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753" r:id="rId2"/>
  </p:sldMasterIdLst>
  <p:notesMasterIdLst>
    <p:notesMasterId r:id="rId30"/>
  </p:notesMasterIdLst>
  <p:handoutMasterIdLst>
    <p:handoutMasterId r:id="rId31"/>
  </p:handoutMasterIdLst>
  <p:sldIdLst>
    <p:sldId id="915" r:id="rId3"/>
    <p:sldId id="919" r:id="rId4"/>
    <p:sldId id="916" r:id="rId5"/>
    <p:sldId id="920" r:id="rId6"/>
    <p:sldId id="917" r:id="rId7"/>
    <p:sldId id="943" r:id="rId8"/>
    <p:sldId id="918" r:id="rId9"/>
    <p:sldId id="944" r:id="rId10"/>
    <p:sldId id="921" r:id="rId11"/>
    <p:sldId id="922" r:id="rId12"/>
    <p:sldId id="925" r:id="rId13"/>
    <p:sldId id="930" r:id="rId14"/>
    <p:sldId id="931" r:id="rId15"/>
    <p:sldId id="932" r:id="rId16"/>
    <p:sldId id="933" r:id="rId17"/>
    <p:sldId id="934" r:id="rId18"/>
    <p:sldId id="935" r:id="rId19"/>
    <p:sldId id="936" r:id="rId20"/>
    <p:sldId id="937" r:id="rId21"/>
    <p:sldId id="938" r:id="rId22"/>
    <p:sldId id="939" r:id="rId23"/>
    <p:sldId id="941" r:id="rId24"/>
    <p:sldId id="940" r:id="rId25"/>
    <p:sldId id="942" r:id="rId26"/>
    <p:sldId id="809" r:id="rId27"/>
    <p:sldId id="824" r:id="rId28"/>
    <p:sldId id="758" r:id="rId2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915"/>
            <p14:sldId id="919"/>
            <p14:sldId id="916"/>
            <p14:sldId id="920"/>
            <p14:sldId id="917"/>
            <p14:sldId id="943"/>
            <p14:sldId id="918"/>
            <p14:sldId id="944"/>
            <p14:sldId id="921"/>
            <p14:sldId id="922"/>
            <p14:sldId id="925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41"/>
            <p14:sldId id="940"/>
            <p14:sldId id="942"/>
          </p14:sldIdLst>
        </p14:section>
        <p14:section name="CREDITS &amp; USAGE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43C"/>
    <a:srgbClr val="D4A36E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2" autoAdjust="0"/>
    <p:restoredTop sz="95516" autoAdjust="0"/>
  </p:normalViewPr>
  <p:slideViewPr>
    <p:cSldViewPr>
      <p:cViewPr>
        <p:scale>
          <a:sx n="66" d="100"/>
          <a:sy n="66" d="100"/>
        </p:scale>
        <p:origin x="972" y="172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1788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96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6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2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7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8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8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6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1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5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3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6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00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1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">
            <a:extLst>
              <a:ext uri="{FF2B5EF4-FFF2-40B4-BE49-F238E27FC236}">
                <a16:creationId xmlns:a16="http://schemas.microsoft.com/office/drawing/2014/main" id="{4C89B37C-8136-E149-BFE8-9C915EFFD15F}"/>
              </a:ext>
            </a:extLst>
          </p:cNvPr>
          <p:cNvSpPr/>
          <p:nvPr userDrawn="1"/>
        </p:nvSpPr>
        <p:spPr>
          <a:xfrm>
            <a:off x="2891644" y="1340768"/>
            <a:ext cx="6408712" cy="4077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6" h="20857" extrusionOk="0">
                <a:moveTo>
                  <a:pt x="6930" y="2178"/>
                </a:moveTo>
                <a:cubicBezTo>
                  <a:pt x="7048" y="1818"/>
                  <a:pt x="7206" y="1248"/>
                  <a:pt x="7423" y="768"/>
                </a:cubicBezTo>
                <a:cubicBezTo>
                  <a:pt x="7502" y="588"/>
                  <a:pt x="7758" y="558"/>
                  <a:pt x="7916" y="468"/>
                </a:cubicBezTo>
                <a:cubicBezTo>
                  <a:pt x="7955" y="678"/>
                  <a:pt x="8034" y="948"/>
                  <a:pt x="7995" y="1128"/>
                </a:cubicBezTo>
                <a:cubicBezTo>
                  <a:pt x="7916" y="1578"/>
                  <a:pt x="7798" y="1968"/>
                  <a:pt x="7620" y="2598"/>
                </a:cubicBezTo>
                <a:cubicBezTo>
                  <a:pt x="8015" y="1968"/>
                  <a:pt x="8271" y="1458"/>
                  <a:pt x="8587" y="1098"/>
                </a:cubicBezTo>
                <a:cubicBezTo>
                  <a:pt x="8843" y="798"/>
                  <a:pt x="9178" y="678"/>
                  <a:pt x="9514" y="618"/>
                </a:cubicBezTo>
                <a:cubicBezTo>
                  <a:pt x="9790" y="258"/>
                  <a:pt x="9987" y="-522"/>
                  <a:pt x="10401" y="528"/>
                </a:cubicBezTo>
                <a:cubicBezTo>
                  <a:pt x="10480" y="738"/>
                  <a:pt x="10816" y="678"/>
                  <a:pt x="10993" y="828"/>
                </a:cubicBezTo>
                <a:cubicBezTo>
                  <a:pt x="11111" y="948"/>
                  <a:pt x="11171" y="1248"/>
                  <a:pt x="11269" y="1488"/>
                </a:cubicBezTo>
                <a:cubicBezTo>
                  <a:pt x="12058" y="888"/>
                  <a:pt x="11664" y="2628"/>
                  <a:pt x="12157" y="2628"/>
                </a:cubicBezTo>
                <a:cubicBezTo>
                  <a:pt x="12315" y="2238"/>
                  <a:pt x="12492" y="1818"/>
                  <a:pt x="12650" y="1428"/>
                </a:cubicBezTo>
                <a:cubicBezTo>
                  <a:pt x="12946" y="678"/>
                  <a:pt x="13222" y="678"/>
                  <a:pt x="13597" y="1368"/>
                </a:cubicBezTo>
                <a:cubicBezTo>
                  <a:pt x="13656" y="1488"/>
                  <a:pt x="13755" y="1578"/>
                  <a:pt x="13715" y="1518"/>
                </a:cubicBezTo>
                <a:cubicBezTo>
                  <a:pt x="14090" y="1188"/>
                  <a:pt x="14406" y="948"/>
                  <a:pt x="14702" y="708"/>
                </a:cubicBezTo>
                <a:cubicBezTo>
                  <a:pt x="14761" y="1068"/>
                  <a:pt x="14859" y="1428"/>
                  <a:pt x="14840" y="1788"/>
                </a:cubicBezTo>
                <a:cubicBezTo>
                  <a:pt x="14820" y="2148"/>
                  <a:pt x="14682" y="2508"/>
                  <a:pt x="14583" y="2838"/>
                </a:cubicBezTo>
                <a:cubicBezTo>
                  <a:pt x="14642" y="2868"/>
                  <a:pt x="14682" y="2928"/>
                  <a:pt x="14741" y="2958"/>
                </a:cubicBezTo>
                <a:cubicBezTo>
                  <a:pt x="14919" y="2448"/>
                  <a:pt x="15136" y="1968"/>
                  <a:pt x="15274" y="1428"/>
                </a:cubicBezTo>
                <a:cubicBezTo>
                  <a:pt x="15570" y="198"/>
                  <a:pt x="15648" y="198"/>
                  <a:pt x="16359" y="978"/>
                </a:cubicBezTo>
                <a:cubicBezTo>
                  <a:pt x="16655" y="1308"/>
                  <a:pt x="17167" y="1218"/>
                  <a:pt x="17562" y="1368"/>
                </a:cubicBezTo>
                <a:cubicBezTo>
                  <a:pt x="17739" y="1428"/>
                  <a:pt x="17878" y="1548"/>
                  <a:pt x="18055" y="1608"/>
                </a:cubicBezTo>
                <a:cubicBezTo>
                  <a:pt x="18351" y="1698"/>
                  <a:pt x="18667" y="1758"/>
                  <a:pt x="18962" y="1878"/>
                </a:cubicBezTo>
                <a:cubicBezTo>
                  <a:pt x="19199" y="1968"/>
                  <a:pt x="19436" y="2118"/>
                  <a:pt x="19653" y="2298"/>
                </a:cubicBezTo>
                <a:cubicBezTo>
                  <a:pt x="19870" y="2358"/>
                  <a:pt x="20107" y="2358"/>
                  <a:pt x="20264" y="2538"/>
                </a:cubicBezTo>
                <a:cubicBezTo>
                  <a:pt x="20343" y="2628"/>
                  <a:pt x="20284" y="3078"/>
                  <a:pt x="20225" y="3348"/>
                </a:cubicBezTo>
                <a:cubicBezTo>
                  <a:pt x="20146" y="3828"/>
                  <a:pt x="19870" y="4308"/>
                  <a:pt x="20324" y="4728"/>
                </a:cubicBezTo>
                <a:cubicBezTo>
                  <a:pt x="20402" y="4788"/>
                  <a:pt x="20343" y="5238"/>
                  <a:pt x="20343" y="5508"/>
                </a:cubicBezTo>
                <a:cubicBezTo>
                  <a:pt x="20797" y="5418"/>
                  <a:pt x="21132" y="5538"/>
                  <a:pt x="20935" y="6378"/>
                </a:cubicBezTo>
                <a:cubicBezTo>
                  <a:pt x="21152" y="6468"/>
                  <a:pt x="21369" y="6498"/>
                  <a:pt x="21547" y="6648"/>
                </a:cubicBezTo>
                <a:cubicBezTo>
                  <a:pt x="21586" y="6678"/>
                  <a:pt x="21487" y="7068"/>
                  <a:pt x="21448" y="7308"/>
                </a:cubicBezTo>
                <a:cubicBezTo>
                  <a:pt x="21330" y="8358"/>
                  <a:pt x="21290" y="9438"/>
                  <a:pt x="21093" y="10458"/>
                </a:cubicBezTo>
                <a:cubicBezTo>
                  <a:pt x="20836" y="11688"/>
                  <a:pt x="20758" y="13098"/>
                  <a:pt x="19909" y="13938"/>
                </a:cubicBezTo>
                <a:cubicBezTo>
                  <a:pt x="19653" y="14208"/>
                  <a:pt x="19554" y="14838"/>
                  <a:pt x="19337" y="15228"/>
                </a:cubicBezTo>
                <a:cubicBezTo>
                  <a:pt x="19219" y="15468"/>
                  <a:pt x="19022" y="15768"/>
                  <a:pt x="18864" y="15768"/>
                </a:cubicBezTo>
                <a:cubicBezTo>
                  <a:pt x="18706" y="15768"/>
                  <a:pt x="18548" y="15408"/>
                  <a:pt x="18371" y="15138"/>
                </a:cubicBezTo>
                <a:cubicBezTo>
                  <a:pt x="18292" y="15288"/>
                  <a:pt x="18173" y="15558"/>
                  <a:pt x="18055" y="15828"/>
                </a:cubicBezTo>
                <a:cubicBezTo>
                  <a:pt x="17739" y="16638"/>
                  <a:pt x="17365" y="17238"/>
                  <a:pt x="16674" y="17268"/>
                </a:cubicBezTo>
                <a:cubicBezTo>
                  <a:pt x="16536" y="17268"/>
                  <a:pt x="16378" y="17658"/>
                  <a:pt x="16299" y="17928"/>
                </a:cubicBezTo>
                <a:cubicBezTo>
                  <a:pt x="16043" y="18768"/>
                  <a:pt x="15787" y="19428"/>
                  <a:pt x="15116" y="18588"/>
                </a:cubicBezTo>
                <a:cubicBezTo>
                  <a:pt x="15057" y="18528"/>
                  <a:pt x="14958" y="18528"/>
                  <a:pt x="14859" y="18498"/>
                </a:cubicBezTo>
                <a:cubicBezTo>
                  <a:pt x="14721" y="18888"/>
                  <a:pt x="14642" y="19368"/>
                  <a:pt x="14445" y="19668"/>
                </a:cubicBezTo>
                <a:cubicBezTo>
                  <a:pt x="14287" y="19938"/>
                  <a:pt x="14011" y="20028"/>
                  <a:pt x="13794" y="20208"/>
                </a:cubicBezTo>
                <a:cubicBezTo>
                  <a:pt x="13774" y="19878"/>
                  <a:pt x="13755" y="19518"/>
                  <a:pt x="13755" y="19188"/>
                </a:cubicBezTo>
                <a:cubicBezTo>
                  <a:pt x="13755" y="19038"/>
                  <a:pt x="13834" y="18918"/>
                  <a:pt x="13834" y="18708"/>
                </a:cubicBezTo>
                <a:cubicBezTo>
                  <a:pt x="13577" y="19098"/>
                  <a:pt x="13459" y="19968"/>
                  <a:pt x="12926" y="19428"/>
                </a:cubicBezTo>
                <a:cubicBezTo>
                  <a:pt x="12828" y="19338"/>
                  <a:pt x="12828" y="19008"/>
                  <a:pt x="12768" y="18708"/>
                </a:cubicBezTo>
                <a:cubicBezTo>
                  <a:pt x="12749" y="18708"/>
                  <a:pt x="12551" y="18678"/>
                  <a:pt x="12532" y="18738"/>
                </a:cubicBezTo>
                <a:cubicBezTo>
                  <a:pt x="12256" y="19728"/>
                  <a:pt x="11545" y="19638"/>
                  <a:pt x="11072" y="20058"/>
                </a:cubicBezTo>
                <a:cubicBezTo>
                  <a:pt x="10737" y="20328"/>
                  <a:pt x="10165" y="19968"/>
                  <a:pt x="9790" y="19908"/>
                </a:cubicBezTo>
                <a:cubicBezTo>
                  <a:pt x="9573" y="20118"/>
                  <a:pt x="9356" y="20358"/>
                  <a:pt x="9139" y="20568"/>
                </a:cubicBezTo>
                <a:cubicBezTo>
                  <a:pt x="9040" y="20148"/>
                  <a:pt x="8961" y="19728"/>
                  <a:pt x="8863" y="19308"/>
                </a:cubicBezTo>
                <a:cubicBezTo>
                  <a:pt x="8804" y="19488"/>
                  <a:pt x="8646" y="19788"/>
                  <a:pt x="8567" y="20118"/>
                </a:cubicBezTo>
                <a:cubicBezTo>
                  <a:pt x="8448" y="20598"/>
                  <a:pt x="8350" y="21078"/>
                  <a:pt x="7955" y="20748"/>
                </a:cubicBezTo>
                <a:cubicBezTo>
                  <a:pt x="7817" y="20628"/>
                  <a:pt x="7817" y="20118"/>
                  <a:pt x="7837" y="19758"/>
                </a:cubicBezTo>
                <a:cubicBezTo>
                  <a:pt x="7719" y="19428"/>
                  <a:pt x="7600" y="19098"/>
                  <a:pt x="7462" y="18738"/>
                </a:cubicBezTo>
                <a:cubicBezTo>
                  <a:pt x="7304" y="19398"/>
                  <a:pt x="7068" y="20028"/>
                  <a:pt x="6456" y="20178"/>
                </a:cubicBezTo>
                <a:cubicBezTo>
                  <a:pt x="5687" y="20358"/>
                  <a:pt x="5766" y="19128"/>
                  <a:pt x="5332" y="18798"/>
                </a:cubicBezTo>
                <a:cubicBezTo>
                  <a:pt x="4937" y="19518"/>
                  <a:pt x="3655" y="20058"/>
                  <a:pt x="3083" y="19668"/>
                </a:cubicBezTo>
                <a:cubicBezTo>
                  <a:pt x="2965" y="19578"/>
                  <a:pt x="2945" y="19158"/>
                  <a:pt x="2925" y="18888"/>
                </a:cubicBezTo>
                <a:cubicBezTo>
                  <a:pt x="2905" y="18708"/>
                  <a:pt x="2965" y="18498"/>
                  <a:pt x="2965" y="18108"/>
                </a:cubicBezTo>
                <a:cubicBezTo>
                  <a:pt x="2491" y="19518"/>
                  <a:pt x="2116" y="18588"/>
                  <a:pt x="1722" y="18168"/>
                </a:cubicBezTo>
                <a:cubicBezTo>
                  <a:pt x="1544" y="18378"/>
                  <a:pt x="1387" y="18768"/>
                  <a:pt x="1229" y="18768"/>
                </a:cubicBezTo>
                <a:cubicBezTo>
                  <a:pt x="815" y="18738"/>
                  <a:pt x="637" y="18348"/>
                  <a:pt x="795" y="17688"/>
                </a:cubicBezTo>
                <a:cubicBezTo>
                  <a:pt x="913" y="17148"/>
                  <a:pt x="1189" y="16698"/>
                  <a:pt x="755" y="16098"/>
                </a:cubicBezTo>
                <a:cubicBezTo>
                  <a:pt x="657" y="15978"/>
                  <a:pt x="933" y="15258"/>
                  <a:pt x="933" y="14838"/>
                </a:cubicBezTo>
                <a:cubicBezTo>
                  <a:pt x="953" y="14328"/>
                  <a:pt x="854" y="13818"/>
                  <a:pt x="795" y="13308"/>
                </a:cubicBezTo>
                <a:cubicBezTo>
                  <a:pt x="716" y="13338"/>
                  <a:pt x="617" y="13368"/>
                  <a:pt x="538" y="13368"/>
                </a:cubicBezTo>
                <a:cubicBezTo>
                  <a:pt x="381" y="13338"/>
                  <a:pt x="183" y="13338"/>
                  <a:pt x="65" y="13188"/>
                </a:cubicBezTo>
                <a:cubicBezTo>
                  <a:pt x="-14" y="13098"/>
                  <a:pt x="-14" y="12738"/>
                  <a:pt x="25" y="12558"/>
                </a:cubicBezTo>
                <a:cubicBezTo>
                  <a:pt x="183" y="11898"/>
                  <a:pt x="381" y="11268"/>
                  <a:pt x="538" y="10638"/>
                </a:cubicBezTo>
                <a:cubicBezTo>
                  <a:pt x="578" y="10518"/>
                  <a:pt x="558" y="10338"/>
                  <a:pt x="519" y="10248"/>
                </a:cubicBezTo>
                <a:cubicBezTo>
                  <a:pt x="420" y="10008"/>
                  <a:pt x="164" y="9708"/>
                  <a:pt x="203" y="9558"/>
                </a:cubicBezTo>
                <a:cubicBezTo>
                  <a:pt x="361" y="8838"/>
                  <a:pt x="617" y="8178"/>
                  <a:pt x="834" y="7488"/>
                </a:cubicBezTo>
                <a:cubicBezTo>
                  <a:pt x="834" y="7458"/>
                  <a:pt x="874" y="7428"/>
                  <a:pt x="893" y="7458"/>
                </a:cubicBezTo>
                <a:cubicBezTo>
                  <a:pt x="1821" y="7848"/>
                  <a:pt x="1702" y="6408"/>
                  <a:pt x="2057" y="5838"/>
                </a:cubicBezTo>
                <a:cubicBezTo>
                  <a:pt x="2590" y="5028"/>
                  <a:pt x="3044" y="4098"/>
                  <a:pt x="3556" y="3258"/>
                </a:cubicBezTo>
                <a:cubicBezTo>
                  <a:pt x="3635" y="3138"/>
                  <a:pt x="3892" y="3228"/>
                  <a:pt x="4148" y="3228"/>
                </a:cubicBezTo>
                <a:cubicBezTo>
                  <a:pt x="4365" y="2988"/>
                  <a:pt x="4681" y="2028"/>
                  <a:pt x="5036" y="3378"/>
                </a:cubicBezTo>
                <a:cubicBezTo>
                  <a:pt x="5430" y="2868"/>
                  <a:pt x="5785" y="2328"/>
                  <a:pt x="6200" y="1908"/>
                </a:cubicBezTo>
                <a:cubicBezTo>
                  <a:pt x="6358" y="1698"/>
                  <a:pt x="6653" y="1998"/>
                  <a:pt x="6930" y="217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0030" y="2348880"/>
            <a:ext cx="5351940" cy="1368152"/>
          </a:xfrm>
          <a:noFill/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tx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0030" y="3845688"/>
            <a:ext cx="5351940" cy="53195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Gochi Han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 descr="A picture containing large, group, street, video&#10;&#10;Description automatically generated">
            <a:extLst>
              <a:ext uri="{FF2B5EF4-FFF2-40B4-BE49-F238E27FC236}">
                <a16:creationId xmlns:a16="http://schemas.microsoft.com/office/drawing/2014/main" id="{CA423151-0295-814F-9119-C14EFEE618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004" y="58317"/>
            <a:ext cx="1018926" cy="3874739"/>
          </a:xfrm>
          <a:prstGeom prst="rect">
            <a:avLst/>
          </a:prstGeom>
        </p:spPr>
      </p:pic>
      <p:sp>
        <p:nvSpPr>
          <p:cNvPr id="19" name="Shape">
            <a:extLst>
              <a:ext uri="{FF2B5EF4-FFF2-40B4-BE49-F238E27FC236}">
                <a16:creationId xmlns:a16="http://schemas.microsoft.com/office/drawing/2014/main" id="{914928A7-0C12-DA47-8FCB-2BEADACA8B6B}"/>
              </a:ext>
            </a:extLst>
          </p:cNvPr>
          <p:cNvSpPr/>
          <p:nvPr userDrawn="1"/>
        </p:nvSpPr>
        <p:spPr>
          <a:xfrm>
            <a:off x="1797916" y="3340485"/>
            <a:ext cx="1228622" cy="1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82" extrusionOk="0">
                <a:moveTo>
                  <a:pt x="13978" y="0"/>
                </a:moveTo>
                <a:cubicBezTo>
                  <a:pt x="14212" y="16"/>
                  <a:pt x="14552" y="32"/>
                  <a:pt x="14871" y="64"/>
                </a:cubicBezTo>
                <a:cubicBezTo>
                  <a:pt x="15190" y="96"/>
                  <a:pt x="15509" y="128"/>
                  <a:pt x="15849" y="177"/>
                </a:cubicBezTo>
                <a:cubicBezTo>
                  <a:pt x="15934" y="193"/>
                  <a:pt x="16040" y="193"/>
                  <a:pt x="16125" y="225"/>
                </a:cubicBezTo>
                <a:cubicBezTo>
                  <a:pt x="16550" y="353"/>
                  <a:pt x="16976" y="481"/>
                  <a:pt x="17401" y="626"/>
                </a:cubicBezTo>
                <a:cubicBezTo>
                  <a:pt x="17635" y="706"/>
                  <a:pt x="17805" y="851"/>
                  <a:pt x="17741" y="1075"/>
                </a:cubicBezTo>
                <a:cubicBezTo>
                  <a:pt x="17720" y="1188"/>
                  <a:pt x="17741" y="1268"/>
                  <a:pt x="17847" y="1348"/>
                </a:cubicBezTo>
                <a:cubicBezTo>
                  <a:pt x="17975" y="1444"/>
                  <a:pt x="17996" y="1557"/>
                  <a:pt x="17975" y="1669"/>
                </a:cubicBezTo>
                <a:cubicBezTo>
                  <a:pt x="17975" y="1701"/>
                  <a:pt x="17975" y="1733"/>
                  <a:pt x="17954" y="1749"/>
                </a:cubicBezTo>
                <a:cubicBezTo>
                  <a:pt x="17805" y="2134"/>
                  <a:pt x="17677" y="2519"/>
                  <a:pt x="17507" y="2905"/>
                </a:cubicBezTo>
                <a:cubicBezTo>
                  <a:pt x="17422" y="3129"/>
                  <a:pt x="17401" y="3129"/>
                  <a:pt x="17677" y="3258"/>
                </a:cubicBezTo>
                <a:cubicBezTo>
                  <a:pt x="18336" y="3579"/>
                  <a:pt x="19017" y="3916"/>
                  <a:pt x="19527" y="4397"/>
                </a:cubicBezTo>
                <a:cubicBezTo>
                  <a:pt x="19633" y="4509"/>
                  <a:pt x="19739" y="4622"/>
                  <a:pt x="19846" y="4734"/>
                </a:cubicBezTo>
                <a:cubicBezTo>
                  <a:pt x="19931" y="4830"/>
                  <a:pt x="20016" y="4943"/>
                  <a:pt x="20101" y="5039"/>
                </a:cubicBezTo>
                <a:cubicBezTo>
                  <a:pt x="20505" y="5472"/>
                  <a:pt x="20824" y="5954"/>
                  <a:pt x="21121" y="6419"/>
                </a:cubicBezTo>
                <a:cubicBezTo>
                  <a:pt x="21206" y="6547"/>
                  <a:pt x="21270" y="6692"/>
                  <a:pt x="21291" y="6836"/>
                </a:cubicBezTo>
                <a:cubicBezTo>
                  <a:pt x="21355" y="7173"/>
                  <a:pt x="21483" y="7510"/>
                  <a:pt x="21525" y="7847"/>
                </a:cubicBezTo>
                <a:cubicBezTo>
                  <a:pt x="21589" y="8489"/>
                  <a:pt x="21504" y="9131"/>
                  <a:pt x="21504" y="9757"/>
                </a:cubicBezTo>
                <a:cubicBezTo>
                  <a:pt x="21504" y="9933"/>
                  <a:pt x="21419" y="10126"/>
                  <a:pt x="21334" y="10303"/>
                </a:cubicBezTo>
                <a:cubicBezTo>
                  <a:pt x="21249" y="10495"/>
                  <a:pt x="21143" y="10688"/>
                  <a:pt x="21058" y="10880"/>
                </a:cubicBezTo>
                <a:cubicBezTo>
                  <a:pt x="20972" y="11057"/>
                  <a:pt x="20845" y="11217"/>
                  <a:pt x="20675" y="11362"/>
                </a:cubicBezTo>
                <a:cubicBezTo>
                  <a:pt x="20590" y="11426"/>
                  <a:pt x="20526" y="11506"/>
                  <a:pt x="20462" y="11570"/>
                </a:cubicBezTo>
                <a:cubicBezTo>
                  <a:pt x="20016" y="12180"/>
                  <a:pt x="19421" y="12694"/>
                  <a:pt x="18740" y="13159"/>
                </a:cubicBezTo>
                <a:cubicBezTo>
                  <a:pt x="18655" y="13207"/>
                  <a:pt x="18570" y="13255"/>
                  <a:pt x="18506" y="13319"/>
                </a:cubicBezTo>
                <a:cubicBezTo>
                  <a:pt x="18230" y="13576"/>
                  <a:pt x="17890" y="13737"/>
                  <a:pt x="17486" y="13833"/>
                </a:cubicBezTo>
                <a:cubicBezTo>
                  <a:pt x="17422" y="13849"/>
                  <a:pt x="17358" y="13865"/>
                  <a:pt x="17316" y="13897"/>
                </a:cubicBezTo>
                <a:cubicBezTo>
                  <a:pt x="16954" y="14122"/>
                  <a:pt x="16487" y="14170"/>
                  <a:pt x="16061" y="14298"/>
                </a:cubicBezTo>
                <a:cubicBezTo>
                  <a:pt x="16019" y="14314"/>
                  <a:pt x="15955" y="14314"/>
                  <a:pt x="15913" y="14330"/>
                </a:cubicBezTo>
                <a:cubicBezTo>
                  <a:pt x="15296" y="14395"/>
                  <a:pt x="14701" y="14459"/>
                  <a:pt x="14084" y="14507"/>
                </a:cubicBezTo>
                <a:cubicBezTo>
                  <a:pt x="13808" y="14523"/>
                  <a:pt x="13532" y="14507"/>
                  <a:pt x="13255" y="14491"/>
                </a:cubicBezTo>
                <a:cubicBezTo>
                  <a:pt x="12958" y="14475"/>
                  <a:pt x="12660" y="14459"/>
                  <a:pt x="12362" y="14443"/>
                </a:cubicBezTo>
                <a:cubicBezTo>
                  <a:pt x="12171" y="14427"/>
                  <a:pt x="12150" y="14459"/>
                  <a:pt x="12086" y="14587"/>
                </a:cubicBezTo>
                <a:cubicBezTo>
                  <a:pt x="11873" y="15117"/>
                  <a:pt x="11512" y="15598"/>
                  <a:pt x="11108" y="16064"/>
                </a:cubicBezTo>
                <a:cubicBezTo>
                  <a:pt x="10938" y="16240"/>
                  <a:pt x="10768" y="16401"/>
                  <a:pt x="10640" y="16609"/>
                </a:cubicBezTo>
                <a:cubicBezTo>
                  <a:pt x="10619" y="16657"/>
                  <a:pt x="10555" y="16706"/>
                  <a:pt x="10491" y="16754"/>
                </a:cubicBezTo>
                <a:cubicBezTo>
                  <a:pt x="10321" y="16866"/>
                  <a:pt x="10172" y="16898"/>
                  <a:pt x="9960" y="16802"/>
                </a:cubicBezTo>
                <a:cubicBezTo>
                  <a:pt x="9683" y="16689"/>
                  <a:pt x="9407" y="16577"/>
                  <a:pt x="9131" y="16465"/>
                </a:cubicBezTo>
                <a:cubicBezTo>
                  <a:pt x="9024" y="16433"/>
                  <a:pt x="8918" y="16417"/>
                  <a:pt x="8791" y="16401"/>
                </a:cubicBezTo>
                <a:cubicBezTo>
                  <a:pt x="8769" y="16401"/>
                  <a:pt x="8706" y="16417"/>
                  <a:pt x="8706" y="16433"/>
                </a:cubicBezTo>
                <a:cubicBezTo>
                  <a:pt x="8706" y="16465"/>
                  <a:pt x="8706" y="16513"/>
                  <a:pt x="8727" y="16529"/>
                </a:cubicBezTo>
                <a:cubicBezTo>
                  <a:pt x="8748" y="16561"/>
                  <a:pt x="8812" y="16577"/>
                  <a:pt x="8854" y="16593"/>
                </a:cubicBezTo>
                <a:cubicBezTo>
                  <a:pt x="9131" y="16722"/>
                  <a:pt x="9407" y="16850"/>
                  <a:pt x="9641" y="17026"/>
                </a:cubicBezTo>
                <a:cubicBezTo>
                  <a:pt x="9769" y="17139"/>
                  <a:pt x="9939" y="17203"/>
                  <a:pt x="10087" y="17315"/>
                </a:cubicBezTo>
                <a:cubicBezTo>
                  <a:pt x="10428" y="17540"/>
                  <a:pt x="10768" y="17781"/>
                  <a:pt x="11087" y="18005"/>
                </a:cubicBezTo>
                <a:cubicBezTo>
                  <a:pt x="11150" y="18053"/>
                  <a:pt x="11214" y="18102"/>
                  <a:pt x="11257" y="18166"/>
                </a:cubicBezTo>
                <a:cubicBezTo>
                  <a:pt x="11448" y="18439"/>
                  <a:pt x="11639" y="18711"/>
                  <a:pt x="11661" y="19016"/>
                </a:cubicBezTo>
                <a:cubicBezTo>
                  <a:pt x="11661" y="19081"/>
                  <a:pt x="11682" y="19161"/>
                  <a:pt x="11703" y="19225"/>
                </a:cubicBezTo>
                <a:cubicBezTo>
                  <a:pt x="11831" y="19626"/>
                  <a:pt x="11724" y="20011"/>
                  <a:pt x="11554" y="20380"/>
                </a:cubicBezTo>
                <a:cubicBezTo>
                  <a:pt x="11512" y="20461"/>
                  <a:pt x="11491" y="20541"/>
                  <a:pt x="11427" y="20589"/>
                </a:cubicBezTo>
                <a:cubicBezTo>
                  <a:pt x="11108" y="20846"/>
                  <a:pt x="10768" y="21086"/>
                  <a:pt x="10343" y="21247"/>
                </a:cubicBezTo>
                <a:cubicBezTo>
                  <a:pt x="9790" y="21456"/>
                  <a:pt x="9195" y="21504"/>
                  <a:pt x="8599" y="21568"/>
                </a:cubicBezTo>
                <a:cubicBezTo>
                  <a:pt x="8408" y="21600"/>
                  <a:pt x="8174" y="21568"/>
                  <a:pt x="7983" y="21552"/>
                </a:cubicBezTo>
                <a:cubicBezTo>
                  <a:pt x="6792" y="21407"/>
                  <a:pt x="5644" y="21135"/>
                  <a:pt x="4539" y="20798"/>
                </a:cubicBezTo>
                <a:cubicBezTo>
                  <a:pt x="4411" y="20766"/>
                  <a:pt x="4283" y="20701"/>
                  <a:pt x="4156" y="20653"/>
                </a:cubicBezTo>
                <a:cubicBezTo>
                  <a:pt x="3880" y="20557"/>
                  <a:pt x="3603" y="20461"/>
                  <a:pt x="3348" y="20364"/>
                </a:cubicBezTo>
                <a:cubicBezTo>
                  <a:pt x="3242" y="20332"/>
                  <a:pt x="3135" y="20300"/>
                  <a:pt x="3029" y="20252"/>
                </a:cubicBezTo>
                <a:cubicBezTo>
                  <a:pt x="2732" y="20124"/>
                  <a:pt x="2434" y="19995"/>
                  <a:pt x="2158" y="19851"/>
                </a:cubicBezTo>
                <a:cubicBezTo>
                  <a:pt x="1711" y="19626"/>
                  <a:pt x="1286" y="19385"/>
                  <a:pt x="924" y="19097"/>
                </a:cubicBezTo>
                <a:cubicBezTo>
                  <a:pt x="903" y="19081"/>
                  <a:pt x="861" y="19048"/>
                  <a:pt x="839" y="19032"/>
                </a:cubicBezTo>
                <a:cubicBezTo>
                  <a:pt x="606" y="18615"/>
                  <a:pt x="180" y="18278"/>
                  <a:pt x="32" y="17829"/>
                </a:cubicBezTo>
                <a:cubicBezTo>
                  <a:pt x="-11" y="17716"/>
                  <a:pt x="-11" y="17620"/>
                  <a:pt x="32" y="17508"/>
                </a:cubicBezTo>
                <a:cubicBezTo>
                  <a:pt x="265" y="16930"/>
                  <a:pt x="669" y="16417"/>
                  <a:pt x="1201" y="15983"/>
                </a:cubicBezTo>
                <a:cubicBezTo>
                  <a:pt x="1669" y="15598"/>
                  <a:pt x="2285" y="15406"/>
                  <a:pt x="2965" y="15374"/>
                </a:cubicBezTo>
                <a:cubicBezTo>
                  <a:pt x="3539" y="15341"/>
                  <a:pt x="4113" y="15358"/>
                  <a:pt x="4687" y="15438"/>
                </a:cubicBezTo>
                <a:cubicBezTo>
                  <a:pt x="4815" y="15454"/>
                  <a:pt x="4943" y="15486"/>
                  <a:pt x="5070" y="15518"/>
                </a:cubicBezTo>
                <a:cubicBezTo>
                  <a:pt x="5198" y="15550"/>
                  <a:pt x="5346" y="15598"/>
                  <a:pt x="5474" y="15614"/>
                </a:cubicBezTo>
                <a:cubicBezTo>
                  <a:pt x="5835" y="15678"/>
                  <a:pt x="6048" y="15598"/>
                  <a:pt x="6197" y="15341"/>
                </a:cubicBezTo>
                <a:cubicBezTo>
                  <a:pt x="6239" y="15261"/>
                  <a:pt x="6218" y="15213"/>
                  <a:pt x="6133" y="15165"/>
                </a:cubicBezTo>
                <a:cubicBezTo>
                  <a:pt x="6027" y="15117"/>
                  <a:pt x="5920" y="15053"/>
                  <a:pt x="5814" y="15004"/>
                </a:cubicBezTo>
                <a:cubicBezTo>
                  <a:pt x="5155" y="14684"/>
                  <a:pt x="4624" y="14282"/>
                  <a:pt x="4220" y="13769"/>
                </a:cubicBezTo>
                <a:cubicBezTo>
                  <a:pt x="3922" y="13384"/>
                  <a:pt x="3561" y="13015"/>
                  <a:pt x="3199" y="12645"/>
                </a:cubicBezTo>
                <a:cubicBezTo>
                  <a:pt x="2859" y="12292"/>
                  <a:pt x="2625" y="11923"/>
                  <a:pt x="2455" y="11522"/>
                </a:cubicBezTo>
                <a:cubicBezTo>
                  <a:pt x="2391" y="11394"/>
                  <a:pt x="2328" y="11265"/>
                  <a:pt x="2285" y="11137"/>
                </a:cubicBezTo>
                <a:cubicBezTo>
                  <a:pt x="2243" y="11009"/>
                  <a:pt x="2179" y="10896"/>
                  <a:pt x="2158" y="10768"/>
                </a:cubicBezTo>
                <a:cubicBezTo>
                  <a:pt x="2072" y="10431"/>
                  <a:pt x="1987" y="10094"/>
                  <a:pt x="1902" y="9757"/>
                </a:cubicBezTo>
                <a:cubicBezTo>
                  <a:pt x="1817" y="9468"/>
                  <a:pt x="1839" y="9195"/>
                  <a:pt x="1881" y="8906"/>
                </a:cubicBezTo>
                <a:cubicBezTo>
                  <a:pt x="1924" y="8634"/>
                  <a:pt x="1966" y="8361"/>
                  <a:pt x="2009" y="8088"/>
                </a:cubicBezTo>
                <a:cubicBezTo>
                  <a:pt x="2030" y="7799"/>
                  <a:pt x="2030" y="7510"/>
                  <a:pt x="2051" y="7237"/>
                </a:cubicBezTo>
                <a:cubicBezTo>
                  <a:pt x="2094" y="6852"/>
                  <a:pt x="2136" y="6467"/>
                  <a:pt x="2349" y="6114"/>
                </a:cubicBezTo>
                <a:cubicBezTo>
                  <a:pt x="2413" y="6034"/>
                  <a:pt x="2434" y="5922"/>
                  <a:pt x="2455" y="5825"/>
                </a:cubicBezTo>
                <a:cubicBezTo>
                  <a:pt x="2498" y="5697"/>
                  <a:pt x="2540" y="5552"/>
                  <a:pt x="2604" y="5424"/>
                </a:cubicBezTo>
                <a:cubicBezTo>
                  <a:pt x="2753" y="5135"/>
                  <a:pt x="2902" y="4862"/>
                  <a:pt x="3072" y="4574"/>
                </a:cubicBezTo>
                <a:cubicBezTo>
                  <a:pt x="3114" y="4509"/>
                  <a:pt x="3178" y="4429"/>
                  <a:pt x="3242" y="4365"/>
                </a:cubicBezTo>
                <a:cubicBezTo>
                  <a:pt x="3858" y="3803"/>
                  <a:pt x="4411" y="3210"/>
                  <a:pt x="5049" y="2664"/>
                </a:cubicBezTo>
                <a:cubicBezTo>
                  <a:pt x="5474" y="2311"/>
                  <a:pt x="5899" y="1974"/>
                  <a:pt x="6409" y="1685"/>
                </a:cubicBezTo>
                <a:cubicBezTo>
                  <a:pt x="7047" y="1316"/>
                  <a:pt x="7664" y="915"/>
                  <a:pt x="8429" y="690"/>
                </a:cubicBezTo>
                <a:cubicBezTo>
                  <a:pt x="8706" y="610"/>
                  <a:pt x="8961" y="465"/>
                  <a:pt x="9237" y="417"/>
                </a:cubicBezTo>
                <a:cubicBezTo>
                  <a:pt x="9960" y="273"/>
                  <a:pt x="10661" y="96"/>
                  <a:pt x="11427" y="112"/>
                </a:cubicBezTo>
                <a:cubicBezTo>
                  <a:pt x="11512" y="112"/>
                  <a:pt x="11618" y="112"/>
                  <a:pt x="11703" y="80"/>
                </a:cubicBezTo>
                <a:cubicBezTo>
                  <a:pt x="12043" y="0"/>
                  <a:pt x="12405" y="0"/>
                  <a:pt x="12745" y="0"/>
                </a:cubicBezTo>
                <a:cubicBezTo>
                  <a:pt x="13064" y="32"/>
                  <a:pt x="13489" y="16"/>
                  <a:pt x="13978" y="0"/>
                </a:cubicBezTo>
                <a:close/>
                <a:moveTo>
                  <a:pt x="3795" y="16015"/>
                </a:moveTo>
                <a:cubicBezTo>
                  <a:pt x="3412" y="15983"/>
                  <a:pt x="3050" y="16064"/>
                  <a:pt x="2668" y="16128"/>
                </a:cubicBezTo>
                <a:cubicBezTo>
                  <a:pt x="2115" y="16240"/>
                  <a:pt x="1732" y="16513"/>
                  <a:pt x="1435" y="16866"/>
                </a:cubicBezTo>
                <a:cubicBezTo>
                  <a:pt x="1243" y="17091"/>
                  <a:pt x="1116" y="17331"/>
                  <a:pt x="924" y="17572"/>
                </a:cubicBezTo>
                <a:cubicBezTo>
                  <a:pt x="712" y="17845"/>
                  <a:pt x="797" y="18086"/>
                  <a:pt x="1009" y="18310"/>
                </a:cubicBezTo>
                <a:cubicBezTo>
                  <a:pt x="1073" y="18374"/>
                  <a:pt x="1137" y="18439"/>
                  <a:pt x="1222" y="18487"/>
                </a:cubicBezTo>
                <a:cubicBezTo>
                  <a:pt x="1435" y="18663"/>
                  <a:pt x="1647" y="18840"/>
                  <a:pt x="1881" y="19000"/>
                </a:cubicBezTo>
                <a:cubicBezTo>
                  <a:pt x="2094" y="19145"/>
                  <a:pt x="2306" y="19305"/>
                  <a:pt x="2540" y="19418"/>
                </a:cubicBezTo>
                <a:cubicBezTo>
                  <a:pt x="3242" y="19787"/>
                  <a:pt x="4028" y="20027"/>
                  <a:pt x="4794" y="20284"/>
                </a:cubicBezTo>
                <a:cubicBezTo>
                  <a:pt x="5155" y="20396"/>
                  <a:pt x="5538" y="20477"/>
                  <a:pt x="5920" y="20541"/>
                </a:cubicBezTo>
                <a:cubicBezTo>
                  <a:pt x="6154" y="20589"/>
                  <a:pt x="6367" y="20637"/>
                  <a:pt x="6601" y="20701"/>
                </a:cubicBezTo>
                <a:cubicBezTo>
                  <a:pt x="6898" y="20782"/>
                  <a:pt x="7196" y="20862"/>
                  <a:pt x="7494" y="20926"/>
                </a:cubicBezTo>
                <a:cubicBezTo>
                  <a:pt x="8004" y="21022"/>
                  <a:pt x="8535" y="20990"/>
                  <a:pt x="9046" y="20926"/>
                </a:cubicBezTo>
                <a:cubicBezTo>
                  <a:pt x="9535" y="20862"/>
                  <a:pt x="10002" y="20733"/>
                  <a:pt x="10428" y="20541"/>
                </a:cubicBezTo>
                <a:cubicBezTo>
                  <a:pt x="10810" y="20364"/>
                  <a:pt x="11002" y="20092"/>
                  <a:pt x="11044" y="19755"/>
                </a:cubicBezTo>
                <a:cubicBezTo>
                  <a:pt x="11087" y="19401"/>
                  <a:pt x="11002" y="19048"/>
                  <a:pt x="10874" y="18711"/>
                </a:cubicBezTo>
                <a:cubicBezTo>
                  <a:pt x="10853" y="18647"/>
                  <a:pt x="10789" y="18583"/>
                  <a:pt x="10746" y="18535"/>
                </a:cubicBezTo>
                <a:cubicBezTo>
                  <a:pt x="10258" y="18037"/>
                  <a:pt x="9598" y="17684"/>
                  <a:pt x="8918" y="17347"/>
                </a:cubicBezTo>
                <a:cubicBezTo>
                  <a:pt x="8791" y="17283"/>
                  <a:pt x="8642" y="17219"/>
                  <a:pt x="8514" y="17171"/>
                </a:cubicBezTo>
                <a:cubicBezTo>
                  <a:pt x="8302" y="17075"/>
                  <a:pt x="8195" y="17107"/>
                  <a:pt x="8068" y="17267"/>
                </a:cubicBezTo>
                <a:cubicBezTo>
                  <a:pt x="8004" y="17331"/>
                  <a:pt x="7961" y="17412"/>
                  <a:pt x="7919" y="17476"/>
                </a:cubicBezTo>
                <a:cubicBezTo>
                  <a:pt x="7855" y="17588"/>
                  <a:pt x="7791" y="17716"/>
                  <a:pt x="7728" y="17829"/>
                </a:cubicBezTo>
                <a:cubicBezTo>
                  <a:pt x="7451" y="18278"/>
                  <a:pt x="6898" y="18439"/>
                  <a:pt x="6261" y="18262"/>
                </a:cubicBezTo>
                <a:cubicBezTo>
                  <a:pt x="6006" y="18182"/>
                  <a:pt x="5814" y="18053"/>
                  <a:pt x="5623" y="17925"/>
                </a:cubicBezTo>
                <a:cubicBezTo>
                  <a:pt x="5155" y="17604"/>
                  <a:pt x="5049" y="17155"/>
                  <a:pt x="5325" y="16722"/>
                </a:cubicBezTo>
                <a:cubicBezTo>
                  <a:pt x="5389" y="16609"/>
                  <a:pt x="5453" y="16513"/>
                  <a:pt x="5517" y="16401"/>
                </a:cubicBezTo>
                <a:cubicBezTo>
                  <a:pt x="5559" y="16320"/>
                  <a:pt x="5517" y="16272"/>
                  <a:pt x="5432" y="16224"/>
                </a:cubicBezTo>
                <a:cubicBezTo>
                  <a:pt x="5368" y="16208"/>
                  <a:pt x="5304" y="16176"/>
                  <a:pt x="5240" y="16176"/>
                </a:cubicBezTo>
                <a:cubicBezTo>
                  <a:pt x="4751" y="16080"/>
                  <a:pt x="4283" y="15967"/>
                  <a:pt x="3795" y="16015"/>
                </a:cubicBezTo>
                <a:close/>
                <a:moveTo>
                  <a:pt x="5304" y="8890"/>
                </a:moveTo>
                <a:cubicBezTo>
                  <a:pt x="5304" y="8650"/>
                  <a:pt x="5240" y="8393"/>
                  <a:pt x="5325" y="8152"/>
                </a:cubicBezTo>
                <a:cubicBezTo>
                  <a:pt x="5453" y="7783"/>
                  <a:pt x="5453" y="7398"/>
                  <a:pt x="5580" y="7013"/>
                </a:cubicBezTo>
                <a:cubicBezTo>
                  <a:pt x="5814" y="6307"/>
                  <a:pt x="6197" y="5665"/>
                  <a:pt x="6792" y="5087"/>
                </a:cubicBezTo>
                <a:cubicBezTo>
                  <a:pt x="6898" y="4975"/>
                  <a:pt x="7026" y="4878"/>
                  <a:pt x="7132" y="4766"/>
                </a:cubicBezTo>
                <a:cubicBezTo>
                  <a:pt x="7494" y="4445"/>
                  <a:pt x="7876" y="4124"/>
                  <a:pt x="8323" y="3867"/>
                </a:cubicBezTo>
                <a:cubicBezTo>
                  <a:pt x="8748" y="3627"/>
                  <a:pt x="9195" y="3402"/>
                  <a:pt x="9641" y="3193"/>
                </a:cubicBezTo>
                <a:cubicBezTo>
                  <a:pt x="9811" y="3113"/>
                  <a:pt x="10002" y="3033"/>
                  <a:pt x="10215" y="3001"/>
                </a:cubicBezTo>
                <a:cubicBezTo>
                  <a:pt x="10491" y="2953"/>
                  <a:pt x="10725" y="2873"/>
                  <a:pt x="10959" y="2744"/>
                </a:cubicBezTo>
                <a:cubicBezTo>
                  <a:pt x="11321" y="2568"/>
                  <a:pt x="11724" y="2439"/>
                  <a:pt x="12171" y="2439"/>
                </a:cubicBezTo>
                <a:cubicBezTo>
                  <a:pt x="12341" y="2439"/>
                  <a:pt x="12511" y="2423"/>
                  <a:pt x="12681" y="2391"/>
                </a:cubicBezTo>
                <a:cubicBezTo>
                  <a:pt x="13000" y="2327"/>
                  <a:pt x="13319" y="2327"/>
                  <a:pt x="13659" y="2375"/>
                </a:cubicBezTo>
                <a:cubicBezTo>
                  <a:pt x="14191" y="2455"/>
                  <a:pt x="14743" y="2519"/>
                  <a:pt x="15275" y="2584"/>
                </a:cubicBezTo>
                <a:cubicBezTo>
                  <a:pt x="15360" y="2600"/>
                  <a:pt x="15466" y="2600"/>
                  <a:pt x="15509" y="2519"/>
                </a:cubicBezTo>
                <a:cubicBezTo>
                  <a:pt x="15572" y="2327"/>
                  <a:pt x="15658" y="2150"/>
                  <a:pt x="15700" y="1942"/>
                </a:cubicBezTo>
                <a:cubicBezTo>
                  <a:pt x="15743" y="1733"/>
                  <a:pt x="15658" y="1653"/>
                  <a:pt x="15402" y="1589"/>
                </a:cubicBezTo>
                <a:cubicBezTo>
                  <a:pt x="15211" y="1541"/>
                  <a:pt x="15020" y="1508"/>
                  <a:pt x="14828" y="1508"/>
                </a:cubicBezTo>
                <a:cubicBezTo>
                  <a:pt x="14106" y="1508"/>
                  <a:pt x="13404" y="1508"/>
                  <a:pt x="12681" y="1557"/>
                </a:cubicBezTo>
                <a:cubicBezTo>
                  <a:pt x="12022" y="1589"/>
                  <a:pt x="11363" y="1653"/>
                  <a:pt x="10725" y="1813"/>
                </a:cubicBezTo>
                <a:cubicBezTo>
                  <a:pt x="10321" y="1926"/>
                  <a:pt x="9896" y="2006"/>
                  <a:pt x="9513" y="2134"/>
                </a:cubicBezTo>
                <a:cubicBezTo>
                  <a:pt x="9046" y="2295"/>
                  <a:pt x="8599" y="2519"/>
                  <a:pt x="8153" y="2712"/>
                </a:cubicBezTo>
                <a:cubicBezTo>
                  <a:pt x="7749" y="2889"/>
                  <a:pt x="7366" y="3097"/>
                  <a:pt x="7026" y="3354"/>
                </a:cubicBezTo>
                <a:cubicBezTo>
                  <a:pt x="6707" y="3579"/>
                  <a:pt x="6409" y="3835"/>
                  <a:pt x="6069" y="4060"/>
                </a:cubicBezTo>
                <a:cubicBezTo>
                  <a:pt x="5389" y="4509"/>
                  <a:pt x="5028" y="5103"/>
                  <a:pt x="4624" y="5697"/>
                </a:cubicBezTo>
                <a:cubicBezTo>
                  <a:pt x="4390" y="6050"/>
                  <a:pt x="4220" y="6419"/>
                  <a:pt x="4113" y="6804"/>
                </a:cubicBezTo>
                <a:cubicBezTo>
                  <a:pt x="3965" y="7318"/>
                  <a:pt x="3752" y="7831"/>
                  <a:pt x="3795" y="8377"/>
                </a:cubicBezTo>
                <a:cubicBezTo>
                  <a:pt x="3795" y="8457"/>
                  <a:pt x="3773" y="8553"/>
                  <a:pt x="3773" y="8650"/>
                </a:cubicBezTo>
                <a:cubicBezTo>
                  <a:pt x="3752" y="9019"/>
                  <a:pt x="3773" y="9388"/>
                  <a:pt x="3901" y="9741"/>
                </a:cubicBezTo>
                <a:cubicBezTo>
                  <a:pt x="4007" y="10046"/>
                  <a:pt x="4156" y="10367"/>
                  <a:pt x="4283" y="10672"/>
                </a:cubicBezTo>
                <a:cubicBezTo>
                  <a:pt x="4432" y="11009"/>
                  <a:pt x="4645" y="11346"/>
                  <a:pt x="4772" y="11699"/>
                </a:cubicBezTo>
                <a:cubicBezTo>
                  <a:pt x="4943" y="12180"/>
                  <a:pt x="5346" y="12533"/>
                  <a:pt x="5793" y="12870"/>
                </a:cubicBezTo>
                <a:cubicBezTo>
                  <a:pt x="6048" y="13063"/>
                  <a:pt x="6324" y="13239"/>
                  <a:pt x="6601" y="13432"/>
                </a:cubicBezTo>
                <a:cubicBezTo>
                  <a:pt x="6707" y="13512"/>
                  <a:pt x="6813" y="13576"/>
                  <a:pt x="6920" y="13640"/>
                </a:cubicBezTo>
                <a:cubicBezTo>
                  <a:pt x="7387" y="13897"/>
                  <a:pt x="7813" y="14186"/>
                  <a:pt x="8323" y="14379"/>
                </a:cubicBezTo>
                <a:cubicBezTo>
                  <a:pt x="8684" y="14523"/>
                  <a:pt x="9046" y="14683"/>
                  <a:pt x="9407" y="14844"/>
                </a:cubicBezTo>
                <a:cubicBezTo>
                  <a:pt x="9556" y="14908"/>
                  <a:pt x="9683" y="14892"/>
                  <a:pt x="9790" y="14796"/>
                </a:cubicBezTo>
                <a:cubicBezTo>
                  <a:pt x="9960" y="14667"/>
                  <a:pt x="10087" y="14507"/>
                  <a:pt x="10172" y="14330"/>
                </a:cubicBezTo>
                <a:cubicBezTo>
                  <a:pt x="10258" y="14170"/>
                  <a:pt x="10236" y="14138"/>
                  <a:pt x="10024" y="14058"/>
                </a:cubicBezTo>
                <a:cubicBezTo>
                  <a:pt x="9705" y="13913"/>
                  <a:pt x="9365" y="13817"/>
                  <a:pt x="9046" y="13705"/>
                </a:cubicBezTo>
                <a:cubicBezTo>
                  <a:pt x="8429" y="13480"/>
                  <a:pt x="7834" y="13223"/>
                  <a:pt x="7366" y="12854"/>
                </a:cubicBezTo>
                <a:cubicBezTo>
                  <a:pt x="6750" y="12373"/>
                  <a:pt x="6176" y="11859"/>
                  <a:pt x="5899" y="11201"/>
                </a:cubicBezTo>
                <a:cubicBezTo>
                  <a:pt x="5814" y="11025"/>
                  <a:pt x="5687" y="10864"/>
                  <a:pt x="5602" y="10688"/>
                </a:cubicBezTo>
                <a:cubicBezTo>
                  <a:pt x="5538" y="10575"/>
                  <a:pt x="5474" y="10447"/>
                  <a:pt x="5453" y="10319"/>
                </a:cubicBezTo>
                <a:cubicBezTo>
                  <a:pt x="5325" y="9837"/>
                  <a:pt x="5261" y="9372"/>
                  <a:pt x="5304" y="8890"/>
                </a:cubicBezTo>
                <a:close/>
                <a:moveTo>
                  <a:pt x="3072" y="8377"/>
                </a:moveTo>
                <a:cubicBezTo>
                  <a:pt x="3114" y="8008"/>
                  <a:pt x="3072" y="7510"/>
                  <a:pt x="3242" y="7045"/>
                </a:cubicBezTo>
                <a:cubicBezTo>
                  <a:pt x="3306" y="6900"/>
                  <a:pt x="3369" y="6740"/>
                  <a:pt x="3412" y="6596"/>
                </a:cubicBezTo>
                <a:cubicBezTo>
                  <a:pt x="3582" y="6082"/>
                  <a:pt x="3837" y="5585"/>
                  <a:pt x="4135" y="5103"/>
                </a:cubicBezTo>
                <a:cubicBezTo>
                  <a:pt x="4326" y="4798"/>
                  <a:pt x="4581" y="4509"/>
                  <a:pt x="4836" y="4221"/>
                </a:cubicBezTo>
                <a:cubicBezTo>
                  <a:pt x="4985" y="4060"/>
                  <a:pt x="5176" y="3916"/>
                  <a:pt x="5346" y="3771"/>
                </a:cubicBezTo>
                <a:cubicBezTo>
                  <a:pt x="5687" y="3498"/>
                  <a:pt x="6027" y="3226"/>
                  <a:pt x="6388" y="2969"/>
                </a:cubicBezTo>
                <a:cubicBezTo>
                  <a:pt x="6728" y="2728"/>
                  <a:pt x="7132" y="2584"/>
                  <a:pt x="7451" y="2327"/>
                </a:cubicBezTo>
                <a:cubicBezTo>
                  <a:pt x="7494" y="2279"/>
                  <a:pt x="7579" y="2263"/>
                  <a:pt x="7643" y="2231"/>
                </a:cubicBezTo>
                <a:cubicBezTo>
                  <a:pt x="7791" y="2166"/>
                  <a:pt x="7940" y="2118"/>
                  <a:pt x="8089" y="2054"/>
                </a:cubicBezTo>
                <a:cubicBezTo>
                  <a:pt x="9024" y="1637"/>
                  <a:pt x="10002" y="1348"/>
                  <a:pt x="11065" y="1155"/>
                </a:cubicBezTo>
                <a:cubicBezTo>
                  <a:pt x="11427" y="1091"/>
                  <a:pt x="11809" y="1059"/>
                  <a:pt x="12192" y="1027"/>
                </a:cubicBezTo>
                <a:cubicBezTo>
                  <a:pt x="12490" y="995"/>
                  <a:pt x="12766" y="963"/>
                  <a:pt x="13043" y="995"/>
                </a:cubicBezTo>
                <a:cubicBezTo>
                  <a:pt x="13532" y="1059"/>
                  <a:pt x="14042" y="1043"/>
                  <a:pt x="14531" y="1043"/>
                </a:cubicBezTo>
                <a:cubicBezTo>
                  <a:pt x="14871" y="1043"/>
                  <a:pt x="15169" y="1091"/>
                  <a:pt x="15487" y="1171"/>
                </a:cubicBezTo>
                <a:cubicBezTo>
                  <a:pt x="15891" y="1268"/>
                  <a:pt x="16232" y="1412"/>
                  <a:pt x="16465" y="1717"/>
                </a:cubicBezTo>
                <a:cubicBezTo>
                  <a:pt x="16593" y="1878"/>
                  <a:pt x="16635" y="2006"/>
                  <a:pt x="16550" y="2182"/>
                </a:cubicBezTo>
                <a:cubicBezTo>
                  <a:pt x="16465" y="2343"/>
                  <a:pt x="16444" y="2503"/>
                  <a:pt x="16402" y="2664"/>
                </a:cubicBezTo>
                <a:cubicBezTo>
                  <a:pt x="16380" y="2744"/>
                  <a:pt x="16444" y="2792"/>
                  <a:pt x="16529" y="2824"/>
                </a:cubicBezTo>
                <a:cubicBezTo>
                  <a:pt x="16635" y="2840"/>
                  <a:pt x="16699" y="2792"/>
                  <a:pt x="16742" y="2728"/>
                </a:cubicBezTo>
                <a:cubicBezTo>
                  <a:pt x="16827" y="2536"/>
                  <a:pt x="16933" y="2359"/>
                  <a:pt x="16997" y="2166"/>
                </a:cubicBezTo>
                <a:cubicBezTo>
                  <a:pt x="17018" y="2102"/>
                  <a:pt x="17018" y="2006"/>
                  <a:pt x="16997" y="1942"/>
                </a:cubicBezTo>
                <a:cubicBezTo>
                  <a:pt x="16891" y="1733"/>
                  <a:pt x="16891" y="1525"/>
                  <a:pt x="16997" y="1300"/>
                </a:cubicBezTo>
                <a:cubicBezTo>
                  <a:pt x="17039" y="1220"/>
                  <a:pt x="17039" y="1123"/>
                  <a:pt x="16933" y="1059"/>
                </a:cubicBezTo>
                <a:cubicBezTo>
                  <a:pt x="16763" y="963"/>
                  <a:pt x="16614" y="834"/>
                  <a:pt x="16423" y="786"/>
                </a:cubicBezTo>
                <a:cubicBezTo>
                  <a:pt x="15870" y="642"/>
                  <a:pt x="15317" y="594"/>
                  <a:pt x="14743" y="546"/>
                </a:cubicBezTo>
                <a:cubicBezTo>
                  <a:pt x="14233" y="514"/>
                  <a:pt x="13702" y="594"/>
                  <a:pt x="13191" y="530"/>
                </a:cubicBezTo>
                <a:cubicBezTo>
                  <a:pt x="13106" y="514"/>
                  <a:pt x="13043" y="530"/>
                  <a:pt x="12957" y="546"/>
                </a:cubicBezTo>
                <a:cubicBezTo>
                  <a:pt x="12405" y="626"/>
                  <a:pt x="11831" y="610"/>
                  <a:pt x="11299" y="738"/>
                </a:cubicBezTo>
                <a:cubicBezTo>
                  <a:pt x="11235" y="754"/>
                  <a:pt x="11172" y="754"/>
                  <a:pt x="11108" y="754"/>
                </a:cubicBezTo>
                <a:cubicBezTo>
                  <a:pt x="10534" y="770"/>
                  <a:pt x="10002" y="883"/>
                  <a:pt x="9471" y="1011"/>
                </a:cubicBezTo>
                <a:cubicBezTo>
                  <a:pt x="9216" y="1075"/>
                  <a:pt x="8982" y="1188"/>
                  <a:pt x="8727" y="1268"/>
                </a:cubicBezTo>
                <a:cubicBezTo>
                  <a:pt x="8365" y="1380"/>
                  <a:pt x="8068" y="1525"/>
                  <a:pt x="7749" y="1701"/>
                </a:cubicBezTo>
                <a:cubicBezTo>
                  <a:pt x="7281" y="1974"/>
                  <a:pt x="6771" y="2231"/>
                  <a:pt x="6388" y="2584"/>
                </a:cubicBezTo>
                <a:cubicBezTo>
                  <a:pt x="6367" y="2600"/>
                  <a:pt x="6324" y="2616"/>
                  <a:pt x="6303" y="2632"/>
                </a:cubicBezTo>
                <a:cubicBezTo>
                  <a:pt x="6154" y="2728"/>
                  <a:pt x="6006" y="2824"/>
                  <a:pt x="5878" y="2937"/>
                </a:cubicBezTo>
                <a:cubicBezTo>
                  <a:pt x="5538" y="3226"/>
                  <a:pt x="5198" y="3514"/>
                  <a:pt x="4857" y="3787"/>
                </a:cubicBezTo>
                <a:cubicBezTo>
                  <a:pt x="4411" y="4156"/>
                  <a:pt x="4028" y="4541"/>
                  <a:pt x="3731" y="4991"/>
                </a:cubicBezTo>
                <a:cubicBezTo>
                  <a:pt x="3518" y="5280"/>
                  <a:pt x="3391" y="5601"/>
                  <a:pt x="3242" y="5922"/>
                </a:cubicBezTo>
                <a:cubicBezTo>
                  <a:pt x="3157" y="6082"/>
                  <a:pt x="3135" y="6242"/>
                  <a:pt x="3050" y="6403"/>
                </a:cubicBezTo>
                <a:cubicBezTo>
                  <a:pt x="2923" y="6660"/>
                  <a:pt x="2859" y="6933"/>
                  <a:pt x="2838" y="7205"/>
                </a:cubicBezTo>
                <a:cubicBezTo>
                  <a:pt x="2817" y="7350"/>
                  <a:pt x="2838" y="7478"/>
                  <a:pt x="2795" y="7623"/>
                </a:cubicBezTo>
                <a:cubicBezTo>
                  <a:pt x="2710" y="7895"/>
                  <a:pt x="2689" y="8184"/>
                  <a:pt x="2689" y="8473"/>
                </a:cubicBezTo>
                <a:cubicBezTo>
                  <a:pt x="2689" y="8714"/>
                  <a:pt x="2689" y="8971"/>
                  <a:pt x="2689" y="9211"/>
                </a:cubicBezTo>
                <a:cubicBezTo>
                  <a:pt x="2689" y="9484"/>
                  <a:pt x="2689" y="9741"/>
                  <a:pt x="2795" y="9998"/>
                </a:cubicBezTo>
                <a:cubicBezTo>
                  <a:pt x="2838" y="10094"/>
                  <a:pt x="2838" y="10206"/>
                  <a:pt x="2838" y="10319"/>
                </a:cubicBezTo>
                <a:cubicBezTo>
                  <a:pt x="2859" y="10399"/>
                  <a:pt x="2859" y="10495"/>
                  <a:pt x="2880" y="10575"/>
                </a:cubicBezTo>
                <a:cubicBezTo>
                  <a:pt x="2987" y="10928"/>
                  <a:pt x="3093" y="11265"/>
                  <a:pt x="3199" y="11602"/>
                </a:cubicBezTo>
                <a:cubicBezTo>
                  <a:pt x="3263" y="11779"/>
                  <a:pt x="3327" y="11939"/>
                  <a:pt x="3476" y="12084"/>
                </a:cubicBezTo>
                <a:cubicBezTo>
                  <a:pt x="3603" y="12196"/>
                  <a:pt x="3688" y="12325"/>
                  <a:pt x="3816" y="12453"/>
                </a:cubicBezTo>
                <a:cubicBezTo>
                  <a:pt x="4411" y="13095"/>
                  <a:pt x="4985" y="13737"/>
                  <a:pt x="5750" y="14266"/>
                </a:cubicBezTo>
                <a:cubicBezTo>
                  <a:pt x="6133" y="14523"/>
                  <a:pt x="6537" y="14764"/>
                  <a:pt x="6983" y="14940"/>
                </a:cubicBezTo>
                <a:cubicBezTo>
                  <a:pt x="7558" y="15181"/>
                  <a:pt x="8174" y="15390"/>
                  <a:pt x="8748" y="15646"/>
                </a:cubicBezTo>
                <a:cubicBezTo>
                  <a:pt x="9131" y="15807"/>
                  <a:pt x="9535" y="15903"/>
                  <a:pt x="9939" y="16015"/>
                </a:cubicBezTo>
                <a:cubicBezTo>
                  <a:pt x="10172" y="16080"/>
                  <a:pt x="10258" y="16048"/>
                  <a:pt x="10385" y="15887"/>
                </a:cubicBezTo>
                <a:cubicBezTo>
                  <a:pt x="10534" y="15694"/>
                  <a:pt x="10683" y="15502"/>
                  <a:pt x="10853" y="15309"/>
                </a:cubicBezTo>
                <a:cubicBezTo>
                  <a:pt x="11065" y="15053"/>
                  <a:pt x="11214" y="14780"/>
                  <a:pt x="11299" y="14491"/>
                </a:cubicBezTo>
                <a:cubicBezTo>
                  <a:pt x="11299" y="14459"/>
                  <a:pt x="11278" y="14411"/>
                  <a:pt x="11257" y="14395"/>
                </a:cubicBezTo>
                <a:cubicBezTo>
                  <a:pt x="11214" y="14379"/>
                  <a:pt x="11150" y="14379"/>
                  <a:pt x="11108" y="14395"/>
                </a:cubicBezTo>
                <a:cubicBezTo>
                  <a:pt x="11044" y="14427"/>
                  <a:pt x="10980" y="14475"/>
                  <a:pt x="10938" y="14523"/>
                </a:cubicBezTo>
                <a:cubicBezTo>
                  <a:pt x="10789" y="14716"/>
                  <a:pt x="10640" y="14908"/>
                  <a:pt x="10491" y="15117"/>
                </a:cubicBezTo>
                <a:cubicBezTo>
                  <a:pt x="10258" y="15454"/>
                  <a:pt x="9769" y="15614"/>
                  <a:pt x="9301" y="15454"/>
                </a:cubicBezTo>
                <a:cubicBezTo>
                  <a:pt x="9024" y="15358"/>
                  <a:pt x="8791" y="15229"/>
                  <a:pt x="8514" y="15117"/>
                </a:cubicBezTo>
                <a:cubicBezTo>
                  <a:pt x="8408" y="15069"/>
                  <a:pt x="8323" y="15021"/>
                  <a:pt x="8217" y="14988"/>
                </a:cubicBezTo>
                <a:cubicBezTo>
                  <a:pt x="7940" y="14860"/>
                  <a:pt x="7621" y="14764"/>
                  <a:pt x="7387" y="14603"/>
                </a:cubicBezTo>
                <a:cubicBezTo>
                  <a:pt x="6622" y="14138"/>
                  <a:pt x="5835" y="13689"/>
                  <a:pt x="5176" y="13111"/>
                </a:cubicBezTo>
                <a:cubicBezTo>
                  <a:pt x="4900" y="12870"/>
                  <a:pt x="4624" y="12613"/>
                  <a:pt x="4390" y="12341"/>
                </a:cubicBezTo>
                <a:cubicBezTo>
                  <a:pt x="4262" y="12196"/>
                  <a:pt x="4177" y="12036"/>
                  <a:pt x="4113" y="11859"/>
                </a:cubicBezTo>
                <a:cubicBezTo>
                  <a:pt x="3965" y="11458"/>
                  <a:pt x="3816" y="11073"/>
                  <a:pt x="3582" y="10688"/>
                </a:cubicBezTo>
                <a:cubicBezTo>
                  <a:pt x="3476" y="10511"/>
                  <a:pt x="3369" y="10335"/>
                  <a:pt x="3306" y="10142"/>
                </a:cubicBezTo>
                <a:cubicBezTo>
                  <a:pt x="3029" y="9596"/>
                  <a:pt x="3008" y="9035"/>
                  <a:pt x="3072" y="8377"/>
                </a:cubicBezTo>
                <a:close/>
                <a:moveTo>
                  <a:pt x="13191" y="8585"/>
                </a:moveTo>
                <a:cubicBezTo>
                  <a:pt x="13361" y="8601"/>
                  <a:pt x="13468" y="8553"/>
                  <a:pt x="13510" y="8457"/>
                </a:cubicBezTo>
                <a:cubicBezTo>
                  <a:pt x="13574" y="8361"/>
                  <a:pt x="13617" y="8281"/>
                  <a:pt x="13659" y="8184"/>
                </a:cubicBezTo>
                <a:cubicBezTo>
                  <a:pt x="13914" y="7590"/>
                  <a:pt x="14191" y="6997"/>
                  <a:pt x="14446" y="6387"/>
                </a:cubicBezTo>
                <a:cubicBezTo>
                  <a:pt x="14531" y="6194"/>
                  <a:pt x="14488" y="6130"/>
                  <a:pt x="14212" y="6066"/>
                </a:cubicBezTo>
                <a:cubicBezTo>
                  <a:pt x="13893" y="5986"/>
                  <a:pt x="13595" y="5905"/>
                  <a:pt x="13319" y="5777"/>
                </a:cubicBezTo>
                <a:cubicBezTo>
                  <a:pt x="12979" y="5617"/>
                  <a:pt x="12617" y="5488"/>
                  <a:pt x="12256" y="5328"/>
                </a:cubicBezTo>
                <a:cubicBezTo>
                  <a:pt x="12022" y="5231"/>
                  <a:pt x="11895" y="5231"/>
                  <a:pt x="11703" y="5376"/>
                </a:cubicBezTo>
                <a:cubicBezTo>
                  <a:pt x="11618" y="5440"/>
                  <a:pt x="11533" y="5520"/>
                  <a:pt x="11469" y="5601"/>
                </a:cubicBezTo>
                <a:cubicBezTo>
                  <a:pt x="10980" y="6162"/>
                  <a:pt x="10619" y="6772"/>
                  <a:pt x="10300" y="7382"/>
                </a:cubicBezTo>
                <a:cubicBezTo>
                  <a:pt x="10279" y="7414"/>
                  <a:pt x="10257" y="7462"/>
                  <a:pt x="10257" y="7494"/>
                </a:cubicBezTo>
                <a:cubicBezTo>
                  <a:pt x="10236" y="7607"/>
                  <a:pt x="10279" y="7687"/>
                  <a:pt x="10406" y="7751"/>
                </a:cubicBezTo>
                <a:cubicBezTo>
                  <a:pt x="10513" y="7799"/>
                  <a:pt x="10619" y="7831"/>
                  <a:pt x="10725" y="7863"/>
                </a:cubicBezTo>
                <a:cubicBezTo>
                  <a:pt x="10959" y="7944"/>
                  <a:pt x="11193" y="8008"/>
                  <a:pt x="11406" y="8072"/>
                </a:cubicBezTo>
                <a:cubicBezTo>
                  <a:pt x="11554" y="8120"/>
                  <a:pt x="11703" y="8200"/>
                  <a:pt x="11852" y="8232"/>
                </a:cubicBezTo>
                <a:cubicBezTo>
                  <a:pt x="12213" y="8329"/>
                  <a:pt x="12575" y="8409"/>
                  <a:pt x="12936" y="8489"/>
                </a:cubicBezTo>
                <a:cubicBezTo>
                  <a:pt x="13021" y="8569"/>
                  <a:pt x="13128" y="8585"/>
                  <a:pt x="13191" y="8585"/>
                </a:cubicBezTo>
                <a:close/>
                <a:moveTo>
                  <a:pt x="11278" y="4814"/>
                </a:moveTo>
                <a:cubicBezTo>
                  <a:pt x="11214" y="4750"/>
                  <a:pt x="11193" y="4670"/>
                  <a:pt x="11129" y="4638"/>
                </a:cubicBezTo>
                <a:cubicBezTo>
                  <a:pt x="10874" y="4477"/>
                  <a:pt x="10683" y="4269"/>
                  <a:pt x="10576" y="4044"/>
                </a:cubicBezTo>
                <a:cubicBezTo>
                  <a:pt x="10470" y="3835"/>
                  <a:pt x="10279" y="3771"/>
                  <a:pt x="10002" y="3787"/>
                </a:cubicBezTo>
                <a:cubicBezTo>
                  <a:pt x="9854" y="3787"/>
                  <a:pt x="9726" y="3835"/>
                  <a:pt x="9598" y="3900"/>
                </a:cubicBezTo>
                <a:cubicBezTo>
                  <a:pt x="8642" y="4365"/>
                  <a:pt x="7940" y="5007"/>
                  <a:pt x="7260" y="5665"/>
                </a:cubicBezTo>
                <a:cubicBezTo>
                  <a:pt x="7196" y="5713"/>
                  <a:pt x="7175" y="5777"/>
                  <a:pt x="7132" y="5841"/>
                </a:cubicBezTo>
                <a:cubicBezTo>
                  <a:pt x="7069" y="5922"/>
                  <a:pt x="7047" y="6018"/>
                  <a:pt x="7132" y="6098"/>
                </a:cubicBezTo>
                <a:cubicBezTo>
                  <a:pt x="7302" y="6275"/>
                  <a:pt x="7451" y="6451"/>
                  <a:pt x="7643" y="6612"/>
                </a:cubicBezTo>
                <a:cubicBezTo>
                  <a:pt x="8046" y="6949"/>
                  <a:pt x="8599" y="7125"/>
                  <a:pt x="9088" y="7350"/>
                </a:cubicBezTo>
                <a:cubicBezTo>
                  <a:pt x="9301" y="7446"/>
                  <a:pt x="9386" y="7414"/>
                  <a:pt x="9471" y="7237"/>
                </a:cubicBezTo>
                <a:cubicBezTo>
                  <a:pt x="9726" y="6676"/>
                  <a:pt x="10151" y="6178"/>
                  <a:pt x="10513" y="5665"/>
                </a:cubicBezTo>
                <a:cubicBezTo>
                  <a:pt x="10640" y="5488"/>
                  <a:pt x="10832" y="5328"/>
                  <a:pt x="11002" y="5167"/>
                </a:cubicBezTo>
                <a:cubicBezTo>
                  <a:pt x="11108" y="5039"/>
                  <a:pt x="11193" y="4943"/>
                  <a:pt x="11278" y="4814"/>
                </a:cubicBezTo>
                <a:close/>
                <a:moveTo>
                  <a:pt x="10045" y="8248"/>
                </a:moveTo>
                <a:cubicBezTo>
                  <a:pt x="9981" y="8281"/>
                  <a:pt x="9917" y="8297"/>
                  <a:pt x="9896" y="8329"/>
                </a:cubicBezTo>
                <a:cubicBezTo>
                  <a:pt x="9854" y="8377"/>
                  <a:pt x="9811" y="8425"/>
                  <a:pt x="9790" y="8489"/>
                </a:cubicBezTo>
                <a:cubicBezTo>
                  <a:pt x="9620" y="8987"/>
                  <a:pt x="9428" y="9500"/>
                  <a:pt x="9258" y="9998"/>
                </a:cubicBezTo>
                <a:cubicBezTo>
                  <a:pt x="9173" y="10238"/>
                  <a:pt x="9301" y="10351"/>
                  <a:pt x="9620" y="10447"/>
                </a:cubicBezTo>
                <a:cubicBezTo>
                  <a:pt x="9875" y="10511"/>
                  <a:pt x="10151" y="10575"/>
                  <a:pt x="10385" y="10656"/>
                </a:cubicBezTo>
                <a:cubicBezTo>
                  <a:pt x="10832" y="10800"/>
                  <a:pt x="11299" y="10944"/>
                  <a:pt x="11746" y="11105"/>
                </a:cubicBezTo>
                <a:cubicBezTo>
                  <a:pt x="12107" y="11233"/>
                  <a:pt x="12213" y="11185"/>
                  <a:pt x="12320" y="10896"/>
                </a:cubicBezTo>
                <a:cubicBezTo>
                  <a:pt x="12320" y="10880"/>
                  <a:pt x="12320" y="10864"/>
                  <a:pt x="12341" y="10832"/>
                </a:cubicBezTo>
                <a:cubicBezTo>
                  <a:pt x="12426" y="10656"/>
                  <a:pt x="12469" y="10463"/>
                  <a:pt x="12575" y="10303"/>
                </a:cubicBezTo>
                <a:cubicBezTo>
                  <a:pt x="12787" y="9982"/>
                  <a:pt x="12915" y="9645"/>
                  <a:pt x="13085" y="9308"/>
                </a:cubicBezTo>
                <a:cubicBezTo>
                  <a:pt x="13170" y="9147"/>
                  <a:pt x="13128" y="9099"/>
                  <a:pt x="12915" y="9051"/>
                </a:cubicBezTo>
                <a:cubicBezTo>
                  <a:pt x="12001" y="8858"/>
                  <a:pt x="11129" y="8618"/>
                  <a:pt x="10279" y="8313"/>
                </a:cubicBezTo>
                <a:cubicBezTo>
                  <a:pt x="10194" y="8281"/>
                  <a:pt x="10109" y="8264"/>
                  <a:pt x="10045" y="8248"/>
                </a:cubicBezTo>
                <a:close/>
                <a:moveTo>
                  <a:pt x="17571" y="7286"/>
                </a:moveTo>
                <a:cubicBezTo>
                  <a:pt x="17571" y="7141"/>
                  <a:pt x="17571" y="7013"/>
                  <a:pt x="17571" y="6868"/>
                </a:cubicBezTo>
                <a:cubicBezTo>
                  <a:pt x="17550" y="6692"/>
                  <a:pt x="17507" y="6644"/>
                  <a:pt x="17273" y="6612"/>
                </a:cubicBezTo>
                <a:cubicBezTo>
                  <a:pt x="17124" y="6579"/>
                  <a:pt x="16997" y="6579"/>
                  <a:pt x="16848" y="6563"/>
                </a:cubicBezTo>
                <a:cubicBezTo>
                  <a:pt x="16444" y="6531"/>
                  <a:pt x="16040" y="6499"/>
                  <a:pt x="15636" y="6451"/>
                </a:cubicBezTo>
                <a:cubicBezTo>
                  <a:pt x="15402" y="6419"/>
                  <a:pt x="15360" y="6435"/>
                  <a:pt x="15275" y="6596"/>
                </a:cubicBezTo>
                <a:cubicBezTo>
                  <a:pt x="14956" y="7237"/>
                  <a:pt x="14658" y="7879"/>
                  <a:pt x="14361" y="8505"/>
                </a:cubicBezTo>
                <a:cubicBezTo>
                  <a:pt x="14339" y="8553"/>
                  <a:pt x="14318" y="8601"/>
                  <a:pt x="14318" y="8650"/>
                </a:cubicBezTo>
                <a:cubicBezTo>
                  <a:pt x="14297" y="8762"/>
                  <a:pt x="14339" y="8810"/>
                  <a:pt x="14488" y="8858"/>
                </a:cubicBezTo>
                <a:cubicBezTo>
                  <a:pt x="14509" y="8858"/>
                  <a:pt x="14531" y="8874"/>
                  <a:pt x="14573" y="8874"/>
                </a:cubicBezTo>
                <a:cubicBezTo>
                  <a:pt x="15232" y="8987"/>
                  <a:pt x="15891" y="9099"/>
                  <a:pt x="16550" y="9211"/>
                </a:cubicBezTo>
                <a:cubicBezTo>
                  <a:pt x="16635" y="9227"/>
                  <a:pt x="16742" y="9227"/>
                  <a:pt x="16827" y="9227"/>
                </a:cubicBezTo>
                <a:cubicBezTo>
                  <a:pt x="17061" y="9227"/>
                  <a:pt x="17124" y="9179"/>
                  <a:pt x="17188" y="9019"/>
                </a:cubicBezTo>
                <a:cubicBezTo>
                  <a:pt x="17422" y="8425"/>
                  <a:pt x="17571" y="7863"/>
                  <a:pt x="17571" y="7286"/>
                </a:cubicBezTo>
                <a:close/>
                <a:moveTo>
                  <a:pt x="14828" y="11747"/>
                </a:moveTo>
                <a:cubicBezTo>
                  <a:pt x="15105" y="11763"/>
                  <a:pt x="15275" y="11683"/>
                  <a:pt x="15466" y="11522"/>
                </a:cubicBezTo>
                <a:cubicBezTo>
                  <a:pt x="15976" y="11121"/>
                  <a:pt x="16232" y="10607"/>
                  <a:pt x="16572" y="10142"/>
                </a:cubicBezTo>
                <a:cubicBezTo>
                  <a:pt x="16635" y="10062"/>
                  <a:pt x="16657" y="9982"/>
                  <a:pt x="16699" y="9885"/>
                </a:cubicBezTo>
                <a:cubicBezTo>
                  <a:pt x="16763" y="9741"/>
                  <a:pt x="16721" y="9677"/>
                  <a:pt x="16508" y="9661"/>
                </a:cubicBezTo>
                <a:cubicBezTo>
                  <a:pt x="16317" y="9645"/>
                  <a:pt x="16146" y="9661"/>
                  <a:pt x="15955" y="9629"/>
                </a:cubicBezTo>
                <a:cubicBezTo>
                  <a:pt x="15381" y="9532"/>
                  <a:pt x="14807" y="9436"/>
                  <a:pt x="14233" y="9340"/>
                </a:cubicBezTo>
                <a:cubicBezTo>
                  <a:pt x="13978" y="9292"/>
                  <a:pt x="13935" y="9308"/>
                  <a:pt x="13829" y="9484"/>
                </a:cubicBezTo>
                <a:cubicBezTo>
                  <a:pt x="13808" y="9516"/>
                  <a:pt x="13787" y="9548"/>
                  <a:pt x="13765" y="9596"/>
                </a:cubicBezTo>
                <a:cubicBezTo>
                  <a:pt x="13702" y="9949"/>
                  <a:pt x="13404" y="10222"/>
                  <a:pt x="13276" y="10559"/>
                </a:cubicBezTo>
                <a:cubicBezTo>
                  <a:pt x="13191" y="10768"/>
                  <a:pt x="13064" y="10960"/>
                  <a:pt x="12936" y="11153"/>
                </a:cubicBezTo>
                <a:cubicBezTo>
                  <a:pt x="12830" y="11346"/>
                  <a:pt x="12830" y="11394"/>
                  <a:pt x="13085" y="11474"/>
                </a:cubicBezTo>
                <a:cubicBezTo>
                  <a:pt x="13659" y="11634"/>
                  <a:pt x="14233" y="11683"/>
                  <a:pt x="14828" y="11747"/>
                </a:cubicBezTo>
                <a:close/>
                <a:moveTo>
                  <a:pt x="20781" y="9709"/>
                </a:moveTo>
                <a:cubicBezTo>
                  <a:pt x="20781" y="9452"/>
                  <a:pt x="20717" y="9420"/>
                  <a:pt x="20462" y="9484"/>
                </a:cubicBezTo>
                <a:cubicBezTo>
                  <a:pt x="20292" y="9516"/>
                  <a:pt x="20143" y="9564"/>
                  <a:pt x="19973" y="9596"/>
                </a:cubicBezTo>
                <a:cubicBezTo>
                  <a:pt x="19803" y="9629"/>
                  <a:pt x="19633" y="9693"/>
                  <a:pt x="19442" y="9693"/>
                </a:cubicBezTo>
                <a:cubicBezTo>
                  <a:pt x="18995" y="9725"/>
                  <a:pt x="18570" y="9821"/>
                  <a:pt x="18124" y="9789"/>
                </a:cubicBezTo>
                <a:cubicBezTo>
                  <a:pt x="17847" y="9773"/>
                  <a:pt x="17698" y="9885"/>
                  <a:pt x="17592" y="10078"/>
                </a:cubicBezTo>
                <a:cubicBezTo>
                  <a:pt x="17528" y="10222"/>
                  <a:pt x="17443" y="10351"/>
                  <a:pt x="17358" y="10479"/>
                </a:cubicBezTo>
                <a:cubicBezTo>
                  <a:pt x="17209" y="10720"/>
                  <a:pt x="17061" y="10960"/>
                  <a:pt x="16891" y="11185"/>
                </a:cubicBezTo>
                <a:cubicBezTo>
                  <a:pt x="16806" y="11297"/>
                  <a:pt x="16699" y="11410"/>
                  <a:pt x="16593" y="11522"/>
                </a:cubicBezTo>
                <a:cubicBezTo>
                  <a:pt x="16550" y="11570"/>
                  <a:pt x="16487" y="11602"/>
                  <a:pt x="16444" y="11651"/>
                </a:cubicBezTo>
                <a:cubicBezTo>
                  <a:pt x="16380" y="11731"/>
                  <a:pt x="16423" y="11811"/>
                  <a:pt x="16550" y="11827"/>
                </a:cubicBezTo>
                <a:cubicBezTo>
                  <a:pt x="16720" y="11843"/>
                  <a:pt x="16912" y="11843"/>
                  <a:pt x="17103" y="11811"/>
                </a:cubicBezTo>
                <a:cubicBezTo>
                  <a:pt x="17783" y="11715"/>
                  <a:pt x="18464" y="11602"/>
                  <a:pt x="19102" y="11426"/>
                </a:cubicBezTo>
                <a:cubicBezTo>
                  <a:pt x="19208" y="11394"/>
                  <a:pt x="19335" y="11378"/>
                  <a:pt x="19442" y="11410"/>
                </a:cubicBezTo>
                <a:cubicBezTo>
                  <a:pt x="19654" y="11458"/>
                  <a:pt x="19761" y="11394"/>
                  <a:pt x="19867" y="11281"/>
                </a:cubicBezTo>
                <a:cubicBezTo>
                  <a:pt x="20271" y="10848"/>
                  <a:pt x="20611" y="10399"/>
                  <a:pt x="20760" y="9885"/>
                </a:cubicBezTo>
                <a:cubicBezTo>
                  <a:pt x="20781" y="9821"/>
                  <a:pt x="20781" y="9741"/>
                  <a:pt x="20781" y="9709"/>
                </a:cubicBezTo>
                <a:close/>
                <a:moveTo>
                  <a:pt x="6154" y="8361"/>
                </a:moveTo>
                <a:cubicBezTo>
                  <a:pt x="6133" y="8618"/>
                  <a:pt x="6176" y="8778"/>
                  <a:pt x="6367" y="8906"/>
                </a:cubicBezTo>
                <a:cubicBezTo>
                  <a:pt x="6856" y="9243"/>
                  <a:pt x="7366" y="9548"/>
                  <a:pt x="7940" y="9773"/>
                </a:cubicBezTo>
                <a:cubicBezTo>
                  <a:pt x="8302" y="9917"/>
                  <a:pt x="8387" y="9885"/>
                  <a:pt x="8472" y="9596"/>
                </a:cubicBezTo>
                <a:cubicBezTo>
                  <a:pt x="8472" y="9580"/>
                  <a:pt x="8472" y="9564"/>
                  <a:pt x="8493" y="9532"/>
                </a:cubicBezTo>
                <a:cubicBezTo>
                  <a:pt x="8642" y="9083"/>
                  <a:pt x="8769" y="8634"/>
                  <a:pt x="9003" y="8200"/>
                </a:cubicBezTo>
                <a:cubicBezTo>
                  <a:pt x="9024" y="8152"/>
                  <a:pt x="9046" y="8104"/>
                  <a:pt x="9067" y="8056"/>
                </a:cubicBezTo>
                <a:cubicBezTo>
                  <a:pt x="9109" y="7944"/>
                  <a:pt x="9067" y="7863"/>
                  <a:pt x="8961" y="7799"/>
                </a:cubicBezTo>
                <a:cubicBezTo>
                  <a:pt x="8706" y="7671"/>
                  <a:pt x="8450" y="7526"/>
                  <a:pt x="8174" y="7414"/>
                </a:cubicBezTo>
                <a:cubicBezTo>
                  <a:pt x="7749" y="7253"/>
                  <a:pt x="7366" y="7045"/>
                  <a:pt x="7090" y="6756"/>
                </a:cubicBezTo>
                <a:cubicBezTo>
                  <a:pt x="7026" y="6692"/>
                  <a:pt x="6941" y="6628"/>
                  <a:pt x="6856" y="6563"/>
                </a:cubicBezTo>
                <a:cubicBezTo>
                  <a:pt x="6771" y="6499"/>
                  <a:pt x="6686" y="6515"/>
                  <a:pt x="6622" y="6596"/>
                </a:cubicBezTo>
                <a:cubicBezTo>
                  <a:pt x="6601" y="6644"/>
                  <a:pt x="6580" y="6692"/>
                  <a:pt x="6537" y="6724"/>
                </a:cubicBezTo>
                <a:cubicBezTo>
                  <a:pt x="6367" y="7045"/>
                  <a:pt x="6324" y="7398"/>
                  <a:pt x="6239" y="7735"/>
                </a:cubicBezTo>
                <a:cubicBezTo>
                  <a:pt x="6176" y="7976"/>
                  <a:pt x="6176" y="8216"/>
                  <a:pt x="6154" y="8361"/>
                </a:cubicBezTo>
                <a:close/>
                <a:moveTo>
                  <a:pt x="20802" y="8024"/>
                </a:moveTo>
                <a:cubicBezTo>
                  <a:pt x="20802" y="8024"/>
                  <a:pt x="20824" y="8024"/>
                  <a:pt x="20824" y="8024"/>
                </a:cubicBezTo>
                <a:cubicBezTo>
                  <a:pt x="20781" y="7815"/>
                  <a:pt x="20739" y="7607"/>
                  <a:pt x="20696" y="7382"/>
                </a:cubicBezTo>
                <a:cubicBezTo>
                  <a:pt x="20654" y="7157"/>
                  <a:pt x="20611" y="6916"/>
                  <a:pt x="20526" y="6692"/>
                </a:cubicBezTo>
                <a:cubicBezTo>
                  <a:pt x="20483" y="6563"/>
                  <a:pt x="20377" y="6451"/>
                  <a:pt x="20292" y="6323"/>
                </a:cubicBezTo>
                <a:cubicBezTo>
                  <a:pt x="20228" y="6242"/>
                  <a:pt x="20143" y="6226"/>
                  <a:pt x="20016" y="6275"/>
                </a:cubicBezTo>
                <a:cubicBezTo>
                  <a:pt x="19867" y="6323"/>
                  <a:pt x="19739" y="6387"/>
                  <a:pt x="19591" y="6419"/>
                </a:cubicBezTo>
                <a:cubicBezTo>
                  <a:pt x="19335" y="6483"/>
                  <a:pt x="19080" y="6515"/>
                  <a:pt x="18825" y="6563"/>
                </a:cubicBezTo>
                <a:cubicBezTo>
                  <a:pt x="18528" y="6612"/>
                  <a:pt x="18464" y="6676"/>
                  <a:pt x="18443" y="6900"/>
                </a:cubicBezTo>
                <a:cubicBezTo>
                  <a:pt x="18443" y="6949"/>
                  <a:pt x="18443" y="6997"/>
                  <a:pt x="18443" y="7045"/>
                </a:cubicBezTo>
                <a:cubicBezTo>
                  <a:pt x="18421" y="7334"/>
                  <a:pt x="18528" y="7639"/>
                  <a:pt x="18379" y="7911"/>
                </a:cubicBezTo>
                <a:cubicBezTo>
                  <a:pt x="18379" y="7927"/>
                  <a:pt x="18379" y="7944"/>
                  <a:pt x="18379" y="7976"/>
                </a:cubicBezTo>
                <a:cubicBezTo>
                  <a:pt x="18400" y="8281"/>
                  <a:pt x="18294" y="8553"/>
                  <a:pt x="18187" y="8842"/>
                </a:cubicBezTo>
                <a:cubicBezTo>
                  <a:pt x="18166" y="8906"/>
                  <a:pt x="18145" y="8955"/>
                  <a:pt x="18124" y="9019"/>
                </a:cubicBezTo>
                <a:cubicBezTo>
                  <a:pt x="18102" y="9147"/>
                  <a:pt x="18166" y="9195"/>
                  <a:pt x="18336" y="9195"/>
                </a:cubicBezTo>
                <a:cubicBezTo>
                  <a:pt x="18379" y="9195"/>
                  <a:pt x="18443" y="9195"/>
                  <a:pt x="18485" y="9179"/>
                </a:cubicBezTo>
                <a:cubicBezTo>
                  <a:pt x="18761" y="9147"/>
                  <a:pt x="19059" y="9099"/>
                  <a:pt x="19335" y="9067"/>
                </a:cubicBezTo>
                <a:cubicBezTo>
                  <a:pt x="19697" y="9003"/>
                  <a:pt x="20037" y="8890"/>
                  <a:pt x="20335" y="8746"/>
                </a:cubicBezTo>
                <a:cubicBezTo>
                  <a:pt x="20632" y="8618"/>
                  <a:pt x="20824" y="8425"/>
                  <a:pt x="20781" y="8152"/>
                </a:cubicBezTo>
                <a:cubicBezTo>
                  <a:pt x="20781" y="8104"/>
                  <a:pt x="20802" y="8072"/>
                  <a:pt x="20802" y="8024"/>
                </a:cubicBezTo>
                <a:close/>
                <a:moveTo>
                  <a:pt x="13553" y="14042"/>
                </a:moveTo>
                <a:cubicBezTo>
                  <a:pt x="14424" y="14074"/>
                  <a:pt x="15275" y="13881"/>
                  <a:pt x="16125" y="13769"/>
                </a:cubicBezTo>
                <a:cubicBezTo>
                  <a:pt x="16189" y="13753"/>
                  <a:pt x="16253" y="13737"/>
                  <a:pt x="16317" y="13721"/>
                </a:cubicBezTo>
                <a:cubicBezTo>
                  <a:pt x="16848" y="13592"/>
                  <a:pt x="17316" y="13368"/>
                  <a:pt x="17741" y="13111"/>
                </a:cubicBezTo>
                <a:cubicBezTo>
                  <a:pt x="18102" y="12902"/>
                  <a:pt x="18443" y="12645"/>
                  <a:pt x="18783" y="12405"/>
                </a:cubicBezTo>
                <a:cubicBezTo>
                  <a:pt x="18783" y="12405"/>
                  <a:pt x="18804" y="12389"/>
                  <a:pt x="18804" y="12389"/>
                </a:cubicBezTo>
                <a:cubicBezTo>
                  <a:pt x="18868" y="12325"/>
                  <a:pt x="18825" y="12260"/>
                  <a:pt x="18719" y="12244"/>
                </a:cubicBezTo>
                <a:cubicBezTo>
                  <a:pt x="18655" y="12244"/>
                  <a:pt x="18591" y="12228"/>
                  <a:pt x="18528" y="12244"/>
                </a:cubicBezTo>
                <a:cubicBezTo>
                  <a:pt x="18187" y="12292"/>
                  <a:pt x="17847" y="12341"/>
                  <a:pt x="17486" y="12389"/>
                </a:cubicBezTo>
                <a:cubicBezTo>
                  <a:pt x="17316" y="12405"/>
                  <a:pt x="17124" y="12437"/>
                  <a:pt x="16954" y="12437"/>
                </a:cubicBezTo>
                <a:cubicBezTo>
                  <a:pt x="16635" y="12437"/>
                  <a:pt x="16338" y="12421"/>
                  <a:pt x="16019" y="12405"/>
                </a:cubicBezTo>
                <a:cubicBezTo>
                  <a:pt x="15806" y="12405"/>
                  <a:pt x="15615" y="12453"/>
                  <a:pt x="15466" y="12565"/>
                </a:cubicBezTo>
                <a:cubicBezTo>
                  <a:pt x="14765" y="13095"/>
                  <a:pt x="13978" y="13512"/>
                  <a:pt x="13064" y="13785"/>
                </a:cubicBezTo>
                <a:cubicBezTo>
                  <a:pt x="13021" y="13801"/>
                  <a:pt x="12979" y="13817"/>
                  <a:pt x="12915" y="13833"/>
                </a:cubicBezTo>
                <a:cubicBezTo>
                  <a:pt x="12851" y="13865"/>
                  <a:pt x="12745" y="13881"/>
                  <a:pt x="12787" y="13945"/>
                </a:cubicBezTo>
                <a:cubicBezTo>
                  <a:pt x="12809" y="13993"/>
                  <a:pt x="12915" y="14026"/>
                  <a:pt x="12979" y="14026"/>
                </a:cubicBezTo>
                <a:cubicBezTo>
                  <a:pt x="13170" y="14042"/>
                  <a:pt x="13361" y="14042"/>
                  <a:pt x="13553" y="14042"/>
                </a:cubicBezTo>
                <a:close/>
                <a:moveTo>
                  <a:pt x="6261" y="9484"/>
                </a:moveTo>
                <a:cubicBezTo>
                  <a:pt x="6218" y="9532"/>
                  <a:pt x="6154" y="9596"/>
                  <a:pt x="6176" y="9629"/>
                </a:cubicBezTo>
                <a:cubicBezTo>
                  <a:pt x="6218" y="9853"/>
                  <a:pt x="6239" y="10078"/>
                  <a:pt x="6303" y="10303"/>
                </a:cubicBezTo>
                <a:cubicBezTo>
                  <a:pt x="6409" y="10672"/>
                  <a:pt x="6686" y="10993"/>
                  <a:pt x="6856" y="11330"/>
                </a:cubicBezTo>
                <a:cubicBezTo>
                  <a:pt x="7132" y="11843"/>
                  <a:pt x="7579" y="12260"/>
                  <a:pt x="8110" y="12629"/>
                </a:cubicBezTo>
                <a:cubicBezTo>
                  <a:pt x="8387" y="12806"/>
                  <a:pt x="8706" y="12950"/>
                  <a:pt x="9003" y="13095"/>
                </a:cubicBezTo>
                <a:cubicBezTo>
                  <a:pt x="9046" y="13111"/>
                  <a:pt x="9131" y="13095"/>
                  <a:pt x="9173" y="13079"/>
                </a:cubicBezTo>
                <a:cubicBezTo>
                  <a:pt x="9195" y="13063"/>
                  <a:pt x="9195" y="12999"/>
                  <a:pt x="9173" y="12966"/>
                </a:cubicBezTo>
                <a:cubicBezTo>
                  <a:pt x="9109" y="12838"/>
                  <a:pt x="9003" y="12726"/>
                  <a:pt x="8961" y="12597"/>
                </a:cubicBezTo>
                <a:cubicBezTo>
                  <a:pt x="8727" y="11939"/>
                  <a:pt x="8493" y="11281"/>
                  <a:pt x="8259" y="10623"/>
                </a:cubicBezTo>
                <a:cubicBezTo>
                  <a:pt x="8217" y="10479"/>
                  <a:pt x="8132" y="10415"/>
                  <a:pt x="7961" y="10335"/>
                </a:cubicBezTo>
                <a:cubicBezTo>
                  <a:pt x="7685" y="10222"/>
                  <a:pt x="7409" y="10078"/>
                  <a:pt x="7132" y="9949"/>
                </a:cubicBezTo>
                <a:cubicBezTo>
                  <a:pt x="6877" y="9821"/>
                  <a:pt x="6643" y="9677"/>
                  <a:pt x="6409" y="9548"/>
                </a:cubicBezTo>
                <a:cubicBezTo>
                  <a:pt x="6388" y="9532"/>
                  <a:pt x="6346" y="9516"/>
                  <a:pt x="6261" y="9484"/>
                </a:cubicBezTo>
                <a:close/>
                <a:moveTo>
                  <a:pt x="9407" y="10896"/>
                </a:moveTo>
                <a:cubicBezTo>
                  <a:pt x="9258" y="10896"/>
                  <a:pt x="9216" y="10960"/>
                  <a:pt x="9258" y="11073"/>
                </a:cubicBezTo>
                <a:cubicBezTo>
                  <a:pt x="9365" y="11442"/>
                  <a:pt x="9492" y="11795"/>
                  <a:pt x="9598" y="12164"/>
                </a:cubicBezTo>
                <a:cubicBezTo>
                  <a:pt x="9726" y="12565"/>
                  <a:pt x="9960" y="12902"/>
                  <a:pt x="10343" y="13191"/>
                </a:cubicBezTo>
                <a:cubicBezTo>
                  <a:pt x="10661" y="13432"/>
                  <a:pt x="10768" y="13432"/>
                  <a:pt x="10980" y="13127"/>
                </a:cubicBezTo>
                <a:cubicBezTo>
                  <a:pt x="11108" y="12934"/>
                  <a:pt x="11235" y="12742"/>
                  <a:pt x="11363" y="12549"/>
                </a:cubicBezTo>
                <a:cubicBezTo>
                  <a:pt x="11512" y="12308"/>
                  <a:pt x="11639" y="12068"/>
                  <a:pt x="11767" y="11811"/>
                </a:cubicBezTo>
                <a:cubicBezTo>
                  <a:pt x="11831" y="11683"/>
                  <a:pt x="11809" y="11651"/>
                  <a:pt x="11639" y="11570"/>
                </a:cubicBezTo>
                <a:cubicBezTo>
                  <a:pt x="11576" y="11538"/>
                  <a:pt x="11533" y="11522"/>
                  <a:pt x="11469" y="11506"/>
                </a:cubicBezTo>
                <a:cubicBezTo>
                  <a:pt x="10853" y="11314"/>
                  <a:pt x="10215" y="11121"/>
                  <a:pt x="9598" y="10928"/>
                </a:cubicBezTo>
                <a:cubicBezTo>
                  <a:pt x="9513" y="10912"/>
                  <a:pt x="9450" y="10912"/>
                  <a:pt x="9407" y="10896"/>
                </a:cubicBezTo>
                <a:close/>
                <a:moveTo>
                  <a:pt x="14892" y="3771"/>
                </a:moveTo>
                <a:cubicBezTo>
                  <a:pt x="14892" y="3755"/>
                  <a:pt x="14892" y="3755"/>
                  <a:pt x="14892" y="3739"/>
                </a:cubicBezTo>
                <a:cubicBezTo>
                  <a:pt x="14701" y="3771"/>
                  <a:pt x="14488" y="3803"/>
                  <a:pt x="14297" y="3867"/>
                </a:cubicBezTo>
                <a:cubicBezTo>
                  <a:pt x="14021" y="3964"/>
                  <a:pt x="13744" y="4076"/>
                  <a:pt x="13468" y="4204"/>
                </a:cubicBezTo>
                <a:cubicBezTo>
                  <a:pt x="13191" y="4333"/>
                  <a:pt x="12936" y="4477"/>
                  <a:pt x="12681" y="4622"/>
                </a:cubicBezTo>
                <a:cubicBezTo>
                  <a:pt x="12490" y="4734"/>
                  <a:pt x="12490" y="4878"/>
                  <a:pt x="12702" y="4991"/>
                </a:cubicBezTo>
                <a:cubicBezTo>
                  <a:pt x="12894" y="5087"/>
                  <a:pt x="13085" y="5167"/>
                  <a:pt x="13276" y="5231"/>
                </a:cubicBezTo>
                <a:cubicBezTo>
                  <a:pt x="13659" y="5360"/>
                  <a:pt x="14063" y="5488"/>
                  <a:pt x="14467" y="5617"/>
                </a:cubicBezTo>
                <a:cubicBezTo>
                  <a:pt x="14680" y="5681"/>
                  <a:pt x="14765" y="5649"/>
                  <a:pt x="14871" y="5472"/>
                </a:cubicBezTo>
                <a:cubicBezTo>
                  <a:pt x="14935" y="5360"/>
                  <a:pt x="14977" y="5248"/>
                  <a:pt x="15020" y="5135"/>
                </a:cubicBezTo>
                <a:cubicBezTo>
                  <a:pt x="15083" y="4894"/>
                  <a:pt x="15147" y="4654"/>
                  <a:pt x="15211" y="4413"/>
                </a:cubicBezTo>
                <a:cubicBezTo>
                  <a:pt x="15254" y="4285"/>
                  <a:pt x="15275" y="4140"/>
                  <a:pt x="15275" y="3996"/>
                </a:cubicBezTo>
                <a:cubicBezTo>
                  <a:pt x="15296" y="3819"/>
                  <a:pt x="15232" y="3771"/>
                  <a:pt x="14977" y="3755"/>
                </a:cubicBezTo>
                <a:cubicBezTo>
                  <a:pt x="14956" y="3771"/>
                  <a:pt x="14935" y="3771"/>
                  <a:pt x="14892" y="3771"/>
                </a:cubicBezTo>
                <a:close/>
                <a:moveTo>
                  <a:pt x="6643" y="17700"/>
                </a:moveTo>
                <a:cubicBezTo>
                  <a:pt x="6835" y="17716"/>
                  <a:pt x="6920" y="17668"/>
                  <a:pt x="7026" y="17492"/>
                </a:cubicBezTo>
                <a:cubicBezTo>
                  <a:pt x="7302" y="17059"/>
                  <a:pt x="7557" y="16625"/>
                  <a:pt x="7834" y="16176"/>
                </a:cubicBezTo>
                <a:cubicBezTo>
                  <a:pt x="7919" y="16048"/>
                  <a:pt x="7919" y="15967"/>
                  <a:pt x="7749" y="15887"/>
                </a:cubicBezTo>
                <a:cubicBezTo>
                  <a:pt x="7515" y="15775"/>
                  <a:pt x="7260" y="15662"/>
                  <a:pt x="7005" y="15566"/>
                </a:cubicBezTo>
                <a:cubicBezTo>
                  <a:pt x="6877" y="15518"/>
                  <a:pt x="6771" y="15550"/>
                  <a:pt x="6686" y="15630"/>
                </a:cubicBezTo>
                <a:cubicBezTo>
                  <a:pt x="6643" y="15662"/>
                  <a:pt x="6601" y="15711"/>
                  <a:pt x="6580" y="15759"/>
                </a:cubicBezTo>
                <a:cubicBezTo>
                  <a:pt x="6346" y="16192"/>
                  <a:pt x="6133" y="16609"/>
                  <a:pt x="5899" y="17042"/>
                </a:cubicBezTo>
                <a:cubicBezTo>
                  <a:pt x="5878" y="17091"/>
                  <a:pt x="5857" y="17155"/>
                  <a:pt x="5878" y="17219"/>
                </a:cubicBezTo>
                <a:cubicBezTo>
                  <a:pt x="5963" y="17444"/>
                  <a:pt x="6346" y="17684"/>
                  <a:pt x="6643" y="17700"/>
                </a:cubicBezTo>
                <a:close/>
                <a:moveTo>
                  <a:pt x="15083" y="3226"/>
                </a:moveTo>
                <a:cubicBezTo>
                  <a:pt x="15062" y="3226"/>
                  <a:pt x="15083" y="3226"/>
                  <a:pt x="15105" y="3226"/>
                </a:cubicBezTo>
                <a:cubicBezTo>
                  <a:pt x="15169" y="3210"/>
                  <a:pt x="15211" y="3177"/>
                  <a:pt x="15254" y="3161"/>
                </a:cubicBezTo>
                <a:cubicBezTo>
                  <a:pt x="15211" y="3129"/>
                  <a:pt x="15169" y="3097"/>
                  <a:pt x="15105" y="3081"/>
                </a:cubicBezTo>
                <a:cubicBezTo>
                  <a:pt x="15041" y="3065"/>
                  <a:pt x="14956" y="3065"/>
                  <a:pt x="14871" y="3065"/>
                </a:cubicBezTo>
                <a:cubicBezTo>
                  <a:pt x="14424" y="3033"/>
                  <a:pt x="13999" y="2985"/>
                  <a:pt x="13553" y="2969"/>
                </a:cubicBezTo>
                <a:cubicBezTo>
                  <a:pt x="13170" y="2953"/>
                  <a:pt x="12787" y="2953"/>
                  <a:pt x="12426" y="2969"/>
                </a:cubicBezTo>
                <a:cubicBezTo>
                  <a:pt x="12256" y="2969"/>
                  <a:pt x="12213" y="3001"/>
                  <a:pt x="12192" y="3145"/>
                </a:cubicBezTo>
                <a:cubicBezTo>
                  <a:pt x="12171" y="3242"/>
                  <a:pt x="12107" y="3290"/>
                  <a:pt x="12001" y="3290"/>
                </a:cubicBezTo>
                <a:cubicBezTo>
                  <a:pt x="11852" y="3306"/>
                  <a:pt x="11682" y="3290"/>
                  <a:pt x="11533" y="3306"/>
                </a:cubicBezTo>
                <a:cubicBezTo>
                  <a:pt x="11172" y="3322"/>
                  <a:pt x="11044" y="3434"/>
                  <a:pt x="11108" y="3707"/>
                </a:cubicBezTo>
                <a:cubicBezTo>
                  <a:pt x="11150" y="3932"/>
                  <a:pt x="11320" y="4108"/>
                  <a:pt x="11512" y="4269"/>
                </a:cubicBezTo>
                <a:cubicBezTo>
                  <a:pt x="11703" y="4429"/>
                  <a:pt x="11852" y="4429"/>
                  <a:pt x="12065" y="4269"/>
                </a:cubicBezTo>
                <a:cubicBezTo>
                  <a:pt x="12256" y="4140"/>
                  <a:pt x="12447" y="3996"/>
                  <a:pt x="12639" y="3867"/>
                </a:cubicBezTo>
                <a:cubicBezTo>
                  <a:pt x="12809" y="3771"/>
                  <a:pt x="12958" y="3675"/>
                  <a:pt x="13149" y="3595"/>
                </a:cubicBezTo>
                <a:cubicBezTo>
                  <a:pt x="13595" y="3386"/>
                  <a:pt x="14063" y="3210"/>
                  <a:pt x="14616" y="3210"/>
                </a:cubicBezTo>
                <a:cubicBezTo>
                  <a:pt x="14743" y="3193"/>
                  <a:pt x="14892" y="3210"/>
                  <a:pt x="15083" y="3226"/>
                </a:cubicBezTo>
                <a:close/>
                <a:moveTo>
                  <a:pt x="16635" y="6018"/>
                </a:moveTo>
                <a:cubicBezTo>
                  <a:pt x="16635" y="6018"/>
                  <a:pt x="16635" y="6034"/>
                  <a:pt x="16635" y="6034"/>
                </a:cubicBezTo>
                <a:cubicBezTo>
                  <a:pt x="16827" y="6034"/>
                  <a:pt x="16997" y="6034"/>
                  <a:pt x="17188" y="6034"/>
                </a:cubicBezTo>
                <a:cubicBezTo>
                  <a:pt x="17337" y="6034"/>
                  <a:pt x="17401" y="5970"/>
                  <a:pt x="17401" y="5873"/>
                </a:cubicBezTo>
                <a:cubicBezTo>
                  <a:pt x="17401" y="5809"/>
                  <a:pt x="17380" y="5745"/>
                  <a:pt x="17358" y="5681"/>
                </a:cubicBezTo>
                <a:cubicBezTo>
                  <a:pt x="17337" y="5601"/>
                  <a:pt x="17295" y="5504"/>
                  <a:pt x="17273" y="5424"/>
                </a:cubicBezTo>
                <a:cubicBezTo>
                  <a:pt x="17252" y="5071"/>
                  <a:pt x="17082" y="4750"/>
                  <a:pt x="16848" y="4461"/>
                </a:cubicBezTo>
                <a:cubicBezTo>
                  <a:pt x="16742" y="4317"/>
                  <a:pt x="16614" y="4188"/>
                  <a:pt x="16465" y="4060"/>
                </a:cubicBezTo>
                <a:cubicBezTo>
                  <a:pt x="16338" y="3964"/>
                  <a:pt x="16232" y="3980"/>
                  <a:pt x="16189" y="4108"/>
                </a:cubicBezTo>
                <a:cubicBezTo>
                  <a:pt x="16168" y="4156"/>
                  <a:pt x="16168" y="4204"/>
                  <a:pt x="16146" y="4253"/>
                </a:cubicBezTo>
                <a:cubicBezTo>
                  <a:pt x="15998" y="4702"/>
                  <a:pt x="15828" y="5135"/>
                  <a:pt x="15679" y="5585"/>
                </a:cubicBezTo>
                <a:cubicBezTo>
                  <a:pt x="15594" y="5841"/>
                  <a:pt x="15700" y="5970"/>
                  <a:pt x="16061" y="6018"/>
                </a:cubicBezTo>
                <a:cubicBezTo>
                  <a:pt x="16253" y="6018"/>
                  <a:pt x="16444" y="6018"/>
                  <a:pt x="16635" y="6018"/>
                </a:cubicBezTo>
                <a:close/>
                <a:moveTo>
                  <a:pt x="12830" y="11955"/>
                </a:moveTo>
                <a:cubicBezTo>
                  <a:pt x="12702" y="11939"/>
                  <a:pt x="12596" y="11971"/>
                  <a:pt x="12532" y="12052"/>
                </a:cubicBezTo>
                <a:cubicBezTo>
                  <a:pt x="12447" y="12164"/>
                  <a:pt x="12362" y="12276"/>
                  <a:pt x="12298" y="12389"/>
                </a:cubicBezTo>
                <a:cubicBezTo>
                  <a:pt x="12192" y="12549"/>
                  <a:pt x="12086" y="12726"/>
                  <a:pt x="11958" y="12886"/>
                </a:cubicBezTo>
                <a:cubicBezTo>
                  <a:pt x="11852" y="13031"/>
                  <a:pt x="11746" y="13175"/>
                  <a:pt x="11661" y="13335"/>
                </a:cubicBezTo>
                <a:cubicBezTo>
                  <a:pt x="11597" y="13448"/>
                  <a:pt x="11682" y="13528"/>
                  <a:pt x="11831" y="13496"/>
                </a:cubicBezTo>
                <a:cubicBezTo>
                  <a:pt x="12086" y="13432"/>
                  <a:pt x="12320" y="13368"/>
                  <a:pt x="12554" y="13287"/>
                </a:cubicBezTo>
                <a:cubicBezTo>
                  <a:pt x="12702" y="13239"/>
                  <a:pt x="12830" y="13159"/>
                  <a:pt x="12958" y="13127"/>
                </a:cubicBezTo>
                <a:cubicBezTo>
                  <a:pt x="13510" y="12966"/>
                  <a:pt x="13957" y="12694"/>
                  <a:pt x="14403" y="12421"/>
                </a:cubicBezTo>
                <a:cubicBezTo>
                  <a:pt x="14446" y="12389"/>
                  <a:pt x="14488" y="12341"/>
                  <a:pt x="14488" y="12308"/>
                </a:cubicBezTo>
                <a:cubicBezTo>
                  <a:pt x="14488" y="12276"/>
                  <a:pt x="14403" y="12244"/>
                  <a:pt x="14339" y="12228"/>
                </a:cubicBezTo>
                <a:cubicBezTo>
                  <a:pt x="14084" y="12180"/>
                  <a:pt x="13829" y="12148"/>
                  <a:pt x="13574" y="12100"/>
                </a:cubicBezTo>
                <a:cubicBezTo>
                  <a:pt x="13340" y="12068"/>
                  <a:pt x="13085" y="12004"/>
                  <a:pt x="12830" y="11955"/>
                </a:cubicBezTo>
                <a:close/>
                <a:moveTo>
                  <a:pt x="19612" y="5520"/>
                </a:moveTo>
                <a:cubicBezTo>
                  <a:pt x="19569" y="5424"/>
                  <a:pt x="19548" y="5344"/>
                  <a:pt x="19506" y="5280"/>
                </a:cubicBezTo>
                <a:cubicBezTo>
                  <a:pt x="19165" y="4798"/>
                  <a:pt x="18698" y="4413"/>
                  <a:pt x="18145" y="4076"/>
                </a:cubicBezTo>
                <a:cubicBezTo>
                  <a:pt x="17869" y="3916"/>
                  <a:pt x="17571" y="3771"/>
                  <a:pt x="17273" y="3627"/>
                </a:cubicBezTo>
                <a:cubicBezTo>
                  <a:pt x="17231" y="3611"/>
                  <a:pt x="17188" y="3595"/>
                  <a:pt x="17124" y="3579"/>
                </a:cubicBezTo>
                <a:cubicBezTo>
                  <a:pt x="17103" y="3579"/>
                  <a:pt x="17082" y="3595"/>
                  <a:pt x="17061" y="3611"/>
                </a:cubicBezTo>
                <a:cubicBezTo>
                  <a:pt x="17061" y="3611"/>
                  <a:pt x="17061" y="3627"/>
                  <a:pt x="17061" y="3643"/>
                </a:cubicBezTo>
                <a:cubicBezTo>
                  <a:pt x="17103" y="3675"/>
                  <a:pt x="17124" y="3723"/>
                  <a:pt x="17167" y="3755"/>
                </a:cubicBezTo>
                <a:cubicBezTo>
                  <a:pt x="17401" y="3916"/>
                  <a:pt x="17613" y="4092"/>
                  <a:pt x="17720" y="4317"/>
                </a:cubicBezTo>
                <a:cubicBezTo>
                  <a:pt x="17741" y="4365"/>
                  <a:pt x="17783" y="4397"/>
                  <a:pt x="17826" y="4445"/>
                </a:cubicBezTo>
                <a:cubicBezTo>
                  <a:pt x="17996" y="4606"/>
                  <a:pt x="18081" y="4798"/>
                  <a:pt x="18145" y="5007"/>
                </a:cubicBezTo>
                <a:cubicBezTo>
                  <a:pt x="18230" y="5280"/>
                  <a:pt x="18315" y="5569"/>
                  <a:pt x="18400" y="5841"/>
                </a:cubicBezTo>
                <a:cubicBezTo>
                  <a:pt x="18443" y="5954"/>
                  <a:pt x="18528" y="6002"/>
                  <a:pt x="18698" y="5970"/>
                </a:cubicBezTo>
                <a:cubicBezTo>
                  <a:pt x="18974" y="5922"/>
                  <a:pt x="19250" y="5825"/>
                  <a:pt x="19463" y="5697"/>
                </a:cubicBezTo>
                <a:cubicBezTo>
                  <a:pt x="19527" y="5649"/>
                  <a:pt x="19548" y="5568"/>
                  <a:pt x="19612" y="55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42B9AE95-DC4A-B743-926B-DB323D0675EF}"/>
              </a:ext>
            </a:extLst>
          </p:cNvPr>
          <p:cNvSpPr/>
          <p:nvPr userDrawn="1"/>
        </p:nvSpPr>
        <p:spPr>
          <a:xfrm>
            <a:off x="9737324" y="1450224"/>
            <a:ext cx="1136926" cy="103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362" extrusionOk="0">
                <a:moveTo>
                  <a:pt x="6029" y="21337"/>
                </a:moveTo>
                <a:cubicBezTo>
                  <a:pt x="5389" y="21312"/>
                  <a:pt x="4772" y="21287"/>
                  <a:pt x="4132" y="21236"/>
                </a:cubicBezTo>
                <a:cubicBezTo>
                  <a:pt x="3812" y="21211"/>
                  <a:pt x="3537" y="21060"/>
                  <a:pt x="3400" y="20709"/>
                </a:cubicBezTo>
                <a:cubicBezTo>
                  <a:pt x="3332" y="20558"/>
                  <a:pt x="3240" y="20407"/>
                  <a:pt x="3149" y="20307"/>
                </a:cubicBezTo>
                <a:cubicBezTo>
                  <a:pt x="2852" y="19955"/>
                  <a:pt x="2646" y="19579"/>
                  <a:pt x="2509" y="19127"/>
                </a:cubicBezTo>
                <a:cubicBezTo>
                  <a:pt x="2463" y="18926"/>
                  <a:pt x="2395" y="18750"/>
                  <a:pt x="2326" y="18574"/>
                </a:cubicBezTo>
                <a:cubicBezTo>
                  <a:pt x="1892" y="17594"/>
                  <a:pt x="1595" y="16540"/>
                  <a:pt x="1252" y="15510"/>
                </a:cubicBezTo>
                <a:cubicBezTo>
                  <a:pt x="1092" y="15007"/>
                  <a:pt x="909" y="14530"/>
                  <a:pt x="840" y="14003"/>
                </a:cubicBezTo>
                <a:cubicBezTo>
                  <a:pt x="840" y="13953"/>
                  <a:pt x="817" y="13902"/>
                  <a:pt x="795" y="13877"/>
                </a:cubicBezTo>
                <a:cubicBezTo>
                  <a:pt x="543" y="13475"/>
                  <a:pt x="497" y="12973"/>
                  <a:pt x="429" y="12521"/>
                </a:cubicBezTo>
                <a:cubicBezTo>
                  <a:pt x="360" y="12119"/>
                  <a:pt x="269" y="11742"/>
                  <a:pt x="177" y="11340"/>
                </a:cubicBezTo>
                <a:cubicBezTo>
                  <a:pt x="-74" y="10361"/>
                  <a:pt x="-28" y="9356"/>
                  <a:pt x="132" y="8352"/>
                </a:cubicBezTo>
                <a:cubicBezTo>
                  <a:pt x="177" y="8075"/>
                  <a:pt x="269" y="7824"/>
                  <a:pt x="383" y="7573"/>
                </a:cubicBezTo>
                <a:cubicBezTo>
                  <a:pt x="543" y="7247"/>
                  <a:pt x="840" y="7096"/>
                  <a:pt x="1137" y="6945"/>
                </a:cubicBezTo>
                <a:cubicBezTo>
                  <a:pt x="1526" y="6769"/>
                  <a:pt x="1937" y="6619"/>
                  <a:pt x="2326" y="6443"/>
                </a:cubicBezTo>
                <a:cubicBezTo>
                  <a:pt x="2600" y="6317"/>
                  <a:pt x="2897" y="6167"/>
                  <a:pt x="3149" y="5991"/>
                </a:cubicBezTo>
                <a:cubicBezTo>
                  <a:pt x="3377" y="5840"/>
                  <a:pt x="3400" y="5790"/>
                  <a:pt x="3332" y="5514"/>
                </a:cubicBezTo>
                <a:cubicBezTo>
                  <a:pt x="3172" y="4810"/>
                  <a:pt x="3195" y="4107"/>
                  <a:pt x="3309" y="3404"/>
                </a:cubicBezTo>
                <a:cubicBezTo>
                  <a:pt x="3400" y="2901"/>
                  <a:pt x="3606" y="2424"/>
                  <a:pt x="3903" y="1997"/>
                </a:cubicBezTo>
                <a:cubicBezTo>
                  <a:pt x="4040" y="1796"/>
                  <a:pt x="4177" y="1595"/>
                  <a:pt x="4337" y="1420"/>
                </a:cubicBezTo>
                <a:cubicBezTo>
                  <a:pt x="5252" y="440"/>
                  <a:pt x="6852" y="-213"/>
                  <a:pt x="8200" y="63"/>
                </a:cubicBezTo>
                <a:cubicBezTo>
                  <a:pt x="8383" y="114"/>
                  <a:pt x="8566" y="139"/>
                  <a:pt x="8749" y="139"/>
                </a:cubicBezTo>
                <a:cubicBezTo>
                  <a:pt x="9275" y="189"/>
                  <a:pt x="9755" y="440"/>
                  <a:pt x="10189" y="767"/>
                </a:cubicBezTo>
                <a:cubicBezTo>
                  <a:pt x="10326" y="867"/>
                  <a:pt x="10440" y="993"/>
                  <a:pt x="10555" y="1143"/>
                </a:cubicBezTo>
                <a:cubicBezTo>
                  <a:pt x="10852" y="1570"/>
                  <a:pt x="11149" y="1997"/>
                  <a:pt x="11446" y="2424"/>
                </a:cubicBezTo>
                <a:cubicBezTo>
                  <a:pt x="11515" y="2550"/>
                  <a:pt x="11629" y="2550"/>
                  <a:pt x="11743" y="2525"/>
                </a:cubicBezTo>
                <a:cubicBezTo>
                  <a:pt x="12680" y="2248"/>
                  <a:pt x="13640" y="2098"/>
                  <a:pt x="14600" y="2047"/>
                </a:cubicBezTo>
                <a:cubicBezTo>
                  <a:pt x="14646" y="2047"/>
                  <a:pt x="14715" y="2047"/>
                  <a:pt x="14760" y="2022"/>
                </a:cubicBezTo>
                <a:cubicBezTo>
                  <a:pt x="15423" y="1821"/>
                  <a:pt x="16086" y="1796"/>
                  <a:pt x="16749" y="1671"/>
                </a:cubicBezTo>
                <a:cubicBezTo>
                  <a:pt x="17069" y="1595"/>
                  <a:pt x="17412" y="1620"/>
                  <a:pt x="17755" y="1520"/>
                </a:cubicBezTo>
                <a:cubicBezTo>
                  <a:pt x="17960" y="1470"/>
                  <a:pt x="18143" y="1595"/>
                  <a:pt x="18257" y="1771"/>
                </a:cubicBezTo>
                <a:cubicBezTo>
                  <a:pt x="18463" y="2123"/>
                  <a:pt x="18646" y="2474"/>
                  <a:pt x="18852" y="2826"/>
                </a:cubicBezTo>
                <a:cubicBezTo>
                  <a:pt x="18897" y="2927"/>
                  <a:pt x="18920" y="3027"/>
                  <a:pt x="18966" y="3127"/>
                </a:cubicBezTo>
                <a:cubicBezTo>
                  <a:pt x="19423" y="4032"/>
                  <a:pt x="19697" y="4986"/>
                  <a:pt x="20017" y="5940"/>
                </a:cubicBezTo>
                <a:cubicBezTo>
                  <a:pt x="20200" y="6468"/>
                  <a:pt x="20315" y="6995"/>
                  <a:pt x="20452" y="7523"/>
                </a:cubicBezTo>
                <a:cubicBezTo>
                  <a:pt x="20566" y="7900"/>
                  <a:pt x="20657" y="8276"/>
                  <a:pt x="20772" y="8678"/>
                </a:cubicBezTo>
                <a:cubicBezTo>
                  <a:pt x="20795" y="8779"/>
                  <a:pt x="20840" y="8879"/>
                  <a:pt x="20840" y="8980"/>
                </a:cubicBezTo>
                <a:cubicBezTo>
                  <a:pt x="20886" y="9859"/>
                  <a:pt x="21092" y="10687"/>
                  <a:pt x="21275" y="11516"/>
                </a:cubicBezTo>
                <a:cubicBezTo>
                  <a:pt x="21526" y="12722"/>
                  <a:pt x="21503" y="12546"/>
                  <a:pt x="21115" y="13651"/>
                </a:cubicBezTo>
                <a:cubicBezTo>
                  <a:pt x="20955" y="14078"/>
                  <a:pt x="20657" y="14380"/>
                  <a:pt x="20406" y="14706"/>
                </a:cubicBezTo>
                <a:cubicBezTo>
                  <a:pt x="20223" y="14932"/>
                  <a:pt x="20040" y="15108"/>
                  <a:pt x="19835" y="15334"/>
                </a:cubicBezTo>
                <a:cubicBezTo>
                  <a:pt x="19332" y="15861"/>
                  <a:pt x="18783" y="16314"/>
                  <a:pt x="18212" y="16715"/>
                </a:cubicBezTo>
                <a:cubicBezTo>
                  <a:pt x="17709" y="17067"/>
                  <a:pt x="17206" y="17368"/>
                  <a:pt x="16703" y="17720"/>
                </a:cubicBezTo>
                <a:cubicBezTo>
                  <a:pt x="16269" y="18021"/>
                  <a:pt x="15835" y="18298"/>
                  <a:pt x="15377" y="18499"/>
                </a:cubicBezTo>
                <a:cubicBezTo>
                  <a:pt x="14669" y="18825"/>
                  <a:pt x="13937" y="19101"/>
                  <a:pt x="13206" y="19403"/>
                </a:cubicBezTo>
                <a:cubicBezTo>
                  <a:pt x="13137" y="19428"/>
                  <a:pt x="13046" y="19453"/>
                  <a:pt x="12977" y="19503"/>
                </a:cubicBezTo>
                <a:cubicBezTo>
                  <a:pt x="12246" y="19930"/>
                  <a:pt x="11446" y="20131"/>
                  <a:pt x="10669" y="20357"/>
                </a:cubicBezTo>
                <a:cubicBezTo>
                  <a:pt x="9983" y="20558"/>
                  <a:pt x="9275" y="20684"/>
                  <a:pt x="8566" y="20860"/>
                </a:cubicBezTo>
                <a:cubicBezTo>
                  <a:pt x="8200" y="20935"/>
                  <a:pt x="7857" y="21035"/>
                  <a:pt x="7492" y="21086"/>
                </a:cubicBezTo>
                <a:cubicBezTo>
                  <a:pt x="7012" y="21161"/>
                  <a:pt x="6555" y="21236"/>
                  <a:pt x="6075" y="21312"/>
                </a:cubicBezTo>
                <a:cubicBezTo>
                  <a:pt x="6029" y="21387"/>
                  <a:pt x="6029" y="21362"/>
                  <a:pt x="6029" y="21337"/>
                </a:cubicBezTo>
                <a:close/>
                <a:moveTo>
                  <a:pt x="16840" y="5187"/>
                </a:moveTo>
                <a:cubicBezTo>
                  <a:pt x="16840" y="5187"/>
                  <a:pt x="16840" y="5187"/>
                  <a:pt x="16840" y="5187"/>
                </a:cubicBezTo>
                <a:cubicBezTo>
                  <a:pt x="16817" y="4810"/>
                  <a:pt x="16817" y="4459"/>
                  <a:pt x="16817" y="4082"/>
                </a:cubicBezTo>
                <a:cubicBezTo>
                  <a:pt x="16817" y="3856"/>
                  <a:pt x="16817" y="3655"/>
                  <a:pt x="16817" y="3429"/>
                </a:cubicBezTo>
                <a:cubicBezTo>
                  <a:pt x="16795" y="3052"/>
                  <a:pt x="16726" y="2952"/>
                  <a:pt x="16383" y="2952"/>
                </a:cubicBezTo>
                <a:cubicBezTo>
                  <a:pt x="16223" y="2952"/>
                  <a:pt x="16040" y="2952"/>
                  <a:pt x="15880" y="3002"/>
                </a:cubicBezTo>
                <a:cubicBezTo>
                  <a:pt x="15286" y="3153"/>
                  <a:pt x="14692" y="3203"/>
                  <a:pt x="14097" y="3228"/>
                </a:cubicBezTo>
                <a:cubicBezTo>
                  <a:pt x="13526" y="3228"/>
                  <a:pt x="12977" y="3354"/>
                  <a:pt x="12429" y="3479"/>
                </a:cubicBezTo>
                <a:cubicBezTo>
                  <a:pt x="11675" y="3655"/>
                  <a:pt x="10920" y="3931"/>
                  <a:pt x="10166" y="4182"/>
                </a:cubicBezTo>
                <a:cubicBezTo>
                  <a:pt x="9503" y="4383"/>
                  <a:pt x="8840" y="4584"/>
                  <a:pt x="8200" y="4810"/>
                </a:cubicBezTo>
                <a:cubicBezTo>
                  <a:pt x="7675" y="5011"/>
                  <a:pt x="7172" y="5237"/>
                  <a:pt x="6669" y="5463"/>
                </a:cubicBezTo>
                <a:cubicBezTo>
                  <a:pt x="6440" y="5564"/>
                  <a:pt x="6212" y="5689"/>
                  <a:pt x="5960" y="5765"/>
                </a:cubicBezTo>
                <a:cubicBezTo>
                  <a:pt x="5000" y="6066"/>
                  <a:pt x="4132" y="6619"/>
                  <a:pt x="3217" y="7071"/>
                </a:cubicBezTo>
                <a:cubicBezTo>
                  <a:pt x="2806" y="7272"/>
                  <a:pt x="2395" y="7473"/>
                  <a:pt x="1960" y="7598"/>
                </a:cubicBezTo>
                <a:cubicBezTo>
                  <a:pt x="1800" y="7648"/>
                  <a:pt x="1640" y="7699"/>
                  <a:pt x="1480" y="7774"/>
                </a:cubicBezTo>
                <a:cubicBezTo>
                  <a:pt x="1366" y="7824"/>
                  <a:pt x="1343" y="7975"/>
                  <a:pt x="1435" y="8075"/>
                </a:cubicBezTo>
                <a:cubicBezTo>
                  <a:pt x="1503" y="8151"/>
                  <a:pt x="1572" y="8226"/>
                  <a:pt x="1640" y="8301"/>
                </a:cubicBezTo>
                <a:cubicBezTo>
                  <a:pt x="1869" y="8527"/>
                  <a:pt x="2097" y="8754"/>
                  <a:pt x="2303" y="9005"/>
                </a:cubicBezTo>
                <a:cubicBezTo>
                  <a:pt x="2669" y="9457"/>
                  <a:pt x="3103" y="9834"/>
                  <a:pt x="3377" y="10361"/>
                </a:cubicBezTo>
                <a:cubicBezTo>
                  <a:pt x="3446" y="10487"/>
                  <a:pt x="3560" y="10562"/>
                  <a:pt x="3652" y="10637"/>
                </a:cubicBezTo>
                <a:cubicBezTo>
                  <a:pt x="3743" y="10738"/>
                  <a:pt x="3835" y="10838"/>
                  <a:pt x="3903" y="10939"/>
                </a:cubicBezTo>
                <a:cubicBezTo>
                  <a:pt x="4040" y="11140"/>
                  <a:pt x="4177" y="11340"/>
                  <a:pt x="4315" y="11516"/>
                </a:cubicBezTo>
                <a:cubicBezTo>
                  <a:pt x="4680" y="12044"/>
                  <a:pt x="5069" y="12546"/>
                  <a:pt x="5435" y="13074"/>
                </a:cubicBezTo>
                <a:cubicBezTo>
                  <a:pt x="5709" y="13450"/>
                  <a:pt x="5800" y="13526"/>
                  <a:pt x="6212" y="13400"/>
                </a:cubicBezTo>
                <a:cubicBezTo>
                  <a:pt x="6692" y="13249"/>
                  <a:pt x="7195" y="13124"/>
                  <a:pt x="7675" y="12973"/>
                </a:cubicBezTo>
                <a:cubicBezTo>
                  <a:pt x="8269" y="12772"/>
                  <a:pt x="8863" y="12571"/>
                  <a:pt x="9435" y="12370"/>
                </a:cubicBezTo>
                <a:cubicBezTo>
                  <a:pt x="9755" y="12270"/>
                  <a:pt x="9823" y="12094"/>
                  <a:pt x="9663" y="11742"/>
                </a:cubicBezTo>
                <a:cubicBezTo>
                  <a:pt x="9572" y="11567"/>
                  <a:pt x="9480" y="11391"/>
                  <a:pt x="9435" y="11190"/>
                </a:cubicBezTo>
                <a:cubicBezTo>
                  <a:pt x="9297" y="10713"/>
                  <a:pt x="9389" y="10512"/>
                  <a:pt x="9777" y="10286"/>
                </a:cubicBezTo>
                <a:cubicBezTo>
                  <a:pt x="10189" y="10034"/>
                  <a:pt x="10623" y="9808"/>
                  <a:pt x="11012" y="9507"/>
                </a:cubicBezTo>
                <a:cubicBezTo>
                  <a:pt x="11286" y="9306"/>
                  <a:pt x="11560" y="9231"/>
                  <a:pt x="11857" y="9130"/>
                </a:cubicBezTo>
                <a:cubicBezTo>
                  <a:pt x="12177" y="9030"/>
                  <a:pt x="12406" y="9130"/>
                  <a:pt x="12612" y="9381"/>
                </a:cubicBezTo>
                <a:cubicBezTo>
                  <a:pt x="12749" y="9532"/>
                  <a:pt x="12840" y="9733"/>
                  <a:pt x="12932" y="9909"/>
                </a:cubicBezTo>
                <a:cubicBezTo>
                  <a:pt x="13297" y="10687"/>
                  <a:pt x="13457" y="10738"/>
                  <a:pt x="14189" y="10386"/>
                </a:cubicBezTo>
                <a:cubicBezTo>
                  <a:pt x="14600" y="10185"/>
                  <a:pt x="15012" y="10009"/>
                  <a:pt x="15423" y="9808"/>
                </a:cubicBezTo>
                <a:cubicBezTo>
                  <a:pt x="15812" y="9607"/>
                  <a:pt x="16223" y="9407"/>
                  <a:pt x="16612" y="9206"/>
                </a:cubicBezTo>
                <a:cubicBezTo>
                  <a:pt x="16795" y="9105"/>
                  <a:pt x="16909" y="8954"/>
                  <a:pt x="16909" y="8754"/>
                </a:cubicBezTo>
                <a:cubicBezTo>
                  <a:pt x="16909" y="8226"/>
                  <a:pt x="17000" y="7674"/>
                  <a:pt x="16817" y="7146"/>
                </a:cubicBezTo>
                <a:cubicBezTo>
                  <a:pt x="16795" y="7046"/>
                  <a:pt x="16772" y="6945"/>
                  <a:pt x="16772" y="6820"/>
                </a:cubicBezTo>
                <a:cubicBezTo>
                  <a:pt x="16840" y="6292"/>
                  <a:pt x="16840" y="5740"/>
                  <a:pt x="16840" y="5187"/>
                </a:cubicBezTo>
                <a:close/>
                <a:moveTo>
                  <a:pt x="20200" y="12119"/>
                </a:moveTo>
                <a:cubicBezTo>
                  <a:pt x="20200" y="12019"/>
                  <a:pt x="20177" y="11918"/>
                  <a:pt x="20177" y="11818"/>
                </a:cubicBezTo>
                <a:cubicBezTo>
                  <a:pt x="20109" y="11290"/>
                  <a:pt x="19995" y="10788"/>
                  <a:pt x="19972" y="10260"/>
                </a:cubicBezTo>
                <a:cubicBezTo>
                  <a:pt x="19903" y="9105"/>
                  <a:pt x="19469" y="8050"/>
                  <a:pt x="19286" y="6945"/>
                </a:cubicBezTo>
                <a:cubicBezTo>
                  <a:pt x="19286" y="6920"/>
                  <a:pt x="19263" y="6895"/>
                  <a:pt x="19263" y="6870"/>
                </a:cubicBezTo>
                <a:cubicBezTo>
                  <a:pt x="19057" y="6167"/>
                  <a:pt x="18852" y="5463"/>
                  <a:pt x="18623" y="4760"/>
                </a:cubicBezTo>
                <a:cubicBezTo>
                  <a:pt x="18417" y="4157"/>
                  <a:pt x="18189" y="3580"/>
                  <a:pt x="17983" y="3002"/>
                </a:cubicBezTo>
                <a:cubicBezTo>
                  <a:pt x="17960" y="2952"/>
                  <a:pt x="17915" y="2927"/>
                  <a:pt x="17869" y="2876"/>
                </a:cubicBezTo>
                <a:cubicBezTo>
                  <a:pt x="17846" y="2952"/>
                  <a:pt x="17800" y="3002"/>
                  <a:pt x="17800" y="3077"/>
                </a:cubicBezTo>
                <a:cubicBezTo>
                  <a:pt x="17823" y="3429"/>
                  <a:pt x="17869" y="3780"/>
                  <a:pt x="17892" y="4132"/>
                </a:cubicBezTo>
                <a:cubicBezTo>
                  <a:pt x="17892" y="4509"/>
                  <a:pt x="17846" y="4886"/>
                  <a:pt x="17869" y="5237"/>
                </a:cubicBezTo>
                <a:cubicBezTo>
                  <a:pt x="17960" y="6518"/>
                  <a:pt x="17915" y="7824"/>
                  <a:pt x="18235" y="9080"/>
                </a:cubicBezTo>
                <a:cubicBezTo>
                  <a:pt x="18303" y="9331"/>
                  <a:pt x="18235" y="9582"/>
                  <a:pt x="18029" y="9733"/>
                </a:cubicBezTo>
                <a:cubicBezTo>
                  <a:pt x="17937" y="9808"/>
                  <a:pt x="17846" y="9884"/>
                  <a:pt x="17732" y="9909"/>
                </a:cubicBezTo>
                <a:cubicBezTo>
                  <a:pt x="16932" y="10235"/>
                  <a:pt x="16200" y="10738"/>
                  <a:pt x="15355" y="10964"/>
                </a:cubicBezTo>
                <a:cubicBezTo>
                  <a:pt x="15240" y="10989"/>
                  <a:pt x="15149" y="11064"/>
                  <a:pt x="15057" y="11114"/>
                </a:cubicBezTo>
                <a:cubicBezTo>
                  <a:pt x="14875" y="11215"/>
                  <a:pt x="14715" y="11315"/>
                  <a:pt x="14532" y="11391"/>
                </a:cubicBezTo>
                <a:cubicBezTo>
                  <a:pt x="14029" y="11617"/>
                  <a:pt x="13983" y="11667"/>
                  <a:pt x="14189" y="12245"/>
                </a:cubicBezTo>
                <a:cubicBezTo>
                  <a:pt x="14303" y="12546"/>
                  <a:pt x="14257" y="12822"/>
                  <a:pt x="14075" y="13074"/>
                </a:cubicBezTo>
                <a:cubicBezTo>
                  <a:pt x="13983" y="13174"/>
                  <a:pt x="13869" y="13274"/>
                  <a:pt x="13755" y="13350"/>
                </a:cubicBezTo>
                <a:cubicBezTo>
                  <a:pt x="13435" y="13551"/>
                  <a:pt x="13092" y="13727"/>
                  <a:pt x="12772" y="13953"/>
                </a:cubicBezTo>
                <a:cubicBezTo>
                  <a:pt x="12452" y="14179"/>
                  <a:pt x="12086" y="14380"/>
                  <a:pt x="11743" y="14555"/>
                </a:cubicBezTo>
                <a:cubicBezTo>
                  <a:pt x="11446" y="14706"/>
                  <a:pt x="11217" y="14681"/>
                  <a:pt x="10966" y="14430"/>
                </a:cubicBezTo>
                <a:cubicBezTo>
                  <a:pt x="10692" y="14179"/>
                  <a:pt x="10555" y="13852"/>
                  <a:pt x="10417" y="13526"/>
                </a:cubicBezTo>
                <a:cubicBezTo>
                  <a:pt x="10257" y="13199"/>
                  <a:pt x="10257" y="13174"/>
                  <a:pt x="9937" y="13274"/>
                </a:cubicBezTo>
                <a:cubicBezTo>
                  <a:pt x="9229" y="13526"/>
                  <a:pt x="8497" y="13676"/>
                  <a:pt x="7812" y="14003"/>
                </a:cubicBezTo>
                <a:cubicBezTo>
                  <a:pt x="7720" y="14053"/>
                  <a:pt x="7606" y="14053"/>
                  <a:pt x="7492" y="14078"/>
                </a:cubicBezTo>
                <a:cubicBezTo>
                  <a:pt x="7149" y="14154"/>
                  <a:pt x="6806" y="14229"/>
                  <a:pt x="6463" y="14304"/>
                </a:cubicBezTo>
                <a:cubicBezTo>
                  <a:pt x="6189" y="14380"/>
                  <a:pt x="6120" y="14505"/>
                  <a:pt x="6166" y="14807"/>
                </a:cubicBezTo>
                <a:cubicBezTo>
                  <a:pt x="6257" y="15384"/>
                  <a:pt x="6326" y="15962"/>
                  <a:pt x="6486" y="16514"/>
                </a:cubicBezTo>
                <a:cubicBezTo>
                  <a:pt x="6646" y="17117"/>
                  <a:pt x="6669" y="17720"/>
                  <a:pt x="6806" y="18323"/>
                </a:cubicBezTo>
                <a:cubicBezTo>
                  <a:pt x="6897" y="18775"/>
                  <a:pt x="6943" y="19277"/>
                  <a:pt x="7012" y="19729"/>
                </a:cubicBezTo>
                <a:cubicBezTo>
                  <a:pt x="7057" y="19955"/>
                  <a:pt x="7149" y="20031"/>
                  <a:pt x="7355" y="20031"/>
                </a:cubicBezTo>
                <a:cubicBezTo>
                  <a:pt x="7423" y="20031"/>
                  <a:pt x="7492" y="20006"/>
                  <a:pt x="7560" y="20006"/>
                </a:cubicBezTo>
                <a:cubicBezTo>
                  <a:pt x="8246" y="19830"/>
                  <a:pt x="8932" y="19654"/>
                  <a:pt x="9617" y="19503"/>
                </a:cubicBezTo>
                <a:cubicBezTo>
                  <a:pt x="9800" y="19453"/>
                  <a:pt x="10006" y="19403"/>
                  <a:pt x="10189" y="19353"/>
                </a:cubicBezTo>
                <a:cubicBezTo>
                  <a:pt x="10943" y="19177"/>
                  <a:pt x="11675" y="18875"/>
                  <a:pt x="12383" y="18599"/>
                </a:cubicBezTo>
                <a:cubicBezTo>
                  <a:pt x="12886" y="18398"/>
                  <a:pt x="13366" y="18147"/>
                  <a:pt x="13846" y="17921"/>
                </a:cubicBezTo>
                <a:cubicBezTo>
                  <a:pt x="14326" y="17695"/>
                  <a:pt x="14829" y="17469"/>
                  <a:pt x="15309" y="17243"/>
                </a:cubicBezTo>
                <a:cubicBezTo>
                  <a:pt x="15995" y="16916"/>
                  <a:pt x="16589" y="16414"/>
                  <a:pt x="17229" y="16012"/>
                </a:cubicBezTo>
                <a:cubicBezTo>
                  <a:pt x="17640" y="15736"/>
                  <a:pt x="18029" y="15460"/>
                  <a:pt x="18509" y="15334"/>
                </a:cubicBezTo>
                <a:cubicBezTo>
                  <a:pt x="18600" y="15309"/>
                  <a:pt x="18715" y="15234"/>
                  <a:pt x="18783" y="15158"/>
                </a:cubicBezTo>
                <a:cubicBezTo>
                  <a:pt x="19080" y="14857"/>
                  <a:pt x="19377" y="14530"/>
                  <a:pt x="19652" y="14204"/>
                </a:cubicBezTo>
                <a:cubicBezTo>
                  <a:pt x="19766" y="14078"/>
                  <a:pt x="19857" y="13902"/>
                  <a:pt x="19903" y="13727"/>
                </a:cubicBezTo>
                <a:cubicBezTo>
                  <a:pt x="20017" y="13325"/>
                  <a:pt x="20086" y="12923"/>
                  <a:pt x="20177" y="12521"/>
                </a:cubicBezTo>
                <a:cubicBezTo>
                  <a:pt x="20155" y="12446"/>
                  <a:pt x="20177" y="12270"/>
                  <a:pt x="20200" y="12119"/>
                </a:cubicBezTo>
                <a:close/>
                <a:moveTo>
                  <a:pt x="5480" y="20232"/>
                </a:moveTo>
                <a:cubicBezTo>
                  <a:pt x="5480" y="20232"/>
                  <a:pt x="5480" y="20257"/>
                  <a:pt x="5480" y="20257"/>
                </a:cubicBezTo>
                <a:cubicBezTo>
                  <a:pt x="5686" y="20257"/>
                  <a:pt x="5892" y="20257"/>
                  <a:pt x="6120" y="20257"/>
                </a:cubicBezTo>
                <a:cubicBezTo>
                  <a:pt x="6417" y="20257"/>
                  <a:pt x="6463" y="20207"/>
                  <a:pt x="6395" y="19880"/>
                </a:cubicBezTo>
                <a:cubicBezTo>
                  <a:pt x="6280" y="19327"/>
                  <a:pt x="6143" y="18775"/>
                  <a:pt x="6029" y="18222"/>
                </a:cubicBezTo>
                <a:cubicBezTo>
                  <a:pt x="5960" y="17946"/>
                  <a:pt x="5915" y="17645"/>
                  <a:pt x="5846" y="17368"/>
                </a:cubicBezTo>
                <a:cubicBezTo>
                  <a:pt x="5640" y="16540"/>
                  <a:pt x="5435" y="15736"/>
                  <a:pt x="5366" y="14882"/>
                </a:cubicBezTo>
                <a:cubicBezTo>
                  <a:pt x="5320" y="14455"/>
                  <a:pt x="5183" y="14103"/>
                  <a:pt x="4955" y="13802"/>
                </a:cubicBezTo>
                <a:cubicBezTo>
                  <a:pt x="4840" y="13626"/>
                  <a:pt x="4703" y="13475"/>
                  <a:pt x="4566" y="13325"/>
                </a:cubicBezTo>
                <a:cubicBezTo>
                  <a:pt x="4520" y="13274"/>
                  <a:pt x="4452" y="13274"/>
                  <a:pt x="4383" y="13249"/>
                </a:cubicBezTo>
                <a:cubicBezTo>
                  <a:pt x="4360" y="13325"/>
                  <a:pt x="4337" y="13400"/>
                  <a:pt x="4337" y="13450"/>
                </a:cubicBezTo>
                <a:cubicBezTo>
                  <a:pt x="4337" y="13526"/>
                  <a:pt x="4360" y="13601"/>
                  <a:pt x="4360" y="13676"/>
                </a:cubicBezTo>
                <a:cubicBezTo>
                  <a:pt x="4475" y="14229"/>
                  <a:pt x="4566" y="14756"/>
                  <a:pt x="4703" y="15284"/>
                </a:cubicBezTo>
                <a:cubicBezTo>
                  <a:pt x="4772" y="15585"/>
                  <a:pt x="4886" y="15861"/>
                  <a:pt x="4955" y="16163"/>
                </a:cubicBezTo>
                <a:cubicBezTo>
                  <a:pt x="5023" y="16389"/>
                  <a:pt x="5069" y="16615"/>
                  <a:pt x="5137" y="16816"/>
                </a:cubicBezTo>
                <a:cubicBezTo>
                  <a:pt x="5206" y="17092"/>
                  <a:pt x="5297" y="17368"/>
                  <a:pt x="5366" y="17670"/>
                </a:cubicBezTo>
                <a:cubicBezTo>
                  <a:pt x="5435" y="17996"/>
                  <a:pt x="5503" y="18323"/>
                  <a:pt x="5572" y="18649"/>
                </a:cubicBezTo>
                <a:cubicBezTo>
                  <a:pt x="5595" y="18800"/>
                  <a:pt x="5595" y="18926"/>
                  <a:pt x="5457" y="19026"/>
                </a:cubicBezTo>
                <a:cubicBezTo>
                  <a:pt x="5366" y="19076"/>
                  <a:pt x="5252" y="19026"/>
                  <a:pt x="5137" y="18850"/>
                </a:cubicBezTo>
                <a:cubicBezTo>
                  <a:pt x="5023" y="18674"/>
                  <a:pt x="4932" y="18474"/>
                  <a:pt x="4863" y="18273"/>
                </a:cubicBezTo>
                <a:cubicBezTo>
                  <a:pt x="4680" y="17695"/>
                  <a:pt x="4429" y="17142"/>
                  <a:pt x="4406" y="16514"/>
                </a:cubicBezTo>
                <a:cubicBezTo>
                  <a:pt x="4406" y="16439"/>
                  <a:pt x="4383" y="16364"/>
                  <a:pt x="4360" y="16288"/>
                </a:cubicBezTo>
                <a:cubicBezTo>
                  <a:pt x="4109" y="15259"/>
                  <a:pt x="3835" y="14204"/>
                  <a:pt x="3583" y="13174"/>
                </a:cubicBezTo>
                <a:cubicBezTo>
                  <a:pt x="3560" y="13074"/>
                  <a:pt x="3537" y="12998"/>
                  <a:pt x="3492" y="12923"/>
                </a:cubicBezTo>
                <a:cubicBezTo>
                  <a:pt x="3309" y="12571"/>
                  <a:pt x="3195" y="12194"/>
                  <a:pt x="3172" y="11793"/>
                </a:cubicBezTo>
                <a:cubicBezTo>
                  <a:pt x="3172" y="11667"/>
                  <a:pt x="3126" y="11516"/>
                  <a:pt x="3057" y="11416"/>
                </a:cubicBezTo>
                <a:cubicBezTo>
                  <a:pt x="2875" y="11140"/>
                  <a:pt x="2692" y="10888"/>
                  <a:pt x="2486" y="10612"/>
                </a:cubicBezTo>
                <a:cubicBezTo>
                  <a:pt x="2463" y="10587"/>
                  <a:pt x="2417" y="10537"/>
                  <a:pt x="2395" y="10512"/>
                </a:cubicBezTo>
                <a:cubicBezTo>
                  <a:pt x="2326" y="10487"/>
                  <a:pt x="2257" y="10512"/>
                  <a:pt x="2280" y="10587"/>
                </a:cubicBezTo>
                <a:cubicBezTo>
                  <a:pt x="2303" y="10788"/>
                  <a:pt x="2349" y="11014"/>
                  <a:pt x="2417" y="11215"/>
                </a:cubicBezTo>
                <a:cubicBezTo>
                  <a:pt x="2692" y="11968"/>
                  <a:pt x="2943" y="12747"/>
                  <a:pt x="3126" y="13526"/>
                </a:cubicBezTo>
                <a:cubicBezTo>
                  <a:pt x="3172" y="13676"/>
                  <a:pt x="3217" y="13852"/>
                  <a:pt x="3286" y="14003"/>
                </a:cubicBezTo>
                <a:cubicBezTo>
                  <a:pt x="3400" y="14304"/>
                  <a:pt x="3537" y="14631"/>
                  <a:pt x="3629" y="14932"/>
                </a:cubicBezTo>
                <a:cubicBezTo>
                  <a:pt x="3743" y="15284"/>
                  <a:pt x="3835" y="15660"/>
                  <a:pt x="3903" y="16037"/>
                </a:cubicBezTo>
                <a:cubicBezTo>
                  <a:pt x="3926" y="16163"/>
                  <a:pt x="3926" y="16288"/>
                  <a:pt x="3903" y="16389"/>
                </a:cubicBezTo>
                <a:cubicBezTo>
                  <a:pt x="3880" y="16540"/>
                  <a:pt x="3697" y="16565"/>
                  <a:pt x="3606" y="16439"/>
                </a:cubicBezTo>
                <a:cubicBezTo>
                  <a:pt x="3537" y="16339"/>
                  <a:pt x="3492" y="16188"/>
                  <a:pt x="3423" y="16062"/>
                </a:cubicBezTo>
                <a:cubicBezTo>
                  <a:pt x="3217" y="15535"/>
                  <a:pt x="3035" y="15007"/>
                  <a:pt x="2783" y="14505"/>
                </a:cubicBezTo>
                <a:cubicBezTo>
                  <a:pt x="2326" y="13651"/>
                  <a:pt x="2120" y="12697"/>
                  <a:pt x="1846" y="11793"/>
                </a:cubicBezTo>
                <a:cubicBezTo>
                  <a:pt x="1732" y="11441"/>
                  <a:pt x="1617" y="11089"/>
                  <a:pt x="1549" y="10738"/>
                </a:cubicBezTo>
                <a:cubicBezTo>
                  <a:pt x="1389" y="10135"/>
                  <a:pt x="1252" y="9507"/>
                  <a:pt x="1115" y="8904"/>
                </a:cubicBezTo>
                <a:cubicBezTo>
                  <a:pt x="1092" y="8829"/>
                  <a:pt x="1046" y="8728"/>
                  <a:pt x="1000" y="8653"/>
                </a:cubicBezTo>
                <a:cubicBezTo>
                  <a:pt x="977" y="8603"/>
                  <a:pt x="909" y="8578"/>
                  <a:pt x="863" y="8578"/>
                </a:cubicBezTo>
                <a:cubicBezTo>
                  <a:pt x="817" y="8578"/>
                  <a:pt x="772" y="8653"/>
                  <a:pt x="772" y="8703"/>
                </a:cubicBezTo>
                <a:cubicBezTo>
                  <a:pt x="749" y="8804"/>
                  <a:pt x="772" y="8929"/>
                  <a:pt x="772" y="9030"/>
                </a:cubicBezTo>
                <a:cubicBezTo>
                  <a:pt x="795" y="9206"/>
                  <a:pt x="817" y="9407"/>
                  <a:pt x="817" y="9582"/>
                </a:cubicBezTo>
                <a:cubicBezTo>
                  <a:pt x="817" y="10135"/>
                  <a:pt x="932" y="10687"/>
                  <a:pt x="1046" y="11215"/>
                </a:cubicBezTo>
                <a:cubicBezTo>
                  <a:pt x="1252" y="12144"/>
                  <a:pt x="1526" y="13074"/>
                  <a:pt x="1777" y="14003"/>
                </a:cubicBezTo>
                <a:cubicBezTo>
                  <a:pt x="1846" y="14254"/>
                  <a:pt x="1915" y="14505"/>
                  <a:pt x="1983" y="14756"/>
                </a:cubicBezTo>
                <a:cubicBezTo>
                  <a:pt x="2052" y="14982"/>
                  <a:pt x="2143" y="15208"/>
                  <a:pt x="2212" y="15460"/>
                </a:cubicBezTo>
                <a:cubicBezTo>
                  <a:pt x="2280" y="15686"/>
                  <a:pt x="2326" y="15912"/>
                  <a:pt x="2417" y="16113"/>
                </a:cubicBezTo>
                <a:cubicBezTo>
                  <a:pt x="2692" y="16816"/>
                  <a:pt x="2943" y="17494"/>
                  <a:pt x="3240" y="18197"/>
                </a:cubicBezTo>
                <a:cubicBezTo>
                  <a:pt x="3446" y="18725"/>
                  <a:pt x="3720" y="19202"/>
                  <a:pt x="3720" y="19805"/>
                </a:cubicBezTo>
                <a:cubicBezTo>
                  <a:pt x="3720" y="20106"/>
                  <a:pt x="3880" y="20232"/>
                  <a:pt x="4155" y="20282"/>
                </a:cubicBezTo>
                <a:cubicBezTo>
                  <a:pt x="4246" y="20307"/>
                  <a:pt x="4315" y="20282"/>
                  <a:pt x="4406" y="20282"/>
                </a:cubicBezTo>
                <a:cubicBezTo>
                  <a:pt x="4772" y="20282"/>
                  <a:pt x="5115" y="20257"/>
                  <a:pt x="5480" y="20232"/>
                </a:cubicBezTo>
                <a:close/>
                <a:moveTo>
                  <a:pt x="4109" y="4810"/>
                </a:moveTo>
                <a:cubicBezTo>
                  <a:pt x="4109" y="4886"/>
                  <a:pt x="4109" y="5036"/>
                  <a:pt x="4132" y="5162"/>
                </a:cubicBezTo>
                <a:cubicBezTo>
                  <a:pt x="4155" y="5338"/>
                  <a:pt x="4246" y="5388"/>
                  <a:pt x="4406" y="5338"/>
                </a:cubicBezTo>
                <a:cubicBezTo>
                  <a:pt x="4612" y="5262"/>
                  <a:pt x="4795" y="5162"/>
                  <a:pt x="4977" y="5087"/>
                </a:cubicBezTo>
                <a:cubicBezTo>
                  <a:pt x="5160" y="5011"/>
                  <a:pt x="5252" y="4886"/>
                  <a:pt x="5206" y="4660"/>
                </a:cubicBezTo>
                <a:cubicBezTo>
                  <a:pt x="5206" y="4609"/>
                  <a:pt x="5206" y="4534"/>
                  <a:pt x="5206" y="4484"/>
                </a:cubicBezTo>
                <a:cubicBezTo>
                  <a:pt x="5206" y="3931"/>
                  <a:pt x="5435" y="3479"/>
                  <a:pt x="5823" y="3127"/>
                </a:cubicBezTo>
                <a:cubicBezTo>
                  <a:pt x="6006" y="2977"/>
                  <a:pt x="6189" y="2801"/>
                  <a:pt x="6372" y="2625"/>
                </a:cubicBezTo>
                <a:cubicBezTo>
                  <a:pt x="6577" y="2424"/>
                  <a:pt x="6806" y="2299"/>
                  <a:pt x="7080" y="2248"/>
                </a:cubicBezTo>
                <a:cubicBezTo>
                  <a:pt x="7377" y="2173"/>
                  <a:pt x="7652" y="2248"/>
                  <a:pt x="7949" y="2274"/>
                </a:cubicBezTo>
                <a:cubicBezTo>
                  <a:pt x="8406" y="2324"/>
                  <a:pt x="8817" y="2500"/>
                  <a:pt x="9137" y="2826"/>
                </a:cubicBezTo>
                <a:cubicBezTo>
                  <a:pt x="9686" y="3404"/>
                  <a:pt x="9755" y="3203"/>
                  <a:pt x="10326" y="3002"/>
                </a:cubicBezTo>
                <a:cubicBezTo>
                  <a:pt x="10509" y="2927"/>
                  <a:pt x="10555" y="2826"/>
                  <a:pt x="10440" y="2650"/>
                </a:cubicBezTo>
                <a:cubicBezTo>
                  <a:pt x="10189" y="2248"/>
                  <a:pt x="9937" y="1872"/>
                  <a:pt x="9686" y="1495"/>
                </a:cubicBezTo>
                <a:cubicBezTo>
                  <a:pt x="9617" y="1394"/>
                  <a:pt x="9526" y="1319"/>
                  <a:pt x="9412" y="1294"/>
                </a:cubicBezTo>
                <a:cubicBezTo>
                  <a:pt x="9137" y="1194"/>
                  <a:pt x="8886" y="1118"/>
                  <a:pt x="8612" y="1043"/>
                </a:cubicBezTo>
                <a:cubicBezTo>
                  <a:pt x="8383" y="993"/>
                  <a:pt x="8132" y="967"/>
                  <a:pt x="7903" y="967"/>
                </a:cubicBezTo>
                <a:cubicBezTo>
                  <a:pt x="7743" y="967"/>
                  <a:pt x="7560" y="942"/>
                  <a:pt x="7400" y="967"/>
                </a:cubicBezTo>
                <a:cubicBezTo>
                  <a:pt x="6920" y="1018"/>
                  <a:pt x="6463" y="1143"/>
                  <a:pt x="6006" y="1319"/>
                </a:cubicBezTo>
                <a:cubicBezTo>
                  <a:pt x="5572" y="1495"/>
                  <a:pt x="5206" y="1796"/>
                  <a:pt x="4909" y="2148"/>
                </a:cubicBezTo>
                <a:cubicBezTo>
                  <a:pt x="4543" y="2575"/>
                  <a:pt x="4292" y="3102"/>
                  <a:pt x="4200" y="3705"/>
                </a:cubicBezTo>
                <a:cubicBezTo>
                  <a:pt x="4155" y="4007"/>
                  <a:pt x="4155" y="4383"/>
                  <a:pt x="4109" y="4810"/>
                </a:cubicBezTo>
                <a:close/>
                <a:moveTo>
                  <a:pt x="10417" y="11265"/>
                </a:moveTo>
                <a:cubicBezTo>
                  <a:pt x="10417" y="11340"/>
                  <a:pt x="10440" y="11416"/>
                  <a:pt x="10440" y="11491"/>
                </a:cubicBezTo>
                <a:cubicBezTo>
                  <a:pt x="10486" y="11742"/>
                  <a:pt x="10623" y="11843"/>
                  <a:pt x="10829" y="11742"/>
                </a:cubicBezTo>
                <a:cubicBezTo>
                  <a:pt x="10966" y="11692"/>
                  <a:pt x="11126" y="11617"/>
                  <a:pt x="11240" y="11541"/>
                </a:cubicBezTo>
                <a:cubicBezTo>
                  <a:pt x="11515" y="11366"/>
                  <a:pt x="11812" y="11240"/>
                  <a:pt x="12132" y="11140"/>
                </a:cubicBezTo>
                <a:cubicBezTo>
                  <a:pt x="12726" y="10939"/>
                  <a:pt x="12749" y="10863"/>
                  <a:pt x="12383" y="10311"/>
                </a:cubicBezTo>
                <a:cubicBezTo>
                  <a:pt x="12360" y="10286"/>
                  <a:pt x="12360" y="10261"/>
                  <a:pt x="12337" y="10235"/>
                </a:cubicBezTo>
                <a:cubicBezTo>
                  <a:pt x="12269" y="10135"/>
                  <a:pt x="12155" y="10085"/>
                  <a:pt x="12040" y="10110"/>
                </a:cubicBezTo>
                <a:cubicBezTo>
                  <a:pt x="11949" y="10135"/>
                  <a:pt x="11835" y="10135"/>
                  <a:pt x="11766" y="10185"/>
                </a:cubicBezTo>
                <a:cubicBezTo>
                  <a:pt x="11355" y="10411"/>
                  <a:pt x="10966" y="10662"/>
                  <a:pt x="10555" y="10914"/>
                </a:cubicBezTo>
                <a:cubicBezTo>
                  <a:pt x="10463" y="10989"/>
                  <a:pt x="10395" y="11114"/>
                  <a:pt x="10417" y="11265"/>
                </a:cubicBezTo>
                <a:close/>
                <a:moveTo>
                  <a:pt x="13092" y="11943"/>
                </a:moveTo>
                <a:cubicBezTo>
                  <a:pt x="12955" y="11968"/>
                  <a:pt x="12886" y="11994"/>
                  <a:pt x="12795" y="12019"/>
                </a:cubicBezTo>
                <a:cubicBezTo>
                  <a:pt x="12429" y="12144"/>
                  <a:pt x="12086" y="12270"/>
                  <a:pt x="11720" y="12420"/>
                </a:cubicBezTo>
                <a:cubicBezTo>
                  <a:pt x="11537" y="12496"/>
                  <a:pt x="11377" y="12621"/>
                  <a:pt x="11217" y="12747"/>
                </a:cubicBezTo>
                <a:cubicBezTo>
                  <a:pt x="11149" y="12797"/>
                  <a:pt x="11103" y="12923"/>
                  <a:pt x="11103" y="13023"/>
                </a:cubicBezTo>
                <a:cubicBezTo>
                  <a:pt x="11103" y="13450"/>
                  <a:pt x="11446" y="13727"/>
                  <a:pt x="11789" y="13500"/>
                </a:cubicBezTo>
                <a:cubicBezTo>
                  <a:pt x="12315" y="13174"/>
                  <a:pt x="12817" y="12822"/>
                  <a:pt x="13320" y="12471"/>
                </a:cubicBezTo>
                <a:cubicBezTo>
                  <a:pt x="13435" y="12395"/>
                  <a:pt x="13457" y="12220"/>
                  <a:pt x="13343" y="12119"/>
                </a:cubicBezTo>
                <a:cubicBezTo>
                  <a:pt x="13252" y="12019"/>
                  <a:pt x="13160" y="11994"/>
                  <a:pt x="13092" y="11943"/>
                </a:cubicBezTo>
                <a:close/>
                <a:moveTo>
                  <a:pt x="7812" y="3052"/>
                </a:moveTo>
                <a:cubicBezTo>
                  <a:pt x="7423" y="3052"/>
                  <a:pt x="7080" y="3178"/>
                  <a:pt x="6852" y="3379"/>
                </a:cubicBezTo>
                <a:cubicBezTo>
                  <a:pt x="6646" y="3554"/>
                  <a:pt x="6463" y="3755"/>
                  <a:pt x="6257" y="3981"/>
                </a:cubicBezTo>
                <a:cubicBezTo>
                  <a:pt x="6143" y="4107"/>
                  <a:pt x="5937" y="4233"/>
                  <a:pt x="6075" y="4434"/>
                </a:cubicBezTo>
                <a:cubicBezTo>
                  <a:pt x="6189" y="4584"/>
                  <a:pt x="6372" y="4459"/>
                  <a:pt x="6509" y="4408"/>
                </a:cubicBezTo>
                <a:cubicBezTo>
                  <a:pt x="7172" y="4157"/>
                  <a:pt x="7857" y="3881"/>
                  <a:pt x="8520" y="3630"/>
                </a:cubicBezTo>
                <a:cubicBezTo>
                  <a:pt x="8543" y="3630"/>
                  <a:pt x="8589" y="3605"/>
                  <a:pt x="8589" y="3605"/>
                </a:cubicBezTo>
                <a:cubicBezTo>
                  <a:pt x="8635" y="3554"/>
                  <a:pt x="8680" y="3504"/>
                  <a:pt x="8680" y="3479"/>
                </a:cubicBezTo>
                <a:cubicBezTo>
                  <a:pt x="8680" y="3429"/>
                  <a:pt x="8635" y="3354"/>
                  <a:pt x="8589" y="3354"/>
                </a:cubicBezTo>
                <a:cubicBezTo>
                  <a:pt x="8315" y="3203"/>
                  <a:pt x="7995" y="3102"/>
                  <a:pt x="7812" y="305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7BA3BD6D-627F-2441-80AF-92AC37903CCE}"/>
              </a:ext>
            </a:extLst>
          </p:cNvPr>
          <p:cNvSpPr/>
          <p:nvPr userDrawn="1"/>
        </p:nvSpPr>
        <p:spPr>
          <a:xfrm>
            <a:off x="8541004" y="840839"/>
            <a:ext cx="1147161" cy="1251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551" extrusionOk="0">
                <a:moveTo>
                  <a:pt x="8238" y="13141"/>
                </a:moveTo>
                <a:cubicBezTo>
                  <a:pt x="8693" y="13161"/>
                  <a:pt x="9079" y="13308"/>
                  <a:pt x="9352" y="13662"/>
                </a:cubicBezTo>
                <a:cubicBezTo>
                  <a:pt x="9557" y="13934"/>
                  <a:pt x="9761" y="14226"/>
                  <a:pt x="9807" y="14560"/>
                </a:cubicBezTo>
                <a:cubicBezTo>
                  <a:pt x="9830" y="14685"/>
                  <a:pt x="9875" y="14810"/>
                  <a:pt x="9921" y="14935"/>
                </a:cubicBezTo>
                <a:cubicBezTo>
                  <a:pt x="9989" y="15123"/>
                  <a:pt x="10080" y="15165"/>
                  <a:pt x="10262" y="15061"/>
                </a:cubicBezTo>
                <a:cubicBezTo>
                  <a:pt x="10489" y="14914"/>
                  <a:pt x="10716" y="14768"/>
                  <a:pt x="10944" y="14601"/>
                </a:cubicBezTo>
                <a:cubicBezTo>
                  <a:pt x="11171" y="14414"/>
                  <a:pt x="11398" y="14226"/>
                  <a:pt x="11626" y="14038"/>
                </a:cubicBezTo>
                <a:cubicBezTo>
                  <a:pt x="11899" y="13808"/>
                  <a:pt x="12012" y="13558"/>
                  <a:pt x="11921" y="13203"/>
                </a:cubicBezTo>
                <a:cubicBezTo>
                  <a:pt x="11830" y="12869"/>
                  <a:pt x="11808" y="12514"/>
                  <a:pt x="11762" y="12181"/>
                </a:cubicBezTo>
                <a:cubicBezTo>
                  <a:pt x="11694" y="11554"/>
                  <a:pt x="11603" y="10908"/>
                  <a:pt x="11558" y="10281"/>
                </a:cubicBezTo>
                <a:cubicBezTo>
                  <a:pt x="11535" y="9968"/>
                  <a:pt x="11467" y="9676"/>
                  <a:pt x="11353" y="9384"/>
                </a:cubicBezTo>
                <a:cubicBezTo>
                  <a:pt x="11307" y="9301"/>
                  <a:pt x="11239" y="9217"/>
                  <a:pt x="11148" y="9154"/>
                </a:cubicBezTo>
                <a:cubicBezTo>
                  <a:pt x="10989" y="9050"/>
                  <a:pt x="10830" y="8988"/>
                  <a:pt x="10671" y="8904"/>
                </a:cubicBezTo>
                <a:cubicBezTo>
                  <a:pt x="9875" y="8528"/>
                  <a:pt x="9125" y="8090"/>
                  <a:pt x="8374" y="7652"/>
                </a:cubicBezTo>
                <a:cubicBezTo>
                  <a:pt x="8011" y="7443"/>
                  <a:pt x="7624" y="7255"/>
                  <a:pt x="7260" y="7047"/>
                </a:cubicBezTo>
                <a:cubicBezTo>
                  <a:pt x="7056" y="6942"/>
                  <a:pt x="6851" y="6838"/>
                  <a:pt x="6669" y="6692"/>
                </a:cubicBezTo>
                <a:cubicBezTo>
                  <a:pt x="6305" y="6421"/>
                  <a:pt x="6374" y="5961"/>
                  <a:pt x="6806" y="5794"/>
                </a:cubicBezTo>
                <a:cubicBezTo>
                  <a:pt x="7647" y="5461"/>
                  <a:pt x="8511" y="5148"/>
                  <a:pt x="9352" y="4814"/>
                </a:cubicBezTo>
                <a:cubicBezTo>
                  <a:pt x="9511" y="4751"/>
                  <a:pt x="9670" y="4668"/>
                  <a:pt x="9852" y="4605"/>
                </a:cubicBezTo>
                <a:cubicBezTo>
                  <a:pt x="10853" y="4250"/>
                  <a:pt x="11785" y="3812"/>
                  <a:pt x="12763" y="3457"/>
                </a:cubicBezTo>
                <a:cubicBezTo>
                  <a:pt x="13467" y="3186"/>
                  <a:pt x="14172" y="2914"/>
                  <a:pt x="14877" y="2643"/>
                </a:cubicBezTo>
                <a:cubicBezTo>
                  <a:pt x="15446" y="2414"/>
                  <a:pt x="16037" y="2226"/>
                  <a:pt x="16628" y="2017"/>
                </a:cubicBezTo>
                <a:cubicBezTo>
                  <a:pt x="16764" y="1975"/>
                  <a:pt x="16901" y="1913"/>
                  <a:pt x="17037" y="1829"/>
                </a:cubicBezTo>
                <a:cubicBezTo>
                  <a:pt x="17492" y="1579"/>
                  <a:pt x="17947" y="1349"/>
                  <a:pt x="18447" y="1182"/>
                </a:cubicBezTo>
                <a:cubicBezTo>
                  <a:pt x="19243" y="911"/>
                  <a:pt x="20016" y="577"/>
                  <a:pt x="20743" y="160"/>
                </a:cubicBezTo>
                <a:cubicBezTo>
                  <a:pt x="20857" y="97"/>
                  <a:pt x="20971" y="34"/>
                  <a:pt x="21084" y="14"/>
                </a:cubicBezTo>
                <a:cubicBezTo>
                  <a:pt x="21334" y="-49"/>
                  <a:pt x="21539" y="118"/>
                  <a:pt x="21516" y="348"/>
                </a:cubicBezTo>
                <a:cubicBezTo>
                  <a:pt x="21494" y="452"/>
                  <a:pt x="21448" y="556"/>
                  <a:pt x="21403" y="661"/>
                </a:cubicBezTo>
                <a:cubicBezTo>
                  <a:pt x="21130" y="1287"/>
                  <a:pt x="20925" y="1913"/>
                  <a:pt x="20880" y="2581"/>
                </a:cubicBezTo>
                <a:cubicBezTo>
                  <a:pt x="20857" y="2810"/>
                  <a:pt x="20857" y="3040"/>
                  <a:pt x="20675" y="3228"/>
                </a:cubicBezTo>
                <a:cubicBezTo>
                  <a:pt x="20630" y="3290"/>
                  <a:pt x="20584" y="3394"/>
                  <a:pt x="20607" y="3478"/>
                </a:cubicBezTo>
                <a:cubicBezTo>
                  <a:pt x="20698" y="3895"/>
                  <a:pt x="20630" y="4313"/>
                  <a:pt x="20584" y="4730"/>
                </a:cubicBezTo>
                <a:cubicBezTo>
                  <a:pt x="20539" y="5210"/>
                  <a:pt x="20425" y="5669"/>
                  <a:pt x="20379" y="6128"/>
                </a:cubicBezTo>
                <a:cubicBezTo>
                  <a:pt x="20288" y="6838"/>
                  <a:pt x="20198" y="7548"/>
                  <a:pt x="20084" y="8257"/>
                </a:cubicBezTo>
                <a:cubicBezTo>
                  <a:pt x="20016" y="8695"/>
                  <a:pt x="19879" y="9113"/>
                  <a:pt x="19766" y="9530"/>
                </a:cubicBezTo>
                <a:cubicBezTo>
                  <a:pt x="19697" y="9822"/>
                  <a:pt x="19606" y="10135"/>
                  <a:pt x="19561" y="10428"/>
                </a:cubicBezTo>
                <a:cubicBezTo>
                  <a:pt x="19493" y="10908"/>
                  <a:pt x="19402" y="11388"/>
                  <a:pt x="19334" y="11868"/>
                </a:cubicBezTo>
                <a:cubicBezTo>
                  <a:pt x="19220" y="12681"/>
                  <a:pt x="19106" y="13495"/>
                  <a:pt x="18879" y="14288"/>
                </a:cubicBezTo>
                <a:cubicBezTo>
                  <a:pt x="18788" y="14601"/>
                  <a:pt x="18538" y="14727"/>
                  <a:pt x="18219" y="14581"/>
                </a:cubicBezTo>
                <a:cubicBezTo>
                  <a:pt x="17992" y="14497"/>
                  <a:pt x="17833" y="14330"/>
                  <a:pt x="17674" y="14163"/>
                </a:cubicBezTo>
                <a:cubicBezTo>
                  <a:pt x="17333" y="13808"/>
                  <a:pt x="16969" y="13454"/>
                  <a:pt x="16628" y="13120"/>
                </a:cubicBezTo>
                <a:cubicBezTo>
                  <a:pt x="16537" y="13036"/>
                  <a:pt x="16423" y="12953"/>
                  <a:pt x="16332" y="12848"/>
                </a:cubicBezTo>
                <a:cubicBezTo>
                  <a:pt x="16241" y="12765"/>
                  <a:pt x="16128" y="12744"/>
                  <a:pt x="16037" y="12848"/>
                </a:cubicBezTo>
                <a:cubicBezTo>
                  <a:pt x="15809" y="13099"/>
                  <a:pt x="15468" y="13224"/>
                  <a:pt x="15195" y="13412"/>
                </a:cubicBezTo>
                <a:cubicBezTo>
                  <a:pt x="14672" y="13808"/>
                  <a:pt x="14127" y="14205"/>
                  <a:pt x="13604" y="14581"/>
                </a:cubicBezTo>
                <a:cubicBezTo>
                  <a:pt x="13467" y="14685"/>
                  <a:pt x="13331" y="14768"/>
                  <a:pt x="13195" y="14852"/>
                </a:cubicBezTo>
                <a:cubicBezTo>
                  <a:pt x="12990" y="14956"/>
                  <a:pt x="12785" y="14956"/>
                  <a:pt x="12626" y="14789"/>
                </a:cubicBezTo>
                <a:cubicBezTo>
                  <a:pt x="12581" y="14748"/>
                  <a:pt x="12558" y="14706"/>
                  <a:pt x="12512" y="14685"/>
                </a:cubicBezTo>
                <a:cubicBezTo>
                  <a:pt x="12422" y="14622"/>
                  <a:pt x="12308" y="14601"/>
                  <a:pt x="12240" y="14685"/>
                </a:cubicBezTo>
                <a:cubicBezTo>
                  <a:pt x="11944" y="15040"/>
                  <a:pt x="11512" y="15186"/>
                  <a:pt x="11171" y="15478"/>
                </a:cubicBezTo>
                <a:cubicBezTo>
                  <a:pt x="10898" y="15708"/>
                  <a:pt x="10534" y="15854"/>
                  <a:pt x="10216" y="16021"/>
                </a:cubicBezTo>
                <a:cubicBezTo>
                  <a:pt x="10148" y="16062"/>
                  <a:pt x="10057" y="16083"/>
                  <a:pt x="9989" y="16125"/>
                </a:cubicBezTo>
                <a:cubicBezTo>
                  <a:pt x="9284" y="16480"/>
                  <a:pt x="9238" y="16354"/>
                  <a:pt x="8579" y="17043"/>
                </a:cubicBezTo>
                <a:cubicBezTo>
                  <a:pt x="8306" y="17335"/>
                  <a:pt x="7988" y="17586"/>
                  <a:pt x="7670" y="17836"/>
                </a:cubicBezTo>
                <a:cubicBezTo>
                  <a:pt x="7510" y="17961"/>
                  <a:pt x="7328" y="18045"/>
                  <a:pt x="7147" y="18149"/>
                </a:cubicBezTo>
                <a:cubicBezTo>
                  <a:pt x="6510" y="18525"/>
                  <a:pt x="5851" y="18921"/>
                  <a:pt x="5191" y="19276"/>
                </a:cubicBezTo>
                <a:cubicBezTo>
                  <a:pt x="4782" y="19506"/>
                  <a:pt x="4327" y="19714"/>
                  <a:pt x="3918" y="19923"/>
                </a:cubicBezTo>
                <a:cubicBezTo>
                  <a:pt x="3168" y="20299"/>
                  <a:pt x="2440" y="20695"/>
                  <a:pt x="1667" y="21050"/>
                </a:cubicBezTo>
                <a:cubicBezTo>
                  <a:pt x="1280" y="21238"/>
                  <a:pt x="871" y="21363"/>
                  <a:pt x="462" y="21509"/>
                </a:cubicBezTo>
                <a:cubicBezTo>
                  <a:pt x="416" y="21530"/>
                  <a:pt x="348" y="21551"/>
                  <a:pt x="303" y="21551"/>
                </a:cubicBezTo>
                <a:cubicBezTo>
                  <a:pt x="212" y="21551"/>
                  <a:pt x="75" y="21551"/>
                  <a:pt x="30" y="21509"/>
                </a:cubicBezTo>
                <a:cubicBezTo>
                  <a:pt x="-61" y="21426"/>
                  <a:pt x="75" y="21363"/>
                  <a:pt x="144" y="21301"/>
                </a:cubicBezTo>
                <a:cubicBezTo>
                  <a:pt x="326" y="21113"/>
                  <a:pt x="553" y="20946"/>
                  <a:pt x="803" y="20821"/>
                </a:cubicBezTo>
                <a:cubicBezTo>
                  <a:pt x="1190" y="20633"/>
                  <a:pt x="1576" y="20403"/>
                  <a:pt x="1940" y="20174"/>
                </a:cubicBezTo>
                <a:cubicBezTo>
                  <a:pt x="2440" y="19861"/>
                  <a:pt x="2963" y="19589"/>
                  <a:pt x="3486" y="19318"/>
                </a:cubicBezTo>
                <a:cubicBezTo>
                  <a:pt x="4123" y="18984"/>
                  <a:pt x="4782" y="18650"/>
                  <a:pt x="5396" y="18295"/>
                </a:cubicBezTo>
                <a:cubicBezTo>
                  <a:pt x="6169" y="17857"/>
                  <a:pt x="6942" y="17419"/>
                  <a:pt x="7579" y="16814"/>
                </a:cubicBezTo>
                <a:cubicBezTo>
                  <a:pt x="7601" y="16793"/>
                  <a:pt x="7647" y="16751"/>
                  <a:pt x="7670" y="16730"/>
                </a:cubicBezTo>
                <a:cubicBezTo>
                  <a:pt x="7897" y="16521"/>
                  <a:pt x="7965" y="16396"/>
                  <a:pt x="7601" y="16208"/>
                </a:cubicBezTo>
                <a:cubicBezTo>
                  <a:pt x="7215" y="16021"/>
                  <a:pt x="6965" y="15708"/>
                  <a:pt x="6806" y="15332"/>
                </a:cubicBezTo>
                <a:cubicBezTo>
                  <a:pt x="6601" y="14831"/>
                  <a:pt x="6692" y="14351"/>
                  <a:pt x="6965" y="13892"/>
                </a:cubicBezTo>
                <a:cubicBezTo>
                  <a:pt x="7078" y="13704"/>
                  <a:pt x="7238" y="13537"/>
                  <a:pt x="7374" y="13349"/>
                </a:cubicBezTo>
                <a:cubicBezTo>
                  <a:pt x="7488" y="13182"/>
                  <a:pt x="7647" y="13099"/>
                  <a:pt x="7851" y="13099"/>
                </a:cubicBezTo>
                <a:cubicBezTo>
                  <a:pt x="7942" y="13182"/>
                  <a:pt x="8102" y="13161"/>
                  <a:pt x="8238" y="13141"/>
                </a:cubicBezTo>
                <a:close/>
                <a:moveTo>
                  <a:pt x="11580" y="8487"/>
                </a:moveTo>
                <a:cubicBezTo>
                  <a:pt x="11671" y="8466"/>
                  <a:pt x="11762" y="8445"/>
                  <a:pt x="11830" y="8403"/>
                </a:cubicBezTo>
                <a:cubicBezTo>
                  <a:pt x="11967" y="8320"/>
                  <a:pt x="12103" y="8215"/>
                  <a:pt x="12217" y="8111"/>
                </a:cubicBezTo>
                <a:cubicBezTo>
                  <a:pt x="12672" y="7714"/>
                  <a:pt x="13126" y="7276"/>
                  <a:pt x="13604" y="6880"/>
                </a:cubicBezTo>
                <a:cubicBezTo>
                  <a:pt x="14150" y="6421"/>
                  <a:pt x="14718" y="5961"/>
                  <a:pt x="15218" y="5440"/>
                </a:cubicBezTo>
                <a:cubicBezTo>
                  <a:pt x="15787" y="4855"/>
                  <a:pt x="16378" y="4292"/>
                  <a:pt x="16946" y="3728"/>
                </a:cubicBezTo>
                <a:cubicBezTo>
                  <a:pt x="17196" y="3478"/>
                  <a:pt x="17424" y="3228"/>
                  <a:pt x="17674" y="2998"/>
                </a:cubicBezTo>
                <a:cubicBezTo>
                  <a:pt x="17696" y="2977"/>
                  <a:pt x="17719" y="2914"/>
                  <a:pt x="17719" y="2894"/>
                </a:cubicBezTo>
                <a:cubicBezTo>
                  <a:pt x="17674" y="2873"/>
                  <a:pt x="17628" y="2831"/>
                  <a:pt x="17583" y="2831"/>
                </a:cubicBezTo>
                <a:cubicBezTo>
                  <a:pt x="17446" y="2831"/>
                  <a:pt x="17310" y="2894"/>
                  <a:pt x="17174" y="2873"/>
                </a:cubicBezTo>
                <a:cubicBezTo>
                  <a:pt x="16923" y="2831"/>
                  <a:pt x="16742" y="2894"/>
                  <a:pt x="16537" y="2977"/>
                </a:cubicBezTo>
                <a:cubicBezTo>
                  <a:pt x="16378" y="3040"/>
                  <a:pt x="16219" y="3081"/>
                  <a:pt x="16082" y="3144"/>
                </a:cubicBezTo>
                <a:cubicBezTo>
                  <a:pt x="15559" y="3353"/>
                  <a:pt x="15059" y="3541"/>
                  <a:pt x="14536" y="3749"/>
                </a:cubicBezTo>
                <a:cubicBezTo>
                  <a:pt x="14286" y="3854"/>
                  <a:pt x="14059" y="3958"/>
                  <a:pt x="13808" y="4041"/>
                </a:cubicBezTo>
                <a:cubicBezTo>
                  <a:pt x="13354" y="4208"/>
                  <a:pt x="12876" y="4375"/>
                  <a:pt x="12422" y="4542"/>
                </a:cubicBezTo>
                <a:cubicBezTo>
                  <a:pt x="11853" y="4772"/>
                  <a:pt x="11307" y="5022"/>
                  <a:pt x="10739" y="5231"/>
                </a:cubicBezTo>
                <a:cubicBezTo>
                  <a:pt x="9898" y="5544"/>
                  <a:pt x="9056" y="5836"/>
                  <a:pt x="8192" y="6128"/>
                </a:cubicBezTo>
                <a:cubicBezTo>
                  <a:pt x="8102" y="6170"/>
                  <a:pt x="8011" y="6191"/>
                  <a:pt x="7920" y="6233"/>
                </a:cubicBezTo>
                <a:cubicBezTo>
                  <a:pt x="7760" y="6316"/>
                  <a:pt x="7760" y="6421"/>
                  <a:pt x="7942" y="6525"/>
                </a:cubicBezTo>
                <a:cubicBezTo>
                  <a:pt x="8215" y="6692"/>
                  <a:pt x="8488" y="6838"/>
                  <a:pt x="8761" y="7005"/>
                </a:cubicBezTo>
                <a:cubicBezTo>
                  <a:pt x="9261" y="7276"/>
                  <a:pt x="9739" y="7527"/>
                  <a:pt x="10239" y="7798"/>
                </a:cubicBezTo>
                <a:cubicBezTo>
                  <a:pt x="10489" y="7944"/>
                  <a:pt x="10739" y="8090"/>
                  <a:pt x="10989" y="8215"/>
                </a:cubicBezTo>
                <a:cubicBezTo>
                  <a:pt x="11103" y="8278"/>
                  <a:pt x="11216" y="8361"/>
                  <a:pt x="11353" y="8403"/>
                </a:cubicBezTo>
                <a:cubicBezTo>
                  <a:pt x="11398" y="8445"/>
                  <a:pt x="11489" y="8466"/>
                  <a:pt x="11580" y="8487"/>
                </a:cubicBezTo>
                <a:close/>
                <a:moveTo>
                  <a:pt x="19743" y="3895"/>
                </a:moveTo>
                <a:cubicBezTo>
                  <a:pt x="19720" y="3874"/>
                  <a:pt x="19697" y="3812"/>
                  <a:pt x="19652" y="3770"/>
                </a:cubicBezTo>
                <a:cubicBezTo>
                  <a:pt x="19606" y="3812"/>
                  <a:pt x="19561" y="3833"/>
                  <a:pt x="19538" y="3874"/>
                </a:cubicBezTo>
                <a:cubicBezTo>
                  <a:pt x="19334" y="4229"/>
                  <a:pt x="19129" y="4605"/>
                  <a:pt x="18924" y="4960"/>
                </a:cubicBezTo>
                <a:cubicBezTo>
                  <a:pt x="18811" y="5168"/>
                  <a:pt x="18697" y="5377"/>
                  <a:pt x="18538" y="5544"/>
                </a:cubicBezTo>
                <a:cubicBezTo>
                  <a:pt x="18265" y="5857"/>
                  <a:pt x="18060" y="6191"/>
                  <a:pt x="17878" y="6567"/>
                </a:cubicBezTo>
                <a:cubicBezTo>
                  <a:pt x="17856" y="6629"/>
                  <a:pt x="17787" y="6692"/>
                  <a:pt x="17742" y="6754"/>
                </a:cubicBezTo>
                <a:cubicBezTo>
                  <a:pt x="17651" y="6880"/>
                  <a:pt x="17560" y="7005"/>
                  <a:pt x="17469" y="7130"/>
                </a:cubicBezTo>
                <a:cubicBezTo>
                  <a:pt x="17219" y="7485"/>
                  <a:pt x="16969" y="7840"/>
                  <a:pt x="16696" y="8174"/>
                </a:cubicBezTo>
                <a:cubicBezTo>
                  <a:pt x="16446" y="8508"/>
                  <a:pt x="16150" y="8821"/>
                  <a:pt x="15946" y="9175"/>
                </a:cubicBezTo>
                <a:cubicBezTo>
                  <a:pt x="15832" y="9384"/>
                  <a:pt x="15673" y="9551"/>
                  <a:pt x="15536" y="9760"/>
                </a:cubicBezTo>
                <a:cubicBezTo>
                  <a:pt x="15468" y="9864"/>
                  <a:pt x="15377" y="9968"/>
                  <a:pt x="15309" y="10073"/>
                </a:cubicBezTo>
                <a:cubicBezTo>
                  <a:pt x="15173" y="10261"/>
                  <a:pt x="15173" y="10448"/>
                  <a:pt x="15264" y="10657"/>
                </a:cubicBezTo>
                <a:cubicBezTo>
                  <a:pt x="15332" y="10824"/>
                  <a:pt x="15446" y="10949"/>
                  <a:pt x="15582" y="11054"/>
                </a:cubicBezTo>
                <a:cubicBezTo>
                  <a:pt x="15741" y="11179"/>
                  <a:pt x="15900" y="11346"/>
                  <a:pt x="16059" y="11471"/>
                </a:cubicBezTo>
                <a:cubicBezTo>
                  <a:pt x="16173" y="11575"/>
                  <a:pt x="16264" y="11680"/>
                  <a:pt x="16378" y="11763"/>
                </a:cubicBezTo>
                <a:cubicBezTo>
                  <a:pt x="16560" y="11930"/>
                  <a:pt x="16764" y="12097"/>
                  <a:pt x="16923" y="12285"/>
                </a:cubicBezTo>
                <a:cubicBezTo>
                  <a:pt x="17196" y="12619"/>
                  <a:pt x="17583" y="12828"/>
                  <a:pt x="17924" y="13099"/>
                </a:cubicBezTo>
                <a:cubicBezTo>
                  <a:pt x="18038" y="13182"/>
                  <a:pt x="18151" y="13141"/>
                  <a:pt x="18174" y="13015"/>
                </a:cubicBezTo>
                <a:cubicBezTo>
                  <a:pt x="18219" y="12890"/>
                  <a:pt x="18242" y="12744"/>
                  <a:pt x="18242" y="12598"/>
                </a:cubicBezTo>
                <a:cubicBezTo>
                  <a:pt x="18265" y="12327"/>
                  <a:pt x="18242" y="12055"/>
                  <a:pt x="18265" y="11784"/>
                </a:cubicBezTo>
                <a:cubicBezTo>
                  <a:pt x="18333" y="10908"/>
                  <a:pt x="18606" y="10052"/>
                  <a:pt x="18833" y="9196"/>
                </a:cubicBezTo>
                <a:cubicBezTo>
                  <a:pt x="19015" y="8549"/>
                  <a:pt x="19174" y="7902"/>
                  <a:pt x="19288" y="7255"/>
                </a:cubicBezTo>
                <a:cubicBezTo>
                  <a:pt x="19311" y="7172"/>
                  <a:pt x="19311" y="7068"/>
                  <a:pt x="19311" y="6984"/>
                </a:cubicBezTo>
                <a:cubicBezTo>
                  <a:pt x="19356" y="6588"/>
                  <a:pt x="19356" y="6191"/>
                  <a:pt x="19447" y="5815"/>
                </a:cubicBezTo>
                <a:cubicBezTo>
                  <a:pt x="19629" y="5231"/>
                  <a:pt x="19652" y="4563"/>
                  <a:pt x="19743" y="3895"/>
                </a:cubicBezTo>
                <a:close/>
                <a:moveTo>
                  <a:pt x="14422" y="8967"/>
                </a:moveTo>
                <a:cubicBezTo>
                  <a:pt x="14422" y="8967"/>
                  <a:pt x="14422" y="8967"/>
                  <a:pt x="14422" y="8967"/>
                </a:cubicBezTo>
                <a:cubicBezTo>
                  <a:pt x="14422" y="8758"/>
                  <a:pt x="14400" y="8549"/>
                  <a:pt x="14422" y="8361"/>
                </a:cubicBezTo>
                <a:cubicBezTo>
                  <a:pt x="14445" y="8215"/>
                  <a:pt x="14468" y="8069"/>
                  <a:pt x="14536" y="7923"/>
                </a:cubicBezTo>
                <a:cubicBezTo>
                  <a:pt x="14559" y="7881"/>
                  <a:pt x="14627" y="7840"/>
                  <a:pt x="14672" y="7798"/>
                </a:cubicBezTo>
                <a:cubicBezTo>
                  <a:pt x="14695" y="7840"/>
                  <a:pt x="14741" y="7881"/>
                  <a:pt x="14741" y="7923"/>
                </a:cubicBezTo>
                <a:cubicBezTo>
                  <a:pt x="14809" y="8257"/>
                  <a:pt x="14832" y="8612"/>
                  <a:pt x="14741" y="8946"/>
                </a:cubicBezTo>
                <a:cubicBezTo>
                  <a:pt x="14718" y="9008"/>
                  <a:pt x="14741" y="9092"/>
                  <a:pt x="14832" y="9092"/>
                </a:cubicBezTo>
                <a:cubicBezTo>
                  <a:pt x="14877" y="9092"/>
                  <a:pt x="14945" y="9050"/>
                  <a:pt x="14968" y="9008"/>
                </a:cubicBezTo>
                <a:cubicBezTo>
                  <a:pt x="15014" y="8925"/>
                  <a:pt x="15036" y="8821"/>
                  <a:pt x="15036" y="8716"/>
                </a:cubicBezTo>
                <a:cubicBezTo>
                  <a:pt x="15059" y="8570"/>
                  <a:pt x="15059" y="8403"/>
                  <a:pt x="15059" y="8257"/>
                </a:cubicBezTo>
                <a:cubicBezTo>
                  <a:pt x="15104" y="7923"/>
                  <a:pt x="15173" y="7568"/>
                  <a:pt x="15218" y="7234"/>
                </a:cubicBezTo>
                <a:cubicBezTo>
                  <a:pt x="15241" y="7151"/>
                  <a:pt x="15241" y="7088"/>
                  <a:pt x="15264" y="7005"/>
                </a:cubicBezTo>
                <a:cubicBezTo>
                  <a:pt x="15286" y="6963"/>
                  <a:pt x="15355" y="6901"/>
                  <a:pt x="15377" y="6901"/>
                </a:cubicBezTo>
                <a:cubicBezTo>
                  <a:pt x="15423" y="6921"/>
                  <a:pt x="15514" y="6963"/>
                  <a:pt x="15514" y="7005"/>
                </a:cubicBezTo>
                <a:cubicBezTo>
                  <a:pt x="15536" y="7109"/>
                  <a:pt x="15559" y="7214"/>
                  <a:pt x="15536" y="7297"/>
                </a:cubicBezTo>
                <a:cubicBezTo>
                  <a:pt x="15514" y="7548"/>
                  <a:pt x="15468" y="7798"/>
                  <a:pt x="15423" y="8069"/>
                </a:cubicBezTo>
                <a:cubicBezTo>
                  <a:pt x="15423" y="8132"/>
                  <a:pt x="15446" y="8215"/>
                  <a:pt x="15446" y="8278"/>
                </a:cubicBezTo>
                <a:cubicBezTo>
                  <a:pt x="15491" y="8215"/>
                  <a:pt x="15559" y="8174"/>
                  <a:pt x="15605" y="8111"/>
                </a:cubicBezTo>
                <a:cubicBezTo>
                  <a:pt x="15832" y="7798"/>
                  <a:pt x="15946" y="7443"/>
                  <a:pt x="15991" y="7068"/>
                </a:cubicBezTo>
                <a:cubicBezTo>
                  <a:pt x="16014" y="6838"/>
                  <a:pt x="16059" y="6608"/>
                  <a:pt x="16082" y="6379"/>
                </a:cubicBezTo>
                <a:cubicBezTo>
                  <a:pt x="16105" y="6274"/>
                  <a:pt x="16082" y="6149"/>
                  <a:pt x="16241" y="6149"/>
                </a:cubicBezTo>
                <a:cubicBezTo>
                  <a:pt x="16264" y="6149"/>
                  <a:pt x="16310" y="6295"/>
                  <a:pt x="16310" y="6379"/>
                </a:cubicBezTo>
                <a:cubicBezTo>
                  <a:pt x="16310" y="6546"/>
                  <a:pt x="16287" y="6713"/>
                  <a:pt x="16287" y="6880"/>
                </a:cubicBezTo>
                <a:cubicBezTo>
                  <a:pt x="16287" y="6921"/>
                  <a:pt x="16310" y="6963"/>
                  <a:pt x="16332" y="6963"/>
                </a:cubicBezTo>
                <a:cubicBezTo>
                  <a:pt x="16378" y="6963"/>
                  <a:pt x="16446" y="6942"/>
                  <a:pt x="16469" y="6921"/>
                </a:cubicBezTo>
                <a:cubicBezTo>
                  <a:pt x="16514" y="6901"/>
                  <a:pt x="16537" y="6838"/>
                  <a:pt x="16560" y="6796"/>
                </a:cubicBezTo>
                <a:cubicBezTo>
                  <a:pt x="16832" y="6358"/>
                  <a:pt x="17128" y="5920"/>
                  <a:pt x="17401" y="5481"/>
                </a:cubicBezTo>
                <a:cubicBezTo>
                  <a:pt x="17651" y="5106"/>
                  <a:pt x="17878" y="4730"/>
                  <a:pt x="18128" y="4354"/>
                </a:cubicBezTo>
                <a:cubicBezTo>
                  <a:pt x="18197" y="4229"/>
                  <a:pt x="18242" y="4104"/>
                  <a:pt x="18288" y="3958"/>
                </a:cubicBezTo>
                <a:cubicBezTo>
                  <a:pt x="18288" y="3937"/>
                  <a:pt x="18265" y="3895"/>
                  <a:pt x="18265" y="3895"/>
                </a:cubicBezTo>
                <a:cubicBezTo>
                  <a:pt x="18242" y="3874"/>
                  <a:pt x="18174" y="3874"/>
                  <a:pt x="18151" y="3895"/>
                </a:cubicBezTo>
                <a:cubicBezTo>
                  <a:pt x="17901" y="4104"/>
                  <a:pt x="17674" y="4313"/>
                  <a:pt x="17424" y="4542"/>
                </a:cubicBezTo>
                <a:cubicBezTo>
                  <a:pt x="16651" y="5231"/>
                  <a:pt x="15991" y="6003"/>
                  <a:pt x="15195" y="6671"/>
                </a:cubicBezTo>
                <a:cubicBezTo>
                  <a:pt x="14923" y="6901"/>
                  <a:pt x="14673" y="7172"/>
                  <a:pt x="14377" y="7381"/>
                </a:cubicBezTo>
                <a:cubicBezTo>
                  <a:pt x="13968" y="7694"/>
                  <a:pt x="13581" y="8028"/>
                  <a:pt x="13240" y="8403"/>
                </a:cubicBezTo>
                <a:cubicBezTo>
                  <a:pt x="13126" y="8508"/>
                  <a:pt x="13081" y="8633"/>
                  <a:pt x="13081" y="8779"/>
                </a:cubicBezTo>
                <a:cubicBezTo>
                  <a:pt x="13081" y="9050"/>
                  <a:pt x="13081" y="9321"/>
                  <a:pt x="13081" y="9593"/>
                </a:cubicBezTo>
                <a:cubicBezTo>
                  <a:pt x="13081" y="9801"/>
                  <a:pt x="13035" y="10010"/>
                  <a:pt x="13035" y="10198"/>
                </a:cubicBezTo>
                <a:cubicBezTo>
                  <a:pt x="13035" y="10511"/>
                  <a:pt x="13035" y="10803"/>
                  <a:pt x="13035" y="11116"/>
                </a:cubicBezTo>
                <a:cubicBezTo>
                  <a:pt x="13035" y="11221"/>
                  <a:pt x="13013" y="11346"/>
                  <a:pt x="12990" y="11450"/>
                </a:cubicBezTo>
                <a:cubicBezTo>
                  <a:pt x="12967" y="11554"/>
                  <a:pt x="12899" y="11596"/>
                  <a:pt x="12763" y="11554"/>
                </a:cubicBezTo>
                <a:cubicBezTo>
                  <a:pt x="12603" y="11513"/>
                  <a:pt x="12558" y="11554"/>
                  <a:pt x="12581" y="11680"/>
                </a:cubicBezTo>
                <a:cubicBezTo>
                  <a:pt x="12626" y="11888"/>
                  <a:pt x="12649" y="12076"/>
                  <a:pt x="12694" y="12285"/>
                </a:cubicBezTo>
                <a:cubicBezTo>
                  <a:pt x="12717" y="12348"/>
                  <a:pt x="12785" y="12431"/>
                  <a:pt x="12808" y="12431"/>
                </a:cubicBezTo>
                <a:cubicBezTo>
                  <a:pt x="12876" y="12410"/>
                  <a:pt x="12967" y="12389"/>
                  <a:pt x="13013" y="12327"/>
                </a:cubicBezTo>
                <a:cubicBezTo>
                  <a:pt x="13126" y="12181"/>
                  <a:pt x="13217" y="12014"/>
                  <a:pt x="13286" y="11847"/>
                </a:cubicBezTo>
                <a:cubicBezTo>
                  <a:pt x="13467" y="11450"/>
                  <a:pt x="13649" y="11074"/>
                  <a:pt x="13809" y="10678"/>
                </a:cubicBezTo>
                <a:cubicBezTo>
                  <a:pt x="13831" y="10636"/>
                  <a:pt x="13831" y="10594"/>
                  <a:pt x="13831" y="10574"/>
                </a:cubicBezTo>
                <a:cubicBezTo>
                  <a:pt x="13831" y="10490"/>
                  <a:pt x="13786" y="10469"/>
                  <a:pt x="13695" y="10490"/>
                </a:cubicBezTo>
                <a:cubicBezTo>
                  <a:pt x="13490" y="10553"/>
                  <a:pt x="13445" y="10532"/>
                  <a:pt x="13467" y="10365"/>
                </a:cubicBezTo>
                <a:cubicBezTo>
                  <a:pt x="13467" y="10302"/>
                  <a:pt x="13490" y="10240"/>
                  <a:pt x="13513" y="10177"/>
                </a:cubicBezTo>
                <a:cubicBezTo>
                  <a:pt x="13581" y="9781"/>
                  <a:pt x="13649" y="9363"/>
                  <a:pt x="13695" y="8967"/>
                </a:cubicBezTo>
                <a:cubicBezTo>
                  <a:pt x="13718" y="8758"/>
                  <a:pt x="13740" y="8528"/>
                  <a:pt x="13786" y="8320"/>
                </a:cubicBezTo>
                <a:cubicBezTo>
                  <a:pt x="13809" y="8236"/>
                  <a:pt x="13831" y="8174"/>
                  <a:pt x="13854" y="8111"/>
                </a:cubicBezTo>
                <a:cubicBezTo>
                  <a:pt x="13877" y="8069"/>
                  <a:pt x="13945" y="8028"/>
                  <a:pt x="13990" y="8048"/>
                </a:cubicBezTo>
                <a:cubicBezTo>
                  <a:pt x="14036" y="8048"/>
                  <a:pt x="14081" y="8111"/>
                  <a:pt x="14081" y="8153"/>
                </a:cubicBezTo>
                <a:cubicBezTo>
                  <a:pt x="14081" y="8403"/>
                  <a:pt x="14081" y="8654"/>
                  <a:pt x="14036" y="8925"/>
                </a:cubicBezTo>
                <a:cubicBezTo>
                  <a:pt x="13990" y="9280"/>
                  <a:pt x="13922" y="9634"/>
                  <a:pt x="13854" y="9989"/>
                </a:cubicBezTo>
                <a:cubicBezTo>
                  <a:pt x="13854" y="10031"/>
                  <a:pt x="13877" y="10073"/>
                  <a:pt x="13899" y="10094"/>
                </a:cubicBezTo>
                <a:cubicBezTo>
                  <a:pt x="13922" y="10115"/>
                  <a:pt x="13990" y="10094"/>
                  <a:pt x="14013" y="10073"/>
                </a:cubicBezTo>
                <a:cubicBezTo>
                  <a:pt x="14241" y="9906"/>
                  <a:pt x="14422" y="9739"/>
                  <a:pt x="14377" y="9426"/>
                </a:cubicBezTo>
                <a:cubicBezTo>
                  <a:pt x="14400" y="9280"/>
                  <a:pt x="14422" y="9134"/>
                  <a:pt x="14422" y="8967"/>
                </a:cubicBezTo>
                <a:close/>
                <a:moveTo>
                  <a:pt x="9125" y="14643"/>
                </a:moveTo>
                <a:cubicBezTo>
                  <a:pt x="9102" y="14539"/>
                  <a:pt x="9079" y="14372"/>
                  <a:pt x="9011" y="14226"/>
                </a:cubicBezTo>
                <a:cubicBezTo>
                  <a:pt x="8897" y="13954"/>
                  <a:pt x="8624" y="13871"/>
                  <a:pt x="8329" y="13934"/>
                </a:cubicBezTo>
                <a:cubicBezTo>
                  <a:pt x="7806" y="14059"/>
                  <a:pt x="7465" y="14372"/>
                  <a:pt x="7374" y="14873"/>
                </a:cubicBezTo>
                <a:cubicBezTo>
                  <a:pt x="7306" y="15228"/>
                  <a:pt x="7465" y="15582"/>
                  <a:pt x="7761" y="15708"/>
                </a:cubicBezTo>
                <a:cubicBezTo>
                  <a:pt x="8147" y="15874"/>
                  <a:pt x="8602" y="15791"/>
                  <a:pt x="8852" y="15478"/>
                </a:cubicBezTo>
                <a:cubicBezTo>
                  <a:pt x="9034" y="15248"/>
                  <a:pt x="9079" y="14977"/>
                  <a:pt x="9125" y="14643"/>
                </a:cubicBezTo>
                <a:close/>
                <a:moveTo>
                  <a:pt x="15446" y="12222"/>
                </a:moveTo>
                <a:cubicBezTo>
                  <a:pt x="15423" y="12160"/>
                  <a:pt x="15423" y="12118"/>
                  <a:pt x="15400" y="12076"/>
                </a:cubicBezTo>
                <a:cubicBezTo>
                  <a:pt x="15195" y="11826"/>
                  <a:pt x="14968" y="11575"/>
                  <a:pt x="14741" y="11346"/>
                </a:cubicBezTo>
                <a:cubicBezTo>
                  <a:pt x="14718" y="11325"/>
                  <a:pt x="14627" y="11346"/>
                  <a:pt x="14604" y="11367"/>
                </a:cubicBezTo>
                <a:cubicBezTo>
                  <a:pt x="14559" y="11388"/>
                  <a:pt x="14536" y="11450"/>
                  <a:pt x="14513" y="11492"/>
                </a:cubicBezTo>
                <a:cubicBezTo>
                  <a:pt x="14286" y="12055"/>
                  <a:pt x="13990" y="12556"/>
                  <a:pt x="13649" y="13057"/>
                </a:cubicBezTo>
                <a:cubicBezTo>
                  <a:pt x="13604" y="13120"/>
                  <a:pt x="13581" y="13203"/>
                  <a:pt x="13581" y="13266"/>
                </a:cubicBezTo>
                <a:cubicBezTo>
                  <a:pt x="13581" y="13287"/>
                  <a:pt x="13649" y="13328"/>
                  <a:pt x="13695" y="13349"/>
                </a:cubicBezTo>
                <a:cubicBezTo>
                  <a:pt x="13718" y="13349"/>
                  <a:pt x="13786" y="13328"/>
                  <a:pt x="13808" y="13308"/>
                </a:cubicBezTo>
                <a:cubicBezTo>
                  <a:pt x="14331" y="13036"/>
                  <a:pt x="14832" y="12744"/>
                  <a:pt x="15309" y="12389"/>
                </a:cubicBezTo>
                <a:cubicBezTo>
                  <a:pt x="15377" y="12368"/>
                  <a:pt x="15423" y="12285"/>
                  <a:pt x="15446" y="1222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58CEBCC4-58E3-DD4A-896D-E57C8589C8D1}"/>
              </a:ext>
            </a:extLst>
          </p:cNvPr>
          <p:cNvSpPr/>
          <p:nvPr userDrawn="1"/>
        </p:nvSpPr>
        <p:spPr>
          <a:xfrm>
            <a:off x="1476027" y="2384336"/>
            <a:ext cx="959853" cy="99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1" h="21467" extrusionOk="0">
                <a:moveTo>
                  <a:pt x="20955" y="4362"/>
                </a:moveTo>
                <a:cubicBezTo>
                  <a:pt x="20521" y="4309"/>
                  <a:pt x="20088" y="4362"/>
                  <a:pt x="19708" y="4597"/>
                </a:cubicBezTo>
                <a:cubicBezTo>
                  <a:pt x="19410" y="4780"/>
                  <a:pt x="19085" y="4911"/>
                  <a:pt x="18733" y="4911"/>
                </a:cubicBezTo>
                <a:cubicBezTo>
                  <a:pt x="18272" y="4911"/>
                  <a:pt x="17811" y="4911"/>
                  <a:pt x="17350" y="4858"/>
                </a:cubicBezTo>
                <a:cubicBezTo>
                  <a:pt x="16998" y="4806"/>
                  <a:pt x="16646" y="4728"/>
                  <a:pt x="16348" y="4571"/>
                </a:cubicBezTo>
                <a:cubicBezTo>
                  <a:pt x="15697" y="4205"/>
                  <a:pt x="15047" y="3812"/>
                  <a:pt x="14450" y="3342"/>
                </a:cubicBezTo>
                <a:cubicBezTo>
                  <a:pt x="14071" y="3054"/>
                  <a:pt x="13665" y="2871"/>
                  <a:pt x="13177" y="2819"/>
                </a:cubicBezTo>
                <a:cubicBezTo>
                  <a:pt x="12580" y="2766"/>
                  <a:pt x="12011" y="2557"/>
                  <a:pt x="11415" y="2583"/>
                </a:cubicBezTo>
                <a:cubicBezTo>
                  <a:pt x="11171" y="2583"/>
                  <a:pt x="11009" y="2479"/>
                  <a:pt x="10900" y="2243"/>
                </a:cubicBezTo>
                <a:cubicBezTo>
                  <a:pt x="10710" y="1799"/>
                  <a:pt x="10521" y="1354"/>
                  <a:pt x="10331" y="910"/>
                </a:cubicBezTo>
                <a:cubicBezTo>
                  <a:pt x="10250" y="701"/>
                  <a:pt x="10168" y="491"/>
                  <a:pt x="10033" y="308"/>
                </a:cubicBezTo>
                <a:cubicBezTo>
                  <a:pt x="9843" y="21"/>
                  <a:pt x="9545" y="-84"/>
                  <a:pt x="9247" y="73"/>
                </a:cubicBezTo>
                <a:cubicBezTo>
                  <a:pt x="8732" y="334"/>
                  <a:pt x="8190" y="622"/>
                  <a:pt x="7702" y="962"/>
                </a:cubicBezTo>
                <a:cubicBezTo>
                  <a:pt x="7323" y="1197"/>
                  <a:pt x="6998" y="1511"/>
                  <a:pt x="6672" y="1799"/>
                </a:cubicBezTo>
                <a:cubicBezTo>
                  <a:pt x="6320" y="2086"/>
                  <a:pt x="6293" y="2217"/>
                  <a:pt x="6455" y="2636"/>
                </a:cubicBezTo>
                <a:cubicBezTo>
                  <a:pt x="6510" y="2766"/>
                  <a:pt x="6591" y="2897"/>
                  <a:pt x="6645" y="3028"/>
                </a:cubicBezTo>
                <a:cubicBezTo>
                  <a:pt x="6699" y="3132"/>
                  <a:pt x="6781" y="3237"/>
                  <a:pt x="6862" y="3342"/>
                </a:cubicBezTo>
                <a:cubicBezTo>
                  <a:pt x="6970" y="3525"/>
                  <a:pt x="6998" y="3682"/>
                  <a:pt x="6889" y="3891"/>
                </a:cubicBezTo>
                <a:cubicBezTo>
                  <a:pt x="6808" y="4022"/>
                  <a:pt x="6754" y="4178"/>
                  <a:pt x="6727" y="4335"/>
                </a:cubicBezTo>
                <a:cubicBezTo>
                  <a:pt x="6672" y="5094"/>
                  <a:pt x="6401" y="5800"/>
                  <a:pt x="6103" y="6506"/>
                </a:cubicBezTo>
                <a:cubicBezTo>
                  <a:pt x="5995" y="6793"/>
                  <a:pt x="5886" y="7081"/>
                  <a:pt x="5886" y="7395"/>
                </a:cubicBezTo>
                <a:cubicBezTo>
                  <a:pt x="5886" y="7918"/>
                  <a:pt x="5778" y="8415"/>
                  <a:pt x="5670" y="8912"/>
                </a:cubicBezTo>
                <a:cubicBezTo>
                  <a:pt x="5588" y="9225"/>
                  <a:pt x="5507" y="9565"/>
                  <a:pt x="5453" y="9905"/>
                </a:cubicBezTo>
                <a:cubicBezTo>
                  <a:pt x="5399" y="10167"/>
                  <a:pt x="5344" y="10402"/>
                  <a:pt x="5290" y="10664"/>
                </a:cubicBezTo>
                <a:cubicBezTo>
                  <a:pt x="5209" y="11030"/>
                  <a:pt x="5155" y="11396"/>
                  <a:pt x="5073" y="11762"/>
                </a:cubicBezTo>
                <a:cubicBezTo>
                  <a:pt x="5019" y="12050"/>
                  <a:pt x="4965" y="12363"/>
                  <a:pt x="4884" y="12651"/>
                </a:cubicBezTo>
                <a:cubicBezTo>
                  <a:pt x="4856" y="12808"/>
                  <a:pt x="4775" y="12913"/>
                  <a:pt x="4613" y="12939"/>
                </a:cubicBezTo>
                <a:cubicBezTo>
                  <a:pt x="4125" y="13017"/>
                  <a:pt x="3637" y="13096"/>
                  <a:pt x="3149" y="13226"/>
                </a:cubicBezTo>
                <a:cubicBezTo>
                  <a:pt x="2851" y="13305"/>
                  <a:pt x="2526" y="13383"/>
                  <a:pt x="2282" y="13566"/>
                </a:cubicBezTo>
                <a:cubicBezTo>
                  <a:pt x="1686" y="14063"/>
                  <a:pt x="1062" y="14534"/>
                  <a:pt x="547" y="15135"/>
                </a:cubicBezTo>
                <a:cubicBezTo>
                  <a:pt x="385" y="15318"/>
                  <a:pt x="249" y="15528"/>
                  <a:pt x="222" y="15763"/>
                </a:cubicBezTo>
                <a:cubicBezTo>
                  <a:pt x="114" y="16286"/>
                  <a:pt x="-76" y="16809"/>
                  <a:pt x="32" y="17384"/>
                </a:cubicBezTo>
                <a:cubicBezTo>
                  <a:pt x="60" y="17489"/>
                  <a:pt x="32" y="17567"/>
                  <a:pt x="32" y="17672"/>
                </a:cubicBezTo>
                <a:cubicBezTo>
                  <a:pt x="87" y="18038"/>
                  <a:pt x="114" y="18404"/>
                  <a:pt x="195" y="18770"/>
                </a:cubicBezTo>
                <a:cubicBezTo>
                  <a:pt x="222" y="18823"/>
                  <a:pt x="222" y="18901"/>
                  <a:pt x="222" y="18953"/>
                </a:cubicBezTo>
                <a:cubicBezTo>
                  <a:pt x="222" y="19006"/>
                  <a:pt x="222" y="19032"/>
                  <a:pt x="222" y="19084"/>
                </a:cubicBezTo>
                <a:cubicBezTo>
                  <a:pt x="222" y="19136"/>
                  <a:pt x="195" y="19215"/>
                  <a:pt x="141" y="19267"/>
                </a:cubicBezTo>
                <a:cubicBezTo>
                  <a:pt x="32" y="19450"/>
                  <a:pt x="32" y="19633"/>
                  <a:pt x="168" y="19816"/>
                </a:cubicBezTo>
                <a:cubicBezTo>
                  <a:pt x="222" y="19895"/>
                  <a:pt x="276" y="19947"/>
                  <a:pt x="358" y="19999"/>
                </a:cubicBezTo>
                <a:cubicBezTo>
                  <a:pt x="439" y="20235"/>
                  <a:pt x="574" y="20470"/>
                  <a:pt x="791" y="20653"/>
                </a:cubicBezTo>
                <a:cubicBezTo>
                  <a:pt x="1144" y="20993"/>
                  <a:pt x="1604" y="21124"/>
                  <a:pt x="2065" y="21228"/>
                </a:cubicBezTo>
                <a:cubicBezTo>
                  <a:pt x="2607" y="21333"/>
                  <a:pt x="3149" y="21411"/>
                  <a:pt x="3718" y="21438"/>
                </a:cubicBezTo>
                <a:cubicBezTo>
                  <a:pt x="4829" y="21516"/>
                  <a:pt x="5941" y="21438"/>
                  <a:pt x="7025" y="21228"/>
                </a:cubicBezTo>
                <a:cubicBezTo>
                  <a:pt x="8000" y="21045"/>
                  <a:pt x="8976" y="20731"/>
                  <a:pt x="9735" y="20104"/>
                </a:cubicBezTo>
                <a:cubicBezTo>
                  <a:pt x="9735" y="20104"/>
                  <a:pt x="9762" y="20078"/>
                  <a:pt x="9762" y="20078"/>
                </a:cubicBezTo>
                <a:cubicBezTo>
                  <a:pt x="10331" y="19921"/>
                  <a:pt x="10819" y="19372"/>
                  <a:pt x="10765" y="18770"/>
                </a:cubicBezTo>
                <a:cubicBezTo>
                  <a:pt x="10765" y="18561"/>
                  <a:pt x="10792" y="18378"/>
                  <a:pt x="10873" y="18221"/>
                </a:cubicBezTo>
                <a:cubicBezTo>
                  <a:pt x="10981" y="18012"/>
                  <a:pt x="11009" y="17803"/>
                  <a:pt x="11009" y="17567"/>
                </a:cubicBezTo>
                <a:cubicBezTo>
                  <a:pt x="11009" y="17306"/>
                  <a:pt x="11036" y="17018"/>
                  <a:pt x="11036" y="16757"/>
                </a:cubicBezTo>
                <a:cubicBezTo>
                  <a:pt x="11036" y="16678"/>
                  <a:pt x="11063" y="16574"/>
                  <a:pt x="11036" y="16521"/>
                </a:cubicBezTo>
                <a:cubicBezTo>
                  <a:pt x="10738" y="16181"/>
                  <a:pt x="10738" y="15737"/>
                  <a:pt x="10575" y="15318"/>
                </a:cubicBezTo>
                <a:cubicBezTo>
                  <a:pt x="10548" y="15240"/>
                  <a:pt x="10494" y="15188"/>
                  <a:pt x="10439" y="15109"/>
                </a:cubicBezTo>
                <a:cubicBezTo>
                  <a:pt x="10358" y="15005"/>
                  <a:pt x="10277" y="14900"/>
                  <a:pt x="10196" y="14795"/>
                </a:cubicBezTo>
                <a:cubicBezTo>
                  <a:pt x="9681" y="14089"/>
                  <a:pt x="9003" y="13540"/>
                  <a:pt x="8244" y="13122"/>
                </a:cubicBezTo>
                <a:cubicBezTo>
                  <a:pt x="8163" y="13070"/>
                  <a:pt x="8109" y="13043"/>
                  <a:pt x="8027" y="13017"/>
                </a:cubicBezTo>
                <a:cubicBezTo>
                  <a:pt x="7865" y="12939"/>
                  <a:pt x="7811" y="12834"/>
                  <a:pt x="7811" y="12677"/>
                </a:cubicBezTo>
                <a:cubicBezTo>
                  <a:pt x="7838" y="12547"/>
                  <a:pt x="7838" y="12416"/>
                  <a:pt x="7892" y="12311"/>
                </a:cubicBezTo>
                <a:cubicBezTo>
                  <a:pt x="8136" y="11840"/>
                  <a:pt x="8271" y="11317"/>
                  <a:pt x="8407" y="10821"/>
                </a:cubicBezTo>
                <a:cubicBezTo>
                  <a:pt x="8488" y="10481"/>
                  <a:pt x="8569" y="10402"/>
                  <a:pt x="8922" y="10428"/>
                </a:cubicBezTo>
                <a:cubicBezTo>
                  <a:pt x="9328" y="10455"/>
                  <a:pt x="9626" y="10324"/>
                  <a:pt x="9897" y="10036"/>
                </a:cubicBezTo>
                <a:cubicBezTo>
                  <a:pt x="10033" y="9905"/>
                  <a:pt x="10196" y="9827"/>
                  <a:pt x="10358" y="9748"/>
                </a:cubicBezTo>
                <a:cubicBezTo>
                  <a:pt x="10819" y="9565"/>
                  <a:pt x="12201" y="9565"/>
                  <a:pt x="12662" y="9722"/>
                </a:cubicBezTo>
                <a:cubicBezTo>
                  <a:pt x="12689" y="9722"/>
                  <a:pt x="12689" y="9722"/>
                  <a:pt x="12716" y="9748"/>
                </a:cubicBezTo>
                <a:cubicBezTo>
                  <a:pt x="13231" y="9984"/>
                  <a:pt x="13800" y="10193"/>
                  <a:pt x="14261" y="10533"/>
                </a:cubicBezTo>
                <a:cubicBezTo>
                  <a:pt x="14640" y="10821"/>
                  <a:pt x="15047" y="11030"/>
                  <a:pt x="15480" y="11161"/>
                </a:cubicBezTo>
                <a:cubicBezTo>
                  <a:pt x="16239" y="11396"/>
                  <a:pt x="16998" y="11579"/>
                  <a:pt x="17784" y="11317"/>
                </a:cubicBezTo>
                <a:cubicBezTo>
                  <a:pt x="17919" y="11265"/>
                  <a:pt x="18055" y="11265"/>
                  <a:pt x="18163" y="11265"/>
                </a:cubicBezTo>
                <a:cubicBezTo>
                  <a:pt x="18570" y="11265"/>
                  <a:pt x="18922" y="11134"/>
                  <a:pt x="19275" y="11030"/>
                </a:cubicBezTo>
                <a:cubicBezTo>
                  <a:pt x="19627" y="10899"/>
                  <a:pt x="19817" y="10690"/>
                  <a:pt x="19817" y="10298"/>
                </a:cubicBezTo>
                <a:cubicBezTo>
                  <a:pt x="19817" y="9775"/>
                  <a:pt x="19898" y="9278"/>
                  <a:pt x="20061" y="8781"/>
                </a:cubicBezTo>
                <a:cubicBezTo>
                  <a:pt x="20088" y="8702"/>
                  <a:pt x="20088" y="8624"/>
                  <a:pt x="20115" y="8546"/>
                </a:cubicBezTo>
                <a:cubicBezTo>
                  <a:pt x="20142" y="7709"/>
                  <a:pt x="20467" y="6950"/>
                  <a:pt x="20792" y="6192"/>
                </a:cubicBezTo>
                <a:cubicBezTo>
                  <a:pt x="20874" y="5983"/>
                  <a:pt x="21036" y="5800"/>
                  <a:pt x="21145" y="5617"/>
                </a:cubicBezTo>
                <a:cubicBezTo>
                  <a:pt x="21253" y="5434"/>
                  <a:pt x="21388" y="5224"/>
                  <a:pt x="21443" y="5015"/>
                </a:cubicBezTo>
                <a:cubicBezTo>
                  <a:pt x="21524" y="4675"/>
                  <a:pt x="21334" y="4414"/>
                  <a:pt x="20955" y="4362"/>
                </a:cubicBezTo>
                <a:close/>
                <a:moveTo>
                  <a:pt x="5588" y="20470"/>
                </a:moveTo>
                <a:cubicBezTo>
                  <a:pt x="4504" y="20548"/>
                  <a:pt x="3393" y="20522"/>
                  <a:pt x="2309" y="20287"/>
                </a:cubicBezTo>
                <a:cubicBezTo>
                  <a:pt x="2092" y="20235"/>
                  <a:pt x="1875" y="20208"/>
                  <a:pt x="1713" y="20104"/>
                </a:cubicBezTo>
                <a:cubicBezTo>
                  <a:pt x="1740" y="20078"/>
                  <a:pt x="1740" y="20052"/>
                  <a:pt x="1767" y="20025"/>
                </a:cubicBezTo>
                <a:cubicBezTo>
                  <a:pt x="1767" y="19973"/>
                  <a:pt x="1659" y="19869"/>
                  <a:pt x="1604" y="19816"/>
                </a:cubicBezTo>
                <a:cubicBezTo>
                  <a:pt x="1469" y="19712"/>
                  <a:pt x="1360" y="19607"/>
                  <a:pt x="1279" y="19450"/>
                </a:cubicBezTo>
                <a:cubicBezTo>
                  <a:pt x="1252" y="19293"/>
                  <a:pt x="1252" y="19136"/>
                  <a:pt x="1252" y="18979"/>
                </a:cubicBezTo>
                <a:cubicBezTo>
                  <a:pt x="1279" y="18979"/>
                  <a:pt x="1306" y="18979"/>
                  <a:pt x="1306" y="18979"/>
                </a:cubicBezTo>
                <a:cubicBezTo>
                  <a:pt x="1387" y="19006"/>
                  <a:pt x="1469" y="19032"/>
                  <a:pt x="1523" y="19084"/>
                </a:cubicBezTo>
                <a:cubicBezTo>
                  <a:pt x="1821" y="19241"/>
                  <a:pt x="2146" y="19346"/>
                  <a:pt x="2499" y="19398"/>
                </a:cubicBezTo>
                <a:cubicBezTo>
                  <a:pt x="2905" y="19450"/>
                  <a:pt x="3312" y="19529"/>
                  <a:pt x="3718" y="19633"/>
                </a:cubicBezTo>
                <a:cubicBezTo>
                  <a:pt x="4152" y="19764"/>
                  <a:pt x="4613" y="19790"/>
                  <a:pt x="5046" y="19712"/>
                </a:cubicBezTo>
                <a:cubicBezTo>
                  <a:pt x="5724" y="19581"/>
                  <a:pt x="6401" y="19581"/>
                  <a:pt x="7052" y="19372"/>
                </a:cubicBezTo>
                <a:cubicBezTo>
                  <a:pt x="7296" y="19293"/>
                  <a:pt x="7567" y="19241"/>
                  <a:pt x="7838" y="19189"/>
                </a:cubicBezTo>
                <a:cubicBezTo>
                  <a:pt x="8136" y="19136"/>
                  <a:pt x="8407" y="19032"/>
                  <a:pt x="8651" y="18823"/>
                </a:cubicBezTo>
                <a:cubicBezTo>
                  <a:pt x="9003" y="18561"/>
                  <a:pt x="9437" y="18404"/>
                  <a:pt x="9735" y="18064"/>
                </a:cubicBezTo>
                <a:cubicBezTo>
                  <a:pt x="9735" y="18300"/>
                  <a:pt x="9681" y="18509"/>
                  <a:pt x="9572" y="18718"/>
                </a:cubicBezTo>
                <a:cubicBezTo>
                  <a:pt x="9491" y="18823"/>
                  <a:pt x="9410" y="18927"/>
                  <a:pt x="9328" y="19032"/>
                </a:cubicBezTo>
                <a:cubicBezTo>
                  <a:pt x="9084" y="19319"/>
                  <a:pt x="8813" y="19581"/>
                  <a:pt x="8434" y="19712"/>
                </a:cubicBezTo>
                <a:cubicBezTo>
                  <a:pt x="8298" y="19764"/>
                  <a:pt x="8163" y="19816"/>
                  <a:pt x="8027" y="19895"/>
                </a:cubicBezTo>
                <a:cubicBezTo>
                  <a:pt x="7973" y="19921"/>
                  <a:pt x="7946" y="19973"/>
                  <a:pt x="7892" y="19999"/>
                </a:cubicBezTo>
                <a:cubicBezTo>
                  <a:pt x="7160" y="20287"/>
                  <a:pt x="6347" y="20392"/>
                  <a:pt x="5588" y="20470"/>
                </a:cubicBezTo>
                <a:close/>
                <a:moveTo>
                  <a:pt x="7838" y="13802"/>
                </a:moveTo>
                <a:cubicBezTo>
                  <a:pt x="8000" y="13880"/>
                  <a:pt x="8163" y="13959"/>
                  <a:pt x="8298" y="14063"/>
                </a:cubicBezTo>
                <a:cubicBezTo>
                  <a:pt x="8786" y="14455"/>
                  <a:pt x="9193" y="14926"/>
                  <a:pt x="9572" y="15423"/>
                </a:cubicBezTo>
                <a:cubicBezTo>
                  <a:pt x="9653" y="15554"/>
                  <a:pt x="9681" y="15684"/>
                  <a:pt x="9626" y="15841"/>
                </a:cubicBezTo>
                <a:cubicBezTo>
                  <a:pt x="9599" y="15972"/>
                  <a:pt x="9545" y="16129"/>
                  <a:pt x="9518" y="16260"/>
                </a:cubicBezTo>
                <a:cubicBezTo>
                  <a:pt x="9491" y="16600"/>
                  <a:pt x="9355" y="16861"/>
                  <a:pt x="9111" y="17097"/>
                </a:cubicBezTo>
                <a:cubicBezTo>
                  <a:pt x="8868" y="17332"/>
                  <a:pt x="8705" y="17620"/>
                  <a:pt x="8407" y="17829"/>
                </a:cubicBezTo>
                <a:cubicBezTo>
                  <a:pt x="7973" y="18143"/>
                  <a:pt x="7458" y="18299"/>
                  <a:pt x="6943" y="18430"/>
                </a:cubicBezTo>
                <a:cubicBezTo>
                  <a:pt x="6754" y="18483"/>
                  <a:pt x="6564" y="18509"/>
                  <a:pt x="6347" y="18535"/>
                </a:cubicBezTo>
                <a:cubicBezTo>
                  <a:pt x="5670" y="18639"/>
                  <a:pt x="4965" y="18718"/>
                  <a:pt x="4369" y="18822"/>
                </a:cubicBezTo>
                <a:cubicBezTo>
                  <a:pt x="3474" y="18770"/>
                  <a:pt x="2715" y="18639"/>
                  <a:pt x="1984" y="18378"/>
                </a:cubicBezTo>
                <a:cubicBezTo>
                  <a:pt x="1496" y="18221"/>
                  <a:pt x="1198" y="17907"/>
                  <a:pt x="1171" y="17384"/>
                </a:cubicBezTo>
                <a:cubicBezTo>
                  <a:pt x="1171" y="17280"/>
                  <a:pt x="1144" y="17201"/>
                  <a:pt x="1116" y="17097"/>
                </a:cubicBezTo>
                <a:cubicBezTo>
                  <a:pt x="900" y="16364"/>
                  <a:pt x="1144" y="15763"/>
                  <a:pt x="1686" y="15266"/>
                </a:cubicBezTo>
                <a:cubicBezTo>
                  <a:pt x="2065" y="14900"/>
                  <a:pt x="2444" y="14560"/>
                  <a:pt x="2851" y="14194"/>
                </a:cubicBezTo>
                <a:cubicBezTo>
                  <a:pt x="3258" y="13854"/>
                  <a:pt x="3772" y="13749"/>
                  <a:pt x="4287" y="13697"/>
                </a:cubicBezTo>
                <a:cubicBezTo>
                  <a:pt x="4423" y="13671"/>
                  <a:pt x="4504" y="13776"/>
                  <a:pt x="4504" y="13906"/>
                </a:cubicBezTo>
                <a:cubicBezTo>
                  <a:pt x="4504" y="14011"/>
                  <a:pt x="4477" y="14115"/>
                  <a:pt x="4450" y="14246"/>
                </a:cubicBezTo>
                <a:cubicBezTo>
                  <a:pt x="4342" y="14848"/>
                  <a:pt x="4206" y="15449"/>
                  <a:pt x="4125" y="16051"/>
                </a:cubicBezTo>
                <a:cubicBezTo>
                  <a:pt x="4071" y="16338"/>
                  <a:pt x="4098" y="16652"/>
                  <a:pt x="4125" y="16966"/>
                </a:cubicBezTo>
                <a:cubicBezTo>
                  <a:pt x="4152" y="17227"/>
                  <a:pt x="4342" y="17384"/>
                  <a:pt x="4613" y="17437"/>
                </a:cubicBezTo>
                <a:cubicBezTo>
                  <a:pt x="4938" y="17515"/>
                  <a:pt x="5236" y="17489"/>
                  <a:pt x="5534" y="17332"/>
                </a:cubicBezTo>
                <a:cubicBezTo>
                  <a:pt x="5697" y="17253"/>
                  <a:pt x="5859" y="17201"/>
                  <a:pt x="6049" y="17201"/>
                </a:cubicBezTo>
                <a:cubicBezTo>
                  <a:pt x="6374" y="17175"/>
                  <a:pt x="6483" y="17070"/>
                  <a:pt x="6564" y="16783"/>
                </a:cubicBezTo>
                <a:cubicBezTo>
                  <a:pt x="6672" y="16443"/>
                  <a:pt x="6754" y="16103"/>
                  <a:pt x="6835" y="15763"/>
                </a:cubicBezTo>
                <a:cubicBezTo>
                  <a:pt x="6943" y="15318"/>
                  <a:pt x="7025" y="14874"/>
                  <a:pt x="7133" y="14455"/>
                </a:cubicBezTo>
                <a:cubicBezTo>
                  <a:pt x="7160" y="14325"/>
                  <a:pt x="7214" y="14194"/>
                  <a:pt x="7269" y="14037"/>
                </a:cubicBezTo>
                <a:cubicBezTo>
                  <a:pt x="7377" y="13723"/>
                  <a:pt x="7594" y="13697"/>
                  <a:pt x="7838" y="13802"/>
                </a:cubicBezTo>
                <a:close/>
                <a:moveTo>
                  <a:pt x="8786" y="4388"/>
                </a:moveTo>
                <a:cubicBezTo>
                  <a:pt x="8597" y="5747"/>
                  <a:pt x="8298" y="7107"/>
                  <a:pt x="7892" y="8415"/>
                </a:cubicBezTo>
                <a:cubicBezTo>
                  <a:pt x="7756" y="8885"/>
                  <a:pt x="7621" y="9330"/>
                  <a:pt x="7485" y="9801"/>
                </a:cubicBezTo>
                <a:cubicBezTo>
                  <a:pt x="7458" y="9931"/>
                  <a:pt x="7458" y="10088"/>
                  <a:pt x="7431" y="10219"/>
                </a:cubicBezTo>
                <a:cubicBezTo>
                  <a:pt x="7377" y="10481"/>
                  <a:pt x="7296" y="10742"/>
                  <a:pt x="7214" y="11004"/>
                </a:cubicBezTo>
                <a:cubicBezTo>
                  <a:pt x="7187" y="11108"/>
                  <a:pt x="7106" y="11213"/>
                  <a:pt x="7079" y="11317"/>
                </a:cubicBezTo>
                <a:cubicBezTo>
                  <a:pt x="6781" y="12546"/>
                  <a:pt x="6239" y="13723"/>
                  <a:pt x="6022" y="14978"/>
                </a:cubicBezTo>
                <a:cubicBezTo>
                  <a:pt x="5941" y="15397"/>
                  <a:pt x="5859" y="15789"/>
                  <a:pt x="5778" y="16207"/>
                </a:cubicBezTo>
                <a:cubicBezTo>
                  <a:pt x="5751" y="16312"/>
                  <a:pt x="5724" y="16417"/>
                  <a:pt x="5670" y="16521"/>
                </a:cubicBezTo>
                <a:cubicBezTo>
                  <a:pt x="5534" y="16809"/>
                  <a:pt x="5317" y="16861"/>
                  <a:pt x="5046" y="16704"/>
                </a:cubicBezTo>
                <a:cubicBezTo>
                  <a:pt x="4857" y="16600"/>
                  <a:pt x="4802" y="16495"/>
                  <a:pt x="4911" y="16312"/>
                </a:cubicBezTo>
                <a:cubicBezTo>
                  <a:pt x="5073" y="16051"/>
                  <a:pt x="5100" y="15763"/>
                  <a:pt x="5155" y="15501"/>
                </a:cubicBezTo>
                <a:cubicBezTo>
                  <a:pt x="5263" y="15005"/>
                  <a:pt x="5371" y="14534"/>
                  <a:pt x="5534" y="14063"/>
                </a:cubicBezTo>
                <a:cubicBezTo>
                  <a:pt x="5832" y="13122"/>
                  <a:pt x="6022" y="12128"/>
                  <a:pt x="6266" y="11161"/>
                </a:cubicBezTo>
                <a:cubicBezTo>
                  <a:pt x="6374" y="10638"/>
                  <a:pt x="6510" y="10141"/>
                  <a:pt x="6672" y="9618"/>
                </a:cubicBezTo>
                <a:cubicBezTo>
                  <a:pt x="6808" y="9173"/>
                  <a:pt x="6889" y="8702"/>
                  <a:pt x="6916" y="8258"/>
                </a:cubicBezTo>
                <a:cubicBezTo>
                  <a:pt x="6943" y="7656"/>
                  <a:pt x="7106" y="7107"/>
                  <a:pt x="7323" y="6584"/>
                </a:cubicBezTo>
                <a:cubicBezTo>
                  <a:pt x="7512" y="6114"/>
                  <a:pt x="7621" y="5643"/>
                  <a:pt x="7702" y="5146"/>
                </a:cubicBezTo>
                <a:cubicBezTo>
                  <a:pt x="7729" y="4937"/>
                  <a:pt x="7811" y="4701"/>
                  <a:pt x="7892" y="4492"/>
                </a:cubicBezTo>
                <a:cubicBezTo>
                  <a:pt x="8000" y="4205"/>
                  <a:pt x="8271" y="4074"/>
                  <a:pt x="8624" y="4126"/>
                </a:cubicBezTo>
                <a:cubicBezTo>
                  <a:pt x="8759" y="4152"/>
                  <a:pt x="8813" y="4257"/>
                  <a:pt x="8786" y="4388"/>
                </a:cubicBezTo>
                <a:close/>
                <a:moveTo>
                  <a:pt x="8569" y="3315"/>
                </a:moveTo>
                <a:cubicBezTo>
                  <a:pt x="8244" y="3289"/>
                  <a:pt x="7946" y="3263"/>
                  <a:pt x="7648" y="3080"/>
                </a:cubicBezTo>
                <a:cubicBezTo>
                  <a:pt x="7296" y="2871"/>
                  <a:pt x="7241" y="2662"/>
                  <a:pt x="7512" y="2374"/>
                </a:cubicBezTo>
                <a:cubicBezTo>
                  <a:pt x="7811" y="2060"/>
                  <a:pt x="8136" y="1773"/>
                  <a:pt x="8488" y="1485"/>
                </a:cubicBezTo>
                <a:cubicBezTo>
                  <a:pt x="8705" y="1302"/>
                  <a:pt x="8949" y="1171"/>
                  <a:pt x="9193" y="1014"/>
                </a:cubicBezTo>
                <a:cubicBezTo>
                  <a:pt x="9355" y="910"/>
                  <a:pt x="9464" y="936"/>
                  <a:pt x="9518" y="1093"/>
                </a:cubicBezTo>
                <a:cubicBezTo>
                  <a:pt x="9708" y="1485"/>
                  <a:pt x="9870" y="1877"/>
                  <a:pt x="10033" y="2296"/>
                </a:cubicBezTo>
                <a:cubicBezTo>
                  <a:pt x="10060" y="2348"/>
                  <a:pt x="10060" y="2400"/>
                  <a:pt x="10033" y="2426"/>
                </a:cubicBezTo>
                <a:cubicBezTo>
                  <a:pt x="9870" y="2740"/>
                  <a:pt x="9762" y="3106"/>
                  <a:pt x="9355" y="3185"/>
                </a:cubicBezTo>
                <a:cubicBezTo>
                  <a:pt x="9084" y="3263"/>
                  <a:pt x="8840" y="3263"/>
                  <a:pt x="8569" y="3315"/>
                </a:cubicBezTo>
                <a:close/>
                <a:moveTo>
                  <a:pt x="12553" y="4571"/>
                </a:moveTo>
                <a:cubicBezTo>
                  <a:pt x="12472" y="5172"/>
                  <a:pt x="12337" y="5774"/>
                  <a:pt x="12282" y="6375"/>
                </a:cubicBezTo>
                <a:cubicBezTo>
                  <a:pt x="12255" y="6924"/>
                  <a:pt x="12120" y="7473"/>
                  <a:pt x="12038" y="8023"/>
                </a:cubicBezTo>
                <a:cubicBezTo>
                  <a:pt x="11957" y="8624"/>
                  <a:pt x="11795" y="8755"/>
                  <a:pt x="11171" y="8650"/>
                </a:cubicBezTo>
                <a:cubicBezTo>
                  <a:pt x="10738" y="8598"/>
                  <a:pt x="10358" y="8650"/>
                  <a:pt x="9952" y="8807"/>
                </a:cubicBezTo>
                <a:cubicBezTo>
                  <a:pt x="9681" y="8912"/>
                  <a:pt x="9382" y="8990"/>
                  <a:pt x="9084" y="9069"/>
                </a:cubicBezTo>
                <a:cubicBezTo>
                  <a:pt x="8922" y="9121"/>
                  <a:pt x="8840" y="9042"/>
                  <a:pt x="8868" y="8885"/>
                </a:cubicBezTo>
                <a:cubicBezTo>
                  <a:pt x="8949" y="8546"/>
                  <a:pt x="9003" y="8232"/>
                  <a:pt x="9111" y="7918"/>
                </a:cubicBezTo>
                <a:cubicBezTo>
                  <a:pt x="9193" y="7604"/>
                  <a:pt x="9355" y="7316"/>
                  <a:pt x="9328" y="6977"/>
                </a:cubicBezTo>
                <a:cubicBezTo>
                  <a:pt x="9328" y="6846"/>
                  <a:pt x="9410" y="6689"/>
                  <a:pt x="9464" y="6584"/>
                </a:cubicBezTo>
                <a:cubicBezTo>
                  <a:pt x="9599" y="6375"/>
                  <a:pt x="9626" y="6140"/>
                  <a:pt x="9653" y="5904"/>
                </a:cubicBezTo>
                <a:cubicBezTo>
                  <a:pt x="9681" y="5512"/>
                  <a:pt x="9735" y="5146"/>
                  <a:pt x="9816" y="4754"/>
                </a:cubicBezTo>
                <a:cubicBezTo>
                  <a:pt x="9870" y="4440"/>
                  <a:pt x="10033" y="4178"/>
                  <a:pt x="10412" y="4126"/>
                </a:cubicBezTo>
                <a:cubicBezTo>
                  <a:pt x="10575" y="4100"/>
                  <a:pt x="10738" y="3995"/>
                  <a:pt x="10846" y="3891"/>
                </a:cubicBezTo>
                <a:cubicBezTo>
                  <a:pt x="11198" y="3525"/>
                  <a:pt x="11632" y="3551"/>
                  <a:pt x="12093" y="3577"/>
                </a:cubicBezTo>
                <a:cubicBezTo>
                  <a:pt x="12364" y="3603"/>
                  <a:pt x="12499" y="3734"/>
                  <a:pt x="12526" y="4022"/>
                </a:cubicBezTo>
                <a:cubicBezTo>
                  <a:pt x="12526" y="4126"/>
                  <a:pt x="12526" y="4205"/>
                  <a:pt x="12499" y="4309"/>
                </a:cubicBezTo>
                <a:cubicBezTo>
                  <a:pt x="12499" y="4388"/>
                  <a:pt x="12472" y="4466"/>
                  <a:pt x="12472" y="4545"/>
                </a:cubicBezTo>
                <a:cubicBezTo>
                  <a:pt x="12526" y="4571"/>
                  <a:pt x="12553" y="4571"/>
                  <a:pt x="12553" y="4571"/>
                </a:cubicBezTo>
                <a:close/>
                <a:moveTo>
                  <a:pt x="15616" y="6793"/>
                </a:moveTo>
                <a:cubicBezTo>
                  <a:pt x="15589" y="6898"/>
                  <a:pt x="15589" y="7029"/>
                  <a:pt x="15562" y="7133"/>
                </a:cubicBezTo>
                <a:cubicBezTo>
                  <a:pt x="15399" y="7761"/>
                  <a:pt x="15209" y="8362"/>
                  <a:pt x="15047" y="8990"/>
                </a:cubicBezTo>
                <a:cubicBezTo>
                  <a:pt x="14993" y="9147"/>
                  <a:pt x="14938" y="9304"/>
                  <a:pt x="14884" y="9435"/>
                </a:cubicBezTo>
                <a:cubicBezTo>
                  <a:pt x="14830" y="9565"/>
                  <a:pt x="14694" y="9618"/>
                  <a:pt x="14559" y="9565"/>
                </a:cubicBezTo>
                <a:cubicBezTo>
                  <a:pt x="14125" y="9408"/>
                  <a:pt x="13692" y="9252"/>
                  <a:pt x="13258" y="9069"/>
                </a:cubicBezTo>
                <a:cubicBezTo>
                  <a:pt x="13041" y="8990"/>
                  <a:pt x="12933" y="8807"/>
                  <a:pt x="12960" y="8572"/>
                </a:cubicBezTo>
                <a:cubicBezTo>
                  <a:pt x="12960" y="8519"/>
                  <a:pt x="12987" y="8441"/>
                  <a:pt x="12987" y="8389"/>
                </a:cubicBezTo>
                <a:cubicBezTo>
                  <a:pt x="12987" y="8389"/>
                  <a:pt x="12960" y="8389"/>
                  <a:pt x="12960" y="8389"/>
                </a:cubicBezTo>
                <a:cubicBezTo>
                  <a:pt x="13041" y="7839"/>
                  <a:pt x="13150" y="7290"/>
                  <a:pt x="13231" y="6715"/>
                </a:cubicBezTo>
                <a:cubicBezTo>
                  <a:pt x="13312" y="6323"/>
                  <a:pt x="13312" y="5930"/>
                  <a:pt x="13448" y="5538"/>
                </a:cubicBezTo>
                <a:cubicBezTo>
                  <a:pt x="13502" y="5381"/>
                  <a:pt x="13475" y="5198"/>
                  <a:pt x="13502" y="5015"/>
                </a:cubicBezTo>
                <a:cubicBezTo>
                  <a:pt x="13529" y="4806"/>
                  <a:pt x="13529" y="4597"/>
                  <a:pt x="13556" y="4388"/>
                </a:cubicBezTo>
                <a:cubicBezTo>
                  <a:pt x="13610" y="4152"/>
                  <a:pt x="13773" y="4074"/>
                  <a:pt x="14017" y="4178"/>
                </a:cubicBezTo>
                <a:cubicBezTo>
                  <a:pt x="14098" y="4205"/>
                  <a:pt x="14207" y="4257"/>
                  <a:pt x="14261" y="4335"/>
                </a:cubicBezTo>
                <a:cubicBezTo>
                  <a:pt x="14640" y="4597"/>
                  <a:pt x="14993" y="4884"/>
                  <a:pt x="15372" y="5172"/>
                </a:cubicBezTo>
                <a:cubicBezTo>
                  <a:pt x="15724" y="5434"/>
                  <a:pt x="15860" y="5747"/>
                  <a:pt x="15724" y="6192"/>
                </a:cubicBezTo>
                <a:cubicBezTo>
                  <a:pt x="15670" y="6375"/>
                  <a:pt x="15670" y="6584"/>
                  <a:pt x="15616" y="6793"/>
                </a:cubicBezTo>
                <a:close/>
                <a:moveTo>
                  <a:pt x="19600" y="6192"/>
                </a:moveTo>
                <a:cubicBezTo>
                  <a:pt x="19491" y="6506"/>
                  <a:pt x="19383" y="6793"/>
                  <a:pt x="19247" y="7081"/>
                </a:cubicBezTo>
                <a:cubicBezTo>
                  <a:pt x="19085" y="7447"/>
                  <a:pt x="19031" y="7839"/>
                  <a:pt x="18976" y="8258"/>
                </a:cubicBezTo>
                <a:cubicBezTo>
                  <a:pt x="18895" y="8755"/>
                  <a:pt x="18787" y="9252"/>
                  <a:pt x="18678" y="9775"/>
                </a:cubicBezTo>
                <a:cubicBezTo>
                  <a:pt x="18624" y="10036"/>
                  <a:pt x="18434" y="10193"/>
                  <a:pt x="18163" y="10219"/>
                </a:cubicBezTo>
                <a:cubicBezTo>
                  <a:pt x="17838" y="10245"/>
                  <a:pt x="17540" y="10350"/>
                  <a:pt x="17242" y="10454"/>
                </a:cubicBezTo>
                <a:cubicBezTo>
                  <a:pt x="16808" y="10585"/>
                  <a:pt x="16375" y="10533"/>
                  <a:pt x="15968" y="10376"/>
                </a:cubicBezTo>
                <a:cubicBezTo>
                  <a:pt x="15778" y="10298"/>
                  <a:pt x="15724" y="10193"/>
                  <a:pt x="15778" y="9984"/>
                </a:cubicBezTo>
                <a:cubicBezTo>
                  <a:pt x="15778" y="9958"/>
                  <a:pt x="15778" y="9958"/>
                  <a:pt x="15806" y="9931"/>
                </a:cubicBezTo>
                <a:cubicBezTo>
                  <a:pt x="16077" y="9356"/>
                  <a:pt x="16185" y="8729"/>
                  <a:pt x="16348" y="8127"/>
                </a:cubicBezTo>
                <a:cubicBezTo>
                  <a:pt x="16483" y="7604"/>
                  <a:pt x="16592" y="7055"/>
                  <a:pt x="16727" y="6532"/>
                </a:cubicBezTo>
                <a:cubicBezTo>
                  <a:pt x="16754" y="6480"/>
                  <a:pt x="16754" y="6401"/>
                  <a:pt x="16754" y="6349"/>
                </a:cubicBezTo>
                <a:cubicBezTo>
                  <a:pt x="16863" y="5957"/>
                  <a:pt x="16917" y="5878"/>
                  <a:pt x="17377" y="5878"/>
                </a:cubicBezTo>
                <a:cubicBezTo>
                  <a:pt x="17432" y="5878"/>
                  <a:pt x="17486" y="5878"/>
                  <a:pt x="17540" y="5878"/>
                </a:cubicBezTo>
                <a:cubicBezTo>
                  <a:pt x="17540" y="5878"/>
                  <a:pt x="17540" y="5878"/>
                  <a:pt x="17540" y="5904"/>
                </a:cubicBezTo>
                <a:cubicBezTo>
                  <a:pt x="17974" y="5904"/>
                  <a:pt x="18407" y="5931"/>
                  <a:pt x="18841" y="5931"/>
                </a:cubicBezTo>
                <a:cubicBezTo>
                  <a:pt x="19031" y="5931"/>
                  <a:pt x="19193" y="5878"/>
                  <a:pt x="19383" y="5878"/>
                </a:cubicBezTo>
                <a:cubicBezTo>
                  <a:pt x="19600" y="5852"/>
                  <a:pt x="19681" y="5957"/>
                  <a:pt x="19600" y="619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E52E9667-9D92-FD43-912E-60D530C2AA75}"/>
              </a:ext>
            </a:extLst>
          </p:cNvPr>
          <p:cNvSpPr/>
          <p:nvPr userDrawn="1"/>
        </p:nvSpPr>
        <p:spPr>
          <a:xfrm>
            <a:off x="1164553" y="5481779"/>
            <a:ext cx="968107" cy="5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419" extrusionOk="0">
                <a:moveTo>
                  <a:pt x="21538" y="8372"/>
                </a:moveTo>
                <a:cubicBezTo>
                  <a:pt x="21430" y="9696"/>
                  <a:pt x="21430" y="10830"/>
                  <a:pt x="21484" y="11917"/>
                </a:cubicBezTo>
                <a:cubicBezTo>
                  <a:pt x="21511" y="12295"/>
                  <a:pt x="21403" y="12626"/>
                  <a:pt x="21214" y="12863"/>
                </a:cubicBezTo>
                <a:cubicBezTo>
                  <a:pt x="21080" y="13004"/>
                  <a:pt x="20972" y="13241"/>
                  <a:pt x="20837" y="13382"/>
                </a:cubicBezTo>
                <a:cubicBezTo>
                  <a:pt x="20702" y="13572"/>
                  <a:pt x="20567" y="13761"/>
                  <a:pt x="20432" y="13855"/>
                </a:cubicBezTo>
                <a:cubicBezTo>
                  <a:pt x="19731" y="14233"/>
                  <a:pt x="19084" y="14942"/>
                  <a:pt x="18383" y="15368"/>
                </a:cubicBezTo>
                <a:cubicBezTo>
                  <a:pt x="18221" y="15462"/>
                  <a:pt x="18086" y="15604"/>
                  <a:pt x="17951" y="15793"/>
                </a:cubicBezTo>
                <a:cubicBezTo>
                  <a:pt x="17736" y="16124"/>
                  <a:pt x="17493" y="16218"/>
                  <a:pt x="17223" y="16266"/>
                </a:cubicBezTo>
                <a:cubicBezTo>
                  <a:pt x="16684" y="16360"/>
                  <a:pt x="16145" y="16502"/>
                  <a:pt x="15632" y="16880"/>
                </a:cubicBezTo>
                <a:cubicBezTo>
                  <a:pt x="15525" y="16975"/>
                  <a:pt x="15417" y="17022"/>
                  <a:pt x="15309" y="17069"/>
                </a:cubicBezTo>
                <a:cubicBezTo>
                  <a:pt x="14608" y="17305"/>
                  <a:pt x="13880" y="17589"/>
                  <a:pt x="13178" y="17825"/>
                </a:cubicBezTo>
                <a:cubicBezTo>
                  <a:pt x="12909" y="17920"/>
                  <a:pt x="12639" y="18062"/>
                  <a:pt x="12369" y="18203"/>
                </a:cubicBezTo>
                <a:cubicBezTo>
                  <a:pt x="11668" y="18582"/>
                  <a:pt x="10994" y="19007"/>
                  <a:pt x="10293" y="19385"/>
                </a:cubicBezTo>
                <a:cubicBezTo>
                  <a:pt x="10185" y="19432"/>
                  <a:pt x="10077" y="19527"/>
                  <a:pt x="9942" y="19527"/>
                </a:cubicBezTo>
                <a:cubicBezTo>
                  <a:pt x="9134" y="19669"/>
                  <a:pt x="8405" y="20141"/>
                  <a:pt x="7650" y="20661"/>
                </a:cubicBezTo>
                <a:cubicBezTo>
                  <a:pt x="7300" y="20898"/>
                  <a:pt x="6922" y="21087"/>
                  <a:pt x="6572" y="21323"/>
                </a:cubicBezTo>
                <a:cubicBezTo>
                  <a:pt x="6302" y="21512"/>
                  <a:pt x="6032" y="21417"/>
                  <a:pt x="5844" y="21087"/>
                </a:cubicBezTo>
                <a:cubicBezTo>
                  <a:pt x="5547" y="20567"/>
                  <a:pt x="5169" y="20378"/>
                  <a:pt x="4792" y="20189"/>
                </a:cubicBezTo>
                <a:cubicBezTo>
                  <a:pt x="4199" y="19905"/>
                  <a:pt x="3605" y="19621"/>
                  <a:pt x="3093" y="19007"/>
                </a:cubicBezTo>
                <a:cubicBezTo>
                  <a:pt x="2769" y="18629"/>
                  <a:pt x="2419" y="18298"/>
                  <a:pt x="2068" y="17967"/>
                </a:cubicBezTo>
                <a:cubicBezTo>
                  <a:pt x="2014" y="17920"/>
                  <a:pt x="1960" y="17825"/>
                  <a:pt x="1880" y="17825"/>
                </a:cubicBezTo>
                <a:cubicBezTo>
                  <a:pt x="1340" y="17636"/>
                  <a:pt x="936" y="17022"/>
                  <a:pt x="477" y="16502"/>
                </a:cubicBezTo>
                <a:cubicBezTo>
                  <a:pt x="127" y="16077"/>
                  <a:pt x="-62" y="15557"/>
                  <a:pt x="19" y="14800"/>
                </a:cubicBezTo>
                <a:cubicBezTo>
                  <a:pt x="100" y="14044"/>
                  <a:pt x="181" y="13241"/>
                  <a:pt x="289" y="12484"/>
                </a:cubicBezTo>
                <a:cubicBezTo>
                  <a:pt x="450" y="11303"/>
                  <a:pt x="639" y="10121"/>
                  <a:pt x="801" y="8940"/>
                </a:cubicBezTo>
                <a:cubicBezTo>
                  <a:pt x="909" y="8089"/>
                  <a:pt x="1044" y="7853"/>
                  <a:pt x="1529" y="7663"/>
                </a:cubicBezTo>
                <a:cubicBezTo>
                  <a:pt x="1799" y="7569"/>
                  <a:pt x="2041" y="7427"/>
                  <a:pt x="2284" y="7285"/>
                </a:cubicBezTo>
                <a:cubicBezTo>
                  <a:pt x="3093" y="6813"/>
                  <a:pt x="3875" y="6245"/>
                  <a:pt x="4684" y="5820"/>
                </a:cubicBezTo>
                <a:cubicBezTo>
                  <a:pt x="5493" y="5395"/>
                  <a:pt x="6275" y="4875"/>
                  <a:pt x="7084" y="4449"/>
                </a:cubicBezTo>
                <a:cubicBezTo>
                  <a:pt x="8001" y="3930"/>
                  <a:pt x="8918" y="3504"/>
                  <a:pt x="9835" y="3031"/>
                </a:cubicBezTo>
                <a:cubicBezTo>
                  <a:pt x="10158" y="2842"/>
                  <a:pt x="10482" y="2653"/>
                  <a:pt x="10832" y="2464"/>
                </a:cubicBezTo>
                <a:cubicBezTo>
                  <a:pt x="11534" y="2086"/>
                  <a:pt x="12235" y="1755"/>
                  <a:pt x="12936" y="1424"/>
                </a:cubicBezTo>
                <a:cubicBezTo>
                  <a:pt x="13556" y="1141"/>
                  <a:pt x="14203" y="905"/>
                  <a:pt x="14823" y="621"/>
                </a:cubicBezTo>
                <a:cubicBezTo>
                  <a:pt x="14985" y="526"/>
                  <a:pt x="15174" y="432"/>
                  <a:pt x="15309" y="243"/>
                </a:cubicBezTo>
                <a:cubicBezTo>
                  <a:pt x="15551" y="-88"/>
                  <a:pt x="15767" y="-41"/>
                  <a:pt x="16010" y="148"/>
                </a:cubicBezTo>
                <a:cubicBezTo>
                  <a:pt x="16226" y="337"/>
                  <a:pt x="16441" y="574"/>
                  <a:pt x="16657" y="810"/>
                </a:cubicBezTo>
                <a:cubicBezTo>
                  <a:pt x="17412" y="1614"/>
                  <a:pt x="18140" y="2417"/>
                  <a:pt x="18895" y="3221"/>
                </a:cubicBezTo>
                <a:cubicBezTo>
                  <a:pt x="19057" y="3410"/>
                  <a:pt x="19192" y="3599"/>
                  <a:pt x="19327" y="3788"/>
                </a:cubicBezTo>
                <a:cubicBezTo>
                  <a:pt x="19489" y="4024"/>
                  <a:pt x="19677" y="4213"/>
                  <a:pt x="19839" y="4449"/>
                </a:cubicBezTo>
                <a:cubicBezTo>
                  <a:pt x="19974" y="4638"/>
                  <a:pt x="20136" y="4828"/>
                  <a:pt x="20271" y="5064"/>
                </a:cubicBezTo>
                <a:cubicBezTo>
                  <a:pt x="20405" y="5253"/>
                  <a:pt x="20486" y="5489"/>
                  <a:pt x="20648" y="5631"/>
                </a:cubicBezTo>
                <a:cubicBezTo>
                  <a:pt x="20999" y="6009"/>
                  <a:pt x="21214" y="6576"/>
                  <a:pt x="21403" y="7191"/>
                </a:cubicBezTo>
                <a:cubicBezTo>
                  <a:pt x="21457" y="7711"/>
                  <a:pt x="21484" y="8136"/>
                  <a:pt x="21538" y="8372"/>
                </a:cubicBezTo>
                <a:close/>
                <a:moveTo>
                  <a:pt x="11048" y="4591"/>
                </a:moveTo>
                <a:cubicBezTo>
                  <a:pt x="10886" y="4686"/>
                  <a:pt x="10751" y="4686"/>
                  <a:pt x="10617" y="4780"/>
                </a:cubicBezTo>
                <a:cubicBezTo>
                  <a:pt x="10320" y="4969"/>
                  <a:pt x="10023" y="5158"/>
                  <a:pt x="9727" y="5347"/>
                </a:cubicBezTo>
                <a:cubicBezTo>
                  <a:pt x="8540" y="6009"/>
                  <a:pt x="7300" y="6435"/>
                  <a:pt x="6113" y="7238"/>
                </a:cubicBezTo>
                <a:cubicBezTo>
                  <a:pt x="5304" y="7758"/>
                  <a:pt x="4468" y="8089"/>
                  <a:pt x="3632" y="8561"/>
                </a:cubicBezTo>
                <a:cubicBezTo>
                  <a:pt x="3201" y="8798"/>
                  <a:pt x="2769" y="9034"/>
                  <a:pt x="2365" y="9318"/>
                </a:cubicBezTo>
                <a:cubicBezTo>
                  <a:pt x="2257" y="9412"/>
                  <a:pt x="2230" y="9601"/>
                  <a:pt x="2338" y="9743"/>
                </a:cubicBezTo>
                <a:cubicBezTo>
                  <a:pt x="2446" y="9885"/>
                  <a:pt x="2554" y="9979"/>
                  <a:pt x="2689" y="10121"/>
                </a:cubicBezTo>
                <a:cubicBezTo>
                  <a:pt x="3983" y="11397"/>
                  <a:pt x="5223" y="12863"/>
                  <a:pt x="6383" y="14470"/>
                </a:cubicBezTo>
                <a:cubicBezTo>
                  <a:pt x="6680" y="14895"/>
                  <a:pt x="7030" y="15084"/>
                  <a:pt x="7408" y="14848"/>
                </a:cubicBezTo>
                <a:cubicBezTo>
                  <a:pt x="7650" y="14706"/>
                  <a:pt x="7920" y="14564"/>
                  <a:pt x="8163" y="14375"/>
                </a:cubicBezTo>
                <a:cubicBezTo>
                  <a:pt x="9080" y="13761"/>
                  <a:pt x="9969" y="13052"/>
                  <a:pt x="10940" y="12721"/>
                </a:cubicBezTo>
                <a:cubicBezTo>
                  <a:pt x="11453" y="12532"/>
                  <a:pt x="11965" y="12295"/>
                  <a:pt x="12477" y="11965"/>
                </a:cubicBezTo>
                <a:cubicBezTo>
                  <a:pt x="13071" y="11539"/>
                  <a:pt x="13691" y="11208"/>
                  <a:pt x="14311" y="10877"/>
                </a:cubicBezTo>
                <a:cubicBezTo>
                  <a:pt x="14662" y="10688"/>
                  <a:pt x="14985" y="10405"/>
                  <a:pt x="15336" y="10168"/>
                </a:cubicBezTo>
                <a:cubicBezTo>
                  <a:pt x="15498" y="10027"/>
                  <a:pt x="15525" y="9838"/>
                  <a:pt x="15390" y="9649"/>
                </a:cubicBezTo>
                <a:cubicBezTo>
                  <a:pt x="15282" y="9460"/>
                  <a:pt x="15147" y="9223"/>
                  <a:pt x="15012" y="9081"/>
                </a:cubicBezTo>
                <a:cubicBezTo>
                  <a:pt x="14419" y="8372"/>
                  <a:pt x="13826" y="7711"/>
                  <a:pt x="13232" y="7049"/>
                </a:cubicBezTo>
                <a:cubicBezTo>
                  <a:pt x="12639" y="6387"/>
                  <a:pt x="12073" y="5726"/>
                  <a:pt x="11480" y="5064"/>
                </a:cubicBezTo>
                <a:cubicBezTo>
                  <a:pt x="11318" y="4733"/>
                  <a:pt x="11183" y="4686"/>
                  <a:pt x="11048" y="4591"/>
                </a:cubicBezTo>
                <a:close/>
                <a:moveTo>
                  <a:pt x="16118" y="13382"/>
                </a:moveTo>
                <a:cubicBezTo>
                  <a:pt x="16091" y="12910"/>
                  <a:pt x="16091" y="12532"/>
                  <a:pt x="16064" y="12154"/>
                </a:cubicBezTo>
                <a:cubicBezTo>
                  <a:pt x="16064" y="12059"/>
                  <a:pt x="15956" y="11917"/>
                  <a:pt x="15902" y="11917"/>
                </a:cubicBezTo>
                <a:cubicBezTo>
                  <a:pt x="15821" y="11870"/>
                  <a:pt x="15713" y="11917"/>
                  <a:pt x="15605" y="12012"/>
                </a:cubicBezTo>
                <a:cubicBezTo>
                  <a:pt x="15282" y="12201"/>
                  <a:pt x="14985" y="12390"/>
                  <a:pt x="14662" y="12579"/>
                </a:cubicBezTo>
                <a:cubicBezTo>
                  <a:pt x="13718" y="13241"/>
                  <a:pt x="12747" y="13855"/>
                  <a:pt x="11749" y="14233"/>
                </a:cubicBezTo>
                <a:cubicBezTo>
                  <a:pt x="11399" y="14375"/>
                  <a:pt x="11021" y="14470"/>
                  <a:pt x="10698" y="14706"/>
                </a:cubicBezTo>
                <a:cubicBezTo>
                  <a:pt x="9727" y="15320"/>
                  <a:pt x="8756" y="16029"/>
                  <a:pt x="7785" y="16644"/>
                </a:cubicBezTo>
                <a:cubicBezTo>
                  <a:pt x="7596" y="16786"/>
                  <a:pt x="7408" y="16833"/>
                  <a:pt x="7219" y="16975"/>
                </a:cubicBezTo>
                <a:cubicBezTo>
                  <a:pt x="7138" y="17022"/>
                  <a:pt x="7003" y="17069"/>
                  <a:pt x="6949" y="17164"/>
                </a:cubicBezTo>
                <a:cubicBezTo>
                  <a:pt x="6733" y="17684"/>
                  <a:pt x="6518" y="18251"/>
                  <a:pt x="6329" y="18818"/>
                </a:cubicBezTo>
                <a:cubicBezTo>
                  <a:pt x="6275" y="19007"/>
                  <a:pt x="6356" y="19243"/>
                  <a:pt x="6491" y="19243"/>
                </a:cubicBezTo>
                <a:cubicBezTo>
                  <a:pt x="6599" y="19243"/>
                  <a:pt x="6680" y="19291"/>
                  <a:pt x="6787" y="19243"/>
                </a:cubicBezTo>
                <a:cubicBezTo>
                  <a:pt x="7084" y="19102"/>
                  <a:pt x="7408" y="18960"/>
                  <a:pt x="7677" y="18771"/>
                </a:cubicBezTo>
                <a:cubicBezTo>
                  <a:pt x="8217" y="18440"/>
                  <a:pt x="8729" y="18109"/>
                  <a:pt x="9295" y="17967"/>
                </a:cubicBezTo>
                <a:cubicBezTo>
                  <a:pt x="10320" y="17731"/>
                  <a:pt x="11291" y="17116"/>
                  <a:pt x="12262" y="16502"/>
                </a:cubicBezTo>
                <a:cubicBezTo>
                  <a:pt x="12720" y="16218"/>
                  <a:pt x="13205" y="16029"/>
                  <a:pt x="13691" y="15793"/>
                </a:cubicBezTo>
                <a:cubicBezTo>
                  <a:pt x="14284" y="15509"/>
                  <a:pt x="14904" y="15179"/>
                  <a:pt x="15498" y="14895"/>
                </a:cubicBezTo>
                <a:cubicBezTo>
                  <a:pt x="15605" y="14848"/>
                  <a:pt x="15713" y="14753"/>
                  <a:pt x="15821" y="14611"/>
                </a:cubicBezTo>
                <a:cubicBezTo>
                  <a:pt x="15902" y="14517"/>
                  <a:pt x="15983" y="14375"/>
                  <a:pt x="16010" y="14233"/>
                </a:cubicBezTo>
                <a:cubicBezTo>
                  <a:pt x="16037" y="13950"/>
                  <a:pt x="16091" y="13572"/>
                  <a:pt x="16118" y="13382"/>
                </a:cubicBezTo>
                <a:close/>
                <a:moveTo>
                  <a:pt x="17008" y="8751"/>
                </a:moveTo>
                <a:cubicBezTo>
                  <a:pt x="17116" y="8703"/>
                  <a:pt x="17142" y="8703"/>
                  <a:pt x="17196" y="8703"/>
                </a:cubicBezTo>
                <a:cubicBezTo>
                  <a:pt x="17601" y="8467"/>
                  <a:pt x="18032" y="8372"/>
                  <a:pt x="18383" y="7900"/>
                </a:cubicBezTo>
                <a:cubicBezTo>
                  <a:pt x="18599" y="7616"/>
                  <a:pt x="18814" y="7522"/>
                  <a:pt x="19084" y="7474"/>
                </a:cubicBezTo>
                <a:cubicBezTo>
                  <a:pt x="19165" y="7474"/>
                  <a:pt x="19246" y="7474"/>
                  <a:pt x="19327" y="7427"/>
                </a:cubicBezTo>
                <a:cubicBezTo>
                  <a:pt x="19542" y="7333"/>
                  <a:pt x="19623" y="7096"/>
                  <a:pt x="19489" y="6813"/>
                </a:cubicBezTo>
                <a:cubicBezTo>
                  <a:pt x="19354" y="6482"/>
                  <a:pt x="19165" y="6151"/>
                  <a:pt x="18976" y="5867"/>
                </a:cubicBezTo>
                <a:cubicBezTo>
                  <a:pt x="18113" y="4591"/>
                  <a:pt x="17116" y="3693"/>
                  <a:pt x="16199" y="2512"/>
                </a:cubicBezTo>
                <a:cubicBezTo>
                  <a:pt x="16010" y="2275"/>
                  <a:pt x="15848" y="2275"/>
                  <a:pt x="15632" y="2417"/>
                </a:cubicBezTo>
                <a:cubicBezTo>
                  <a:pt x="15012" y="2701"/>
                  <a:pt x="14392" y="2984"/>
                  <a:pt x="13772" y="3268"/>
                </a:cubicBezTo>
                <a:cubicBezTo>
                  <a:pt x="13394" y="3410"/>
                  <a:pt x="12990" y="3551"/>
                  <a:pt x="12612" y="3740"/>
                </a:cubicBezTo>
                <a:cubicBezTo>
                  <a:pt x="12558" y="3740"/>
                  <a:pt x="12477" y="3882"/>
                  <a:pt x="12477" y="3930"/>
                </a:cubicBezTo>
                <a:cubicBezTo>
                  <a:pt x="12477" y="4024"/>
                  <a:pt x="12504" y="4166"/>
                  <a:pt x="12558" y="4213"/>
                </a:cubicBezTo>
                <a:cubicBezTo>
                  <a:pt x="12639" y="4308"/>
                  <a:pt x="12720" y="4402"/>
                  <a:pt x="12801" y="4497"/>
                </a:cubicBezTo>
                <a:cubicBezTo>
                  <a:pt x="14122" y="5820"/>
                  <a:pt x="15417" y="7191"/>
                  <a:pt x="16711" y="8609"/>
                </a:cubicBezTo>
                <a:cubicBezTo>
                  <a:pt x="16846" y="8656"/>
                  <a:pt x="16954" y="8703"/>
                  <a:pt x="17008" y="8751"/>
                </a:cubicBezTo>
                <a:close/>
                <a:moveTo>
                  <a:pt x="990" y="14422"/>
                </a:moveTo>
                <a:cubicBezTo>
                  <a:pt x="963" y="15084"/>
                  <a:pt x="1178" y="15368"/>
                  <a:pt x="1448" y="15509"/>
                </a:cubicBezTo>
                <a:cubicBezTo>
                  <a:pt x="2203" y="15982"/>
                  <a:pt x="2958" y="16455"/>
                  <a:pt x="3713" y="16833"/>
                </a:cubicBezTo>
                <a:cubicBezTo>
                  <a:pt x="4145" y="17022"/>
                  <a:pt x="4522" y="17305"/>
                  <a:pt x="4927" y="17636"/>
                </a:cubicBezTo>
                <a:cubicBezTo>
                  <a:pt x="5466" y="18109"/>
                  <a:pt x="5628" y="18345"/>
                  <a:pt x="6005" y="16927"/>
                </a:cubicBezTo>
                <a:cubicBezTo>
                  <a:pt x="6005" y="16880"/>
                  <a:pt x="6032" y="16880"/>
                  <a:pt x="6032" y="16833"/>
                </a:cubicBezTo>
                <a:cubicBezTo>
                  <a:pt x="6167" y="16313"/>
                  <a:pt x="6140" y="16029"/>
                  <a:pt x="5898" y="15698"/>
                </a:cubicBezTo>
                <a:cubicBezTo>
                  <a:pt x="5601" y="15273"/>
                  <a:pt x="5277" y="14848"/>
                  <a:pt x="4954" y="14470"/>
                </a:cubicBezTo>
                <a:cubicBezTo>
                  <a:pt x="4280" y="13666"/>
                  <a:pt x="3578" y="12863"/>
                  <a:pt x="2904" y="12059"/>
                </a:cubicBezTo>
                <a:cubicBezTo>
                  <a:pt x="2527" y="11634"/>
                  <a:pt x="2149" y="11208"/>
                  <a:pt x="1745" y="10877"/>
                </a:cubicBezTo>
                <a:cubicBezTo>
                  <a:pt x="1475" y="10641"/>
                  <a:pt x="1340" y="10830"/>
                  <a:pt x="1286" y="11350"/>
                </a:cubicBezTo>
                <a:cubicBezTo>
                  <a:pt x="1232" y="11917"/>
                  <a:pt x="1178" y="12484"/>
                  <a:pt x="1125" y="13052"/>
                </a:cubicBezTo>
                <a:cubicBezTo>
                  <a:pt x="1071" y="13477"/>
                  <a:pt x="1017" y="13997"/>
                  <a:pt x="990" y="14422"/>
                </a:cubicBezTo>
                <a:close/>
                <a:moveTo>
                  <a:pt x="20621" y="10263"/>
                </a:moveTo>
                <a:cubicBezTo>
                  <a:pt x="20621" y="10263"/>
                  <a:pt x="20621" y="10263"/>
                  <a:pt x="20621" y="10263"/>
                </a:cubicBezTo>
                <a:cubicBezTo>
                  <a:pt x="20621" y="10168"/>
                  <a:pt x="20621" y="10074"/>
                  <a:pt x="20621" y="9979"/>
                </a:cubicBezTo>
                <a:cubicBezTo>
                  <a:pt x="20621" y="8751"/>
                  <a:pt x="20594" y="8751"/>
                  <a:pt x="19947" y="9223"/>
                </a:cubicBezTo>
                <a:cubicBezTo>
                  <a:pt x="19462" y="9601"/>
                  <a:pt x="18976" y="9979"/>
                  <a:pt x="18464" y="10168"/>
                </a:cubicBezTo>
                <a:cubicBezTo>
                  <a:pt x="18221" y="10263"/>
                  <a:pt x="17978" y="10405"/>
                  <a:pt x="17763" y="10547"/>
                </a:cubicBezTo>
                <a:cubicBezTo>
                  <a:pt x="17547" y="10641"/>
                  <a:pt x="17439" y="10925"/>
                  <a:pt x="17385" y="11303"/>
                </a:cubicBezTo>
                <a:cubicBezTo>
                  <a:pt x="17304" y="12012"/>
                  <a:pt x="17304" y="12673"/>
                  <a:pt x="17385" y="13382"/>
                </a:cubicBezTo>
                <a:cubicBezTo>
                  <a:pt x="17412" y="13619"/>
                  <a:pt x="17520" y="13761"/>
                  <a:pt x="17628" y="13619"/>
                </a:cubicBezTo>
                <a:cubicBezTo>
                  <a:pt x="18140" y="13241"/>
                  <a:pt x="18680" y="12910"/>
                  <a:pt x="19165" y="12390"/>
                </a:cubicBezTo>
                <a:cubicBezTo>
                  <a:pt x="19516" y="12012"/>
                  <a:pt x="19866" y="11775"/>
                  <a:pt x="20271" y="11775"/>
                </a:cubicBezTo>
                <a:cubicBezTo>
                  <a:pt x="20513" y="11775"/>
                  <a:pt x="20594" y="11586"/>
                  <a:pt x="20621" y="11161"/>
                </a:cubicBezTo>
                <a:cubicBezTo>
                  <a:pt x="20648" y="10925"/>
                  <a:pt x="20621" y="10594"/>
                  <a:pt x="20621" y="1026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45AA264C-008A-AE40-BBFC-8EF7C70B12FB}"/>
              </a:ext>
            </a:extLst>
          </p:cNvPr>
          <p:cNvSpPr/>
          <p:nvPr userDrawn="1"/>
        </p:nvSpPr>
        <p:spPr>
          <a:xfrm>
            <a:off x="2069978" y="471153"/>
            <a:ext cx="934923" cy="64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482" extrusionOk="0">
                <a:moveTo>
                  <a:pt x="21581" y="7708"/>
                </a:moveTo>
                <a:cubicBezTo>
                  <a:pt x="21553" y="8715"/>
                  <a:pt x="21581" y="9602"/>
                  <a:pt x="21357" y="10448"/>
                </a:cubicBezTo>
                <a:cubicBezTo>
                  <a:pt x="21189" y="11012"/>
                  <a:pt x="21077" y="11576"/>
                  <a:pt x="20854" y="12060"/>
                </a:cubicBezTo>
                <a:cubicBezTo>
                  <a:pt x="20574" y="12664"/>
                  <a:pt x="20238" y="13229"/>
                  <a:pt x="19678" y="13390"/>
                </a:cubicBezTo>
                <a:cubicBezTo>
                  <a:pt x="19007" y="13591"/>
                  <a:pt x="18391" y="14034"/>
                  <a:pt x="17748" y="14437"/>
                </a:cubicBezTo>
                <a:cubicBezTo>
                  <a:pt x="17440" y="14639"/>
                  <a:pt x="17132" y="14760"/>
                  <a:pt x="16825" y="14881"/>
                </a:cubicBezTo>
                <a:cubicBezTo>
                  <a:pt x="16489" y="15042"/>
                  <a:pt x="16153" y="15203"/>
                  <a:pt x="15789" y="15364"/>
                </a:cubicBezTo>
                <a:cubicBezTo>
                  <a:pt x="14866" y="15848"/>
                  <a:pt x="13915" y="16332"/>
                  <a:pt x="12991" y="16855"/>
                </a:cubicBezTo>
                <a:cubicBezTo>
                  <a:pt x="12404" y="17178"/>
                  <a:pt x="11816" y="17540"/>
                  <a:pt x="11229" y="17903"/>
                </a:cubicBezTo>
                <a:cubicBezTo>
                  <a:pt x="10977" y="18024"/>
                  <a:pt x="10753" y="18185"/>
                  <a:pt x="10501" y="18306"/>
                </a:cubicBezTo>
                <a:cubicBezTo>
                  <a:pt x="10249" y="18427"/>
                  <a:pt x="10026" y="18548"/>
                  <a:pt x="9774" y="18709"/>
                </a:cubicBezTo>
                <a:cubicBezTo>
                  <a:pt x="9018" y="19233"/>
                  <a:pt x="8263" y="19636"/>
                  <a:pt x="7479" y="20039"/>
                </a:cubicBezTo>
                <a:cubicBezTo>
                  <a:pt x="6668" y="20442"/>
                  <a:pt x="5857" y="20885"/>
                  <a:pt x="5073" y="21369"/>
                </a:cubicBezTo>
                <a:cubicBezTo>
                  <a:pt x="4849" y="21490"/>
                  <a:pt x="4654" y="21530"/>
                  <a:pt x="4430" y="21409"/>
                </a:cubicBezTo>
                <a:cubicBezTo>
                  <a:pt x="3814" y="21046"/>
                  <a:pt x="3171" y="20764"/>
                  <a:pt x="2611" y="20200"/>
                </a:cubicBezTo>
                <a:cubicBezTo>
                  <a:pt x="2583" y="20160"/>
                  <a:pt x="2527" y="20120"/>
                  <a:pt x="2471" y="20079"/>
                </a:cubicBezTo>
                <a:cubicBezTo>
                  <a:pt x="1884" y="19837"/>
                  <a:pt x="1520" y="19233"/>
                  <a:pt x="1212" y="18548"/>
                </a:cubicBezTo>
                <a:cubicBezTo>
                  <a:pt x="876" y="17782"/>
                  <a:pt x="569" y="17017"/>
                  <a:pt x="373" y="16170"/>
                </a:cubicBezTo>
                <a:cubicBezTo>
                  <a:pt x="289" y="15808"/>
                  <a:pt x="177" y="15485"/>
                  <a:pt x="93" y="15123"/>
                </a:cubicBezTo>
                <a:cubicBezTo>
                  <a:pt x="-19" y="14679"/>
                  <a:pt x="-19" y="14196"/>
                  <a:pt x="37" y="13752"/>
                </a:cubicBezTo>
                <a:cubicBezTo>
                  <a:pt x="93" y="13309"/>
                  <a:pt x="149" y="12826"/>
                  <a:pt x="205" y="12382"/>
                </a:cubicBezTo>
                <a:cubicBezTo>
                  <a:pt x="317" y="11576"/>
                  <a:pt x="513" y="10811"/>
                  <a:pt x="876" y="10166"/>
                </a:cubicBezTo>
                <a:cubicBezTo>
                  <a:pt x="988" y="9964"/>
                  <a:pt x="1100" y="9723"/>
                  <a:pt x="1212" y="9481"/>
                </a:cubicBezTo>
                <a:cubicBezTo>
                  <a:pt x="1632" y="8393"/>
                  <a:pt x="2247" y="7748"/>
                  <a:pt x="3087" y="7466"/>
                </a:cubicBezTo>
                <a:cubicBezTo>
                  <a:pt x="3478" y="7345"/>
                  <a:pt x="3842" y="7023"/>
                  <a:pt x="4234" y="6821"/>
                </a:cubicBezTo>
                <a:cubicBezTo>
                  <a:pt x="4598" y="6620"/>
                  <a:pt x="4961" y="6378"/>
                  <a:pt x="5325" y="6176"/>
                </a:cubicBezTo>
                <a:cubicBezTo>
                  <a:pt x="6136" y="5693"/>
                  <a:pt x="6948" y="5209"/>
                  <a:pt x="7759" y="4726"/>
                </a:cubicBezTo>
                <a:cubicBezTo>
                  <a:pt x="8067" y="4524"/>
                  <a:pt x="8403" y="4363"/>
                  <a:pt x="8711" y="4161"/>
                </a:cubicBezTo>
                <a:cubicBezTo>
                  <a:pt x="10193" y="3275"/>
                  <a:pt x="11648" y="2348"/>
                  <a:pt x="13187" y="1703"/>
                </a:cubicBezTo>
                <a:cubicBezTo>
                  <a:pt x="13523" y="1582"/>
                  <a:pt x="13831" y="1340"/>
                  <a:pt x="14139" y="1139"/>
                </a:cubicBezTo>
                <a:cubicBezTo>
                  <a:pt x="14586" y="897"/>
                  <a:pt x="15034" y="655"/>
                  <a:pt x="15482" y="414"/>
                </a:cubicBezTo>
                <a:cubicBezTo>
                  <a:pt x="15538" y="373"/>
                  <a:pt x="15621" y="373"/>
                  <a:pt x="15677" y="333"/>
                </a:cubicBezTo>
                <a:cubicBezTo>
                  <a:pt x="16321" y="212"/>
                  <a:pt x="16964" y="91"/>
                  <a:pt x="17608" y="11"/>
                </a:cubicBezTo>
                <a:cubicBezTo>
                  <a:pt x="18335" y="-70"/>
                  <a:pt x="18951" y="293"/>
                  <a:pt x="19455" y="1099"/>
                </a:cubicBezTo>
                <a:cubicBezTo>
                  <a:pt x="19734" y="1502"/>
                  <a:pt x="19986" y="1945"/>
                  <a:pt x="20238" y="2388"/>
                </a:cubicBezTo>
                <a:cubicBezTo>
                  <a:pt x="20686" y="3194"/>
                  <a:pt x="20965" y="4161"/>
                  <a:pt x="21273" y="5129"/>
                </a:cubicBezTo>
                <a:cubicBezTo>
                  <a:pt x="21581" y="5975"/>
                  <a:pt x="21553" y="6902"/>
                  <a:pt x="21581" y="7708"/>
                </a:cubicBezTo>
                <a:close/>
                <a:moveTo>
                  <a:pt x="20574" y="7264"/>
                </a:moveTo>
                <a:cubicBezTo>
                  <a:pt x="20546" y="6982"/>
                  <a:pt x="20546" y="6539"/>
                  <a:pt x="20462" y="6096"/>
                </a:cubicBezTo>
                <a:cubicBezTo>
                  <a:pt x="20294" y="5209"/>
                  <a:pt x="20070" y="4323"/>
                  <a:pt x="19734" y="3517"/>
                </a:cubicBezTo>
                <a:cubicBezTo>
                  <a:pt x="19315" y="2590"/>
                  <a:pt x="18811" y="1905"/>
                  <a:pt x="18056" y="1542"/>
                </a:cubicBezTo>
                <a:cubicBezTo>
                  <a:pt x="17580" y="1340"/>
                  <a:pt x="17132" y="1300"/>
                  <a:pt x="16657" y="1582"/>
                </a:cubicBezTo>
                <a:cubicBezTo>
                  <a:pt x="15426" y="2227"/>
                  <a:pt x="14194" y="2872"/>
                  <a:pt x="12991" y="3517"/>
                </a:cubicBezTo>
                <a:cubicBezTo>
                  <a:pt x="12320" y="3879"/>
                  <a:pt x="11648" y="4161"/>
                  <a:pt x="11005" y="4524"/>
                </a:cubicBezTo>
                <a:cubicBezTo>
                  <a:pt x="10054" y="5048"/>
                  <a:pt x="9102" y="5652"/>
                  <a:pt x="8151" y="6176"/>
                </a:cubicBezTo>
                <a:cubicBezTo>
                  <a:pt x="7284" y="6700"/>
                  <a:pt x="6388" y="7184"/>
                  <a:pt x="5521" y="7667"/>
                </a:cubicBezTo>
                <a:cubicBezTo>
                  <a:pt x="5381" y="7748"/>
                  <a:pt x="5269" y="7829"/>
                  <a:pt x="5157" y="7909"/>
                </a:cubicBezTo>
                <a:cubicBezTo>
                  <a:pt x="5017" y="8030"/>
                  <a:pt x="5017" y="8191"/>
                  <a:pt x="5101" y="8352"/>
                </a:cubicBezTo>
                <a:cubicBezTo>
                  <a:pt x="5269" y="8675"/>
                  <a:pt x="5465" y="8957"/>
                  <a:pt x="5633" y="9239"/>
                </a:cubicBezTo>
                <a:cubicBezTo>
                  <a:pt x="5745" y="9440"/>
                  <a:pt x="5885" y="9440"/>
                  <a:pt x="6052" y="9360"/>
                </a:cubicBezTo>
                <a:cubicBezTo>
                  <a:pt x="6192" y="9279"/>
                  <a:pt x="6304" y="9199"/>
                  <a:pt x="6332" y="8876"/>
                </a:cubicBezTo>
                <a:cubicBezTo>
                  <a:pt x="6360" y="8272"/>
                  <a:pt x="6556" y="8151"/>
                  <a:pt x="6920" y="8352"/>
                </a:cubicBezTo>
                <a:cubicBezTo>
                  <a:pt x="7060" y="8433"/>
                  <a:pt x="7172" y="8514"/>
                  <a:pt x="7312" y="8393"/>
                </a:cubicBezTo>
                <a:cubicBezTo>
                  <a:pt x="7535" y="8151"/>
                  <a:pt x="7787" y="8191"/>
                  <a:pt x="8039" y="8312"/>
                </a:cubicBezTo>
                <a:cubicBezTo>
                  <a:pt x="8347" y="8433"/>
                  <a:pt x="8403" y="8352"/>
                  <a:pt x="8487" y="7909"/>
                </a:cubicBezTo>
                <a:cubicBezTo>
                  <a:pt x="8571" y="7345"/>
                  <a:pt x="8711" y="7264"/>
                  <a:pt x="9074" y="7506"/>
                </a:cubicBezTo>
                <a:cubicBezTo>
                  <a:pt x="9130" y="7546"/>
                  <a:pt x="9158" y="7587"/>
                  <a:pt x="9214" y="7627"/>
                </a:cubicBezTo>
                <a:cubicBezTo>
                  <a:pt x="9382" y="7788"/>
                  <a:pt x="9550" y="7828"/>
                  <a:pt x="9746" y="7667"/>
                </a:cubicBezTo>
                <a:cubicBezTo>
                  <a:pt x="9942" y="7546"/>
                  <a:pt x="9998" y="7345"/>
                  <a:pt x="10026" y="7022"/>
                </a:cubicBezTo>
                <a:cubicBezTo>
                  <a:pt x="10054" y="6620"/>
                  <a:pt x="10221" y="6499"/>
                  <a:pt x="10501" y="6620"/>
                </a:cubicBezTo>
                <a:cubicBezTo>
                  <a:pt x="10585" y="6660"/>
                  <a:pt x="10641" y="6740"/>
                  <a:pt x="10725" y="6781"/>
                </a:cubicBezTo>
                <a:cubicBezTo>
                  <a:pt x="10949" y="6942"/>
                  <a:pt x="11005" y="6902"/>
                  <a:pt x="11061" y="6499"/>
                </a:cubicBezTo>
                <a:cubicBezTo>
                  <a:pt x="11173" y="5975"/>
                  <a:pt x="11313" y="5854"/>
                  <a:pt x="11648" y="6136"/>
                </a:cubicBezTo>
                <a:cubicBezTo>
                  <a:pt x="11676" y="6136"/>
                  <a:pt x="11676" y="6176"/>
                  <a:pt x="11676" y="6176"/>
                </a:cubicBezTo>
                <a:cubicBezTo>
                  <a:pt x="11844" y="6418"/>
                  <a:pt x="12012" y="6378"/>
                  <a:pt x="12180" y="6257"/>
                </a:cubicBezTo>
                <a:cubicBezTo>
                  <a:pt x="12432" y="6096"/>
                  <a:pt x="12572" y="5934"/>
                  <a:pt x="12600" y="5491"/>
                </a:cubicBezTo>
                <a:cubicBezTo>
                  <a:pt x="12628" y="5048"/>
                  <a:pt x="12740" y="5008"/>
                  <a:pt x="13019" y="5008"/>
                </a:cubicBezTo>
                <a:cubicBezTo>
                  <a:pt x="13075" y="5008"/>
                  <a:pt x="13131" y="5048"/>
                  <a:pt x="13159" y="5048"/>
                </a:cubicBezTo>
                <a:cubicBezTo>
                  <a:pt x="13327" y="5088"/>
                  <a:pt x="13467" y="5048"/>
                  <a:pt x="13551" y="4806"/>
                </a:cubicBezTo>
                <a:cubicBezTo>
                  <a:pt x="13663" y="4363"/>
                  <a:pt x="13887" y="4242"/>
                  <a:pt x="14194" y="4322"/>
                </a:cubicBezTo>
                <a:cubicBezTo>
                  <a:pt x="14362" y="4363"/>
                  <a:pt x="14558" y="4363"/>
                  <a:pt x="14698" y="4282"/>
                </a:cubicBezTo>
                <a:cubicBezTo>
                  <a:pt x="14922" y="4161"/>
                  <a:pt x="14810" y="3799"/>
                  <a:pt x="14866" y="3557"/>
                </a:cubicBezTo>
                <a:cubicBezTo>
                  <a:pt x="14922" y="3194"/>
                  <a:pt x="15118" y="3033"/>
                  <a:pt x="15370" y="3194"/>
                </a:cubicBezTo>
                <a:cubicBezTo>
                  <a:pt x="15481" y="3275"/>
                  <a:pt x="15565" y="3396"/>
                  <a:pt x="15677" y="3476"/>
                </a:cubicBezTo>
                <a:cubicBezTo>
                  <a:pt x="15789" y="3557"/>
                  <a:pt x="15929" y="3557"/>
                  <a:pt x="15985" y="3355"/>
                </a:cubicBezTo>
                <a:cubicBezTo>
                  <a:pt x="16097" y="2993"/>
                  <a:pt x="16265" y="2952"/>
                  <a:pt x="16489" y="3073"/>
                </a:cubicBezTo>
                <a:cubicBezTo>
                  <a:pt x="16880" y="3234"/>
                  <a:pt x="17188" y="3073"/>
                  <a:pt x="17412" y="2549"/>
                </a:cubicBezTo>
                <a:cubicBezTo>
                  <a:pt x="17580" y="2146"/>
                  <a:pt x="17916" y="2146"/>
                  <a:pt x="18112" y="2469"/>
                </a:cubicBezTo>
                <a:cubicBezTo>
                  <a:pt x="18363" y="2912"/>
                  <a:pt x="18699" y="3315"/>
                  <a:pt x="18755" y="3960"/>
                </a:cubicBezTo>
                <a:cubicBezTo>
                  <a:pt x="18783" y="4282"/>
                  <a:pt x="18923" y="4484"/>
                  <a:pt x="19091" y="4685"/>
                </a:cubicBezTo>
                <a:cubicBezTo>
                  <a:pt x="19371" y="5008"/>
                  <a:pt x="19650" y="5411"/>
                  <a:pt x="19930" y="5773"/>
                </a:cubicBezTo>
                <a:cubicBezTo>
                  <a:pt x="20266" y="6257"/>
                  <a:pt x="20210" y="6861"/>
                  <a:pt x="19762" y="7143"/>
                </a:cubicBezTo>
                <a:cubicBezTo>
                  <a:pt x="19287" y="7466"/>
                  <a:pt x="18783" y="7708"/>
                  <a:pt x="18279" y="7990"/>
                </a:cubicBezTo>
                <a:cubicBezTo>
                  <a:pt x="18195" y="8030"/>
                  <a:pt x="18112" y="8070"/>
                  <a:pt x="18028" y="8070"/>
                </a:cubicBezTo>
                <a:cubicBezTo>
                  <a:pt x="17608" y="8111"/>
                  <a:pt x="17384" y="7828"/>
                  <a:pt x="17356" y="7224"/>
                </a:cubicBezTo>
                <a:cubicBezTo>
                  <a:pt x="17328" y="6660"/>
                  <a:pt x="17384" y="6136"/>
                  <a:pt x="17524" y="5612"/>
                </a:cubicBezTo>
                <a:cubicBezTo>
                  <a:pt x="17608" y="5330"/>
                  <a:pt x="17664" y="5008"/>
                  <a:pt x="17580" y="4685"/>
                </a:cubicBezTo>
                <a:cubicBezTo>
                  <a:pt x="17524" y="4484"/>
                  <a:pt x="17412" y="4322"/>
                  <a:pt x="17272" y="4363"/>
                </a:cubicBezTo>
                <a:cubicBezTo>
                  <a:pt x="16964" y="4484"/>
                  <a:pt x="16601" y="4524"/>
                  <a:pt x="16405" y="4927"/>
                </a:cubicBezTo>
                <a:cubicBezTo>
                  <a:pt x="16209" y="5330"/>
                  <a:pt x="15985" y="5451"/>
                  <a:pt x="15649" y="5370"/>
                </a:cubicBezTo>
                <a:cubicBezTo>
                  <a:pt x="15314" y="5290"/>
                  <a:pt x="15034" y="5531"/>
                  <a:pt x="14866" y="5934"/>
                </a:cubicBezTo>
                <a:cubicBezTo>
                  <a:pt x="14642" y="6458"/>
                  <a:pt x="14670" y="6499"/>
                  <a:pt x="14306" y="6378"/>
                </a:cubicBezTo>
                <a:cubicBezTo>
                  <a:pt x="14083" y="6297"/>
                  <a:pt x="13943" y="6378"/>
                  <a:pt x="13859" y="6700"/>
                </a:cubicBezTo>
                <a:cubicBezTo>
                  <a:pt x="13775" y="7063"/>
                  <a:pt x="13579" y="7184"/>
                  <a:pt x="13327" y="7143"/>
                </a:cubicBezTo>
                <a:cubicBezTo>
                  <a:pt x="12935" y="7103"/>
                  <a:pt x="12572" y="7305"/>
                  <a:pt x="12320" y="7708"/>
                </a:cubicBezTo>
                <a:cubicBezTo>
                  <a:pt x="12180" y="7949"/>
                  <a:pt x="11984" y="8070"/>
                  <a:pt x="11760" y="8030"/>
                </a:cubicBezTo>
                <a:cubicBezTo>
                  <a:pt x="11452" y="7949"/>
                  <a:pt x="11229" y="8111"/>
                  <a:pt x="11173" y="8634"/>
                </a:cubicBezTo>
                <a:cubicBezTo>
                  <a:pt x="11145" y="8917"/>
                  <a:pt x="11005" y="8997"/>
                  <a:pt x="10781" y="8957"/>
                </a:cubicBezTo>
                <a:cubicBezTo>
                  <a:pt x="10641" y="8917"/>
                  <a:pt x="10529" y="8836"/>
                  <a:pt x="10389" y="8796"/>
                </a:cubicBezTo>
                <a:cubicBezTo>
                  <a:pt x="10221" y="8755"/>
                  <a:pt x="10053" y="8755"/>
                  <a:pt x="9970" y="8997"/>
                </a:cubicBezTo>
                <a:cubicBezTo>
                  <a:pt x="9774" y="9561"/>
                  <a:pt x="9494" y="9602"/>
                  <a:pt x="9130" y="9400"/>
                </a:cubicBezTo>
                <a:cubicBezTo>
                  <a:pt x="9102" y="9400"/>
                  <a:pt x="9102" y="9400"/>
                  <a:pt x="9074" y="9400"/>
                </a:cubicBezTo>
                <a:cubicBezTo>
                  <a:pt x="8822" y="9360"/>
                  <a:pt x="8710" y="9481"/>
                  <a:pt x="8682" y="9884"/>
                </a:cubicBezTo>
                <a:cubicBezTo>
                  <a:pt x="8655" y="10246"/>
                  <a:pt x="8543" y="10367"/>
                  <a:pt x="8319" y="10246"/>
                </a:cubicBezTo>
                <a:cubicBezTo>
                  <a:pt x="8235" y="10206"/>
                  <a:pt x="8123" y="10085"/>
                  <a:pt x="8039" y="10085"/>
                </a:cubicBezTo>
                <a:cubicBezTo>
                  <a:pt x="7899" y="10045"/>
                  <a:pt x="7731" y="9964"/>
                  <a:pt x="7647" y="10045"/>
                </a:cubicBezTo>
                <a:cubicBezTo>
                  <a:pt x="7339" y="10287"/>
                  <a:pt x="7032" y="10246"/>
                  <a:pt x="6696" y="10287"/>
                </a:cubicBezTo>
                <a:cubicBezTo>
                  <a:pt x="6360" y="10327"/>
                  <a:pt x="6248" y="10569"/>
                  <a:pt x="6332" y="11052"/>
                </a:cubicBezTo>
                <a:cubicBezTo>
                  <a:pt x="6416" y="11617"/>
                  <a:pt x="6556" y="12181"/>
                  <a:pt x="6640" y="12785"/>
                </a:cubicBezTo>
                <a:cubicBezTo>
                  <a:pt x="6976" y="14719"/>
                  <a:pt x="6892" y="16614"/>
                  <a:pt x="6220" y="18387"/>
                </a:cubicBezTo>
                <a:cubicBezTo>
                  <a:pt x="6164" y="18548"/>
                  <a:pt x="6108" y="18709"/>
                  <a:pt x="6052" y="18870"/>
                </a:cubicBezTo>
                <a:cubicBezTo>
                  <a:pt x="6024" y="19031"/>
                  <a:pt x="6080" y="19112"/>
                  <a:pt x="6164" y="19112"/>
                </a:cubicBezTo>
                <a:cubicBezTo>
                  <a:pt x="6304" y="19112"/>
                  <a:pt x="6444" y="19072"/>
                  <a:pt x="6556" y="19031"/>
                </a:cubicBezTo>
                <a:cubicBezTo>
                  <a:pt x="7060" y="18749"/>
                  <a:pt x="7535" y="18467"/>
                  <a:pt x="8039" y="18185"/>
                </a:cubicBezTo>
                <a:cubicBezTo>
                  <a:pt x="8710" y="17782"/>
                  <a:pt x="9410" y="17339"/>
                  <a:pt x="10081" y="16936"/>
                </a:cubicBezTo>
                <a:cubicBezTo>
                  <a:pt x="10389" y="16734"/>
                  <a:pt x="10697" y="16573"/>
                  <a:pt x="10977" y="16412"/>
                </a:cubicBezTo>
                <a:cubicBezTo>
                  <a:pt x="11648" y="16009"/>
                  <a:pt x="12320" y="15566"/>
                  <a:pt x="13019" y="15203"/>
                </a:cubicBezTo>
                <a:cubicBezTo>
                  <a:pt x="13859" y="14720"/>
                  <a:pt x="14698" y="14317"/>
                  <a:pt x="15537" y="13873"/>
                </a:cubicBezTo>
                <a:cubicBezTo>
                  <a:pt x="16237" y="13511"/>
                  <a:pt x="16936" y="13148"/>
                  <a:pt x="17608" y="12785"/>
                </a:cubicBezTo>
                <a:cubicBezTo>
                  <a:pt x="18335" y="12382"/>
                  <a:pt x="19063" y="11939"/>
                  <a:pt x="19678" y="11214"/>
                </a:cubicBezTo>
                <a:cubicBezTo>
                  <a:pt x="20098" y="10690"/>
                  <a:pt x="20322" y="10085"/>
                  <a:pt x="20406" y="9320"/>
                </a:cubicBezTo>
                <a:cubicBezTo>
                  <a:pt x="20462" y="8675"/>
                  <a:pt x="20518" y="8030"/>
                  <a:pt x="20574" y="7264"/>
                </a:cubicBezTo>
                <a:close/>
                <a:moveTo>
                  <a:pt x="5773" y="14679"/>
                </a:moveTo>
                <a:cubicBezTo>
                  <a:pt x="5773" y="13470"/>
                  <a:pt x="5605" y="12302"/>
                  <a:pt x="5269" y="11173"/>
                </a:cubicBezTo>
                <a:cubicBezTo>
                  <a:pt x="5073" y="10488"/>
                  <a:pt x="4793" y="9924"/>
                  <a:pt x="4402" y="9440"/>
                </a:cubicBezTo>
                <a:cubicBezTo>
                  <a:pt x="3954" y="8917"/>
                  <a:pt x="3199" y="8997"/>
                  <a:pt x="2835" y="9602"/>
                </a:cubicBezTo>
                <a:cubicBezTo>
                  <a:pt x="2667" y="9884"/>
                  <a:pt x="2499" y="10005"/>
                  <a:pt x="2247" y="9964"/>
                </a:cubicBezTo>
                <a:cubicBezTo>
                  <a:pt x="2051" y="9924"/>
                  <a:pt x="1968" y="10085"/>
                  <a:pt x="1856" y="10287"/>
                </a:cubicBezTo>
                <a:cubicBezTo>
                  <a:pt x="1352" y="11294"/>
                  <a:pt x="1128" y="12463"/>
                  <a:pt x="1072" y="13672"/>
                </a:cubicBezTo>
                <a:cubicBezTo>
                  <a:pt x="1016" y="14679"/>
                  <a:pt x="1156" y="15646"/>
                  <a:pt x="1436" y="16533"/>
                </a:cubicBezTo>
                <a:cubicBezTo>
                  <a:pt x="1604" y="17017"/>
                  <a:pt x="1800" y="17500"/>
                  <a:pt x="1968" y="17984"/>
                </a:cubicBezTo>
                <a:cubicBezTo>
                  <a:pt x="2275" y="18790"/>
                  <a:pt x="2779" y="19193"/>
                  <a:pt x="3339" y="19434"/>
                </a:cubicBezTo>
                <a:cubicBezTo>
                  <a:pt x="3702" y="19596"/>
                  <a:pt x="4038" y="19475"/>
                  <a:pt x="4374" y="19193"/>
                </a:cubicBezTo>
                <a:cubicBezTo>
                  <a:pt x="4682" y="18911"/>
                  <a:pt x="4877" y="18548"/>
                  <a:pt x="5045" y="18105"/>
                </a:cubicBezTo>
                <a:cubicBezTo>
                  <a:pt x="5157" y="17782"/>
                  <a:pt x="5213" y="17460"/>
                  <a:pt x="5353" y="17178"/>
                </a:cubicBezTo>
                <a:cubicBezTo>
                  <a:pt x="5661" y="16372"/>
                  <a:pt x="5773" y="15566"/>
                  <a:pt x="5773" y="14679"/>
                </a:cubicBezTo>
                <a:close/>
                <a:moveTo>
                  <a:pt x="18811" y="5975"/>
                </a:moveTo>
                <a:cubicBezTo>
                  <a:pt x="18811" y="5773"/>
                  <a:pt x="18671" y="5612"/>
                  <a:pt x="18531" y="5652"/>
                </a:cubicBezTo>
                <a:cubicBezTo>
                  <a:pt x="18363" y="5693"/>
                  <a:pt x="18251" y="5894"/>
                  <a:pt x="18279" y="6176"/>
                </a:cubicBezTo>
                <a:cubicBezTo>
                  <a:pt x="18279" y="6378"/>
                  <a:pt x="18391" y="6499"/>
                  <a:pt x="18503" y="6499"/>
                </a:cubicBezTo>
                <a:cubicBezTo>
                  <a:pt x="18699" y="6458"/>
                  <a:pt x="18839" y="6217"/>
                  <a:pt x="18811" y="597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C56D72F0-7920-A046-B327-AACDBC3EDD78}"/>
              </a:ext>
            </a:extLst>
          </p:cNvPr>
          <p:cNvSpPr/>
          <p:nvPr userDrawn="1"/>
        </p:nvSpPr>
        <p:spPr>
          <a:xfrm>
            <a:off x="1501218" y="1288986"/>
            <a:ext cx="637811" cy="988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5" h="21532" extrusionOk="0">
                <a:moveTo>
                  <a:pt x="8626" y="0"/>
                </a:moveTo>
                <a:cubicBezTo>
                  <a:pt x="8993" y="53"/>
                  <a:pt x="9400" y="79"/>
                  <a:pt x="9808" y="132"/>
                </a:cubicBezTo>
                <a:cubicBezTo>
                  <a:pt x="10256" y="211"/>
                  <a:pt x="10500" y="422"/>
                  <a:pt x="10582" y="713"/>
                </a:cubicBezTo>
                <a:cubicBezTo>
                  <a:pt x="10623" y="845"/>
                  <a:pt x="10623" y="1003"/>
                  <a:pt x="10623" y="1162"/>
                </a:cubicBezTo>
                <a:cubicBezTo>
                  <a:pt x="10582" y="2033"/>
                  <a:pt x="10704" y="2878"/>
                  <a:pt x="10867" y="3723"/>
                </a:cubicBezTo>
                <a:cubicBezTo>
                  <a:pt x="10908" y="3882"/>
                  <a:pt x="10949" y="4067"/>
                  <a:pt x="11112" y="4172"/>
                </a:cubicBezTo>
                <a:cubicBezTo>
                  <a:pt x="11560" y="4568"/>
                  <a:pt x="11968" y="5017"/>
                  <a:pt x="12864" y="5070"/>
                </a:cubicBezTo>
                <a:cubicBezTo>
                  <a:pt x="13190" y="5096"/>
                  <a:pt x="13353" y="5281"/>
                  <a:pt x="13516" y="5440"/>
                </a:cubicBezTo>
                <a:cubicBezTo>
                  <a:pt x="13761" y="5704"/>
                  <a:pt x="14005" y="5968"/>
                  <a:pt x="14209" y="6258"/>
                </a:cubicBezTo>
                <a:cubicBezTo>
                  <a:pt x="14291" y="6364"/>
                  <a:pt x="14331" y="6496"/>
                  <a:pt x="14331" y="6628"/>
                </a:cubicBezTo>
                <a:cubicBezTo>
                  <a:pt x="14331" y="6839"/>
                  <a:pt x="14372" y="7050"/>
                  <a:pt x="14535" y="7235"/>
                </a:cubicBezTo>
                <a:cubicBezTo>
                  <a:pt x="14780" y="7578"/>
                  <a:pt x="14983" y="7948"/>
                  <a:pt x="15228" y="8318"/>
                </a:cubicBezTo>
                <a:cubicBezTo>
                  <a:pt x="15350" y="8503"/>
                  <a:pt x="15432" y="8688"/>
                  <a:pt x="15595" y="8846"/>
                </a:cubicBezTo>
                <a:cubicBezTo>
                  <a:pt x="16002" y="9348"/>
                  <a:pt x="16451" y="9823"/>
                  <a:pt x="16858" y="10325"/>
                </a:cubicBezTo>
                <a:cubicBezTo>
                  <a:pt x="17266" y="10826"/>
                  <a:pt x="17633" y="11355"/>
                  <a:pt x="17999" y="11856"/>
                </a:cubicBezTo>
                <a:cubicBezTo>
                  <a:pt x="18448" y="12437"/>
                  <a:pt x="18855" y="13018"/>
                  <a:pt x="19303" y="13599"/>
                </a:cubicBezTo>
                <a:cubicBezTo>
                  <a:pt x="19385" y="13678"/>
                  <a:pt x="19426" y="13784"/>
                  <a:pt x="19467" y="13863"/>
                </a:cubicBezTo>
                <a:cubicBezTo>
                  <a:pt x="19670" y="14180"/>
                  <a:pt x="19833" y="14497"/>
                  <a:pt x="20037" y="14814"/>
                </a:cubicBezTo>
                <a:cubicBezTo>
                  <a:pt x="20282" y="15157"/>
                  <a:pt x="20485" y="15500"/>
                  <a:pt x="20648" y="15870"/>
                </a:cubicBezTo>
                <a:cubicBezTo>
                  <a:pt x="20852" y="16345"/>
                  <a:pt x="21097" y="16821"/>
                  <a:pt x="21341" y="17296"/>
                </a:cubicBezTo>
                <a:cubicBezTo>
                  <a:pt x="21545" y="17639"/>
                  <a:pt x="21463" y="17798"/>
                  <a:pt x="20974" y="17982"/>
                </a:cubicBezTo>
                <a:cubicBezTo>
                  <a:pt x="20893" y="18009"/>
                  <a:pt x="20852" y="18009"/>
                  <a:pt x="20771" y="18035"/>
                </a:cubicBezTo>
                <a:cubicBezTo>
                  <a:pt x="20322" y="18194"/>
                  <a:pt x="20241" y="18299"/>
                  <a:pt x="20404" y="18616"/>
                </a:cubicBezTo>
                <a:cubicBezTo>
                  <a:pt x="20485" y="18801"/>
                  <a:pt x="20567" y="18986"/>
                  <a:pt x="20608" y="19171"/>
                </a:cubicBezTo>
                <a:cubicBezTo>
                  <a:pt x="20648" y="19356"/>
                  <a:pt x="20648" y="19514"/>
                  <a:pt x="20648" y="19699"/>
                </a:cubicBezTo>
                <a:cubicBezTo>
                  <a:pt x="20648" y="19831"/>
                  <a:pt x="20608" y="19936"/>
                  <a:pt x="20404" y="19963"/>
                </a:cubicBezTo>
                <a:cubicBezTo>
                  <a:pt x="20241" y="19963"/>
                  <a:pt x="20037" y="19936"/>
                  <a:pt x="19915" y="19884"/>
                </a:cubicBezTo>
                <a:cubicBezTo>
                  <a:pt x="19793" y="19831"/>
                  <a:pt x="19711" y="19699"/>
                  <a:pt x="19630" y="19620"/>
                </a:cubicBezTo>
                <a:cubicBezTo>
                  <a:pt x="19548" y="19514"/>
                  <a:pt x="19467" y="19382"/>
                  <a:pt x="19426" y="19250"/>
                </a:cubicBezTo>
                <a:cubicBezTo>
                  <a:pt x="19263" y="18933"/>
                  <a:pt x="18896" y="18722"/>
                  <a:pt x="18366" y="18722"/>
                </a:cubicBezTo>
                <a:cubicBezTo>
                  <a:pt x="17470" y="18722"/>
                  <a:pt x="17021" y="18352"/>
                  <a:pt x="16695" y="17903"/>
                </a:cubicBezTo>
                <a:cubicBezTo>
                  <a:pt x="16206" y="17296"/>
                  <a:pt x="15799" y="16662"/>
                  <a:pt x="15473" y="16028"/>
                </a:cubicBezTo>
                <a:cubicBezTo>
                  <a:pt x="15187" y="15500"/>
                  <a:pt x="14780" y="15025"/>
                  <a:pt x="14454" y="14523"/>
                </a:cubicBezTo>
                <a:cubicBezTo>
                  <a:pt x="14250" y="14206"/>
                  <a:pt x="14087" y="13889"/>
                  <a:pt x="13883" y="13573"/>
                </a:cubicBezTo>
                <a:cubicBezTo>
                  <a:pt x="13272" y="12516"/>
                  <a:pt x="12660" y="11460"/>
                  <a:pt x="12049" y="10378"/>
                </a:cubicBezTo>
                <a:cubicBezTo>
                  <a:pt x="11764" y="9902"/>
                  <a:pt x="11519" y="9427"/>
                  <a:pt x="11275" y="8952"/>
                </a:cubicBezTo>
                <a:cubicBezTo>
                  <a:pt x="11071" y="8635"/>
                  <a:pt x="11030" y="8608"/>
                  <a:pt x="10500" y="8688"/>
                </a:cubicBezTo>
                <a:cubicBezTo>
                  <a:pt x="9237" y="8899"/>
                  <a:pt x="9441" y="8846"/>
                  <a:pt x="8993" y="9480"/>
                </a:cubicBezTo>
                <a:cubicBezTo>
                  <a:pt x="8503" y="10166"/>
                  <a:pt x="8218" y="10906"/>
                  <a:pt x="7933" y="11645"/>
                </a:cubicBezTo>
                <a:cubicBezTo>
                  <a:pt x="7892" y="11777"/>
                  <a:pt x="7851" y="11909"/>
                  <a:pt x="7811" y="12015"/>
                </a:cubicBezTo>
                <a:cubicBezTo>
                  <a:pt x="7362" y="12754"/>
                  <a:pt x="7118" y="13546"/>
                  <a:pt x="6792" y="14312"/>
                </a:cubicBezTo>
                <a:cubicBezTo>
                  <a:pt x="6547" y="14919"/>
                  <a:pt x="6180" y="15500"/>
                  <a:pt x="5814" y="16108"/>
                </a:cubicBezTo>
                <a:cubicBezTo>
                  <a:pt x="5365" y="16873"/>
                  <a:pt x="4836" y="17586"/>
                  <a:pt x="4387" y="18352"/>
                </a:cubicBezTo>
                <a:cubicBezTo>
                  <a:pt x="4183" y="18722"/>
                  <a:pt x="4020" y="19118"/>
                  <a:pt x="3735" y="19488"/>
                </a:cubicBezTo>
                <a:cubicBezTo>
                  <a:pt x="3572" y="19699"/>
                  <a:pt x="3368" y="19831"/>
                  <a:pt x="2961" y="19857"/>
                </a:cubicBezTo>
                <a:cubicBezTo>
                  <a:pt x="2390" y="19910"/>
                  <a:pt x="1901" y="20148"/>
                  <a:pt x="1738" y="20544"/>
                </a:cubicBezTo>
                <a:cubicBezTo>
                  <a:pt x="1657" y="20676"/>
                  <a:pt x="1657" y="20808"/>
                  <a:pt x="1616" y="20913"/>
                </a:cubicBezTo>
                <a:cubicBezTo>
                  <a:pt x="1534" y="21151"/>
                  <a:pt x="1331" y="21336"/>
                  <a:pt x="1045" y="21468"/>
                </a:cubicBezTo>
                <a:cubicBezTo>
                  <a:pt x="760" y="21600"/>
                  <a:pt x="434" y="21521"/>
                  <a:pt x="353" y="21283"/>
                </a:cubicBezTo>
                <a:cubicBezTo>
                  <a:pt x="312" y="21151"/>
                  <a:pt x="353" y="20993"/>
                  <a:pt x="393" y="20861"/>
                </a:cubicBezTo>
                <a:cubicBezTo>
                  <a:pt x="516" y="20333"/>
                  <a:pt x="556" y="19804"/>
                  <a:pt x="149" y="19303"/>
                </a:cubicBezTo>
                <a:cubicBezTo>
                  <a:pt x="-55" y="19065"/>
                  <a:pt x="-14" y="18827"/>
                  <a:pt x="67" y="18563"/>
                </a:cubicBezTo>
                <a:cubicBezTo>
                  <a:pt x="312" y="17718"/>
                  <a:pt x="760" y="16953"/>
                  <a:pt x="1168" y="16134"/>
                </a:cubicBezTo>
                <a:cubicBezTo>
                  <a:pt x="1249" y="15976"/>
                  <a:pt x="1371" y="15817"/>
                  <a:pt x="1494" y="15632"/>
                </a:cubicBezTo>
                <a:cubicBezTo>
                  <a:pt x="1779" y="15078"/>
                  <a:pt x="2064" y="14523"/>
                  <a:pt x="2309" y="13969"/>
                </a:cubicBezTo>
                <a:cubicBezTo>
                  <a:pt x="2390" y="13837"/>
                  <a:pt x="2431" y="13678"/>
                  <a:pt x="2513" y="13546"/>
                </a:cubicBezTo>
                <a:cubicBezTo>
                  <a:pt x="2594" y="13414"/>
                  <a:pt x="2676" y="13309"/>
                  <a:pt x="2716" y="13177"/>
                </a:cubicBezTo>
                <a:cubicBezTo>
                  <a:pt x="3002" y="12279"/>
                  <a:pt x="3654" y="11460"/>
                  <a:pt x="4061" y="10589"/>
                </a:cubicBezTo>
                <a:cubicBezTo>
                  <a:pt x="4143" y="10430"/>
                  <a:pt x="4224" y="10272"/>
                  <a:pt x="4347" y="10140"/>
                </a:cubicBezTo>
                <a:cubicBezTo>
                  <a:pt x="4795" y="9612"/>
                  <a:pt x="4999" y="9031"/>
                  <a:pt x="5406" y="8476"/>
                </a:cubicBezTo>
                <a:cubicBezTo>
                  <a:pt x="5814" y="7948"/>
                  <a:pt x="5854" y="7473"/>
                  <a:pt x="5488" y="6971"/>
                </a:cubicBezTo>
                <a:cubicBezTo>
                  <a:pt x="5447" y="6918"/>
                  <a:pt x="5447" y="6866"/>
                  <a:pt x="5447" y="6839"/>
                </a:cubicBezTo>
                <a:cubicBezTo>
                  <a:pt x="5488" y="6073"/>
                  <a:pt x="5691" y="5334"/>
                  <a:pt x="6507" y="4727"/>
                </a:cubicBezTo>
                <a:cubicBezTo>
                  <a:pt x="6792" y="4515"/>
                  <a:pt x="6955" y="4331"/>
                  <a:pt x="6914" y="4040"/>
                </a:cubicBezTo>
                <a:cubicBezTo>
                  <a:pt x="6833" y="3618"/>
                  <a:pt x="6751" y="3222"/>
                  <a:pt x="6670" y="2799"/>
                </a:cubicBezTo>
                <a:cubicBezTo>
                  <a:pt x="6547" y="2218"/>
                  <a:pt x="6629" y="1611"/>
                  <a:pt x="6670" y="1003"/>
                </a:cubicBezTo>
                <a:cubicBezTo>
                  <a:pt x="6670" y="819"/>
                  <a:pt x="6792" y="634"/>
                  <a:pt x="6833" y="423"/>
                </a:cubicBezTo>
                <a:cubicBezTo>
                  <a:pt x="6873" y="238"/>
                  <a:pt x="7036" y="132"/>
                  <a:pt x="7322" y="106"/>
                </a:cubicBezTo>
                <a:cubicBezTo>
                  <a:pt x="7525" y="106"/>
                  <a:pt x="8055" y="53"/>
                  <a:pt x="8626" y="0"/>
                </a:cubicBezTo>
                <a:close/>
                <a:moveTo>
                  <a:pt x="18733" y="17930"/>
                </a:moveTo>
                <a:cubicBezTo>
                  <a:pt x="18774" y="17930"/>
                  <a:pt x="18937" y="17930"/>
                  <a:pt x="19018" y="17903"/>
                </a:cubicBezTo>
                <a:cubicBezTo>
                  <a:pt x="19548" y="17798"/>
                  <a:pt x="19752" y="17613"/>
                  <a:pt x="19589" y="17243"/>
                </a:cubicBezTo>
                <a:cubicBezTo>
                  <a:pt x="19507" y="17085"/>
                  <a:pt x="19426" y="16953"/>
                  <a:pt x="19303" y="16794"/>
                </a:cubicBezTo>
                <a:cubicBezTo>
                  <a:pt x="18814" y="16028"/>
                  <a:pt x="18244" y="15289"/>
                  <a:pt x="17877" y="14497"/>
                </a:cubicBezTo>
                <a:cubicBezTo>
                  <a:pt x="17592" y="13863"/>
                  <a:pt x="17266" y="13256"/>
                  <a:pt x="16777" y="12701"/>
                </a:cubicBezTo>
                <a:cubicBezTo>
                  <a:pt x="16328" y="12173"/>
                  <a:pt x="15921" y="11645"/>
                  <a:pt x="15554" y="11090"/>
                </a:cubicBezTo>
                <a:cubicBezTo>
                  <a:pt x="15187" y="10536"/>
                  <a:pt x="14780" y="10008"/>
                  <a:pt x="14331" y="9480"/>
                </a:cubicBezTo>
                <a:cubicBezTo>
                  <a:pt x="13883" y="8952"/>
                  <a:pt x="13435" y="8423"/>
                  <a:pt x="13272" y="7816"/>
                </a:cubicBezTo>
                <a:cubicBezTo>
                  <a:pt x="13231" y="7711"/>
                  <a:pt x="13190" y="7605"/>
                  <a:pt x="13109" y="7499"/>
                </a:cubicBezTo>
                <a:cubicBezTo>
                  <a:pt x="12986" y="7341"/>
                  <a:pt x="12742" y="7314"/>
                  <a:pt x="12538" y="7420"/>
                </a:cubicBezTo>
                <a:cubicBezTo>
                  <a:pt x="12008" y="7684"/>
                  <a:pt x="11886" y="7922"/>
                  <a:pt x="12049" y="8239"/>
                </a:cubicBezTo>
                <a:cubicBezTo>
                  <a:pt x="12579" y="9136"/>
                  <a:pt x="13109" y="10034"/>
                  <a:pt x="13639" y="10906"/>
                </a:cubicBezTo>
                <a:cubicBezTo>
                  <a:pt x="14046" y="11566"/>
                  <a:pt x="14535" y="12199"/>
                  <a:pt x="14943" y="12860"/>
                </a:cubicBezTo>
                <a:cubicBezTo>
                  <a:pt x="15187" y="13229"/>
                  <a:pt x="15310" y="13625"/>
                  <a:pt x="15554" y="13995"/>
                </a:cubicBezTo>
                <a:cubicBezTo>
                  <a:pt x="15839" y="14444"/>
                  <a:pt x="16084" y="14919"/>
                  <a:pt x="16410" y="15342"/>
                </a:cubicBezTo>
                <a:cubicBezTo>
                  <a:pt x="16654" y="15632"/>
                  <a:pt x="16899" y="15896"/>
                  <a:pt x="17021" y="16213"/>
                </a:cubicBezTo>
                <a:cubicBezTo>
                  <a:pt x="17184" y="16530"/>
                  <a:pt x="17347" y="16847"/>
                  <a:pt x="17551" y="17190"/>
                </a:cubicBezTo>
                <a:cubicBezTo>
                  <a:pt x="17633" y="17349"/>
                  <a:pt x="17755" y="17507"/>
                  <a:pt x="17918" y="17666"/>
                </a:cubicBezTo>
                <a:cubicBezTo>
                  <a:pt x="18122" y="17850"/>
                  <a:pt x="18366" y="17930"/>
                  <a:pt x="18733" y="17930"/>
                </a:cubicBezTo>
                <a:close/>
                <a:moveTo>
                  <a:pt x="7322" y="9057"/>
                </a:moveTo>
                <a:cubicBezTo>
                  <a:pt x="7322" y="8820"/>
                  <a:pt x="7077" y="8582"/>
                  <a:pt x="6751" y="8529"/>
                </a:cubicBezTo>
                <a:cubicBezTo>
                  <a:pt x="6670" y="8529"/>
                  <a:pt x="6547" y="8555"/>
                  <a:pt x="6506" y="8608"/>
                </a:cubicBezTo>
                <a:cubicBezTo>
                  <a:pt x="6425" y="8688"/>
                  <a:pt x="6425" y="8793"/>
                  <a:pt x="6384" y="8899"/>
                </a:cubicBezTo>
                <a:cubicBezTo>
                  <a:pt x="6180" y="9321"/>
                  <a:pt x="6058" y="9797"/>
                  <a:pt x="5732" y="10193"/>
                </a:cubicBezTo>
                <a:cubicBezTo>
                  <a:pt x="4958" y="11249"/>
                  <a:pt x="4510" y="12358"/>
                  <a:pt x="3939" y="13441"/>
                </a:cubicBezTo>
                <a:cubicBezTo>
                  <a:pt x="3491" y="14259"/>
                  <a:pt x="3287" y="15131"/>
                  <a:pt x="2716" y="15923"/>
                </a:cubicBezTo>
                <a:cubicBezTo>
                  <a:pt x="2676" y="16002"/>
                  <a:pt x="2635" y="16081"/>
                  <a:pt x="2594" y="16160"/>
                </a:cubicBezTo>
                <a:cubicBezTo>
                  <a:pt x="2309" y="16636"/>
                  <a:pt x="2064" y="17137"/>
                  <a:pt x="1779" y="17613"/>
                </a:cubicBezTo>
                <a:cubicBezTo>
                  <a:pt x="1534" y="18062"/>
                  <a:pt x="1249" y="18510"/>
                  <a:pt x="1045" y="18986"/>
                </a:cubicBezTo>
                <a:cubicBezTo>
                  <a:pt x="1005" y="19039"/>
                  <a:pt x="1045" y="19144"/>
                  <a:pt x="1086" y="19197"/>
                </a:cubicBezTo>
                <a:cubicBezTo>
                  <a:pt x="1534" y="19514"/>
                  <a:pt x="2064" y="19435"/>
                  <a:pt x="2268" y="19065"/>
                </a:cubicBezTo>
                <a:cubicBezTo>
                  <a:pt x="2676" y="18326"/>
                  <a:pt x="3083" y="17613"/>
                  <a:pt x="3491" y="16873"/>
                </a:cubicBezTo>
                <a:cubicBezTo>
                  <a:pt x="3939" y="16055"/>
                  <a:pt x="4387" y="15263"/>
                  <a:pt x="4836" y="14444"/>
                </a:cubicBezTo>
                <a:cubicBezTo>
                  <a:pt x="5039" y="14048"/>
                  <a:pt x="5202" y="13625"/>
                  <a:pt x="5447" y="13256"/>
                </a:cubicBezTo>
                <a:cubicBezTo>
                  <a:pt x="5773" y="12754"/>
                  <a:pt x="5977" y="12252"/>
                  <a:pt x="6180" y="11724"/>
                </a:cubicBezTo>
                <a:cubicBezTo>
                  <a:pt x="6303" y="11355"/>
                  <a:pt x="6466" y="11011"/>
                  <a:pt x="6629" y="10642"/>
                </a:cubicBezTo>
                <a:cubicBezTo>
                  <a:pt x="6833" y="10166"/>
                  <a:pt x="7036" y="9717"/>
                  <a:pt x="7240" y="9242"/>
                </a:cubicBezTo>
                <a:cubicBezTo>
                  <a:pt x="7322" y="9163"/>
                  <a:pt x="7322" y="9084"/>
                  <a:pt x="7322" y="9057"/>
                </a:cubicBezTo>
                <a:close/>
                <a:moveTo>
                  <a:pt x="9482" y="4832"/>
                </a:moveTo>
                <a:cubicBezTo>
                  <a:pt x="9196" y="4832"/>
                  <a:pt x="8911" y="4885"/>
                  <a:pt x="8667" y="5017"/>
                </a:cubicBezTo>
                <a:cubicBezTo>
                  <a:pt x="8503" y="5096"/>
                  <a:pt x="8300" y="5202"/>
                  <a:pt x="8096" y="5228"/>
                </a:cubicBezTo>
                <a:cubicBezTo>
                  <a:pt x="7607" y="5281"/>
                  <a:pt x="7322" y="5519"/>
                  <a:pt x="7118" y="5783"/>
                </a:cubicBezTo>
                <a:cubicBezTo>
                  <a:pt x="6833" y="6153"/>
                  <a:pt x="6710" y="6575"/>
                  <a:pt x="6670" y="6998"/>
                </a:cubicBezTo>
                <a:cubicBezTo>
                  <a:pt x="6670" y="7235"/>
                  <a:pt x="6751" y="7446"/>
                  <a:pt x="7077" y="7605"/>
                </a:cubicBezTo>
                <a:cubicBezTo>
                  <a:pt x="7485" y="7790"/>
                  <a:pt x="7974" y="7922"/>
                  <a:pt x="8463" y="7895"/>
                </a:cubicBezTo>
                <a:cubicBezTo>
                  <a:pt x="9645" y="7816"/>
                  <a:pt x="10582" y="7499"/>
                  <a:pt x="11275" y="6839"/>
                </a:cubicBezTo>
                <a:cubicBezTo>
                  <a:pt x="11519" y="6601"/>
                  <a:pt x="11601" y="6364"/>
                  <a:pt x="11519" y="6100"/>
                </a:cubicBezTo>
                <a:cubicBezTo>
                  <a:pt x="11479" y="5968"/>
                  <a:pt x="11356" y="5836"/>
                  <a:pt x="11316" y="5677"/>
                </a:cubicBezTo>
                <a:cubicBezTo>
                  <a:pt x="11193" y="5149"/>
                  <a:pt x="10174" y="4779"/>
                  <a:pt x="9482" y="4832"/>
                </a:cubicBezTo>
                <a:close/>
                <a:moveTo>
                  <a:pt x="8381" y="1505"/>
                </a:moveTo>
                <a:cubicBezTo>
                  <a:pt x="8463" y="1505"/>
                  <a:pt x="8626" y="1479"/>
                  <a:pt x="8830" y="1452"/>
                </a:cubicBezTo>
                <a:cubicBezTo>
                  <a:pt x="8993" y="1399"/>
                  <a:pt x="9074" y="1320"/>
                  <a:pt x="9074" y="1188"/>
                </a:cubicBezTo>
                <a:cubicBezTo>
                  <a:pt x="9033" y="1056"/>
                  <a:pt x="8911" y="977"/>
                  <a:pt x="8748" y="977"/>
                </a:cubicBezTo>
                <a:cubicBezTo>
                  <a:pt x="8544" y="977"/>
                  <a:pt x="8340" y="1003"/>
                  <a:pt x="8177" y="1030"/>
                </a:cubicBezTo>
                <a:cubicBezTo>
                  <a:pt x="7933" y="1083"/>
                  <a:pt x="7688" y="1109"/>
                  <a:pt x="7648" y="1294"/>
                </a:cubicBezTo>
                <a:cubicBezTo>
                  <a:pt x="7566" y="1426"/>
                  <a:pt x="7811" y="1505"/>
                  <a:pt x="8381" y="1505"/>
                </a:cubicBezTo>
                <a:close/>
                <a:moveTo>
                  <a:pt x="8300" y="3934"/>
                </a:moveTo>
                <a:cubicBezTo>
                  <a:pt x="8544" y="3882"/>
                  <a:pt x="8789" y="3855"/>
                  <a:pt x="9033" y="3776"/>
                </a:cubicBezTo>
                <a:cubicBezTo>
                  <a:pt x="9237" y="3723"/>
                  <a:pt x="9278" y="3565"/>
                  <a:pt x="9196" y="3433"/>
                </a:cubicBezTo>
                <a:cubicBezTo>
                  <a:pt x="9115" y="3301"/>
                  <a:pt x="8952" y="3274"/>
                  <a:pt x="8789" y="3301"/>
                </a:cubicBezTo>
                <a:cubicBezTo>
                  <a:pt x="8544" y="3354"/>
                  <a:pt x="8259" y="3406"/>
                  <a:pt x="8014" y="3486"/>
                </a:cubicBezTo>
                <a:cubicBezTo>
                  <a:pt x="7851" y="3538"/>
                  <a:pt x="7811" y="3697"/>
                  <a:pt x="7933" y="3776"/>
                </a:cubicBezTo>
                <a:cubicBezTo>
                  <a:pt x="8014" y="3855"/>
                  <a:pt x="8177" y="3882"/>
                  <a:pt x="8300" y="393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5C5619EC-205F-7341-86EC-1D95D75CB08B}"/>
              </a:ext>
            </a:extLst>
          </p:cNvPr>
          <p:cNvSpPr/>
          <p:nvPr userDrawn="1"/>
        </p:nvSpPr>
        <p:spPr>
          <a:xfrm>
            <a:off x="2298511" y="5111908"/>
            <a:ext cx="694956" cy="109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449" extrusionOk="0">
                <a:moveTo>
                  <a:pt x="16" y="20491"/>
                </a:moveTo>
                <a:cubicBezTo>
                  <a:pt x="-58" y="20160"/>
                  <a:pt x="277" y="19758"/>
                  <a:pt x="425" y="19355"/>
                </a:cubicBezTo>
                <a:cubicBezTo>
                  <a:pt x="574" y="19072"/>
                  <a:pt x="723" y="18788"/>
                  <a:pt x="871" y="18480"/>
                </a:cubicBezTo>
                <a:cubicBezTo>
                  <a:pt x="1057" y="18078"/>
                  <a:pt x="1243" y="17676"/>
                  <a:pt x="1615" y="17321"/>
                </a:cubicBezTo>
                <a:cubicBezTo>
                  <a:pt x="1727" y="17226"/>
                  <a:pt x="1764" y="17108"/>
                  <a:pt x="1838" y="17013"/>
                </a:cubicBezTo>
                <a:cubicBezTo>
                  <a:pt x="2024" y="16753"/>
                  <a:pt x="2173" y="16516"/>
                  <a:pt x="2359" y="16256"/>
                </a:cubicBezTo>
                <a:cubicBezTo>
                  <a:pt x="2767" y="15736"/>
                  <a:pt x="3176" y="15215"/>
                  <a:pt x="3585" y="14695"/>
                </a:cubicBezTo>
                <a:cubicBezTo>
                  <a:pt x="3660" y="14624"/>
                  <a:pt x="3697" y="14529"/>
                  <a:pt x="3771" y="14458"/>
                </a:cubicBezTo>
                <a:cubicBezTo>
                  <a:pt x="4440" y="13867"/>
                  <a:pt x="4924" y="13204"/>
                  <a:pt x="5444" y="12566"/>
                </a:cubicBezTo>
                <a:cubicBezTo>
                  <a:pt x="5630" y="12329"/>
                  <a:pt x="5890" y="12116"/>
                  <a:pt x="6113" y="11903"/>
                </a:cubicBezTo>
                <a:cubicBezTo>
                  <a:pt x="7043" y="11028"/>
                  <a:pt x="7935" y="10129"/>
                  <a:pt x="8939" y="9277"/>
                </a:cubicBezTo>
                <a:cubicBezTo>
                  <a:pt x="9534" y="8757"/>
                  <a:pt x="10240" y="8260"/>
                  <a:pt x="10909" y="7763"/>
                </a:cubicBezTo>
                <a:cubicBezTo>
                  <a:pt x="11021" y="7692"/>
                  <a:pt x="11132" y="7597"/>
                  <a:pt x="11207" y="7526"/>
                </a:cubicBezTo>
                <a:cubicBezTo>
                  <a:pt x="11355" y="7408"/>
                  <a:pt x="11430" y="7266"/>
                  <a:pt x="11318" y="7124"/>
                </a:cubicBezTo>
                <a:cubicBezTo>
                  <a:pt x="11021" y="6604"/>
                  <a:pt x="11170" y="6059"/>
                  <a:pt x="11244" y="5539"/>
                </a:cubicBezTo>
                <a:cubicBezTo>
                  <a:pt x="11318" y="5019"/>
                  <a:pt x="11727" y="4593"/>
                  <a:pt x="12285" y="4190"/>
                </a:cubicBezTo>
                <a:cubicBezTo>
                  <a:pt x="12731" y="3883"/>
                  <a:pt x="13289" y="3623"/>
                  <a:pt x="13883" y="3481"/>
                </a:cubicBezTo>
                <a:cubicBezTo>
                  <a:pt x="14776" y="3244"/>
                  <a:pt x="15556" y="2889"/>
                  <a:pt x="16226" y="2440"/>
                </a:cubicBezTo>
                <a:cubicBezTo>
                  <a:pt x="16783" y="2085"/>
                  <a:pt x="17267" y="1683"/>
                  <a:pt x="17415" y="1162"/>
                </a:cubicBezTo>
                <a:cubicBezTo>
                  <a:pt x="17452" y="1068"/>
                  <a:pt x="17490" y="997"/>
                  <a:pt x="17564" y="926"/>
                </a:cubicBezTo>
                <a:cubicBezTo>
                  <a:pt x="17750" y="713"/>
                  <a:pt x="17861" y="523"/>
                  <a:pt x="17936" y="287"/>
                </a:cubicBezTo>
                <a:cubicBezTo>
                  <a:pt x="18010" y="27"/>
                  <a:pt x="18345" y="-68"/>
                  <a:pt x="18717" y="50"/>
                </a:cubicBezTo>
                <a:cubicBezTo>
                  <a:pt x="19051" y="145"/>
                  <a:pt x="19274" y="334"/>
                  <a:pt x="19460" y="547"/>
                </a:cubicBezTo>
                <a:cubicBezTo>
                  <a:pt x="19943" y="1068"/>
                  <a:pt x="20166" y="1635"/>
                  <a:pt x="20575" y="2180"/>
                </a:cubicBezTo>
                <a:cubicBezTo>
                  <a:pt x="20650" y="2274"/>
                  <a:pt x="20687" y="2369"/>
                  <a:pt x="20687" y="2463"/>
                </a:cubicBezTo>
                <a:cubicBezTo>
                  <a:pt x="20836" y="2984"/>
                  <a:pt x="20947" y="3528"/>
                  <a:pt x="21096" y="4049"/>
                </a:cubicBezTo>
                <a:cubicBezTo>
                  <a:pt x="21096" y="4096"/>
                  <a:pt x="21096" y="4167"/>
                  <a:pt x="21133" y="4214"/>
                </a:cubicBezTo>
                <a:cubicBezTo>
                  <a:pt x="21542" y="4806"/>
                  <a:pt x="21170" y="5350"/>
                  <a:pt x="20910" y="5918"/>
                </a:cubicBezTo>
                <a:cubicBezTo>
                  <a:pt x="20836" y="6107"/>
                  <a:pt x="20687" y="6296"/>
                  <a:pt x="20575" y="6485"/>
                </a:cubicBezTo>
                <a:cubicBezTo>
                  <a:pt x="20315" y="6911"/>
                  <a:pt x="19943" y="7242"/>
                  <a:pt x="19349" y="7503"/>
                </a:cubicBezTo>
                <a:cubicBezTo>
                  <a:pt x="18977" y="7645"/>
                  <a:pt x="18642" y="7834"/>
                  <a:pt x="18308" y="7976"/>
                </a:cubicBezTo>
                <a:cubicBezTo>
                  <a:pt x="18047" y="8070"/>
                  <a:pt x="17787" y="8165"/>
                  <a:pt x="17527" y="8236"/>
                </a:cubicBezTo>
                <a:cubicBezTo>
                  <a:pt x="17341" y="8283"/>
                  <a:pt x="17155" y="8331"/>
                  <a:pt x="16969" y="8378"/>
                </a:cubicBezTo>
                <a:cubicBezTo>
                  <a:pt x="16597" y="8473"/>
                  <a:pt x="16374" y="8615"/>
                  <a:pt x="16263" y="8875"/>
                </a:cubicBezTo>
                <a:cubicBezTo>
                  <a:pt x="16077" y="9230"/>
                  <a:pt x="15891" y="9561"/>
                  <a:pt x="15668" y="9892"/>
                </a:cubicBezTo>
                <a:cubicBezTo>
                  <a:pt x="15556" y="10081"/>
                  <a:pt x="15371" y="10247"/>
                  <a:pt x="15222" y="10436"/>
                </a:cubicBezTo>
                <a:cubicBezTo>
                  <a:pt x="15148" y="10531"/>
                  <a:pt x="14999" y="10626"/>
                  <a:pt x="14924" y="10720"/>
                </a:cubicBezTo>
                <a:cubicBezTo>
                  <a:pt x="14590" y="11193"/>
                  <a:pt x="14218" y="11667"/>
                  <a:pt x="13660" y="12069"/>
                </a:cubicBezTo>
                <a:cubicBezTo>
                  <a:pt x="13400" y="12258"/>
                  <a:pt x="13177" y="12471"/>
                  <a:pt x="13028" y="12684"/>
                </a:cubicBezTo>
                <a:cubicBezTo>
                  <a:pt x="12657" y="13157"/>
                  <a:pt x="12136" y="13583"/>
                  <a:pt x="11653" y="14032"/>
                </a:cubicBezTo>
                <a:cubicBezTo>
                  <a:pt x="11541" y="14127"/>
                  <a:pt x="11430" y="14222"/>
                  <a:pt x="11318" y="14316"/>
                </a:cubicBezTo>
                <a:cubicBezTo>
                  <a:pt x="10909" y="14600"/>
                  <a:pt x="10575" y="14884"/>
                  <a:pt x="10277" y="15239"/>
                </a:cubicBezTo>
                <a:cubicBezTo>
                  <a:pt x="10129" y="15452"/>
                  <a:pt x="9831" y="15641"/>
                  <a:pt x="9608" y="15830"/>
                </a:cubicBezTo>
                <a:cubicBezTo>
                  <a:pt x="9013" y="16256"/>
                  <a:pt x="8418" y="16682"/>
                  <a:pt x="7824" y="17084"/>
                </a:cubicBezTo>
                <a:cubicBezTo>
                  <a:pt x="7712" y="17179"/>
                  <a:pt x="7563" y="17250"/>
                  <a:pt x="7452" y="17344"/>
                </a:cubicBezTo>
                <a:cubicBezTo>
                  <a:pt x="6969" y="17770"/>
                  <a:pt x="6411" y="18149"/>
                  <a:pt x="5816" y="18527"/>
                </a:cubicBezTo>
                <a:cubicBezTo>
                  <a:pt x="5110" y="19001"/>
                  <a:pt x="4403" y="19521"/>
                  <a:pt x="3697" y="19994"/>
                </a:cubicBezTo>
                <a:cubicBezTo>
                  <a:pt x="3400" y="20207"/>
                  <a:pt x="3065" y="20420"/>
                  <a:pt x="2730" y="20609"/>
                </a:cubicBezTo>
                <a:cubicBezTo>
                  <a:pt x="2284" y="20846"/>
                  <a:pt x="1838" y="21059"/>
                  <a:pt x="1392" y="21295"/>
                </a:cubicBezTo>
                <a:cubicBezTo>
                  <a:pt x="1318" y="21343"/>
                  <a:pt x="1206" y="21366"/>
                  <a:pt x="1095" y="21414"/>
                </a:cubicBezTo>
                <a:cubicBezTo>
                  <a:pt x="611" y="21532"/>
                  <a:pt x="91" y="21343"/>
                  <a:pt x="16" y="21035"/>
                </a:cubicBezTo>
                <a:cubicBezTo>
                  <a:pt x="-21" y="20846"/>
                  <a:pt x="16" y="20728"/>
                  <a:pt x="16" y="20491"/>
                </a:cubicBezTo>
                <a:close/>
                <a:moveTo>
                  <a:pt x="13066" y="10697"/>
                </a:moveTo>
                <a:cubicBezTo>
                  <a:pt x="13066" y="10531"/>
                  <a:pt x="12880" y="10436"/>
                  <a:pt x="12694" y="10365"/>
                </a:cubicBezTo>
                <a:cubicBezTo>
                  <a:pt x="12173" y="10200"/>
                  <a:pt x="11653" y="10010"/>
                  <a:pt x="11207" y="9774"/>
                </a:cubicBezTo>
                <a:cubicBezTo>
                  <a:pt x="10649" y="9466"/>
                  <a:pt x="10314" y="9537"/>
                  <a:pt x="9943" y="9916"/>
                </a:cubicBezTo>
                <a:cubicBezTo>
                  <a:pt x="9162" y="10697"/>
                  <a:pt x="8381" y="11477"/>
                  <a:pt x="7526" y="12234"/>
                </a:cubicBezTo>
                <a:cubicBezTo>
                  <a:pt x="6708" y="12968"/>
                  <a:pt x="6039" y="13772"/>
                  <a:pt x="5333" y="14553"/>
                </a:cubicBezTo>
                <a:cubicBezTo>
                  <a:pt x="4775" y="15192"/>
                  <a:pt x="4217" y="15854"/>
                  <a:pt x="3660" y="16493"/>
                </a:cubicBezTo>
                <a:cubicBezTo>
                  <a:pt x="3585" y="16587"/>
                  <a:pt x="3511" y="16706"/>
                  <a:pt x="3437" y="16800"/>
                </a:cubicBezTo>
                <a:cubicBezTo>
                  <a:pt x="3288" y="17013"/>
                  <a:pt x="3139" y="17226"/>
                  <a:pt x="3028" y="17439"/>
                </a:cubicBezTo>
                <a:cubicBezTo>
                  <a:pt x="2619" y="18102"/>
                  <a:pt x="2210" y="18764"/>
                  <a:pt x="1801" y="19426"/>
                </a:cubicBezTo>
                <a:cubicBezTo>
                  <a:pt x="1764" y="19474"/>
                  <a:pt x="1727" y="19545"/>
                  <a:pt x="1727" y="19592"/>
                </a:cubicBezTo>
                <a:cubicBezTo>
                  <a:pt x="1727" y="19663"/>
                  <a:pt x="1727" y="19734"/>
                  <a:pt x="1727" y="19805"/>
                </a:cubicBezTo>
                <a:cubicBezTo>
                  <a:pt x="1838" y="19781"/>
                  <a:pt x="1950" y="19781"/>
                  <a:pt x="2024" y="19734"/>
                </a:cubicBezTo>
                <a:cubicBezTo>
                  <a:pt x="2135" y="19687"/>
                  <a:pt x="2210" y="19639"/>
                  <a:pt x="2284" y="19592"/>
                </a:cubicBezTo>
                <a:cubicBezTo>
                  <a:pt x="2879" y="19190"/>
                  <a:pt x="3474" y="18788"/>
                  <a:pt x="4069" y="18409"/>
                </a:cubicBezTo>
                <a:cubicBezTo>
                  <a:pt x="4329" y="18220"/>
                  <a:pt x="4626" y="18054"/>
                  <a:pt x="4887" y="17865"/>
                </a:cubicBezTo>
                <a:cubicBezTo>
                  <a:pt x="5630" y="17344"/>
                  <a:pt x="6336" y="16800"/>
                  <a:pt x="7117" y="16280"/>
                </a:cubicBezTo>
                <a:cubicBezTo>
                  <a:pt x="7824" y="15783"/>
                  <a:pt x="8530" y="15286"/>
                  <a:pt x="9125" y="14742"/>
                </a:cubicBezTo>
                <a:cubicBezTo>
                  <a:pt x="9906" y="14032"/>
                  <a:pt x="10686" y="13323"/>
                  <a:pt x="11467" y="12613"/>
                </a:cubicBezTo>
                <a:cubicBezTo>
                  <a:pt x="11839" y="12258"/>
                  <a:pt x="12210" y="11927"/>
                  <a:pt x="12545" y="11572"/>
                </a:cubicBezTo>
                <a:cubicBezTo>
                  <a:pt x="12768" y="11335"/>
                  <a:pt x="12917" y="11075"/>
                  <a:pt x="13103" y="10815"/>
                </a:cubicBezTo>
                <a:cubicBezTo>
                  <a:pt x="13066" y="10767"/>
                  <a:pt x="13066" y="10720"/>
                  <a:pt x="13066" y="10697"/>
                </a:cubicBezTo>
                <a:close/>
                <a:moveTo>
                  <a:pt x="12471" y="6201"/>
                </a:moveTo>
                <a:cubicBezTo>
                  <a:pt x="12471" y="6201"/>
                  <a:pt x="12471" y="6272"/>
                  <a:pt x="12471" y="6343"/>
                </a:cubicBezTo>
                <a:cubicBezTo>
                  <a:pt x="12471" y="6391"/>
                  <a:pt x="12471" y="6438"/>
                  <a:pt x="12508" y="6462"/>
                </a:cubicBezTo>
                <a:cubicBezTo>
                  <a:pt x="12582" y="6556"/>
                  <a:pt x="12657" y="6675"/>
                  <a:pt x="12768" y="6769"/>
                </a:cubicBezTo>
                <a:cubicBezTo>
                  <a:pt x="12954" y="6911"/>
                  <a:pt x="13177" y="6888"/>
                  <a:pt x="13363" y="6769"/>
                </a:cubicBezTo>
                <a:cubicBezTo>
                  <a:pt x="13475" y="6698"/>
                  <a:pt x="13586" y="6604"/>
                  <a:pt x="13660" y="6533"/>
                </a:cubicBezTo>
                <a:cubicBezTo>
                  <a:pt x="13809" y="6343"/>
                  <a:pt x="13958" y="6154"/>
                  <a:pt x="14107" y="5941"/>
                </a:cubicBezTo>
                <a:cubicBezTo>
                  <a:pt x="14181" y="5847"/>
                  <a:pt x="14218" y="5752"/>
                  <a:pt x="14330" y="5681"/>
                </a:cubicBezTo>
                <a:cubicBezTo>
                  <a:pt x="14404" y="5586"/>
                  <a:pt x="14553" y="5515"/>
                  <a:pt x="14739" y="5563"/>
                </a:cubicBezTo>
                <a:cubicBezTo>
                  <a:pt x="14850" y="5586"/>
                  <a:pt x="14924" y="5705"/>
                  <a:pt x="14924" y="5776"/>
                </a:cubicBezTo>
                <a:cubicBezTo>
                  <a:pt x="14924" y="5965"/>
                  <a:pt x="14924" y="6154"/>
                  <a:pt x="14850" y="6343"/>
                </a:cubicBezTo>
                <a:cubicBezTo>
                  <a:pt x="14813" y="6509"/>
                  <a:pt x="14701" y="6651"/>
                  <a:pt x="14627" y="6793"/>
                </a:cubicBezTo>
                <a:cubicBezTo>
                  <a:pt x="14590" y="6888"/>
                  <a:pt x="14441" y="7006"/>
                  <a:pt x="14590" y="7124"/>
                </a:cubicBezTo>
                <a:cubicBezTo>
                  <a:pt x="14701" y="7195"/>
                  <a:pt x="14887" y="7148"/>
                  <a:pt x="15110" y="7029"/>
                </a:cubicBezTo>
                <a:cubicBezTo>
                  <a:pt x="15222" y="6982"/>
                  <a:pt x="15296" y="6911"/>
                  <a:pt x="15408" y="6840"/>
                </a:cubicBezTo>
                <a:cubicBezTo>
                  <a:pt x="15668" y="6627"/>
                  <a:pt x="15928" y="6391"/>
                  <a:pt x="16226" y="6178"/>
                </a:cubicBezTo>
                <a:cubicBezTo>
                  <a:pt x="16449" y="6036"/>
                  <a:pt x="16672" y="5894"/>
                  <a:pt x="16932" y="5776"/>
                </a:cubicBezTo>
                <a:cubicBezTo>
                  <a:pt x="17006" y="5728"/>
                  <a:pt x="17229" y="5728"/>
                  <a:pt x="17304" y="5776"/>
                </a:cubicBezTo>
                <a:cubicBezTo>
                  <a:pt x="17378" y="5823"/>
                  <a:pt x="17415" y="5941"/>
                  <a:pt x="17378" y="6012"/>
                </a:cubicBezTo>
                <a:cubicBezTo>
                  <a:pt x="17267" y="6343"/>
                  <a:pt x="17006" y="6627"/>
                  <a:pt x="16597" y="6864"/>
                </a:cubicBezTo>
                <a:cubicBezTo>
                  <a:pt x="16300" y="7029"/>
                  <a:pt x="16040" y="7219"/>
                  <a:pt x="15780" y="7408"/>
                </a:cubicBezTo>
                <a:cubicBezTo>
                  <a:pt x="15594" y="7526"/>
                  <a:pt x="15705" y="7645"/>
                  <a:pt x="15928" y="7692"/>
                </a:cubicBezTo>
                <a:cubicBezTo>
                  <a:pt x="16226" y="7763"/>
                  <a:pt x="16523" y="7716"/>
                  <a:pt x="16783" y="7597"/>
                </a:cubicBezTo>
                <a:cubicBezTo>
                  <a:pt x="17192" y="7432"/>
                  <a:pt x="17601" y="7266"/>
                  <a:pt x="17973" y="7100"/>
                </a:cubicBezTo>
                <a:cubicBezTo>
                  <a:pt x="18568" y="6817"/>
                  <a:pt x="19125" y="6462"/>
                  <a:pt x="19423" y="6036"/>
                </a:cubicBezTo>
                <a:cubicBezTo>
                  <a:pt x="19906" y="5373"/>
                  <a:pt x="20018" y="4640"/>
                  <a:pt x="19943" y="3907"/>
                </a:cubicBezTo>
                <a:cubicBezTo>
                  <a:pt x="19943" y="3883"/>
                  <a:pt x="19943" y="3859"/>
                  <a:pt x="19906" y="3812"/>
                </a:cubicBezTo>
                <a:cubicBezTo>
                  <a:pt x="19720" y="3315"/>
                  <a:pt x="19572" y="2818"/>
                  <a:pt x="19386" y="2321"/>
                </a:cubicBezTo>
                <a:cubicBezTo>
                  <a:pt x="19311" y="2156"/>
                  <a:pt x="19237" y="2014"/>
                  <a:pt x="19125" y="1872"/>
                </a:cubicBezTo>
                <a:cubicBezTo>
                  <a:pt x="19014" y="1706"/>
                  <a:pt x="18865" y="1706"/>
                  <a:pt x="18679" y="1872"/>
                </a:cubicBezTo>
                <a:cubicBezTo>
                  <a:pt x="18419" y="2109"/>
                  <a:pt x="18159" y="2345"/>
                  <a:pt x="17899" y="2582"/>
                </a:cubicBezTo>
                <a:cubicBezTo>
                  <a:pt x="17378" y="3008"/>
                  <a:pt x="16709" y="3339"/>
                  <a:pt x="16040" y="3670"/>
                </a:cubicBezTo>
                <a:cubicBezTo>
                  <a:pt x="15631" y="3883"/>
                  <a:pt x="15259" y="4049"/>
                  <a:pt x="14739" y="4143"/>
                </a:cubicBezTo>
                <a:cubicBezTo>
                  <a:pt x="13586" y="4356"/>
                  <a:pt x="12396" y="5066"/>
                  <a:pt x="12471" y="62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1D5446AD-48FC-5041-9982-A32132E832A4}"/>
              </a:ext>
            </a:extLst>
          </p:cNvPr>
          <p:cNvSpPr/>
          <p:nvPr userDrawn="1"/>
        </p:nvSpPr>
        <p:spPr>
          <a:xfrm>
            <a:off x="11194020" y="3266374"/>
            <a:ext cx="461651" cy="783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546" extrusionOk="0">
                <a:moveTo>
                  <a:pt x="5576" y="17504"/>
                </a:moveTo>
                <a:cubicBezTo>
                  <a:pt x="5576" y="17338"/>
                  <a:pt x="5576" y="17171"/>
                  <a:pt x="5576" y="17004"/>
                </a:cubicBezTo>
                <a:cubicBezTo>
                  <a:pt x="5520" y="16171"/>
                  <a:pt x="6139" y="15504"/>
                  <a:pt x="6982" y="14871"/>
                </a:cubicBezTo>
                <a:cubicBezTo>
                  <a:pt x="7207" y="14704"/>
                  <a:pt x="7489" y="14604"/>
                  <a:pt x="7826" y="14504"/>
                </a:cubicBezTo>
                <a:cubicBezTo>
                  <a:pt x="8276" y="14371"/>
                  <a:pt x="8501" y="14171"/>
                  <a:pt x="8445" y="13871"/>
                </a:cubicBezTo>
                <a:cubicBezTo>
                  <a:pt x="8164" y="12704"/>
                  <a:pt x="8276" y="11538"/>
                  <a:pt x="8332" y="10371"/>
                </a:cubicBezTo>
                <a:cubicBezTo>
                  <a:pt x="8332" y="10238"/>
                  <a:pt x="8332" y="10104"/>
                  <a:pt x="8276" y="10004"/>
                </a:cubicBezTo>
                <a:cubicBezTo>
                  <a:pt x="7939" y="9438"/>
                  <a:pt x="8164" y="8871"/>
                  <a:pt x="8332" y="8304"/>
                </a:cubicBezTo>
                <a:cubicBezTo>
                  <a:pt x="8445" y="7871"/>
                  <a:pt x="8895" y="7604"/>
                  <a:pt x="9626" y="7538"/>
                </a:cubicBezTo>
                <a:cubicBezTo>
                  <a:pt x="10357" y="7471"/>
                  <a:pt x="11089" y="7338"/>
                  <a:pt x="11764" y="7071"/>
                </a:cubicBezTo>
                <a:cubicBezTo>
                  <a:pt x="13001" y="6604"/>
                  <a:pt x="13451" y="5971"/>
                  <a:pt x="13226" y="5138"/>
                </a:cubicBezTo>
                <a:cubicBezTo>
                  <a:pt x="13226" y="5038"/>
                  <a:pt x="13113" y="4871"/>
                  <a:pt x="13001" y="4804"/>
                </a:cubicBezTo>
                <a:cubicBezTo>
                  <a:pt x="11932" y="4138"/>
                  <a:pt x="10639" y="3771"/>
                  <a:pt x="9007" y="3971"/>
                </a:cubicBezTo>
                <a:cubicBezTo>
                  <a:pt x="8276" y="4071"/>
                  <a:pt x="7826" y="4404"/>
                  <a:pt x="7432" y="4704"/>
                </a:cubicBezTo>
                <a:cubicBezTo>
                  <a:pt x="6926" y="5104"/>
                  <a:pt x="6420" y="5504"/>
                  <a:pt x="6364" y="6071"/>
                </a:cubicBezTo>
                <a:cubicBezTo>
                  <a:pt x="6364" y="6438"/>
                  <a:pt x="5970" y="6638"/>
                  <a:pt x="5407" y="6671"/>
                </a:cubicBezTo>
                <a:cubicBezTo>
                  <a:pt x="3945" y="6771"/>
                  <a:pt x="2539" y="6704"/>
                  <a:pt x="1189" y="6304"/>
                </a:cubicBezTo>
                <a:cubicBezTo>
                  <a:pt x="1076" y="6271"/>
                  <a:pt x="1020" y="6238"/>
                  <a:pt x="907" y="6204"/>
                </a:cubicBezTo>
                <a:cubicBezTo>
                  <a:pt x="232" y="6004"/>
                  <a:pt x="-49" y="5704"/>
                  <a:pt x="7" y="5238"/>
                </a:cubicBezTo>
                <a:cubicBezTo>
                  <a:pt x="120" y="4904"/>
                  <a:pt x="232" y="4538"/>
                  <a:pt x="401" y="4238"/>
                </a:cubicBezTo>
                <a:cubicBezTo>
                  <a:pt x="739" y="3538"/>
                  <a:pt x="1189" y="2871"/>
                  <a:pt x="1976" y="2304"/>
                </a:cubicBezTo>
                <a:cubicBezTo>
                  <a:pt x="2651" y="1804"/>
                  <a:pt x="3439" y="1404"/>
                  <a:pt x="4339" y="1038"/>
                </a:cubicBezTo>
                <a:cubicBezTo>
                  <a:pt x="5407" y="638"/>
                  <a:pt x="6532" y="371"/>
                  <a:pt x="7714" y="171"/>
                </a:cubicBezTo>
                <a:cubicBezTo>
                  <a:pt x="8220" y="71"/>
                  <a:pt x="8782" y="4"/>
                  <a:pt x="9345" y="4"/>
                </a:cubicBezTo>
                <a:cubicBezTo>
                  <a:pt x="11314" y="-29"/>
                  <a:pt x="13226" y="138"/>
                  <a:pt x="14970" y="638"/>
                </a:cubicBezTo>
                <a:cubicBezTo>
                  <a:pt x="15195" y="704"/>
                  <a:pt x="15476" y="771"/>
                  <a:pt x="15701" y="871"/>
                </a:cubicBezTo>
                <a:cubicBezTo>
                  <a:pt x="16995" y="1404"/>
                  <a:pt x="18289" y="1938"/>
                  <a:pt x="19245" y="2704"/>
                </a:cubicBezTo>
                <a:cubicBezTo>
                  <a:pt x="19470" y="2871"/>
                  <a:pt x="19639" y="3104"/>
                  <a:pt x="19807" y="3304"/>
                </a:cubicBezTo>
                <a:cubicBezTo>
                  <a:pt x="20145" y="3771"/>
                  <a:pt x="20482" y="4238"/>
                  <a:pt x="20876" y="4704"/>
                </a:cubicBezTo>
                <a:cubicBezTo>
                  <a:pt x="21382" y="5338"/>
                  <a:pt x="21551" y="5971"/>
                  <a:pt x="21326" y="6671"/>
                </a:cubicBezTo>
                <a:cubicBezTo>
                  <a:pt x="21101" y="7371"/>
                  <a:pt x="20595" y="8004"/>
                  <a:pt x="20201" y="8638"/>
                </a:cubicBezTo>
                <a:cubicBezTo>
                  <a:pt x="20145" y="8738"/>
                  <a:pt x="19976" y="8838"/>
                  <a:pt x="19807" y="8938"/>
                </a:cubicBezTo>
                <a:cubicBezTo>
                  <a:pt x="19301" y="9271"/>
                  <a:pt x="18851" y="9638"/>
                  <a:pt x="18345" y="9971"/>
                </a:cubicBezTo>
                <a:cubicBezTo>
                  <a:pt x="18120" y="10104"/>
                  <a:pt x="17838" y="10238"/>
                  <a:pt x="17501" y="10338"/>
                </a:cubicBezTo>
                <a:cubicBezTo>
                  <a:pt x="17107" y="10471"/>
                  <a:pt x="16657" y="10604"/>
                  <a:pt x="16207" y="10738"/>
                </a:cubicBezTo>
                <a:cubicBezTo>
                  <a:pt x="15532" y="10971"/>
                  <a:pt x="15138" y="11338"/>
                  <a:pt x="15138" y="11771"/>
                </a:cubicBezTo>
                <a:cubicBezTo>
                  <a:pt x="15138" y="12104"/>
                  <a:pt x="15082" y="12471"/>
                  <a:pt x="15138" y="12804"/>
                </a:cubicBezTo>
                <a:cubicBezTo>
                  <a:pt x="15138" y="13138"/>
                  <a:pt x="15251" y="13204"/>
                  <a:pt x="15870" y="13304"/>
                </a:cubicBezTo>
                <a:cubicBezTo>
                  <a:pt x="16432" y="13371"/>
                  <a:pt x="16938" y="13471"/>
                  <a:pt x="17501" y="13538"/>
                </a:cubicBezTo>
                <a:cubicBezTo>
                  <a:pt x="18063" y="13638"/>
                  <a:pt x="18513" y="13804"/>
                  <a:pt x="18907" y="14038"/>
                </a:cubicBezTo>
                <a:cubicBezTo>
                  <a:pt x="19751" y="14571"/>
                  <a:pt x="20426" y="15138"/>
                  <a:pt x="20876" y="15838"/>
                </a:cubicBezTo>
                <a:cubicBezTo>
                  <a:pt x="21101" y="16171"/>
                  <a:pt x="21213" y="16504"/>
                  <a:pt x="21045" y="16871"/>
                </a:cubicBezTo>
                <a:cubicBezTo>
                  <a:pt x="20763" y="17504"/>
                  <a:pt x="20538" y="18138"/>
                  <a:pt x="20145" y="18738"/>
                </a:cubicBezTo>
                <a:cubicBezTo>
                  <a:pt x="19582" y="19571"/>
                  <a:pt x="18570" y="20204"/>
                  <a:pt x="17163" y="20604"/>
                </a:cubicBezTo>
                <a:cubicBezTo>
                  <a:pt x="16488" y="20804"/>
                  <a:pt x="15813" y="20971"/>
                  <a:pt x="15195" y="21138"/>
                </a:cubicBezTo>
                <a:cubicBezTo>
                  <a:pt x="14632" y="21304"/>
                  <a:pt x="14013" y="21371"/>
                  <a:pt x="13395" y="21404"/>
                </a:cubicBezTo>
                <a:cubicBezTo>
                  <a:pt x="12720" y="21438"/>
                  <a:pt x="12045" y="21504"/>
                  <a:pt x="11313" y="21538"/>
                </a:cubicBezTo>
                <a:cubicBezTo>
                  <a:pt x="11032" y="21538"/>
                  <a:pt x="10695" y="21571"/>
                  <a:pt x="10413" y="21504"/>
                </a:cubicBezTo>
                <a:cubicBezTo>
                  <a:pt x="9176" y="21338"/>
                  <a:pt x="8107" y="21004"/>
                  <a:pt x="7095" y="20538"/>
                </a:cubicBezTo>
                <a:cubicBezTo>
                  <a:pt x="6307" y="20171"/>
                  <a:pt x="6026" y="19638"/>
                  <a:pt x="5857" y="19104"/>
                </a:cubicBezTo>
                <a:cubicBezTo>
                  <a:pt x="5688" y="18571"/>
                  <a:pt x="5632" y="18004"/>
                  <a:pt x="5520" y="17471"/>
                </a:cubicBezTo>
                <a:cubicBezTo>
                  <a:pt x="5520" y="17504"/>
                  <a:pt x="5520" y="17504"/>
                  <a:pt x="5576" y="17504"/>
                </a:cubicBezTo>
                <a:close/>
                <a:moveTo>
                  <a:pt x="10301" y="11804"/>
                </a:moveTo>
                <a:cubicBezTo>
                  <a:pt x="10357" y="12638"/>
                  <a:pt x="10470" y="13471"/>
                  <a:pt x="10526" y="14304"/>
                </a:cubicBezTo>
                <a:cubicBezTo>
                  <a:pt x="10582" y="15071"/>
                  <a:pt x="10751" y="15138"/>
                  <a:pt x="12045" y="14938"/>
                </a:cubicBezTo>
                <a:cubicBezTo>
                  <a:pt x="12495" y="14871"/>
                  <a:pt x="12664" y="14738"/>
                  <a:pt x="12832" y="14504"/>
                </a:cubicBezTo>
                <a:cubicBezTo>
                  <a:pt x="13339" y="13838"/>
                  <a:pt x="13114" y="13171"/>
                  <a:pt x="13001" y="12504"/>
                </a:cubicBezTo>
                <a:cubicBezTo>
                  <a:pt x="12889" y="11938"/>
                  <a:pt x="13001" y="11371"/>
                  <a:pt x="13057" y="10804"/>
                </a:cubicBezTo>
                <a:cubicBezTo>
                  <a:pt x="13057" y="10604"/>
                  <a:pt x="13226" y="10404"/>
                  <a:pt x="13451" y="10271"/>
                </a:cubicBezTo>
                <a:cubicBezTo>
                  <a:pt x="13789" y="10071"/>
                  <a:pt x="14182" y="9871"/>
                  <a:pt x="14576" y="9738"/>
                </a:cubicBezTo>
                <a:cubicBezTo>
                  <a:pt x="15139" y="9504"/>
                  <a:pt x="15814" y="9271"/>
                  <a:pt x="16376" y="9038"/>
                </a:cubicBezTo>
                <a:cubicBezTo>
                  <a:pt x="17614" y="8504"/>
                  <a:pt x="18626" y="7871"/>
                  <a:pt x="18739" y="6904"/>
                </a:cubicBezTo>
                <a:cubicBezTo>
                  <a:pt x="18739" y="6871"/>
                  <a:pt x="18739" y="6838"/>
                  <a:pt x="18795" y="6771"/>
                </a:cubicBezTo>
                <a:cubicBezTo>
                  <a:pt x="19132" y="6204"/>
                  <a:pt x="19076" y="5638"/>
                  <a:pt x="18739" y="5038"/>
                </a:cubicBezTo>
                <a:cubicBezTo>
                  <a:pt x="18120" y="4004"/>
                  <a:pt x="17445" y="3071"/>
                  <a:pt x="15926" y="2404"/>
                </a:cubicBezTo>
                <a:cubicBezTo>
                  <a:pt x="15757" y="2338"/>
                  <a:pt x="15645" y="2238"/>
                  <a:pt x="15476" y="2171"/>
                </a:cubicBezTo>
                <a:cubicBezTo>
                  <a:pt x="15251" y="2071"/>
                  <a:pt x="15026" y="1971"/>
                  <a:pt x="14801" y="1904"/>
                </a:cubicBezTo>
                <a:cubicBezTo>
                  <a:pt x="14070" y="1738"/>
                  <a:pt x="13395" y="1571"/>
                  <a:pt x="12664" y="1471"/>
                </a:cubicBezTo>
                <a:cubicBezTo>
                  <a:pt x="11989" y="1371"/>
                  <a:pt x="11201" y="1304"/>
                  <a:pt x="10526" y="1338"/>
                </a:cubicBezTo>
                <a:cubicBezTo>
                  <a:pt x="9232" y="1404"/>
                  <a:pt x="7939" y="1504"/>
                  <a:pt x="6757" y="1904"/>
                </a:cubicBezTo>
                <a:cubicBezTo>
                  <a:pt x="6026" y="2138"/>
                  <a:pt x="5239" y="2338"/>
                  <a:pt x="4620" y="2671"/>
                </a:cubicBezTo>
                <a:cubicBezTo>
                  <a:pt x="3607" y="3238"/>
                  <a:pt x="3045" y="3971"/>
                  <a:pt x="2595" y="4704"/>
                </a:cubicBezTo>
                <a:cubicBezTo>
                  <a:pt x="2426" y="4971"/>
                  <a:pt x="2539" y="5271"/>
                  <a:pt x="2932" y="5504"/>
                </a:cubicBezTo>
                <a:cubicBezTo>
                  <a:pt x="3270" y="5671"/>
                  <a:pt x="3664" y="5704"/>
                  <a:pt x="4114" y="5604"/>
                </a:cubicBezTo>
                <a:cubicBezTo>
                  <a:pt x="4451" y="5538"/>
                  <a:pt x="4676" y="5371"/>
                  <a:pt x="4789" y="5171"/>
                </a:cubicBezTo>
                <a:cubicBezTo>
                  <a:pt x="5239" y="4204"/>
                  <a:pt x="6476" y="3604"/>
                  <a:pt x="7770" y="3071"/>
                </a:cubicBezTo>
                <a:cubicBezTo>
                  <a:pt x="8389" y="2804"/>
                  <a:pt x="10695" y="2771"/>
                  <a:pt x="11426" y="2938"/>
                </a:cubicBezTo>
                <a:cubicBezTo>
                  <a:pt x="12495" y="3204"/>
                  <a:pt x="13451" y="3571"/>
                  <a:pt x="14239" y="4071"/>
                </a:cubicBezTo>
                <a:cubicBezTo>
                  <a:pt x="15420" y="4771"/>
                  <a:pt x="15814" y="5604"/>
                  <a:pt x="15307" y="6538"/>
                </a:cubicBezTo>
                <a:cubicBezTo>
                  <a:pt x="14801" y="7504"/>
                  <a:pt x="13957" y="8338"/>
                  <a:pt x="12382" y="8804"/>
                </a:cubicBezTo>
                <a:cubicBezTo>
                  <a:pt x="12270" y="8838"/>
                  <a:pt x="12157" y="8904"/>
                  <a:pt x="12045" y="8938"/>
                </a:cubicBezTo>
                <a:cubicBezTo>
                  <a:pt x="11370" y="9138"/>
                  <a:pt x="11032" y="9471"/>
                  <a:pt x="10864" y="9871"/>
                </a:cubicBezTo>
                <a:cubicBezTo>
                  <a:pt x="10470" y="10504"/>
                  <a:pt x="10189" y="11138"/>
                  <a:pt x="10301" y="11804"/>
                </a:cubicBezTo>
                <a:close/>
                <a:moveTo>
                  <a:pt x="7601" y="17738"/>
                </a:moveTo>
                <a:cubicBezTo>
                  <a:pt x="7545" y="18238"/>
                  <a:pt x="7826" y="18771"/>
                  <a:pt x="8107" y="19304"/>
                </a:cubicBezTo>
                <a:cubicBezTo>
                  <a:pt x="8445" y="19938"/>
                  <a:pt x="9176" y="20238"/>
                  <a:pt x="10189" y="20338"/>
                </a:cubicBezTo>
                <a:cubicBezTo>
                  <a:pt x="11032" y="20404"/>
                  <a:pt x="11820" y="20404"/>
                  <a:pt x="12664" y="20304"/>
                </a:cubicBezTo>
                <a:cubicBezTo>
                  <a:pt x="14014" y="20138"/>
                  <a:pt x="15195" y="19771"/>
                  <a:pt x="16376" y="19371"/>
                </a:cubicBezTo>
                <a:cubicBezTo>
                  <a:pt x="16826" y="19204"/>
                  <a:pt x="17332" y="19004"/>
                  <a:pt x="17614" y="18771"/>
                </a:cubicBezTo>
                <a:cubicBezTo>
                  <a:pt x="18232" y="18204"/>
                  <a:pt x="18795" y="17571"/>
                  <a:pt x="19020" y="16871"/>
                </a:cubicBezTo>
                <a:cubicBezTo>
                  <a:pt x="19076" y="16671"/>
                  <a:pt x="19076" y="16471"/>
                  <a:pt x="19020" y="16271"/>
                </a:cubicBezTo>
                <a:cubicBezTo>
                  <a:pt x="18795" y="15738"/>
                  <a:pt x="18289" y="15304"/>
                  <a:pt x="17670" y="14938"/>
                </a:cubicBezTo>
                <a:cubicBezTo>
                  <a:pt x="17332" y="14738"/>
                  <a:pt x="16882" y="14604"/>
                  <a:pt x="16376" y="14638"/>
                </a:cubicBezTo>
                <a:cubicBezTo>
                  <a:pt x="16039" y="14638"/>
                  <a:pt x="15645" y="14638"/>
                  <a:pt x="15532" y="14871"/>
                </a:cubicBezTo>
                <a:cubicBezTo>
                  <a:pt x="15420" y="15071"/>
                  <a:pt x="15589" y="15238"/>
                  <a:pt x="15814" y="15371"/>
                </a:cubicBezTo>
                <a:cubicBezTo>
                  <a:pt x="15982" y="15471"/>
                  <a:pt x="16207" y="15604"/>
                  <a:pt x="16432" y="15704"/>
                </a:cubicBezTo>
                <a:cubicBezTo>
                  <a:pt x="16939" y="15938"/>
                  <a:pt x="17107" y="16238"/>
                  <a:pt x="16939" y="16638"/>
                </a:cubicBezTo>
                <a:cubicBezTo>
                  <a:pt x="16826" y="16904"/>
                  <a:pt x="16714" y="17204"/>
                  <a:pt x="16601" y="17471"/>
                </a:cubicBezTo>
                <a:cubicBezTo>
                  <a:pt x="16376" y="18004"/>
                  <a:pt x="15926" y="18404"/>
                  <a:pt x="15026" y="18571"/>
                </a:cubicBezTo>
                <a:cubicBezTo>
                  <a:pt x="14295" y="18704"/>
                  <a:pt x="13620" y="18904"/>
                  <a:pt x="12889" y="19038"/>
                </a:cubicBezTo>
                <a:cubicBezTo>
                  <a:pt x="12326" y="19138"/>
                  <a:pt x="11764" y="19171"/>
                  <a:pt x="11314" y="18971"/>
                </a:cubicBezTo>
                <a:cubicBezTo>
                  <a:pt x="10751" y="18738"/>
                  <a:pt x="10189" y="18471"/>
                  <a:pt x="9795" y="18171"/>
                </a:cubicBezTo>
                <a:cubicBezTo>
                  <a:pt x="9289" y="17804"/>
                  <a:pt x="9007" y="17371"/>
                  <a:pt x="9120" y="16871"/>
                </a:cubicBezTo>
                <a:cubicBezTo>
                  <a:pt x="9120" y="16738"/>
                  <a:pt x="9176" y="16638"/>
                  <a:pt x="9176" y="16504"/>
                </a:cubicBezTo>
                <a:cubicBezTo>
                  <a:pt x="9176" y="16338"/>
                  <a:pt x="9120" y="16171"/>
                  <a:pt x="8839" y="16104"/>
                </a:cubicBezTo>
                <a:cubicBezTo>
                  <a:pt x="8501" y="16038"/>
                  <a:pt x="8389" y="16238"/>
                  <a:pt x="8220" y="16371"/>
                </a:cubicBezTo>
                <a:cubicBezTo>
                  <a:pt x="7601" y="16738"/>
                  <a:pt x="7601" y="17204"/>
                  <a:pt x="7601" y="17738"/>
                </a:cubicBezTo>
                <a:close/>
                <a:moveTo>
                  <a:pt x="11370" y="16971"/>
                </a:moveTo>
                <a:cubicBezTo>
                  <a:pt x="11370" y="17638"/>
                  <a:pt x="11932" y="17871"/>
                  <a:pt x="12945" y="17638"/>
                </a:cubicBezTo>
                <a:cubicBezTo>
                  <a:pt x="13957" y="17404"/>
                  <a:pt x="14295" y="16871"/>
                  <a:pt x="14576" y="16304"/>
                </a:cubicBezTo>
                <a:cubicBezTo>
                  <a:pt x="14632" y="16171"/>
                  <a:pt x="14520" y="16038"/>
                  <a:pt x="14239" y="16071"/>
                </a:cubicBezTo>
                <a:cubicBezTo>
                  <a:pt x="13564" y="16138"/>
                  <a:pt x="12889" y="16171"/>
                  <a:pt x="12214" y="16271"/>
                </a:cubicBezTo>
                <a:cubicBezTo>
                  <a:pt x="11595" y="16371"/>
                  <a:pt x="11370" y="16538"/>
                  <a:pt x="11370" y="1697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B059E3A2-816E-B841-B633-A6BFFA453FAB}"/>
              </a:ext>
            </a:extLst>
          </p:cNvPr>
          <p:cNvSpPr/>
          <p:nvPr userDrawn="1"/>
        </p:nvSpPr>
        <p:spPr>
          <a:xfrm>
            <a:off x="8263735" y="692547"/>
            <a:ext cx="504155" cy="70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0" h="21587" extrusionOk="0">
                <a:moveTo>
                  <a:pt x="21306" y="4454"/>
                </a:moveTo>
                <a:cubicBezTo>
                  <a:pt x="21460" y="5678"/>
                  <a:pt x="21050" y="6680"/>
                  <a:pt x="20690" y="7682"/>
                </a:cubicBezTo>
                <a:cubicBezTo>
                  <a:pt x="20536" y="8017"/>
                  <a:pt x="20485" y="8388"/>
                  <a:pt x="20331" y="8759"/>
                </a:cubicBezTo>
                <a:cubicBezTo>
                  <a:pt x="20126" y="9278"/>
                  <a:pt x="19921" y="9761"/>
                  <a:pt x="19664" y="10243"/>
                </a:cubicBezTo>
                <a:cubicBezTo>
                  <a:pt x="19254" y="11134"/>
                  <a:pt x="18792" y="11988"/>
                  <a:pt x="18330" y="12878"/>
                </a:cubicBezTo>
                <a:cubicBezTo>
                  <a:pt x="18074" y="13361"/>
                  <a:pt x="17766" y="13806"/>
                  <a:pt x="17458" y="14252"/>
                </a:cubicBezTo>
                <a:cubicBezTo>
                  <a:pt x="17304" y="14474"/>
                  <a:pt x="16996" y="14697"/>
                  <a:pt x="16740" y="14882"/>
                </a:cubicBezTo>
                <a:cubicBezTo>
                  <a:pt x="16483" y="15068"/>
                  <a:pt x="16124" y="15142"/>
                  <a:pt x="15765" y="14994"/>
                </a:cubicBezTo>
                <a:cubicBezTo>
                  <a:pt x="15406" y="14845"/>
                  <a:pt x="15355" y="14623"/>
                  <a:pt x="15355" y="14326"/>
                </a:cubicBezTo>
                <a:cubicBezTo>
                  <a:pt x="15406" y="14140"/>
                  <a:pt x="15457" y="13918"/>
                  <a:pt x="15560" y="13732"/>
                </a:cubicBezTo>
                <a:cubicBezTo>
                  <a:pt x="15919" y="12990"/>
                  <a:pt x="16329" y="12247"/>
                  <a:pt x="16689" y="11505"/>
                </a:cubicBezTo>
                <a:cubicBezTo>
                  <a:pt x="17355" y="10169"/>
                  <a:pt x="18022" y="8796"/>
                  <a:pt x="18382" y="7386"/>
                </a:cubicBezTo>
                <a:cubicBezTo>
                  <a:pt x="18587" y="6532"/>
                  <a:pt x="18843" y="5678"/>
                  <a:pt x="18997" y="4825"/>
                </a:cubicBezTo>
                <a:cubicBezTo>
                  <a:pt x="19151" y="3823"/>
                  <a:pt x="18638" y="2932"/>
                  <a:pt x="17715" y="2190"/>
                </a:cubicBezTo>
                <a:cubicBezTo>
                  <a:pt x="17561" y="2041"/>
                  <a:pt x="17253" y="1930"/>
                  <a:pt x="16996" y="1856"/>
                </a:cubicBezTo>
                <a:cubicBezTo>
                  <a:pt x="15919" y="1559"/>
                  <a:pt x="14841" y="1410"/>
                  <a:pt x="13661" y="1373"/>
                </a:cubicBezTo>
                <a:cubicBezTo>
                  <a:pt x="12379" y="1336"/>
                  <a:pt x="11507" y="1819"/>
                  <a:pt x="10737" y="2450"/>
                </a:cubicBezTo>
                <a:cubicBezTo>
                  <a:pt x="10378" y="2746"/>
                  <a:pt x="10019" y="3080"/>
                  <a:pt x="9660" y="3414"/>
                </a:cubicBezTo>
                <a:cubicBezTo>
                  <a:pt x="9403" y="3674"/>
                  <a:pt x="9198" y="4008"/>
                  <a:pt x="8941" y="4305"/>
                </a:cubicBezTo>
                <a:cubicBezTo>
                  <a:pt x="8685" y="4639"/>
                  <a:pt x="8377" y="4973"/>
                  <a:pt x="8120" y="5307"/>
                </a:cubicBezTo>
                <a:cubicBezTo>
                  <a:pt x="7505" y="6309"/>
                  <a:pt x="6786" y="7274"/>
                  <a:pt x="6068" y="8239"/>
                </a:cubicBezTo>
                <a:cubicBezTo>
                  <a:pt x="5709" y="8685"/>
                  <a:pt x="5555" y="9204"/>
                  <a:pt x="5247" y="9687"/>
                </a:cubicBezTo>
                <a:cubicBezTo>
                  <a:pt x="5042" y="10021"/>
                  <a:pt x="4837" y="10355"/>
                  <a:pt x="4580" y="10652"/>
                </a:cubicBezTo>
                <a:cubicBezTo>
                  <a:pt x="4324" y="10986"/>
                  <a:pt x="4118" y="11320"/>
                  <a:pt x="3964" y="11728"/>
                </a:cubicBezTo>
                <a:cubicBezTo>
                  <a:pt x="3811" y="12322"/>
                  <a:pt x="3605" y="12878"/>
                  <a:pt x="3349" y="13435"/>
                </a:cubicBezTo>
                <a:cubicBezTo>
                  <a:pt x="2836" y="14511"/>
                  <a:pt x="2579" y="15588"/>
                  <a:pt x="2477" y="16701"/>
                </a:cubicBezTo>
                <a:cubicBezTo>
                  <a:pt x="2425" y="17109"/>
                  <a:pt x="2425" y="17518"/>
                  <a:pt x="2477" y="17926"/>
                </a:cubicBezTo>
                <a:cubicBezTo>
                  <a:pt x="2528" y="18260"/>
                  <a:pt x="2733" y="18594"/>
                  <a:pt x="2990" y="18891"/>
                </a:cubicBezTo>
                <a:cubicBezTo>
                  <a:pt x="3298" y="19299"/>
                  <a:pt x="3811" y="19559"/>
                  <a:pt x="4478" y="19633"/>
                </a:cubicBezTo>
                <a:cubicBezTo>
                  <a:pt x="4888" y="19670"/>
                  <a:pt x="5298" y="19707"/>
                  <a:pt x="5658" y="19819"/>
                </a:cubicBezTo>
                <a:cubicBezTo>
                  <a:pt x="6530" y="20004"/>
                  <a:pt x="7248" y="19744"/>
                  <a:pt x="7761" y="19299"/>
                </a:cubicBezTo>
                <a:cubicBezTo>
                  <a:pt x="8428" y="18742"/>
                  <a:pt x="9044" y="18111"/>
                  <a:pt x="9608" y="17480"/>
                </a:cubicBezTo>
                <a:cubicBezTo>
                  <a:pt x="9865" y="17184"/>
                  <a:pt x="10070" y="16887"/>
                  <a:pt x="10173" y="16553"/>
                </a:cubicBezTo>
                <a:cubicBezTo>
                  <a:pt x="10583" y="15365"/>
                  <a:pt x="11250" y="14252"/>
                  <a:pt x="11917" y="13175"/>
                </a:cubicBezTo>
                <a:cubicBezTo>
                  <a:pt x="12225" y="12656"/>
                  <a:pt x="12584" y="12136"/>
                  <a:pt x="12841" y="11617"/>
                </a:cubicBezTo>
                <a:cubicBezTo>
                  <a:pt x="13046" y="11208"/>
                  <a:pt x="13148" y="10763"/>
                  <a:pt x="13354" y="10392"/>
                </a:cubicBezTo>
                <a:cubicBezTo>
                  <a:pt x="13867" y="9427"/>
                  <a:pt x="14380" y="8462"/>
                  <a:pt x="14893" y="7534"/>
                </a:cubicBezTo>
                <a:cubicBezTo>
                  <a:pt x="15098" y="7126"/>
                  <a:pt x="15201" y="6755"/>
                  <a:pt x="15047" y="6346"/>
                </a:cubicBezTo>
                <a:cubicBezTo>
                  <a:pt x="14790" y="5530"/>
                  <a:pt x="13456" y="5122"/>
                  <a:pt x="12430" y="5567"/>
                </a:cubicBezTo>
                <a:cubicBezTo>
                  <a:pt x="11507" y="5938"/>
                  <a:pt x="10942" y="6569"/>
                  <a:pt x="10532" y="7200"/>
                </a:cubicBezTo>
                <a:cubicBezTo>
                  <a:pt x="9506" y="8722"/>
                  <a:pt x="8531" y="10280"/>
                  <a:pt x="7351" y="11765"/>
                </a:cubicBezTo>
                <a:cubicBezTo>
                  <a:pt x="7248" y="11913"/>
                  <a:pt x="7146" y="12062"/>
                  <a:pt x="6992" y="12173"/>
                </a:cubicBezTo>
                <a:cubicBezTo>
                  <a:pt x="6735" y="12396"/>
                  <a:pt x="6427" y="12433"/>
                  <a:pt x="6068" y="12396"/>
                </a:cubicBezTo>
                <a:cubicBezTo>
                  <a:pt x="5760" y="12359"/>
                  <a:pt x="5504" y="12173"/>
                  <a:pt x="5606" y="11951"/>
                </a:cubicBezTo>
                <a:cubicBezTo>
                  <a:pt x="5914" y="11320"/>
                  <a:pt x="5863" y="10652"/>
                  <a:pt x="6273" y="10058"/>
                </a:cubicBezTo>
                <a:cubicBezTo>
                  <a:pt x="6581" y="9649"/>
                  <a:pt x="6684" y="9204"/>
                  <a:pt x="6940" y="8796"/>
                </a:cubicBezTo>
                <a:cubicBezTo>
                  <a:pt x="7402" y="7979"/>
                  <a:pt x="7710" y="7126"/>
                  <a:pt x="8069" y="6272"/>
                </a:cubicBezTo>
                <a:cubicBezTo>
                  <a:pt x="8582" y="5047"/>
                  <a:pt x="9865" y="4268"/>
                  <a:pt x="11507" y="3860"/>
                </a:cubicBezTo>
                <a:cubicBezTo>
                  <a:pt x="11814" y="3786"/>
                  <a:pt x="12174" y="3711"/>
                  <a:pt x="12481" y="3637"/>
                </a:cubicBezTo>
                <a:cubicBezTo>
                  <a:pt x="14072" y="3340"/>
                  <a:pt x="15406" y="3711"/>
                  <a:pt x="16432" y="4602"/>
                </a:cubicBezTo>
                <a:cubicBezTo>
                  <a:pt x="17048" y="5159"/>
                  <a:pt x="17407" y="5715"/>
                  <a:pt x="17355" y="6458"/>
                </a:cubicBezTo>
                <a:cubicBezTo>
                  <a:pt x="17304" y="7089"/>
                  <a:pt x="17202" y="7720"/>
                  <a:pt x="16842" y="8313"/>
                </a:cubicBezTo>
                <a:cubicBezTo>
                  <a:pt x="16381" y="9167"/>
                  <a:pt x="15970" y="10021"/>
                  <a:pt x="15560" y="10874"/>
                </a:cubicBezTo>
                <a:cubicBezTo>
                  <a:pt x="15457" y="11134"/>
                  <a:pt x="15303" y="11394"/>
                  <a:pt x="15149" y="11654"/>
                </a:cubicBezTo>
                <a:cubicBezTo>
                  <a:pt x="14944" y="12025"/>
                  <a:pt x="14739" y="12396"/>
                  <a:pt x="14534" y="12804"/>
                </a:cubicBezTo>
                <a:cubicBezTo>
                  <a:pt x="14482" y="12915"/>
                  <a:pt x="14431" y="13064"/>
                  <a:pt x="14328" y="13175"/>
                </a:cubicBezTo>
                <a:cubicBezTo>
                  <a:pt x="13764" y="13955"/>
                  <a:pt x="13405" y="14808"/>
                  <a:pt x="12943" y="15625"/>
                </a:cubicBezTo>
                <a:cubicBezTo>
                  <a:pt x="12481" y="16553"/>
                  <a:pt x="12071" y="17480"/>
                  <a:pt x="11609" y="18408"/>
                </a:cubicBezTo>
                <a:cubicBezTo>
                  <a:pt x="11096" y="19373"/>
                  <a:pt x="10378" y="20227"/>
                  <a:pt x="9198" y="20821"/>
                </a:cubicBezTo>
                <a:cubicBezTo>
                  <a:pt x="8582" y="21118"/>
                  <a:pt x="7864" y="21303"/>
                  <a:pt x="7146" y="21526"/>
                </a:cubicBezTo>
                <a:cubicBezTo>
                  <a:pt x="6889" y="21600"/>
                  <a:pt x="6581" y="21600"/>
                  <a:pt x="6325" y="21563"/>
                </a:cubicBezTo>
                <a:cubicBezTo>
                  <a:pt x="5504" y="21452"/>
                  <a:pt x="4734" y="21303"/>
                  <a:pt x="3913" y="21192"/>
                </a:cubicBezTo>
                <a:cubicBezTo>
                  <a:pt x="3298" y="21118"/>
                  <a:pt x="2836" y="20895"/>
                  <a:pt x="2374" y="20561"/>
                </a:cubicBezTo>
                <a:cubicBezTo>
                  <a:pt x="1604" y="19967"/>
                  <a:pt x="937" y="19336"/>
                  <a:pt x="476" y="18631"/>
                </a:cubicBezTo>
                <a:cubicBezTo>
                  <a:pt x="373" y="18445"/>
                  <a:pt x="270" y="18260"/>
                  <a:pt x="219" y="18037"/>
                </a:cubicBezTo>
                <a:cubicBezTo>
                  <a:pt x="-140" y="16849"/>
                  <a:pt x="-37" y="15625"/>
                  <a:pt x="373" y="14437"/>
                </a:cubicBezTo>
                <a:cubicBezTo>
                  <a:pt x="630" y="13769"/>
                  <a:pt x="886" y="13101"/>
                  <a:pt x="1245" y="12470"/>
                </a:cubicBezTo>
                <a:cubicBezTo>
                  <a:pt x="2169" y="10837"/>
                  <a:pt x="2733" y="9130"/>
                  <a:pt x="3811" y="7571"/>
                </a:cubicBezTo>
                <a:cubicBezTo>
                  <a:pt x="4118" y="7163"/>
                  <a:pt x="4375" y="6718"/>
                  <a:pt x="4632" y="6272"/>
                </a:cubicBezTo>
                <a:cubicBezTo>
                  <a:pt x="4683" y="6198"/>
                  <a:pt x="4734" y="6161"/>
                  <a:pt x="4734" y="6087"/>
                </a:cubicBezTo>
                <a:cubicBezTo>
                  <a:pt x="4785" y="5344"/>
                  <a:pt x="5452" y="4788"/>
                  <a:pt x="5863" y="4157"/>
                </a:cubicBezTo>
                <a:cubicBezTo>
                  <a:pt x="5914" y="4045"/>
                  <a:pt x="6017" y="3934"/>
                  <a:pt x="6119" y="3860"/>
                </a:cubicBezTo>
                <a:cubicBezTo>
                  <a:pt x="6889" y="3340"/>
                  <a:pt x="7453" y="2672"/>
                  <a:pt x="8069" y="2004"/>
                </a:cubicBezTo>
                <a:cubicBezTo>
                  <a:pt x="8633" y="1373"/>
                  <a:pt x="9506" y="928"/>
                  <a:pt x="10327" y="445"/>
                </a:cubicBezTo>
                <a:cubicBezTo>
                  <a:pt x="10840" y="148"/>
                  <a:pt x="11455" y="0"/>
                  <a:pt x="12174" y="0"/>
                </a:cubicBezTo>
                <a:cubicBezTo>
                  <a:pt x="13097" y="0"/>
                  <a:pt x="13969" y="74"/>
                  <a:pt x="14893" y="186"/>
                </a:cubicBezTo>
                <a:cubicBezTo>
                  <a:pt x="15919" y="297"/>
                  <a:pt x="16842" y="482"/>
                  <a:pt x="17766" y="816"/>
                </a:cubicBezTo>
                <a:cubicBezTo>
                  <a:pt x="19049" y="1299"/>
                  <a:pt x="20023" y="1967"/>
                  <a:pt x="20690" y="2895"/>
                </a:cubicBezTo>
                <a:cubicBezTo>
                  <a:pt x="20947" y="3266"/>
                  <a:pt x="21050" y="3674"/>
                  <a:pt x="21050" y="4082"/>
                </a:cubicBezTo>
                <a:cubicBezTo>
                  <a:pt x="21306" y="4157"/>
                  <a:pt x="21306" y="4379"/>
                  <a:pt x="21306" y="445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1C215D-EAC3-A14B-A953-2371A8F2B789}"/>
              </a:ext>
            </a:extLst>
          </p:cNvPr>
          <p:cNvGrpSpPr/>
          <p:nvPr userDrawn="1"/>
        </p:nvGrpSpPr>
        <p:grpSpPr>
          <a:xfrm>
            <a:off x="10829040" y="5262775"/>
            <a:ext cx="538251" cy="797217"/>
            <a:chOff x="9550399" y="7785100"/>
            <a:chExt cx="563954" cy="835286"/>
          </a:xfrm>
        </p:grpSpPr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704F519F-A6BB-A348-8B31-C276183EFE1D}"/>
                </a:ext>
              </a:extLst>
            </p:cNvPr>
            <p:cNvSpPr/>
            <p:nvPr/>
          </p:nvSpPr>
          <p:spPr>
            <a:xfrm>
              <a:off x="9664700" y="8343899"/>
              <a:ext cx="86362" cy="113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89" y="485"/>
                  </a:moveTo>
                  <a:cubicBezTo>
                    <a:pt x="13024" y="485"/>
                    <a:pt x="13659" y="485"/>
                    <a:pt x="14294" y="485"/>
                  </a:cubicBezTo>
                  <a:cubicBezTo>
                    <a:pt x="14930" y="485"/>
                    <a:pt x="15247" y="728"/>
                    <a:pt x="15882" y="728"/>
                  </a:cubicBezTo>
                  <a:cubicBezTo>
                    <a:pt x="16200" y="728"/>
                    <a:pt x="16835" y="971"/>
                    <a:pt x="17153" y="971"/>
                  </a:cubicBezTo>
                  <a:cubicBezTo>
                    <a:pt x="17471" y="971"/>
                    <a:pt x="17788" y="971"/>
                    <a:pt x="17788" y="971"/>
                  </a:cubicBezTo>
                  <a:cubicBezTo>
                    <a:pt x="17788" y="971"/>
                    <a:pt x="18106" y="971"/>
                    <a:pt x="18106" y="728"/>
                  </a:cubicBezTo>
                  <a:cubicBezTo>
                    <a:pt x="18106" y="728"/>
                    <a:pt x="18424" y="485"/>
                    <a:pt x="18424" y="485"/>
                  </a:cubicBezTo>
                  <a:cubicBezTo>
                    <a:pt x="18741" y="485"/>
                    <a:pt x="18741" y="243"/>
                    <a:pt x="19059" y="243"/>
                  </a:cubicBezTo>
                  <a:cubicBezTo>
                    <a:pt x="19376" y="243"/>
                    <a:pt x="19694" y="0"/>
                    <a:pt x="20012" y="0"/>
                  </a:cubicBezTo>
                  <a:cubicBezTo>
                    <a:pt x="20647" y="0"/>
                    <a:pt x="20965" y="0"/>
                    <a:pt x="21282" y="243"/>
                  </a:cubicBezTo>
                  <a:cubicBezTo>
                    <a:pt x="21600" y="485"/>
                    <a:pt x="21600" y="728"/>
                    <a:pt x="21600" y="971"/>
                  </a:cubicBezTo>
                  <a:cubicBezTo>
                    <a:pt x="21600" y="4611"/>
                    <a:pt x="21282" y="7766"/>
                    <a:pt x="20965" y="10436"/>
                  </a:cubicBezTo>
                  <a:cubicBezTo>
                    <a:pt x="20647" y="13106"/>
                    <a:pt x="20012" y="15047"/>
                    <a:pt x="19376" y="16746"/>
                  </a:cubicBezTo>
                  <a:cubicBezTo>
                    <a:pt x="18741" y="18445"/>
                    <a:pt x="17788" y="19658"/>
                    <a:pt x="16518" y="20387"/>
                  </a:cubicBezTo>
                  <a:cubicBezTo>
                    <a:pt x="15247" y="21115"/>
                    <a:pt x="13977" y="21600"/>
                    <a:pt x="12071" y="21600"/>
                  </a:cubicBezTo>
                  <a:cubicBezTo>
                    <a:pt x="11435" y="21600"/>
                    <a:pt x="10482" y="21357"/>
                    <a:pt x="9529" y="21115"/>
                  </a:cubicBezTo>
                  <a:cubicBezTo>
                    <a:pt x="8577" y="20872"/>
                    <a:pt x="7941" y="20629"/>
                    <a:pt x="7306" y="20144"/>
                  </a:cubicBezTo>
                  <a:cubicBezTo>
                    <a:pt x="6671" y="19658"/>
                    <a:pt x="6035" y="19173"/>
                    <a:pt x="5718" y="18688"/>
                  </a:cubicBezTo>
                  <a:cubicBezTo>
                    <a:pt x="5400" y="18202"/>
                    <a:pt x="5082" y="17717"/>
                    <a:pt x="5082" y="17231"/>
                  </a:cubicBezTo>
                  <a:cubicBezTo>
                    <a:pt x="5082" y="16989"/>
                    <a:pt x="5082" y="16989"/>
                    <a:pt x="5400" y="16746"/>
                  </a:cubicBezTo>
                  <a:cubicBezTo>
                    <a:pt x="5718" y="16503"/>
                    <a:pt x="5718" y="16261"/>
                    <a:pt x="6035" y="16261"/>
                  </a:cubicBezTo>
                  <a:cubicBezTo>
                    <a:pt x="6353" y="16018"/>
                    <a:pt x="6671" y="16018"/>
                    <a:pt x="6988" y="15775"/>
                  </a:cubicBezTo>
                  <a:cubicBezTo>
                    <a:pt x="7306" y="15533"/>
                    <a:pt x="7623" y="15533"/>
                    <a:pt x="7941" y="15533"/>
                  </a:cubicBezTo>
                  <a:cubicBezTo>
                    <a:pt x="8259" y="15533"/>
                    <a:pt x="8259" y="15533"/>
                    <a:pt x="8576" y="15775"/>
                  </a:cubicBezTo>
                  <a:cubicBezTo>
                    <a:pt x="8894" y="16018"/>
                    <a:pt x="8894" y="16018"/>
                    <a:pt x="9212" y="16261"/>
                  </a:cubicBezTo>
                  <a:cubicBezTo>
                    <a:pt x="9212" y="16503"/>
                    <a:pt x="9529" y="16746"/>
                    <a:pt x="9529" y="16989"/>
                  </a:cubicBezTo>
                  <a:cubicBezTo>
                    <a:pt x="9847" y="17231"/>
                    <a:pt x="9847" y="17474"/>
                    <a:pt x="10165" y="17717"/>
                  </a:cubicBezTo>
                  <a:cubicBezTo>
                    <a:pt x="10482" y="17959"/>
                    <a:pt x="10800" y="18202"/>
                    <a:pt x="11117" y="18202"/>
                  </a:cubicBezTo>
                  <a:cubicBezTo>
                    <a:pt x="11435" y="18445"/>
                    <a:pt x="11753" y="18445"/>
                    <a:pt x="12388" y="18445"/>
                  </a:cubicBezTo>
                  <a:cubicBezTo>
                    <a:pt x="15247" y="18445"/>
                    <a:pt x="17153" y="15047"/>
                    <a:pt x="17470" y="8251"/>
                  </a:cubicBezTo>
                  <a:cubicBezTo>
                    <a:pt x="17470" y="8009"/>
                    <a:pt x="17470" y="7766"/>
                    <a:pt x="17153" y="7766"/>
                  </a:cubicBezTo>
                  <a:cubicBezTo>
                    <a:pt x="16835" y="7766"/>
                    <a:pt x="16835" y="7766"/>
                    <a:pt x="16835" y="8009"/>
                  </a:cubicBezTo>
                  <a:cubicBezTo>
                    <a:pt x="15565" y="9222"/>
                    <a:pt x="13976" y="10193"/>
                    <a:pt x="12388" y="10921"/>
                  </a:cubicBezTo>
                  <a:cubicBezTo>
                    <a:pt x="10800" y="11649"/>
                    <a:pt x="8894" y="11892"/>
                    <a:pt x="6671" y="11892"/>
                  </a:cubicBezTo>
                  <a:cubicBezTo>
                    <a:pt x="5718" y="11892"/>
                    <a:pt x="4765" y="11892"/>
                    <a:pt x="4129" y="11649"/>
                  </a:cubicBezTo>
                  <a:cubicBezTo>
                    <a:pt x="3177" y="11407"/>
                    <a:pt x="2541" y="11164"/>
                    <a:pt x="1906" y="10678"/>
                  </a:cubicBezTo>
                  <a:cubicBezTo>
                    <a:pt x="1271" y="10193"/>
                    <a:pt x="953" y="9708"/>
                    <a:pt x="635" y="9222"/>
                  </a:cubicBezTo>
                  <a:cubicBezTo>
                    <a:pt x="318" y="8737"/>
                    <a:pt x="0" y="8009"/>
                    <a:pt x="0" y="7523"/>
                  </a:cubicBezTo>
                  <a:cubicBezTo>
                    <a:pt x="0" y="6795"/>
                    <a:pt x="0" y="6310"/>
                    <a:pt x="318" y="5582"/>
                  </a:cubicBezTo>
                  <a:cubicBezTo>
                    <a:pt x="635" y="4854"/>
                    <a:pt x="953" y="4368"/>
                    <a:pt x="1588" y="3883"/>
                  </a:cubicBezTo>
                  <a:cubicBezTo>
                    <a:pt x="2224" y="3398"/>
                    <a:pt x="2859" y="2912"/>
                    <a:pt x="3494" y="2427"/>
                  </a:cubicBezTo>
                  <a:cubicBezTo>
                    <a:pt x="4129" y="1941"/>
                    <a:pt x="5082" y="1456"/>
                    <a:pt x="6035" y="1213"/>
                  </a:cubicBezTo>
                  <a:cubicBezTo>
                    <a:pt x="6988" y="971"/>
                    <a:pt x="7941" y="728"/>
                    <a:pt x="8894" y="485"/>
                  </a:cubicBezTo>
                  <a:cubicBezTo>
                    <a:pt x="10165" y="485"/>
                    <a:pt x="11436" y="485"/>
                    <a:pt x="12389" y="485"/>
                  </a:cubicBezTo>
                  <a:close/>
                  <a:moveTo>
                    <a:pt x="7624" y="9465"/>
                  </a:moveTo>
                  <a:cubicBezTo>
                    <a:pt x="9530" y="9465"/>
                    <a:pt x="11118" y="8980"/>
                    <a:pt x="12706" y="8252"/>
                  </a:cubicBezTo>
                  <a:cubicBezTo>
                    <a:pt x="14294" y="7281"/>
                    <a:pt x="15565" y="6067"/>
                    <a:pt x="16518" y="4369"/>
                  </a:cubicBezTo>
                  <a:cubicBezTo>
                    <a:pt x="16518" y="4369"/>
                    <a:pt x="16518" y="4369"/>
                    <a:pt x="16518" y="4126"/>
                  </a:cubicBezTo>
                  <a:cubicBezTo>
                    <a:pt x="16518" y="4126"/>
                    <a:pt x="16518" y="4126"/>
                    <a:pt x="16518" y="4126"/>
                  </a:cubicBezTo>
                  <a:cubicBezTo>
                    <a:pt x="16518" y="4126"/>
                    <a:pt x="16518" y="3883"/>
                    <a:pt x="16200" y="3883"/>
                  </a:cubicBezTo>
                  <a:cubicBezTo>
                    <a:pt x="15883" y="3883"/>
                    <a:pt x="15565" y="3641"/>
                    <a:pt x="15247" y="3641"/>
                  </a:cubicBezTo>
                  <a:cubicBezTo>
                    <a:pt x="14930" y="3641"/>
                    <a:pt x="14294" y="3398"/>
                    <a:pt x="13659" y="3398"/>
                  </a:cubicBezTo>
                  <a:cubicBezTo>
                    <a:pt x="13024" y="3398"/>
                    <a:pt x="12389" y="3398"/>
                    <a:pt x="11753" y="3398"/>
                  </a:cubicBezTo>
                  <a:cubicBezTo>
                    <a:pt x="10800" y="3398"/>
                    <a:pt x="9848" y="3641"/>
                    <a:pt x="8895" y="3883"/>
                  </a:cubicBezTo>
                  <a:cubicBezTo>
                    <a:pt x="7942" y="4126"/>
                    <a:pt x="7306" y="4369"/>
                    <a:pt x="6671" y="4854"/>
                  </a:cubicBezTo>
                  <a:cubicBezTo>
                    <a:pt x="6036" y="5340"/>
                    <a:pt x="5400" y="5825"/>
                    <a:pt x="5083" y="6310"/>
                  </a:cubicBezTo>
                  <a:cubicBezTo>
                    <a:pt x="4765" y="6796"/>
                    <a:pt x="4447" y="7281"/>
                    <a:pt x="4447" y="8009"/>
                  </a:cubicBezTo>
                  <a:cubicBezTo>
                    <a:pt x="4447" y="8495"/>
                    <a:pt x="4765" y="8980"/>
                    <a:pt x="5400" y="9465"/>
                  </a:cubicBezTo>
                  <a:cubicBezTo>
                    <a:pt x="5718" y="9222"/>
                    <a:pt x="6671" y="9465"/>
                    <a:pt x="7624" y="946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FA5557A1-ED7A-2846-9DD7-61E5DF4281EE}"/>
                </a:ext>
              </a:extLst>
            </p:cNvPr>
            <p:cNvSpPr/>
            <p:nvPr/>
          </p:nvSpPr>
          <p:spPr>
            <a:xfrm>
              <a:off x="9753599" y="8331199"/>
              <a:ext cx="59691" cy="8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53" y="21263"/>
                  </a:moveTo>
                  <a:cubicBezTo>
                    <a:pt x="6893" y="21263"/>
                    <a:pt x="6434" y="21263"/>
                    <a:pt x="5974" y="21600"/>
                  </a:cubicBezTo>
                  <a:cubicBezTo>
                    <a:pt x="5515" y="21600"/>
                    <a:pt x="5055" y="21600"/>
                    <a:pt x="4136" y="21600"/>
                  </a:cubicBezTo>
                  <a:cubicBezTo>
                    <a:pt x="3217" y="21600"/>
                    <a:pt x="2757" y="21600"/>
                    <a:pt x="2297" y="21263"/>
                  </a:cubicBezTo>
                  <a:cubicBezTo>
                    <a:pt x="1838" y="20925"/>
                    <a:pt x="1838" y="20588"/>
                    <a:pt x="1838" y="20250"/>
                  </a:cubicBezTo>
                  <a:cubicBezTo>
                    <a:pt x="1838" y="19913"/>
                    <a:pt x="1838" y="19575"/>
                    <a:pt x="1838" y="19238"/>
                  </a:cubicBezTo>
                  <a:cubicBezTo>
                    <a:pt x="1838" y="18900"/>
                    <a:pt x="1838" y="18225"/>
                    <a:pt x="1838" y="17888"/>
                  </a:cubicBezTo>
                  <a:cubicBezTo>
                    <a:pt x="1838" y="16200"/>
                    <a:pt x="1378" y="14175"/>
                    <a:pt x="1378" y="12488"/>
                  </a:cubicBezTo>
                  <a:cubicBezTo>
                    <a:pt x="1378" y="10800"/>
                    <a:pt x="919" y="9112"/>
                    <a:pt x="919" y="7425"/>
                  </a:cubicBezTo>
                  <a:cubicBezTo>
                    <a:pt x="919" y="6075"/>
                    <a:pt x="459" y="4725"/>
                    <a:pt x="459" y="3712"/>
                  </a:cubicBezTo>
                  <a:cubicBezTo>
                    <a:pt x="459" y="2700"/>
                    <a:pt x="0" y="2025"/>
                    <a:pt x="0" y="1688"/>
                  </a:cubicBezTo>
                  <a:cubicBezTo>
                    <a:pt x="0" y="1350"/>
                    <a:pt x="0" y="1350"/>
                    <a:pt x="459" y="1012"/>
                  </a:cubicBezTo>
                  <a:cubicBezTo>
                    <a:pt x="459" y="675"/>
                    <a:pt x="919" y="675"/>
                    <a:pt x="1379" y="337"/>
                  </a:cubicBezTo>
                  <a:cubicBezTo>
                    <a:pt x="1838" y="0"/>
                    <a:pt x="1838" y="0"/>
                    <a:pt x="2298" y="0"/>
                  </a:cubicBezTo>
                  <a:cubicBezTo>
                    <a:pt x="2757" y="0"/>
                    <a:pt x="3217" y="0"/>
                    <a:pt x="3677" y="0"/>
                  </a:cubicBezTo>
                  <a:cubicBezTo>
                    <a:pt x="4596" y="0"/>
                    <a:pt x="5055" y="0"/>
                    <a:pt x="5515" y="337"/>
                  </a:cubicBezTo>
                  <a:cubicBezTo>
                    <a:pt x="5974" y="675"/>
                    <a:pt x="5974" y="1012"/>
                    <a:pt x="6434" y="1350"/>
                  </a:cubicBezTo>
                  <a:cubicBezTo>
                    <a:pt x="6894" y="4388"/>
                    <a:pt x="7353" y="7088"/>
                    <a:pt x="7813" y="9788"/>
                  </a:cubicBezTo>
                  <a:cubicBezTo>
                    <a:pt x="8272" y="12488"/>
                    <a:pt x="8272" y="14850"/>
                    <a:pt x="8272" y="16875"/>
                  </a:cubicBezTo>
                  <a:cubicBezTo>
                    <a:pt x="8272" y="17212"/>
                    <a:pt x="8272" y="17550"/>
                    <a:pt x="8732" y="17550"/>
                  </a:cubicBezTo>
                  <a:cubicBezTo>
                    <a:pt x="9191" y="17888"/>
                    <a:pt x="9191" y="17888"/>
                    <a:pt x="9651" y="17888"/>
                  </a:cubicBezTo>
                  <a:cubicBezTo>
                    <a:pt x="10570" y="17888"/>
                    <a:pt x="11030" y="17888"/>
                    <a:pt x="11949" y="17888"/>
                  </a:cubicBezTo>
                  <a:cubicBezTo>
                    <a:pt x="12868" y="17888"/>
                    <a:pt x="13328" y="17888"/>
                    <a:pt x="14247" y="17550"/>
                  </a:cubicBezTo>
                  <a:cubicBezTo>
                    <a:pt x="15166" y="17550"/>
                    <a:pt x="15626" y="17550"/>
                    <a:pt x="16545" y="17213"/>
                  </a:cubicBezTo>
                  <a:cubicBezTo>
                    <a:pt x="17464" y="17213"/>
                    <a:pt x="17923" y="17213"/>
                    <a:pt x="18843" y="17213"/>
                  </a:cubicBezTo>
                  <a:cubicBezTo>
                    <a:pt x="19302" y="17213"/>
                    <a:pt x="19762" y="17213"/>
                    <a:pt x="20221" y="17213"/>
                  </a:cubicBezTo>
                  <a:cubicBezTo>
                    <a:pt x="20681" y="17213"/>
                    <a:pt x="20681" y="17550"/>
                    <a:pt x="21141" y="17550"/>
                  </a:cubicBezTo>
                  <a:cubicBezTo>
                    <a:pt x="21141" y="17550"/>
                    <a:pt x="21600" y="17888"/>
                    <a:pt x="21600" y="17888"/>
                  </a:cubicBezTo>
                  <a:cubicBezTo>
                    <a:pt x="21600" y="18225"/>
                    <a:pt x="21600" y="18225"/>
                    <a:pt x="21600" y="18563"/>
                  </a:cubicBezTo>
                  <a:cubicBezTo>
                    <a:pt x="21600" y="18900"/>
                    <a:pt x="21600" y="19238"/>
                    <a:pt x="21600" y="19238"/>
                  </a:cubicBezTo>
                  <a:cubicBezTo>
                    <a:pt x="21600" y="19575"/>
                    <a:pt x="21600" y="19913"/>
                    <a:pt x="21141" y="19913"/>
                  </a:cubicBezTo>
                  <a:cubicBezTo>
                    <a:pt x="21141" y="20250"/>
                    <a:pt x="20681" y="20250"/>
                    <a:pt x="20221" y="20588"/>
                  </a:cubicBezTo>
                  <a:cubicBezTo>
                    <a:pt x="19762" y="20588"/>
                    <a:pt x="19302" y="20925"/>
                    <a:pt x="18843" y="20925"/>
                  </a:cubicBezTo>
                  <a:cubicBezTo>
                    <a:pt x="16545" y="21263"/>
                    <a:pt x="14247" y="21263"/>
                    <a:pt x="12408" y="21263"/>
                  </a:cubicBezTo>
                  <a:cubicBezTo>
                    <a:pt x="10111" y="20925"/>
                    <a:pt x="8732" y="20925"/>
                    <a:pt x="7353" y="2126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345CEF8C-0EA8-BA46-B23D-5D770B5169FB}"/>
                </a:ext>
              </a:extLst>
            </p:cNvPr>
            <p:cNvSpPr/>
            <p:nvPr/>
          </p:nvSpPr>
          <p:spPr>
            <a:xfrm>
              <a:off x="9817100" y="8331200"/>
              <a:ext cx="84580" cy="9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extrusionOk="0">
                  <a:moveTo>
                    <a:pt x="192" y="3651"/>
                  </a:moveTo>
                  <a:cubicBezTo>
                    <a:pt x="192" y="3347"/>
                    <a:pt x="515" y="2738"/>
                    <a:pt x="837" y="2738"/>
                  </a:cubicBezTo>
                  <a:cubicBezTo>
                    <a:pt x="1159" y="2434"/>
                    <a:pt x="1804" y="2434"/>
                    <a:pt x="2771" y="2434"/>
                  </a:cubicBezTo>
                  <a:cubicBezTo>
                    <a:pt x="3094" y="2434"/>
                    <a:pt x="3739" y="2434"/>
                    <a:pt x="3739" y="2738"/>
                  </a:cubicBezTo>
                  <a:cubicBezTo>
                    <a:pt x="4061" y="3042"/>
                    <a:pt x="4061" y="3347"/>
                    <a:pt x="4061" y="3651"/>
                  </a:cubicBezTo>
                  <a:cubicBezTo>
                    <a:pt x="4061" y="3651"/>
                    <a:pt x="4061" y="3651"/>
                    <a:pt x="4061" y="3955"/>
                  </a:cubicBezTo>
                  <a:cubicBezTo>
                    <a:pt x="4061" y="3955"/>
                    <a:pt x="4061" y="3955"/>
                    <a:pt x="4061" y="4259"/>
                  </a:cubicBezTo>
                  <a:cubicBezTo>
                    <a:pt x="4061" y="5172"/>
                    <a:pt x="3739" y="6084"/>
                    <a:pt x="3739" y="6693"/>
                  </a:cubicBezTo>
                  <a:cubicBezTo>
                    <a:pt x="3739" y="7605"/>
                    <a:pt x="3739" y="8518"/>
                    <a:pt x="3739" y="9431"/>
                  </a:cubicBezTo>
                  <a:cubicBezTo>
                    <a:pt x="3739" y="10648"/>
                    <a:pt x="3739" y="11865"/>
                    <a:pt x="4061" y="12777"/>
                  </a:cubicBezTo>
                  <a:cubicBezTo>
                    <a:pt x="4383" y="13690"/>
                    <a:pt x="4706" y="14603"/>
                    <a:pt x="5350" y="15515"/>
                  </a:cubicBezTo>
                  <a:cubicBezTo>
                    <a:pt x="5995" y="16428"/>
                    <a:pt x="6640" y="17036"/>
                    <a:pt x="7607" y="17341"/>
                  </a:cubicBezTo>
                  <a:cubicBezTo>
                    <a:pt x="8574" y="17645"/>
                    <a:pt x="9864" y="17949"/>
                    <a:pt x="11476" y="17949"/>
                  </a:cubicBezTo>
                  <a:cubicBezTo>
                    <a:pt x="12443" y="17949"/>
                    <a:pt x="13088" y="17949"/>
                    <a:pt x="13733" y="17645"/>
                  </a:cubicBezTo>
                  <a:cubicBezTo>
                    <a:pt x="14378" y="17341"/>
                    <a:pt x="15022" y="17036"/>
                    <a:pt x="15345" y="16428"/>
                  </a:cubicBezTo>
                  <a:cubicBezTo>
                    <a:pt x="15667" y="15819"/>
                    <a:pt x="15990" y="15211"/>
                    <a:pt x="16312" y="14603"/>
                  </a:cubicBezTo>
                  <a:cubicBezTo>
                    <a:pt x="16634" y="13994"/>
                    <a:pt x="16634" y="13082"/>
                    <a:pt x="16634" y="12473"/>
                  </a:cubicBezTo>
                  <a:cubicBezTo>
                    <a:pt x="16634" y="11560"/>
                    <a:pt x="16634" y="10952"/>
                    <a:pt x="16312" y="10039"/>
                  </a:cubicBezTo>
                  <a:cubicBezTo>
                    <a:pt x="15990" y="9127"/>
                    <a:pt x="15990" y="8518"/>
                    <a:pt x="15667" y="7606"/>
                  </a:cubicBezTo>
                  <a:cubicBezTo>
                    <a:pt x="15345" y="6693"/>
                    <a:pt x="15022" y="6084"/>
                    <a:pt x="14700" y="5172"/>
                  </a:cubicBezTo>
                  <a:cubicBezTo>
                    <a:pt x="14378" y="4563"/>
                    <a:pt x="13733" y="3651"/>
                    <a:pt x="13410" y="3042"/>
                  </a:cubicBezTo>
                  <a:cubicBezTo>
                    <a:pt x="13088" y="2738"/>
                    <a:pt x="13088" y="2434"/>
                    <a:pt x="13088" y="2130"/>
                  </a:cubicBezTo>
                  <a:cubicBezTo>
                    <a:pt x="13088" y="1521"/>
                    <a:pt x="13410" y="1217"/>
                    <a:pt x="14055" y="913"/>
                  </a:cubicBezTo>
                  <a:lnTo>
                    <a:pt x="15022" y="304"/>
                  </a:lnTo>
                  <a:cubicBezTo>
                    <a:pt x="15345" y="0"/>
                    <a:pt x="15667" y="0"/>
                    <a:pt x="15989" y="0"/>
                  </a:cubicBezTo>
                  <a:cubicBezTo>
                    <a:pt x="16634" y="0"/>
                    <a:pt x="16956" y="304"/>
                    <a:pt x="17279" y="913"/>
                  </a:cubicBezTo>
                  <a:cubicBezTo>
                    <a:pt x="17924" y="1825"/>
                    <a:pt x="18246" y="2738"/>
                    <a:pt x="18891" y="3651"/>
                  </a:cubicBezTo>
                  <a:cubicBezTo>
                    <a:pt x="19213" y="4563"/>
                    <a:pt x="19858" y="5476"/>
                    <a:pt x="20181" y="6389"/>
                  </a:cubicBezTo>
                  <a:cubicBezTo>
                    <a:pt x="20503" y="7301"/>
                    <a:pt x="20825" y="8214"/>
                    <a:pt x="21148" y="9127"/>
                  </a:cubicBezTo>
                  <a:cubicBezTo>
                    <a:pt x="21470" y="10040"/>
                    <a:pt x="21470" y="11257"/>
                    <a:pt x="21470" y="12169"/>
                  </a:cubicBezTo>
                  <a:cubicBezTo>
                    <a:pt x="21470" y="13690"/>
                    <a:pt x="21148" y="14907"/>
                    <a:pt x="20825" y="16124"/>
                  </a:cubicBezTo>
                  <a:cubicBezTo>
                    <a:pt x="20180" y="17341"/>
                    <a:pt x="19536" y="18254"/>
                    <a:pt x="18568" y="19166"/>
                  </a:cubicBezTo>
                  <a:cubicBezTo>
                    <a:pt x="17601" y="20079"/>
                    <a:pt x="16634" y="20687"/>
                    <a:pt x="15345" y="20992"/>
                  </a:cubicBezTo>
                  <a:cubicBezTo>
                    <a:pt x="14055" y="21600"/>
                    <a:pt x="12443" y="21600"/>
                    <a:pt x="11153" y="21600"/>
                  </a:cubicBezTo>
                  <a:cubicBezTo>
                    <a:pt x="9542" y="21600"/>
                    <a:pt x="7930" y="21296"/>
                    <a:pt x="6640" y="20687"/>
                  </a:cubicBezTo>
                  <a:cubicBezTo>
                    <a:pt x="5350" y="20079"/>
                    <a:pt x="4061" y="19470"/>
                    <a:pt x="3094" y="18254"/>
                  </a:cubicBezTo>
                  <a:cubicBezTo>
                    <a:pt x="2127" y="17341"/>
                    <a:pt x="1482" y="16124"/>
                    <a:pt x="1159" y="14603"/>
                  </a:cubicBezTo>
                  <a:cubicBezTo>
                    <a:pt x="837" y="13082"/>
                    <a:pt x="515" y="11865"/>
                    <a:pt x="515" y="10040"/>
                  </a:cubicBezTo>
                  <a:cubicBezTo>
                    <a:pt x="515" y="8823"/>
                    <a:pt x="515" y="7910"/>
                    <a:pt x="837" y="6693"/>
                  </a:cubicBezTo>
                  <a:cubicBezTo>
                    <a:pt x="-130" y="5780"/>
                    <a:pt x="-130" y="4563"/>
                    <a:pt x="192" y="36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0C026B71-F016-A741-92BB-67637294A2D0}"/>
                </a:ext>
              </a:extLst>
            </p:cNvPr>
            <p:cNvSpPr/>
            <p:nvPr/>
          </p:nvSpPr>
          <p:spPr>
            <a:xfrm>
              <a:off x="9906000" y="8331200"/>
              <a:ext cx="100331" cy="8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" y="14622"/>
                  </a:moveTo>
                  <a:cubicBezTo>
                    <a:pt x="1914" y="14622"/>
                    <a:pt x="1914" y="14622"/>
                    <a:pt x="1914" y="14622"/>
                  </a:cubicBezTo>
                  <a:cubicBezTo>
                    <a:pt x="1640" y="14622"/>
                    <a:pt x="1640" y="14622"/>
                    <a:pt x="1640" y="14622"/>
                  </a:cubicBezTo>
                  <a:cubicBezTo>
                    <a:pt x="1640" y="14622"/>
                    <a:pt x="1367" y="14622"/>
                    <a:pt x="1367" y="14622"/>
                  </a:cubicBezTo>
                  <a:cubicBezTo>
                    <a:pt x="1367" y="14622"/>
                    <a:pt x="1094" y="14622"/>
                    <a:pt x="1094" y="14622"/>
                  </a:cubicBezTo>
                  <a:cubicBezTo>
                    <a:pt x="820" y="14622"/>
                    <a:pt x="547" y="14622"/>
                    <a:pt x="273" y="14290"/>
                  </a:cubicBezTo>
                  <a:cubicBezTo>
                    <a:pt x="0" y="13957"/>
                    <a:pt x="0" y="13625"/>
                    <a:pt x="0" y="12960"/>
                  </a:cubicBezTo>
                  <a:cubicBezTo>
                    <a:pt x="0" y="12628"/>
                    <a:pt x="0" y="12296"/>
                    <a:pt x="273" y="11963"/>
                  </a:cubicBezTo>
                  <a:cubicBezTo>
                    <a:pt x="547" y="11631"/>
                    <a:pt x="820" y="11299"/>
                    <a:pt x="1094" y="10967"/>
                  </a:cubicBezTo>
                  <a:cubicBezTo>
                    <a:pt x="1094" y="10967"/>
                    <a:pt x="1367" y="10967"/>
                    <a:pt x="1367" y="10634"/>
                  </a:cubicBezTo>
                  <a:cubicBezTo>
                    <a:pt x="1367" y="10634"/>
                    <a:pt x="1367" y="10302"/>
                    <a:pt x="1367" y="10302"/>
                  </a:cubicBezTo>
                  <a:cubicBezTo>
                    <a:pt x="1367" y="9970"/>
                    <a:pt x="1367" y="9305"/>
                    <a:pt x="1367" y="8973"/>
                  </a:cubicBezTo>
                  <a:cubicBezTo>
                    <a:pt x="1367" y="8308"/>
                    <a:pt x="1367" y="7976"/>
                    <a:pt x="1367" y="7311"/>
                  </a:cubicBezTo>
                  <a:cubicBezTo>
                    <a:pt x="1367" y="7311"/>
                    <a:pt x="1367" y="6979"/>
                    <a:pt x="1367" y="6979"/>
                  </a:cubicBezTo>
                  <a:cubicBezTo>
                    <a:pt x="1367" y="6979"/>
                    <a:pt x="1367" y="6647"/>
                    <a:pt x="1094" y="6647"/>
                  </a:cubicBezTo>
                  <a:cubicBezTo>
                    <a:pt x="1094" y="6647"/>
                    <a:pt x="820" y="6314"/>
                    <a:pt x="820" y="5982"/>
                  </a:cubicBezTo>
                  <a:cubicBezTo>
                    <a:pt x="820" y="5650"/>
                    <a:pt x="820" y="5650"/>
                    <a:pt x="820" y="5317"/>
                  </a:cubicBezTo>
                  <a:cubicBezTo>
                    <a:pt x="820" y="4985"/>
                    <a:pt x="820" y="4653"/>
                    <a:pt x="820" y="4320"/>
                  </a:cubicBezTo>
                  <a:cubicBezTo>
                    <a:pt x="820" y="3988"/>
                    <a:pt x="1094" y="3656"/>
                    <a:pt x="1094" y="3323"/>
                  </a:cubicBezTo>
                  <a:cubicBezTo>
                    <a:pt x="1367" y="2991"/>
                    <a:pt x="1640" y="2659"/>
                    <a:pt x="1914" y="2659"/>
                  </a:cubicBezTo>
                  <a:cubicBezTo>
                    <a:pt x="2187" y="2326"/>
                    <a:pt x="2734" y="2326"/>
                    <a:pt x="3281" y="2326"/>
                  </a:cubicBezTo>
                  <a:cubicBezTo>
                    <a:pt x="3554" y="2326"/>
                    <a:pt x="3828" y="2326"/>
                    <a:pt x="3828" y="2326"/>
                  </a:cubicBezTo>
                  <a:cubicBezTo>
                    <a:pt x="4101" y="2326"/>
                    <a:pt x="4101" y="2326"/>
                    <a:pt x="4375" y="2659"/>
                  </a:cubicBezTo>
                  <a:cubicBezTo>
                    <a:pt x="4375" y="2659"/>
                    <a:pt x="4648" y="2659"/>
                    <a:pt x="4648" y="2991"/>
                  </a:cubicBezTo>
                  <a:cubicBezTo>
                    <a:pt x="4648" y="2991"/>
                    <a:pt x="4921" y="2991"/>
                    <a:pt x="4921" y="2991"/>
                  </a:cubicBezTo>
                  <a:cubicBezTo>
                    <a:pt x="5195" y="2991"/>
                    <a:pt x="5468" y="2991"/>
                    <a:pt x="6015" y="2991"/>
                  </a:cubicBezTo>
                  <a:cubicBezTo>
                    <a:pt x="6562" y="2991"/>
                    <a:pt x="7109" y="2659"/>
                    <a:pt x="7929" y="2659"/>
                  </a:cubicBezTo>
                  <a:cubicBezTo>
                    <a:pt x="8749" y="2659"/>
                    <a:pt x="9569" y="2326"/>
                    <a:pt x="10390" y="1994"/>
                  </a:cubicBezTo>
                  <a:cubicBezTo>
                    <a:pt x="11210" y="1662"/>
                    <a:pt x="12304" y="1662"/>
                    <a:pt x="13124" y="1329"/>
                  </a:cubicBezTo>
                  <a:cubicBezTo>
                    <a:pt x="14218" y="997"/>
                    <a:pt x="15038" y="997"/>
                    <a:pt x="15858" y="665"/>
                  </a:cubicBezTo>
                  <a:cubicBezTo>
                    <a:pt x="16678" y="332"/>
                    <a:pt x="17499" y="332"/>
                    <a:pt x="18319" y="0"/>
                  </a:cubicBezTo>
                  <a:cubicBezTo>
                    <a:pt x="18592" y="0"/>
                    <a:pt x="18866" y="0"/>
                    <a:pt x="18866" y="0"/>
                  </a:cubicBezTo>
                  <a:cubicBezTo>
                    <a:pt x="19139" y="0"/>
                    <a:pt x="19413" y="0"/>
                    <a:pt x="19413" y="332"/>
                  </a:cubicBezTo>
                  <a:cubicBezTo>
                    <a:pt x="19686" y="332"/>
                    <a:pt x="19686" y="664"/>
                    <a:pt x="19686" y="664"/>
                  </a:cubicBezTo>
                  <a:cubicBezTo>
                    <a:pt x="19686" y="997"/>
                    <a:pt x="19686" y="997"/>
                    <a:pt x="19686" y="1329"/>
                  </a:cubicBezTo>
                  <a:cubicBezTo>
                    <a:pt x="19686" y="1661"/>
                    <a:pt x="19686" y="1661"/>
                    <a:pt x="19686" y="1994"/>
                  </a:cubicBezTo>
                  <a:cubicBezTo>
                    <a:pt x="19686" y="2326"/>
                    <a:pt x="19686" y="2659"/>
                    <a:pt x="19413" y="2991"/>
                  </a:cubicBezTo>
                  <a:cubicBezTo>
                    <a:pt x="19139" y="3323"/>
                    <a:pt x="18866" y="3655"/>
                    <a:pt x="18319" y="3655"/>
                  </a:cubicBezTo>
                  <a:cubicBezTo>
                    <a:pt x="17225" y="3988"/>
                    <a:pt x="16132" y="4320"/>
                    <a:pt x="14765" y="4652"/>
                  </a:cubicBezTo>
                  <a:cubicBezTo>
                    <a:pt x="13671" y="4985"/>
                    <a:pt x="12577" y="5317"/>
                    <a:pt x="11210" y="5317"/>
                  </a:cubicBezTo>
                  <a:cubicBezTo>
                    <a:pt x="10117" y="5649"/>
                    <a:pt x="8749" y="5649"/>
                    <a:pt x="7656" y="5982"/>
                  </a:cubicBezTo>
                  <a:cubicBezTo>
                    <a:pt x="6562" y="6314"/>
                    <a:pt x="5195" y="6314"/>
                    <a:pt x="4101" y="6646"/>
                  </a:cubicBezTo>
                  <a:cubicBezTo>
                    <a:pt x="3828" y="6646"/>
                    <a:pt x="3828" y="6646"/>
                    <a:pt x="3828" y="6979"/>
                  </a:cubicBezTo>
                  <a:cubicBezTo>
                    <a:pt x="3828" y="6979"/>
                    <a:pt x="3828" y="7311"/>
                    <a:pt x="3828" y="7311"/>
                  </a:cubicBezTo>
                  <a:lnTo>
                    <a:pt x="3828" y="8308"/>
                  </a:lnTo>
                  <a:cubicBezTo>
                    <a:pt x="3828" y="8640"/>
                    <a:pt x="3828" y="8640"/>
                    <a:pt x="3828" y="8972"/>
                  </a:cubicBezTo>
                  <a:cubicBezTo>
                    <a:pt x="3828" y="9305"/>
                    <a:pt x="3828" y="9305"/>
                    <a:pt x="3828" y="9637"/>
                  </a:cubicBezTo>
                  <a:cubicBezTo>
                    <a:pt x="3828" y="9969"/>
                    <a:pt x="3828" y="9969"/>
                    <a:pt x="4101" y="10302"/>
                  </a:cubicBezTo>
                  <a:cubicBezTo>
                    <a:pt x="4101" y="10302"/>
                    <a:pt x="4375" y="10634"/>
                    <a:pt x="4375" y="10634"/>
                  </a:cubicBezTo>
                  <a:cubicBezTo>
                    <a:pt x="4648" y="10634"/>
                    <a:pt x="5195" y="10634"/>
                    <a:pt x="5742" y="10302"/>
                  </a:cubicBezTo>
                  <a:cubicBezTo>
                    <a:pt x="6289" y="10302"/>
                    <a:pt x="7109" y="9970"/>
                    <a:pt x="7656" y="9637"/>
                  </a:cubicBezTo>
                  <a:cubicBezTo>
                    <a:pt x="8476" y="9305"/>
                    <a:pt x="9023" y="9305"/>
                    <a:pt x="9843" y="8972"/>
                  </a:cubicBezTo>
                  <a:cubicBezTo>
                    <a:pt x="10663" y="8640"/>
                    <a:pt x="11484" y="8640"/>
                    <a:pt x="12031" y="8308"/>
                  </a:cubicBezTo>
                  <a:cubicBezTo>
                    <a:pt x="12851" y="7976"/>
                    <a:pt x="13398" y="7976"/>
                    <a:pt x="13944" y="7643"/>
                  </a:cubicBezTo>
                  <a:cubicBezTo>
                    <a:pt x="14491" y="7643"/>
                    <a:pt x="14765" y="7311"/>
                    <a:pt x="15038" y="7311"/>
                  </a:cubicBezTo>
                  <a:cubicBezTo>
                    <a:pt x="15312" y="7311"/>
                    <a:pt x="15585" y="7311"/>
                    <a:pt x="15858" y="7643"/>
                  </a:cubicBezTo>
                  <a:cubicBezTo>
                    <a:pt x="16132" y="7975"/>
                    <a:pt x="16132" y="8308"/>
                    <a:pt x="16132" y="8640"/>
                  </a:cubicBezTo>
                  <a:cubicBezTo>
                    <a:pt x="16132" y="8640"/>
                    <a:pt x="16132" y="8640"/>
                    <a:pt x="16132" y="8972"/>
                  </a:cubicBezTo>
                  <a:cubicBezTo>
                    <a:pt x="16132" y="8972"/>
                    <a:pt x="16132" y="8972"/>
                    <a:pt x="16132" y="9305"/>
                  </a:cubicBezTo>
                  <a:cubicBezTo>
                    <a:pt x="16132" y="9637"/>
                    <a:pt x="16132" y="9969"/>
                    <a:pt x="15858" y="10301"/>
                  </a:cubicBezTo>
                  <a:cubicBezTo>
                    <a:pt x="15585" y="10634"/>
                    <a:pt x="15312" y="10966"/>
                    <a:pt x="14765" y="10966"/>
                  </a:cubicBezTo>
                  <a:cubicBezTo>
                    <a:pt x="14491" y="10966"/>
                    <a:pt x="14218" y="10966"/>
                    <a:pt x="13944" y="11298"/>
                  </a:cubicBezTo>
                  <a:cubicBezTo>
                    <a:pt x="13398" y="11298"/>
                    <a:pt x="13124" y="11631"/>
                    <a:pt x="12577" y="11631"/>
                  </a:cubicBezTo>
                  <a:cubicBezTo>
                    <a:pt x="12031" y="11631"/>
                    <a:pt x="11484" y="11963"/>
                    <a:pt x="10663" y="12295"/>
                  </a:cubicBezTo>
                  <a:cubicBezTo>
                    <a:pt x="10117" y="12628"/>
                    <a:pt x="9296" y="12628"/>
                    <a:pt x="8749" y="12960"/>
                  </a:cubicBezTo>
                  <a:cubicBezTo>
                    <a:pt x="8203" y="13292"/>
                    <a:pt x="7656" y="13292"/>
                    <a:pt x="7109" y="13625"/>
                  </a:cubicBezTo>
                  <a:cubicBezTo>
                    <a:pt x="6562" y="13625"/>
                    <a:pt x="6015" y="13957"/>
                    <a:pt x="5742" y="13957"/>
                  </a:cubicBezTo>
                  <a:cubicBezTo>
                    <a:pt x="5469" y="13957"/>
                    <a:pt x="5195" y="14289"/>
                    <a:pt x="5195" y="14289"/>
                  </a:cubicBezTo>
                  <a:cubicBezTo>
                    <a:pt x="5195" y="14289"/>
                    <a:pt x="5195" y="14289"/>
                    <a:pt x="5195" y="14621"/>
                  </a:cubicBezTo>
                  <a:cubicBezTo>
                    <a:pt x="5195" y="14954"/>
                    <a:pt x="5468" y="15286"/>
                    <a:pt x="5468" y="15618"/>
                  </a:cubicBezTo>
                  <a:cubicBezTo>
                    <a:pt x="5742" y="15951"/>
                    <a:pt x="6015" y="16283"/>
                    <a:pt x="6289" y="16283"/>
                  </a:cubicBezTo>
                  <a:cubicBezTo>
                    <a:pt x="6562" y="16615"/>
                    <a:pt x="7109" y="16615"/>
                    <a:pt x="7382" y="16948"/>
                  </a:cubicBezTo>
                  <a:cubicBezTo>
                    <a:pt x="7929" y="17280"/>
                    <a:pt x="8203" y="17280"/>
                    <a:pt x="8749" y="17280"/>
                  </a:cubicBezTo>
                  <a:cubicBezTo>
                    <a:pt x="9296" y="17280"/>
                    <a:pt x="9843" y="17612"/>
                    <a:pt x="10117" y="17612"/>
                  </a:cubicBezTo>
                  <a:cubicBezTo>
                    <a:pt x="10663" y="17612"/>
                    <a:pt x="10937" y="17612"/>
                    <a:pt x="11484" y="17612"/>
                  </a:cubicBezTo>
                  <a:cubicBezTo>
                    <a:pt x="11757" y="17612"/>
                    <a:pt x="12031" y="17612"/>
                    <a:pt x="12304" y="17612"/>
                  </a:cubicBezTo>
                  <a:cubicBezTo>
                    <a:pt x="12577" y="17612"/>
                    <a:pt x="12851" y="17612"/>
                    <a:pt x="13398" y="17612"/>
                  </a:cubicBezTo>
                  <a:cubicBezTo>
                    <a:pt x="13671" y="17612"/>
                    <a:pt x="14218" y="17612"/>
                    <a:pt x="14491" y="17612"/>
                  </a:cubicBezTo>
                  <a:cubicBezTo>
                    <a:pt x="14765" y="17612"/>
                    <a:pt x="15312" y="17612"/>
                    <a:pt x="15585" y="17280"/>
                  </a:cubicBezTo>
                  <a:cubicBezTo>
                    <a:pt x="15858" y="17280"/>
                    <a:pt x="16132" y="16948"/>
                    <a:pt x="16405" y="16948"/>
                  </a:cubicBezTo>
                  <a:cubicBezTo>
                    <a:pt x="16679" y="16948"/>
                    <a:pt x="16679" y="16615"/>
                    <a:pt x="16679" y="16615"/>
                  </a:cubicBezTo>
                  <a:cubicBezTo>
                    <a:pt x="16679" y="16615"/>
                    <a:pt x="16679" y="16283"/>
                    <a:pt x="16679" y="16283"/>
                  </a:cubicBezTo>
                  <a:cubicBezTo>
                    <a:pt x="16679" y="15951"/>
                    <a:pt x="16679" y="15951"/>
                    <a:pt x="16679" y="15618"/>
                  </a:cubicBezTo>
                  <a:cubicBezTo>
                    <a:pt x="16679" y="15286"/>
                    <a:pt x="16679" y="14954"/>
                    <a:pt x="16952" y="14954"/>
                  </a:cubicBezTo>
                  <a:cubicBezTo>
                    <a:pt x="16952" y="14622"/>
                    <a:pt x="17225" y="14289"/>
                    <a:pt x="17499" y="14289"/>
                  </a:cubicBezTo>
                  <a:cubicBezTo>
                    <a:pt x="17772" y="13957"/>
                    <a:pt x="18046" y="13957"/>
                    <a:pt x="18319" y="13624"/>
                  </a:cubicBezTo>
                  <a:cubicBezTo>
                    <a:pt x="18592" y="13624"/>
                    <a:pt x="18866" y="13292"/>
                    <a:pt x="19139" y="13292"/>
                  </a:cubicBezTo>
                  <a:cubicBezTo>
                    <a:pt x="19413" y="13292"/>
                    <a:pt x="19686" y="13292"/>
                    <a:pt x="19960" y="13624"/>
                  </a:cubicBezTo>
                  <a:cubicBezTo>
                    <a:pt x="20233" y="13624"/>
                    <a:pt x="20506" y="13957"/>
                    <a:pt x="20780" y="14289"/>
                  </a:cubicBezTo>
                  <a:cubicBezTo>
                    <a:pt x="21053" y="14621"/>
                    <a:pt x="21053" y="14954"/>
                    <a:pt x="21327" y="15286"/>
                  </a:cubicBezTo>
                  <a:cubicBezTo>
                    <a:pt x="21327" y="15618"/>
                    <a:pt x="21600" y="15951"/>
                    <a:pt x="21600" y="16283"/>
                  </a:cubicBezTo>
                  <a:cubicBezTo>
                    <a:pt x="21600" y="17280"/>
                    <a:pt x="21327" y="17945"/>
                    <a:pt x="20780" y="18609"/>
                  </a:cubicBezTo>
                  <a:cubicBezTo>
                    <a:pt x="20233" y="19274"/>
                    <a:pt x="19413" y="19939"/>
                    <a:pt x="18592" y="20271"/>
                  </a:cubicBezTo>
                  <a:cubicBezTo>
                    <a:pt x="17772" y="20603"/>
                    <a:pt x="16678" y="20936"/>
                    <a:pt x="15585" y="21268"/>
                  </a:cubicBezTo>
                  <a:cubicBezTo>
                    <a:pt x="14491" y="21600"/>
                    <a:pt x="13398" y="21600"/>
                    <a:pt x="12304" y="21600"/>
                  </a:cubicBezTo>
                  <a:cubicBezTo>
                    <a:pt x="10937" y="21600"/>
                    <a:pt x="9843" y="21600"/>
                    <a:pt x="8749" y="21268"/>
                  </a:cubicBezTo>
                  <a:cubicBezTo>
                    <a:pt x="7656" y="20936"/>
                    <a:pt x="6562" y="20603"/>
                    <a:pt x="5742" y="20271"/>
                  </a:cubicBezTo>
                  <a:cubicBezTo>
                    <a:pt x="4922" y="19939"/>
                    <a:pt x="4101" y="19274"/>
                    <a:pt x="3555" y="18277"/>
                  </a:cubicBezTo>
                  <a:cubicBezTo>
                    <a:pt x="3008" y="17612"/>
                    <a:pt x="2461" y="16615"/>
                    <a:pt x="1914" y="15618"/>
                  </a:cubicBezTo>
                  <a:cubicBezTo>
                    <a:pt x="2187" y="14954"/>
                    <a:pt x="2187" y="14622"/>
                    <a:pt x="1914" y="1462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E21D7583-052E-B84A-BA29-081DFEAEBE02}"/>
                </a:ext>
              </a:extLst>
            </p:cNvPr>
            <p:cNvSpPr/>
            <p:nvPr/>
          </p:nvSpPr>
          <p:spPr>
            <a:xfrm>
              <a:off x="9550399" y="7785100"/>
              <a:ext cx="563954" cy="83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58" extrusionOk="0">
                  <a:moveTo>
                    <a:pt x="7280" y="21558"/>
                  </a:moveTo>
                  <a:cubicBezTo>
                    <a:pt x="6024" y="21525"/>
                    <a:pt x="4864" y="21492"/>
                    <a:pt x="3704" y="21427"/>
                  </a:cubicBezTo>
                  <a:cubicBezTo>
                    <a:pt x="3318" y="21394"/>
                    <a:pt x="2931" y="21361"/>
                    <a:pt x="2544" y="21296"/>
                  </a:cubicBezTo>
                  <a:cubicBezTo>
                    <a:pt x="1433" y="21165"/>
                    <a:pt x="756" y="20706"/>
                    <a:pt x="418" y="19985"/>
                  </a:cubicBezTo>
                  <a:cubicBezTo>
                    <a:pt x="225" y="19624"/>
                    <a:pt x="128" y="19264"/>
                    <a:pt x="32" y="18870"/>
                  </a:cubicBezTo>
                  <a:cubicBezTo>
                    <a:pt x="-65" y="18510"/>
                    <a:pt x="80" y="18149"/>
                    <a:pt x="225" y="17789"/>
                  </a:cubicBezTo>
                  <a:cubicBezTo>
                    <a:pt x="563" y="17002"/>
                    <a:pt x="805" y="16248"/>
                    <a:pt x="1095" y="15461"/>
                  </a:cubicBezTo>
                  <a:cubicBezTo>
                    <a:pt x="1191" y="15199"/>
                    <a:pt x="1288" y="14970"/>
                    <a:pt x="1385" y="14708"/>
                  </a:cubicBezTo>
                  <a:cubicBezTo>
                    <a:pt x="1481" y="14478"/>
                    <a:pt x="1578" y="14249"/>
                    <a:pt x="1626" y="13987"/>
                  </a:cubicBezTo>
                  <a:cubicBezTo>
                    <a:pt x="1675" y="12577"/>
                    <a:pt x="2399" y="11266"/>
                    <a:pt x="2883" y="9922"/>
                  </a:cubicBezTo>
                  <a:cubicBezTo>
                    <a:pt x="3028" y="9496"/>
                    <a:pt x="3366" y="9070"/>
                    <a:pt x="3704" y="8644"/>
                  </a:cubicBezTo>
                  <a:cubicBezTo>
                    <a:pt x="4042" y="8185"/>
                    <a:pt x="4429" y="7726"/>
                    <a:pt x="4864" y="7300"/>
                  </a:cubicBezTo>
                  <a:cubicBezTo>
                    <a:pt x="5395" y="6776"/>
                    <a:pt x="5927" y="6218"/>
                    <a:pt x="6845" y="5923"/>
                  </a:cubicBezTo>
                  <a:cubicBezTo>
                    <a:pt x="7232" y="5792"/>
                    <a:pt x="7232" y="5727"/>
                    <a:pt x="6893" y="5563"/>
                  </a:cubicBezTo>
                  <a:cubicBezTo>
                    <a:pt x="6410" y="5333"/>
                    <a:pt x="6169" y="5006"/>
                    <a:pt x="6169" y="4645"/>
                  </a:cubicBezTo>
                  <a:cubicBezTo>
                    <a:pt x="6169" y="4055"/>
                    <a:pt x="6217" y="3432"/>
                    <a:pt x="6169" y="2842"/>
                  </a:cubicBezTo>
                  <a:cubicBezTo>
                    <a:pt x="6169" y="2416"/>
                    <a:pt x="6458" y="2121"/>
                    <a:pt x="6990" y="1892"/>
                  </a:cubicBezTo>
                  <a:cubicBezTo>
                    <a:pt x="7425" y="1728"/>
                    <a:pt x="7860" y="1564"/>
                    <a:pt x="8391" y="1531"/>
                  </a:cubicBezTo>
                  <a:cubicBezTo>
                    <a:pt x="8778" y="1499"/>
                    <a:pt x="9020" y="1367"/>
                    <a:pt x="9020" y="1105"/>
                  </a:cubicBezTo>
                  <a:cubicBezTo>
                    <a:pt x="9020" y="876"/>
                    <a:pt x="9165" y="712"/>
                    <a:pt x="9406" y="581"/>
                  </a:cubicBezTo>
                  <a:cubicBezTo>
                    <a:pt x="9551" y="515"/>
                    <a:pt x="9696" y="417"/>
                    <a:pt x="9744" y="319"/>
                  </a:cubicBezTo>
                  <a:cubicBezTo>
                    <a:pt x="10034" y="-42"/>
                    <a:pt x="10469" y="-42"/>
                    <a:pt x="10952" y="56"/>
                  </a:cubicBezTo>
                  <a:cubicBezTo>
                    <a:pt x="11194" y="89"/>
                    <a:pt x="11387" y="155"/>
                    <a:pt x="11629" y="220"/>
                  </a:cubicBezTo>
                  <a:cubicBezTo>
                    <a:pt x="12257" y="351"/>
                    <a:pt x="12595" y="581"/>
                    <a:pt x="12595" y="1040"/>
                  </a:cubicBezTo>
                  <a:cubicBezTo>
                    <a:pt x="12595" y="1499"/>
                    <a:pt x="12837" y="1662"/>
                    <a:pt x="13562" y="1695"/>
                  </a:cubicBezTo>
                  <a:cubicBezTo>
                    <a:pt x="13900" y="1695"/>
                    <a:pt x="14190" y="1794"/>
                    <a:pt x="14480" y="1892"/>
                  </a:cubicBezTo>
                  <a:cubicBezTo>
                    <a:pt x="15012" y="2056"/>
                    <a:pt x="15301" y="2318"/>
                    <a:pt x="15205" y="2711"/>
                  </a:cubicBezTo>
                  <a:cubicBezTo>
                    <a:pt x="15157" y="2973"/>
                    <a:pt x="15108" y="3236"/>
                    <a:pt x="14963" y="3465"/>
                  </a:cubicBezTo>
                  <a:cubicBezTo>
                    <a:pt x="14770" y="3793"/>
                    <a:pt x="14673" y="4121"/>
                    <a:pt x="14770" y="4448"/>
                  </a:cubicBezTo>
                  <a:cubicBezTo>
                    <a:pt x="14818" y="4612"/>
                    <a:pt x="14867" y="4776"/>
                    <a:pt x="14770" y="4940"/>
                  </a:cubicBezTo>
                  <a:cubicBezTo>
                    <a:pt x="14673" y="5235"/>
                    <a:pt x="14770" y="5432"/>
                    <a:pt x="15156" y="5596"/>
                  </a:cubicBezTo>
                  <a:cubicBezTo>
                    <a:pt x="15495" y="5727"/>
                    <a:pt x="15833" y="5923"/>
                    <a:pt x="16171" y="6087"/>
                  </a:cubicBezTo>
                  <a:cubicBezTo>
                    <a:pt x="17138" y="6513"/>
                    <a:pt x="18007" y="6972"/>
                    <a:pt x="18636" y="7628"/>
                  </a:cubicBezTo>
                  <a:cubicBezTo>
                    <a:pt x="18829" y="7824"/>
                    <a:pt x="19022" y="8021"/>
                    <a:pt x="19167" y="8251"/>
                  </a:cubicBezTo>
                  <a:cubicBezTo>
                    <a:pt x="19505" y="8906"/>
                    <a:pt x="19795" y="9594"/>
                    <a:pt x="20085" y="10250"/>
                  </a:cubicBezTo>
                  <a:cubicBezTo>
                    <a:pt x="20327" y="10840"/>
                    <a:pt x="20569" y="11463"/>
                    <a:pt x="20665" y="12085"/>
                  </a:cubicBezTo>
                  <a:cubicBezTo>
                    <a:pt x="20714" y="12544"/>
                    <a:pt x="21003" y="12970"/>
                    <a:pt x="21197" y="13429"/>
                  </a:cubicBezTo>
                  <a:cubicBezTo>
                    <a:pt x="21438" y="14052"/>
                    <a:pt x="21535" y="14708"/>
                    <a:pt x="21390" y="15330"/>
                  </a:cubicBezTo>
                  <a:cubicBezTo>
                    <a:pt x="21293" y="15920"/>
                    <a:pt x="21342" y="16543"/>
                    <a:pt x="21052" y="17133"/>
                  </a:cubicBezTo>
                  <a:cubicBezTo>
                    <a:pt x="20955" y="17297"/>
                    <a:pt x="21052" y="17494"/>
                    <a:pt x="21100" y="17658"/>
                  </a:cubicBezTo>
                  <a:cubicBezTo>
                    <a:pt x="21245" y="18346"/>
                    <a:pt x="20907" y="18870"/>
                    <a:pt x="20037" y="19264"/>
                  </a:cubicBezTo>
                  <a:cubicBezTo>
                    <a:pt x="19795" y="19362"/>
                    <a:pt x="19505" y="19493"/>
                    <a:pt x="19360" y="19657"/>
                  </a:cubicBezTo>
                  <a:cubicBezTo>
                    <a:pt x="18732" y="20280"/>
                    <a:pt x="17766" y="20509"/>
                    <a:pt x="16799" y="20804"/>
                  </a:cubicBezTo>
                  <a:cubicBezTo>
                    <a:pt x="15591" y="21165"/>
                    <a:pt x="14335" y="21132"/>
                    <a:pt x="13079" y="21263"/>
                  </a:cubicBezTo>
                  <a:cubicBezTo>
                    <a:pt x="12209" y="21329"/>
                    <a:pt x="11387" y="21427"/>
                    <a:pt x="10518" y="21460"/>
                  </a:cubicBezTo>
                  <a:cubicBezTo>
                    <a:pt x="9358" y="21492"/>
                    <a:pt x="8295" y="21525"/>
                    <a:pt x="7280" y="21558"/>
                  </a:cubicBezTo>
                  <a:close/>
                  <a:moveTo>
                    <a:pt x="6604" y="20542"/>
                  </a:moveTo>
                  <a:cubicBezTo>
                    <a:pt x="6604" y="20542"/>
                    <a:pt x="6604" y="20542"/>
                    <a:pt x="6604" y="20542"/>
                  </a:cubicBezTo>
                  <a:cubicBezTo>
                    <a:pt x="6893" y="20542"/>
                    <a:pt x="7183" y="20542"/>
                    <a:pt x="7473" y="20542"/>
                  </a:cubicBezTo>
                  <a:cubicBezTo>
                    <a:pt x="9020" y="20607"/>
                    <a:pt x="10469" y="20411"/>
                    <a:pt x="11967" y="20247"/>
                  </a:cubicBezTo>
                  <a:cubicBezTo>
                    <a:pt x="12982" y="20149"/>
                    <a:pt x="13948" y="19919"/>
                    <a:pt x="14915" y="19854"/>
                  </a:cubicBezTo>
                  <a:cubicBezTo>
                    <a:pt x="15640" y="19788"/>
                    <a:pt x="16268" y="19624"/>
                    <a:pt x="16944" y="19427"/>
                  </a:cubicBezTo>
                  <a:cubicBezTo>
                    <a:pt x="17476" y="19264"/>
                    <a:pt x="17814" y="19034"/>
                    <a:pt x="18008" y="18674"/>
                  </a:cubicBezTo>
                  <a:cubicBezTo>
                    <a:pt x="18394" y="17920"/>
                    <a:pt x="18829" y="17166"/>
                    <a:pt x="18539" y="16314"/>
                  </a:cubicBezTo>
                  <a:cubicBezTo>
                    <a:pt x="18491" y="16183"/>
                    <a:pt x="18539" y="16084"/>
                    <a:pt x="18491" y="15953"/>
                  </a:cubicBezTo>
                  <a:cubicBezTo>
                    <a:pt x="18346" y="15101"/>
                    <a:pt x="18249" y="14249"/>
                    <a:pt x="17911" y="13397"/>
                  </a:cubicBezTo>
                  <a:cubicBezTo>
                    <a:pt x="17621" y="12774"/>
                    <a:pt x="17476" y="12118"/>
                    <a:pt x="17041" y="11495"/>
                  </a:cubicBezTo>
                  <a:cubicBezTo>
                    <a:pt x="16993" y="11397"/>
                    <a:pt x="16944" y="11266"/>
                    <a:pt x="16896" y="11135"/>
                  </a:cubicBezTo>
                  <a:cubicBezTo>
                    <a:pt x="16606" y="10414"/>
                    <a:pt x="16316" y="9693"/>
                    <a:pt x="15640" y="9103"/>
                  </a:cubicBezTo>
                  <a:cubicBezTo>
                    <a:pt x="15543" y="9037"/>
                    <a:pt x="15446" y="8939"/>
                    <a:pt x="15398" y="8841"/>
                  </a:cubicBezTo>
                  <a:cubicBezTo>
                    <a:pt x="15205" y="8513"/>
                    <a:pt x="14818" y="8349"/>
                    <a:pt x="14383" y="8185"/>
                  </a:cubicBezTo>
                  <a:cubicBezTo>
                    <a:pt x="13465" y="7857"/>
                    <a:pt x="12402" y="7759"/>
                    <a:pt x="11387" y="7628"/>
                  </a:cubicBezTo>
                  <a:cubicBezTo>
                    <a:pt x="11242" y="7595"/>
                    <a:pt x="11001" y="7628"/>
                    <a:pt x="10856" y="7661"/>
                  </a:cubicBezTo>
                  <a:cubicBezTo>
                    <a:pt x="10276" y="7857"/>
                    <a:pt x="9648" y="7824"/>
                    <a:pt x="9020" y="7824"/>
                  </a:cubicBezTo>
                  <a:cubicBezTo>
                    <a:pt x="8585" y="7824"/>
                    <a:pt x="8198" y="7824"/>
                    <a:pt x="7763" y="7824"/>
                  </a:cubicBezTo>
                  <a:cubicBezTo>
                    <a:pt x="6459" y="7824"/>
                    <a:pt x="5589" y="8283"/>
                    <a:pt x="4961" y="9004"/>
                  </a:cubicBezTo>
                  <a:cubicBezTo>
                    <a:pt x="4381" y="9660"/>
                    <a:pt x="3849" y="10283"/>
                    <a:pt x="3801" y="11069"/>
                  </a:cubicBezTo>
                  <a:cubicBezTo>
                    <a:pt x="3801" y="11135"/>
                    <a:pt x="3753" y="11233"/>
                    <a:pt x="3704" y="11299"/>
                  </a:cubicBezTo>
                  <a:cubicBezTo>
                    <a:pt x="3511" y="11889"/>
                    <a:pt x="3318" y="12479"/>
                    <a:pt x="3173" y="13069"/>
                  </a:cubicBezTo>
                  <a:cubicBezTo>
                    <a:pt x="2979" y="13790"/>
                    <a:pt x="2834" y="14544"/>
                    <a:pt x="2689" y="15265"/>
                  </a:cubicBezTo>
                  <a:cubicBezTo>
                    <a:pt x="2593" y="15756"/>
                    <a:pt x="2448" y="16248"/>
                    <a:pt x="2303" y="16740"/>
                  </a:cubicBezTo>
                  <a:cubicBezTo>
                    <a:pt x="2110" y="17526"/>
                    <a:pt x="1868" y="18313"/>
                    <a:pt x="1771" y="19132"/>
                  </a:cubicBezTo>
                  <a:cubicBezTo>
                    <a:pt x="1675" y="19755"/>
                    <a:pt x="2158" y="20214"/>
                    <a:pt x="3076" y="20411"/>
                  </a:cubicBezTo>
                  <a:cubicBezTo>
                    <a:pt x="3366" y="20476"/>
                    <a:pt x="3704" y="20476"/>
                    <a:pt x="4043" y="20509"/>
                  </a:cubicBezTo>
                  <a:cubicBezTo>
                    <a:pt x="4961" y="20542"/>
                    <a:pt x="5782" y="20542"/>
                    <a:pt x="6604" y="20542"/>
                  </a:cubicBezTo>
                  <a:close/>
                  <a:moveTo>
                    <a:pt x="9938" y="5137"/>
                  </a:moveTo>
                  <a:cubicBezTo>
                    <a:pt x="10856" y="5235"/>
                    <a:pt x="11677" y="4973"/>
                    <a:pt x="12547" y="4907"/>
                  </a:cubicBezTo>
                  <a:cubicBezTo>
                    <a:pt x="12740" y="4875"/>
                    <a:pt x="12934" y="4809"/>
                    <a:pt x="13079" y="4711"/>
                  </a:cubicBezTo>
                  <a:cubicBezTo>
                    <a:pt x="13320" y="4612"/>
                    <a:pt x="13272" y="4383"/>
                    <a:pt x="12982" y="4350"/>
                  </a:cubicBezTo>
                  <a:cubicBezTo>
                    <a:pt x="12740" y="4317"/>
                    <a:pt x="12499" y="4317"/>
                    <a:pt x="12306" y="4317"/>
                  </a:cubicBezTo>
                  <a:cubicBezTo>
                    <a:pt x="11967" y="4317"/>
                    <a:pt x="11581" y="4383"/>
                    <a:pt x="11242" y="4350"/>
                  </a:cubicBezTo>
                  <a:cubicBezTo>
                    <a:pt x="10373" y="4285"/>
                    <a:pt x="9503" y="4153"/>
                    <a:pt x="8633" y="4055"/>
                  </a:cubicBezTo>
                  <a:cubicBezTo>
                    <a:pt x="8440" y="4022"/>
                    <a:pt x="8246" y="3990"/>
                    <a:pt x="8005" y="3990"/>
                  </a:cubicBezTo>
                  <a:cubicBezTo>
                    <a:pt x="7473" y="3957"/>
                    <a:pt x="7280" y="4121"/>
                    <a:pt x="7522" y="4448"/>
                  </a:cubicBezTo>
                  <a:cubicBezTo>
                    <a:pt x="7812" y="4907"/>
                    <a:pt x="8391" y="5071"/>
                    <a:pt x="9068" y="5137"/>
                  </a:cubicBezTo>
                  <a:cubicBezTo>
                    <a:pt x="9358" y="5170"/>
                    <a:pt x="9648" y="5137"/>
                    <a:pt x="9938" y="5137"/>
                  </a:cubicBezTo>
                  <a:close/>
                  <a:moveTo>
                    <a:pt x="10469" y="3268"/>
                  </a:moveTo>
                  <a:cubicBezTo>
                    <a:pt x="10953" y="3236"/>
                    <a:pt x="11436" y="3170"/>
                    <a:pt x="11919" y="3105"/>
                  </a:cubicBezTo>
                  <a:cubicBezTo>
                    <a:pt x="12112" y="3072"/>
                    <a:pt x="12306" y="3006"/>
                    <a:pt x="12450" y="2908"/>
                  </a:cubicBezTo>
                  <a:cubicBezTo>
                    <a:pt x="12547" y="2875"/>
                    <a:pt x="12595" y="2777"/>
                    <a:pt x="12692" y="2744"/>
                  </a:cubicBezTo>
                  <a:cubicBezTo>
                    <a:pt x="12595" y="2711"/>
                    <a:pt x="12499" y="2678"/>
                    <a:pt x="12402" y="2678"/>
                  </a:cubicBezTo>
                  <a:cubicBezTo>
                    <a:pt x="11871" y="2646"/>
                    <a:pt x="11532" y="2416"/>
                    <a:pt x="11436" y="2089"/>
                  </a:cubicBezTo>
                  <a:cubicBezTo>
                    <a:pt x="11387" y="1957"/>
                    <a:pt x="11339" y="1826"/>
                    <a:pt x="11291" y="1662"/>
                  </a:cubicBezTo>
                  <a:cubicBezTo>
                    <a:pt x="11242" y="1564"/>
                    <a:pt x="11242" y="1466"/>
                    <a:pt x="11242" y="1367"/>
                  </a:cubicBezTo>
                  <a:cubicBezTo>
                    <a:pt x="11146" y="1105"/>
                    <a:pt x="10904" y="1007"/>
                    <a:pt x="10614" y="1040"/>
                  </a:cubicBezTo>
                  <a:cubicBezTo>
                    <a:pt x="10373" y="1072"/>
                    <a:pt x="10228" y="1236"/>
                    <a:pt x="10276" y="1466"/>
                  </a:cubicBezTo>
                  <a:cubicBezTo>
                    <a:pt x="10324" y="1597"/>
                    <a:pt x="10421" y="1728"/>
                    <a:pt x="10421" y="1859"/>
                  </a:cubicBezTo>
                  <a:cubicBezTo>
                    <a:pt x="10469" y="1990"/>
                    <a:pt x="10469" y="2121"/>
                    <a:pt x="10469" y="2285"/>
                  </a:cubicBezTo>
                  <a:cubicBezTo>
                    <a:pt x="10421" y="2646"/>
                    <a:pt x="9841" y="2941"/>
                    <a:pt x="9310" y="2711"/>
                  </a:cubicBezTo>
                  <a:cubicBezTo>
                    <a:pt x="9165" y="2646"/>
                    <a:pt x="9020" y="2580"/>
                    <a:pt x="8875" y="2515"/>
                  </a:cubicBezTo>
                  <a:cubicBezTo>
                    <a:pt x="8633" y="2449"/>
                    <a:pt x="8343" y="2449"/>
                    <a:pt x="8101" y="2547"/>
                  </a:cubicBezTo>
                  <a:cubicBezTo>
                    <a:pt x="8005" y="2580"/>
                    <a:pt x="7957" y="2678"/>
                    <a:pt x="7908" y="2744"/>
                  </a:cubicBezTo>
                  <a:cubicBezTo>
                    <a:pt x="7908" y="2777"/>
                    <a:pt x="8005" y="2842"/>
                    <a:pt x="8053" y="2875"/>
                  </a:cubicBezTo>
                  <a:cubicBezTo>
                    <a:pt x="8826" y="3137"/>
                    <a:pt x="9599" y="3203"/>
                    <a:pt x="10469" y="3268"/>
                  </a:cubicBezTo>
                  <a:close/>
                  <a:moveTo>
                    <a:pt x="10034" y="6677"/>
                  </a:moveTo>
                  <a:cubicBezTo>
                    <a:pt x="10034" y="6677"/>
                    <a:pt x="10034" y="6677"/>
                    <a:pt x="10034" y="6677"/>
                  </a:cubicBezTo>
                  <a:cubicBezTo>
                    <a:pt x="10469" y="6677"/>
                    <a:pt x="10856" y="6644"/>
                    <a:pt x="11242" y="6612"/>
                  </a:cubicBezTo>
                  <a:cubicBezTo>
                    <a:pt x="11291" y="6612"/>
                    <a:pt x="11387" y="6513"/>
                    <a:pt x="11387" y="6481"/>
                  </a:cubicBezTo>
                  <a:cubicBezTo>
                    <a:pt x="11387" y="6448"/>
                    <a:pt x="11291" y="6382"/>
                    <a:pt x="11194" y="6382"/>
                  </a:cubicBezTo>
                  <a:cubicBezTo>
                    <a:pt x="10614" y="6382"/>
                    <a:pt x="10034" y="6317"/>
                    <a:pt x="9455" y="6218"/>
                  </a:cubicBezTo>
                  <a:cubicBezTo>
                    <a:pt x="9358" y="6218"/>
                    <a:pt x="9261" y="6218"/>
                    <a:pt x="9213" y="6218"/>
                  </a:cubicBezTo>
                  <a:cubicBezTo>
                    <a:pt x="8971" y="6251"/>
                    <a:pt x="8826" y="6349"/>
                    <a:pt x="8875" y="6513"/>
                  </a:cubicBezTo>
                  <a:cubicBezTo>
                    <a:pt x="8923" y="6644"/>
                    <a:pt x="9020" y="6710"/>
                    <a:pt x="9261" y="6710"/>
                  </a:cubicBezTo>
                  <a:cubicBezTo>
                    <a:pt x="9503" y="6710"/>
                    <a:pt x="9793" y="6677"/>
                    <a:pt x="10034" y="66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5" name="Shape">
            <a:extLst>
              <a:ext uri="{FF2B5EF4-FFF2-40B4-BE49-F238E27FC236}">
                <a16:creationId xmlns:a16="http://schemas.microsoft.com/office/drawing/2014/main" id="{9A7D3E5B-48EA-A149-9EEF-DD27716FFF20}"/>
              </a:ext>
            </a:extLst>
          </p:cNvPr>
          <p:cNvSpPr/>
          <p:nvPr userDrawn="1"/>
        </p:nvSpPr>
        <p:spPr>
          <a:xfrm>
            <a:off x="11575536" y="4398428"/>
            <a:ext cx="387305" cy="70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4" h="21413" extrusionOk="0">
                <a:moveTo>
                  <a:pt x="6425" y="9886"/>
                </a:moveTo>
                <a:cubicBezTo>
                  <a:pt x="6425" y="9665"/>
                  <a:pt x="6492" y="9443"/>
                  <a:pt x="6492" y="9222"/>
                </a:cubicBezTo>
                <a:cubicBezTo>
                  <a:pt x="6425" y="8668"/>
                  <a:pt x="6894" y="8225"/>
                  <a:pt x="7565" y="7892"/>
                </a:cubicBezTo>
                <a:cubicBezTo>
                  <a:pt x="8639" y="7339"/>
                  <a:pt x="9980" y="7043"/>
                  <a:pt x="11523" y="7191"/>
                </a:cubicBezTo>
                <a:cubicBezTo>
                  <a:pt x="12194" y="7265"/>
                  <a:pt x="12798" y="7302"/>
                  <a:pt x="13401" y="7449"/>
                </a:cubicBezTo>
                <a:cubicBezTo>
                  <a:pt x="14542" y="7745"/>
                  <a:pt x="15145" y="8225"/>
                  <a:pt x="15280" y="8889"/>
                </a:cubicBezTo>
                <a:cubicBezTo>
                  <a:pt x="15481" y="9923"/>
                  <a:pt x="16017" y="10883"/>
                  <a:pt x="16554" y="11843"/>
                </a:cubicBezTo>
                <a:cubicBezTo>
                  <a:pt x="16957" y="12545"/>
                  <a:pt x="17493" y="13209"/>
                  <a:pt x="18030" y="13874"/>
                </a:cubicBezTo>
                <a:cubicBezTo>
                  <a:pt x="18298" y="14243"/>
                  <a:pt x="18432" y="14649"/>
                  <a:pt x="18566" y="15056"/>
                </a:cubicBezTo>
                <a:cubicBezTo>
                  <a:pt x="18768" y="15757"/>
                  <a:pt x="18701" y="16459"/>
                  <a:pt x="18499" y="17123"/>
                </a:cubicBezTo>
                <a:cubicBezTo>
                  <a:pt x="18432" y="17345"/>
                  <a:pt x="18499" y="17640"/>
                  <a:pt x="18634" y="17862"/>
                </a:cubicBezTo>
                <a:cubicBezTo>
                  <a:pt x="19103" y="18859"/>
                  <a:pt x="18164" y="20151"/>
                  <a:pt x="15950" y="20594"/>
                </a:cubicBezTo>
                <a:cubicBezTo>
                  <a:pt x="15011" y="20779"/>
                  <a:pt x="14005" y="20963"/>
                  <a:pt x="12999" y="21111"/>
                </a:cubicBezTo>
                <a:cubicBezTo>
                  <a:pt x="12462" y="21185"/>
                  <a:pt x="11858" y="21259"/>
                  <a:pt x="11322" y="21332"/>
                </a:cubicBezTo>
                <a:cubicBezTo>
                  <a:pt x="9242" y="21554"/>
                  <a:pt x="7565" y="21369"/>
                  <a:pt x="6224" y="20114"/>
                </a:cubicBezTo>
                <a:cubicBezTo>
                  <a:pt x="5285" y="19191"/>
                  <a:pt x="4748" y="18194"/>
                  <a:pt x="4211" y="17197"/>
                </a:cubicBezTo>
                <a:cubicBezTo>
                  <a:pt x="3943" y="16680"/>
                  <a:pt x="3675" y="16163"/>
                  <a:pt x="3675" y="15609"/>
                </a:cubicBezTo>
                <a:cubicBezTo>
                  <a:pt x="3675" y="15462"/>
                  <a:pt x="3608" y="15314"/>
                  <a:pt x="3473" y="15166"/>
                </a:cubicBezTo>
                <a:cubicBezTo>
                  <a:pt x="2803" y="14206"/>
                  <a:pt x="2400" y="13209"/>
                  <a:pt x="2132" y="12212"/>
                </a:cubicBezTo>
                <a:cubicBezTo>
                  <a:pt x="1796" y="10994"/>
                  <a:pt x="1327" y="9776"/>
                  <a:pt x="857" y="8557"/>
                </a:cubicBezTo>
                <a:cubicBezTo>
                  <a:pt x="656" y="7966"/>
                  <a:pt x="589" y="7339"/>
                  <a:pt x="656" y="6748"/>
                </a:cubicBezTo>
                <a:cubicBezTo>
                  <a:pt x="656" y="6526"/>
                  <a:pt x="656" y="6305"/>
                  <a:pt x="589" y="6083"/>
                </a:cubicBezTo>
                <a:cubicBezTo>
                  <a:pt x="522" y="5825"/>
                  <a:pt x="522" y="5603"/>
                  <a:pt x="455" y="5345"/>
                </a:cubicBezTo>
                <a:cubicBezTo>
                  <a:pt x="388" y="5049"/>
                  <a:pt x="321" y="4717"/>
                  <a:pt x="186" y="4422"/>
                </a:cubicBezTo>
                <a:cubicBezTo>
                  <a:pt x="-149" y="3831"/>
                  <a:pt x="-15" y="3277"/>
                  <a:pt x="455" y="2723"/>
                </a:cubicBezTo>
                <a:cubicBezTo>
                  <a:pt x="924" y="2132"/>
                  <a:pt x="1662" y="1652"/>
                  <a:pt x="2534" y="1209"/>
                </a:cubicBezTo>
                <a:cubicBezTo>
                  <a:pt x="2735" y="1099"/>
                  <a:pt x="3004" y="988"/>
                  <a:pt x="3205" y="914"/>
                </a:cubicBezTo>
                <a:cubicBezTo>
                  <a:pt x="4345" y="656"/>
                  <a:pt x="5553" y="360"/>
                  <a:pt x="6760" y="139"/>
                </a:cubicBezTo>
                <a:cubicBezTo>
                  <a:pt x="7767" y="-46"/>
                  <a:pt x="8773" y="-46"/>
                  <a:pt x="9779" y="139"/>
                </a:cubicBezTo>
                <a:cubicBezTo>
                  <a:pt x="10919" y="323"/>
                  <a:pt x="12060" y="545"/>
                  <a:pt x="13200" y="729"/>
                </a:cubicBezTo>
                <a:cubicBezTo>
                  <a:pt x="13938" y="877"/>
                  <a:pt x="14542" y="1099"/>
                  <a:pt x="15011" y="1431"/>
                </a:cubicBezTo>
                <a:cubicBezTo>
                  <a:pt x="15548" y="1837"/>
                  <a:pt x="16152" y="2280"/>
                  <a:pt x="16487" y="2760"/>
                </a:cubicBezTo>
                <a:cubicBezTo>
                  <a:pt x="16755" y="3129"/>
                  <a:pt x="17091" y="3499"/>
                  <a:pt x="17426" y="3868"/>
                </a:cubicBezTo>
                <a:cubicBezTo>
                  <a:pt x="17963" y="4459"/>
                  <a:pt x="18231" y="5086"/>
                  <a:pt x="18499" y="5751"/>
                </a:cubicBezTo>
                <a:cubicBezTo>
                  <a:pt x="18768" y="6563"/>
                  <a:pt x="19304" y="7302"/>
                  <a:pt x="19573" y="8114"/>
                </a:cubicBezTo>
                <a:cubicBezTo>
                  <a:pt x="19975" y="9259"/>
                  <a:pt x="20378" y="10440"/>
                  <a:pt x="21049" y="11548"/>
                </a:cubicBezTo>
                <a:cubicBezTo>
                  <a:pt x="21183" y="11769"/>
                  <a:pt x="21317" y="11991"/>
                  <a:pt x="21384" y="12212"/>
                </a:cubicBezTo>
                <a:cubicBezTo>
                  <a:pt x="21451" y="12471"/>
                  <a:pt x="21451" y="12729"/>
                  <a:pt x="21384" y="12951"/>
                </a:cubicBezTo>
                <a:cubicBezTo>
                  <a:pt x="21250" y="13283"/>
                  <a:pt x="20847" y="13505"/>
                  <a:pt x="20244" y="13579"/>
                </a:cubicBezTo>
                <a:cubicBezTo>
                  <a:pt x="19640" y="13652"/>
                  <a:pt x="19103" y="13542"/>
                  <a:pt x="18701" y="13283"/>
                </a:cubicBezTo>
                <a:cubicBezTo>
                  <a:pt x="18365" y="13062"/>
                  <a:pt x="18164" y="12766"/>
                  <a:pt x="18097" y="12471"/>
                </a:cubicBezTo>
                <a:cubicBezTo>
                  <a:pt x="17963" y="12102"/>
                  <a:pt x="17762" y="11769"/>
                  <a:pt x="17560" y="11437"/>
                </a:cubicBezTo>
                <a:cubicBezTo>
                  <a:pt x="17493" y="11289"/>
                  <a:pt x="17359" y="11142"/>
                  <a:pt x="17292" y="10994"/>
                </a:cubicBezTo>
                <a:cubicBezTo>
                  <a:pt x="16957" y="9369"/>
                  <a:pt x="16152" y="7782"/>
                  <a:pt x="15481" y="6194"/>
                </a:cubicBezTo>
                <a:cubicBezTo>
                  <a:pt x="15145" y="5419"/>
                  <a:pt x="14609" y="4680"/>
                  <a:pt x="14139" y="3942"/>
                </a:cubicBezTo>
                <a:cubicBezTo>
                  <a:pt x="14005" y="3683"/>
                  <a:pt x="13804" y="3425"/>
                  <a:pt x="13603" y="3166"/>
                </a:cubicBezTo>
                <a:cubicBezTo>
                  <a:pt x="13133" y="2612"/>
                  <a:pt x="12529" y="2096"/>
                  <a:pt x="11590" y="1726"/>
                </a:cubicBezTo>
                <a:cubicBezTo>
                  <a:pt x="10517" y="1320"/>
                  <a:pt x="9309" y="1283"/>
                  <a:pt x="8035" y="1431"/>
                </a:cubicBezTo>
                <a:cubicBezTo>
                  <a:pt x="6895" y="1579"/>
                  <a:pt x="5821" y="1837"/>
                  <a:pt x="4882" y="2206"/>
                </a:cubicBezTo>
                <a:cubicBezTo>
                  <a:pt x="4345" y="2391"/>
                  <a:pt x="3943" y="2686"/>
                  <a:pt x="3473" y="2982"/>
                </a:cubicBezTo>
                <a:cubicBezTo>
                  <a:pt x="3138" y="3166"/>
                  <a:pt x="3138" y="3425"/>
                  <a:pt x="3205" y="3683"/>
                </a:cubicBezTo>
                <a:cubicBezTo>
                  <a:pt x="3272" y="4348"/>
                  <a:pt x="3339" y="5049"/>
                  <a:pt x="3473" y="5714"/>
                </a:cubicBezTo>
                <a:cubicBezTo>
                  <a:pt x="3540" y="6009"/>
                  <a:pt x="3675" y="6305"/>
                  <a:pt x="3876" y="6563"/>
                </a:cubicBezTo>
                <a:cubicBezTo>
                  <a:pt x="4077" y="6822"/>
                  <a:pt x="4144" y="7080"/>
                  <a:pt x="4077" y="7339"/>
                </a:cubicBezTo>
                <a:cubicBezTo>
                  <a:pt x="4010" y="7560"/>
                  <a:pt x="4077" y="7782"/>
                  <a:pt x="4144" y="8003"/>
                </a:cubicBezTo>
                <a:cubicBezTo>
                  <a:pt x="4278" y="8705"/>
                  <a:pt x="4480" y="9406"/>
                  <a:pt x="4614" y="10071"/>
                </a:cubicBezTo>
                <a:cubicBezTo>
                  <a:pt x="4748" y="10588"/>
                  <a:pt x="4882" y="11105"/>
                  <a:pt x="5016" y="11622"/>
                </a:cubicBezTo>
                <a:cubicBezTo>
                  <a:pt x="5083" y="11991"/>
                  <a:pt x="5150" y="12397"/>
                  <a:pt x="5217" y="12766"/>
                </a:cubicBezTo>
                <a:cubicBezTo>
                  <a:pt x="5285" y="13025"/>
                  <a:pt x="5352" y="13320"/>
                  <a:pt x="5419" y="13579"/>
                </a:cubicBezTo>
                <a:cubicBezTo>
                  <a:pt x="5687" y="14280"/>
                  <a:pt x="6022" y="14982"/>
                  <a:pt x="6358" y="15683"/>
                </a:cubicBezTo>
                <a:cubicBezTo>
                  <a:pt x="6492" y="15942"/>
                  <a:pt x="6559" y="16163"/>
                  <a:pt x="6559" y="16422"/>
                </a:cubicBezTo>
                <a:cubicBezTo>
                  <a:pt x="6626" y="16828"/>
                  <a:pt x="6760" y="17197"/>
                  <a:pt x="7096" y="17603"/>
                </a:cubicBezTo>
                <a:cubicBezTo>
                  <a:pt x="7498" y="18120"/>
                  <a:pt x="7699" y="18674"/>
                  <a:pt x="8035" y="19228"/>
                </a:cubicBezTo>
                <a:cubicBezTo>
                  <a:pt x="8102" y="19376"/>
                  <a:pt x="8236" y="19523"/>
                  <a:pt x="8370" y="19671"/>
                </a:cubicBezTo>
                <a:cubicBezTo>
                  <a:pt x="8639" y="19966"/>
                  <a:pt x="9041" y="20114"/>
                  <a:pt x="9645" y="20151"/>
                </a:cubicBezTo>
                <a:cubicBezTo>
                  <a:pt x="11121" y="20188"/>
                  <a:pt x="12529" y="20077"/>
                  <a:pt x="13871" y="19782"/>
                </a:cubicBezTo>
                <a:cubicBezTo>
                  <a:pt x="15078" y="19486"/>
                  <a:pt x="15548" y="19006"/>
                  <a:pt x="15414" y="18268"/>
                </a:cubicBezTo>
                <a:cubicBezTo>
                  <a:pt x="15280" y="17640"/>
                  <a:pt x="15078" y="17012"/>
                  <a:pt x="14944" y="16385"/>
                </a:cubicBezTo>
                <a:cubicBezTo>
                  <a:pt x="14810" y="15720"/>
                  <a:pt x="14542" y="15092"/>
                  <a:pt x="14542" y="14428"/>
                </a:cubicBezTo>
                <a:cubicBezTo>
                  <a:pt x="14542" y="14206"/>
                  <a:pt x="14408" y="13985"/>
                  <a:pt x="14340" y="13763"/>
                </a:cubicBezTo>
                <a:cubicBezTo>
                  <a:pt x="13871" y="12656"/>
                  <a:pt x="13670" y="11548"/>
                  <a:pt x="12932" y="10477"/>
                </a:cubicBezTo>
                <a:cubicBezTo>
                  <a:pt x="12730" y="10219"/>
                  <a:pt x="12730" y="9886"/>
                  <a:pt x="12596" y="9628"/>
                </a:cubicBezTo>
                <a:cubicBezTo>
                  <a:pt x="12462" y="9259"/>
                  <a:pt x="11993" y="9000"/>
                  <a:pt x="11456" y="8779"/>
                </a:cubicBezTo>
                <a:cubicBezTo>
                  <a:pt x="11053" y="8631"/>
                  <a:pt x="10785" y="8668"/>
                  <a:pt x="10450" y="8816"/>
                </a:cubicBezTo>
                <a:cubicBezTo>
                  <a:pt x="10047" y="8963"/>
                  <a:pt x="9846" y="9185"/>
                  <a:pt x="9846" y="9443"/>
                </a:cubicBezTo>
                <a:cubicBezTo>
                  <a:pt x="9712" y="10293"/>
                  <a:pt x="9779" y="11142"/>
                  <a:pt x="10047" y="12028"/>
                </a:cubicBezTo>
                <a:cubicBezTo>
                  <a:pt x="10249" y="12619"/>
                  <a:pt x="10316" y="13246"/>
                  <a:pt x="10450" y="13837"/>
                </a:cubicBezTo>
                <a:cubicBezTo>
                  <a:pt x="10517" y="14022"/>
                  <a:pt x="10316" y="14133"/>
                  <a:pt x="10047" y="14243"/>
                </a:cubicBezTo>
                <a:cubicBezTo>
                  <a:pt x="9376" y="14465"/>
                  <a:pt x="8370" y="14354"/>
                  <a:pt x="7968" y="13985"/>
                </a:cubicBezTo>
                <a:cubicBezTo>
                  <a:pt x="7767" y="13800"/>
                  <a:pt x="7565" y="13579"/>
                  <a:pt x="7431" y="13357"/>
                </a:cubicBezTo>
                <a:cubicBezTo>
                  <a:pt x="7163" y="12840"/>
                  <a:pt x="6894" y="12323"/>
                  <a:pt x="6693" y="11769"/>
                </a:cubicBezTo>
                <a:cubicBezTo>
                  <a:pt x="6492" y="11179"/>
                  <a:pt x="6358" y="10625"/>
                  <a:pt x="6224" y="10034"/>
                </a:cubicBezTo>
                <a:cubicBezTo>
                  <a:pt x="6358" y="9886"/>
                  <a:pt x="6358" y="9886"/>
                  <a:pt x="6425" y="988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7CDDDE-DD3B-1448-890D-DE1BA2D6DA79}"/>
              </a:ext>
            </a:extLst>
          </p:cNvPr>
          <p:cNvGrpSpPr/>
          <p:nvPr userDrawn="1"/>
        </p:nvGrpSpPr>
        <p:grpSpPr>
          <a:xfrm>
            <a:off x="7474674" y="5165802"/>
            <a:ext cx="797287" cy="718530"/>
            <a:chOff x="8418373" y="2315739"/>
            <a:chExt cx="525963" cy="474008"/>
          </a:xfrm>
          <a:solidFill>
            <a:schemeClr val="accent1"/>
          </a:solidFill>
        </p:grpSpPr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1816CC41-4BFA-CE41-ADE6-F82371B5CBC8}"/>
                </a:ext>
              </a:extLst>
            </p:cNvPr>
            <p:cNvSpPr/>
            <p:nvPr/>
          </p:nvSpPr>
          <p:spPr>
            <a:xfrm>
              <a:off x="8418373" y="2315739"/>
              <a:ext cx="420322" cy="47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30" extrusionOk="0">
                  <a:moveTo>
                    <a:pt x="2339" y="12479"/>
                  </a:moveTo>
                  <a:cubicBezTo>
                    <a:pt x="2339" y="12970"/>
                    <a:pt x="2400" y="13461"/>
                    <a:pt x="2400" y="14006"/>
                  </a:cubicBezTo>
                  <a:cubicBezTo>
                    <a:pt x="2523" y="15588"/>
                    <a:pt x="3323" y="16788"/>
                    <a:pt x="4862" y="17661"/>
                  </a:cubicBezTo>
                  <a:cubicBezTo>
                    <a:pt x="6954" y="18861"/>
                    <a:pt x="9231" y="19297"/>
                    <a:pt x="11692" y="19024"/>
                  </a:cubicBezTo>
                  <a:cubicBezTo>
                    <a:pt x="13477" y="18861"/>
                    <a:pt x="15139" y="18206"/>
                    <a:pt x="16615" y="17388"/>
                  </a:cubicBezTo>
                  <a:cubicBezTo>
                    <a:pt x="16739" y="17334"/>
                    <a:pt x="16862" y="17224"/>
                    <a:pt x="16985" y="17115"/>
                  </a:cubicBezTo>
                  <a:cubicBezTo>
                    <a:pt x="17723" y="16243"/>
                    <a:pt x="18769" y="15806"/>
                    <a:pt x="19631" y="15097"/>
                  </a:cubicBezTo>
                  <a:cubicBezTo>
                    <a:pt x="20308" y="14497"/>
                    <a:pt x="21108" y="14770"/>
                    <a:pt x="21292" y="15643"/>
                  </a:cubicBezTo>
                  <a:cubicBezTo>
                    <a:pt x="21477" y="16570"/>
                    <a:pt x="21108" y="17279"/>
                    <a:pt x="20369" y="17934"/>
                  </a:cubicBezTo>
                  <a:cubicBezTo>
                    <a:pt x="18585" y="19570"/>
                    <a:pt x="16369" y="20552"/>
                    <a:pt x="13908" y="21097"/>
                  </a:cubicBezTo>
                  <a:cubicBezTo>
                    <a:pt x="13539" y="21152"/>
                    <a:pt x="13169" y="21152"/>
                    <a:pt x="12800" y="21206"/>
                  </a:cubicBezTo>
                  <a:cubicBezTo>
                    <a:pt x="12185" y="21261"/>
                    <a:pt x="11508" y="21315"/>
                    <a:pt x="10892" y="21315"/>
                  </a:cubicBezTo>
                  <a:cubicBezTo>
                    <a:pt x="9354" y="21315"/>
                    <a:pt x="7815" y="21479"/>
                    <a:pt x="6400" y="20715"/>
                  </a:cubicBezTo>
                  <a:cubicBezTo>
                    <a:pt x="6277" y="20661"/>
                    <a:pt x="6215" y="20606"/>
                    <a:pt x="6092" y="20606"/>
                  </a:cubicBezTo>
                  <a:cubicBezTo>
                    <a:pt x="4492" y="20170"/>
                    <a:pt x="3262" y="19188"/>
                    <a:pt x="2154" y="18206"/>
                  </a:cubicBezTo>
                  <a:cubicBezTo>
                    <a:pt x="1292" y="17443"/>
                    <a:pt x="800" y="16515"/>
                    <a:pt x="492" y="15534"/>
                  </a:cubicBezTo>
                  <a:cubicBezTo>
                    <a:pt x="0" y="13843"/>
                    <a:pt x="-123" y="12152"/>
                    <a:pt x="123" y="10461"/>
                  </a:cubicBezTo>
                  <a:cubicBezTo>
                    <a:pt x="185" y="10079"/>
                    <a:pt x="308" y="9697"/>
                    <a:pt x="492" y="9315"/>
                  </a:cubicBezTo>
                  <a:cubicBezTo>
                    <a:pt x="739" y="8606"/>
                    <a:pt x="985" y="7843"/>
                    <a:pt x="1292" y="7134"/>
                  </a:cubicBezTo>
                  <a:cubicBezTo>
                    <a:pt x="1969" y="5661"/>
                    <a:pt x="2954" y="4406"/>
                    <a:pt x="4308" y="3424"/>
                  </a:cubicBezTo>
                  <a:cubicBezTo>
                    <a:pt x="4923" y="2988"/>
                    <a:pt x="5539" y="2552"/>
                    <a:pt x="6154" y="2061"/>
                  </a:cubicBezTo>
                  <a:cubicBezTo>
                    <a:pt x="7754" y="915"/>
                    <a:pt x="9662" y="588"/>
                    <a:pt x="11569" y="206"/>
                  </a:cubicBezTo>
                  <a:cubicBezTo>
                    <a:pt x="13354" y="-121"/>
                    <a:pt x="15200" y="-12"/>
                    <a:pt x="16985" y="206"/>
                  </a:cubicBezTo>
                  <a:cubicBezTo>
                    <a:pt x="17723" y="315"/>
                    <a:pt x="18462" y="588"/>
                    <a:pt x="19077" y="970"/>
                  </a:cubicBezTo>
                  <a:cubicBezTo>
                    <a:pt x="19262" y="1079"/>
                    <a:pt x="19446" y="1297"/>
                    <a:pt x="19569" y="1461"/>
                  </a:cubicBezTo>
                  <a:cubicBezTo>
                    <a:pt x="19815" y="1897"/>
                    <a:pt x="19508" y="2388"/>
                    <a:pt x="18954" y="2443"/>
                  </a:cubicBezTo>
                  <a:cubicBezTo>
                    <a:pt x="18708" y="2497"/>
                    <a:pt x="18462" y="2443"/>
                    <a:pt x="18154" y="2388"/>
                  </a:cubicBezTo>
                  <a:cubicBezTo>
                    <a:pt x="17108" y="2224"/>
                    <a:pt x="16062" y="2006"/>
                    <a:pt x="15015" y="1952"/>
                  </a:cubicBezTo>
                  <a:cubicBezTo>
                    <a:pt x="13477" y="1897"/>
                    <a:pt x="12000" y="2170"/>
                    <a:pt x="10523" y="2552"/>
                  </a:cubicBezTo>
                  <a:cubicBezTo>
                    <a:pt x="10092" y="2661"/>
                    <a:pt x="10031" y="2879"/>
                    <a:pt x="10277" y="3261"/>
                  </a:cubicBezTo>
                  <a:cubicBezTo>
                    <a:pt x="11015" y="4461"/>
                    <a:pt x="11569" y="5661"/>
                    <a:pt x="11939" y="6970"/>
                  </a:cubicBezTo>
                  <a:cubicBezTo>
                    <a:pt x="12062" y="7297"/>
                    <a:pt x="12185" y="7679"/>
                    <a:pt x="12369" y="8006"/>
                  </a:cubicBezTo>
                  <a:cubicBezTo>
                    <a:pt x="12739" y="8661"/>
                    <a:pt x="13108" y="8824"/>
                    <a:pt x="13969" y="8715"/>
                  </a:cubicBezTo>
                  <a:cubicBezTo>
                    <a:pt x="14216" y="8661"/>
                    <a:pt x="14400" y="8606"/>
                    <a:pt x="14646" y="8606"/>
                  </a:cubicBezTo>
                  <a:cubicBezTo>
                    <a:pt x="15323" y="8443"/>
                    <a:pt x="15939" y="8661"/>
                    <a:pt x="16492" y="8934"/>
                  </a:cubicBezTo>
                  <a:cubicBezTo>
                    <a:pt x="16862" y="9097"/>
                    <a:pt x="16923" y="9534"/>
                    <a:pt x="16554" y="9752"/>
                  </a:cubicBezTo>
                  <a:cubicBezTo>
                    <a:pt x="16308" y="9915"/>
                    <a:pt x="16000" y="10079"/>
                    <a:pt x="15631" y="10134"/>
                  </a:cubicBezTo>
                  <a:cubicBezTo>
                    <a:pt x="15262" y="10243"/>
                    <a:pt x="14831" y="10297"/>
                    <a:pt x="14400" y="10352"/>
                  </a:cubicBezTo>
                  <a:cubicBezTo>
                    <a:pt x="13723" y="10515"/>
                    <a:pt x="13600" y="10734"/>
                    <a:pt x="13846" y="11279"/>
                  </a:cubicBezTo>
                  <a:cubicBezTo>
                    <a:pt x="14154" y="12043"/>
                    <a:pt x="14523" y="12806"/>
                    <a:pt x="14892" y="13624"/>
                  </a:cubicBezTo>
                  <a:cubicBezTo>
                    <a:pt x="15015" y="13897"/>
                    <a:pt x="15200" y="14170"/>
                    <a:pt x="15200" y="14497"/>
                  </a:cubicBezTo>
                  <a:cubicBezTo>
                    <a:pt x="15262" y="14715"/>
                    <a:pt x="15200" y="15043"/>
                    <a:pt x="15015" y="15261"/>
                  </a:cubicBezTo>
                  <a:cubicBezTo>
                    <a:pt x="14769" y="15643"/>
                    <a:pt x="14277" y="15752"/>
                    <a:pt x="13846" y="15479"/>
                  </a:cubicBezTo>
                  <a:cubicBezTo>
                    <a:pt x="13539" y="15261"/>
                    <a:pt x="13292" y="14988"/>
                    <a:pt x="13169" y="14715"/>
                  </a:cubicBezTo>
                  <a:cubicBezTo>
                    <a:pt x="12862" y="14061"/>
                    <a:pt x="12615" y="13406"/>
                    <a:pt x="12308" y="12752"/>
                  </a:cubicBezTo>
                  <a:cubicBezTo>
                    <a:pt x="12185" y="12479"/>
                    <a:pt x="12123" y="12261"/>
                    <a:pt x="12000" y="11988"/>
                  </a:cubicBezTo>
                  <a:cubicBezTo>
                    <a:pt x="11692" y="11334"/>
                    <a:pt x="11323" y="11170"/>
                    <a:pt x="10585" y="11388"/>
                  </a:cubicBezTo>
                  <a:cubicBezTo>
                    <a:pt x="10031" y="11497"/>
                    <a:pt x="9477" y="11661"/>
                    <a:pt x="8923" y="11824"/>
                  </a:cubicBezTo>
                  <a:cubicBezTo>
                    <a:pt x="8369" y="11988"/>
                    <a:pt x="8000" y="12315"/>
                    <a:pt x="7939" y="12806"/>
                  </a:cubicBezTo>
                  <a:cubicBezTo>
                    <a:pt x="7877" y="13188"/>
                    <a:pt x="7877" y="13515"/>
                    <a:pt x="7815" y="13897"/>
                  </a:cubicBezTo>
                  <a:cubicBezTo>
                    <a:pt x="7692" y="14715"/>
                    <a:pt x="7569" y="15534"/>
                    <a:pt x="7508" y="16406"/>
                  </a:cubicBezTo>
                  <a:cubicBezTo>
                    <a:pt x="7508" y="16515"/>
                    <a:pt x="7446" y="16624"/>
                    <a:pt x="7446" y="16679"/>
                  </a:cubicBezTo>
                  <a:cubicBezTo>
                    <a:pt x="7323" y="16952"/>
                    <a:pt x="7262" y="17334"/>
                    <a:pt x="6831" y="17334"/>
                  </a:cubicBezTo>
                  <a:cubicBezTo>
                    <a:pt x="6462" y="17334"/>
                    <a:pt x="6215" y="17061"/>
                    <a:pt x="6092" y="16788"/>
                  </a:cubicBezTo>
                  <a:cubicBezTo>
                    <a:pt x="5969" y="16515"/>
                    <a:pt x="6031" y="16188"/>
                    <a:pt x="5969" y="15915"/>
                  </a:cubicBezTo>
                  <a:cubicBezTo>
                    <a:pt x="5908" y="14988"/>
                    <a:pt x="5908" y="14115"/>
                    <a:pt x="5846" y="13188"/>
                  </a:cubicBezTo>
                  <a:cubicBezTo>
                    <a:pt x="5846" y="12861"/>
                    <a:pt x="5662" y="12752"/>
                    <a:pt x="5231" y="12752"/>
                  </a:cubicBezTo>
                  <a:cubicBezTo>
                    <a:pt x="5108" y="12752"/>
                    <a:pt x="4985" y="12806"/>
                    <a:pt x="4923" y="12806"/>
                  </a:cubicBezTo>
                  <a:cubicBezTo>
                    <a:pt x="4308" y="12861"/>
                    <a:pt x="4123" y="12752"/>
                    <a:pt x="4000" y="12479"/>
                  </a:cubicBezTo>
                  <a:cubicBezTo>
                    <a:pt x="3877" y="12043"/>
                    <a:pt x="4062" y="11552"/>
                    <a:pt x="4492" y="11388"/>
                  </a:cubicBezTo>
                  <a:cubicBezTo>
                    <a:pt x="4862" y="11224"/>
                    <a:pt x="5169" y="11115"/>
                    <a:pt x="5539" y="11006"/>
                  </a:cubicBezTo>
                  <a:cubicBezTo>
                    <a:pt x="6031" y="10843"/>
                    <a:pt x="6339" y="10570"/>
                    <a:pt x="6462" y="10079"/>
                  </a:cubicBezTo>
                  <a:cubicBezTo>
                    <a:pt x="6523" y="9806"/>
                    <a:pt x="6585" y="9479"/>
                    <a:pt x="6646" y="9206"/>
                  </a:cubicBezTo>
                  <a:cubicBezTo>
                    <a:pt x="6708" y="8115"/>
                    <a:pt x="7077" y="7024"/>
                    <a:pt x="7446" y="5988"/>
                  </a:cubicBezTo>
                  <a:cubicBezTo>
                    <a:pt x="7569" y="5661"/>
                    <a:pt x="7631" y="5279"/>
                    <a:pt x="7631" y="4897"/>
                  </a:cubicBezTo>
                  <a:cubicBezTo>
                    <a:pt x="7631" y="4679"/>
                    <a:pt x="7508" y="4461"/>
                    <a:pt x="7323" y="4297"/>
                  </a:cubicBezTo>
                  <a:cubicBezTo>
                    <a:pt x="7262" y="4243"/>
                    <a:pt x="6892" y="4352"/>
                    <a:pt x="6708" y="4461"/>
                  </a:cubicBezTo>
                  <a:cubicBezTo>
                    <a:pt x="6400" y="4624"/>
                    <a:pt x="6154" y="4843"/>
                    <a:pt x="5969" y="5061"/>
                  </a:cubicBezTo>
                  <a:cubicBezTo>
                    <a:pt x="4492" y="6370"/>
                    <a:pt x="3385" y="7897"/>
                    <a:pt x="2769" y="9643"/>
                  </a:cubicBezTo>
                  <a:cubicBezTo>
                    <a:pt x="2400" y="10624"/>
                    <a:pt x="2400" y="11661"/>
                    <a:pt x="2277" y="12697"/>
                  </a:cubicBezTo>
                  <a:cubicBezTo>
                    <a:pt x="2215" y="12479"/>
                    <a:pt x="2277" y="12479"/>
                    <a:pt x="2339" y="12479"/>
                  </a:cubicBezTo>
                  <a:close/>
                  <a:moveTo>
                    <a:pt x="8800" y="9043"/>
                  </a:moveTo>
                  <a:cubicBezTo>
                    <a:pt x="8923" y="9424"/>
                    <a:pt x="9108" y="9643"/>
                    <a:pt x="9539" y="9534"/>
                  </a:cubicBezTo>
                  <a:cubicBezTo>
                    <a:pt x="9846" y="9479"/>
                    <a:pt x="10154" y="9370"/>
                    <a:pt x="10523" y="9261"/>
                  </a:cubicBezTo>
                  <a:cubicBezTo>
                    <a:pt x="10769" y="9152"/>
                    <a:pt x="10892" y="8988"/>
                    <a:pt x="10769" y="8770"/>
                  </a:cubicBezTo>
                  <a:cubicBezTo>
                    <a:pt x="10523" y="8115"/>
                    <a:pt x="10215" y="7461"/>
                    <a:pt x="9908" y="6806"/>
                  </a:cubicBezTo>
                  <a:cubicBezTo>
                    <a:pt x="9908" y="6752"/>
                    <a:pt x="9600" y="6806"/>
                    <a:pt x="9539" y="6806"/>
                  </a:cubicBezTo>
                  <a:cubicBezTo>
                    <a:pt x="9231" y="7570"/>
                    <a:pt x="9046" y="8279"/>
                    <a:pt x="8800" y="90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5455D2B9-4D19-FF4E-A735-0DAC70F1D5A9}"/>
                </a:ext>
              </a:extLst>
            </p:cNvPr>
            <p:cNvSpPr/>
            <p:nvPr/>
          </p:nvSpPr>
          <p:spPr>
            <a:xfrm>
              <a:off x="8769888" y="2388465"/>
              <a:ext cx="174448" cy="20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275" extrusionOk="0">
                  <a:moveTo>
                    <a:pt x="13872" y="18916"/>
                  </a:moveTo>
                  <a:cubicBezTo>
                    <a:pt x="13724" y="19289"/>
                    <a:pt x="13724" y="19785"/>
                    <a:pt x="13428" y="20158"/>
                  </a:cubicBezTo>
                  <a:cubicBezTo>
                    <a:pt x="13132" y="20778"/>
                    <a:pt x="12688" y="21275"/>
                    <a:pt x="11948" y="21275"/>
                  </a:cubicBezTo>
                  <a:cubicBezTo>
                    <a:pt x="11061" y="21275"/>
                    <a:pt x="10617" y="20778"/>
                    <a:pt x="10321" y="20282"/>
                  </a:cubicBezTo>
                  <a:cubicBezTo>
                    <a:pt x="9729" y="18916"/>
                    <a:pt x="8990" y="17675"/>
                    <a:pt x="8546" y="16185"/>
                  </a:cubicBezTo>
                  <a:cubicBezTo>
                    <a:pt x="7806" y="13951"/>
                    <a:pt x="7510" y="13827"/>
                    <a:pt x="4995" y="14323"/>
                  </a:cubicBezTo>
                  <a:cubicBezTo>
                    <a:pt x="3516" y="14696"/>
                    <a:pt x="2184" y="14447"/>
                    <a:pt x="853" y="13703"/>
                  </a:cubicBezTo>
                  <a:cubicBezTo>
                    <a:pt x="113" y="13206"/>
                    <a:pt x="-183" y="12710"/>
                    <a:pt x="113" y="11965"/>
                  </a:cubicBezTo>
                  <a:cubicBezTo>
                    <a:pt x="557" y="10599"/>
                    <a:pt x="1592" y="9730"/>
                    <a:pt x="3220" y="9358"/>
                  </a:cubicBezTo>
                  <a:cubicBezTo>
                    <a:pt x="3664" y="9234"/>
                    <a:pt x="4107" y="9234"/>
                    <a:pt x="4551" y="9109"/>
                  </a:cubicBezTo>
                  <a:cubicBezTo>
                    <a:pt x="7066" y="8737"/>
                    <a:pt x="7510" y="8116"/>
                    <a:pt x="7066" y="5882"/>
                  </a:cubicBezTo>
                  <a:cubicBezTo>
                    <a:pt x="6918" y="5013"/>
                    <a:pt x="6623" y="4144"/>
                    <a:pt x="6475" y="3151"/>
                  </a:cubicBezTo>
                  <a:cubicBezTo>
                    <a:pt x="6327" y="2654"/>
                    <a:pt x="6327" y="2034"/>
                    <a:pt x="6475" y="1537"/>
                  </a:cubicBezTo>
                  <a:cubicBezTo>
                    <a:pt x="6770" y="296"/>
                    <a:pt x="8250" y="-325"/>
                    <a:pt x="9581" y="172"/>
                  </a:cubicBezTo>
                  <a:cubicBezTo>
                    <a:pt x="10765" y="668"/>
                    <a:pt x="11505" y="1413"/>
                    <a:pt x="11653" y="2654"/>
                  </a:cubicBezTo>
                  <a:cubicBezTo>
                    <a:pt x="11800" y="3523"/>
                    <a:pt x="11948" y="4516"/>
                    <a:pt x="12244" y="5385"/>
                  </a:cubicBezTo>
                  <a:cubicBezTo>
                    <a:pt x="12688" y="6751"/>
                    <a:pt x="13132" y="6999"/>
                    <a:pt x="14759" y="6627"/>
                  </a:cubicBezTo>
                  <a:cubicBezTo>
                    <a:pt x="15499" y="6503"/>
                    <a:pt x="16091" y="6254"/>
                    <a:pt x="16831" y="6130"/>
                  </a:cubicBezTo>
                  <a:cubicBezTo>
                    <a:pt x="17423" y="6006"/>
                    <a:pt x="18162" y="6006"/>
                    <a:pt x="18754" y="6006"/>
                  </a:cubicBezTo>
                  <a:cubicBezTo>
                    <a:pt x="19938" y="6130"/>
                    <a:pt x="21269" y="7123"/>
                    <a:pt x="21269" y="7868"/>
                  </a:cubicBezTo>
                  <a:cubicBezTo>
                    <a:pt x="21417" y="8737"/>
                    <a:pt x="20825" y="9482"/>
                    <a:pt x="19938" y="9978"/>
                  </a:cubicBezTo>
                  <a:cubicBezTo>
                    <a:pt x="19198" y="10475"/>
                    <a:pt x="18310" y="10723"/>
                    <a:pt x="17570" y="10972"/>
                  </a:cubicBezTo>
                  <a:cubicBezTo>
                    <a:pt x="16831" y="11220"/>
                    <a:pt x="16091" y="11344"/>
                    <a:pt x="15203" y="11592"/>
                  </a:cubicBezTo>
                  <a:cubicBezTo>
                    <a:pt x="13872" y="11965"/>
                    <a:pt x="13132" y="12834"/>
                    <a:pt x="13132" y="14075"/>
                  </a:cubicBezTo>
                  <a:cubicBezTo>
                    <a:pt x="13132" y="15068"/>
                    <a:pt x="13428" y="16061"/>
                    <a:pt x="13576" y="17054"/>
                  </a:cubicBezTo>
                  <a:cubicBezTo>
                    <a:pt x="13576" y="17923"/>
                    <a:pt x="13724" y="18420"/>
                    <a:pt x="13872" y="1891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12307-DCAF-9B48-A780-3674D08A4B76}"/>
              </a:ext>
            </a:extLst>
          </p:cNvPr>
          <p:cNvGrpSpPr/>
          <p:nvPr userDrawn="1"/>
        </p:nvGrpSpPr>
        <p:grpSpPr>
          <a:xfrm>
            <a:off x="630487" y="3566345"/>
            <a:ext cx="1074086" cy="1429435"/>
            <a:chOff x="7218375" y="3746037"/>
            <a:chExt cx="1074086" cy="1429435"/>
          </a:xfrm>
          <a:solidFill>
            <a:schemeClr val="accent3"/>
          </a:solidFill>
        </p:grpSpPr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36BE7F10-5CB6-C54E-B1AB-7881BE9888CD}"/>
                </a:ext>
              </a:extLst>
            </p:cNvPr>
            <p:cNvSpPr/>
            <p:nvPr/>
          </p:nvSpPr>
          <p:spPr>
            <a:xfrm>
              <a:off x="7218375" y="3746037"/>
              <a:ext cx="881093" cy="142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50" extrusionOk="0">
                  <a:moveTo>
                    <a:pt x="13226" y="21550"/>
                  </a:moveTo>
                  <a:cubicBezTo>
                    <a:pt x="12873" y="21532"/>
                    <a:pt x="12608" y="21513"/>
                    <a:pt x="12314" y="21495"/>
                  </a:cubicBezTo>
                  <a:cubicBezTo>
                    <a:pt x="11990" y="21477"/>
                    <a:pt x="11666" y="21477"/>
                    <a:pt x="11343" y="21477"/>
                  </a:cubicBezTo>
                  <a:cubicBezTo>
                    <a:pt x="11048" y="21477"/>
                    <a:pt x="10754" y="21459"/>
                    <a:pt x="10489" y="21459"/>
                  </a:cubicBezTo>
                  <a:cubicBezTo>
                    <a:pt x="10313" y="21459"/>
                    <a:pt x="10136" y="21422"/>
                    <a:pt x="9959" y="21404"/>
                  </a:cubicBezTo>
                  <a:cubicBezTo>
                    <a:pt x="9047" y="21367"/>
                    <a:pt x="8223" y="21148"/>
                    <a:pt x="7399" y="20892"/>
                  </a:cubicBezTo>
                  <a:cubicBezTo>
                    <a:pt x="6840" y="20709"/>
                    <a:pt x="6487" y="20417"/>
                    <a:pt x="6340" y="20033"/>
                  </a:cubicBezTo>
                  <a:cubicBezTo>
                    <a:pt x="6104" y="19522"/>
                    <a:pt x="5898" y="18992"/>
                    <a:pt x="5692" y="18480"/>
                  </a:cubicBezTo>
                  <a:cubicBezTo>
                    <a:pt x="5604" y="18261"/>
                    <a:pt x="5634" y="18060"/>
                    <a:pt x="5781" y="17859"/>
                  </a:cubicBezTo>
                  <a:cubicBezTo>
                    <a:pt x="6193" y="17274"/>
                    <a:pt x="6811" y="16817"/>
                    <a:pt x="7694" y="16470"/>
                  </a:cubicBezTo>
                  <a:cubicBezTo>
                    <a:pt x="8282" y="16251"/>
                    <a:pt x="8282" y="16251"/>
                    <a:pt x="7900" y="15885"/>
                  </a:cubicBezTo>
                  <a:cubicBezTo>
                    <a:pt x="7841" y="15830"/>
                    <a:pt x="7811" y="15794"/>
                    <a:pt x="7752" y="15739"/>
                  </a:cubicBezTo>
                  <a:cubicBezTo>
                    <a:pt x="7017" y="15264"/>
                    <a:pt x="6516" y="14697"/>
                    <a:pt x="6016" y="14131"/>
                  </a:cubicBezTo>
                  <a:cubicBezTo>
                    <a:pt x="5898" y="14003"/>
                    <a:pt x="5751" y="13893"/>
                    <a:pt x="5634" y="13765"/>
                  </a:cubicBezTo>
                  <a:cubicBezTo>
                    <a:pt x="5163" y="13272"/>
                    <a:pt x="4574" y="12797"/>
                    <a:pt x="4015" y="12340"/>
                  </a:cubicBezTo>
                  <a:cubicBezTo>
                    <a:pt x="3574" y="11974"/>
                    <a:pt x="3132" y="11591"/>
                    <a:pt x="2691" y="11225"/>
                  </a:cubicBezTo>
                  <a:cubicBezTo>
                    <a:pt x="2426" y="11006"/>
                    <a:pt x="2043" y="10860"/>
                    <a:pt x="1631" y="10768"/>
                  </a:cubicBezTo>
                  <a:cubicBezTo>
                    <a:pt x="984" y="10622"/>
                    <a:pt x="543" y="10330"/>
                    <a:pt x="189" y="10001"/>
                  </a:cubicBezTo>
                  <a:cubicBezTo>
                    <a:pt x="72" y="9909"/>
                    <a:pt x="42" y="9781"/>
                    <a:pt x="13" y="9654"/>
                  </a:cubicBezTo>
                  <a:cubicBezTo>
                    <a:pt x="-17" y="9562"/>
                    <a:pt x="13" y="9453"/>
                    <a:pt x="13" y="9343"/>
                  </a:cubicBezTo>
                  <a:cubicBezTo>
                    <a:pt x="-46" y="8776"/>
                    <a:pt x="307" y="8338"/>
                    <a:pt x="1043" y="8009"/>
                  </a:cubicBezTo>
                  <a:cubicBezTo>
                    <a:pt x="1161" y="7954"/>
                    <a:pt x="1278" y="7863"/>
                    <a:pt x="1308" y="7771"/>
                  </a:cubicBezTo>
                  <a:cubicBezTo>
                    <a:pt x="1543" y="7388"/>
                    <a:pt x="1867" y="7077"/>
                    <a:pt x="2308" y="6785"/>
                  </a:cubicBezTo>
                  <a:cubicBezTo>
                    <a:pt x="2397" y="6711"/>
                    <a:pt x="2514" y="6657"/>
                    <a:pt x="2573" y="6584"/>
                  </a:cubicBezTo>
                  <a:cubicBezTo>
                    <a:pt x="3456" y="5834"/>
                    <a:pt x="4309" y="5085"/>
                    <a:pt x="5192" y="4354"/>
                  </a:cubicBezTo>
                  <a:cubicBezTo>
                    <a:pt x="5516" y="4080"/>
                    <a:pt x="5898" y="3824"/>
                    <a:pt x="6281" y="3550"/>
                  </a:cubicBezTo>
                  <a:cubicBezTo>
                    <a:pt x="6369" y="3495"/>
                    <a:pt x="6458" y="3440"/>
                    <a:pt x="6546" y="3367"/>
                  </a:cubicBezTo>
                  <a:cubicBezTo>
                    <a:pt x="6840" y="3093"/>
                    <a:pt x="7193" y="2856"/>
                    <a:pt x="7576" y="2636"/>
                  </a:cubicBezTo>
                  <a:cubicBezTo>
                    <a:pt x="7988" y="2399"/>
                    <a:pt x="8017" y="2234"/>
                    <a:pt x="7782" y="1905"/>
                  </a:cubicBezTo>
                  <a:cubicBezTo>
                    <a:pt x="7664" y="1741"/>
                    <a:pt x="7517" y="1558"/>
                    <a:pt x="7370" y="1394"/>
                  </a:cubicBezTo>
                  <a:cubicBezTo>
                    <a:pt x="7252" y="1247"/>
                    <a:pt x="7252" y="1120"/>
                    <a:pt x="7399" y="973"/>
                  </a:cubicBezTo>
                  <a:cubicBezTo>
                    <a:pt x="7546" y="864"/>
                    <a:pt x="7664" y="736"/>
                    <a:pt x="7841" y="644"/>
                  </a:cubicBezTo>
                  <a:cubicBezTo>
                    <a:pt x="8312" y="370"/>
                    <a:pt x="8841" y="169"/>
                    <a:pt x="9459" y="41"/>
                  </a:cubicBezTo>
                  <a:cubicBezTo>
                    <a:pt x="9930" y="-50"/>
                    <a:pt x="10283" y="5"/>
                    <a:pt x="10607" y="242"/>
                  </a:cubicBezTo>
                  <a:cubicBezTo>
                    <a:pt x="11166" y="663"/>
                    <a:pt x="11755" y="1046"/>
                    <a:pt x="12343" y="1448"/>
                  </a:cubicBezTo>
                  <a:cubicBezTo>
                    <a:pt x="12520" y="1576"/>
                    <a:pt x="12667" y="1723"/>
                    <a:pt x="12814" y="1851"/>
                  </a:cubicBezTo>
                  <a:cubicBezTo>
                    <a:pt x="12902" y="1924"/>
                    <a:pt x="12991" y="2015"/>
                    <a:pt x="13108" y="2088"/>
                  </a:cubicBezTo>
                  <a:cubicBezTo>
                    <a:pt x="13314" y="2253"/>
                    <a:pt x="13579" y="2307"/>
                    <a:pt x="13932" y="2271"/>
                  </a:cubicBezTo>
                  <a:cubicBezTo>
                    <a:pt x="14403" y="2234"/>
                    <a:pt x="14874" y="2234"/>
                    <a:pt x="15345" y="2234"/>
                  </a:cubicBezTo>
                  <a:cubicBezTo>
                    <a:pt x="15668" y="2234"/>
                    <a:pt x="15992" y="2271"/>
                    <a:pt x="16286" y="2344"/>
                  </a:cubicBezTo>
                  <a:cubicBezTo>
                    <a:pt x="16404" y="2380"/>
                    <a:pt x="16522" y="2417"/>
                    <a:pt x="16640" y="2435"/>
                  </a:cubicBezTo>
                  <a:cubicBezTo>
                    <a:pt x="17169" y="2527"/>
                    <a:pt x="17611" y="2655"/>
                    <a:pt x="17964" y="2910"/>
                  </a:cubicBezTo>
                  <a:cubicBezTo>
                    <a:pt x="18052" y="2983"/>
                    <a:pt x="18199" y="3020"/>
                    <a:pt x="18317" y="3075"/>
                  </a:cubicBezTo>
                  <a:cubicBezTo>
                    <a:pt x="18494" y="3166"/>
                    <a:pt x="18670" y="3258"/>
                    <a:pt x="18847" y="3367"/>
                  </a:cubicBezTo>
                  <a:cubicBezTo>
                    <a:pt x="19318" y="3660"/>
                    <a:pt x="19788" y="3970"/>
                    <a:pt x="20259" y="4244"/>
                  </a:cubicBezTo>
                  <a:cubicBezTo>
                    <a:pt x="20524" y="4391"/>
                    <a:pt x="20730" y="4555"/>
                    <a:pt x="20877" y="4738"/>
                  </a:cubicBezTo>
                  <a:cubicBezTo>
                    <a:pt x="20995" y="4884"/>
                    <a:pt x="21113" y="5012"/>
                    <a:pt x="21230" y="5158"/>
                  </a:cubicBezTo>
                  <a:cubicBezTo>
                    <a:pt x="21495" y="5450"/>
                    <a:pt x="21436" y="5652"/>
                    <a:pt x="21024" y="5871"/>
                  </a:cubicBezTo>
                  <a:cubicBezTo>
                    <a:pt x="20553" y="6127"/>
                    <a:pt x="20053" y="6382"/>
                    <a:pt x="19582" y="6638"/>
                  </a:cubicBezTo>
                  <a:cubicBezTo>
                    <a:pt x="19317" y="6785"/>
                    <a:pt x="19288" y="6821"/>
                    <a:pt x="19406" y="7004"/>
                  </a:cubicBezTo>
                  <a:cubicBezTo>
                    <a:pt x="19641" y="7369"/>
                    <a:pt x="19729" y="7753"/>
                    <a:pt x="19700" y="8119"/>
                  </a:cubicBezTo>
                  <a:cubicBezTo>
                    <a:pt x="19671" y="8521"/>
                    <a:pt x="19524" y="8923"/>
                    <a:pt x="19406" y="9306"/>
                  </a:cubicBezTo>
                  <a:cubicBezTo>
                    <a:pt x="19347" y="9471"/>
                    <a:pt x="19141" y="9599"/>
                    <a:pt x="18906" y="9690"/>
                  </a:cubicBezTo>
                  <a:cubicBezTo>
                    <a:pt x="18641" y="9818"/>
                    <a:pt x="18346" y="9946"/>
                    <a:pt x="18052" y="10056"/>
                  </a:cubicBezTo>
                  <a:cubicBezTo>
                    <a:pt x="17552" y="10238"/>
                    <a:pt x="16993" y="10385"/>
                    <a:pt x="16434" y="10403"/>
                  </a:cubicBezTo>
                  <a:cubicBezTo>
                    <a:pt x="15462" y="10439"/>
                    <a:pt x="14521" y="10330"/>
                    <a:pt x="13844" y="9818"/>
                  </a:cubicBezTo>
                  <a:cubicBezTo>
                    <a:pt x="13667" y="9690"/>
                    <a:pt x="13461" y="9580"/>
                    <a:pt x="13285" y="9453"/>
                  </a:cubicBezTo>
                  <a:cubicBezTo>
                    <a:pt x="13079" y="9325"/>
                    <a:pt x="12843" y="9270"/>
                    <a:pt x="12608" y="9379"/>
                  </a:cubicBezTo>
                  <a:cubicBezTo>
                    <a:pt x="11961" y="9672"/>
                    <a:pt x="11166" y="9745"/>
                    <a:pt x="10460" y="9928"/>
                  </a:cubicBezTo>
                  <a:cubicBezTo>
                    <a:pt x="10107" y="10019"/>
                    <a:pt x="9724" y="10037"/>
                    <a:pt x="9341" y="10074"/>
                  </a:cubicBezTo>
                  <a:cubicBezTo>
                    <a:pt x="9106" y="10092"/>
                    <a:pt x="8871" y="10056"/>
                    <a:pt x="8694" y="9928"/>
                  </a:cubicBezTo>
                  <a:cubicBezTo>
                    <a:pt x="8429" y="9745"/>
                    <a:pt x="8135" y="9562"/>
                    <a:pt x="8047" y="9325"/>
                  </a:cubicBezTo>
                  <a:cubicBezTo>
                    <a:pt x="7900" y="8977"/>
                    <a:pt x="7752" y="8612"/>
                    <a:pt x="7635" y="8246"/>
                  </a:cubicBezTo>
                  <a:cubicBezTo>
                    <a:pt x="7605" y="8210"/>
                    <a:pt x="7635" y="8155"/>
                    <a:pt x="7605" y="8119"/>
                  </a:cubicBezTo>
                  <a:cubicBezTo>
                    <a:pt x="7429" y="7863"/>
                    <a:pt x="7488" y="7589"/>
                    <a:pt x="7605" y="7333"/>
                  </a:cubicBezTo>
                  <a:cubicBezTo>
                    <a:pt x="7782" y="6876"/>
                    <a:pt x="7900" y="6419"/>
                    <a:pt x="8164" y="5962"/>
                  </a:cubicBezTo>
                  <a:cubicBezTo>
                    <a:pt x="8429" y="5542"/>
                    <a:pt x="8724" y="5140"/>
                    <a:pt x="9077" y="4738"/>
                  </a:cubicBezTo>
                  <a:cubicBezTo>
                    <a:pt x="9253" y="4537"/>
                    <a:pt x="9312" y="4336"/>
                    <a:pt x="9106" y="4135"/>
                  </a:cubicBezTo>
                  <a:cubicBezTo>
                    <a:pt x="8988" y="4025"/>
                    <a:pt x="8871" y="3989"/>
                    <a:pt x="8723" y="4098"/>
                  </a:cubicBezTo>
                  <a:cubicBezTo>
                    <a:pt x="8547" y="4226"/>
                    <a:pt x="8400" y="4372"/>
                    <a:pt x="8253" y="4500"/>
                  </a:cubicBezTo>
                  <a:cubicBezTo>
                    <a:pt x="8017" y="4701"/>
                    <a:pt x="7811" y="4921"/>
                    <a:pt x="7605" y="5122"/>
                  </a:cubicBezTo>
                  <a:cubicBezTo>
                    <a:pt x="7546" y="5176"/>
                    <a:pt x="7488" y="5231"/>
                    <a:pt x="7429" y="5286"/>
                  </a:cubicBezTo>
                  <a:cubicBezTo>
                    <a:pt x="6840" y="5907"/>
                    <a:pt x="6252" y="6547"/>
                    <a:pt x="5634" y="7168"/>
                  </a:cubicBezTo>
                  <a:cubicBezTo>
                    <a:pt x="5310" y="7497"/>
                    <a:pt x="4957" y="7790"/>
                    <a:pt x="4604" y="8119"/>
                  </a:cubicBezTo>
                  <a:cubicBezTo>
                    <a:pt x="4456" y="8265"/>
                    <a:pt x="4339" y="8411"/>
                    <a:pt x="4192" y="8557"/>
                  </a:cubicBezTo>
                  <a:cubicBezTo>
                    <a:pt x="4074" y="8685"/>
                    <a:pt x="4103" y="8795"/>
                    <a:pt x="4221" y="8904"/>
                  </a:cubicBezTo>
                  <a:cubicBezTo>
                    <a:pt x="4456" y="9087"/>
                    <a:pt x="4545" y="9306"/>
                    <a:pt x="4515" y="9544"/>
                  </a:cubicBezTo>
                  <a:cubicBezTo>
                    <a:pt x="4486" y="9672"/>
                    <a:pt x="4574" y="9763"/>
                    <a:pt x="4692" y="9836"/>
                  </a:cubicBezTo>
                  <a:cubicBezTo>
                    <a:pt x="4839" y="9928"/>
                    <a:pt x="4986" y="10001"/>
                    <a:pt x="5104" y="10092"/>
                  </a:cubicBezTo>
                  <a:cubicBezTo>
                    <a:pt x="5545" y="10403"/>
                    <a:pt x="5987" y="10713"/>
                    <a:pt x="6428" y="11024"/>
                  </a:cubicBezTo>
                  <a:cubicBezTo>
                    <a:pt x="6928" y="11408"/>
                    <a:pt x="7399" y="11773"/>
                    <a:pt x="7841" y="12175"/>
                  </a:cubicBezTo>
                  <a:cubicBezTo>
                    <a:pt x="8959" y="13199"/>
                    <a:pt x="10048" y="14259"/>
                    <a:pt x="11137" y="15300"/>
                  </a:cubicBezTo>
                  <a:cubicBezTo>
                    <a:pt x="11195" y="15355"/>
                    <a:pt x="11225" y="15392"/>
                    <a:pt x="11284" y="15446"/>
                  </a:cubicBezTo>
                  <a:cubicBezTo>
                    <a:pt x="11401" y="15556"/>
                    <a:pt x="11549" y="15593"/>
                    <a:pt x="11755" y="15574"/>
                  </a:cubicBezTo>
                  <a:cubicBezTo>
                    <a:pt x="11843" y="15556"/>
                    <a:pt x="11931" y="15556"/>
                    <a:pt x="12019" y="15538"/>
                  </a:cubicBezTo>
                  <a:cubicBezTo>
                    <a:pt x="12520" y="15410"/>
                    <a:pt x="13049" y="15410"/>
                    <a:pt x="13579" y="15410"/>
                  </a:cubicBezTo>
                  <a:cubicBezTo>
                    <a:pt x="14315" y="15410"/>
                    <a:pt x="15050" y="15410"/>
                    <a:pt x="15786" y="15520"/>
                  </a:cubicBezTo>
                  <a:cubicBezTo>
                    <a:pt x="15845" y="15538"/>
                    <a:pt x="15933" y="15538"/>
                    <a:pt x="15992" y="15538"/>
                  </a:cubicBezTo>
                  <a:cubicBezTo>
                    <a:pt x="17022" y="15520"/>
                    <a:pt x="17934" y="15775"/>
                    <a:pt x="18847" y="16031"/>
                  </a:cubicBezTo>
                  <a:cubicBezTo>
                    <a:pt x="19288" y="16141"/>
                    <a:pt x="19641" y="16360"/>
                    <a:pt x="20053" y="16543"/>
                  </a:cubicBezTo>
                  <a:cubicBezTo>
                    <a:pt x="20406" y="16908"/>
                    <a:pt x="20907" y="17256"/>
                    <a:pt x="20877" y="17731"/>
                  </a:cubicBezTo>
                  <a:cubicBezTo>
                    <a:pt x="20877" y="17968"/>
                    <a:pt x="20936" y="18188"/>
                    <a:pt x="21113" y="18370"/>
                  </a:cubicBezTo>
                  <a:cubicBezTo>
                    <a:pt x="21554" y="18845"/>
                    <a:pt x="21230" y="19741"/>
                    <a:pt x="20347" y="20106"/>
                  </a:cubicBezTo>
                  <a:cubicBezTo>
                    <a:pt x="19317" y="20545"/>
                    <a:pt x="18199" y="20856"/>
                    <a:pt x="16993" y="21002"/>
                  </a:cubicBezTo>
                  <a:cubicBezTo>
                    <a:pt x="16846" y="21020"/>
                    <a:pt x="16698" y="21020"/>
                    <a:pt x="16581" y="21057"/>
                  </a:cubicBezTo>
                  <a:cubicBezTo>
                    <a:pt x="16139" y="21185"/>
                    <a:pt x="15639" y="21221"/>
                    <a:pt x="15168" y="21276"/>
                  </a:cubicBezTo>
                  <a:cubicBezTo>
                    <a:pt x="14786" y="21312"/>
                    <a:pt x="14432" y="21367"/>
                    <a:pt x="14050" y="21422"/>
                  </a:cubicBezTo>
                  <a:cubicBezTo>
                    <a:pt x="13785" y="21513"/>
                    <a:pt x="13491" y="21532"/>
                    <a:pt x="13226" y="21550"/>
                  </a:cubicBezTo>
                  <a:close/>
                  <a:moveTo>
                    <a:pt x="8547" y="8082"/>
                  </a:moveTo>
                  <a:cubicBezTo>
                    <a:pt x="8635" y="8393"/>
                    <a:pt x="8723" y="8758"/>
                    <a:pt x="8841" y="9124"/>
                  </a:cubicBezTo>
                  <a:cubicBezTo>
                    <a:pt x="8841" y="9142"/>
                    <a:pt x="8871" y="9160"/>
                    <a:pt x="8871" y="9178"/>
                  </a:cubicBezTo>
                  <a:cubicBezTo>
                    <a:pt x="8988" y="9361"/>
                    <a:pt x="9135" y="9434"/>
                    <a:pt x="9459" y="9416"/>
                  </a:cubicBezTo>
                  <a:cubicBezTo>
                    <a:pt x="9606" y="9416"/>
                    <a:pt x="9783" y="9379"/>
                    <a:pt x="9930" y="9361"/>
                  </a:cubicBezTo>
                  <a:cubicBezTo>
                    <a:pt x="10725" y="9215"/>
                    <a:pt x="11490" y="8996"/>
                    <a:pt x="12225" y="8740"/>
                  </a:cubicBezTo>
                  <a:cubicBezTo>
                    <a:pt x="13285" y="8393"/>
                    <a:pt x="14374" y="8045"/>
                    <a:pt x="15404" y="7662"/>
                  </a:cubicBezTo>
                  <a:cubicBezTo>
                    <a:pt x="16022" y="7442"/>
                    <a:pt x="16610" y="7205"/>
                    <a:pt x="17169" y="6949"/>
                  </a:cubicBezTo>
                  <a:cubicBezTo>
                    <a:pt x="17787" y="6657"/>
                    <a:pt x="18346" y="6328"/>
                    <a:pt x="18935" y="6017"/>
                  </a:cubicBezTo>
                  <a:cubicBezTo>
                    <a:pt x="19229" y="5853"/>
                    <a:pt x="19553" y="5706"/>
                    <a:pt x="19847" y="5542"/>
                  </a:cubicBezTo>
                  <a:cubicBezTo>
                    <a:pt x="20141" y="5377"/>
                    <a:pt x="20141" y="5323"/>
                    <a:pt x="19906" y="5122"/>
                  </a:cubicBezTo>
                  <a:cubicBezTo>
                    <a:pt x="19877" y="5103"/>
                    <a:pt x="19847" y="5085"/>
                    <a:pt x="19847" y="5067"/>
                  </a:cubicBezTo>
                  <a:cubicBezTo>
                    <a:pt x="19200" y="4610"/>
                    <a:pt x="18582" y="4153"/>
                    <a:pt x="17905" y="3714"/>
                  </a:cubicBezTo>
                  <a:cubicBezTo>
                    <a:pt x="17405" y="3386"/>
                    <a:pt x="16757" y="3239"/>
                    <a:pt x="16110" y="3130"/>
                  </a:cubicBezTo>
                  <a:cubicBezTo>
                    <a:pt x="15139" y="2983"/>
                    <a:pt x="14168" y="3075"/>
                    <a:pt x="13226" y="3276"/>
                  </a:cubicBezTo>
                  <a:cubicBezTo>
                    <a:pt x="13020" y="3312"/>
                    <a:pt x="12814" y="3386"/>
                    <a:pt x="12667" y="3459"/>
                  </a:cubicBezTo>
                  <a:cubicBezTo>
                    <a:pt x="12137" y="3733"/>
                    <a:pt x="11607" y="4007"/>
                    <a:pt x="11107" y="4299"/>
                  </a:cubicBezTo>
                  <a:cubicBezTo>
                    <a:pt x="10813" y="4464"/>
                    <a:pt x="10577" y="4665"/>
                    <a:pt x="10519" y="4921"/>
                  </a:cubicBezTo>
                  <a:cubicBezTo>
                    <a:pt x="10519" y="4994"/>
                    <a:pt x="10371" y="5067"/>
                    <a:pt x="10254" y="5122"/>
                  </a:cubicBezTo>
                  <a:cubicBezTo>
                    <a:pt x="10048" y="5213"/>
                    <a:pt x="9901" y="5323"/>
                    <a:pt x="9812" y="5450"/>
                  </a:cubicBezTo>
                  <a:cubicBezTo>
                    <a:pt x="9606" y="5779"/>
                    <a:pt x="9371" y="6090"/>
                    <a:pt x="9194" y="6419"/>
                  </a:cubicBezTo>
                  <a:cubicBezTo>
                    <a:pt x="8959" y="6839"/>
                    <a:pt x="8782" y="7278"/>
                    <a:pt x="8606" y="7716"/>
                  </a:cubicBezTo>
                  <a:cubicBezTo>
                    <a:pt x="8576" y="7808"/>
                    <a:pt x="8576" y="7917"/>
                    <a:pt x="8547" y="8082"/>
                  </a:cubicBezTo>
                  <a:close/>
                  <a:moveTo>
                    <a:pt x="11460" y="19394"/>
                  </a:moveTo>
                  <a:cubicBezTo>
                    <a:pt x="13432" y="19394"/>
                    <a:pt x="13491" y="19394"/>
                    <a:pt x="15080" y="19101"/>
                  </a:cubicBezTo>
                  <a:cubicBezTo>
                    <a:pt x="15433" y="19028"/>
                    <a:pt x="15786" y="18955"/>
                    <a:pt x="16139" y="18864"/>
                  </a:cubicBezTo>
                  <a:cubicBezTo>
                    <a:pt x="16757" y="18718"/>
                    <a:pt x="17405" y="18608"/>
                    <a:pt x="18023" y="18443"/>
                  </a:cubicBezTo>
                  <a:cubicBezTo>
                    <a:pt x="18729" y="18261"/>
                    <a:pt x="19200" y="17895"/>
                    <a:pt x="19494" y="17457"/>
                  </a:cubicBezTo>
                  <a:cubicBezTo>
                    <a:pt x="19612" y="17310"/>
                    <a:pt x="19582" y="17164"/>
                    <a:pt x="19406" y="17055"/>
                  </a:cubicBezTo>
                  <a:cubicBezTo>
                    <a:pt x="19229" y="16945"/>
                    <a:pt x="19053" y="16817"/>
                    <a:pt x="18847" y="16744"/>
                  </a:cubicBezTo>
                  <a:cubicBezTo>
                    <a:pt x="18493" y="16616"/>
                    <a:pt x="18082" y="16525"/>
                    <a:pt x="17699" y="16433"/>
                  </a:cubicBezTo>
                  <a:cubicBezTo>
                    <a:pt x="16787" y="16232"/>
                    <a:pt x="15816" y="16251"/>
                    <a:pt x="14874" y="16159"/>
                  </a:cubicBezTo>
                  <a:cubicBezTo>
                    <a:pt x="14315" y="16104"/>
                    <a:pt x="13756" y="16141"/>
                    <a:pt x="13196" y="16159"/>
                  </a:cubicBezTo>
                  <a:cubicBezTo>
                    <a:pt x="12990" y="16159"/>
                    <a:pt x="12814" y="16177"/>
                    <a:pt x="12608" y="16196"/>
                  </a:cubicBezTo>
                  <a:cubicBezTo>
                    <a:pt x="12461" y="16214"/>
                    <a:pt x="12373" y="16269"/>
                    <a:pt x="12402" y="16360"/>
                  </a:cubicBezTo>
                  <a:cubicBezTo>
                    <a:pt x="12461" y="16579"/>
                    <a:pt x="12490" y="16799"/>
                    <a:pt x="12578" y="17018"/>
                  </a:cubicBezTo>
                  <a:cubicBezTo>
                    <a:pt x="12696" y="17329"/>
                    <a:pt x="12549" y="17530"/>
                    <a:pt x="12078" y="17676"/>
                  </a:cubicBezTo>
                  <a:cubicBezTo>
                    <a:pt x="11902" y="17731"/>
                    <a:pt x="11725" y="17767"/>
                    <a:pt x="11519" y="17804"/>
                  </a:cubicBezTo>
                  <a:cubicBezTo>
                    <a:pt x="10842" y="17968"/>
                    <a:pt x="10254" y="17840"/>
                    <a:pt x="9753" y="17530"/>
                  </a:cubicBezTo>
                  <a:cubicBezTo>
                    <a:pt x="9518" y="17384"/>
                    <a:pt x="9312" y="17201"/>
                    <a:pt x="9106" y="17036"/>
                  </a:cubicBezTo>
                  <a:cubicBezTo>
                    <a:pt x="8900" y="16890"/>
                    <a:pt x="8812" y="16890"/>
                    <a:pt x="8547" y="16981"/>
                  </a:cubicBezTo>
                  <a:cubicBezTo>
                    <a:pt x="8076" y="17146"/>
                    <a:pt x="7693" y="17347"/>
                    <a:pt x="7340" y="17603"/>
                  </a:cubicBezTo>
                  <a:cubicBezTo>
                    <a:pt x="7164" y="17731"/>
                    <a:pt x="7046" y="17895"/>
                    <a:pt x="6958" y="18041"/>
                  </a:cubicBezTo>
                  <a:cubicBezTo>
                    <a:pt x="6811" y="18297"/>
                    <a:pt x="6899" y="18535"/>
                    <a:pt x="7223" y="18718"/>
                  </a:cubicBezTo>
                  <a:cubicBezTo>
                    <a:pt x="7370" y="18809"/>
                    <a:pt x="7546" y="18900"/>
                    <a:pt x="7752" y="18955"/>
                  </a:cubicBezTo>
                  <a:cubicBezTo>
                    <a:pt x="8606" y="19211"/>
                    <a:pt x="9489" y="19412"/>
                    <a:pt x="10430" y="19375"/>
                  </a:cubicBezTo>
                  <a:cubicBezTo>
                    <a:pt x="10813" y="19375"/>
                    <a:pt x="11137" y="19394"/>
                    <a:pt x="11460" y="19394"/>
                  </a:cubicBezTo>
                  <a:close/>
                  <a:moveTo>
                    <a:pt x="12225" y="20819"/>
                  </a:moveTo>
                  <a:cubicBezTo>
                    <a:pt x="12608" y="20801"/>
                    <a:pt x="13020" y="20764"/>
                    <a:pt x="13432" y="20746"/>
                  </a:cubicBezTo>
                  <a:cubicBezTo>
                    <a:pt x="14109" y="20728"/>
                    <a:pt x="14786" y="20600"/>
                    <a:pt x="15462" y="20545"/>
                  </a:cubicBezTo>
                  <a:cubicBezTo>
                    <a:pt x="15757" y="20527"/>
                    <a:pt x="16051" y="20472"/>
                    <a:pt x="16345" y="20417"/>
                  </a:cubicBezTo>
                  <a:cubicBezTo>
                    <a:pt x="16787" y="20344"/>
                    <a:pt x="17199" y="20253"/>
                    <a:pt x="17640" y="20179"/>
                  </a:cubicBezTo>
                  <a:cubicBezTo>
                    <a:pt x="17964" y="20106"/>
                    <a:pt x="18288" y="20052"/>
                    <a:pt x="18611" y="19960"/>
                  </a:cubicBezTo>
                  <a:cubicBezTo>
                    <a:pt x="19259" y="19759"/>
                    <a:pt x="19671" y="19430"/>
                    <a:pt x="19965" y="19046"/>
                  </a:cubicBezTo>
                  <a:cubicBezTo>
                    <a:pt x="20024" y="18973"/>
                    <a:pt x="20024" y="18864"/>
                    <a:pt x="20024" y="18791"/>
                  </a:cubicBezTo>
                  <a:cubicBezTo>
                    <a:pt x="19994" y="18608"/>
                    <a:pt x="19788" y="18571"/>
                    <a:pt x="19582" y="18681"/>
                  </a:cubicBezTo>
                  <a:cubicBezTo>
                    <a:pt x="19376" y="18791"/>
                    <a:pt x="19170" y="18900"/>
                    <a:pt x="18964" y="19010"/>
                  </a:cubicBezTo>
                  <a:cubicBezTo>
                    <a:pt x="18288" y="19321"/>
                    <a:pt x="17405" y="19394"/>
                    <a:pt x="16669" y="19649"/>
                  </a:cubicBezTo>
                  <a:cubicBezTo>
                    <a:pt x="16610" y="19668"/>
                    <a:pt x="16522" y="19668"/>
                    <a:pt x="16463" y="19686"/>
                  </a:cubicBezTo>
                  <a:cubicBezTo>
                    <a:pt x="16051" y="19759"/>
                    <a:pt x="15668" y="19832"/>
                    <a:pt x="15256" y="19887"/>
                  </a:cubicBezTo>
                  <a:cubicBezTo>
                    <a:pt x="14786" y="19960"/>
                    <a:pt x="14315" y="20052"/>
                    <a:pt x="13844" y="20088"/>
                  </a:cubicBezTo>
                  <a:cubicBezTo>
                    <a:pt x="12961" y="20143"/>
                    <a:pt x="12078" y="20125"/>
                    <a:pt x="11195" y="20179"/>
                  </a:cubicBezTo>
                  <a:cubicBezTo>
                    <a:pt x="10754" y="20198"/>
                    <a:pt x="10342" y="20179"/>
                    <a:pt x="9901" y="20125"/>
                  </a:cubicBezTo>
                  <a:cubicBezTo>
                    <a:pt x="9636" y="20088"/>
                    <a:pt x="9371" y="20033"/>
                    <a:pt x="9106" y="19997"/>
                  </a:cubicBezTo>
                  <a:cubicBezTo>
                    <a:pt x="8576" y="19887"/>
                    <a:pt x="8047" y="19777"/>
                    <a:pt x="7517" y="19668"/>
                  </a:cubicBezTo>
                  <a:cubicBezTo>
                    <a:pt x="7399" y="19649"/>
                    <a:pt x="7282" y="19613"/>
                    <a:pt x="7223" y="19704"/>
                  </a:cubicBezTo>
                  <a:cubicBezTo>
                    <a:pt x="7193" y="19741"/>
                    <a:pt x="7193" y="19832"/>
                    <a:pt x="7252" y="19869"/>
                  </a:cubicBezTo>
                  <a:cubicBezTo>
                    <a:pt x="7576" y="20161"/>
                    <a:pt x="7900" y="20435"/>
                    <a:pt x="8517" y="20490"/>
                  </a:cubicBezTo>
                  <a:cubicBezTo>
                    <a:pt x="8841" y="20527"/>
                    <a:pt x="9165" y="20600"/>
                    <a:pt x="9518" y="20655"/>
                  </a:cubicBezTo>
                  <a:cubicBezTo>
                    <a:pt x="9636" y="20673"/>
                    <a:pt x="9753" y="20709"/>
                    <a:pt x="9871" y="20709"/>
                  </a:cubicBezTo>
                  <a:cubicBezTo>
                    <a:pt x="10636" y="20709"/>
                    <a:pt x="11401" y="20764"/>
                    <a:pt x="12225" y="20819"/>
                  </a:cubicBezTo>
                  <a:close/>
                  <a:moveTo>
                    <a:pt x="10872" y="17146"/>
                  </a:moveTo>
                  <a:cubicBezTo>
                    <a:pt x="11313" y="17146"/>
                    <a:pt x="11519" y="17000"/>
                    <a:pt x="11343" y="16799"/>
                  </a:cubicBezTo>
                  <a:cubicBezTo>
                    <a:pt x="11195" y="16616"/>
                    <a:pt x="11019" y="16452"/>
                    <a:pt x="10842" y="16287"/>
                  </a:cubicBezTo>
                  <a:cubicBezTo>
                    <a:pt x="10460" y="15940"/>
                    <a:pt x="10077" y="15593"/>
                    <a:pt x="9695" y="15227"/>
                  </a:cubicBezTo>
                  <a:cubicBezTo>
                    <a:pt x="9400" y="14935"/>
                    <a:pt x="9106" y="14642"/>
                    <a:pt x="8782" y="14350"/>
                  </a:cubicBezTo>
                  <a:cubicBezTo>
                    <a:pt x="8488" y="14094"/>
                    <a:pt x="8194" y="13838"/>
                    <a:pt x="7899" y="13582"/>
                  </a:cubicBezTo>
                  <a:cubicBezTo>
                    <a:pt x="7546" y="13254"/>
                    <a:pt x="7193" y="12906"/>
                    <a:pt x="6811" y="12577"/>
                  </a:cubicBezTo>
                  <a:cubicBezTo>
                    <a:pt x="6605" y="12376"/>
                    <a:pt x="6369" y="12194"/>
                    <a:pt x="6134" y="12011"/>
                  </a:cubicBezTo>
                  <a:cubicBezTo>
                    <a:pt x="5692" y="11664"/>
                    <a:pt x="5222" y="11353"/>
                    <a:pt x="4868" y="10969"/>
                  </a:cubicBezTo>
                  <a:cubicBezTo>
                    <a:pt x="4692" y="10787"/>
                    <a:pt x="4398" y="10659"/>
                    <a:pt x="4133" y="10531"/>
                  </a:cubicBezTo>
                  <a:cubicBezTo>
                    <a:pt x="3956" y="10439"/>
                    <a:pt x="3721" y="10458"/>
                    <a:pt x="3544" y="10549"/>
                  </a:cubicBezTo>
                  <a:cubicBezTo>
                    <a:pt x="3426" y="10604"/>
                    <a:pt x="3368" y="10695"/>
                    <a:pt x="3456" y="10787"/>
                  </a:cubicBezTo>
                  <a:cubicBezTo>
                    <a:pt x="3515" y="10841"/>
                    <a:pt x="3574" y="10896"/>
                    <a:pt x="3662" y="10951"/>
                  </a:cubicBezTo>
                  <a:cubicBezTo>
                    <a:pt x="3897" y="11134"/>
                    <a:pt x="4103" y="11335"/>
                    <a:pt x="4339" y="11517"/>
                  </a:cubicBezTo>
                  <a:cubicBezTo>
                    <a:pt x="4721" y="11846"/>
                    <a:pt x="5104" y="12175"/>
                    <a:pt x="5486" y="12486"/>
                  </a:cubicBezTo>
                  <a:cubicBezTo>
                    <a:pt x="5928" y="12851"/>
                    <a:pt x="6369" y="13217"/>
                    <a:pt x="6722" y="13637"/>
                  </a:cubicBezTo>
                  <a:cubicBezTo>
                    <a:pt x="7046" y="14021"/>
                    <a:pt x="7429" y="14387"/>
                    <a:pt x="7841" y="14752"/>
                  </a:cubicBezTo>
                  <a:cubicBezTo>
                    <a:pt x="8341" y="15227"/>
                    <a:pt x="8871" y="15666"/>
                    <a:pt x="9489" y="16086"/>
                  </a:cubicBezTo>
                  <a:cubicBezTo>
                    <a:pt x="9606" y="16159"/>
                    <a:pt x="9665" y="16269"/>
                    <a:pt x="9753" y="16342"/>
                  </a:cubicBezTo>
                  <a:cubicBezTo>
                    <a:pt x="10018" y="16579"/>
                    <a:pt x="10313" y="16817"/>
                    <a:pt x="10607" y="17036"/>
                  </a:cubicBezTo>
                  <a:cubicBezTo>
                    <a:pt x="10636" y="17091"/>
                    <a:pt x="10813" y="17128"/>
                    <a:pt x="10872" y="17146"/>
                  </a:cubicBezTo>
                  <a:close/>
                  <a:moveTo>
                    <a:pt x="9812" y="772"/>
                  </a:moveTo>
                  <a:cubicBezTo>
                    <a:pt x="9783" y="772"/>
                    <a:pt x="9665" y="772"/>
                    <a:pt x="9606" y="809"/>
                  </a:cubicBezTo>
                  <a:cubicBezTo>
                    <a:pt x="9253" y="955"/>
                    <a:pt x="8871" y="1083"/>
                    <a:pt x="8517" y="1247"/>
                  </a:cubicBezTo>
                  <a:cubicBezTo>
                    <a:pt x="8253" y="1375"/>
                    <a:pt x="8194" y="1558"/>
                    <a:pt x="8311" y="1759"/>
                  </a:cubicBezTo>
                  <a:cubicBezTo>
                    <a:pt x="8370" y="1869"/>
                    <a:pt x="8459" y="1997"/>
                    <a:pt x="8547" y="2106"/>
                  </a:cubicBezTo>
                  <a:cubicBezTo>
                    <a:pt x="8929" y="2655"/>
                    <a:pt x="9312" y="3185"/>
                    <a:pt x="9695" y="3733"/>
                  </a:cubicBezTo>
                  <a:cubicBezTo>
                    <a:pt x="9842" y="3952"/>
                    <a:pt x="9989" y="3970"/>
                    <a:pt x="10283" y="3806"/>
                  </a:cubicBezTo>
                  <a:cubicBezTo>
                    <a:pt x="10313" y="3788"/>
                    <a:pt x="10371" y="3751"/>
                    <a:pt x="10401" y="3733"/>
                  </a:cubicBezTo>
                  <a:cubicBezTo>
                    <a:pt x="10931" y="3349"/>
                    <a:pt x="11549" y="3020"/>
                    <a:pt x="12255" y="2764"/>
                  </a:cubicBezTo>
                  <a:cubicBezTo>
                    <a:pt x="12314" y="2746"/>
                    <a:pt x="12343" y="2728"/>
                    <a:pt x="12402" y="2709"/>
                  </a:cubicBezTo>
                  <a:cubicBezTo>
                    <a:pt x="12520" y="2655"/>
                    <a:pt x="12549" y="2581"/>
                    <a:pt x="12461" y="2508"/>
                  </a:cubicBezTo>
                  <a:cubicBezTo>
                    <a:pt x="12314" y="2399"/>
                    <a:pt x="12167" y="2289"/>
                    <a:pt x="12019" y="2161"/>
                  </a:cubicBezTo>
                  <a:cubicBezTo>
                    <a:pt x="11519" y="1723"/>
                    <a:pt x="10989" y="1321"/>
                    <a:pt x="10401" y="955"/>
                  </a:cubicBezTo>
                  <a:cubicBezTo>
                    <a:pt x="10224" y="845"/>
                    <a:pt x="10077" y="772"/>
                    <a:pt x="9812" y="772"/>
                  </a:cubicBezTo>
                  <a:close/>
                  <a:moveTo>
                    <a:pt x="16022" y="9690"/>
                  </a:moveTo>
                  <a:cubicBezTo>
                    <a:pt x="16080" y="9690"/>
                    <a:pt x="16169" y="9690"/>
                    <a:pt x="16228" y="9690"/>
                  </a:cubicBezTo>
                  <a:cubicBezTo>
                    <a:pt x="17434" y="9672"/>
                    <a:pt x="18405" y="9142"/>
                    <a:pt x="18611" y="8393"/>
                  </a:cubicBezTo>
                  <a:cubicBezTo>
                    <a:pt x="18641" y="8246"/>
                    <a:pt x="18729" y="8082"/>
                    <a:pt x="18758" y="7936"/>
                  </a:cubicBezTo>
                  <a:cubicBezTo>
                    <a:pt x="18788" y="7844"/>
                    <a:pt x="18817" y="7735"/>
                    <a:pt x="18788" y="7643"/>
                  </a:cubicBezTo>
                  <a:cubicBezTo>
                    <a:pt x="18729" y="7388"/>
                    <a:pt x="18523" y="7187"/>
                    <a:pt x="18023" y="7461"/>
                  </a:cubicBezTo>
                  <a:cubicBezTo>
                    <a:pt x="17964" y="7497"/>
                    <a:pt x="17876" y="7534"/>
                    <a:pt x="17817" y="7570"/>
                  </a:cubicBezTo>
                  <a:cubicBezTo>
                    <a:pt x="17493" y="7716"/>
                    <a:pt x="17199" y="7863"/>
                    <a:pt x="16846" y="7972"/>
                  </a:cubicBezTo>
                  <a:cubicBezTo>
                    <a:pt x="16110" y="8228"/>
                    <a:pt x="15374" y="8502"/>
                    <a:pt x="14668" y="8776"/>
                  </a:cubicBezTo>
                  <a:cubicBezTo>
                    <a:pt x="14168" y="8959"/>
                    <a:pt x="14138" y="9124"/>
                    <a:pt x="14550" y="9398"/>
                  </a:cubicBezTo>
                  <a:cubicBezTo>
                    <a:pt x="14638" y="9471"/>
                    <a:pt x="14756" y="9507"/>
                    <a:pt x="14874" y="9562"/>
                  </a:cubicBezTo>
                  <a:cubicBezTo>
                    <a:pt x="15227" y="9708"/>
                    <a:pt x="15639" y="9690"/>
                    <a:pt x="16022" y="9690"/>
                  </a:cubicBezTo>
                  <a:close/>
                  <a:moveTo>
                    <a:pt x="8341" y="3203"/>
                  </a:moveTo>
                  <a:cubicBezTo>
                    <a:pt x="8311" y="3185"/>
                    <a:pt x="8311" y="3148"/>
                    <a:pt x="8282" y="3148"/>
                  </a:cubicBezTo>
                  <a:cubicBezTo>
                    <a:pt x="8223" y="3148"/>
                    <a:pt x="8164" y="3130"/>
                    <a:pt x="8135" y="3148"/>
                  </a:cubicBezTo>
                  <a:cubicBezTo>
                    <a:pt x="7900" y="3294"/>
                    <a:pt x="7664" y="3459"/>
                    <a:pt x="7458" y="3623"/>
                  </a:cubicBezTo>
                  <a:cubicBezTo>
                    <a:pt x="6870" y="4098"/>
                    <a:pt x="6281" y="4592"/>
                    <a:pt x="5722" y="5067"/>
                  </a:cubicBezTo>
                  <a:cubicBezTo>
                    <a:pt x="5516" y="5231"/>
                    <a:pt x="5339" y="5396"/>
                    <a:pt x="5133" y="5542"/>
                  </a:cubicBezTo>
                  <a:cubicBezTo>
                    <a:pt x="4456" y="6108"/>
                    <a:pt x="3897" y="6748"/>
                    <a:pt x="3103" y="7278"/>
                  </a:cubicBezTo>
                  <a:cubicBezTo>
                    <a:pt x="2897" y="7406"/>
                    <a:pt x="2720" y="7570"/>
                    <a:pt x="2573" y="7735"/>
                  </a:cubicBezTo>
                  <a:cubicBezTo>
                    <a:pt x="2455" y="7844"/>
                    <a:pt x="2485" y="7917"/>
                    <a:pt x="2661" y="7991"/>
                  </a:cubicBezTo>
                  <a:cubicBezTo>
                    <a:pt x="3073" y="8155"/>
                    <a:pt x="3279" y="8119"/>
                    <a:pt x="3574" y="7863"/>
                  </a:cubicBezTo>
                  <a:cubicBezTo>
                    <a:pt x="3780" y="7698"/>
                    <a:pt x="3986" y="7515"/>
                    <a:pt x="4162" y="7351"/>
                  </a:cubicBezTo>
                  <a:cubicBezTo>
                    <a:pt x="4486" y="7059"/>
                    <a:pt x="4780" y="6748"/>
                    <a:pt x="5104" y="6456"/>
                  </a:cubicBezTo>
                  <a:cubicBezTo>
                    <a:pt x="5251" y="6309"/>
                    <a:pt x="5369" y="6145"/>
                    <a:pt x="5516" y="5980"/>
                  </a:cubicBezTo>
                  <a:cubicBezTo>
                    <a:pt x="5810" y="5688"/>
                    <a:pt x="6134" y="5432"/>
                    <a:pt x="6369" y="5140"/>
                  </a:cubicBezTo>
                  <a:cubicBezTo>
                    <a:pt x="6722" y="4720"/>
                    <a:pt x="7193" y="4354"/>
                    <a:pt x="7694" y="3989"/>
                  </a:cubicBezTo>
                  <a:cubicBezTo>
                    <a:pt x="7988" y="3769"/>
                    <a:pt x="8164" y="3513"/>
                    <a:pt x="8370" y="3258"/>
                  </a:cubicBezTo>
                  <a:cubicBezTo>
                    <a:pt x="8341" y="3258"/>
                    <a:pt x="8341" y="3221"/>
                    <a:pt x="8341" y="3203"/>
                  </a:cubicBezTo>
                  <a:close/>
                  <a:moveTo>
                    <a:pt x="1072" y="9489"/>
                  </a:moveTo>
                  <a:cubicBezTo>
                    <a:pt x="1102" y="9599"/>
                    <a:pt x="1102" y="9708"/>
                    <a:pt x="1131" y="9818"/>
                  </a:cubicBezTo>
                  <a:cubicBezTo>
                    <a:pt x="1161" y="9909"/>
                    <a:pt x="1249" y="9982"/>
                    <a:pt x="1396" y="10001"/>
                  </a:cubicBezTo>
                  <a:cubicBezTo>
                    <a:pt x="1926" y="10092"/>
                    <a:pt x="2897" y="9928"/>
                    <a:pt x="3191" y="9617"/>
                  </a:cubicBezTo>
                  <a:cubicBezTo>
                    <a:pt x="3338" y="9453"/>
                    <a:pt x="3338" y="9361"/>
                    <a:pt x="3162" y="9215"/>
                  </a:cubicBezTo>
                  <a:cubicBezTo>
                    <a:pt x="3014" y="9087"/>
                    <a:pt x="2838" y="8941"/>
                    <a:pt x="2661" y="8813"/>
                  </a:cubicBezTo>
                  <a:cubicBezTo>
                    <a:pt x="2367" y="8575"/>
                    <a:pt x="2014" y="8557"/>
                    <a:pt x="1631" y="8722"/>
                  </a:cubicBezTo>
                  <a:cubicBezTo>
                    <a:pt x="1190" y="8923"/>
                    <a:pt x="1013" y="9160"/>
                    <a:pt x="1072" y="948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A50AFEEE-79CB-7E45-B3FA-A9D34A2FF482}"/>
                </a:ext>
              </a:extLst>
            </p:cNvPr>
            <p:cNvSpPr/>
            <p:nvPr/>
          </p:nvSpPr>
          <p:spPr>
            <a:xfrm>
              <a:off x="7800192" y="4497551"/>
              <a:ext cx="56089" cy="228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57" extrusionOk="0">
                  <a:moveTo>
                    <a:pt x="21266" y="3297"/>
                  </a:moveTo>
                  <a:cubicBezTo>
                    <a:pt x="21266" y="3752"/>
                    <a:pt x="20807" y="4206"/>
                    <a:pt x="20807" y="4661"/>
                  </a:cubicBezTo>
                  <a:cubicBezTo>
                    <a:pt x="18509" y="8072"/>
                    <a:pt x="16670" y="11482"/>
                    <a:pt x="14372" y="15006"/>
                  </a:cubicBezTo>
                  <a:cubicBezTo>
                    <a:pt x="12994" y="16825"/>
                    <a:pt x="11615" y="18531"/>
                    <a:pt x="7938" y="20122"/>
                  </a:cubicBezTo>
                  <a:cubicBezTo>
                    <a:pt x="7019" y="20577"/>
                    <a:pt x="5640" y="20918"/>
                    <a:pt x="4262" y="21259"/>
                  </a:cubicBezTo>
                  <a:cubicBezTo>
                    <a:pt x="2883" y="21600"/>
                    <a:pt x="1045" y="21486"/>
                    <a:pt x="1045" y="21032"/>
                  </a:cubicBezTo>
                  <a:cubicBezTo>
                    <a:pt x="585" y="20122"/>
                    <a:pt x="-334" y="19213"/>
                    <a:pt x="125" y="18303"/>
                  </a:cubicBezTo>
                  <a:cubicBezTo>
                    <a:pt x="1964" y="12846"/>
                    <a:pt x="4262" y="7503"/>
                    <a:pt x="6560" y="2160"/>
                  </a:cubicBezTo>
                  <a:cubicBezTo>
                    <a:pt x="6560" y="2046"/>
                    <a:pt x="6560" y="2046"/>
                    <a:pt x="6560" y="1933"/>
                  </a:cubicBezTo>
                  <a:cubicBezTo>
                    <a:pt x="7019" y="568"/>
                    <a:pt x="8398" y="0"/>
                    <a:pt x="11155" y="0"/>
                  </a:cubicBezTo>
                  <a:cubicBezTo>
                    <a:pt x="15292" y="0"/>
                    <a:pt x="20347" y="909"/>
                    <a:pt x="21266" y="1933"/>
                  </a:cubicBezTo>
                  <a:cubicBezTo>
                    <a:pt x="21266" y="2387"/>
                    <a:pt x="21266" y="2842"/>
                    <a:pt x="21266" y="32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6D389B99-A0B5-384F-925E-F02FCD0FEDF9}"/>
                </a:ext>
              </a:extLst>
            </p:cNvPr>
            <p:cNvSpPr/>
            <p:nvPr/>
          </p:nvSpPr>
          <p:spPr>
            <a:xfrm>
              <a:off x="8115344" y="4182400"/>
              <a:ext cx="177117" cy="4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0004" extrusionOk="0">
                  <a:moveTo>
                    <a:pt x="13500" y="341"/>
                  </a:moveTo>
                  <a:cubicBezTo>
                    <a:pt x="15529" y="341"/>
                    <a:pt x="16979" y="341"/>
                    <a:pt x="18574" y="341"/>
                  </a:cubicBezTo>
                  <a:cubicBezTo>
                    <a:pt x="19154" y="341"/>
                    <a:pt x="19878" y="855"/>
                    <a:pt x="20458" y="1884"/>
                  </a:cubicBezTo>
                  <a:cubicBezTo>
                    <a:pt x="20748" y="2398"/>
                    <a:pt x="21183" y="3941"/>
                    <a:pt x="21183" y="4969"/>
                  </a:cubicBezTo>
                  <a:cubicBezTo>
                    <a:pt x="21183" y="5484"/>
                    <a:pt x="20893" y="7027"/>
                    <a:pt x="20603" y="8055"/>
                  </a:cubicBezTo>
                  <a:cubicBezTo>
                    <a:pt x="20313" y="9084"/>
                    <a:pt x="20023" y="9084"/>
                    <a:pt x="19588" y="9598"/>
                  </a:cubicBezTo>
                  <a:cubicBezTo>
                    <a:pt x="19298" y="10112"/>
                    <a:pt x="18863" y="10627"/>
                    <a:pt x="18574" y="10627"/>
                  </a:cubicBezTo>
                  <a:cubicBezTo>
                    <a:pt x="13790" y="13198"/>
                    <a:pt x="9006" y="18341"/>
                    <a:pt x="4222" y="19884"/>
                  </a:cubicBezTo>
                  <a:cubicBezTo>
                    <a:pt x="2627" y="20398"/>
                    <a:pt x="1323" y="19370"/>
                    <a:pt x="453" y="14741"/>
                  </a:cubicBezTo>
                  <a:cubicBezTo>
                    <a:pt x="-417" y="10627"/>
                    <a:pt x="18" y="6512"/>
                    <a:pt x="1323" y="4969"/>
                  </a:cubicBezTo>
                  <a:cubicBezTo>
                    <a:pt x="1612" y="4455"/>
                    <a:pt x="1902" y="4455"/>
                    <a:pt x="2047" y="4455"/>
                  </a:cubicBezTo>
                  <a:cubicBezTo>
                    <a:pt x="6106" y="2912"/>
                    <a:pt x="10021" y="-1202"/>
                    <a:pt x="13500" y="34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23911693-0415-9148-84BC-B1F0A4511243}"/>
                </a:ext>
              </a:extLst>
            </p:cNvPr>
            <p:cNvSpPr/>
            <p:nvPr/>
          </p:nvSpPr>
          <p:spPr>
            <a:xfrm>
              <a:off x="7691102" y="4436945"/>
              <a:ext cx="75875" cy="13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311" extrusionOk="0">
                  <a:moveTo>
                    <a:pt x="145" y="17261"/>
                  </a:moveTo>
                  <a:cubicBezTo>
                    <a:pt x="472" y="16489"/>
                    <a:pt x="800" y="14947"/>
                    <a:pt x="1782" y="13597"/>
                  </a:cubicBezTo>
                  <a:cubicBezTo>
                    <a:pt x="4073" y="9932"/>
                    <a:pt x="7018" y="6075"/>
                    <a:pt x="9636" y="2411"/>
                  </a:cubicBezTo>
                  <a:cubicBezTo>
                    <a:pt x="10945" y="482"/>
                    <a:pt x="13236" y="-289"/>
                    <a:pt x="16182" y="97"/>
                  </a:cubicBezTo>
                  <a:cubicBezTo>
                    <a:pt x="19127" y="482"/>
                    <a:pt x="21418" y="2218"/>
                    <a:pt x="20109" y="3761"/>
                  </a:cubicBezTo>
                  <a:cubicBezTo>
                    <a:pt x="15855" y="8775"/>
                    <a:pt x="13891" y="14561"/>
                    <a:pt x="8000" y="19190"/>
                  </a:cubicBezTo>
                  <a:cubicBezTo>
                    <a:pt x="7345" y="19575"/>
                    <a:pt x="7018" y="20347"/>
                    <a:pt x="6036" y="20540"/>
                  </a:cubicBezTo>
                  <a:cubicBezTo>
                    <a:pt x="5055" y="20925"/>
                    <a:pt x="3418" y="21311"/>
                    <a:pt x="2436" y="21311"/>
                  </a:cubicBezTo>
                  <a:cubicBezTo>
                    <a:pt x="800" y="21311"/>
                    <a:pt x="473" y="20347"/>
                    <a:pt x="145" y="19382"/>
                  </a:cubicBezTo>
                  <a:cubicBezTo>
                    <a:pt x="-182" y="18997"/>
                    <a:pt x="145" y="18611"/>
                    <a:pt x="145" y="1726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904BF166-402C-CD44-AE3F-960AB07CB18D}"/>
                </a:ext>
              </a:extLst>
            </p:cNvPr>
            <p:cNvSpPr/>
            <p:nvPr/>
          </p:nvSpPr>
          <p:spPr>
            <a:xfrm>
              <a:off x="8103222" y="4303612"/>
              <a:ext cx="130559" cy="3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236" extrusionOk="0">
                  <a:moveTo>
                    <a:pt x="10529" y="21236"/>
                  </a:moveTo>
                  <a:cubicBezTo>
                    <a:pt x="8808" y="21236"/>
                    <a:pt x="7279" y="21236"/>
                    <a:pt x="5559" y="21236"/>
                  </a:cubicBezTo>
                  <a:cubicBezTo>
                    <a:pt x="3456" y="21236"/>
                    <a:pt x="1736" y="17309"/>
                    <a:pt x="589" y="11418"/>
                  </a:cubicBezTo>
                  <a:cubicBezTo>
                    <a:pt x="-558" y="6181"/>
                    <a:pt x="15" y="945"/>
                    <a:pt x="1927" y="290"/>
                  </a:cubicBezTo>
                  <a:cubicBezTo>
                    <a:pt x="3265" y="-364"/>
                    <a:pt x="4412" y="290"/>
                    <a:pt x="5750" y="290"/>
                  </a:cubicBezTo>
                  <a:cubicBezTo>
                    <a:pt x="9382" y="1600"/>
                    <a:pt x="13205" y="2909"/>
                    <a:pt x="16837" y="4218"/>
                  </a:cubicBezTo>
                  <a:cubicBezTo>
                    <a:pt x="17792" y="4872"/>
                    <a:pt x="18748" y="4872"/>
                    <a:pt x="19513" y="6181"/>
                  </a:cubicBezTo>
                  <a:cubicBezTo>
                    <a:pt x="20851" y="8145"/>
                    <a:pt x="21042" y="14036"/>
                    <a:pt x="19513" y="16654"/>
                  </a:cubicBezTo>
                  <a:cubicBezTo>
                    <a:pt x="18175" y="18617"/>
                    <a:pt x="16646" y="19926"/>
                    <a:pt x="15116" y="20581"/>
                  </a:cubicBezTo>
                  <a:cubicBezTo>
                    <a:pt x="13969" y="21236"/>
                    <a:pt x="12249" y="21236"/>
                    <a:pt x="10529" y="2123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87B2CF40-6432-CD4C-A4FA-3989B60AEAAE}"/>
                </a:ext>
              </a:extLst>
            </p:cNvPr>
            <p:cNvSpPr/>
            <p:nvPr/>
          </p:nvSpPr>
          <p:spPr>
            <a:xfrm>
              <a:off x="7945646" y="4509673"/>
              <a:ext cx="54324" cy="12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0739" extrusionOk="0">
                  <a:moveTo>
                    <a:pt x="21044" y="17163"/>
                  </a:moveTo>
                  <a:cubicBezTo>
                    <a:pt x="20575" y="18202"/>
                    <a:pt x="20575" y="18825"/>
                    <a:pt x="20105" y="19240"/>
                  </a:cubicBezTo>
                  <a:cubicBezTo>
                    <a:pt x="19166" y="20694"/>
                    <a:pt x="15879" y="21317"/>
                    <a:pt x="13531" y="20071"/>
                  </a:cubicBezTo>
                  <a:cubicBezTo>
                    <a:pt x="11652" y="19240"/>
                    <a:pt x="9774" y="18202"/>
                    <a:pt x="8835" y="16955"/>
                  </a:cubicBezTo>
                  <a:cubicBezTo>
                    <a:pt x="7427" y="15502"/>
                    <a:pt x="6487" y="13840"/>
                    <a:pt x="5548" y="12179"/>
                  </a:cubicBezTo>
                  <a:cubicBezTo>
                    <a:pt x="3670" y="9271"/>
                    <a:pt x="2261" y="6571"/>
                    <a:pt x="383" y="3663"/>
                  </a:cubicBezTo>
                  <a:cubicBezTo>
                    <a:pt x="-86" y="2417"/>
                    <a:pt x="-556" y="1379"/>
                    <a:pt x="1792" y="548"/>
                  </a:cubicBezTo>
                  <a:cubicBezTo>
                    <a:pt x="4140" y="-75"/>
                    <a:pt x="7427" y="-283"/>
                    <a:pt x="9774" y="548"/>
                  </a:cubicBezTo>
                  <a:cubicBezTo>
                    <a:pt x="11653" y="1171"/>
                    <a:pt x="13531" y="2209"/>
                    <a:pt x="14470" y="3248"/>
                  </a:cubicBezTo>
                  <a:cubicBezTo>
                    <a:pt x="16818" y="8232"/>
                    <a:pt x="19166" y="13009"/>
                    <a:pt x="21044" y="1716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4D79B145-DAFE-E54F-B400-EE20BA6CC86B}"/>
                </a:ext>
              </a:extLst>
            </p:cNvPr>
            <p:cNvSpPr/>
            <p:nvPr/>
          </p:nvSpPr>
          <p:spPr>
            <a:xfrm>
              <a:off x="8042617" y="4412703"/>
              <a:ext cx="108941" cy="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600" extrusionOk="0">
                  <a:moveTo>
                    <a:pt x="3401" y="0"/>
                  </a:moveTo>
                  <a:cubicBezTo>
                    <a:pt x="5044" y="1329"/>
                    <a:pt x="6453" y="1994"/>
                    <a:pt x="7627" y="3323"/>
                  </a:cubicBezTo>
                  <a:cubicBezTo>
                    <a:pt x="9740" y="5649"/>
                    <a:pt x="11853" y="8308"/>
                    <a:pt x="13966" y="10634"/>
                  </a:cubicBezTo>
                  <a:cubicBezTo>
                    <a:pt x="15374" y="11963"/>
                    <a:pt x="16783" y="13292"/>
                    <a:pt x="18192" y="14622"/>
                  </a:cubicBezTo>
                  <a:cubicBezTo>
                    <a:pt x="18896" y="15286"/>
                    <a:pt x="19835" y="16283"/>
                    <a:pt x="20540" y="17280"/>
                  </a:cubicBezTo>
                  <a:cubicBezTo>
                    <a:pt x="21009" y="17945"/>
                    <a:pt x="21244" y="19274"/>
                    <a:pt x="21009" y="19938"/>
                  </a:cubicBezTo>
                  <a:cubicBezTo>
                    <a:pt x="20540" y="20935"/>
                    <a:pt x="19835" y="21600"/>
                    <a:pt x="18896" y="21600"/>
                  </a:cubicBezTo>
                  <a:cubicBezTo>
                    <a:pt x="17957" y="21600"/>
                    <a:pt x="16783" y="21268"/>
                    <a:pt x="16079" y="20603"/>
                  </a:cubicBezTo>
                  <a:cubicBezTo>
                    <a:pt x="11853" y="17280"/>
                    <a:pt x="7627" y="13957"/>
                    <a:pt x="3400" y="10302"/>
                  </a:cubicBezTo>
                  <a:cubicBezTo>
                    <a:pt x="2227" y="9305"/>
                    <a:pt x="1522" y="7975"/>
                    <a:pt x="818" y="6314"/>
                  </a:cubicBezTo>
                  <a:cubicBezTo>
                    <a:pt x="114" y="4985"/>
                    <a:pt x="-356" y="3323"/>
                    <a:pt x="348" y="1994"/>
                  </a:cubicBezTo>
                  <a:cubicBezTo>
                    <a:pt x="1288" y="1329"/>
                    <a:pt x="2461" y="665"/>
                    <a:pt x="3401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FF0A0D5-4FCA-0847-A62D-AE3E97E31D4E}"/>
              </a:ext>
            </a:extLst>
          </p:cNvPr>
          <p:cNvGrpSpPr/>
          <p:nvPr userDrawn="1"/>
        </p:nvGrpSpPr>
        <p:grpSpPr>
          <a:xfrm>
            <a:off x="9088991" y="2880806"/>
            <a:ext cx="1840844" cy="1202117"/>
            <a:chOff x="2362200" y="5956300"/>
            <a:chExt cx="1928749" cy="1259521"/>
          </a:xfrm>
        </p:grpSpPr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77037E7E-F1FF-2B43-AA24-3241903BAEBA}"/>
                </a:ext>
              </a:extLst>
            </p:cNvPr>
            <p:cNvSpPr/>
            <p:nvPr/>
          </p:nvSpPr>
          <p:spPr>
            <a:xfrm>
              <a:off x="2362200" y="5956300"/>
              <a:ext cx="1928749" cy="125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95" extrusionOk="0">
                  <a:moveTo>
                    <a:pt x="0" y="9123"/>
                  </a:moveTo>
                  <a:cubicBezTo>
                    <a:pt x="28" y="8949"/>
                    <a:pt x="57" y="8688"/>
                    <a:pt x="99" y="8427"/>
                  </a:cubicBezTo>
                  <a:cubicBezTo>
                    <a:pt x="113" y="8296"/>
                    <a:pt x="156" y="8165"/>
                    <a:pt x="170" y="8035"/>
                  </a:cubicBezTo>
                  <a:cubicBezTo>
                    <a:pt x="227" y="7599"/>
                    <a:pt x="411" y="7251"/>
                    <a:pt x="610" y="6968"/>
                  </a:cubicBezTo>
                  <a:cubicBezTo>
                    <a:pt x="823" y="6663"/>
                    <a:pt x="1050" y="6402"/>
                    <a:pt x="1291" y="6140"/>
                  </a:cubicBezTo>
                  <a:cubicBezTo>
                    <a:pt x="1574" y="5814"/>
                    <a:pt x="1872" y="5509"/>
                    <a:pt x="2170" y="5182"/>
                  </a:cubicBezTo>
                  <a:cubicBezTo>
                    <a:pt x="2468" y="4856"/>
                    <a:pt x="2794" y="4616"/>
                    <a:pt x="3120" y="4333"/>
                  </a:cubicBezTo>
                  <a:cubicBezTo>
                    <a:pt x="3234" y="4224"/>
                    <a:pt x="3361" y="4115"/>
                    <a:pt x="3475" y="4006"/>
                  </a:cubicBezTo>
                  <a:cubicBezTo>
                    <a:pt x="3588" y="3898"/>
                    <a:pt x="3702" y="3810"/>
                    <a:pt x="3815" y="3723"/>
                  </a:cubicBezTo>
                  <a:cubicBezTo>
                    <a:pt x="3872" y="3680"/>
                    <a:pt x="3929" y="3636"/>
                    <a:pt x="3971" y="3593"/>
                  </a:cubicBezTo>
                  <a:cubicBezTo>
                    <a:pt x="4439" y="3070"/>
                    <a:pt x="4964" y="2700"/>
                    <a:pt x="5474" y="2308"/>
                  </a:cubicBezTo>
                  <a:cubicBezTo>
                    <a:pt x="5843" y="2025"/>
                    <a:pt x="6212" y="1698"/>
                    <a:pt x="6581" y="1394"/>
                  </a:cubicBezTo>
                  <a:cubicBezTo>
                    <a:pt x="6694" y="1306"/>
                    <a:pt x="6793" y="1241"/>
                    <a:pt x="6907" y="1154"/>
                  </a:cubicBezTo>
                  <a:cubicBezTo>
                    <a:pt x="6964" y="1110"/>
                    <a:pt x="7020" y="1089"/>
                    <a:pt x="7077" y="1045"/>
                  </a:cubicBezTo>
                  <a:cubicBezTo>
                    <a:pt x="7446" y="762"/>
                    <a:pt x="7815" y="457"/>
                    <a:pt x="8198" y="196"/>
                  </a:cubicBezTo>
                  <a:cubicBezTo>
                    <a:pt x="8439" y="22"/>
                    <a:pt x="8708" y="0"/>
                    <a:pt x="8963" y="0"/>
                  </a:cubicBezTo>
                  <a:cubicBezTo>
                    <a:pt x="9034" y="0"/>
                    <a:pt x="9119" y="65"/>
                    <a:pt x="9176" y="109"/>
                  </a:cubicBezTo>
                  <a:cubicBezTo>
                    <a:pt x="9488" y="370"/>
                    <a:pt x="9786" y="653"/>
                    <a:pt x="10098" y="915"/>
                  </a:cubicBezTo>
                  <a:cubicBezTo>
                    <a:pt x="10424" y="1176"/>
                    <a:pt x="10750" y="1437"/>
                    <a:pt x="11062" y="1698"/>
                  </a:cubicBezTo>
                  <a:cubicBezTo>
                    <a:pt x="11091" y="1720"/>
                    <a:pt x="11133" y="1742"/>
                    <a:pt x="11162" y="1764"/>
                  </a:cubicBezTo>
                  <a:cubicBezTo>
                    <a:pt x="11587" y="2177"/>
                    <a:pt x="12069" y="2439"/>
                    <a:pt x="12509" y="2809"/>
                  </a:cubicBezTo>
                  <a:cubicBezTo>
                    <a:pt x="12864" y="3114"/>
                    <a:pt x="13218" y="3440"/>
                    <a:pt x="13573" y="3745"/>
                  </a:cubicBezTo>
                  <a:cubicBezTo>
                    <a:pt x="13686" y="3854"/>
                    <a:pt x="13814" y="3919"/>
                    <a:pt x="13927" y="4006"/>
                  </a:cubicBezTo>
                  <a:cubicBezTo>
                    <a:pt x="14055" y="4094"/>
                    <a:pt x="14197" y="4202"/>
                    <a:pt x="14324" y="4311"/>
                  </a:cubicBezTo>
                  <a:cubicBezTo>
                    <a:pt x="14651" y="4551"/>
                    <a:pt x="14977" y="4812"/>
                    <a:pt x="15303" y="5052"/>
                  </a:cubicBezTo>
                  <a:cubicBezTo>
                    <a:pt x="15572" y="5269"/>
                    <a:pt x="15842" y="5465"/>
                    <a:pt x="16126" y="5683"/>
                  </a:cubicBezTo>
                  <a:cubicBezTo>
                    <a:pt x="16239" y="5770"/>
                    <a:pt x="16367" y="5835"/>
                    <a:pt x="16480" y="5944"/>
                  </a:cubicBezTo>
                  <a:cubicBezTo>
                    <a:pt x="16721" y="6140"/>
                    <a:pt x="16976" y="6336"/>
                    <a:pt x="17218" y="6532"/>
                  </a:cubicBezTo>
                  <a:cubicBezTo>
                    <a:pt x="17445" y="6706"/>
                    <a:pt x="17671" y="6881"/>
                    <a:pt x="17898" y="7033"/>
                  </a:cubicBezTo>
                  <a:cubicBezTo>
                    <a:pt x="18253" y="7273"/>
                    <a:pt x="18622" y="7490"/>
                    <a:pt x="18962" y="7773"/>
                  </a:cubicBezTo>
                  <a:cubicBezTo>
                    <a:pt x="19161" y="7948"/>
                    <a:pt x="19345" y="8122"/>
                    <a:pt x="19544" y="8296"/>
                  </a:cubicBezTo>
                  <a:cubicBezTo>
                    <a:pt x="19586" y="8340"/>
                    <a:pt x="19629" y="8383"/>
                    <a:pt x="19685" y="8405"/>
                  </a:cubicBezTo>
                  <a:cubicBezTo>
                    <a:pt x="20082" y="8601"/>
                    <a:pt x="20437" y="8949"/>
                    <a:pt x="20806" y="9254"/>
                  </a:cubicBezTo>
                  <a:cubicBezTo>
                    <a:pt x="21033" y="9450"/>
                    <a:pt x="21061" y="9711"/>
                    <a:pt x="20877" y="9994"/>
                  </a:cubicBezTo>
                  <a:cubicBezTo>
                    <a:pt x="20749" y="10190"/>
                    <a:pt x="20636" y="10408"/>
                    <a:pt x="20451" y="10495"/>
                  </a:cubicBezTo>
                  <a:cubicBezTo>
                    <a:pt x="20324" y="10560"/>
                    <a:pt x="20238" y="10713"/>
                    <a:pt x="20210" y="10931"/>
                  </a:cubicBezTo>
                  <a:cubicBezTo>
                    <a:pt x="20182" y="11127"/>
                    <a:pt x="20139" y="11323"/>
                    <a:pt x="20111" y="11519"/>
                  </a:cubicBezTo>
                  <a:cubicBezTo>
                    <a:pt x="20068" y="11976"/>
                    <a:pt x="20139" y="12390"/>
                    <a:pt x="20253" y="12803"/>
                  </a:cubicBezTo>
                  <a:cubicBezTo>
                    <a:pt x="20295" y="12999"/>
                    <a:pt x="20409" y="13108"/>
                    <a:pt x="20536" y="13086"/>
                  </a:cubicBezTo>
                  <a:cubicBezTo>
                    <a:pt x="20664" y="13065"/>
                    <a:pt x="20792" y="13021"/>
                    <a:pt x="20919" y="12977"/>
                  </a:cubicBezTo>
                  <a:cubicBezTo>
                    <a:pt x="20990" y="12956"/>
                    <a:pt x="21047" y="12890"/>
                    <a:pt x="21118" y="12847"/>
                  </a:cubicBezTo>
                  <a:cubicBezTo>
                    <a:pt x="21189" y="12803"/>
                    <a:pt x="21274" y="12803"/>
                    <a:pt x="21345" y="12869"/>
                  </a:cubicBezTo>
                  <a:cubicBezTo>
                    <a:pt x="21586" y="13065"/>
                    <a:pt x="21600" y="13326"/>
                    <a:pt x="21401" y="13587"/>
                  </a:cubicBezTo>
                  <a:cubicBezTo>
                    <a:pt x="21260" y="13783"/>
                    <a:pt x="21089" y="13935"/>
                    <a:pt x="20948" y="14110"/>
                  </a:cubicBezTo>
                  <a:cubicBezTo>
                    <a:pt x="20834" y="14240"/>
                    <a:pt x="20735" y="14393"/>
                    <a:pt x="20636" y="14523"/>
                  </a:cubicBezTo>
                  <a:cubicBezTo>
                    <a:pt x="20579" y="14589"/>
                    <a:pt x="20550" y="14698"/>
                    <a:pt x="20494" y="14741"/>
                  </a:cubicBezTo>
                  <a:cubicBezTo>
                    <a:pt x="20267" y="14959"/>
                    <a:pt x="20026" y="15155"/>
                    <a:pt x="19799" y="15351"/>
                  </a:cubicBezTo>
                  <a:cubicBezTo>
                    <a:pt x="19685" y="15460"/>
                    <a:pt x="19572" y="15547"/>
                    <a:pt x="19458" y="15656"/>
                  </a:cubicBezTo>
                  <a:cubicBezTo>
                    <a:pt x="19331" y="15786"/>
                    <a:pt x="19203" y="15917"/>
                    <a:pt x="19061" y="16048"/>
                  </a:cubicBezTo>
                  <a:cubicBezTo>
                    <a:pt x="18721" y="16352"/>
                    <a:pt x="18395" y="16679"/>
                    <a:pt x="18083" y="17049"/>
                  </a:cubicBezTo>
                  <a:cubicBezTo>
                    <a:pt x="18054" y="17093"/>
                    <a:pt x="18012" y="17115"/>
                    <a:pt x="17969" y="17158"/>
                  </a:cubicBezTo>
                  <a:cubicBezTo>
                    <a:pt x="17572" y="17506"/>
                    <a:pt x="17189" y="17855"/>
                    <a:pt x="16792" y="18203"/>
                  </a:cubicBezTo>
                  <a:cubicBezTo>
                    <a:pt x="16735" y="18247"/>
                    <a:pt x="16664" y="18290"/>
                    <a:pt x="16608" y="18334"/>
                  </a:cubicBezTo>
                  <a:cubicBezTo>
                    <a:pt x="16508" y="18399"/>
                    <a:pt x="16395" y="18465"/>
                    <a:pt x="16296" y="18552"/>
                  </a:cubicBezTo>
                  <a:cubicBezTo>
                    <a:pt x="15998" y="18813"/>
                    <a:pt x="15686" y="19074"/>
                    <a:pt x="15388" y="19335"/>
                  </a:cubicBezTo>
                  <a:cubicBezTo>
                    <a:pt x="15232" y="19466"/>
                    <a:pt x="15062" y="19619"/>
                    <a:pt x="14906" y="19727"/>
                  </a:cubicBezTo>
                  <a:cubicBezTo>
                    <a:pt x="14523" y="19989"/>
                    <a:pt x="14197" y="20402"/>
                    <a:pt x="13856" y="20773"/>
                  </a:cubicBezTo>
                  <a:cubicBezTo>
                    <a:pt x="13800" y="20838"/>
                    <a:pt x="13771" y="20947"/>
                    <a:pt x="13729" y="21012"/>
                  </a:cubicBezTo>
                  <a:cubicBezTo>
                    <a:pt x="13672" y="21099"/>
                    <a:pt x="13615" y="21230"/>
                    <a:pt x="13544" y="21273"/>
                  </a:cubicBezTo>
                  <a:cubicBezTo>
                    <a:pt x="13388" y="21382"/>
                    <a:pt x="13218" y="21491"/>
                    <a:pt x="13062" y="21578"/>
                  </a:cubicBezTo>
                  <a:cubicBezTo>
                    <a:pt x="13005" y="21600"/>
                    <a:pt x="12934" y="21600"/>
                    <a:pt x="12878" y="21578"/>
                  </a:cubicBezTo>
                  <a:cubicBezTo>
                    <a:pt x="12552" y="21426"/>
                    <a:pt x="12240" y="21273"/>
                    <a:pt x="11942" y="20990"/>
                  </a:cubicBezTo>
                  <a:cubicBezTo>
                    <a:pt x="11772" y="20838"/>
                    <a:pt x="11587" y="20707"/>
                    <a:pt x="11403" y="20577"/>
                  </a:cubicBezTo>
                  <a:cubicBezTo>
                    <a:pt x="11204" y="20424"/>
                    <a:pt x="11006" y="20294"/>
                    <a:pt x="10807" y="20163"/>
                  </a:cubicBezTo>
                  <a:cubicBezTo>
                    <a:pt x="10637" y="20054"/>
                    <a:pt x="10453" y="19967"/>
                    <a:pt x="10268" y="19836"/>
                  </a:cubicBezTo>
                  <a:cubicBezTo>
                    <a:pt x="9914" y="19597"/>
                    <a:pt x="9531" y="19401"/>
                    <a:pt x="9190" y="19140"/>
                  </a:cubicBezTo>
                  <a:cubicBezTo>
                    <a:pt x="8765" y="18813"/>
                    <a:pt x="8354" y="18421"/>
                    <a:pt x="7942" y="18051"/>
                  </a:cubicBezTo>
                  <a:cubicBezTo>
                    <a:pt x="7205" y="17376"/>
                    <a:pt x="6467" y="16701"/>
                    <a:pt x="5730" y="16004"/>
                  </a:cubicBezTo>
                  <a:cubicBezTo>
                    <a:pt x="5375" y="15677"/>
                    <a:pt x="5035" y="15329"/>
                    <a:pt x="4680" y="15024"/>
                  </a:cubicBezTo>
                  <a:cubicBezTo>
                    <a:pt x="4453" y="14828"/>
                    <a:pt x="4212" y="14654"/>
                    <a:pt x="3985" y="14480"/>
                  </a:cubicBezTo>
                  <a:cubicBezTo>
                    <a:pt x="3843" y="14371"/>
                    <a:pt x="3716" y="14240"/>
                    <a:pt x="3574" y="14131"/>
                  </a:cubicBezTo>
                  <a:cubicBezTo>
                    <a:pt x="3390" y="14001"/>
                    <a:pt x="3219" y="13848"/>
                    <a:pt x="3035" y="13718"/>
                  </a:cubicBezTo>
                  <a:cubicBezTo>
                    <a:pt x="2482" y="13326"/>
                    <a:pt x="1929" y="12934"/>
                    <a:pt x="1376" y="12520"/>
                  </a:cubicBezTo>
                  <a:cubicBezTo>
                    <a:pt x="1177" y="12368"/>
                    <a:pt x="964" y="12215"/>
                    <a:pt x="780" y="12041"/>
                  </a:cubicBezTo>
                  <a:cubicBezTo>
                    <a:pt x="638" y="11889"/>
                    <a:pt x="482" y="11693"/>
                    <a:pt x="383" y="11475"/>
                  </a:cubicBezTo>
                  <a:cubicBezTo>
                    <a:pt x="184" y="10996"/>
                    <a:pt x="43" y="10452"/>
                    <a:pt x="28" y="9864"/>
                  </a:cubicBezTo>
                  <a:cubicBezTo>
                    <a:pt x="28" y="9690"/>
                    <a:pt x="14" y="9450"/>
                    <a:pt x="0" y="9123"/>
                  </a:cubicBezTo>
                  <a:close/>
                  <a:moveTo>
                    <a:pt x="12949" y="16091"/>
                  </a:moveTo>
                  <a:cubicBezTo>
                    <a:pt x="13020" y="16048"/>
                    <a:pt x="13090" y="15982"/>
                    <a:pt x="13161" y="15917"/>
                  </a:cubicBezTo>
                  <a:cubicBezTo>
                    <a:pt x="13431" y="15656"/>
                    <a:pt x="13686" y="15394"/>
                    <a:pt x="13956" y="15133"/>
                  </a:cubicBezTo>
                  <a:cubicBezTo>
                    <a:pt x="14268" y="14828"/>
                    <a:pt x="14594" y="14545"/>
                    <a:pt x="14920" y="14240"/>
                  </a:cubicBezTo>
                  <a:cubicBezTo>
                    <a:pt x="15019" y="14153"/>
                    <a:pt x="15119" y="14044"/>
                    <a:pt x="15232" y="13957"/>
                  </a:cubicBezTo>
                  <a:cubicBezTo>
                    <a:pt x="15658" y="13631"/>
                    <a:pt x="16083" y="13304"/>
                    <a:pt x="16523" y="12977"/>
                  </a:cubicBezTo>
                  <a:cubicBezTo>
                    <a:pt x="16764" y="12781"/>
                    <a:pt x="17005" y="12585"/>
                    <a:pt x="17232" y="12390"/>
                  </a:cubicBezTo>
                  <a:cubicBezTo>
                    <a:pt x="17601" y="12063"/>
                    <a:pt x="17955" y="11693"/>
                    <a:pt x="18324" y="11366"/>
                  </a:cubicBezTo>
                  <a:cubicBezTo>
                    <a:pt x="18834" y="10931"/>
                    <a:pt x="19359" y="10539"/>
                    <a:pt x="19870" y="10103"/>
                  </a:cubicBezTo>
                  <a:cubicBezTo>
                    <a:pt x="19969" y="10016"/>
                    <a:pt x="20097" y="9951"/>
                    <a:pt x="20097" y="9755"/>
                  </a:cubicBezTo>
                  <a:cubicBezTo>
                    <a:pt x="20097" y="9559"/>
                    <a:pt x="19969" y="9494"/>
                    <a:pt x="19870" y="9406"/>
                  </a:cubicBezTo>
                  <a:cubicBezTo>
                    <a:pt x="19529" y="9123"/>
                    <a:pt x="19189" y="8840"/>
                    <a:pt x="18834" y="8557"/>
                  </a:cubicBezTo>
                  <a:cubicBezTo>
                    <a:pt x="18381" y="8209"/>
                    <a:pt x="17927" y="7860"/>
                    <a:pt x="17473" y="7534"/>
                  </a:cubicBezTo>
                  <a:cubicBezTo>
                    <a:pt x="17147" y="7294"/>
                    <a:pt x="16806" y="7055"/>
                    <a:pt x="16480" y="6815"/>
                  </a:cubicBezTo>
                  <a:cubicBezTo>
                    <a:pt x="16225" y="6619"/>
                    <a:pt x="15984" y="6358"/>
                    <a:pt x="15728" y="6184"/>
                  </a:cubicBezTo>
                  <a:cubicBezTo>
                    <a:pt x="15062" y="5748"/>
                    <a:pt x="14438" y="5117"/>
                    <a:pt x="13757" y="4703"/>
                  </a:cubicBezTo>
                  <a:cubicBezTo>
                    <a:pt x="13729" y="4681"/>
                    <a:pt x="13700" y="4660"/>
                    <a:pt x="13658" y="4638"/>
                  </a:cubicBezTo>
                  <a:cubicBezTo>
                    <a:pt x="13317" y="4333"/>
                    <a:pt x="12977" y="4050"/>
                    <a:pt x="12637" y="3745"/>
                  </a:cubicBezTo>
                  <a:cubicBezTo>
                    <a:pt x="12268" y="3440"/>
                    <a:pt x="11885" y="3114"/>
                    <a:pt x="11516" y="2809"/>
                  </a:cubicBezTo>
                  <a:cubicBezTo>
                    <a:pt x="11332" y="2656"/>
                    <a:pt x="11147" y="2526"/>
                    <a:pt x="10963" y="2373"/>
                  </a:cubicBezTo>
                  <a:cubicBezTo>
                    <a:pt x="10679" y="2156"/>
                    <a:pt x="10410" y="1938"/>
                    <a:pt x="10126" y="1720"/>
                  </a:cubicBezTo>
                  <a:cubicBezTo>
                    <a:pt x="9899" y="1546"/>
                    <a:pt x="9687" y="1350"/>
                    <a:pt x="9460" y="1176"/>
                  </a:cubicBezTo>
                  <a:cubicBezTo>
                    <a:pt x="9318" y="1067"/>
                    <a:pt x="9162" y="958"/>
                    <a:pt x="9020" y="849"/>
                  </a:cubicBezTo>
                  <a:cubicBezTo>
                    <a:pt x="8892" y="762"/>
                    <a:pt x="8765" y="762"/>
                    <a:pt x="8637" y="849"/>
                  </a:cubicBezTo>
                  <a:cubicBezTo>
                    <a:pt x="8396" y="1023"/>
                    <a:pt x="8141" y="1176"/>
                    <a:pt x="7900" y="1350"/>
                  </a:cubicBezTo>
                  <a:cubicBezTo>
                    <a:pt x="7460" y="1655"/>
                    <a:pt x="7006" y="1938"/>
                    <a:pt x="6581" y="2308"/>
                  </a:cubicBezTo>
                  <a:cubicBezTo>
                    <a:pt x="5744" y="3027"/>
                    <a:pt x="4865" y="3615"/>
                    <a:pt x="4070" y="4442"/>
                  </a:cubicBezTo>
                  <a:cubicBezTo>
                    <a:pt x="4028" y="4486"/>
                    <a:pt x="3999" y="4507"/>
                    <a:pt x="3957" y="4529"/>
                  </a:cubicBezTo>
                  <a:cubicBezTo>
                    <a:pt x="3602" y="4834"/>
                    <a:pt x="3234" y="5095"/>
                    <a:pt x="2879" y="5422"/>
                  </a:cubicBezTo>
                  <a:cubicBezTo>
                    <a:pt x="2567" y="5705"/>
                    <a:pt x="2255" y="5988"/>
                    <a:pt x="1971" y="6358"/>
                  </a:cubicBezTo>
                  <a:cubicBezTo>
                    <a:pt x="1844" y="6532"/>
                    <a:pt x="1702" y="6685"/>
                    <a:pt x="1546" y="6837"/>
                  </a:cubicBezTo>
                  <a:cubicBezTo>
                    <a:pt x="1305" y="7077"/>
                    <a:pt x="1305" y="7164"/>
                    <a:pt x="1560" y="7360"/>
                  </a:cubicBezTo>
                  <a:cubicBezTo>
                    <a:pt x="1971" y="7665"/>
                    <a:pt x="2340" y="8056"/>
                    <a:pt x="2723" y="8427"/>
                  </a:cubicBezTo>
                  <a:cubicBezTo>
                    <a:pt x="3035" y="8731"/>
                    <a:pt x="3361" y="9015"/>
                    <a:pt x="3702" y="9276"/>
                  </a:cubicBezTo>
                  <a:cubicBezTo>
                    <a:pt x="3971" y="9472"/>
                    <a:pt x="4255" y="9668"/>
                    <a:pt x="4510" y="9907"/>
                  </a:cubicBezTo>
                  <a:cubicBezTo>
                    <a:pt x="4780" y="10169"/>
                    <a:pt x="5092" y="10343"/>
                    <a:pt x="5375" y="10582"/>
                  </a:cubicBezTo>
                  <a:cubicBezTo>
                    <a:pt x="5659" y="10800"/>
                    <a:pt x="5928" y="11018"/>
                    <a:pt x="6212" y="11235"/>
                  </a:cubicBezTo>
                  <a:cubicBezTo>
                    <a:pt x="6538" y="11497"/>
                    <a:pt x="6864" y="11758"/>
                    <a:pt x="7191" y="11998"/>
                  </a:cubicBezTo>
                  <a:cubicBezTo>
                    <a:pt x="7375" y="12150"/>
                    <a:pt x="7588" y="12237"/>
                    <a:pt x="7758" y="12411"/>
                  </a:cubicBezTo>
                  <a:cubicBezTo>
                    <a:pt x="7971" y="12629"/>
                    <a:pt x="8212" y="12760"/>
                    <a:pt x="8439" y="12934"/>
                  </a:cubicBezTo>
                  <a:cubicBezTo>
                    <a:pt x="8538" y="13021"/>
                    <a:pt x="8637" y="13086"/>
                    <a:pt x="8736" y="13173"/>
                  </a:cubicBezTo>
                  <a:cubicBezTo>
                    <a:pt x="8878" y="13282"/>
                    <a:pt x="9020" y="13369"/>
                    <a:pt x="9162" y="13456"/>
                  </a:cubicBezTo>
                  <a:cubicBezTo>
                    <a:pt x="9304" y="13544"/>
                    <a:pt x="9446" y="13609"/>
                    <a:pt x="9573" y="13718"/>
                  </a:cubicBezTo>
                  <a:cubicBezTo>
                    <a:pt x="9999" y="14044"/>
                    <a:pt x="10424" y="14393"/>
                    <a:pt x="10850" y="14719"/>
                  </a:cubicBezTo>
                  <a:cubicBezTo>
                    <a:pt x="10878" y="14741"/>
                    <a:pt x="10892" y="14763"/>
                    <a:pt x="10921" y="14763"/>
                  </a:cubicBezTo>
                  <a:cubicBezTo>
                    <a:pt x="11389" y="15068"/>
                    <a:pt x="11842" y="15373"/>
                    <a:pt x="12310" y="15677"/>
                  </a:cubicBezTo>
                  <a:cubicBezTo>
                    <a:pt x="12452" y="15765"/>
                    <a:pt x="12594" y="15873"/>
                    <a:pt x="12736" y="15961"/>
                  </a:cubicBezTo>
                  <a:cubicBezTo>
                    <a:pt x="12793" y="16026"/>
                    <a:pt x="12849" y="16048"/>
                    <a:pt x="12949" y="16091"/>
                  </a:cubicBezTo>
                  <a:close/>
                  <a:moveTo>
                    <a:pt x="2624" y="11257"/>
                  </a:moveTo>
                  <a:cubicBezTo>
                    <a:pt x="2610" y="11453"/>
                    <a:pt x="2666" y="11627"/>
                    <a:pt x="2737" y="11758"/>
                  </a:cubicBezTo>
                  <a:cubicBezTo>
                    <a:pt x="2893" y="12063"/>
                    <a:pt x="3007" y="12390"/>
                    <a:pt x="3092" y="12738"/>
                  </a:cubicBezTo>
                  <a:cubicBezTo>
                    <a:pt x="3134" y="12934"/>
                    <a:pt x="3219" y="13086"/>
                    <a:pt x="3333" y="13173"/>
                  </a:cubicBezTo>
                  <a:cubicBezTo>
                    <a:pt x="3489" y="13304"/>
                    <a:pt x="3645" y="13413"/>
                    <a:pt x="3787" y="13544"/>
                  </a:cubicBezTo>
                  <a:cubicBezTo>
                    <a:pt x="4113" y="13805"/>
                    <a:pt x="4439" y="14066"/>
                    <a:pt x="4751" y="14349"/>
                  </a:cubicBezTo>
                  <a:cubicBezTo>
                    <a:pt x="5063" y="14610"/>
                    <a:pt x="5361" y="14915"/>
                    <a:pt x="5673" y="15177"/>
                  </a:cubicBezTo>
                  <a:cubicBezTo>
                    <a:pt x="5716" y="15220"/>
                    <a:pt x="5758" y="15220"/>
                    <a:pt x="5786" y="15264"/>
                  </a:cubicBezTo>
                  <a:cubicBezTo>
                    <a:pt x="5886" y="15351"/>
                    <a:pt x="5985" y="15416"/>
                    <a:pt x="6084" y="15525"/>
                  </a:cubicBezTo>
                  <a:cubicBezTo>
                    <a:pt x="6184" y="15634"/>
                    <a:pt x="6283" y="15743"/>
                    <a:pt x="6382" y="15830"/>
                  </a:cubicBezTo>
                  <a:cubicBezTo>
                    <a:pt x="6779" y="16200"/>
                    <a:pt x="7191" y="16548"/>
                    <a:pt x="7602" y="16919"/>
                  </a:cubicBezTo>
                  <a:cubicBezTo>
                    <a:pt x="7815" y="17115"/>
                    <a:pt x="8042" y="17267"/>
                    <a:pt x="8240" y="17485"/>
                  </a:cubicBezTo>
                  <a:cubicBezTo>
                    <a:pt x="8609" y="17877"/>
                    <a:pt x="9006" y="18181"/>
                    <a:pt x="9403" y="18486"/>
                  </a:cubicBezTo>
                  <a:cubicBezTo>
                    <a:pt x="9587" y="18617"/>
                    <a:pt x="9772" y="18748"/>
                    <a:pt x="9956" y="18856"/>
                  </a:cubicBezTo>
                  <a:cubicBezTo>
                    <a:pt x="10453" y="19161"/>
                    <a:pt x="10949" y="19466"/>
                    <a:pt x="11459" y="19793"/>
                  </a:cubicBezTo>
                  <a:cubicBezTo>
                    <a:pt x="11715" y="19945"/>
                    <a:pt x="11970" y="20098"/>
                    <a:pt x="12240" y="20250"/>
                  </a:cubicBezTo>
                  <a:cubicBezTo>
                    <a:pt x="12268" y="20272"/>
                    <a:pt x="12310" y="20272"/>
                    <a:pt x="12339" y="20272"/>
                  </a:cubicBezTo>
                  <a:cubicBezTo>
                    <a:pt x="12353" y="20272"/>
                    <a:pt x="12381" y="20206"/>
                    <a:pt x="12381" y="20185"/>
                  </a:cubicBezTo>
                  <a:cubicBezTo>
                    <a:pt x="12381" y="20119"/>
                    <a:pt x="12353" y="20054"/>
                    <a:pt x="12339" y="20010"/>
                  </a:cubicBezTo>
                  <a:cubicBezTo>
                    <a:pt x="12084" y="19335"/>
                    <a:pt x="12041" y="18595"/>
                    <a:pt x="12069" y="17833"/>
                  </a:cubicBezTo>
                  <a:cubicBezTo>
                    <a:pt x="12084" y="17594"/>
                    <a:pt x="12112" y="17398"/>
                    <a:pt x="12197" y="17202"/>
                  </a:cubicBezTo>
                  <a:cubicBezTo>
                    <a:pt x="12240" y="17093"/>
                    <a:pt x="12282" y="17006"/>
                    <a:pt x="12310" y="16875"/>
                  </a:cubicBezTo>
                  <a:cubicBezTo>
                    <a:pt x="12353" y="16701"/>
                    <a:pt x="12339" y="16635"/>
                    <a:pt x="12240" y="16527"/>
                  </a:cubicBezTo>
                  <a:cubicBezTo>
                    <a:pt x="12140" y="16440"/>
                    <a:pt x="12027" y="16309"/>
                    <a:pt x="11913" y="16265"/>
                  </a:cubicBezTo>
                  <a:cubicBezTo>
                    <a:pt x="11644" y="16135"/>
                    <a:pt x="11403" y="15917"/>
                    <a:pt x="11162" y="15721"/>
                  </a:cubicBezTo>
                  <a:cubicBezTo>
                    <a:pt x="11034" y="15612"/>
                    <a:pt x="10906" y="15547"/>
                    <a:pt x="10779" y="15438"/>
                  </a:cubicBezTo>
                  <a:cubicBezTo>
                    <a:pt x="10424" y="15177"/>
                    <a:pt x="10070" y="14937"/>
                    <a:pt x="9715" y="14654"/>
                  </a:cubicBezTo>
                  <a:cubicBezTo>
                    <a:pt x="9446" y="14436"/>
                    <a:pt x="9176" y="14240"/>
                    <a:pt x="8892" y="14066"/>
                  </a:cubicBezTo>
                  <a:cubicBezTo>
                    <a:pt x="8850" y="14044"/>
                    <a:pt x="8793" y="14001"/>
                    <a:pt x="8751" y="13979"/>
                  </a:cubicBezTo>
                  <a:cubicBezTo>
                    <a:pt x="8141" y="13522"/>
                    <a:pt x="7517" y="13043"/>
                    <a:pt x="6907" y="12585"/>
                  </a:cubicBezTo>
                  <a:cubicBezTo>
                    <a:pt x="6510" y="12281"/>
                    <a:pt x="6127" y="11998"/>
                    <a:pt x="5730" y="11715"/>
                  </a:cubicBezTo>
                  <a:cubicBezTo>
                    <a:pt x="5574" y="11606"/>
                    <a:pt x="5418" y="11475"/>
                    <a:pt x="5262" y="11366"/>
                  </a:cubicBezTo>
                  <a:cubicBezTo>
                    <a:pt x="4865" y="11061"/>
                    <a:pt x="4453" y="10735"/>
                    <a:pt x="4056" y="10430"/>
                  </a:cubicBezTo>
                  <a:cubicBezTo>
                    <a:pt x="3929" y="10321"/>
                    <a:pt x="3787" y="10234"/>
                    <a:pt x="3659" y="10125"/>
                  </a:cubicBezTo>
                  <a:cubicBezTo>
                    <a:pt x="3461" y="9973"/>
                    <a:pt x="3276" y="9820"/>
                    <a:pt x="3078" y="9646"/>
                  </a:cubicBezTo>
                  <a:cubicBezTo>
                    <a:pt x="2993" y="9581"/>
                    <a:pt x="2922" y="9602"/>
                    <a:pt x="2837" y="9690"/>
                  </a:cubicBezTo>
                  <a:cubicBezTo>
                    <a:pt x="2681" y="9885"/>
                    <a:pt x="2610" y="10169"/>
                    <a:pt x="2610" y="10473"/>
                  </a:cubicBezTo>
                  <a:cubicBezTo>
                    <a:pt x="2624" y="10713"/>
                    <a:pt x="2624" y="10974"/>
                    <a:pt x="2624" y="11257"/>
                  </a:cubicBezTo>
                  <a:close/>
                  <a:moveTo>
                    <a:pt x="13374" y="20185"/>
                  </a:moveTo>
                  <a:cubicBezTo>
                    <a:pt x="13431" y="20141"/>
                    <a:pt x="13502" y="20119"/>
                    <a:pt x="13559" y="20054"/>
                  </a:cubicBezTo>
                  <a:cubicBezTo>
                    <a:pt x="13885" y="19662"/>
                    <a:pt x="14211" y="19292"/>
                    <a:pt x="14580" y="19031"/>
                  </a:cubicBezTo>
                  <a:cubicBezTo>
                    <a:pt x="14963" y="18748"/>
                    <a:pt x="15317" y="18443"/>
                    <a:pt x="15686" y="18138"/>
                  </a:cubicBezTo>
                  <a:cubicBezTo>
                    <a:pt x="15828" y="18029"/>
                    <a:pt x="15970" y="17877"/>
                    <a:pt x="16111" y="17768"/>
                  </a:cubicBezTo>
                  <a:cubicBezTo>
                    <a:pt x="16267" y="17637"/>
                    <a:pt x="16423" y="17485"/>
                    <a:pt x="16594" y="17354"/>
                  </a:cubicBezTo>
                  <a:cubicBezTo>
                    <a:pt x="16849" y="17136"/>
                    <a:pt x="17104" y="16919"/>
                    <a:pt x="17359" y="16679"/>
                  </a:cubicBezTo>
                  <a:cubicBezTo>
                    <a:pt x="17629" y="16418"/>
                    <a:pt x="17884" y="16113"/>
                    <a:pt x="18154" y="15852"/>
                  </a:cubicBezTo>
                  <a:cubicBezTo>
                    <a:pt x="18395" y="15590"/>
                    <a:pt x="18650" y="15351"/>
                    <a:pt x="18891" y="15111"/>
                  </a:cubicBezTo>
                  <a:cubicBezTo>
                    <a:pt x="19005" y="15002"/>
                    <a:pt x="19118" y="14915"/>
                    <a:pt x="19232" y="14806"/>
                  </a:cubicBezTo>
                  <a:cubicBezTo>
                    <a:pt x="19458" y="14589"/>
                    <a:pt x="19685" y="14393"/>
                    <a:pt x="19898" y="14175"/>
                  </a:cubicBezTo>
                  <a:cubicBezTo>
                    <a:pt x="20054" y="14001"/>
                    <a:pt x="20054" y="13848"/>
                    <a:pt x="19955" y="13587"/>
                  </a:cubicBezTo>
                  <a:cubicBezTo>
                    <a:pt x="19912" y="13478"/>
                    <a:pt x="19870" y="13391"/>
                    <a:pt x="19813" y="13304"/>
                  </a:cubicBezTo>
                  <a:cubicBezTo>
                    <a:pt x="19700" y="13065"/>
                    <a:pt x="19629" y="12825"/>
                    <a:pt x="19629" y="12520"/>
                  </a:cubicBezTo>
                  <a:cubicBezTo>
                    <a:pt x="19614" y="12259"/>
                    <a:pt x="19600" y="11998"/>
                    <a:pt x="19572" y="11715"/>
                  </a:cubicBezTo>
                  <a:cubicBezTo>
                    <a:pt x="19558" y="11562"/>
                    <a:pt x="19501" y="11519"/>
                    <a:pt x="19402" y="11584"/>
                  </a:cubicBezTo>
                  <a:cubicBezTo>
                    <a:pt x="19175" y="11758"/>
                    <a:pt x="18948" y="11910"/>
                    <a:pt x="18721" y="12085"/>
                  </a:cubicBezTo>
                  <a:cubicBezTo>
                    <a:pt x="18593" y="12194"/>
                    <a:pt x="18480" y="12346"/>
                    <a:pt x="18352" y="12455"/>
                  </a:cubicBezTo>
                  <a:cubicBezTo>
                    <a:pt x="18125" y="12673"/>
                    <a:pt x="17884" y="12869"/>
                    <a:pt x="17657" y="13086"/>
                  </a:cubicBezTo>
                  <a:cubicBezTo>
                    <a:pt x="17289" y="13435"/>
                    <a:pt x="16920" y="13740"/>
                    <a:pt x="16508" y="13957"/>
                  </a:cubicBezTo>
                  <a:cubicBezTo>
                    <a:pt x="16438" y="14001"/>
                    <a:pt x="16381" y="14044"/>
                    <a:pt x="16324" y="14088"/>
                  </a:cubicBezTo>
                  <a:cubicBezTo>
                    <a:pt x="15842" y="14523"/>
                    <a:pt x="15360" y="14959"/>
                    <a:pt x="14877" y="15373"/>
                  </a:cubicBezTo>
                  <a:cubicBezTo>
                    <a:pt x="14778" y="15460"/>
                    <a:pt x="14679" y="15569"/>
                    <a:pt x="14580" y="15634"/>
                  </a:cubicBezTo>
                  <a:cubicBezTo>
                    <a:pt x="14097" y="16004"/>
                    <a:pt x="13658" y="16418"/>
                    <a:pt x="13261" y="16984"/>
                  </a:cubicBezTo>
                  <a:cubicBezTo>
                    <a:pt x="13204" y="17071"/>
                    <a:pt x="13133" y="17115"/>
                    <a:pt x="13062" y="17180"/>
                  </a:cubicBezTo>
                  <a:cubicBezTo>
                    <a:pt x="13005" y="17223"/>
                    <a:pt x="12949" y="17267"/>
                    <a:pt x="12892" y="17311"/>
                  </a:cubicBezTo>
                  <a:cubicBezTo>
                    <a:pt x="12708" y="17485"/>
                    <a:pt x="12608" y="17746"/>
                    <a:pt x="12580" y="18073"/>
                  </a:cubicBezTo>
                  <a:cubicBezTo>
                    <a:pt x="12580" y="18116"/>
                    <a:pt x="12608" y="18160"/>
                    <a:pt x="12622" y="18203"/>
                  </a:cubicBezTo>
                  <a:cubicBezTo>
                    <a:pt x="12637" y="18225"/>
                    <a:pt x="12679" y="18203"/>
                    <a:pt x="12693" y="18181"/>
                  </a:cubicBezTo>
                  <a:cubicBezTo>
                    <a:pt x="12722" y="18160"/>
                    <a:pt x="12736" y="18138"/>
                    <a:pt x="12750" y="18116"/>
                  </a:cubicBezTo>
                  <a:cubicBezTo>
                    <a:pt x="13076" y="17681"/>
                    <a:pt x="13431" y="17332"/>
                    <a:pt x="13814" y="17027"/>
                  </a:cubicBezTo>
                  <a:cubicBezTo>
                    <a:pt x="13856" y="16984"/>
                    <a:pt x="13899" y="16940"/>
                    <a:pt x="13941" y="16897"/>
                  </a:cubicBezTo>
                  <a:cubicBezTo>
                    <a:pt x="14253" y="16418"/>
                    <a:pt x="14665" y="16113"/>
                    <a:pt x="15048" y="15743"/>
                  </a:cubicBezTo>
                  <a:cubicBezTo>
                    <a:pt x="15431" y="15394"/>
                    <a:pt x="15828" y="15046"/>
                    <a:pt x="16211" y="14676"/>
                  </a:cubicBezTo>
                  <a:cubicBezTo>
                    <a:pt x="16693" y="14197"/>
                    <a:pt x="17189" y="13761"/>
                    <a:pt x="17686" y="13326"/>
                  </a:cubicBezTo>
                  <a:cubicBezTo>
                    <a:pt x="17813" y="13217"/>
                    <a:pt x="17898" y="13195"/>
                    <a:pt x="17927" y="13282"/>
                  </a:cubicBezTo>
                  <a:cubicBezTo>
                    <a:pt x="17955" y="13435"/>
                    <a:pt x="17898" y="13565"/>
                    <a:pt x="17842" y="13631"/>
                  </a:cubicBezTo>
                  <a:cubicBezTo>
                    <a:pt x="17700" y="13827"/>
                    <a:pt x="17544" y="14023"/>
                    <a:pt x="17374" y="14153"/>
                  </a:cubicBezTo>
                  <a:cubicBezTo>
                    <a:pt x="17047" y="14371"/>
                    <a:pt x="16778" y="14719"/>
                    <a:pt x="16480" y="14981"/>
                  </a:cubicBezTo>
                  <a:cubicBezTo>
                    <a:pt x="16267" y="15155"/>
                    <a:pt x="16069" y="15394"/>
                    <a:pt x="15899" y="15656"/>
                  </a:cubicBezTo>
                  <a:cubicBezTo>
                    <a:pt x="15842" y="15743"/>
                    <a:pt x="15771" y="15786"/>
                    <a:pt x="15700" y="15852"/>
                  </a:cubicBezTo>
                  <a:cubicBezTo>
                    <a:pt x="15473" y="16026"/>
                    <a:pt x="15246" y="16178"/>
                    <a:pt x="15062" y="16461"/>
                  </a:cubicBezTo>
                  <a:cubicBezTo>
                    <a:pt x="15019" y="16527"/>
                    <a:pt x="14963" y="16570"/>
                    <a:pt x="14906" y="16614"/>
                  </a:cubicBezTo>
                  <a:cubicBezTo>
                    <a:pt x="14736" y="16723"/>
                    <a:pt x="14580" y="16875"/>
                    <a:pt x="14452" y="17071"/>
                  </a:cubicBezTo>
                  <a:cubicBezTo>
                    <a:pt x="14381" y="17180"/>
                    <a:pt x="14296" y="17245"/>
                    <a:pt x="14225" y="17332"/>
                  </a:cubicBezTo>
                  <a:cubicBezTo>
                    <a:pt x="13828" y="17724"/>
                    <a:pt x="13431" y="18116"/>
                    <a:pt x="13034" y="18486"/>
                  </a:cubicBezTo>
                  <a:cubicBezTo>
                    <a:pt x="12920" y="18595"/>
                    <a:pt x="12807" y="18704"/>
                    <a:pt x="12708" y="18813"/>
                  </a:cubicBezTo>
                  <a:cubicBezTo>
                    <a:pt x="12608" y="18922"/>
                    <a:pt x="12594" y="18944"/>
                    <a:pt x="12622" y="19140"/>
                  </a:cubicBezTo>
                  <a:cubicBezTo>
                    <a:pt x="12637" y="19205"/>
                    <a:pt x="12651" y="19270"/>
                    <a:pt x="12665" y="19336"/>
                  </a:cubicBezTo>
                  <a:cubicBezTo>
                    <a:pt x="12708" y="19488"/>
                    <a:pt x="12764" y="19510"/>
                    <a:pt x="12849" y="19423"/>
                  </a:cubicBezTo>
                  <a:cubicBezTo>
                    <a:pt x="13062" y="19248"/>
                    <a:pt x="13275" y="19052"/>
                    <a:pt x="13488" y="18878"/>
                  </a:cubicBezTo>
                  <a:cubicBezTo>
                    <a:pt x="13544" y="18835"/>
                    <a:pt x="13601" y="18791"/>
                    <a:pt x="13644" y="18748"/>
                  </a:cubicBezTo>
                  <a:cubicBezTo>
                    <a:pt x="13899" y="18486"/>
                    <a:pt x="14154" y="18225"/>
                    <a:pt x="14409" y="17986"/>
                  </a:cubicBezTo>
                  <a:cubicBezTo>
                    <a:pt x="14594" y="17811"/>
                    <a:pt x="14778" y="17615"/>
                    <a:pt x="14963" y="17463"/>
                  </a:cubicBezTo>
                  <a:cubicBezTo>
                    <a:pt x="15360" y="17136"/>
                    <a:pt x="15743" y="16766"/>
                    <a:pt x="16126" y="16374"/>
                  </a:cubicBezTo>
                  <a:cubicBezTo>
                    <a:pt x="16338" y="16156"/>
                    <a:pt x="16551" y="15895"/>
                    <a:pt x="16764" y="15677"/>
                  </a:cubicBezTo>
                  <a:cubicBezTo>
                    <a:pt x="17047" y="15416"/>
                    <a:pt x="17345" y="15177"/>
                    <a:pt x="17615" y="14894"/>
                  </a:cubicBezTo>
                  <a:cubicBezTo>
                    <a:pt x="17799" y="14719"/>
                    <a:pt x="17969" y="14480"/>
                    <a:pt x="18168" y="14284"/>
                  </a:cubicBezTo>
                  <a:cubicBezTo>
                    <a:pt x="18352" y="14110"/>
                    <a:pt x="18537" y="13936"/>
                    <a:pt x="18735" y="13783"/>
                  </a:cubicBezTo>
                  <a:cubicBezTo>
                    <a:pt x="18763" y="13761"/>
                    <a:pt x="18806" y="13761"/>
                    <a:pt x="18834" y="13761"/>
                  </a:cubicBezTo>
                  <a:cubicBezTo>
                    <a:pt x="18990" y="13761"/>
                    <a:pt x="19076" y="13979"/>
                    <a:pt x="19005" y="14175"/>
                  </a:cubicBezTo>
                  <a:cubicBezTo>
                    <a:pt x="18948" y="14327"/>
                    <a:pt x="18849" y="14458"/>
                    <a:pt x="18749" y="14567"/>
                  </a:cubicBezTo>
                  <a:cubicBezTo>
                    <a:pt x="18636" y="14676"/>
                    <a:pt x="18522" y="14763"/>
                    <a:pt x="18395" y="14806"/>
                  </a:cubicBezTo>
                  <a:cubicBezTo>
                    <a:pt x="18182" y="14894"/>
                    <a:pt x="18012" y="15090"/>
                    <a:pt x="17827" y="15286"/>
                  </a:cubicBezTo>
                  <a:cubicBezTo>
                    <a:pt x="17671" y="15460"/>
                    <a:pt x="17530" y="15656"/>
                    <a:pt x="17345" y="15765"/>
                  </a:cubicBezTo>
                  <a:cubicBezTo>
                    <a:pt x="16891" y="16091"/>
                    <a:pt x="16537" y="16636"/>
                    <a:pt x="16111" y="17027"/>
                  </a:cubicBezTo>
                  <a:cubicBezTo>
                    <a:pt x="15970" y="17158"/>
                    <a:pt x="15842" y="17311"/>
                    <a:pt x="15686" y="17419"/>
                  </a:cubicBezTo>
                  <a:cubicBezTo>
                    <a:pt x="15516" y="17550"/>
                    <a:pt x="15374" y="17702"/>
                    <a:pt x="15232" y="17877"/>
                  </a:cubicBezTo>
                  <a:cubicBezTo>
                    <a:pt x="15104" y="18051"/>
                    <a:pt x="14948" y="18181"/>
                    <a:pt x="14807" y="18312"/>
                  </a:cubicBezTo>
                  <a:cubicBezTo>
                    <a:pt x="14721" y="18399"/>
                    <a:pt x="14636" y="18443"/>
                    <a:pt x="14565" y="18530"/>
                  </a:cubicBezTo>
                  <a:cubicBezTo>
                    <a:pt x="14253" y="18922"/>
                    <a:pt x="13913" y="19227"/>
                    <a:pt x="13559" y="19510"/>
                  </a:cubicBezTo>
                  <a:cubicBezTo>
                    <a:pt x="13431" y="19619"/>
                    <a:pt x="13303" y="19749"/>
                    <a:pt x="13204" y="19902"/>
                  </a:cubicBezTo>
                  <a:cubicBezTo>
                    <a:pt x="13133" y="19989"/>
                    <a:pt x="13161" y="20141"/>
                    <a:pt x="13261" y="20185"/>
                  </a:cubicBezTo>
                  <a:cubicBezTo>
                    <a:pt x="13275" y="20141"/>
                    <a:pt x="13317" y="20141"/>
                    <a:pt x="13374" y="20185"/>
                  </a:cubicBezTo>
                  <a:close/>
                  <a:moveTo>
                    <a:pt x="454" y="9559"/>
                  </a:moveTo>
                  <a:cubicBezTo>
                    <a:pt x="482" y="9842"/>
                    <a:pt x="525" y="10125"/>
                    <a:pt x="553" y="10430"/>
                  </a:cubicBezTo>
                  <a:cubicBezTo>
                    <a:pt x="610" y="11061"/>
                    <a:pt x="893" y="11388"/>
                    <a:pt x="1248" y="11606"/>
                  </a:cubicBezTo>
                  <a:cubicBezTo>
                    <a:pt x="1333" y="11649"/>
                    <a:pt x="1390" y="11606"/>
                    <a:pt x="1390" y="11453"/>
                  </a:cubicBezTo>
                  <a:cubicBezTo>
                    <a:pt x="1390" y="11301"/>
                    <a:pt x="1376" y="11127"/>
                    <a:pt x="1347" y="10974"/>
                  </a:cubicBezTo>
                  <a:cubicBezTo>
                    <a:pt x="1206" y="10169"/>
                    <a:pt x="1262" y="9385"/>
                    <a:pt x="1574" y="8666"/>
                  </a:cubicBezTo>
                  <a:cubicBezTo>
                    <a:pt x="1588" y="8623"/>
                    <a:pt x="1617" y="8579"/>
                    <a:pt x="1631" y="8535"/>
                  </a:cubicBezTo>
                  <a:cubicBezTo>
                    <a:pt x="1674" y="8448"/>
                    <a:pt x="1659" y="8340"/>
                    <a:pt x="1603" y="8296"/>
                  </a:cubicBezTo>
                  <a:cubicBezTo>
                    <a:pt x="1404" y="8100"/>
                    <a:pt x="1248" y="7839"/>
                    <a:pt x="1021" y="7708"/>
                  </a:cubicBezTo>
                  <a:cubicBezTo>
                    <a:pt x="865" y="7621"/>
                    <a:pt x="794" y="7664"/>
                    <a:pt x="723" y="7882"/>
                  </a:cubicBezTo>
                  <a:cubicBezTo>
                    <a:pt x="667" y="8078"/>
                    <a:pt x="624" y="8274"/>
                    <a:pt x="581" y="8492"/>
                  </a:cubicBezTo>
                  <a:cubicBezTo>
                    <a:pt x="511" y="8840"/>
                    <a:pt x="440" y="9167"/>
                    <a:pt x="454" y="9559"/>
                  </a:cubicBezTo>
                  <a:close/>
                  <a:moveTo>
                    <a:pt x="1716" y="10430"/>
                  </a:moveTo>
                  <a:cubicBezTo>
                    <a:pt x="1730" y="10800"/>
                    <a:pt x="1773" y="11192"/>
                    <a:pt x="1858" y="11540"/>
                  </a:cubicBezTo>
                  <a:cubicBezTo>
                    <a:pt x="1929" y="11845"/>
                    <a:pt x="2071" y="12085"/>
                    <a:pt x="2212" y="12324"/>
                  </a:cubicBezTo>
                  <a:cubicBezTo>
                    <a:pt x="2227" y="12346"/>
                    <a:pt x="2269" y="12346"/>
                    <a:pt x="2312" y="12346"/>
                  </a:cubicBezTo>
                  <a:cubicBezTo>
                    <a:pt x="2312" y="12302"/>
                    <a:pt x="2326" y="12237"/>
                    <a:pt x="2326" y="12194"/>
                  </a:cubicBezTo>
                  <a:cubicBezTo>
                    <a:pt x="2326" y="12150"/>
                    <a:pt x="2298" y="12128"/>
                    <a:pt x="2283" y="12085"/>
                  </a:cubicBezTo>
                  <a:cubicBezTo>
                    <a:pt x="2014" y="11323"/>
                    <a:pt x="2028" y="10539"/>
                    <a:pt x="2184" y="9755"/>
                  </a:cubicBezTo>
                  <a:cubicBezTo>
                    <a:pt x="2227" y="9581"/>
                    <a:pt x="2298" y="9428"/>
                    <a:pt x="2354" y="9254"/>
                  </a:cubicBezTo>
                  <a:cubicBezTo>
                    <a:pt x="2411" y="9102"/>
                    <a:pt x="2383" y="8993"/>
                    <a:pt x="2269" y="8906"/>
                  </a:cubicBezTo>
                  <a:cubicBezTo>
                    <a:pt x="2156" y="8797"/>
                    <a:pt x="2085" y="8819"/>
                    <a:pt x="2028" y="8971"/>
                  </a:cubicBezTo>
                  <a:cubicBezTo>
                    <a:pt x="1971" y="9102"/>
                    <a:pt x="1943" y="9254"/>
                    <a:pt x="1886" y="9406"/>
                  </a:cubicBezTo>
                  <a:cubicBezTo>
                    <a:pt x="1759" y="9711"/>
                    <a:pt x="1716" y="10060"/>
                    <a:pt x="1716" y="1043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539A43E5-302B-7F4B-98EB-0E52984CE42A}"/>
                </a:ext>
              </a:extLst>
            </p:cNvPr>
            <p:cNvSpPr/>
            <p:nvPr/>
          </p:nvSpPr>
          <p:spPr>
            <a:xfrm>
              <a:off x="2730499" y="6134099"/>
              <a:ext cx="603732" cy="37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79" extrusionOk="0">
                  <a:moveTo>
                    <a:pt x="8882" y="21468"/>
                  </a:moveTo>
                  <a:cubicBezTo>
                    <a:pt x="8342" y="21541"/>
                    <a:pt x="7937" y="21248"/>
                    <a:pt x="7577" y="20882"/>
                  </a:cubicBezTo>
                  <a:cubicBezTo>
                    <a:pt x="6452" y="19784"/>
                    <a:pt x="5237" y="18905"/>
                    <a:pt x="4112" y="17734"/>
                  </a:cubicBezTo>
                  <a:cubicBezTo>
                    <a:pt x="3572" y="17148"/>
                    <a:pt x="2897" y="16928"/>
                    <a:pt x="2267" y="16562"/>
                  </a:cubicBezTo>
                  <a:cubicBezTo>
                    <a:pt x="1862" y="16342"/>
                    <a:pt x="1457" y="16049"/>
                    <a:pt x="1007" y="15830"/>
                  </a:cubicBezTo>
                  <a:cubicBezTo>
                    <a:pt x="557" y="15537"/>
                    <a:pt x="332" y="14951"/>
                    <a:pt x="62" y="14365"/>
                  </a:cubicBezTo>
                  <a:cubicBezTo>
                    <a:pt x="-73" y="13999"/>
                    <a:pt x="17" y="13267"/>
                    <a:pt x="287" y="12901"/>
                  </a:cubicBezTo>
                  <a:cubicBezTo>
                    <a:pt x="962" y="12022"/>
                    <a:pt x="1682" y="11144"/>
                    <a:pt x="2402" y="10338"/>
                  </a:cubicBezTo>
                  <a:cubicBezTo>
                    <a:pt x="2987" y="9679"/>
                    <a:pt x="3617" y="9094"/>
                    <a:pt x="4247" y="8508"/>
                  </a:cubicBezTo>
                  <a:cubicBezTo>
                    <a:pt x="4697" y="8068"/>
                    <a:pt x="5192" y="7776"/>
                    <a:pt x="5642" y="7409"/>
                  </a:cubicBezTo>
                  <a:cubicBezTo>
                    <a:pt x="5867" y="7263"/>
                    <a:pt x="6137" y="7190"/>
                    <a:pt x="6272" y="6750"/>
                  </a:cubicBezTo>
                  <a:cubicBezTo>
                    <a:pt x="6542" y="5945"/>
                    <a:pt x="7037" y="5433"/>
                    <a:pt x="7532" y="5066"/>
                  </a:cubicBezTo>
                  <a:cubicBezTo>
                    <a:pt x="8207" y="4554"/>
                    <a:pt x="8882" y="3968"/>
                    <a:pt x="9467" y="3236"/>
                  </a:cubicBezTo>
                  <a:cubicBezTo>
                    <a:pt x="9692" y="2943"/>
                    <a:pt x="9962" y="2650"/>
                    <a:pt x="10232" y="2504"/>
                  </a:cubicBezTo>
                  <a:cubicBezTo>
                    <a:pt x="10862" y="1991"/>
                    <a:pt x="11447" y="1479"/>
                    <a:pt x="11942" y="600"/>
                  </a:cubicBezTo>
                  <a:cubicBezTo>
                    <a:pt x="12167" y="161"/>
                    <a:pt x="12437" y="87"/>
                    <a:pt x="12752" y="14"/>
                  </a:cubicBezTo>
                  <a:cubicBezTo>
                    <a:pt x="13472" y="-59"/>
                    <a:pt x="14192" y="161"/>
                    <a:pt x="14867" y="600"/>
                  </a:cubicBezTo>
                  <a:cubicBezTo>
                    <a:pt x="15587" y="1113"/>
                    <a:pt x="16307" y="1698"/>
                    <a:pt x="17072" y="2211"/>
                  </a:cubicBezTo>
                  <a:cubicBezTo>
                    <a:pt x="18467" y="3163"/>
                    <a:pt x="19682" y="4700"/>
                    <a:pt x="20942" y="6092"/>
                  </a:cubicBezTo>
                  <a:cubicBezTo>
                    <a:pt x="20987" y="6092"/>
                    <a:pt x="20987" y="6165"/>
                    <a:pt x="20987" y="6165"/>
                  </a:cubicBezTo>
                  <a:cubicBezTo>
                    <a:pt x="21527" y="6897"/>
                    <a:pt x="21527" y="7409"/>
                    <a:pt x="20987" y="8142"/>
                  </a:cubicBezTo>
                  <a:cubicBezTo>
                    <a:pt x="20582" y="8654"/>
                    <a:pt x="20132" y="9094"/>
                    <a:pt x="19637" y="9460"/>
                  </a:cubicBezTo>
                  <a:cubicBezTo>
                    <a:pt x="19232" y="9753"/>
                    <a:pt x="18917" y="10119"/>
                    <a:pt x="18602" y="10558"/>
                  </a:cubicBezTo>
                  <a:cubicBezTo>
                    <a:pt x="17882" y="11510"/>
                    <a:pt x="17117" y="12388"/>
                    <a:pt x="16397" y="13340"/>
                  </a:cubicBezTo>
                  <a:cubicBezTo>
                    <a:pt x="16397" y="13340"/>
                    <a:pt x="16352" y="13414"/>
                    <a:pt x="16307" y="13414"/>
                  </a:cubicBezTo>
                  <a:cubicBezTo>
                    <a:pt x="15272" y="15098"/>
                    <a:pt x="13877" y="16050"/>
                    <a:pt x="12752" y="17587"/>
                  </a:cubicBezTo>
                  <a:cubicBezTo>
                    <a:pt x="11897" y="18759"/>
                    <a:pt x="10952" y="19784"/>
                    <a:pt x="10052" y="20882"/>
                  </a:cubicBezTo>
                  <a:cubicBezTo>
                    <a:pt x="9737" y="21248"/>
                    <a:pt x="9287" y="21468"/>
                    <a:pt x="8882" y="21468"/>
                  </a:cubicBezTo>
                  <a:close/>
                  <a:moveTo>
                    <a:pt x="13607" y="2797"/>
                  </a:moveTo>
                  <a:cubicBezTo>
                    <a:pt x="13472" y="2870"/>
                    <a:pt x="13247" y="3016"/>
                    <a:pt x="13067" y="3163"/>
                  </a:cubicBezTo>
                  <a:cubicBezTo>
                    <a:pt x="12797" y="3456"/>
                    <a:pt x="12527" y="3748"/>
                    <a:pt x="12257" y="4115"/>
                  </a:cubicBezTo>
                  <a:cubicBezTo>
                    <a:pt x="11267" y="5506"/>
                    <a:pt x="10007" y="6165"/>
                    <a:pt x="8927" y="7409"/>
                  </a:cubicBezTo>
                  <a:cubicBezTo>
                    <a:pt x="8882" y="7483"/>
                    <a:pt x="8792" y="7483"/>
                    <a:pt x="8702" y="7556"/>
                  </a:cubicBezTo>
                  <a:cubicBezTo>
                    <a:pt x="8162" y="7776"/>
                    <a:pt x="7757" y="8288"/>
                    <a:pt x="7352" y="8801"/>
                  </a:cubicBezTo>
                  <a:cubicBezTo>
                    <a:pt x="7037" y="9167"/>
                    <a:pt x="6722" y="9533"/>
                    <a:pt x="6407" y="9899"/>
                  </a:cubicBezTo>
                  <a:cubicBezTo>
                    <a:pt x="5192" y="11144"/>
                    <a:pt x="3977" y="12462"/>
                    <a:pt x="2807" y="13706"/>
                  </a:cubicBezTo>
                  <a:cubicBezTo>
                    <a:pt x="2762" y="13780"/>
                    <a:pt x="2717" y="13780"/>
                    <a:pt x="2672" y="13853"/>
                  </a:cubicBezTo>
                  <a:cubicBezTo>
                    <a:pt x="2627" y="13999"/>
                    <a:pt x="2582" y="14146"/>
                    <a:pt x="2582" y="14292"/>
                  </a:cubicBezTo>
                  <a:cubicBezTo>
                    <a:pt x="2582" y="14365"/>
                    <a:pt x="2672" y="14512"/>
                    <a:pt x="2762" y="14512"/>
                  </a:cubicBezTo>
                  <a:cubicBezTo>
                    <a:pt x="3122" y="14658"/>
                    <a:pt x="3482" y="14658"/>
                    <a:pt x="3797" y="14951"/>
                  </a:cubicBezTo>
                  <a:cubicBezTo>
                    <a:pt x="5102" y="16123"/>
                    <a:pt x="6587" y="16782"/>
                    <a:pt x="7802" y="18246"/>
                  </a:cubicBezTo>
                  <a:cubicBezTo>
                    <a:pt x="8207" y="18759"/>
                    <a:pt x="8612" y="18759"/>
                    <a:pt x="9017" y="18319"/>
                  </a:cubicBezTo>
                  <a:cubicBezTo>
                    <a:pt x="9107" y="18246"/>
                    <a:pt x="9152" y="18173"/>
                    <a:pt x="9242" y="18100"/>
                  </a:cubicBezTo>
                  <a:cubicBezTo>
                    <a:pt x="10097" y="17001"/>
                    <a:pt x="11132" y="16269"/>
                    <a:pt x="11942" y="14951"/>
                  </a:cubicBezTo>
                  <a:cubicBezTo>
                    <a:pt x="12077" y="14732"/>
                    <a:pt x="12302" y="14512"/>
                    <a:pt x="12482" y="14292"/>
                  </a:cubicBezTo>
                  <a:cubicBezTo>
                    <a:pt x="13337" y="13340"/>
                    <a:pt x="14192" y="12462"/>
                    <a:pt x="14957" y="11363"/>
                  </a:cubicBezTo>
                  <a:cubicBezTo>
                    <a:pt x="15677" y="10412"/>
                    <a:pt x="16487" y="9606"/>
                    <a:pt x="17162" y="8508"/>
                  </a:cubicBezTo>
                  <a:cubicBezTo>
                    <a:pt x="17342" y="8215"/>
                    <a:pt x="17567" y="8069"/>
                    <a:pt x="17792" y="7776"/>
                  </a:cubicBezTo>
                  <a:cubicBezTo>
                    <a:pt x="17972" y="7629"/>
                    <a:pt x="18107" y="7410"/>
                    <a:pt x="18287" y="7263"/>
                  </a:cubicBezTo>
                  <a:cubicBezTo>
                    <a:pt x="18602" y="6897"/>
                    <a:pt x="18602" y="6531"/>
                    <a:pt x="18287" y="6165"/>
                  </a:cubicBezTo>
                  <a:cubicBezTo>
                    <a:pt x="16982" y="4700"/>
                    <a:pt x="15632" y="3602"/>
                    <a:pt x="14102" y="2943"/>
                  </a:cubicBezTo>
                  <a:cubicBezTo>
                    <a:pt x="13877" y="2870"/>
                    <a:pt x="13742" y="2870"/>
                    <a:pt x="13607" y="27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6DCCD0-F04C-8F4C-9FED-A6F28D0E6866}"/>
              </a:ext>
            </a:extLst>
          </p:cNvPr>
          <p:cNvGrpSpPr/>
          <p:nvPr userDrawn="1"/>
        </p:nvGrpSpPr>
        <p:grpSpPr>
          <a:xfrm>
            <a:off x="3409150" y="752527"/>
            <a:ext cx="1534822" cy="1064156"/>
            <a:chOff x="6743700" y="5333999"/>
            <a:chExt cx="1608114" cy="1114972"/>
          </a:xfrm>
        </p:grpSpPr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71B5E9CC-94FE-4C49-B14A-B4EF7BB78142}"/>
                </a:ext>
              </a:extLst>
            </p:cNvPr>
            <p:cNvSpPr/>
            <p:nvPr/>
          </p:nvSpPr>
          <p:spPr>
            <a:xfrm>
              <a:off x="6743700" y="5333999"/>
              <a:ext cx="1608114" cy="111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25" extrusionOk="0">
                  <a:moveTo>
                    <a:pt x="17424" y="21378"/>
                  </a:moveTo>
                  <a:cubicBezTo>
                    <a:pt x="16845" y="21402"/>
                    <a:pt x="16249" y="21353"/>
                    <a:pt x="15671" y="21500"/>
                  </a:cubicBezTo>
                  <a:cubicBezTo>
                    <a:pt x="15552" y="21525"/>
                    <a:pt x="15449" y="21525"/>
                    <a:pt x="15330" y="21525"/>
                  </a:cubicBezTo>
                  <a:cubicBezTo>
                    <a:pt x="14871" y="21525"/>
                    <a:pt x="14411" y="21525"/>
                    <a:pt x="13952" y="21525"/>
                  </a:cubicBezTo>
                  <a:cubicBezTo>
                    <a:pt x="13798" y="21525"/>
                    <a:pt x="13645" y="21500"/>
                    <a:pt x="13475" y="21476"/>
                  </a:cubicBezTo>
                  <a:cubicBezTo>
                    <a:pt x="13441" y="21476"/>
                    <a:pt x="13407" y="21451"/>
                    <a:pt x="13390" y="21451"/>
                  </a:cubicBezTo>
                  <a:cubicBezTo>
                    <a:pt x="12675" y="21500"/>
                    <a:pt x="11977" y="21255"/>
                    <a:pt x="11262" y="21329"/>
                  </a:cubicBezTo>
                  <a:cubicBezTo>
                    <a:pt x="11041" y="21353"/>
                    <a:pt x="10803" y="21280"/>
                    <a:pt x="10581" y="21280"/>
                  </a:cubicBezTo>
                  <a:cubicBezTo>
                    <a:pt x="10360" y="21255"/>
                    <a:pt x="10122" y="21255"/>
                    <a:pt x="9900" y="21255"/>
                  </a:cubicBezTo>
                  <a:cubicBezTo>
                    <a:pt x="9373" y="21255"/>
                    <a:pt x="8828" y="21280"/>
                    <a:pt x="8300" y="21304"/>
                  </a:cubicBezTo>
                  <a:cubicBezTo>
                    <a:pt x="8028" y="21329"/>
                    <a:pt x="7875" y="21231"/>
                    <a:pt x="7790" y="20863"/>
                  </a:cubicBezTo>
                  <a:cubicBezTo>
                    <a:pt x="7739" y="20593"/>
                    <a:pt x="7637" y="20422"/>
                    <a:pt x="7483" y="20275"/>
                  </a:cubicBezTo>
                  <a:cubicBezTo>
                    <a:pt x="7194" y="19980"/>
                    <a:pt x="7007" y="19564"/>
                    <a:pt x="6786" y="19196"/>
                  </a:cubicBezTo>
                  <a:cubicBezTo>
                    <a:pt x="6700" y="19049"/>
                    <a:pt x="6632" y="18926"/>
                    <a:pt x="6547" y="18779"/>
                  </a:cubicBezTo>
                  <a:cubicBezTo>
                    <a:pt x="6462" y="18632"/>
                    <a:pt x="6377" y="18460"/>
                    <a:pt x="6309" y="18313"/>
                  </a:cubicBezTo>
                  <a:cubicBezTo>
                    <a:pt x="6173" y="18068"/>
                    <a:pt x="6054" y="17798"/>
                    <a:pt x="5917" y="17553"/>
                  </a:cubicBezTo>
                  <a:cubicBezTo>
                    <a:pt x="5475" y="16744"/>
                    <a:pt x="5032" y="15960"/>
                    <a:pt x="4607" y="15150"/>
                  </a:cubicBezTo>
                  <a:cubicBezTo>
                    <a:pt x="4505" y="14954"/>
                    <a:pt x="4403" y="14734"/>
                    <a:pt x="4283" y="14537"/>
                  </a:cubicBezTo>
                  <a:cubicBezTo>
                    <a:pt x="3926" y="13998"/>
                    <a:pt x="3637" y="13385"/>
                    <a:pt x="3330" y="12797"/>
                  </a:cubicBezTo>
                  <a:cubicBezTo>
                    <a:pt x="3007" y="12208"/>
                    <a:pt x="2683" y="11620"/>
                    <a:pt x="2360" y="11031"/>
                  </a:cubicBezTo>
                  <a:cubicBezTo>
                    <a:pt x="2275" y="10884"/>
                    <a:pt x="2207" y="10713"/>
                    <a:pt x="2122" y="10541"/>
                  </a:cubicBezTo>
                  <a:cubicBezTo>
                    <a:pt x="2037" y="10369"/>
                    <a:pt x="1951" y="10198"/>
                    <a:pt x="1866" y="10026"/>
                  </a:cubicBezTo>
                  <a:cubicBezTo>
                    <a:pt x="1645" y="9634"/>
                    <a:pt x="1424" y="9242"/>
                    <a:pt x="1203" y="8825"/>
                  </a:cubicBezTo>
                  <a:cubicBezTo>
                    <a:pt x="981" y="8433"/>
                    <a:pt x="777" y="8016"/>
                    <a:pt x="556" y="7624"/>
                  </a:cubicBezTo>
                  <a:cubicBezTo>
                    <a:pt x="334" y="7231"/>
                    <a:pt x="198" y="6790"/>
                    <a:pt x="62" y="6324"/>
                  </a:cubicBezTo>
                  <a:cubicBezTo>
                    <a:pt x="-23" y="6030"/>
                    <a:pt x="-6" y="5711"/>
                    <a:pt x="28" y="5392"/>
                  </a:cubicBezTo>
                  <a:cubicBezTo>
                    <a:pt x="45" y="5172"/>
                    <a:pt x="164" y="5025"/>
                    <a:pt x="300" y="4927"/>
                  </a:cubicBezTo>
                  <a:cubicBezTo>
                    <a:pt x="760" y="4632"/>
                    <a:pt x="1203" y="4314"/>
                    <a:pt x="1662" y="4044"/>
                  </a:cubicBezTo>
                  <a:cubicBezTo>
                    <a:pt x="2207" y="3701"/>
                    <a:pt x="2768" y="3382"/>
                    <a:pt x="3313" y="3063"/>
                  </a:cubicBezTo>
                  <a:cubicBezTo>
                    <a:pt x="3654" y="2867"/>
                    <a:pt x="3977" y="2646"/>
                    <a:pt x="4317" y="2450"/>
                  </a:cubicBezTo>
                  <a:cubicBezTo>
                    <a:pt x="4709" y="2230"/>
                    <a:pt x="5117" y="2058"/>
                    <a:pt x="5492" y="1813"/>
                  </a:cubicBezTo>
                  <a:cubicBezTo>
                    <a:pt x="5883" y="1543"/>
                    <a:pt x="6309" y="1347"/>
                    <a:pt x="6717" y="1126"/>
                  </a:cubicBezTo>
                  <a:cubicBezTo>
                    <a:pt x="7075" y="930"/>
                    <a:pt x="7449" y="759"/>
                    <a:pt x="7807" y="587"/>
                  </a:cubicBezTo>
                  <a:cubicBezTo>
                    <a:pt x="7909" y="538"/>
                    <a:pt x="7994" y="489"/>
                    <a:pt x="8096" y="391"/>
                  </a:cubicBezTo>
                  <a:cubicBezTo>
                    <a:pt x="8266" y="244"/>
                    <a:pt x="8420" y="146"/>
                    <a:pt x="8624" y="146"/>
                  </a:cubicBezTo>
                  <a:cubicBezTo>
                    <a:pt x="8692" y="146"/>
                    <a:pt x="8760" y="97"/>
                    <a:pt x="8828" y="72"/>
                  </a:cubicBezTo>
                  <a:cubicBezTo>
                    <a:pt x="9100" y="-75"/>
                    <a:pt x="9322" y="-1"/>
                    <a:pt x="9475" y="342"/>
                  </a:cubicBezTo>
                  <a:cubicBezTo>
                    <a:pt x="9662" y="759"/>
                    <a:pt x="9832" y="1175"/>
                    <a:pt x="10037" y="1592"/>
                  </a:cubicBezTo>
                  <a:cubicBezTo>
                    <a:pt x="10190" y="1911"/>
                    <a:pt x="10360" y="2181"/>
                    <a:pt x="10513" y="2475"/>
                  </a:cubicBezTo>
                  <a:cubicBezTo>
                    <a:pt x="10615" y="2695"/>
                    <a:pt x="10717" y="2916"/>
                    <a:pt x="10820" y="3161"/>
                  </a:cubicBezTo>
                  <a:cubicBezTo>
                    <a:pt x="10956" y="3505"/>
                    <a:pt x="11024" y="3554"/>
                    <a:pt x="11262" y="3431"/>
                  </a:cubicBezTo>
                  <a:cubicBezTo>
                    <a:pt x="11415" y="3357"/>
                    <a:pt x="11569" y="3284"/>
                    <a:pt x="11705" y="3259"/>
                  </a:cubicBezTo>
                  <a:cubicBezTo>
                    <a:pt x="11943" y="3186"/>
                    <a:pt x="12198" y="3137"/>
                    <a:pt x="12437" y="3014"/>
                  </a:cubicBezTo>
                  <a:cubicBezTo>
                    <a:pt x="12522" y="2965"/>
                    <a:pt x="12624" y="2941"/>
                    <a:pt x="12709" y="2941"/>
                  </a:cubicBezTo>
                  <a:cubicBezTo>
                    <a:pt x="13083" y="2892"/>
                    <a:pt x="13203" y="3014"/>
                    <a:pt x="13356" y="3505"/>
                  </a:cubicBezTo>
                  <a:cubicBezTo>
                    <a:pt x="13526" y="4044"/>
                    <a:pt x="13713" y="4583"/>
                    <a:pt x="13883" y="5147"/>
                  </a:cubicBezTo>
                  <a:cubicBezTo>
                    <a:pt x="13900" y="5221"/>
                    <a:pt x="13934" y="5270"/>
                    <a:pt x="13968" y="5343"/>
                  </a:cubicBezTo>
                  <a:cubicBezTo>
                    <a:pt x="14139" y="5638"/>
                    <a:pt x="14309" y="5956"/>
                    <a:pt x="14479" y="6251"/>
                  </a:cubicBezTo>
                  <a:cubicBezTo>
                    <a:pt x="14700" y="6618"/>
                    <a:pt x="14751" y="6618"/>
                    <a:pt x="15058" y="6373"/>
                  </a:cubicBezTo>
                  <a:cubicBezTo>
                    <a:pt x="15092" y="6349"/>
                    <a:pt x="15126" y="6324"/>
                    <a:pt x="15160" y="6275"/>
                  </a:cubicBezTo>
                  <a:cubicBezTo>
                    <a:pt x="15279" y="6152"/>
                    <a:pt x="15415" y="6103"/>
                    <a:pt x="15569" y="6079"/>
                  </a:cubicBezTo>
                  <a:cubicBezTo>
                    <a:pt x="15688" y="6079"/>
                    <a:pt x="15824" y="6054"/>
                    <a:pt x="15943" y="6005"/>
                  </a:cubicBezTo>
                  <a:cubicBezTo>
                    <a:pt x="16164" y="5956"/>
                    <a:pt x="16351" y="6054"/>
                    <a:pt x="16505" y="6324"/>
                  </a:cubicBezTo>
                  <a:cubicBezTo>
                    <a:pt x="16760" y="6814"/>
                    <a:pt x="17032" y="7305"/>
                    <a:pt x="17151" y="7918"/>
                  </a:cubicBezTo>
                  <a:cubicBezTo>
                    <a:pt x="17220" y="8236"/>
                    <a:pt x="17322" y="8555"/>
                    <a:pt x="17424" y="8874"/>
                  </a:cubicBezTo>
                  <a:cubicBezTo>
                    <a:pt x="17594" y="9413"/>
                    <a:pt x="17764" y="9977"/>
                    <a:pt x="17934" y="10517"/>
                  </a:cubicBezTo>
                  <a:cubicBezTo>
                    <a:pt x="18003" y="10713"/>
                    <a:pt x="18071" y="10884"/>
                    <a:pt x="18156" y="11056"/>
                  </a:cubicBezTo>
                  <a:cubicBezTo>
                    <a:pt x="18649" y="12061"/>
                    <a:pt x="19075" y="13115"/>
                    <a:pt x="19534" y="14170"/>
                  </a:cubicBezTo>
                  <a:cubicBezTo>
                    <a:pt x="19705" y="14562"/>
                    <a:pt x="19824" y="15003"/>
                    <a:pt x="19977" y="15420"/>
                  </a:cubicBezTo>
                  <a:cubicBezTo>
                    <a:pt x="20079" y="15739"/>
                    <a:pt x="20181" y="16033"/>
                    <a:pt x="20283" y="16352"/>
                  </a:cubicBezTo>
                  <a:cubicBezTo>
                    <a:pt x="20351" y="16548"/>
                    <a:pt x="20420" y="16769"/>
                    <a:pt x="20454" y="16989"/>
                  </a:cubicBezTo>
                  <a:cubicBezTo>
                    <a:pt x="20556" y="17504"/>
                    <a:pt x="20709" y="17970"/>
                    <a:pt x="20930" y="18411"/>
                  </a:cubicBezTo>
                  <a:cubicBezTo>
                    <a:pt x="21186" y="18951"/>
                    <a:pt x="21373" y="19539"/>
                    <a:pt x="21526" y="20152"/>
                  </a:cubicBezTo>
                  <a:cubicBezTo>
                    <a:pt x="21577" y="20348"/>
                    <a:pt x="21560" y="20520"/>
                    <a:pt x="21441" y="20642"/>
                  </a:cubicBezTo>
                  <a:cubicBezTo>
                    <a:pt x="21356" y="20740"/>
                    <a:pt x="21254" y="20839"/>
                    <a:pt x="21151" y="20888"/>
                  </a:cubicBezTo>
                  <a:cubicBezTo>
                    <a:pt x="20896" y="21010"/>
                    <a:pt x="20641" y="21084"/>
                    <a:pt x="20386" y="21084"/>
                  </a:cubicBezTo>
                  <a:cubicBezTo>
                    <a:pt x="20147" y="21084"/>
                    <a:pt x="19909" y="21084"/>
                    <a:pt x="19671" y="21206"/>
                  </a:cubicBezTo>
                  <a:cubicBezTo>
                    <a:pt x="19603" y="21231"/>
                    <a:pt x="19534" y="21255"/>
                    <a:pt x="19449" y="21255"/>
                  </a:cubicBezTo>
                  <a:cubicBezTo>
                    <a:pt x="18786" y="21304"/>
                    <a:pt x="18105" y="21329"/>
                    <a:pt x="17424" y="21378"/>
                  </a:cubicBezTo>
                  <a:close/>
                  <a:moveTo>
                    <a:pt x="15926" y="16205"/>
                  </a:moveTo>
                  <a:cubicBezTo>
                    <a:pt x="15909" y="16156"/>
                    <a:pt x="15909" y="16033"/>
                    <a:pt x="15875" y="15935"/>
                  </a:cubicBezTo>
                  <a:cubicBezTo>
                    <a:pt x="15756" y="15592"/>
                    <a:pt x="15654" y="15248"/>
                    <a:pt x="15517" y="14930"/>
                  </a:cubicBezTo>
                  <a:cubicBezTo>
                    <a:pt x="15313" y="14464"/>
                    <a:pt x="15092" y="14023"/>
                    <a:pt x="14888" y="13581"/>
                  </a:cubicBezTo>
                  <a:cubicBezTo>
                    <a:pt x="14803" y="13410"/>
                    <a:pt x="14700" y="13238"/>
                    <a:pt x="14632" y="13066"/>
                  </a:cubicBezTo>
                  <a:cubicBezTo>
                    <a:pt x="14326" y="12282"/>
                    <a:pt x="14003" y="11497"/>
                    <a:pt x="13645" y="10762"/>
                  </a:cubicBezTo>
                  <a:cubicBezTo>
                    <a:pt x="13254" y="9953"/>
                    <a:pt x="12879" y="9119"/>
                    <a:pt x="12505" y="8285"/>
                  </a:cubicBezTo>
                  <a:cubicBezTo>
                    <a:pt x="12471" y="8212"/>
                    <a:pt x="12437" y="8138"/>
                    <a:pt x="12386" y="8065"/>
                  </a:cubicBezTo>
                  <a:cubicBezTo>
                    <a:pt x="12011" y="7427"/>
                    <a:pt x="11705" y="6741"/>
                    <a:pt x="11364" y="6054"/>
                  </a:cubicBezTo>
                  <a:cubicBezTo>
                    <a:pt x="11279" y="5883"/>
                    <a:pt x="11177" y="5687"/>
                    <a:pt x="11092" y="5490"/>
                  </a:cubicBezTo>
                  <a:cubicBezTo>
                    <a:pt x="10905" y="5098"/>
                    <a:pt x="10734" y="4681"/>
                    <a:pt x="10547" y="4289"/>
                  </a:cubicBezTo>
                  <a:cubicBezTo>
                    <a:pt x="10394" y="3970"/>
                    <a:pt x="10224" y="3652"/>
                    <a:pt x="10105" y="3308"/>
                  </a:cubicBezTo>
                  <a:cubicBezTo>
                    <a:pt x="9866" y="2573"/>
                    <a:pt x="9475" y="2009"/>
                    <a:pt x="9134" y="1372"/>
                  </a:cubicBezTo>
                  <a:cubicBezTo>
                    <a:pt x="9049" y="1200"/>
                    <a:pt x="8930" y="1102"/>
                    <a:pt x="8777" y="1151"/>
                  </a:cubicBezTo>
                  <a:cubicBezTo>
                    <a:pt x="8539" y="1249"/>
                    <a:pt x="8300" y="1347"/>
                    <a:pt x="8062" y="1470"/>
                  </a:cubicBezTo>
                  <a:cubicBezTo>
                    <a:pt x="7977" y="1519"/>
                    <a:pt x="7892" y="1568"/>
                    <a:pt x="7807" y="1617"/>
                  </a:cubicBezTo>
                  <a:cubicBezTo>
                    <a:pt x="7466" y="1764"/>
                    <a:pt x="7126" y="1911"/>
                    <a:pt x="6786" y="2083"/>
                  </a:cubicBezTo>
                  <a:cubicBezTo>
                    <a:pt x="6513" y="2205"/>
                    <a:pt x="6258" y="2352"/>
                    <a:pt x="5986" y="2499"/>
                  </a:cubicBezTo>
                  <a:cubicBezTo>
                    <a:pt x="5356" y="2867"/>
                    <a:pt x="4726" y="3235"/>
                    <a:pt x="4096" y="3578"/>
                  </a:cubicBezTo>
                  <a:cubicBezTo>
                    <a:pt x="3756" y="3774"/>
                    <a:pt x="3415" y="3946"/>
                    <a:pt x="3075" y="4167"/>
                  </a:cubicBezTo>
                  <a:cubicBezTo>
                    <a:pt x="2683" y="4436"/>
                    <a:pt x="2292" y="4706"/>
                    <a:pt x="1866" y="4878"/>
                  </a:cubicBezTo>
                  <a:cubicBezTo>
                    <a:pt x="1339" y="5098"/>
                    <a:pt x="845" y="5466"/>
                    <a:pt x="351" y="5834"/>
                  </a:cubicBezTo>
                  <a:cubicBezTo>
                    <a:pt x="249" y="5907"/>
                    <a:pt x="232" y="6005"/>
                    <a:pt x="334" y="6152"/>
                  </a:cubicBezTo>
                  <a:cubicBezTo>
                    <a:pt x="607" y="6643"/>
                    <a:pt x="862" y="7109"/>
                    <a:pt x="1151" y="7574"/>
                  </a:cubicBezTo>
                  <a:cubicBezTo>
                    <a:pt x="1390" y="7967"/>
                    <a:pt x="1628" y="8359"/>
                    <a:pt x="1866" y="8776"/>
                  </a:cubicBezTo>
                  <a:cubicBezTo>
                    <a:pt x="1969" y="8947"/>
                    <a:pt x="2037" y="9144"/>
                    <a:pt x="2139" y="9315"/>
                  </a:cubicBezTo>
                  <a:cubicBezTo>
                    <a:pt x="2411" y="9757"/>
                    <a:pt x="2683" y="10198"/>
                    <a:pt x="2888" y="10688"/>
                  </a:cubicBezTo>
                  <a:cubicBezTo>
                    <a:pt x="2939" y="10811"/>
                    <a:pt x="3007" y="10933"/>
                    <a:pt x="3075" y="11056"/>
                  </a:cubicBezTo>
                  <a:cubicBezTo>
                    <a:pt x="3466" y="11767"/>
                    <a:pt x="3858" y="12453"/>
                    <a:pt x="4249" y="13164"/>
                  </a:cubicBezTo>
                  <a:cubicBezTo>
                    <a:pt x="4777" y="14121"/>
                    <a:pt x="5305" y="15101"/>
                    <a:pt x="5832" y="16082"/>
                  </a:cubicBezTo>
                  <a:cubicBezTo>
                    <a:pt x="6190" y="16744"/>
                    <a:pt x="6581" y="17382"/>
                    <a:pt x="6956" y="18019"/>
                  </a:cubicBezTo>
                  <a:cubicBezTo>
                    <a:pt x="7058" y="18191"/>
                    <a:pt x="7143" y="18338"/>
                    <a:pt x="7245" y="18509"/>
                  </a:cubicBezTo>
                  <a:cubicBezTo>
                    <a:pt x="7500" y="18926"/>
                    <a:pt x="7739" y="19318"/>
                    <a:pt x="7994" y="19735"/>
                  </a:cubicBezTo>
                  <a:cubicBezTo>
                    <a:pt x="8113" y="19931"/>
                    <a:pt x="8164" y="19956"/>
                    <a:pt x="8317" y="19882"/>
                  </a:cubicBezTo>
                  <a:cubicBezTo>
                    <a:pt x="8539" y="19760"/>
                    <a:pt x="8760" y="19662"/>
                    <a:pt x="8947" y="19515"/>
                  </a:cubicBezTo>
                  <a:cubicBezTo>
                    <a:pt x="9220" y="19294"/>
                    <a:pt x="9526" y="19196"/>
                    <a:pt x="9832" y="19098"/>
                  </a:cubicBezTo>
                  <a:cubicBezTo>
                    <a:pt x="9952" y="19049"/>
                    <a:pt x="10071" y="19000"/>
                    <a:pt x="10190" y="18926"/>
                  </a:cubicBezTo>
                  <a:cubicBezTo>
                    <a:pt x="10428" y="18828"/>
                    <a:pt x="10666" y="18705"/>
                    <a:pt x="10905" y="18607"/>
                  </a:cubicBezTo>
                  <a:cubicBezTo>
                    <a:pt x="11160" y="18509"/>
                    <a:pt x="11415" y="18460"/>
                    <a:pt x="11671" y="18362"/>
                  </a:cubicBezTo>
                  <a:cubicBezTo>
                    <a:pt x="12232" y="18117"/>
                    <a:pt x="12794" y="17798"/>
                    <a:pt x="13373" y="17578"/>
                  </a:cubicBezTo>
                  <a:cubicBezTo>
                    <a:pt x="13917" y="17357"/>
                    <a:pt x="14428" y="16989"/>
                    <a:pt x="14939" y="16670"/>
                  </a:cubicBezTo>
                  <a:cubicBezTo>
                    <a:pt x="15177" y="16523"/>
                    <a:pt x="15398" y="16401"/>
                    <a:pt x="15654" y="16523"/>
                  </a:cubicBezTo>
                  <a:cubicBezTo>
                    <a:pt x="15841" y="16646"/>
                    <a:pt x="15926" y="16499"/>
                    <a:pt x="15926" y="16205"/>
                  </a:cubicBezTo>
                  <a:close/>
                  <a:moveTo>
                    <a:pt x="17441" y="20422"/>
                  </a:moveTo>
                  <a:cubicBezTo>
                    <a:pt x="17747" y="20422"/>
                    <a:pt x="17986" y="20471"/>
                    <a:pt x="18224" y="20422"/>
                  </a:cubicBezTo>
                  <a:cubicBezTo>
                    <a:pt x="18734" y="20324"/>
                    <a:pt x="19262" y="20250"/>
                    <a:pt x="19790" y="20275"/>
                  </a:cubicBezTo>
                  <a:cubicBezTo>
                    <a:pt x="20096" y="20275"/>
                    <a:pt x="20369" y="20127"/>
                    <a:pt x="20641" y="20029"/>
                  </a:cubicBezTo>
                  <a:cubicBezTo>
                    <a:pt x="20794" y="19980"/>
                    <a:pt x="20845" y="19833"/>
                    <a:pt x="20777" y="19613"/>
                  </a:cubicBezTo>
                  <a:cubicBezTo>
                    <a:pt x="20658" y="19220"/>
                    <a:pt x="20539" y="18804"/>
                    <a:pt x="20386" y="18436"/>
                  </a:cubicBezTo>
                  <a:cubicBezTo>
                    <a:pt x="20164" y="17945"/>
                    <a:pt x="19994" y="17455"/>
                    <a:pt x="19858" y="16891"/>
                  </a:cubicBezTo>
                  <a:cubicBezTo>
                    <a:pt x="19671" y="16131"/>
                    <a:pt x="19415" y="15396"/>
                    <a:pt x="19126" y="14709"/>
                  </a:cubicBezTo>
                  <a:cubicBezTo>
                    <a:pt x="18956" y="14292"/>
                    <a:pt x="18752" y="13876"/>
                    <a:pt x="18581" y="13459"/>
                  </a:cubicBezTo>
                  <a:cubicBezTo>
                    <a:pt x="18496" y="13263"/>
                    <a:pt x="18411" y="13042"/>
                    <a:pt x="18326" y="12846"/>
                  </a:cubicBezTo>
                  <a:cubicBezTo>
                    <a:pt x="18275" y="12723"/>
                    <a:pt x="18224" y="12576"/>
                    <a:pt x="18173" y="12453"/>
                  </a:cubicBezTo>
                  <a:cubicBezTo>
                    <a:pt x="17969" y="11988"/>
                    <a:pt x="17764" y="11497"/>
                    <a:pt x="17577" y="11031"/>
                  </a:cubicBezTo>
                  <a:cubicBezTo>
                    <a:pt x="17356" y="10443"/>
                    <a:pt x="17152" y="9830"/>
                    <a:pt x="16947" y="9217"/>
                  </a:cubicBezTo>
                  <a:cubicBezTo>
                    <a:pt x="16828" y="8874"/>
                    <a:pt x="16692" y="8580"/>
                    <a:pt x="16556" y="8261"/>
                  </a:cubicBezTo>
                  <a:cubicBezTo>
                    <a:pt x="16403" y="7918"/>
                    <a:pt x="16249" y="7574"/>
                    <a:pt x="16113" y="7231"/>
                  </a:cubicBezTo>
                  <a:cubicBezTo>
                    <a:pt x="16062" y="7109"/>
                    <a:pt x="15977" y="7035"/>
                    <a:pt x="15875" y="7035"/>
                  </a:cubicBezTo>
                  <a:cubicBezTo>
                    <a:pt x="15654" y="7060"/>
                    <a:pt x="15432" y="7084"/>
                    <a:pt x="15228" y="7133"/>
                  </a:cubicBezTo>
                  <a:cubicBezTo>
                    <a:pt x="15092" y="7158"/>
                    <a:pt x="15041" y="7280"/>
                    <a:pt x="15109" y="7452"/>
                  </a:cubicBezTo>
                  <a:cubicBezTo>
                    <a:pt x="15177" y="7673"/>
                    <a:pt x="15262" y="7918"/>
                    <a:pt x="15364" y="8114"/>
                  </a:cubicBezTo>
                  <a:cubicBezTo>
                    <a:pt x="15569" y="8531"/>
                    <a:pt x="15688" y="9070"/>
                    <a:pt x="15977" y="9413"/>
                  </a:cubicBezTo>
                  <a:cubicBezTo>
                    <a:pt x="15977" y="9413"/>
                    <a:pt x="15994" y="9438"/>
                    <a:pt x="15994" y="9462"/>
                  </a:cubicBezTo>
                  <a:cubicBezTo>
                    <a:pt x="16198" y="9928"/>
                    <a:pt x="16403" y="10394"/>
                    <a:pt x="16607" y="10884"/>
                  </a:cubicBezTo>
                  <a:cubicBezTo>
                    <a:pt x="16658" y="11007"/>
                    <a:pt x="16692" y="11130"/>
                    <a:pt x="16743" y="11252"/>
                  </a:cubicBezTo>
                  <a:cubicBezTo>
                    <a:pt x="16794" y="11399"/>
                    <a:pt x="16862" y="11571"/>
                    <a:pt x="16930" y="11718"/>
                  </a:cubicBezTo>
                  <a:cubicBezTo>
                    <a:pt x="16981" y="11841"/>
                    <a:pt x="17032" y="11939"/>
                    <a:pt x="17066" y="12061"/>
                  </a:cubicBezTo>
                  <a:cubicBezTo>
                    <a:pt x="17237" y="12576"/>
                    <a:pt x="17407" y="13091"/>
                    <a:pt x="17594" y="13581"/>
                  </a:cubicBezTo>
                  <a:cubicBezTo>
                    <a:pt x="17832" y="14194"/>
                    <a:pt x="18054" y="14832"/>
                    <a:pt x="18241" y="15494"/>
                  </a:cubicBezTo>
                  <a:cubicBezTo>
                    <a:pt x="18275" y="15641"/>
                    <a:pt x="18326" y="15763"/>
                    <a:pt x="18377" y="15910"/>
                  </a:cubicBezTo>
                  <a:cubicBezTo>
                    <a:pt x="18547" y="16303"/>
                    <a:pt x="18632" y="16744"/>
                    <a:pt x="18768" y="17136"/>
                  </a:cubicBezTo>
                  <a:cubicBezTo>
                    <a:pt x="18939" y="17578"/>
                    <a:pt x="18956" y="17994"/>
                    <a:pt x="18922" y="18460"/>
                  </a:cubicBezTo>
                  <a:cubicBezTo>
                    <a:pt x="18888" y="18828"/>
                    <a:pt x="18837" y="18951"/>
                    <a:pt x="18598" y="19073"/>
                  </a:cubicBezTo>
                  <a:cubicBezTo>
                    <a:pt x="18292" y="19220"/>
                    <a:pt x="17986" y="19367"/>
                    <a:pt x="17679" y="19539"/>
                  </a:cubicBezTo>
                  <a:cubicBezTo>
                    <a:pt x="17526" y="19613"/>
                    <a:pt x="17373" y="19686"/>
                    <a:pt x="17220" y="19637"/>
                  </a:cubicBezTo>
                  <a:cubicBezTo>
                    <a:pt x="16607" y="19466"/>
                    <a:pt x="16011" y="19760"/>
                    <a:pt x="15415" y="19833"/>
                  </a:cubicBezTo>
                  <a:cubicBezTo>
                    <a:pt x="15245" y="19858"/>
                    <a:pt x="15058" y="19907"/>
                    <a:pt x="14888" y="19931"/>
                  </a:cubicBezTo>
                  <a:cubicBezTo>
                    <a:pt x="14734" y="19956"/>
                    <a:pt x="14598" y="19931"/>
                    <a:pt x="14445" y="19956"/>
                  </a:cubicBezTo>
                  <a:cubicBezTo>
                    <a:pt x="13951" y="20029"/>
                    <a:pt x="13475" y="20103"/>
                    <a:pt x="12981" y="20201"/>
                  </a:cubicBezTo>
                  <a:cubicBezTo>
                    <a:pt x="12726" y="20250"/>
                    <a:pt x="12471" y="20324"/>
                    <a:pt x="12215" y="20397"/>
                  </a:cubicBezTo>
                  <a:cubicBezTo>
                    <a:pt x="12198" y="20397"/>
                    <a:pt x="12164" y="20446"/>
                    <a:pt x="12147" y="20471"/>
                  </a:cubicBezTo>
                  <a:cubicBezTo>
                    <a:pt x="12164" y="20495"/>
                    <a:pt x="12181" y="20544"/>
                    <a:pt x="12215" y="20544"/>
                  </a:cubicBezTo>
                  <a:cubicBezTo>
                    <a:pt x="12266" y="20569"/>
                    <a:pt x="12317" y="20593"/>
                    <a:pt x="12368" y="20593"/>
                  </a:cubicBezTo>
                  <a:cubicBezTo>
                    <a:pt x="12590" y="20618"/>
                    <a:pt x="12828" y="20642"/>
                    <a:pt x="13049" y="20642"/>
                  </a:cubicBezTo>
                  <a:cubicBezTo>
                    <a:pt x="13815" y="20642"/>
                    <a:pt x="14581" y="20642"/>
                    <a:pt x="15330" y="20642"/>
                  </a:cubicBezTo>
                  <a:cubicBezTo>
                    <a:pt x="15654" y="20642"/>
                    <a:pt x="15977" y="20593"/>
                    <a:pt x="16300" y="20569"/>
                  </a:cubicBezTo>
                  <a:cubicBezTo>
                    <a:pt x="16675" y="20520"/>
                    <a:pt x="17100" y="20471"/>
                    <a:pt x="17441" y="20422"/>
                  </a:cubicBezTo>
                  <a:close/>
                  <a:moveTo>
                    <a:pt x="11943" y="3995"/>
                  </a:moveTo>
                  <a:cubicBezTo>
                    <a:pt x="11841" y="3995"/>
                    <a:pt x="11790" y="3995"/>
                    <a:pt x="11722" y="3995"/>
                  </a:cubicBezTo>
                  <a:cubicBezTo>
                    <a:pt x="11364" y="4068"/>
                    <a:pt x="11296" y="4265"/>
                    <a:pt x="11500" y="4706"/>
                  </a:cubicBezTo>
                  <a:cubicBezTo>
                    <a:pt x="11500" y="4730"/>
                    <a:pt x="11517" y="4730"/>
                    <a:pt x="11517" y="4755"/>
                  </a:cubicBezTo>
                  <a:cubicBezTo>
                    <a:pt x="11790" y="5319"/>
                    <a:pt x="12045" y="5858"/>
                    <a:pt x="12317" y="6422"/>
                  </a:cubicBezTo>
                  <a:cubicBezTo>
                    <a:pt x="12471" y="6741"/>
                    <a:pt x="12641" y="7060"/>
                    <a:pt x="12794" y="7378"/>
                  </a:cubicBezTo>
                  <a:cubicBezTo>
                    <a:pt x="12930" y="7648"/>
                    <a:pt x="13083" y="7942"/>
                    <a:pt x="13220" y="8212"/>
                  </a:cubicBezTo>
                  <a:cubicBezTo>
                    <a:pt x="13305" y="8384"/>
                    <a:pt x="13373" y="8555"/>
                    <a:pt x="13458" y="8727"/>
                  </a:cubicBezTo>
                  <a:cubicBezTo>
                    <a:pt x="13781" y="9413"/>
                    <a:pt x="14122" y="10100"/>
                    <a:pt x="14445" y="10811"/>
                  </a:cubicBezTo>
                  <a:cubicBezTo>
                    <a:pt x="14871" y="11742"/>
                    <a:pt x="15279" y="12674"/>
                    <a:pt x="15705" y="13606"/>
                  </a:cubicBezTo>
                  <a:cubicBezTo>
                    <a:pt x="15790" y="13802"/>
                    <a:pt x="15909" y="13949"/>
                    <a:pt x="15994" y="14145"/>
                  </a:cubicBezTo>
                  <a:cubicBezTo>
                    <a:pt x="16300" y="14783"/>
                    <a:pt x="16522" y="15469"/>
                    <a:pt x="16879" y="16058"/>
                  </a:cubicBezTo>
                  <a:cubicBezTo>
                    <a:pt x="16998" y="16254"/>
                    <a:pt x="17032" y="16523"/>
                    <a:pt x="16998" y="16769"/>
                  </a:cubicBezTo>
                  <a:cubicBezTo>
                    <a:pt x="16981" y="16965"/>
                    <a:pt x="16913" y="17112"/>
                    <a:pt x="16777" y="17161"/>
                  </a:cubicBezTo>
                  <a:cubicBezTo>
                    <a:pt x="16641" y="17210"/>
                    <a:pt x="16522" y="17308"/>
                    <a:pt x="16386" y="17332"/>
                  </a:cubicBezTo>
                  <a:cubicBezTo>
                    <a:pt x="15909" y="17382"/>
                    <a:pt x="15517" y="17725"/>
                    <a:pt x="15075" y="17896"/>
                  </a:cubicBezTo>
                  <a:cubicBezTo>
                    <a:pt x="14649" y="18068"/>
                    <a:pt x="14241" y="18362"/>
                    <a:pt x="13815" y="18583"/>
                  </a:cubicBezTo>
                  <a:cubicBezTo>
                    <a:pt x="13628" y="18681"/>
                    <a:pt x="13407" y="18755"/>
                    <a:pt x="13220" y="18828"/>
                  </a:cubicBezTo>
                  <a:cubicBezTo>
                    <a:pt x="13083" y="18877"/>
                    <a:pt x="12964" y="18926"/>
                    <a:pt x="12828" y="19000"/>
                  </a:cubicBezTo>
                  <a:cubicBezTo>
                    <a:pt x="12811" y="19000"/>
                    <a:pt x="12794" y="19049"/>
                    <a:pt x="12794" y="19073"/>
                  </a:cubicBezTo>
                  <a:cubicBezTo>
                    <a:pt x="12811" y="19098"/>
                    <a:pt x="12828" y="19147"/>
                    <a:pt x="12862" y="19147"/>
                  </a:cubicBezTo>
                  <a:cubicBezTo>
                    <a:pt x="12930" y="19147"/>
                    <a:pt x="12981" y="19122"/>
                    <a:pt x="13049" y="19122"/>
                  </a:cubicBezTo>
                  <a:cubicBezTo>
                    <a:pt x="13441" y="19049"/>
                    <a:pt x="13815" y="18975"/>
                    <a:pt x="14207" y="18926"/>
                  </a:cubicBezTo>
                  <a:cubicBezTo>
                    <a:pt x="14445" y="18877"/>
                    <a:pt x="14700" y="18902"/>
                    <a:pt x="14922" y="18828"/>
                  </a:cubicBezTo>
                  <a:cubicBezTo>
                    <a:pt x="15347" y="18656"/>
                    <a:pt x="15790" y="18656"/>
                    <a:pt x="16215" y="18534"/>
                  </a:cubicBezTo>
                  <a:cubicBezTo>
                    <a:pt x="16471" y="18460"/>
                    <a:pt x="16709" y="18411"/>
                    <a:pt x="16930" y="18264"/>
                  </a:cubicBezTo>
                  <a:cubicBezTo>
                    <a:pt x="17117" y="18142"/>
                    <a:pt x="17305" y="18068"/>
                    <a:pt x="17509" y="18068"/>
                  </a:cubicBezTo>
                  <a:cubicBezTo>
                    <a:pt x="17594" y="18068"/>
                    <a:pt x="17696" y="18043"/>
                    <a:pt x="17781" y="17970"/>
                  </a:cubicBezTo>
                  <a:cubicBezTo>
                    <a:pt x="18173" y="17700"/>
                    <a:pt x="18190" y="17676"/>
                    <a:pt x="17986" y="17161"/>
                  </a:cubicBezTo>
                  <a:cubicBezTo>
                    <a:pt x="17798" y="16695"/>
                    <a:pt x="17645" y="16229"/>
                    <a:pt x="17526" y="15739"/>
                  </a:cubicBezTo>
                  <a:cubicBezTo>
                    <a:pt x="17441" y="15420"/>
                    <a:pt x="17356" y="15126"/>
                    <a:pt x="17254" y="14832"/>
                  </a:cubicBezTo>
                  <a:cubicBezTo>
                    <a:pt x="17134" y="14464"/>
                    <a:pt x="16998" y="14096"/>
                    <a:pt x="16845" y="13753"/>
                  </a:cubicBezTo>
                  <a:cubicBezTo>
                    <a:pt x="16743" y="13532"/>
                    <a:pt x="16658" y="13312"/>
                    <a:pt x="16590" y="13091"/>
                  </a:cubicBezTo>
                  <a:cubicBezTo>
                    <a:pt x="16556" y="12944"/>
                    <a:pt x="16488" y="12797"/>
                    <a:pt x="16437" y="12650"/>
                  </a:cubicBezTo>
                  <a:cubicBezTo>
                    <a:pt x="16079" y="11644"/>
                    <a:pt x="15671" y="10688"/>
                    <a:pt x="15211" y="9757"/>
                  </a:cubicBezTo>
                  <a:cubicBezTo>
                    <a:pt x="15160" y="9658"/>
                    <a:pt x="15126" y="9560"/>
                    <a:pt x="15092" y="9438"/>
                  </a:cubicBezTo>
                  <a:cubicBezTo>
                    <a:pt x="15058" y="9340"/>
                    <a:pt x="15024" y="9217"/>
                    <a:pt x="14956" y="9144"/>
                  </a:cubicBezTo>
                  <a:cubicBezTo>
                    <a:pt x="14734" y="8825"/>
                    <a:pt x="14598" y="8433"/>
                    <a:pt x="14462" y="8065"/>
                  </a:cubicBezTo>
                  <a:cubicBezTo>
                    <a:pt x="14207" y="7452"/>
                    <a:pt x="13951" y="6839"/>
                    <a:pt x="13577" y="6324"/>
                  </a:cubicBezTo>
                  <a:cubicBezTo>
                    <a:pt x="13509" y="6226"/>
                    <a:pt x="13458" y="6103"/>
                    <a:pt x="13407" y="6005"/>
                  </a:cubicBezTo>
                  <a:cubicBezTo>
                    <a:pt x="13220" y="5638"/>
                    <a:pt x="13032" y="5294"/>
                    <a:pt x="12828" y="4951"/>
                  </a:cubicBezTo>
                  <a:cubicBezTo>
                    <a:pt x="12726" y="4755"/>
                    <a:pt x="12590" y="4583"/>
                    <a:pt x="12488" y="4387"/>
                  </a:cubicBezTo>
                  <a:cubicBezTo>
                    <a:pt x="12403" y="4216"/>
                    <a:pt x="12300" y="4118"/>
                    <a:pt x="12147" y="4093"/>
                  </a:cubicBezTo>
                  <a:cubicBezTo>
                    <a:pt x="12045" y="3995"/>
                    <a:pt x="11977" y="3995"/>
                    <a:pt x="11943" y="399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C88399FA-85E6-E04E-97BA-0B14C16D26DF}"/>
                </a:ext>
              </a:extLst>
            </p:cNvPr>
            <p:cNvSpPr/>
            <p:nvPr/>
          </p:nvSpPr>
          <p:spPr>
            <a:xfrm>
              <a:off x="6946899" y="5511799"/>
              <a:ext cx="594775" cy="40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28" extrusionOk="0">
                  <a:moveTo>
                    <a:pt x="21432" y="10763"/>
                  </a:moveTo>
                  <a:cubicBezTo>
                    <a:pt x="21432" y="11691"/>
                    <a:pt x="21020" y="12089"/>
                    <a:pt x="20517" y="11757"/>
                  </a:cubicBezTo>
                  <a:cubicBezTo>
                    <a:pt x="19830" y="11294"/>
                    <a:pt x="19281" y="10498"/>
                    <a:pt x="18824" y="9571"/>
                  </a:cubicBezTo>
                  <a:cubicBezTo>
                    <a:pt x="18320" y="8511"/>
                    <a:pt x="17863" y="7451"/>
                    <a:pt x="17268" y="6589"/>
                  </a:cubicBezTo>
                  <a:cubicBezTo>
                    <a:pt x="16993" y="6192"/>
                    <a:pt x="16810" y="5529"/>
                    <a:pt x="16581" y="5065"/>
                  </a:cubicBezTo>
                  <a:cubicBezTo>
                    <a:pt x="16307" y="4535"/>
                    <a:pt x="16078" y="4005"/>
                    <a:pt x="15757" y="3541"/>
                  </a:cubicBezTo>
                  <a:cubicBezTo>
                    <a:pt x="15391" y="3011"/>
                    <a:pt x="14934" y="2945"/>
                    <a:pt x="14522" y="3343"/>
                  </a:cubicBezTo>
                  <a:cubicBezTo>
                    <a:pt x="13607" y="4270"/>
                    <a:pt x="12463" y="4403"/>
                    <a:pt x="11456" y="4933"/>
                  </a:cubicBezTo>
                  <a:cubicBezTo>
                    <a:pt x="10129" y="5595"/>
                    <a:pt x="8756" y="5993"/>
                    <a:pt x="7520" y="7053"/>
                  </a:cubicBezTo>
                  <a:cubicBezTo>
                    <a:pt x="6971" y="7517"/>
                    <a:pt x="6285" y="7782"/>
                    <a:pt x="5644" y="8179"/>
                  </a:cubicBezTo>
                  <a:cubicBezTo>
                    <a:pt x="4500" y="8842"/>
                    <a:pt x="3402" y="9637"/>
                    <a:pt x="2349" y="10631"/>
                  </a:cubicBezTo>
                  <a:cubicBezTo>
                    <a:pt x="2212" y="10764"/>
                    <a:pt x="2120" y="10896"/>
                    <a:pt x="2029" y="11029"/>
                  </a:cubicBezTo>
                  <a:cubicBezTo>
                    <a:pt x="1891" y="11227"/>
                    <a:pt x="1891" y="11492"/>
                    <a:pt x="1983" y="11691"/>
                  </a:cubicBezTo>
                  <a:cubicBezTo>
                    <a:pt x="2120" y="11956"/>
                    <a:pt x="2303" y="12155"/>
                    <a:pt x="2441" y="12354"/>
                  </a:cubicBezTo>
                  <a:cubicBezTo>
                    <a:pt x="3447" y="13745"/>
                    <a:pt x="4408" y="15070"/>
                    <a:pt x="5186" y="16793"/>
                  </a:cubicBezTo>
                  <a:cubicBezTo>
                    <a:pt x="5278" y="17058"/>
                    <a:pt x="5415" y="17257"/>
                    <a:pt x="5552" y="17456"/>
                  </a:cubicBezTo>
                  <a:cubicBezTo>
                    <a:pt x="6376" y="18648"/>
                    <a:pt x="6239" y="18847"/>
                    <a:pt x="7566" y="17986"/>
                  </a:cubicBezTo>
                  <a:cubicBezTo>
                    <a:pt x="8252" y="17588"/>
                    <a:pt x="8847" y="16992"/>
                    <a:pt x="9488" y="16462"/>
                  </a:cubicBezTo>
                  <a:cubicBezTo>
                    <a:pt x="10769" y="15468"/>
                    <a:pt x="12096" y="14739"/>
                    <a:pt x="13515" y="14341"/>
                  </a:cubicBezTo>
                  <a:cubicBezTo>
                    <a:pt x="14247" y="14143"/>
                    <a:pt x="14934" y="13745"/>
                    <a:pt x="15620" y="13414"/>
                  </a:cubicBezTo>
                  <a:cubicBezTo>
                    <a:pt x="16718" y="12884"/>
                    <a:pt x="17771" y="12287"/>
                    <a:pt x="18869" y="11757"/>
                  </a:cubicBezTo>
                  <a:cubicBezTo>
                    <a:pt x="19418" y="11492"/>
                    <a:pt x="19876" y="11890"/>
                    <a:pt x="20105" y="12619"/>
                  </a:cubicBezTo>
                  <a:cubicBezTo>
                    <a:pt x="20334" y="13348"/>
                    <a:pt x="20105" y="14076"/>
                    <a:pt x="19556" y="14408"/>
                  </a:cubicBezTo>
                  <a:cubicBezTo>
                    <a:pt x="19235" y="14606"/>
                    <a:pt x="18915" y="14739"/>
                    <a:pt x="18595" y="14872"/>
                  </a:cubicBezTo>
                  <a:cubicBezTo>
                    <a:pt x="17817" y="15137"/>
                    <a:pt x="17085" y="15402"/>
                    <a:pt x="16307" y="15733"/>
                  </a:cubicBezTo>
                  <a:cubicBezTo>
                    <a:pt x="16078" y="15799"/>
                    <a:pt x="15895" y="15998"/>
                    <a:pt x="15666" y="16064"/>
                  </a:cubicBezTo>
                  <a:cubicBezTo>
                    <a:pt x="14979" y="16395"/>
                    <a:pt x="14339" y="16727"/>
                    <a:pt x="13652" y="16992"/>
                  </a:cubicBezTo>
                  <a:cubicBezTo>
                    <a:pt x="12737" y="17389"/>
                    <a:pt x="11776" y="17787"/>
                    <a:pt x="10815" y="18251"/>
                  </a:cubicBezTo>
                  <a:cubicBezTo>
                    <a:pt x="10586" y="18317"/>
                    <a:pt x="10403" y="18516"/>
                    <a:pt x="10220" y="18648"/>
                  </a:cubicBezTo>
                  <a:cubicBezTo>
                    <a:pt x="9488" y="19311"/>
                    <a:pt x="8756" y="19973"/>
                    <a:pt x="7978" y="20570"/>
                  </a:cubicBezTo>
                  <a:cubicBezTo>
                    <a:pt x="7840" y="20702"/>
                    <a:pt x="7657" y="20835"/>
                    <a:pt x="7520" y="20835"/>
                  </a:cubicBezTo>
                  <a:cubicBezTo>
                    <a:pt x="7108" y="20835"/>
                    <a:pt x="6696" y="20901"/>
                    <a:pt x="6330" y="21232"/>
                  </a:cubicBezTo>
                  <a:cubicBezTo>
                    <a:pt x="6102" y="21431"/>
                    <a:pt x="5827" y="21298"/>
                    <a:pt x="5644" y="21033"/>
                  </a:cubicBezTo>
                  <a:cubicBezTo>
                    <a:pt x="5461" y="20768"/>
                    <a:pt x="5278" y="20437"/>
                    <a:pt x="5095" y="20106"/>
                  </a:cubicBezTo>
                  <a:cubicBezTo>
                    <a:pt x="4546" y="18781"/>
                    <a:pt x="3951" y="17522"/>
                    <a:pt x="3173" y="16395"/>
                  </a:cubicBezTo>
                  <a:cubicBezTo>
                    <a:pt x="2852" y="15932"/>
                    <a:pt x="2624" y="15269"/>
                    <a:pt x="2303" y="14739"/>
                  </a:cubicBezTo>
                  <a:cubicBezTo>
                    <a:pt x="1846" y="14010"/>
                    <a:pt x="1342" y="13281"/>
                    <a:pt x="839" y="12552"/>
                  </a:cubicBezTo>
                  <a:cubicBezTo>
                    <a:pt x="656" y="12287"/>
                    <a:pt x="427" y="11956"/>
                    <a:pt x="290" y="11625"/>
                  </a:cubicBezTo>
                  <a:cubicBezTo>
                    <a:pt x="-168" y="10631"/>
                    <a:pt x="-76" y="9836"/>
                    <a:pt x="518" y="9041"/>
                  </a:cubicBezTo>
                  <a:cubicBezTo>
                    <a:pt x="747" y="8710"/>
                    <a:pt x="1068" y="8511"/>
                    <a:pt x="1388" y="8312"/>
                  </a:cubicBezTo>
                  <a:cubicBezTo>
                    <a:pt x="1800" y="7981"/>
                    <a:pt x="2212" y="7583"/>
                    <a:pt x="2624" y="7252"/>
                  </a:cubicBezTo>
                  <a:cubicBezTo>
                    <a:pt x="2761" y="7119"/>
                    <a:pt x="2898" y="6987"/>
                    <a:pt x="3035" y="6854"/>
                  </a:cubicBezTo>
                  <a:cubicBezTo>
                    <a:pt x="4454" y="5927"/>
                    <a:pt x="5873" y="4933"/>
                    <a:pt x="7337" y="4005"/>
                  </a:cubicBezTo>
                  <a:cubicBezTo>
                    <a:pt x="7566" y="3873"/>
                    <a:pt x="7795" y="3740"/>
                    <a:pt x="8069" y="3674"/>
                  </a:cubicBezTo>
                  <a:cubicBezTo>
                    <a:pt x="9259" y="3144"/>
                    <a:pt x="10449" y="2481"/>
                    <a:pt x="11501" y="1421"/>
                  </a:cubicBezTo>
                  <a:cubicBezTo>
                    <a:pt x="12142" y="759"/>
                    <a:pt x="12874" y="162"/>
                    <a:pt x="13790" y="295"/>
                  </a:cubicBezTo>
                  <a:cubicBezTo>
                    <a:pt x="14018" y="295"/>
                    <a:pt x="14293" y="162"/>
                    <a:pt x="14522" y="96"/>
                  </a:cubicBezTo>
                  <a:cubicBezTo>
                    <a:pt x="15300" y="-169"/>
                    <a:pt x="15803" y="96"/>
                    <a:pt x="16261" y="1090"/>
                  </a:cubicBezTo>
                  <a:cubicBezTo>
                    <a:pt x="16673" y="2017"/>
                    <a:pt x="17176" y="2813"/>
                    <a:pt x="17725" y="3608"/>
                  </a:cubicBezTo>
                  <a:cubicBezTo>
                    <a:pt x="18137" y="4204"/>
                    <a:pt x="18503" y="4999"/>
                    <a:pt x="18823" y="5728"/>
                  </a:cubicBezTo>
                  <a:cubicBezTo>
                    <a:pt x="19235" y="6722"/>
                    <a:pt x="19739" y="7583"/>
                    <a:pt x="20288" y="8378"/>
                  </a:cubicBezTo>
                  <a:cubicBezTo>
                    <a:pt x="20608" y="8842"/>
                    <a:pt x="20883" y="9372"/>
                    <a:pt x="21157" y="9902"/>
                  </a:cubicBezTo>
                  <a:cubicBezTo>
                    <a:pt x="21340" y="10233"/>
                    <a:pt x="21386" y="10565"/>
                    <a:pt x="21432" y="1076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5" name="Freeform 244">
            <a:extLst>
              <a:ext uri="{FF2B5EF4-FFF2-40B4-BE49-F238E27FC236}">
                <a16:creationId xmlns:a16="http://schemas.microsoft.com/office/drawing/2014/main" id="{2B3C2FEC-9AC1-B24D-9FAC-6B7D07F50D85}"/>
              </a:ext>
            </a:extLst>
          </p:cNvPr>
          <p:cNvSpPr/>
          <p:nvPr/>
        </p:nvSpPr>
        <p:spPr>
          <a:xfrm>
            <a:off x="11141024" y="448944"/>
            <a:ext cx="1050976" cy="1092573"/>
          </a:xfrm>
          <a:custGeom>
            <a:avLst/>
            <a:gdLst>
              <a:gd name="connsiteX0" fmla="*/ 20325 w 1050976"/>
              <a:gd name="connsiteY0" fmla="*/ 393150 h 1092573"/>
              <a:gd name="connsiteX1" fmla="*/ 20325 w 1050976"/>
              <a:gd name="connsiteY1" fmla="*/ 401641 h 1092573"/>
              <a:gd name="connsiteX2" fmla="*/ 48257 w 1050976"/>
              <a:gd name="connsiteY2" fmla="*/ 476784 h 1092573"/>
              <a:gd name="connsiteX3" fmla="*/ 68851 w 1050976"/>
              <a:gd name="connsiteY3" fmla="*/ 538607 h 1092573"/>
              <a:gd name="connsiteX4" fmla="*/ 100344 w 1050976"/>
              <a:gd name="connsiteY4" fmla="*/ 622240 h 1092573"/>
              <a:gd name="connsiteX5" fmla="*/ 124607 w 1050976"/>
              <a:gd name="connsiteY5" fmla="*/ 701044 h 1092573"/>
              <a:gd name="connsiteX6" fmla="*/ 181568 w 1050976"/>
              <a:gd name="connsiteY6" fmla="*/ 888902 h 1092573"/>
              <a:gd name="connsiteX7" fmla="*/ 192467 w 1050976"/>
              <a:gd name="connsiteY7" fmla="*/ 917984 h 1092573"/>
              <a:gd name="connsiteX8" fmla="*/ 236118 w 1050976"/>
              <a:gd name="connsiteY8" fmla="*/ 1048900 h 1092573"/>
              <a:gd name="connsiteX9" fmla="*/ 238528 w 1050976"/>
              <a:gd name="connsiteY9" fmla="*/ 1052560 h 1092573"/>
              <a:gd name="connsiteX10" fmla="*/ 245813 w 1050976"/>
              <a:gd name="connsiteY10" fmla="*/ 1053729 h 1092573"/>
              <a:gd name="connsiteX11" fmla="*/ 250632 w 1050976"/>
              <a:gd name="connsiteY11" fmla="*/ 1046459 h 1092573"/>
              <a:gd name="connsiteX12" fmla="*/ 306388 w 1050976"/>
              <a:gd name="connsiteY12" fmla="*/ 944675 h 1092573"/>
              <a:gd name="connsiteX13" fmla="*/ 310058 w 1050976"/>
              <a:gd name="connsiteY13" fmla="*/ 927694 h 1092573"/>
              <a:gd name="connsiteX14" fmla="*/ 306388 w 1050976"/>
              <a:gd name="connsiteY14" fmla="*/ 919204 h 1092573"/>
              <a:gd name="connsiteX15" fmla="*/ 285795 w 1050976"/>
              <a:gd name="connsiteY15" fmla="*/ 861041 h 1092573"/>
              <a:gd name="connsiteX16" fmla="*/ 267611 w 1050976"/>
              <a:gd name="connsiteY16" fmla="*/ 781017 h 1092573"/>
              <a:gd name="connsiteX17" fmla="*/ 249428 w 1050976"/>
              <a:gd name="connsiteY17" fmla="*/ 709535 h 1092573"/>
              <a:gd name="connsiteX18" fmla="*/ 226424 w 1050976"/>
              <a:gd name="connsiteY18" fmla="*/ 644051 h 1092573"/>
              <a:gd name="connsiteX19" fmla="*/ 216730 w 1050976"/>
              <a:gd name="connsiteY19" fmla="*/ 614970 h 1092573"/>
              <a:gd name="connsiteX20" fmla="*/ 174283 w 1050976"/>
              <a:gd name="connsiteY20" fmla="*/ 516796 h 1092573"/>
              <a:gd name="connsiteX21" fmla="*/ 164589 w 1050976"/>
              <a:gd name="connsiteY21" fmla="*/ 497374 h 1092573"/>
              <a:gd name="connsiteX22" fmla="*/ 142790 w 1050976"/>
              <a:gd name="connsiteY22" fmla="*/ 456193 h 1092573"/>
              <a:gd name="connsiteX23" fmla="*/ 117322 w 1050976"/>
              <a:gd name="connsiteY23" fmla="*/ 435551 h 1092573"/>
              <a:gd name="connsiteX24" fmla="*/ 27609 w 1050976"/>
              <a:gd name="connsiteY24" fmla="*/ 394370 h 1092573"/>
              <a:gd name="connsiteX25" fmla="*/ 20325 w 1050976"/>
              <a:gd name="connsiteY25" fmla="*/ 393150 h 1092573"/>
              <a:gd name="connsiteX26" fmla="*/ 776110 w 1050976"/>
              <a:gd name="connsiteY26" fmla="*/ 205425 h 1092573"/>
              <a:gd name="connsiteX27" fmla="*/ 759720 w 1050976"/>
              <a:gd name="connsiteY27" fmla="*/ 207681 h 1092573"/>
              <a:gd name="connsiteX28" fmla="*/ 702759 w 1050976"/>
              <a:gd name="connsiteY28" fmla="*/ 233153 h 1092573"/>
              <a:gd name="connsiteX29" fmla="*/ 597326 w 1050976"/>
              <a:gd name="connsiteY29" fmla="*/ 286485 h 1092573"/>
              <a:gd name="connsiteX30" fmla="*/ 476120 w 1050976"/>
              <a:gd name="connsiteY30" fmla="*/ 351918 h 1092573"/>
              <a:gd name="connsiteX31" fmla="*/ 439753 w 1050976"/>
              <a:gd name="connsiteY31" fmla="*/ 368899 h 1092573"/>
              <a:gd name="connsiteX32" fmla="*/ 325832 w 1050976"/>
              <a:gd name="connsiteY32" fmla="*/ 414961 h 1092573"/>
              <a:gd name="connsiteX33" fmla="*/ 297954 w 1050976"/>
              <a:gd name="connsiteY33" fmla="*/ 424671 h 1092573"/>
              <a:gd name="connsiteX34" fmla="*/ 202161 w 1050976"/>
              <a:gd name="connsiteY34" fmla="*/ 452533 h 1092573"/>
              <a:gd name="connsiteX35" fmla="*/ 192467 w 1050976"/>
              <a:gd name="connsiteY35" fmla="*/ 474343 h 1092573"/>
              <a:gd name="connsiteX36" fmla="*/ 196136 w 1050976"/>
              <a:gd name="connsiteY36" fmla="*/ 482834 h 1092573"/>
              <a:gd name="connsiteX37" fmla="*/ 233709 w 1050976"/>
              <a:gd name="connsiteY37" fmla="*/ 560418 h 1092573"/>
              <a:gd name="connsiteX38" fmla="*/ 234913 w 1050976"/>
              <a:gd name="connsiteY38" fmla="*/ 562858 h 1092573"/>
              <a:gd name="connsiteX39" fmla="*/ 266406 w 1050976"/>
              <a:gd name="connsiteY39" fmla="*/ 634341 h 1092573"/>
              <a:gd name="connsiteX40" fmla="*/ 271281 w 1050976"/>
              <a:gd name="connsiteY40" fmla="*/ 651322 h 1092573"/>
              <a:gd name="connsiteX41" fmla="*/ 290669 w 1050976"/>
              <a:gd name="connsiteY41" fmla="*/ 717974 h 1092573"/>
              <a:gd name="connsiteX42" fmla="*/ 307648 w 1050976"/>
              <a:gd name="connsiteY42" fmla="*/ 782238 h 1092573"/>
              <a:gd name="connsiteX43" fmla="*/ 313673 w 1050976"/>
              <a:gd name="connsiteY43" fmla="*/ 807709 h 1092573"/>
              <a:gd name="connsiteX44" fmla="*/ 333061 w 1050976"/>
              <a:gd name="connsiteY44" fmla="*/ 857381 h 1092573"/>
              <a:gd name="connsiteX45" fmla="*/ 339141 w 1050976"/>
              <a:gd name="connsiteY45" fmla="*/ 874362 h 1092573"/>
              <a:gd name="connsiteX46" fmla="*/ 347630 w 1050976"/>
              <a:gd name="connsiteY46" fmla="*/ 877972 h 1092573"/>
              <a:gd name="connsiteX47" fmla="*/ 357324 w 1050976"/>
              <a:gd name="connsiteY47" fmla="*/ 875582 h 1092573"/>
              <a:gd name="connsiteX48" fmla="*/ 383997 w 1050976"/>
              <a:gd name="connsiteY48" fmla="*/ 863431 h 1092573"/>
              <a:gd name="connsiteX49" fmla="*/ 477325 w 1050976"/>
              <a:gd name="connsiteY49" fmla="*/ 822250 h 1092573"/>
              <a:gd name="connsiteX50" fmla="*/ 491894 w 1050976"/>
              <a:gd name="connsiteY50" fmla="*/ 817369 h 1092573"/>
              <a:gd name="connsiteX51" fmla="*/ 614305 w 1050976"/>
              <a:gd name="connsiteY51" fmla="*/ 771307 h 1092573"/>
              <a:gd name="connsiteX52" fmla="*/ 659162 w 1050976"/>
              <a:gd name="connsiteY52" fmla="*/ 757986 h 1092573"/>
              <a:gd name="connsiteX53" fmla="*/ 833659 w 1050976"/>
              <a:gd name="connsiteY53" fmla="*/ 698604 h 1092573"/>
              <a:gd name="connsiteX54" fmla="*/ 865206 w 1050976"/>
              <a:gd name="connsiteY54" fmla="*/ 688893 h 1092573"/>
              <a:gd name="connsiteX55" fmla="*/ 917348 w 1050976"/>
              <a:gd name="connsiteY55" fmla="*/ 671912 h 1092573"/>
              <a:gd name="connsiteX56" fmla="*/ 948840 w 1050976"/>
              <a:gd name="connsiteY56" fmla="*/ 659812 h 1092573"/>
              <a:gd name="connsiteX57" fmla="*/ 963409 w 1050976"/>
              <a:gd name="connsiteY57" fmla="*/ 634341 h 1092573"/>
              <a:gd name="connsiteX58" fmla="*/ 933066 w 1050976"/>
              <a:gd name="connsiteY58" fmla="*/ 565247 h 1092573"/>
              <a:gd name="connsiteX59" fmla="*/ 923372 w 1050976"/>
              <a:gd name="connsiteY59" fmla="*/ 541047 h 1092573"/>
              <a:gd name="connsiteX60" fmla="*/ 891880 w 1050976"/>
              <a:gd name="connsiteY60" fmla="*/ 461023 h 1092573"/>
              <a:gd name="connsiteX61" fmla="*/ 844613 w 1050976"/>
              <a:gd name="connsiteY61" fmla="*/ 358019 h 1092573"/>
              <a:gd name="connsiteX62" fmla="*/ 838534 w 1050976"/>
              <a:gd name="connsiteY62" fmla="*/ 341038 h 1092573"/>
              <a:gd name="connsiteX63" fmla="*/ 785188 w 1050976"/>
              <a:gd name="connsiteY63" fmla="*/ 218612 h 1092573"/>
              <a:gd name="connsiteX64" fmla="*/ 776110 w 1050976"/>
              <a:gd name="connsiteY64" fmla="*/ 205425 h 1092573"/>
              <a:gd name="connsiteX65" fmla="*/ 864002 w 1050976"/>
              <a:gd name="connsiteY65" fmla="*/ 36804 h 1092573"/>
              <a:gd name="connsiteX66" fmla="*/ 847023 w 1050976"/>
              <a:gd name="connsiteY66" fmla="*/ 45295 h 1092573"/>
              <a:gd name="connsiteX67" fmla="*/ 808246 w 1050976"/>
              <a:gd name="connsiteY67" fmla="*/ 65885 h 1092573"/>
              <a:gd name="connsiteX68" fmla="*/ 754900 w 1050976"/>
              <a:gd name="connsiteY68" fmla="*/ 81646 h 1092573"/>
              <a:gd name="connsiteX69" fmla="*/ 656697 w 1050976"/>
              <a:gd name="connsiteY69" fmla="*/ 119218 h 1092573"/>
              <a:gd name="connsiteX70" fmla="*/ 531876 w 1050976"/>
              <a:gd name="connsiteY70" fmla="*/ 161619 h 1092573"/>
              <a:gd name="connsiteX71" fmla="*/ 380328 w 1050976"/>
              <a:gd name="connsiteY71" fmla="*/ 219832 h 1092573"/>
              <a:gd name="connsiteX72" fmla="*/ 371893 w 1050976"/>
              <a:gd name="connsiteY72" fmla="*/ 223442 h 1092573"/>
              <a:gd name="connsiteX73" fmla="*/ 217935 w 1050976"/>
              <a:gd name="connsiteY73" fmla="*/ 293755 h 1092573"/>
              <a:gd name="connsiteX74" fmla="*/ 175488 w 1050976"/>
              <a:gd name="connsiteY74" fmla="*/ 314346 h 1092573"/>
              <a:gd name="connsiteX75" fmla="*/ 70056 w 1050976"/>
              <a:gd name="connsiteY75" fmla="*/ 367679 h 1092573"/>
              <a:gd name="connsiteX76" fmla="*/ 63976 w 1050976"/>
              <a:gd name="connsiteY76" fmla="*/ 373779 h 1092573"/>
              <a:gd name="connsiteX77" fmla="*/ 70056 w 1050976"/>
              <a:gd name="connsiteY77" fmla="*/ 378609 h 1092573"/>
              <a:gd name="connsiteX78" fmla="*/ 124607 w 1050976"/>
              <a:gd name="connsiteY78" fmla="*/ 396811 h 1092573"/>
              <a:gd name="connsiteX79" fmla="*/ 194877 w 1050976"/>
              <a:gd name="connsiteY79" fmla="*/ 407691 h 1092573"/>
              <a:gd name="connsiteX80" fmla="*/ 215525 w 1050976"/>
              <a:gd name="connsiteY80" fmla="*/ 402861 h 1092573"/>
              <a:gd name="connsiteX81" fmla="*/ 293079 w 1050976"/>
              <a:gd name="connsiteY81" fmla="*/ 373779 h 1092573"/>
              <a:gd name="connsiteX82" fmla="*/ 403386 w 1050976"/>
              <a:gd name="connsiteY82" fmla="*/ 330107 h 1092573"/>
              <a:gd name="connsiteX83" fmla="*/ 535491 w 1050976"/>
              <a:gd name="connsiteY83" fmla="*/ 265895 h 1092573"/>
              <a:gd name="connsiteX84" fmla="*/ 645798 w 1050976"/>
              <a:gd name="connsiteY84" fmla="*/ 206512 h 1092573"/>
              <a:gd name="connsiteX85" fmla="*/ 719737 w 1050976"/>
              <a:gd name="connsiteY85" fmla="*/ 170110 h 1092573"/>
              <a:gd name="connsiteX86" fmla="*/ 783983 w 1050976"/>
              <a:gd name="connsiteY86" fmla="*/ 144689 h 1092573"/>
              <a:gd name="connsiteX87" fmla="*/ 817940 w 1050976"/>
              <a:gd name="connsiteY87" fmla="*/ 124048 h 1092573"/>
              <a:gd name="connsiteX88" fmla="*/ 872491 w 1050976"/>
              <a:gd name="connsiteY88" fmla="*/ 56175 h 1092573"/>
              <a:gd name="connsiteX89" fmla="*/ 873696 w 1050976"/>
              <a:gd name="connsiteY89" fmla="*/ 53785 h 1092573"/>
              <a:gd name="connsiteX90" fmla="*/ 864002 w 1050976"/>
              <a:gd name="connsiteY90" fmla="*/ 36804 h 1092573"/>
              <a:gd name="connsiteX91" fmla="*/ 864002 w 1050976"/>
              <a:gd name="connsiteY91" fmla="*/ 1622 h 1092573"/>
              <a:gd name="connsiteX92" fmla="*/ 901574 w 1050976"/>
              <a:gd name="connsiteY92" fmla="*/ 18603 h 1092573"/>
              <a:gd name="connsiteX93" fmla="*/ 952455 w 1050976"/>
              <a:gd name="connsiteY93" fmla="*/ 113168 h 1092573"/>
              <a:gd name="connsiteX94" fmla="*/ 974308 w 1050976"/>
              <a:gd name="connsiteY94" fmla="*/ 168890 h 1092573"/>
              <a:gd name="connsiteX95" fmla="*/ 984003 w 1050976"/>
              <a:gd name="connsiteY95" fmla="*/ 198022 h 1092573"/>
              <a:gd name="connsiteX96" fmla="*/ 1028859 w 1050976"/>
              <a:gd name="connsiteY96" fmla="*/ 333767 h 1092573"/>
              <a:gd name="connsiteX97" fmla="*/ 1050976 w 1050976"/>
              <a:gd name="connsiteY97" fmla="*/ 395689 h 1092573"/>
              <a:gd name="connsiteX98" fmla="*/ 1050976 w 1050976"/>
              <a:gd name="connsiteY98" fmla="*/ 504019 h 1092573"/>
              <a:gd name="connsiteX99" fmla="*/ 1045783 w 1050976"/>
              <a:gd name="connsiteY99" fmla="*/ 492544 h 1092573"/>
              <a:gd name="connsiteX100" fmla="*/ 1030064 w 1050976"/>
              <a:gd name="connsiteY100" fmla="*/ 448923 h 1092573"/>
              <a:gd name="connsiteX101" fmla="*/ 990027 w 1050976"/>
              <a:gd name="connsiteY101" fmla="*/ 333767 h 1092573"/>
              <a:gd name="connsiteX102" fmla="*/ 985208 w 1050976"/>
              <a:gd name="connsiteY102" fmla="*/ 314346 h 1092573"/>
              <a:gd name="connsiteX103" fmla="*/ 954920 w 1050976"/>
              <a:gd name="connsiteY103" fmla="*/ 223442 h 1092573"/>
              <a:gd name="connsiteX104" fmla="*/ 910063 w 1050976"/>
              <a:gd name="connsiteY104" fmla="*/ 97407 h 1092573"/>
              <a:gd name="connsiteX105" fmla="*/ 905189 w 1050976"/>
              <a:gd name="connsiteY105" fmla="*/ 87696 h 1092573"/>
              <a:gd name="connsiteX106" fmla="*/ 888210 w 1050976"/>
              <a:gd name="connsiteY106" fmla="*/ 86476 h 1092573"/>
              <a:gd name="connsiteX107" fmla="*/ 884595 w 1050976"/>
              <a:gd name="connsiteY107" fmla="*/ 91357 h 1092573"/>
              <a:gd name="connsiteX108" fmla="*/ 831249 w 1050976"/>
              <a:gd name="connsiteY108" fmla="*/ 167720 h 1092573"/>
              <a:gd name="connsiteX109" fmla="*/ 828839 w 1050976"/>
              <a:gd name="connsiteY109" fmla="*/ 195581 h 1092573"/>
              <a:gd name="connsiteX110" fmla="*/ 834919 w 1050976"/>
              <a:gd name="connsiteY110" fmla="*/ 214952 h 1092573"/>
              <a:gd name="connsiteX111" fmla="*/ 884595 w 1050976"/>
              <a:gd name="connsiteY111" fmla="*/ 338597 h 1092573"/>
              <a:gd name="connsiteX112" fmla="*/ 889470 w 1050976"/>
              <a:gd name="connsiteY112" fmla="*/ 348308 h 1092573"/>
              <a:gd name="connsiteX113" fmla="*/ 908858 w 1050976"/>
              <a:gd name="connsiteY113" fmla="*/ 410131 h 1092573"/>
              <a:gd name="connsiteX114" fmla="*/ 924577 w 1050976"/>
              <a:gd name="connsiteY114" fmla="*/ 439212 h 1092573"/>
              <a:gd name="connsiteX115" fmla="*/ 946430 w 1050976"/>
              <a:gd name="connsiteY115" fmla="*/ 473174 h 1092573"/>
              <a:gd name="connsiteX116" fmla="*/ 1003391 w 1050976"/>
              <a:gd name="connsiteY116" fmla="*/ 617410 h 1092573"/>
              <a:gd name="connsiteX117" fmla="*/ 1007006 w 1050976"/>
              <a:gd name="connsiteY117" fmla="*/ 630731 h 1092573"/>
              <a:gd name="connsiteX118" fmla="*/ 1021712 w 1050976"/>
              <a:gd name="connsiteY118" fmla="*/ 656628 h 1092573"/>
              <a:gd name="connsiteX119" fmla="*/ 1050976 w 1050976"/>
              <a:gd name="connsiteY119" fmla="*/ 666775 h 1092573"/>
              <a:gd name="connsiteX120" fmla="*/ 1050976 w 1050976"/>
              <a:gd name="connsiteY120" fmla="*/ 702863 h 1092573"/>
              <a:gd name="connsiteX121" fmla="*/ 1025190 w 1050976"/>
              <a:gd name="connsiteY121" fmla="*/ 702214 h 1092573"/>
              <a:gd name="connsiteX122" fmla="*/ 965819 w 1050976"/>
              <a:gd name="connsiteY122" fmla="*/ 702214 h 1092573"/>
              <a:gd name="connsiteX123" fmla="*/ 905189 w 1050976"/>
              <a:gd name="connsiteY123" fmla="*/ 724075 h 1092573"/>
              <a:gd name="connsiteX124" fmla="*/ 870026 w 1050976"/>
              <a:gd name="connsiteY124" fmla="*/ 736175 h 1092573"/>
              <a:gd name="connsiteX125" fmla="*/ 794882 w 1050976"/>
              <a:gd name="connsiteY125" fmla="*/ 754377 h 1092573"/>
              <a:gd name="connsiteX126" fmla="*/ 684575 w 1050976"/>
              <a:gd name="connsiteY126" fmla="*/ 796778 h 1092573"/>
              <a:gd name="connsiteX127" fmla="*/ 593712 w 1050976"/>
              <a:gd name="connsiteY127" fmla="*/ 827080 h 1092573"/>
              <a:gd name="connsiteX128" fmla="*/ 574268 w 1050976"/>
              <a:gd name="connsiteY128" fmla="*/ 833130 h 1092573"/>
              <a:gd name="connsiteX129" fmla="*/ 502794 w 1050976"/>
              <a:gd name="connsiteY129" fmla="*/ 863431 h 1092573"/>
              <a:gd name="connsiteX130" fmla="*/ 382792 w 1050976"/>
              <a:gd name="connsiteY130" fmla="*/ 916763 h 1092573"/>
              <a:gd name="connsiteX131" fmla="*/ 346425 w 1050976"/>
              <a:gd name="connsiteY131" fmla="*/ 945895 h 1092573"/>
              <a:gd name="connsiteX132" fmla="*/ 291874 w 1050976"/>
              <a:gd name="connsiteY132" fmla="*/ 1029529 h 1092573"/>
              <a:gd name="connsiteX133" fmla="*/ 290669 w 1050976"/>
              <a:gd name="connsiteY133" fmla="*/ 1042849 h 1092573"/>
              <a:gd name="connsiteX134" fmla="*/ 305183 w 1050976"/>
              <a:gd name="connsiteY134" fmla="*/ 1041629 h 1092573"/>
              <a:gd name="connsiteX135" fmla="*/ 307648 w 1050976"/>
              <a:gd name="connsiteY135" fmla="*/ 1040409 h 1092573"/>
              <a:gd name="connsiteX136" fmla="*/ 415490 w 1050976"/>
              <a:gd name="connsiteY136" fmla="*/ 982247 h 1092573"/>
              <a:gd name="connsiteX137" fmla="*/ 445833 w 1050976"/>
              <a:gd name="connsiteY137" fmla="*/ 967706 h 1092573"/>
              <a:gd name="connsiteX138" fmla="*/ 523387 w 1050976"/>
              <a:gd name="connsiteY138" fmla="*/ 938625 h 1092573"/>
              <a:gd name="connsiteX139" fmla="*/ 634899 w 1050976"/>
              <a:gd name="connsiteY139" fmla="*/ 892563 h 1092573"/>
              <a:gd name="connsiteX140" fmla="*/ 666391 w 1050976"/>
              <a:gd name="connsiteY140" fmla="*/ 880412 h 1092573"/>
              <a:gd name="connsiteX141" fmla="*/ 722147 w 1050976"/>
              <a:gd name="connsiteY141" fmla="*/ 857381 h 1092573"/>
              <a:gd name="connsiteX142" fmla="*/ 762184 w 1050976"/>
              <a:gd name="connsiteY142" fmla="*/ 839231 h 1092573"/>
              <a:gd name="connsiteX143" fmla="*/ 914883 w 1050976"/>
              <a:gd name="connsiteY143" fmla="*/ 784678 h 1092573"/>
              <a:gd name="connsiteX144" fmla="*/ 1050976 w 1050976"/>
              <a:gd name="connsiteY144" fmla="*/ 739291 h 1092573"/>
              <a:gd name="connsiteX145" fmla="*/ 1050976 w 1050976"/>
              <a:gd name="connsiteY145" fmla="*/ 775795 h 1092573"/>
              <a:gd name="connsiteX146" fmla="*/ 1007006 w 1050976"/>
              <a:gd name="connsiteY146" fmla="*/ 790728 h 1092573"/>
              <a:gd name="connsiteX147" fmla="*/ 933066 w 1050976"/>
              <a:gd name="connsiteY147" fmla="*/ 814979 h 1092573"/>
              <a:gd name="connsiteX148" fmla="*/ 857922 w 1050976"/>
              <a:gd name="connsiteY148" fmla="*/ 841620 h 1092573"/>
              <a:gd name="connsiteX149" fmla="*/ 804576 w 1050976"/>
              <a:gd name="connsiteY149" fmla="*/ 863431 h 1092573"/>
              <a:gd name="connsiteX150" fmla="*/ 736716 w 1050976"/>
              <a:gd name="connsiteY150" fmla="*/ 891343 h 1092573"/>
              <a:gd name="connsiteX151" fmla="*/ 674881 w 1050976"/>
              <a:gd name="connsiteY151" fmla="*/ 915594 h 1092573"/>
              <a:gd name="connsiteX152" fmla="*/ 666391 w 1050976"/>
              <a:gd name="connsiteY152" fmla="*/ 919204 h 1092573"/>
              <a:gd name="connsiteX153" fmla="*/ 505203 w 1050976"/>
              <a:gd name="connsiteY153" fmla="*/ 984636 h 1092573"/>
              <a:gd name="connsiteX154" fmla="*/ 450652 w 1050976"/>
              <a:gd name="connsiteY154" fmla="*/ 1005278 h 1092573"/>
              <a:gd name="connsiteX155" fmla="*/ 420365 w 1050976"/>
              <a:gd name="connsiteY155" fmla="*/ 1019818 h 1092573"/>
              <a:gd name="connsiteX156" fmla="*/ 285795 w 1050976"/>
              <a:gd name="connsiteY156" fmla="*/ 1088911 h 1092573"/>
              <a:gd name="connsiteX157" fmla="*/ 253097 w 1050976"/>
              <a:gd name="connsiteY157" fmla="*/ 1085251 h 1092573"/>
              <a:gd name="connsiteX158" fmla="*/ 231244 w 1050976"/>
              <a:gd name="connsiteY158" fmla="*/ 1075591 h 1092573"/>
              <a:gd name="connsiteX159" fmla="*/ 198546 w 1050976"/>
              <a:gd name="connsiteY159" fmla="*/ 1052560 h 1092573"/>
              <a:gd name="connsiteX160" fmla="*/ 174283 w 1050976"/>
              <a:gd name="connsiteY160" fmla="*/ 989517 h 1092573"/>
              <a:gd name="connsiteX161" fmla="*/ 150075 w 1050976"/>
              <a:gd name="connsiteY161" fmla="*/ 910713 h 1092573"/>
              <a:gd name="connsiteX162" fmla="*/ 120937 w 1050976"/>
              <a:gd name="connsiteY162" fmla="*/ 824639 h 1092573"/>
              <a:gd name="connsiteX163" fmla="*/ 91854 w 1050976"/>
              <a:gd name="connsiteY163" fmla="*/ 719195 h 1092573"/>
              <a:gd name="connsiteX164" fmla="*/ 85830 w 1050976"/>
              <a:gd name="connsiteY164" fmla="*/ 696163 h 1092573"/>
              <a:gd name="connsiteX165" fmla="*/ 70056 w 1050976"/>
              <a:gd name="connsiteY165" fmla="*/ 638001 h 1092573"/>
              <a:gd name="connsiteX166" fmla="*/ 44588 w 1050976"/>
              <a:gd name="connsiteY166" fmla="*/ 561638 h 1092573"/>
              <a:gd name="connsiteX167" fmla="*/ 17915 w 1050976"/>
              <a:gd name="connsiteY167" fmla="*/ 474343 h 1092573"/>
              <a:gd name="connsiteX168" fmla="*/ 2196 w 1050976"/>
              <a:gd name="connsiteY168" fmla="*/ 402861 h 1092573"/>
              <a:gd name="connsiteX169" fmla="*/ 7016 w 1050976"/>
              <a:gd name="connsiteY169" fmla="*/ 372559 h 1092573"/>
              <a:gd name="connsiteX170" fmla="*/ 11890 w 1050976"/>
              <a:gd name="connsiteY170" fmla="*/ 362849 h 1092573"/>
              <a:gd name="connsiteX171" fmla="*/ 32484 w 1050976"/>
              <a:gd name="connsiteY171" fmla="*/ 343478 h 1092573"/>
              <a:gd name="connsiteX172" fmla="*/ 84570 w 1050976"/>
              <a:gd name="connsiteY172" fmla="*/ 320447 h 1092573"/>
              <a:gd name="connsiteX173" fmla="*/ 105218 w 1050976"/>
              <a:gd name="connsiteY173" fmla="*/ 308296 h 1092573"/>
              <a:gd name="connsiteX174" fmla="*/ 171873 w 1050976"/>
              <a:gd name="connsiteY174" fmla="*/ 273165 h 1092573"/>
              <a:gd name="connsiteX175" fmla="*/ 180363 w 1050976"/>
              <a:gd name="connsiteY175" fmla="*/ 269504 h 1092573"/>
              <a:gd name="connsiteX176" fmla="*/ 259122 w 1050976"/>
              <a:gd name="connsiteY176" fmla="*/ 233153 h 1092573"/>
              <a:gd name="connsiteX177" fmla="*/ 354915 w 1050976"/>
              <a:gd name="connsiteY177" fmla="*/ 189531 h 1092573"/>
              <a:gd name="connsiteX178" fmla="*/ 388817 w 1050976"/>
              <a:gd name="connsiteY178" fmla="*/ 173770 h 1092573"/>
              <a:gd name="connsiteX179" fmla="*/ 490635 w 1050976"/>
              <a:gd name="connsiteY179" fmla="*/ 134978 h 1092573"/>
              <a:gd name="connsiteX180" fmla="*/ 592452 w 1050976"/>
              <a:gd name="connsiteY180" fmla="*/ 99847 h 1092573"/>
              <a:gd name="connsiteX181" fmla="*/ 700349 w 1050976"/>
              <a:gd name="connsiteY181" fmla="*/ 58615 h 1092573"/>
              <a:gd name="connsiteX182" fmla="*/ 769469 w 1050976"/>
              <a:gd name="connsiteY182" fmla="*/ 34364 h 1092573"/>
              <a:gd name="connsiteX183" fmla="*/ 816735 w 1050976"/>
              <a:gd name="connsiteY183" fmla="*/ 23484 h 1092573"/>
              <a:gd name="connsiteX184" fmla="*/ 842148 w 1050976"/>
              <a:gd name="connsiteY184" fmla="*/ 12553 h 1092573"/>
              <a:gd name="connsiteX185" fmla="*/ 864002 w 1050976"/>
              <a:gd name="connsiteY185" fmla="*/ 1622 h 10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50976" h="1092573">
                <a:moveTo>
                  <a:pt x="20325" y="393150"/>
                </a:moveTo>
                <a:cubicBezTo>
                  <a:pt x="20325" y="395590"/>
                  <a:pt x="20325" y="399200"/>
                  <a:pt x="20325" y="401641"/>
                </a:cubicBezTo>
                <a:cubicBezTo>
                  <a:pt x="28814" y="427112"/>
                  <a:pt x="38508" y="451312"/>
                  <a:pt x="48257" y="476784"/>
                </a:cubicBezTo>
                <a:cubicBezTo>
                  <a:pt x="55487" y="497374"/>
                  <a:pt x="60362" y="518016"/>
                  <a:pt x="68851" y="538607"/>
                </a:cubicBezTo>
                <a:cubicBezTo>
                  <a:pt x="79750" y="566468"/>
                  <a:pt x="91854" y="593159"/>
                  <a:pt x="100344" y="622240"/>
                </a:cubicBezTo>
                <a:cubicBezTo>
                  <a:pt x="107628" y="648881"/>
                  <a:pt x="118527" y="674353"/>
                  <a:pt x="124607" y="701044"/>
                </a:cubicBezTo>
                <a:cubicBezTo>
                  <a:pt x="139121" y="765257"/>
                  <a:pt x="160974" y="825859"/>
                  <a:pt x="181568" y="888902"/>
                </a:cubicBezTo>
                <a:cubicBezTo>
                  <a:pt x="185182" y="898613"/>
                  <a:pt x="190057" y="908273"/>
                  <a:pt x="192467" y="917984"/>
                </a:cubicBezTo>
                <a:cubicBezTo>
                  <a:pt x="207036" y="961605"/>
                  <a:pt x="221550" y="1005278"/>
                  <a:pt x="236118" y="1048900"/>
                </a:cubicBezTo>
                <a:cubicBezTo>
                  <a:pt x="236118" y="1050120"/>
                  <a:pt x="237323" y="1051340"/>
                  <a:pt x="238528" y="1052560"/>
                </a:cubicBezTo>
                <a:cubicBezTo>
                  <a:pt x="240938" y="1054950"/>
                  <a:pt x="243403" y="1056170"/>
                  <a:pt x="245813" y="1053729"/>
                </a:cubicBezTo>
                <a:cubicBezTo>
                  <a:pt x="248223" y="1051340"/>
                  <a:pt x="248223" y="1048900"/>
                  <a:pt x="250632" y="1046459"/>
                </a:cubicBezTo>
                <a:cubicBezTo>
                  <a:pt x="268816" y="1012548"/>
                  <a:pt x="287000" y="978586"/>
                  <a:pt x="306388" y="944675"/>
                </a:cubicBezTo>
                <a:cubicBezTo>
                  <a:pt x="306388" y="936185"/>
                  <a:pt x="307648" y="931304"/>
                  <a:pt x="310058" y="927694"/>
                </a:cubicBezTo>
                <a:cubicBezTo>
                  <a:pt x="308853" y="924034"/>
                  <a:pt x="308853" y="920424"/>
                  <a:pt x="306388" y="919204"/>
                </a:cubicBezTo>
                <a:cubicBezTo>
                  <a:pt x="294284" y="902223"/>
                  <a:pt x="290669" y="880412"/>
                  <a:pt x="285795" y="861041"/>
                </a:cubicBezTo>
                <a:cubicBezTo>
                  <a:pt x="278510" y="834350"/>
                  <a:pt x="272486" y="807709"/>
                  <a:pt x="267611" y="781017"/>
                </a:cubicBezTo>
                <a:cubicBezTo>
                  <a:pt x="262791" y="756766"/>
                  <a:pt x="257917" y="732566"/>
                  <a:pt x="249428" y="709535"/>
                </a:cubicBezTo>
                <a:cubicBezTo>
                  <a:pt x="240938" y="687673"/>
                  <a:pt x="233709" y="665862"/>
                  <a:pt x="226424" y="644051"/>
                </a:cubicBezTo>
                <a:cubicBezTo>
                  <a:pt x="222755" y="634341"/>
                  <a:pt x="220345" y="623461"/>
                  <a:pt x="216730" y="614970"/>
                </a:cubicBezTo>
                <a:cubicBezTo>
                  <a:pt x="203366" y="582228"/>
                  <a:pt x="188852" y="549537"/>
                  <a:pt x="174283" y="516796"/>
                </a:cubicBezTo>
                <a:cubicBezTo>
                  <a:pt x="171873" y="509525"/>
                  <a:pt x="168204" y="503475"/>
                  <a:pt x="164589" y="497374"/>
                </a:cubicBezTo>
                <a:cubicBezTo>
                  <a:pt x="157304" y="484054"/>
                  <a:pt x="148815" y="470734"/>
                  <a:pt x="142790" y="456193"/>
                </a:cubicBezTo>
                <a:cubicBezTo>
                  <a:pt x="137916" y="444042"/>
                  <a:pt x="129426" y="437992"/>
                  <a:pt x="117322" y="435551"/>
                </a:cubicBezTo>
                <a:cubicBezTo>
                  <a:pt x="84570" y="429501"/>
                  <a:pt x="51872" y="421011"/>
                  <a:pt x="27609" y="394370"/>
                </a:cubicBezTo>
                <a:cubicBezTo>
                  <a:pt x="26404" y="393150"/>
                  <a:pt x="22789" y="393150"/>
                  <a:pt x="20325" y="393150"/>
                </a:cubicBezTo>
                <a:close/>
                <a:moveTo>
                  <a:pt x="776110" y="205425"/>
                </a:moveTo>
                <a:cubicBezTo>
                  <a:pt x="772166" y="203754"/>
                  <a:pt x="767004" y="204656"/>
                  <a:pt x="759720" y="207681"/>
                </a:cubicBezTo>
                <a:cubicBezTo>
                  <a:pt x="740331" y="216172"/>
                  <a:pt x="722147" y="224662"/>
                  <a:pt x="702759" y="233153"/>
                </a:cubicBezTo>
                <a:cubicBezTo>
                  <a:pt x="667651" y="250134"/>
                  <a:pt x="631284" y="265895"/>
                  <a:pt x="597326" y="286485"/>
                </a:cubicBezTo>
                <a:cubicBezTo>
                  <a:pt x="558549" y="310736"/>
                  <a:pt x="517308" y="331327"/>
                  <a:pt x="476120" y="351918"/>
                </a:cubicBezTo>
                <a:cubicBezTo>
                  <a:pt x="463962" y="358019"/>
                  <a:pt x="451857" y="364069"/>
                  <a:pt x="439753" y="368899"/>
                </a:cubicBezTo>
                <a:cubicBezTo>
                  <a:pt x="402181" y="384659"/>
                  <a:pt x="362144" y="395590"/>
                  <a:pt x="325832" y="414961"/>
                </a:cubicBezTo>
                <a:cubicBezTo>
                  <a:pt x="317342" y="419842"/>
                  <a:pt x="307648" y="421011"/>
                  <a:pt x="297954" y="424671"/>
                </a:cubicBezTo>
                <a:cubicBezTo>
                  <a:pt x="266406" y="434382"/>
                  <a:pt x="233709" y="442873"/>
                  <a:pt x="202161" y="452533"/>
                </a:cubicBezTo>
                <a:cubicBezTo>
                  <a:pt x="190057" y="456193"/>
                  <a:pt x="187647" y="462243"/>
                  <a:pt x="192467" y="474343"/>
                </a:cubicBezTo>
                <a:cubicBezTo>
                  <a:pt x="193672" y="476784"/>
                  <a:pt x="194877" y="479224"/>
                  <a:pt x="196136" y="482834"/>
                </a:cubicBezTo>
                <a:cubicBezTo>
                  <a:pt x="210650" y="508305"/>
                  <a:pt x="215525" y="537386"/>
                  <a:pt x="233709" y="560418"/>
                </a:cubicBezTo>
                <a:cubicBezTo>
                  <a:pt x="233709" y="560418"/>
                  <a:pt x="233709" y="561638"/>
                  <a:pt x="234913" y="562858"/>
                </a:cubicBezTo>
                <a:cubicBezTo>
                  <a:pt x="245813" y="587109"/>
                  <a:pt x="256712" y="610140"/>
                  <a:pt x="266406" y="634341"/>
                </a:cubicBezTo>
                <a:cubicBezTo>
                  <a:pt x="268816" y="639221"/>
                  <a:pt x="270076" y="645271"/>
                  <a:pt x="271281" y="651322"/>
                </a:cubicBezTo>
                <a:cubicBezTo>
                  <a:pt x="277305" y="673132"/>
                  <a:pt x="282180" y="696163"/>
                  <a:pt x="290669" y="717974"/>
                </a:cubicBezTo>
                <a:cubicBezTo>
                  <a:pt x="297954" y="738616"/>
                  <a:pt x="305183" y="760427"/>
                  <a:pt x="307648" y="782238"/>
                </a:cubicBezTo>
                <a:cubicBezTo>
                  <a:pt x="308853" y="790728"/>
                  <a:pt x="311263" y="800439"/>
                  <a:pt x="313673" y="807709"/>
                </a:cubicBezTo>
                <a:cubicBezTo>
                  <a:pt x="319752" y="824639"/>
                  <a:pt x="325832" y="841620"/>
                  <a:pt x="333061" y="857381"/>
                </a:cubicBezTo>
                <a:cubicBezTo>
                  <a:pt x="335526" y="863431"/>
                  <a:pt x="336731" y="868312"/>
                  <a:pt x="339141" y="874362"/>
                </a:cubicBezTo>
                <a:cubicBezTo>
                  <a:pt x="342756" y="873142"/>
                  <a:pt x="345220" y="875582"/>
                  <a:pt x="347630" y="877972"/>
                </a:cubicBezTo>
                <a:cubicBezTo>
                  <a:pt x="351245" y="876802"/>
                  <a:pt x="354915" y="876802"/>
                  <a:pt x="357324" y="875582"/>
                </a:cubicBezTo>
                <a:cubicBezTo>
                  <a:pt x="365814" y="871921"/>
                  <a:pt x="375508" y="867092"/>
                  <a:pt x="383997" y="863431"/>
                </a:cubicBezTo>
                <a:cubicBezTo>
                  <a:pt x="414285" y="847670"/>
                  <a:pt x="444573" y="830740"/>
                  <a:pt x="477325" y="822250"/>
                </a:cubicBezTo>
                <a:cubicBezTo>
                  <a:pt x="482145" y="821029"/>
                  <a:pt x="487020" y="818589"/>
                  <a:pt x="491894" y="817369"/>
                </a:cubicBezTo>
                <a:cubicBezTo>
                  <a:pt x="531876" y="799219"/>
                  <a:pt x="573063" y="783458"/>
                  <a:pt x="614305" y="771307"/>
                </a:cubicBezTo>
                <a:cubicBezTo>
                  <a:pt x="628819" y="767697"/>
                  <a:pt x="644593" y="762867"/>
                  <a:pt x="659162" y="757986"/>
                </a:cubicBezTo>
                <a:cubicBezTo>
                  <a:pt x="717328" y="736175"/>
                  <a:pt x="774288" y="714365"/>
                  <a:pt x="833659" y="698604"/>
                </a:cubicBezTo>
                <a:cubicBezTo>
                  <a:pt x="844613" y="696163"/>
                  <a:pt x="854307" y="690113"/>
                  <a:pt x="865206" y="688893"/>
                </a:cubicBezTo>
                <a:cubicBezTo>
                  <a:pt x="884595" y="686504"/>
                  <a:pt x="901574" y="679233"/>
                  <a:pt x="917348" y="671912"/>
                </a:cubicBezTo>
                <a:cubicBezTo>
                  <a:pt x="927042" y="667082"/>
                  <a:pt x="937941" y="663473"/>
                  <a:pt x="948840" y="659812"/>
                </a:cubicBezTo>
                <a:cubicBezTo>
                  <a:pt x="965819" y="653762"/>
                  <a:pt x="967024" y="651322"/>
                  <a:pt x="963409" y="634341"/>
                </a:cubicBezTo>
                <a:cubicBezTo>
                  <a:pt x="957330" y="610140"/>
                  <a:pt x="946430" y="587109"/>
                  <a:pt x="933066" y="565247"/>
                </a:cubicBezTo>
                <a:cubicBezTo>
                  <a:pt x="929452" y="557977"/>
                  <a:pt x="925782" y="549537"/>
                  <a:pt x="923372" y="541047"/>
                </a:cubicBezTo>
                <a:cubicBezTo>
                  <a:pt x="917348" y="513135"/>
                  <a:pt x="908858" y="485274"/>
                  <a:pt x="891880" y="461023"/>
                </a:cubicBezTo>
                <a:cubicBezTo>
                  <a:pt x="870026" y="429501"/>
                  <a:pt x="853102" y="395590"/>
                  <a:pt x="844613" y="358019"/>
                </a:cubicBezTo>
                <a:cubicBezTo>
                  <a:pt x="843408" y="351918"/>
                  <a:pt x="840943" y="347088"/>
                  <a:pt x="838534" y="341038"/>
                </a:cubicBezTo>
                <a:cubicBezTo>
                  <a:pt x="819145" y="301026"/>
                  <a:pt x="800961" y="259844"/>
                  <a:pt x="785188" y="218612"/>
                </a:cubicBezTo>
                <a:cubicBezTo>
                  <a:pt x="782778" y="211342"/>
                  <a:pt x="780053" y="207097"/>
                  <a:pt x="776110" y="205425"/>
                </a:cubicBezTo>
                <a:close/>
                <a:moveTo>
                  <a:pt x="864002" y="36804"/>
                </a:moveTo>
                <a:cubicBezTo>
                  <a:pt x="856717" y="36804"/>
                  <a:pt x="851843" y="40414"/>
                  <a:pt x="847023" y="45295"/>
                </a:cubicBezTo>
                <a:cubicBezTo>
                  <a:pt x="836124" y="56175"/>
                  <a:pt x="822760" y="62225"/>
                  <a:pt x="808246" y="65885"/>
                </a:cubicBezTo>
                <a:cubicBezTo>
                  <a:pt x="790062" y="70715"/>
                  <a:pt x="771878" y="75596"/>
                  <a:pt x="754900" y="81646"/>
                </a:cubicBezTo>
                <a:cubicBezTo>
                  <a:pt x="722147" y="93746"/>
                  <a:pt x="690655" y="108287"/>
                  <a:pt x="656697" y="119218"/>
                </a:cubicBezTo>
                <a:cubicBezTo>
                  <a:pt x="615510" y="133758"/>
                  <a:pt x="574268" y="148299"/>
                  <a:pt x="531876" y="161619"/>
                </a:cubicBezTo>
                <a:cubicBezTo>
                  <a:pt x="479735" y="178600"/>
                  <a:pt x="427649" y="194361"/>
                  <a:pt x="380328" y="219832"/>
                </a:cubicBezTo>
                <a:cubicBezTo>
                  <a:pt x="377918" y="221053"/>
                  <a:pt x="375508" y="222222"/>
                  <a:pt x="371893" y="223442"/>
                </a:cubicBezTo>
                <a:cubicBezTo>
                  <a:pt x="319752" y="244084"/>
                  <a:pt x="267611" y="267115"/>
                  <a:pt x="217935" y="293755"/>
                </a:cubicBezTo>
                <a:cubicBezTo>
                  <a:pt x="204571" y="301026"/>
                  <a:pt x="190057" y="307076"/>
                  <a:pt x="175488" y="314346"/>
                </a:cubicBezTo>
                <a:cubicBezTo>
                  <a:pt x="140326" y="332547"/>
                  <a:pt x="105218" y="349528"/>
                  <a:pt x="70056" y="367679"/>
                </a:cubicBezTo>
                <a:cubicBezTo>
                  <a:pt x="67646" y="368899"/>
                  <a:pt x="66386" y="371339"/>
                  <a:pt x="63976" y="373779"/>
                </a:cubicBezTo>
                <a:cubicBezTo>
                  <a:pt x="66386" y="376169"/>
                  <a:pt x="67646" y="378609"/>
                  <a:pt x="70056" y="378609"/>
                </a:cubicBezTo>
                <a:cubicBezTo>
                  <a:pt x="88239" y="384659"/>
                  <a:pt x="106423" y="389540"/>
                  <a:pt x="124607" y="396811"/>
                </a:cubicBezTo>
                <a:cubicBezTo>
                  <a:pt x="145200" y="408911"/>
                  <a:pt x="168204" y="402861"/>
                  <a:pt x="194877" y="407691"/>
                </a:cubicBezTo>
                <a:cubicBezTo>
                  <a:pt x="199751" y="406470"/>
                  <a:pt x="208240" y="405250"/>
                  <a:pt x="215525" y="402861"/>
                </a:cubicBezTo>
                <a:cubicBezTo>
                  <a:pt x="240938" y="393150"/>
                  <a:pt x="267611" y="384659"/>
                  <a:pt x="293079" y="373779"/>
                </a:cubicBezTo>
                <a:cubicBezTo>
                  <a:pt x="329446" y="359188"/>
                  <a:pt x="365814" y="343478"/>
                  <a:pt x="403386" y="330107"/>
                </a:cubicBezTo>
                <a:cubicBezTo>
                  <a:pt x="449448" y="313177"/>
                  <a:pt x="493099" y="291315"/>
                  <a:pt x="535491" y="265895"/>
                </a:cubicBezTo>
                <a:cubicBezTo>
                  <a:pt x="571858" y="244084"/>
                  <a:pt x="609431" y="227103"/>
                  <a:pt x="645798" y="206512"/>
                </a:cubicBezTo>
                <a:cubicBezTo>
                  <a:pt x="670061" y="193141"/>
                  <a:pt x="694269" y="181041"/>
                  <a:pt x="719737" y="170110"/>
                </a:cubicBezTo>
                <a:cubicBezTo>
                  <a:pt x="740331" y="160450"/>
                  <a:pt x="762184" y="151959"/>
                  <a:pt x="783983" y="144689"/>
                </a:cubicBezTo>
                <a:cubicBezTo>
                  <a:pt x="797346" y="141029"/>
                  <a:pt x="808246" y="134978"/>
                  <a:pt x="817940" y="124048"/>
                </a:cubicBezTo>
                <a:cubicBezTo>
                  <a:pt x="836124" y="101017"/>
                  <a:pt x="854307" y="79206"/>
                  <a:pt x="872491" y="56175"/>
                </a:cubicBezTo>
                <a:cubicBezTo>
                  <a:pt x="872491" y="56175"/>
                  <a:pt x="873696" y="54954"/>
                  <a:pt x="873696" y="53785"/>
                </a:cubicBezTo>
                <a:cubicBezTo>
                  <a:pt x="878516" y="45295"/>
                  <a:pt x="873696" y="36804"/>
                  <a:pt x="864002" y="36804"/>
                </a:cubicBezTo>
                <a:close/>
                <a:moveTo>
                  <a:pt x="864002" y="1622"/>
                </a:moveTo>
                <a:cubicBezTo>
                  <a:pt x="880980" y="-3208"/>
                  <a:pt x="891880" y="2842"/>
                  <a:pt x="901574" y="18603"/>
                </a:cubicBezTo>
                <a:cubicBezTo>
                  <a:pt x="918552" y="50125"/>
                  <a:pt x="936736" y="80426"/>
                  <a:pt x="952455" y="113168"/>
                </a:cubicBezTo>
                <a:cubicBezTo>
                  <a:pt x="960944" y="131318"/>
                  <a:pt x="967024" y="150739"/>
                  <a:pt x="974308" y="168890"/>
                </a:cubicBezTo>
                <a:cubicBezTo>
                  <a:pt x="977923" y="178600"/>
                  <a:pt x="980333" y="189531"/>
                  <a:pt x="984003" y="198022"/>
                </a:cubicBezTo>
                <a:cubicBezTo>
                  <a:pt x="1002186" y="241643"/>
                  <a:pt x="1016700" y="287705"/>
                  <a:pt x="1028859" y="333767"/>
                </a:cubicBezTo>
                <a:lnTo>
                  <a:pt x="1050976" y="395689"/>
                </a:lnTo>
                <a:lnTo>
                  <a:pt x="1050976" y="504019"/>
                </a:lnTo>
                <a:lnTo>
                  <a:pt x="1045783" y="492544"/>
                </a:lnTo>
                <a:cubicBezTo>
                  <a:pt x="1039758" y="478004"/>
                  <a:pt x="1036089" y="463463"/>
                  <a:pt x="1030064" y="448923"/>
                </a:cubicBezTo>
                <a:cubicBezTo>
                  <a:pt x="1013085" y="411351"/>
                  <a:pt x="997312" y="373779"/>
                  <a:pt x="990027" y="333767"/>
                </a:cubicBezTo>
                <a:cubicBezTo>
                  <a:pt x="988822" y="327717"/>
                  <a:pt x="986412" y="320447"/>
                  <a:pt x="985208" y="314346"/>
                </a:cubicBezTo>
                <a:cubicBezTo>
                  <a:pt x="975513" y="284045"/>
                  <a:pt x="965819" y="253744"/>
                  <a:pt x="954920" y="223442"/>
                </a:cubicBezTo>
                <a:cubicBezTo>
                  <a:pt x="940351" y="181041"/>
                  <a:pt x="925782" y="139808"/>
                  <a:pt x="910063" y="97407"/>
                </a:cubicBezTo>
                <a:cubicBezTo>
                  <a:pt x="908858" y="93746"/>
                  <a:pt x="906394" y="90137"/>
                  <a:pt x="905189" y="87696"/>
                </a:cubicBezTo>
                <a:cubicBezTo>
                  <a:pt x="900369" y="80426"/>
                  <a:pt x="894289" y="80426"/>
                  <a:pt x="888210" y="86476"/>
                </a:cubicBezTo>
                <a:cubicBezTo>
                  <a:pt x="887005" y="87696"/>
                  <a:pt x="885800" y="90137"/>
                  <a:pt x="884595" y="91357"/>
                </a:cubicBezTo>
                <a:cubicBezTo>
                  <a:pt x="866411" y="116777"/>
                  <a:pt x="849433" y="142249"/>
                  <a:pt x="831249" y="167720"/>
                </a:cubicBezTo>
                <a:cubicBezTo>
                  <a:pt x="825224" y="176211"/>
                  <a:pt x="823965" y="185870"/>
                  <a:pt x="828839" y="195581"/>
                </a:cubicBezTo>
                <a:cubicBezTo>
                  <a:pt x="831249" y="201631"/>
                  <a:pt x="833659" y="207681"/>
                  <a:pt x="834919" y="214952"/>
                </a:cubicBezTo>
                <a:cubicBezTo>
                  <a:pt x="843408" y="259844"/>
                  <a:pt x="862797" y="298585"/>
                  <a:pt x="884595" y="338597"/>
                </a:cubicBezTo>
                <a:cubicBezTo>
                  <a:pt x="885800" y="342258"/>
                  <a:pt x="888210" y="344647"/>
                  <a:pt x="889470" y="348308"/>
                </a:cubicBezTo>
                <a:cubicBezTo>
                  <a:pt x="896699" y="368899"/>
                  <a:pt x="902779" y="389540"/>
                  <a:pt x="908858" y="410131"/>
                </a:cubicBezTo>
                <a:cubicBezTo>
                  <a:pt x="912473" y="421011"/>
                  <a:pt x="917348" y="430722"/>
                  <a:pt x="924577" y="439212"/>
                </a:cubicBezTo>
                <a:cubicBezTo>
                  <a:pt x="933066" y="450143"/>
                  <a:pt x="939146" y="461023"/>
                  <a:pt x="946430" y="473174"/>
                </a:cubicBezTo>
                <a:cubicBezTo>
                  <a:pt x="971844" y="519236"/>
                  <a:pt x="976718" y="572568"/>
                  <a:pt x="1003391" y="617410"/>
                </a:cubicBezTo>
                <a:cubicBezTo>
                  <a:pt x="1005801" y="621020"/>
                  <a:pt x="1005801" y="625901"/>
                  <a:pt x="1007006" y="630731"/>
                </a:cubicBezTo>
                <a:cubicBezTo>
                  <a:pt x="1008841" y="642246"/>
                  <a:pt x="1013990" y="650724"/>
                  <a:pt x="1021712" y="656628"/>
                </a:cubicBezTo>
                <a:lnTo>
                  <a:pt x="1050976" y="666775"/>
                </a:lnTo>
                <a:lnTo>
                  <a:pt x="1050976" y="702863"/>
                </a:lnTo>
                <a:lnTo>
                  <a:pt x="1025190" y="702214"/>
                </a:lnTo>
                <a:cubicBezTo>
                  <a:pt x="992492" y="697384"/>
                  <a:pt x="992492" y="697384"/>
                  <a:pt x="965819" y="702214"/>
                </a:cubicBezTo>
                <a:cubicBezTo>
                  <a:pt x="943966" y="705874"/>
                  <a:pt x="924577" y="714365"/>
                  <a:pt x="905189" y="724075"/>
                </a:cubicBezTo>
                <a:cubicBezTo>
                  <a:pt x="894289" y="728905"/>
                  <a:pt x="882185" y="732566"/>
                  <a:pt x="870026" y="736175"/>
                </a:cubicBezTo>
                <a:cubicBezTo>
                  <a:pt x="844613" y="742226"/>
                  <a:pt x="819145" y="747106"/>
                  <a:pt x="794882" y="754377"/>
                </a:cubicBezTo>
                <a:cubicBezTo>
                  <a:pt x="757310" y="766477"/>
                  <a:pt x="720942" y="781017"/>
                  <a:pt x="684575" y="796778"/>
                </a:cubicBezTo>
                <a:cubicBezTo>
                  <a:pt x="655492" y="808878"/>
                  <a:pt x="625204" y="819809"/>
                  <a:pt x="593712" y="827080"/>
                </a:cubicBezTo>
                <a:cubicBezTo>
                  <a:pt x="587632" y="828300"/>
                  <a:pt x="580348" y="829520"/>
                  <a:pt x="574268" y="833130"/>
                </a:cubicBezTo>
                <a:cubicBezTo>
                  <a:pt x="551265" y="846501"/>
                  <a:pt x="527002" y="854940"/>
                  <a:pt x="502794" y="863431"/>
                </a:cubicBezTo>
                <a:cubicBezTo>
                  <a:pt x="461552" y="877972"/>
                  <a:pt x="422775" y="898613"/>
                  <a:pt x="382792" y="916763"/>
                </a:cubicBezTo>
                <a:cubicBezTo>
                  <a:pt x="368224" y="922864"/>
                  <a:pt x="354915" y="932524"/>
                  <a:pt x="346425" y="945895"/>
                </a:cubicBezTo>
                <a:cubicBezTo>
                  <a:pt x="327037" y="973756"/>
                  <a:pt x="310058" y="1001617"/>
                  <a:pt x="291874" y="1029529"/>
                </a:cubicBezTo>
                <a:cubicBezTo>
                  <a:pt x="289464" y="1033139"/>
                  <a:pt x="284590" y="1039189"/>
                  <a:pt x="290669" y="1042849"/>
                </a:cubicBezTo>
                <a:cubicBezTo>
                  <a:pt x="293079" y="1045290"/>
                  <a:pt x="300364" y="1041629"/>
                  <a:pt x="305183" y="1041629"/>
                </a:cubicBezTo>
                <a:cubicBezTo>
                  <a:pt x="306388" y="1041629"/>
                  <a:pt x="306388" y="1040409"/>
                  <a:pt x="307648" y="1040409"/>
                </a:cubicBezTo>
                <a:cubicBezTo>
                  <a:pt x="344015" y="1021039"/>
                  <a:pt x="379123" y="1001617"/>
                  <a:pt x="415490" y="982247"/>
                </a:cubicBezTo>
                <a:cubicBezTo>
                  <a:pt x="425184" y="977366"/>
                  <a:pt x="434879" y="972536"/>
                  <a:pt x="445833" y="967706"/>
                </a:cubicBezTo>
                <a:cubicBezTo>
                  <a:pt x="471246" y="957996"/>
                  <a:pt x="497919" y="949505"/>
                  <a:pt x="523387" y="938625"/>
                </a:cubicBezTo>
                <a:cubicBezTo>
                  <a:pt x="560959" y="924034"/>
                  <a:pt x="597326" y="907104"/>
                  <a:pt x="634899" y="892563"/>
                </a:cubicBezTo>
                <a:cubicBezTo>
                  <a:pt x="644593" y="887682"/>
                  <a:pt x="655492" y="885293"/>
                  <a:pt x="666391" y="880412"/>
                </a:cubicBezTo>
                <a:cubicBezTo>
                  <a:pt x="684575" y="873142"/>
                  <a:pt x="703964" y="864651"/>
                  <a:pt x="722147" y="857381"/>
                </a:cubicBezTo>
                <a:cubicBezTo>
                  <a:pt x="735511" y="851331"/>
                  <a:pt x="748820" y="842840"/>
                  <a:pt x="762184" y="839231"/>
                </a:cubicBezTo>
                <a:cubicBezTo>
                  <a:pt x="814270" y="823470"/>
                  <a:pt x="862797" y="799219"/>
                  <a:pt x="914883" y="784678"/>
                </a:cubicBezTo>
                <a:lnTo>
                  <a:pt x="1050976" y="739291"/>
                </a:lnTo>
                <a:lnTo>
                  <a:pt x="1050976" y="775795"/>
                </a:lnTo>
                <a:lnTo>
                  <a:pt x="1007006" y="790728"/>
                </a:lnTo>
                <a:cubicBezTo>
                  <a:pt x="982798" y="801608"/>
                  <a:pt x="958535" y="808929"/>
                  <a:pt x="933066" y="814979"/>
                </a:cubicBezTo>
                <a:cubicBezTo>
                  <a:pt x="906394" y="821029"/>
                  <a:pt x="880980" y="828300"/>
                  <a:pt x="857922" y="841620"/>
                </a:cubicBezTo>
                <a:cubicBezTo>
                  <a:pt x="840943" y="850111"/>
                  <a:pt x="821555" y="856161"/>
                  <a:pt x="804576" y="863431"/>
                </a:cubicBezTo>
                <a:cubicBezTo>
                  <a:pt x="781573" y="873142"/>
                  <a:pt x="759720" y="882852"/>
                  <a:pt x="736716" y="891343"/>
                </a:cubicBezTo>
                <a:cubicBezTo>
                  <a:pt x="716123" y="899833"/>
                  <a:pt x="696734" y="911933"/>
                  <a:pt x="674881" y="915594"/>
                </a:cubicBezTo>
                <a:cubicBezTo>
                  <a:pt x="672471" y="915594"/>
                  <a:pt x="668856" y="916763"/>
                  <a:pt x="666391" y="919204"/>
                </a:cubicBezTo>
                <a:cubicBezTo>
                  <a:pt x="614305" y="945895"/>
                  <a:pt x="558549" y="961605"/>
                  <a:pt x="505203" y="984636"/>
                </a:cubicBezTo>
                <a:cubicBezTo>
                  <a:pt x="487020" y="991907"/>
                  <a:pt x="468836" y="998008"/>
                  <a:pt x="450652" y="1005278"/>
                </a:cubicBezTo>
                <a:cubicBezTo>
                  <a:pt x="440958" y="1008888"/>
                  <a:pt x="430059" y="1013768"/>
                  <a:pt x="420365" y="1019818"/>
                </a:cubicBezTo>
                <a:cubicBezTo>
                  <a:pt x="377918" y="1048900"/>
                  <a:pt x="331856" y="1068270"/>
                  <a:pt x="285795" y="1088911"/>
                </a:cubicBezTo>
                <a:cubicBezTo>
                  <a:pt x="273691" y="1093742"/>
                  <a:pt x="262791" y="1094962"/>
                  <a:pt x="253097" y="1085251"/>
                </a:cubicBezTo>
                <a:cubicBezTo>
                  <a:pt x="247018" y="1079201"/>
                  <a:pt x="239733" y="1075591"/>
                  <a:pt x="231244" y="1075591"/>
                </a:cubicBezTo>
                <a:cubicBezTo>
                  <a:pt x="214265" y="1075591"/>
                  <a:pt x="205831" y="1064660"/>
                  <a:pt x="198546" y="1052560"/>
                </a:cubicBezTo>
                <a:cubicBezTo>
                  <a:pt x="187647" y="1033139"/>
                  <a:pt x="181568" y="1011328"/>
                  <a:pt x="174283" y="989517"/>
                </a:cubicBezTo>
                <a:cubicBezTo>
                  <a:pt x="165794" y="962825"/>
                  <a:pt x="159769" y="936185"/>
                  <a:pt x="150075" y="910713"/>
                </a:cubicBezTo>
                <a:cubicBezTo>
                  <a:pt x="137916" y="882852"/>
                  <a:pt x="129426" y="853771"/>
                  <a:pt x="120937" y="824639"/>
                </a:cubicBezTo>
                <a:cubicBezTo>
                  <a:pt x="111243" y="789508"/>
                  <a:pt x="96729" y="755597"/>
                  <a:pt x="91854" y="719195"/>
                </a:cubicBezTo>
                <a:cubicBezTo>
                  <a:pt x="90649" y="710704"/>
                  <a:pt x="87035" y="703434"/>
                  <a:pt x="85830" y="696163"/>
                </a:cubicBezTo>
                <a:cubicBezTo>
                  <a:pt x="80955" y="676793"/>
                  <a:pt x="76135" y="657372"/>
                  <a:pt x="70056" y="638001"/>
                </a:cubicBezTo>
                <a:cubicBezTo>
                  <a:pt x="62771" y="612530"/>
                  <a:pt x="54282" y="587109"/>
                  <a:pt x="44588" y="561638"/>
                </a:cubicBezTo>
                <a:cubicBezTo>
                  <a:pt x="33689" y="533777"/>
                  <a:pt x="23994" y="504645"/>
                  <a:pt x="17915" y="474343"/>
                </a:cubicBezTo>
                <a:cubicBezTo>
                  <a:pt x="13095" y="450143"/>
                  <a:pt x="7016" y="425892"/>
                  <a:pt x="2196" y="402861"/>
                </a:cubicBezTo>
                <a:cubicBezTo>
                  <a:pt x="-269" y="391930"/>
                  <a:pt x="-2679" y="381050"/>
                  <a:pt x="7016" y="372559"/>
                </a:cubicBezTo>
                <a:cubicBezTo>
                  <a:pt x="9425" y="370119"/>
                  <a:pt x="10630" y="366509"/>
                  <a:pt x="11890" y="362849"/>
                </a:cubicBezTo>
                <a:cubicBezTo>
                  <a:pt x="14300" y="350748"/>
                  <a:pt x="21584" y="344647"/>
                  <a:pt x="32484" y="343478"/>
                </a:cubicBezTo>
                <a:cubicBezTo>
                  <a:pt x="51872" y="341038"/>
                  <a:pt x="68851" y="331327"/>
                  <a:pt x="84570" y="320447"/>
                </a:cubicBezTo>
                <a:cubicBezTo>
                  <a:pt x="90649" y="315566"/>
                  <a:pt x="97934" y="310736"/>
                  <a:pt x="105218" y="308296"/>
                </a:cubicBezTo>
                <a:cubicBezTo>
                  <a:pt x="128222" y="298585"/>
                  <a:pt x="151280" y="288926"/>
                  <a:pt x="171873" y="273165"/>
                </a:cubicBezTo>
                <a:cubicBezTo>
                  <a:pt x="174283" y="271945"/>
                  <a:pt x="176693" y="270724"/>
                  <a:pt x="180363" y="269504"/>
                </a:cubicBezTo>
                <a:cubicBezTo>
                  <a:pt x="208240" y="261014"/>
                  <a:pt x="233709" y="246473"/>
                  <a:pt x="259122" y="233153"/>
                </a:cubicBezTo>
                <a:cubicBezTo>
                  <a:pt x="290669" y="217392"/>
                  <a:pt x="322162" y="204072"/>
                  <a:pt x="354915" y="189531"/>
                </a:cubicBezTo>
                <a:cubicBezTo>
                  <a:pt x="365814" y="184650"/>
                  <a:pt x="377918" y="177380"/>
                  <a:pt x="388817" y="173770"/>
                </a:cubicBezTo>
                <a:cubicBezTo>
                  <a:pt x="422775" y="160450"/>
                  <a:pt x="456732" y="147079"/>
                  <a:pt x="490635" y="134978"/>
                </a:cubicBezTo>
                <a:cubicBezTo>
                  <a:pt x="524592" y="122878"/>
                  <a:pt x="558549" y="111947"/>
                  <a:pt x="592452" y="99847"/>
                </a:cubicBezTo>
                <a:cubicBezTo>
                  <a:pt x="628819" y="86476"/>
                  <a:pt x="665186" y="73156"/>
                  <a:pt x="700349" y="58615"/>
                </a:cubicBezTo>
                <a:cubicBezTo>
                  <a:pt x="723407" y="48904"/>
                  <a:pt x="745205" y="40414"/>
                  <a:pt x="769469" y="34364"/>
                </a:cubicBezTo>
                <a:cubicBezTo>
                  <a:pt x="785188" y="30754"/>
                  <a:pt x="800961" y="25873"/>
                  <a:pt x="816735" y="23484"/>
                </a:cubicBezTo>
                <a:cubicBezTo>
                  <a:pt x="826429" y="22264"/>
                  <a:pt x="834919" y="18603"/>
                  <a:pt x="842148" y="12553"/>
                </a:cubicBezTo>
                <a:cubicBezTo>
                  <a:pt x="848228" y="7723"/>
                  <a:pt x="855512" y="2842"/>
                  <a:pt x="864002" y="162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A663D6D9-7D9A-224D-A6D1-365F451C55BE}"/>
              </a:ext>
            </a:extLst>
          </p:cNvPr>
          <p:cNvSpPr/>
          <p:nvPr/>
        </p:nvSpPr>
        <p:spPr>
          <a:xfrm>
            <a:off x="11444058" y="764090"/>
            <a:ext cx="475623" cy="237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7" h="21020" extrusionOk="0">
                <a:moveTo>
                  <a:pt x="5659" y="16920"/>
                </a:moveTo>
                <a:cubicBezTo>
                  <a:pt x="5495" y="16812"/>
                  <a:pt x="5331" y="16812"/>
                  <a:pt x="5167" y="16705"/>
                </a:cubicBezTo>
                <a:cubicBezTo>
                  <a:pt x="4565" y="16382"/>
                  <a:pt x="4182" y="16812"/>
                  <a:pt x="3909" y="17779"/>
                </a:cubicBezTo>
                <a:cubicBezTo>
                  <a:pt x="3635" y="18531"/>
                  <a:pt x="3417" y="19284"/>
                  <a:pt x="3143" y="19821"/>
                </a:cubicBezTo>
                <a:cubicBezTo>
                  <a:pt x="2432" y="21326"/>
                  <a:pt x="1940" y="21433"/>
                  <a:pt x="1175" y="20036"/>
                </a:cubicBezTo>
                <a:cubicBezTo>
                  <a:pt x="847" y="19391"/>
                  <a:pt x="519" y="18746"/>
                  <a:pt x="190" y="17994"/>
                </a:cubicBezTo>
                <a:cubicBezTo>
                  <a:pt x="26" y="17564"/>
                  <a:pt x="-83" y="17027"/>
                  <a:pt x="81" y="16490"/>
                </a:cubicBezTo>
                <a:cubicBezTo>
                  <a:pt x="245" y="15952"/>
                  <a:pt x="628" y="15630"/>
                  <a:pt x="956" y="15845"/>
                </a:cubicBezTo>
                <a:cubicBezTo>
                  <a:pt x="1065" y="15952"/>
                  <a:pt x="1175" y="16060"/>
                  <a:pt x="1339" y="16167"/>
                </a:cubicBezTo>
                <a:cubicBezTo>
                  <a:pt x="1886" y="16597"/>
                  <a:pt x="1995" y="16490"/>
                  <a:pt x="2323" y="15630"/>
                </a:cubicBezTo>
                <a:cubicBezTo>
                  <a:pt x="2487" y="15308"/>
                  <a:pt x="2596" y="14878"/>
                  <a:pt x="2761" y="14555"/>
                </a:cubicBezTo>
                <a:cubicBezTo>
                  <a:pt x="3143" y="13696"/>
                  <a:pt x="3581" y="13266"/>
                  <a:pt x="4182" y="13266"/>
                </a:cubicBezTo>
                <a:cubicBezTo>
                  <a:pt x="4456" y="13266"/>
                  <a:pt x="4729" y="13266"/>
                  <a:pt x="5003" y="13266"/>
                </a:cubicBezTo>
                <a:cubicBezTo>
                  <a:pt x="5604" y="13266"/>
                  <a:pt x="6042" y="12728"/>
                  <a:pt x="6260" y="11654"/>
                </a:cubicBezTo>
                <a:cubicBezTo>
                  <a:pt x="6315" y="11439"/>
                  <a:pt x="6370" y="11224"/>
                  <a:pt x="6424" y="10902"/>
                </a:cubicBezTo>
                <a:cubicBezTo>
                  <a:pt x="6643" y="10042"/>
                  <a:pt x="7026" y="9720"/>
                  <a:pt x="7463" y="9720"/>
                </a:cubicBezTo>
                <a:cubicBezTo>
                  <a:pt x="7682" y="9720"/>
                  <a:pt x="7846" y="9720"/>
                  <a:pt x="8065" y="9827"/>
                </a:cubicBezTo>
                <a:cubicBezTo>
                  <a:pt x="8612" y="10042"/>
                  <a:pt x="8940" y="9612"/>
                  <a:pt x="9268" y="8860"/>
                </a:cubicBezTo>
                <a:cubicBezTo>
                  <a:pt x="10143" y="6925"/>
                  <a:pt x="11182" y="5636"/>
                  <a:pt x="12549" y="5314"/>
                </a:cubicBezTo>
                <a:cubicBezTo>
                  <a:pt x="12932" y="5206"/>
                  <a:pt x="13314" y="4991"/>
                  <a:pt x="13697" y="4669"/>
                </a:cubicBezTo>
                <a:cubicBezTo>
                  <a:pt x="14299" y="4131"/>
                  <a:pt x="14955" y="3702"/>
                  <a:pt x="15611" y="3702"/>
                </a:cubicBezTo>
                <a:cubicBezTo>
                  <a:pt x="16049" y="3702"/>
                  <a:pt x="16431" y="3379"/>
                  <a:pt x="16814" y="2949"/>
                </a:cubicBezTo>
                <a:cubicBezTo>
                  <a:pt x="17142" y="2627"/>
                  <a:pt x="17470" y="2305"/>
                  <a:pt x="17853" y="2197"/>
                </a:cubicBezTo>
                <a:cubicBezTo>
                  <a:pt x="18455" y="2090"/>
                  <a:pt x="19002" y="1660"/>
                  <a:pt x="19548" y="1015"/>
                </a:cubicBezTo>
                <a:cubicBezTo>
                  <a:pt x="19822" y="693"/>
                  <a:pt x="20150" y="370"/>
                  <a:pt x="20423" y="155"/>
                </a:cubicBezTo>
                <a:cubicBezTo>
                  <a:pt x="20861" y="-167"/>
                  <a:pt x="21134" y="48"/>
                  <a:pt x="21353" y="478"/>
                </a:cubicBezTo>
                <a:cubicBezTo>
                  <a:pt x="21517" y="1015"/>
                  <a:pt x="21517" y="1660"/>
                  <a:pt x="21134" y="2197"/>
                </a:cubicBezTo>
                <a:cubicBezTo>
                  <a:pt x="20423" y="3379"/>
                  <a:pt x="19712" y="4561"/>
                  <a:pt x="18783" y="5099"/>
                </a:cubicBezTo>
                <a:cubicBezTo>
                  <a:pt x="18345" y="5314"/>
                  <a:pt x="17963" y="5743"/>
                  <a:pt x="17580" y="6173"/>
                </a:cubicBezTo>
                <a:cubicBezTo>
                  <a:pt x="17088" y="6711"/>
                  <a:pt x="16595" y="7033"/>
                  <a:pt x="16049" y="7140"/>
                </a:cubicBezTo>
                <a:cubicBezTo>
                  <a:pt x="15721" y="7140"/>
                  <a:pt x="15392" y="7248"/>
                  <a:pt x="15064" y="7355"/>
                </a:cubicBezTo>
                <a:cubicBezTo>
                  <a:pt x="14244" y="7893"/>
                  <a:pt x="13424" y="8430"/>
                  <a:pt x="12549" y="8645"/>
                </a:cubicBezTo>
                <a:cubicBezTo>
                  <a:pt x="11947" y="8752"/>
                  <a:pt x="11455" y="9505"/>
                  <a:pt x="11018" y="10364"/>
                </a:cubicBezTo>
                <a:cubicBezTo>
                  <a:pt x="10799" y="10794"/>
                  <a:pt x="10635" y="11224"/>
                  <a:pt x="10416" y="11761"/>
                </a:cubicBezTo>
                <a:cubicBezTo>
                  <a:pt x="9815" y="13266"/>
                  <a:pt x="9104" y="14233"/>
                  <a:pt x="8120" y="14018"/>
                </a:cubicBezTo>
                <a:cubicBezTo>
                  <a:pt x="7737" y="13911"/>
                  <a:pt x="7518" y="14448"/>
                  <a:pt x="7245" y="14878"/>
                </a:cubicBezTo>
                <a:cubicBezTo>
                  <a:pt x="6916" y="15522"/>
                  <a:pt x="6534" y="16060"/>
                  <a:pt x="6151" y="16597"/>
                </a:cubicBezTo>
                <a:cubicBezTo>
                  <a:pt x="6042" y="16705"/>
                  <a:pt x="5823" y="16705"/>
                  <a:pt x="5659" y="169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031A7B1B-EDFE-6744-BBC0-48C3AEEF299E}"/>
              </a:ext>
            </a:extLst>
          </p:cNvPr>
          <p:cNvSpPr/>
          <p:nvPr/>
        </p:nvSpPr>
        <p:spPr>
          <a:xfrm>
            <a:off x="11541028" y="909543"/>
            <a:ext cx="356128" cy="206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8" h="20919" extrusionOk="0">
                <a:moveTo>
                  <a:pt x="12704" y="12124"/>
                </a:moveTo>
                <a:cubicBezTo>
                  <a:pt x="12122" y="11878"/>
                  <a:pt x="11613" y="11755"/>
                  <a:pt x="11176" y="11510"/>
                </a:cubicBezTo>
                <a:cubicBezTo>
                  <a:pt x="10740" y="11264"/>
                  <a:pt x="10376" y="11510"/>
                  <a:pt x="10086" y="12124"/>
                </a:cubicBezTo>
                <a:cubicBezTo>
                  <a:pt x="9867" y="12615"/>
                  <a:pt x="9649" y="13105"/>
                  <a:pt x="9431" y="13474"/>
                </a:cubicBezTo>
                <a:cubicBezTo>
                  <a:pt x="8704" y="14824"/>
                  <a:pt x="7831" y="15437"/>
                  <a:pt x="6813" y="14824"/>
                </a:cubicBezTo>
                <a:cubicBezTo>
                  <a:pt x="6667" y="14701"/>
                  <a:pt x="6449" y="14578"/>
                  <a:pt x="6304" y="14578"/>
                </a:cubicBezTo>
                <a:cubicBezTo>
                  <a:pt x="5867" y="14333"/>
                  <a:pt x="5504" y="14578"/>
                  <a:pt x="5286" y="15314"/>
                </a:cubicBezTo>
                <a:cubicBezTo>
                  <a:pt x="5067" y="16051"/>
                  <a:pt x="4849" y="16787"/>
                  <a:pt x="4631" y="17523"/>
                </a:cubicBezTo>
                <a:cubicBezTo>
                  <a:pt x="4413" y="18260"/>
                  <a:pt x="4195" y="18996"/>
                  <a:pt x="3976" y="19733"/>
                </a:cubicBezTo>
                <a:cubicBezTo>
                  <a:pt x="3395" y="21083"/>
                  <a:pt x="2449" y="21328"/>
                  <a:pt x="1795" y="20223"/>
                </a:cubicBezTo>
                <a:cubicBezTo>
                  <a:pt x="1213" y="19242"/>
                  <a:pt x="631" y="18137"/>
                  <a:pt x="195" y="16910"/>
                </a:cubicBezTo>
                <a:cubicBezTo>
                  <a:pt x="-169" y="16051"/>
                  <a:pt x="-24" y="15192"/>
                  <a:pt x="631" y="14701"/>
                </a:cubicBezTo>
                <a:cubicBezTo>
                  <a:pt x="1067" y="14455"/>
                  <a:pt x="1431" y="14578"/>
                  <a:pt x="1795" y="14823"/>
                </a:cubicBezTo>
                <a:cubicBezTo>
                  <a:pt x="2740" y="15314"/>
                  <a:pt x="2813" y="15314"/>
                  <a:pt x="3249" y="13842"/>
                </a:cubicBezTo>
                <a:cubicBezTo>
                  <a:pt x="3467" y="13105"/>
                  <a:pt x="3613" y="12369"/>
                  <a:pt x="3831" y="11633"/>
                </a:cubicBezTo>
                <a:cubicBezTo>
                  <a:pt x="4413" y="9669"/>
                  <a:pt x="5140" y="9178"/>
                  <a:pt x="6304" y="10037"/>
                </a:cubicBezTo>
                <a:cubicBezTo>
                  <a:pt x="7540" y="11019"/>
                  <a:pt x="8122" y="10651"/>
                  <a:pt x="8776" y="8442"/>
                </a:cubicBezTo>
                <a:cubicBezTo>
                  <a:pt x="9140" y="7092"/>
                  <a:pt x="9649" y="6355"/>
                  <a:pt x="10522" y="6355"/>
                </a:cubicBezTo>
                <a:cubicBezTo>
                  <a:pt x="11031" y="6355"/>
                  <a:pt x="11322" y="6723"/>
                  <a:pt x="11686" y="7214"/>
                </a:cubicBezTo>
                <a:cubicBezTo>
                  <a:pt x="12413" y="8073"/>
                  <a:pt x="12558" y="8073"/>
                  <a:pt x="13067" y="6846"/>
                </a:cubicBezTo>
                <a:cubicBezTo>
                  <a:pt x="13286" y="6355"/>
                  <a:pt x="13504" y="5864"/>
                  <a:pt x="13649" y="5373"/>
                </a:cubicBezTo>
                <a:cubicBezTo>
                  <a:pt x="14086" y="4023"/>
                  <a:pt x="14813" y="3287"/>
                  <a:pt x="15686" y="3164"/>
                </a:cubicBezTo>
                <a:cubicBezTo>
                  <a:pt x="16267" y="3042"/>
                  <a:pt x="16776" y="2673"/>
                  <a:pt x="17286" y="2183"/>
                </a:cubicBezTo>
                <a:cubicBezTo>
                  <a:pt x="18304" y="1323"/>
                  <a:pt x="19395" y="710"/>
                  <a:pt x="20486" y="96"/>
                </a:cubicBezTo>
                <a:cubicBezTo>
                  <a:pt x="21067" y="-272"/>
                  <a:pt x="21431" y="464"/>
                  <a:pt x="21358" y="1446"/>
                </a:cubicBezTo>
                <a:cubicBezTo>
                  <a:pt x="21286" y="2551"/>
                  <a:pt x="20995" y="3287"/>
                  <a:pt x="20486" y="3901"/>
                </a:cubicBezTo>
                <a:cubicBezTo>
                  <a:pt x="19249" y="5128"/>
                  <a:pt x="18086" y="6601"/>
                  <a:pt x="16631" y="6969"/>
                </a:cubicBezTo>
                <a:cubicBezTo>
                  <a:pt x="15976" y="7214"/>
                  <a:pt x="15540" y="7705"/>
                  <a:pt x="15176" y="8687"/>
                </a:cubicBezTo>
                <a:cubicBezTo>
                  <a:pt x="14813" y="9669"/>
                  <a:pt x="14376" y="10528"/>
                  <a:pt x="13867" y="11264"/>
                </a:cubicBezTo>
                <a:cubicBezTo>
                  <a:pt x="13504" y="11633"/>
                  <a:pt x="12995" y="11878"/>
                  <a:pt x="12704" y="1212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1EC8C363-E512-8A4C-8B6F-1553157D694E}"/>
              </a:ext>
            </a:extLst>
          </p:cNvPr>
          <p:cNvSpPr/>
          <p:nvPr/>
        </p:nvSpPr>
        <p:spPr>
          <a:xfrm>
            <a:off x="11589514" y="1054997"/>
            <a:ext cx="334545" cy="152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2" h="21079" extrusionOk="0">
                <a:moveTo>
                  <a:pt x="9123" y="13191"/>
                </a:moveTo>
                <a:cubicBezTo>
                  <a:pt x="8967" y="13191"/>
                  <a:pt x="8890" y="13191"/>
                  <a:pt x="8812" y="13191"/>
                </a:cubicBezTo>
                <a:cubicBezTo>
                  <a:pt x="8032" y="12521"/>
                  <a:pt x="7486" y="13024"/>
                  <a:pt x="7018" y="14698"/>
                </a:cubicBezTo>
                <a:cubicBezTo>
                  <a:pt x="6550" y="16372"/>
                  <a:pt x="5692" y="17377"/>
                  <a:pt x="4835" y="17377"/>
                </a:cubicBezTo>
                <a:cubicBezTo>
                  <a:pt x="3743" y="17377"/>
                  <a:pt x="2885" y="17879"/>
                  <a:pt x="2339" y="20056"/>
                </a:cubicBezTo>
                <a:cubicBezTo>
                  <a:pt x="2261" y="20391"/>
                  <a:pt x="2183" y="20558"/>
                  <a:pt x="2027" y="20726"/>
                </a:cubicBezTo>
                <a:cubicBezTo>
                  <a:pt x="1871" y="20893"/>
                  <a:pt x="1793" y="21061"/>
                  <a:pt x="1638" y="21061"/>
                </a:cubicBezTo>
                <a:cubicBezTo>
                  <a:pt x="1014" y="21228"/>
                  <a:pt x="546" y="20223"/>
                  <a:pt x="234" y="19219"/>
                </a:cubicBezTo>
                <a:cubicBezTo>
                  <a:pt x="-78" y="18382"/>
                  <a:pt x="-78" y="17210"/>
                  <a:pt x="234" y="16372"/>
                </a:cubicBezTo>
                <a:cubicBezTo>
                  <a:pt x="780" y="14865"/>
                  <a:pt x="1326" y="13526"/>
                  <a:pt x="1949" y="12354"/>
                </a:cubicBezTo>
                <a:cubicBezTo>
                  <a:pt x="2261" y="11851"/>
                  <a:pt x="2729" y="11684"/>
                  <a:pt x="3119" y="11684"/>
                </a:cubicBezTo>
                <a:cubicBezTo>
                  <a:pt x="4289" y="11684"/>
                  <a:pt x="5147" y="11014"/>
                  <a:pt x="5770" y="8837"/>
                </a:cubicBezTo>
                <a:cubicBezTo>
                  <a:pt x="6160" y="7330"/>
                  <a:pt x="6862" y="6996"/>
                  <a:pt x="7642" y="7330"/>
                </a:cubicBezTo>
                <a:cubicBezTo>
                  <a:pt x="7798" y="7330"/>
                  <a:pt x="7954" y="7498"/>
                  <a:pt x="8032" y="7498"/>
                </a:cubicBezTo>
                <a:cubicBezTo>
                  <a:pt x="9045" y="8000"/>
                  <a:pt x="9981" y="7498"/>
                  <a:pt x="10605" y="5823"/>
                </a:cubicBezTo>
                <a:cubicBezTo>
                  <a:pt x="11307" y="3982"/>
                  <a:pt x="12165" y="3312"/>
                  <a:pt x="13256" y="3479"/>
                </a:cubicBezTo>
                <a:cubicBezTo>
                  <a:pt x="14582" y="3647"/>
                  <a:pt x="15830" y="2475"/>
                  <a:pt x="16921" y="1135"/>
                </a:cubicBezTo>
                <a:cubicBezTo>
                  <a:pt x="18169" y="-372"/>
                  <a:pt x="19417" y="-204"/>
                  <a:pt x="20664" y="633"/>
                </a:cubicBezTo>
                <a:cubicBezTo>
                  <a:pt x="20742" y="633"/>
                  <a:pt x="20820" y="800"/>
                  <a:pt x="20898" y="800"/>
                </a:cubicBezTo>
                <a:cubicBezTo>
                  <a:pt x="21210" y="1135"/>
                  <a:pt x="21444" y="1470"/>
                  <a:pt x="21522" y="2307"/>
                </a:cubicBezTo>
                <a:cubicBezTo>
                  <a:pt x="21522" y="3144"/>
                  <a:pt x="21288" y="3647"/>
                  <a:pt x="20976" y="3982"/>
                </a:cubicBezTo>
                <a:cubicBezTo>
                  <a:pt x="20664" y="4316"/>
                  <a:pt x="20352" y="4484"/>
                  <a:pt x="20040" y="4484"/>
                </a:cubicBezTo>
                <a:cubicBezTo>
                  <a:pt x="18949" y="4819"/>
                  <a:pt x="17935" y="5656"/>
                  <a:pt x="17077" y="7330"/>
                </a:cubicBezTo>
                <a:cubicBezTo>
                  <a:pt x="16453" y="8502"/>
                  <a:pt x="15596" y="8837"/>
                  <a:pt x="14816" y="9005"/>
                </a:cubicBezTo>
                <a:cubicBezTo>
                  <a:pt x="13490" y="9172"/>
                  <a:pt x="12321" y="9842"/>
                  <a:pt x="11229" y="11684"/>
                </a:cubicBezTo>
                <a:cubicBezTo>
                  <a:pt x="10839" y="12689"/>
                  <a:pt x="9981" y="13191"/>
                  <a:pt x="9123" y="1319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5DAE6C-016B-E048-96A1-4A2C7B824626}"/>
              </a:ext>
            </a:extLst>
          </p:cNvPr>
          <p:cNvGrpSpPr/>
          <p:nvPr userDrawn="1"/>
        </p:nvGrpSpPr>
        <p:grpSpPr>
          <a:xfrm>
            <a:off x="2352000" y="1470795"/>
            <a:ext cx="843089" cy="725422"/>
            <a:chOff x="6007100" y="7391399"/>
            <a:chExt cx="883349" cy="760063"/>
          </a:xfrm>
          <a:solidFill>
            <a:schemeClr val="accent1"/>
          </a:solidFill>
        </p:grpSpPr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0828763B-FCA3-4E4E-A9D5-DA297B4DC4E9}"/>
                </a:ext>
              </a:extLst>
            </p:cNvPr>
            <p:cNvSpPr/>
            <p:nvPr/>
          </p:nvSpPr>
          <p:spPr>
            <a:xfrm>
              <a:off x="6007100" y="7391399"/>
              <a:ext cx="883349" cy="76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509" extrusionOk="0">
                  <a:moveTo>
                    <a:pt x="10082" y="179"/>
                  </a:moveTo>
                  <a:cubicBezTo>
                    <a:pt x="10819" y="286"/>
                    <a:pt x="11556" y="358"/>
                    <a:pt x="12263" y="502"/>
                  </a:cubicBezTo>
                  <a:cubicBezTo>
                    <a:pt x="12601" y="574"/>
                    <a:pt x="12908" y="718"/>
                    <a:pt x="13216" y="897"/>
                  </a:cubicBezTo>
                  <a:cubicBezTo>
                    <a:pt x="13738" y="1185"/>
                    <a:pt x="14199" y="1149"/>
                    <a:pt x="14721" y="790"/>
                  </a:cubicBezTo>
                  <a:cubicBezTo>
                    <a:pt x="15213" y="430"/>
                    <a:pt x="15766" y="179"/>
                    <a:pt x="16350" y="71"/>
                  </a:cubicBezTo>
                  <a:cubicBezTo>
                    <a:pt x="16841" y="-37"/>
                    <a:pt x="17333" y="-37"/>
                    <a:pt x="17794" y="179"/>
                  </a:cubicBezTo>
                  <a:cubicBezTo>
                    <a:pt x="17978" y="286"/>
                    <a:pt x="18193" y="322"/>
                    <a:pt x="18408" y="286"/>
                  </a:cubicBezTo>
                  <a:cubicBezTo>
                    <a:pt x="18777" y="251"/>
                    <a:pt x="19084" y="358"/>
                    <a:pt x="19361" y="574"/>
                  </a:cubicBezTo>
                  <a:cubicBezTo>
                    <a:pt x="19637" y="754"/>
                    <a:pt x="19914" y="969"/>
                    <a:pt x="20160" y="1185"/>
                  </a:cubicBezTo>
                  <a:cubicBezTo>
                    <a:pt x="20620" y="1544"/>
                    <a:pt x="20866" y="2083"/>
                    <a:pt x="21081" y="2658"/>
                  </a:cubicBezTo>
                  <a:cubicBezTo>
                    <a:pt x="21296" y="3377"/>
                    <a:pt x="21450" y="4096"/>
                    <a:pt x="21327" y="4851"/>
                  </a:cubicBezTo>
                  <a:cubicBezTo>
                    <a:pt x="21266" y="5246"/>
                    <a:pt x="21266" y="5642"/>
                    <a:pt x="21204" y="6037"/>
                  </a:cubicBezTo>
                  <a:cubicBezTo>
                    <a:pt x="21143" y="6612"/>
                    <a:pt x="21020" y="7151"/>
                    <a:pt x="20774" y="7690"/>
                  </a:cubicBezTo>
                  <a:cubicBezTo>
                    <a:pt x="20682" y="7942"/>
                    <a:pt x="20590" y="8229"/>
                    <a:pt x="20528" y="8481"/>
                  </a:cubicBezTo>
                  <a:cubicBezTo>
                    <a:pt x="20405" y="9056"/>
                    <a:pt x="20221" y="9559"/>
                    <a:pt x="19914" y="10026"/>
                  </a:cubicBezTo>
                  <a:cubicBezTo>
                    <a:pt x="19729" y="10314"/>
                    <a:pt x="19576" y="10601"/>
                    <a:pt x="19422" y="10925"/>
                  </a:cubicBezTo>
                  <a:cubicBezTo>
                    <a:pt x="19299" y="11140"/>
                    <a:pt x="19268" y="11392"/>
                    <a:pt x="19422" y="11608"/>
                  </a:cubicBezTo>
                  <a:cubicBezTo>
                    <a:pt x="19760" y="12183"/>
                    <a:pt x="19729" y="12830"/>
                    <a:pt x="19699" y="13441"/>
                  </a:cubicBezTo>
                  <a:cubicBezTo>
                    <a:pt x="19668" y="13908"/>
                    <a:pt x="19637" y="14375"/>
                    <a:pt x="19606" y="14806"/>
                  </a:cubicBezTo>
                  <a:cubicBezTo>
                    <a:pt x="19514" y="15561"/>
                    <a:pt x="19361" y="16280"/>
                    <a:pt x="18961" y="16891"/>
                  </a:cubicBezTo>
                  <a:cubicBezTo>
                    <a:pt x="18838" y="17070"/>
                    <a:pt x="18746" y="17250"/>
                    <a:pt x="18654" y="17466"/>
                  </a:cubicBezTo>
                  <a:cubicBezTo>
                    <a:pt x="18377" y="18185"/>
                    <a:pt x="17886" y="18652"/>
                    <a:pt x="17394" y="19119"/>
                  </a:cubicBezTo>
                  <a:cubicBezTo>
                    <a:pt x="16595" y="19802"/>
                    <a:pt x="15735" y="20341"/>
                    <a:pt x="14813" y="20736"/>
                  </a:cubicBezTo>
                  <a:cubicBezTo>
                    <a:pt x="14598" y="20844"/>
                    <a:pt x="14352" y="20880"/>
                    <a:pt x="14107" y="20952"/>
                  </a:cubicBezTo>
                  <a:cubicBezTo>
                    <a:pt x="13953" y="20988"/>
                    <a:pt x="13769" y="21024"/>
                    <a:pt x="13615" y="21096"/>
                  </a:cubicBezTo>
                  <a:cubicBezTo>
                    <a:pt x="12816" y="21419"/>
                    <a:pt x="12017" y="21563"/>
                    <a:pt x="11157" y="21491"/>
                  </a:cubicBezTo>
                  <a:cubicBezTo>
                    <a:pt x="10604" y="21455"/>
                    <a:pt x="10051" y="21311"/>
                    <a:pt x="9498" y="21204"/>
                  </a:cubicBezTo>
                  <a:cubicBezTo>
                    <a:pt x="9283" y="21168"/>
                    <a:pt x="9098" y="21096"/>
                    <a:pt x="8883" y="21096"/>
                  </a:cubicBezTo>
                  <a:cubicBezTo>
                    <a:pt x="7839" y="20988"/>
                    <a:pt x="6978" y="20449"/>
                    <a:pt x="6210" y="19658"/>
                  </a:cubicBezTo>
                  <a:cubicBezTo>
                    <a:pt x="6118" y="19586"/>
                    <a:pt x="6057" y="19478"/>
                    <a:pt x="5995" y="19335"/>
                  </a:cubicBezTo>
                  <a:cubicBezTo>
                    <a:pt x="5872" y="19011"/>
                    <a:pt x="5657" y="18939"/>
                    <a:pt x="5350" y="18939"/>
                  </a:cubicBezTo>
                  <a:cubicBezTo>
                    <a:pt x="4612" y="18903"/>
                    <a:pt x="3875" y="18796"/>
                    <a:pt x="3168" y="18688"/>
                  </a:cubicBezTo>
                  <a:cubicBezTo>
                    <a:pt x="2554" y="18580"/>
                    <a:pt x="2001" y="18256"/>
                    <a:pt x="1448" y="17861"/>
                  </a:cubicBezTo>
                  <a:cubicBezTo>
                    <a:pt x="987" y="17538"/>
                    <a:pt x="649" y="17070"/>
                    <a:pt x="434" y="16459"/>
                  </a:cubicBezTo>
                  <a:cubicBezTo>
                    <a:pt x="-150" y="14842"/>
                    <a:pt x="-119" y="13225"/>
                    <a:pt x="372" y="11572"/>
                  </a:cubicBezTo>
                  <a:cubicBezTo>
                    <a:pt x="649" y="10673"/>
                    <a:pt x="1048" y="9954"/>
                    <a:pt x="1694" y="9415"/>
                  </a:cubicBezTo>
                  <a:cubicBezTo>
                    <a:pt x="1786" y="9343"/>
                    <a:pt x="1816" y="9164"/>
                    <a:pt x="1816" y="9020"/>
                  </a:cubicBezTo>
                  <a:cubicBezTo>
                    <a:pt x="1847" y="8732"/>
                    <a:pt x="1847" y="8445"/>
                    <a:pt x="1847" y="8157"/>
                  </a:cubicBezTo>
                  <a:cubicBezTo>
                    <a:pt x="1847" y="7223"/>
                    <a:pt x="2124" y="6360"/>
                    <a:pt x="2400" y="5534"/>
                  </a:cubicBezTo>
                  <a:cubicBezTo>
                    <a:pt x="2738" y="4527"/>
                    <a:pt x="3230" y="3593"/>
                    <a:pt x="3875" y="2802"/>
                  </a:cubicBezTo>
                  <a:cubicBezTo>
                    <a:pt x="4213" y="2407"/>
                    <a:pt x="4674" y="2119"/>
                    <a:pt x="5012" y="1760"/>
                  </a:cubicBezTo>
                  <a:cubicBezTo>
                    <a:pt x="5442" y="1293"/>
                    <a:pt x="5934" y="1041"/>
                    <a:pt x="6456" y="790"/>
                  </a:cubicBezTo>
                  <a:cubicBezTo>
                    <a:pt x="6886" y="574"/>
                    <a:pt x="7347" y="466"/>
                    <a:pt x="7808" y="358"/>
                  </a:cubicBezTo>
                  <a:cubicBezTo>
                    <a:pt x="8607" y="250"/>
                    <a:pt x="9344" y="215"/>
                    <a:pt x="10082" y="179"/>
                  </a:cubicBezTo>
                  <a:close/>
                  <a:moveTo>
                    <a:pt x="10266" y="1724"/>
                  </a:moveTo>
                  <a:cubicBezTo>
                    <a:pt x="10235" y="1724"/>
                    <a:pt x="10143" y="1724"/>
                    <a:pt x="10082" y="1724"/>
                  </a:cubicBezTo>
                  <a:cubicBezTo>
                    <a:pt x="9959" y="1724"/>
                    <a:pt x="9805" y="1688"/>
                    <a:pt x="9682" y="1688"/>
                  </a:cubicBezTo>
                  <a:cubicBezTo>
                    <a:pt x="8300" y="1688"/>
                    <a:pt x="7040" y="2012"/>
                    <a:pt x="5903" y="2982"/>
                  </a:cubicBezTo>
                  <a:cubicBezTo>
                    <a:pt x="5012" y="3737"/>
                    <a:pt x="4244" y="4599"/>
                    <a:pt x="3875" y="5821"/>
                  </a:cubicBezTo>
                  <a:cubicBezTo>
                    <a:pt x="3844" y="5929"/>
                    <a:pt x="3783" y="6073"/>
                    <a:pt x="3721" y="6181"/>
                  </a:cubicBezTo>
                  <a:cubicBezTo>
                    <a:pt x="3168" y="7474"/>
                    <a:pt x="2953" y="8840"/>
                    <a:pt x="3199" y="10278"/>
                  </a:cubicBezTo>
                  <a:cubicBezTo>
                    <a:pt x="3291" y="10925"/>
                    <a:pt x="3476" y="11572"/>
                    <a:pt x="3537" y="12219"/>
                  </a:cubicBezTo>
                  <a:cubicBezTo>
                    <a:pt x="3629" y="12902"/>
                    <a:pt x="3936" y="13441"/>
                    <a:pt x="4336" y="13908"/>
                  </a:cubicBezTo>
                  <a:cubicBezTo>
                    <a:pt x="4490" y="14123"/>
                    <a:pt x="4705" y="14231"/>
                    <a:pt x="4920" y="14231"/>
                  </a:cubicBezTo>
                  <a:cubicBezTo>
                    <a:pt x="5104" y="14231"/>
                    <a:pt x="5258" y="14231"/>
                    <a:pt x="5411" y="14195"/>
                  </a:cubicBezTo>
                  <a:cubicBezTo>
                    <a:pt x="6149" y="14016"/>
                    <a:pt x="6886" y="13800"/>
                    <a:pt x="7624" y="13620"/>
                  </a:cubicBezTo>
                  <a:cubicBezTo>
                    <a:pt x="8515" y="13405"/>
                    <a:pt x="9283" y="12937"/>
                    <a:pt x="10082" y="12506"/>
                  </a:cubicBezTo>
                  <a:cubicBezTo>
                    <a:pt x="10174" y="12470"/>
                    <a:pt x="10266" y="12362"/>
                    <a:pt x="10358" y="12291"/>
                  </a:cubicBezTo>
                  <a:cubicBezTo>
                    <a:pt x="10450" y="12219"/>
                    <a:pt x="10450" y="12075"/>
                    <a:pt x="10327" y="12003"/>
                  </a:cubicBezTo>
                  <a:cubicBezTo>
                    <a:pt x="10112" y="11859"/>
                    <a:pt x="9867" y="11716"/>
                    <a:pt x="9621" y="11572"/>
                  </a:cubicBezTo>
                  <a:cubicBezTo>
                    <a:pt x="8975" y="11140"/>
                    <a:pt x="8576" y="9883"/>
                    <a:pt x="9313" y="8948"/>
                  </a:cubicBezTo>
                  <a:cubicBezTo>
                    <a:pt x="9467" y="8732"/>
                    <a:pt x="9651" y="8589"/>
                    <a:pt x="9897" y="8697"/>
                  </a:cubicBezTo>
                  <a:cubicBezTo>
                    <a:pt x="10143" y="8804"/>
                    <a:pt x="10266" y="9056"/>
                    <a:pt x="10297" y="9379"/>
                  </a:cubicBezTo>
                  <a:cubicBezTo>
                    <a:pt x="10297" y="9487"/>
                    <a:pt x="10266" y="9631"/>
                    <a:pt x="10235" y="9775"/>
                  </a:cubicBezTo>
                  <a:cubicBezTo>
                    <a:pt x="10204" y="9919"/>
                    <a:pt x="10143" y="10062"/>
                    <a:pt x="10112" y="10206"/>
                  </a:cubicBezTo>
                  <a:cubicBezTo>
                    <a:pt x="10082" y="10422"/>
                    <a:pt x="10082" y="10637"/>
                    <a:pt x="10266" y="10817"/>
                  </a:cubicBezTo>
                  <a:cubicBezTo>
                    <a:pt x="10420" y="10961"/>
                    <a:pt x="10635" y="10961"/>
                    <a:pt x="10788" y="10853"/>
                  </a:cubicBezTo>
                  <a:cubicBezTo>
                    <a:pt x="11188" y="10637"/>
                    <a:pt x="11464" y="10314"/>
                    <a:pt x="11526" y="9775"/>
                  </a:cubicBezTo>
                  <a:cubicBezTo>
                    <a:pt x="11526" y="9631"/>
                    <a:pt x="11526" y="9487"/>
                    <a:pt x="11556" y="9379"/>
                  </a:cubicBezTo>
                  <a:cubicBezTo>
                    <a:pt x="11587" y="9308"/>
                    <a:pt x="11710" y="9200"/>
                    <a:pt x="11771" y="9236"/>
                  </a:cubicBezTo>
                  <a:cubicBezTo>
                    <a:pt x="12109" y="9308"/>
                    <a:pt x="12417" y="9811"/>
                    <a:pt x="12355" y="10242"/>
                  </a:cubicBezTo>
                  <a:cubicBezTo>
                    <a:pt x="12325" y="10422"/>
                    <a:pt x="12263" y="10637"/>
                    <a:pt x="12202" y="10817"/>
                  </a:cubicBezTo>
                  <a:cubicBezTo>
                    <a:pt x="12202" y="10853"/>
                    <a:pt x="12232" y="10925"/>
                    <a:pt x="12263" y="10997"/>
                  </a:cubicBezTo>
                  <a:cubicBezTo>
                    <a:pt x="12294" y="11033"/>
                    <a:pt x="12355" y="10997"/>
                    <a:pt x="12355" y="10997"/>
                  </a:cubicBezTo>
                  <a:cubicBezTo>
                    <a:pt x="12509" y="10889"/>
                    <a:pt x="12663" y="10709"/>
                    <a:pt x="12847" y="10637"/>
                  </a:cubicBezTo>
                  <a:cubicBezTo>
                    <a:pt x="13554" y="10350"/>
                    <a:pt x="14107" y="9739"/>
                    <a:pt x="14690" y="9236"/>
                  </a:cubicBezTo>
                  <a:cubicBezTo>
                    <a:pt x="15336" y="8661"/>
                    <a:pt x="15889" y="7906"/>
                    <a:pt x="16442" y="7151"/>
                  </a:cubicBezTo>
                  <a:cubicBezTo>
                    <a:pt x="16565" y="7007"/>
                    <a:pt x="16657" y="6828"/>
                    <a:pt x="16749" y="6684"/>
                  </a:cubicBezTo>
                  <a:cubicBezTo>
                    <a:pt x="16964" y="6360"/>
                    <a:pt x="16933" y="6253"/>
                    <a:pt x="16718" y="5929"/>
                  </a:cubicBezTo>
                  <a:cubicBezTo>
                    <a:pt x="16503" y="5606"/>
                    <a:pt x="16288" y="5246"/>
                    <a:pt x="16073" y="4923"/>
                  </a:cubicBezTo>
                  <a:cubicBezTo>
                    <a:pt x="15827" y="4563"/>
                    <a:pt x="15581" y="4168"/>
                    <a:pt x="15274" y="3916"/>
                  </a:cubicBezTo>
                  <a:cubicBezTo>
                    <a:pt x="14537" y="3306"/>
                    <a:pt x="13738" y="2802"/>
                    <a:pt x="12970" y="2263"/>
                  </a:cubicBezTo>
                  <a:cubicBezTo>
                    <a:pt x="12878" y="2191"/>
                    <a:pt x="12755" y="2155"/>
                    <a:pt x="12663" y="2119"/>
                  </a:cubicBezTo>
                  <a:cubicBezTo>
                    <a:pt x="11925" y="1652"/>
                    <a:pt x="11126" y="1616"/>
                    <a:pt x="10266" y="1724"/>
                  </a:cubicBezTo>
                  <a:close/>
                  <a:moveTo>
                    <a:pt x="4889" y="17538"/>
                  </a:moveTo>
                  <a:cubicBezTo>
                    <a:pt x="5350" y="17538"/>
                    <a:pt x="5811" y="17574"/>
                    <a:pt x="6241" y="17538"/>
                  </a:cubicBezTo>
                  <a:cubicBezTo>
                    <a:pt x="6702" y="17502"/>
                    <a:pt x="7163" y="17358"/>
                    <a:pt x="7624" y="17250"/>
                  </a:cubicBezTo>
                  <a:cubicBezTo>
                    <a:pt x="8760" y="17035"/>
                    <a:pt x="9836" y="16531"/>
                    <a:pt x="10911" y="16064"/>
                  </a:cubicBezTo>
                  <a:cubicBezTo>
                    <a:pt x="11956" y="15633"/>
                    <a:pt x="12939" y="15022"/>
                    <a:pt x="13953" y="14483"/>
                  </a:cubicBezTo>
                  <a:cubicBezTo>
                    <a:pt x="14445" y="14195"/>
                    <a:pt x="14905" y="13836"/>
                    <a:pt x="15366" y="13512"/>
                  </a:cubicBezTo>
                  <a:cubicBezTo>
                    <a:pt x="15704" y="13261"/>
                    <a:pt x="15981" y="12937"/>
                    <a:pt x="16319" y="12650"/>
                  </a:cubicBezTo>
                  <a:cubicBezTo>
                    <a:pt x="16472" y="12506"/>
                    <a:pt x="16626" y="12362"/>
                    <a:pt x="16749" y="12219"/>
                  </a:cubicBezTo>
                  <a:cubicBezTo>
                    <a:pt x="17701" y="11284"/>
                    <a:pt x="18408" y="10098"/>
                    <a:pt x="18992" y="8840"/>
                  </a:cubicBezTo>
                  <a:cubicBezTo>
                    <a:pt x="19238" y="8301"/>
                    <a:pt x="19361" y="7726"/>
                    <a:pt x="19576" y="7187"/>
                  </a:cubicBezTo>
                  <a:cubicBezTo>
                    <a:pt x="19760" y="6756"/>
                    <a:pt x="19852" y="6324"/>
                    <a:pt x="19883" y="5857"/>
                  </a:cubicBezTo>
                  <a:cubicBezTo>
                    <a:pt x="19914" y="5390"/>
                    <a:pt x="19975" y="4887"/>
                    <a:pt x="20067" y="4420"/>
                  </a:cubicBezTo>
                  <a:cubicBezTo>
                    <a:pt x="20129" y="4096"/>
                    <a:pt x="20098" y="3701"/>
                    <a:pt x="20098" y="3377"/>
                  </a:cubicBezTo>
                  <a:cubicBezTo>
                    <a:pt x="20067" y="2946"/>
                    <a:pt x="19914" y="2587"/>
                    <a:pt x="19637" y="2263"/>
                  </a:cubicBezTo>
                  <a:cubicBezTo>
                    <a:pt x="19606" y="2227"/>
                    <a:pt x="19514" y="2191"/>
                    <a:pt x="19484" y="2227"/>
                  </a:cubicBezTo>
                  <a:cubicBezTo>
                    <a:pt x="19453" y="2227"/>
                    <a:pt x="19391" y="2335"/>
                    <a:pt x="19391" y="2371"/>
                  </a:cubicBezTo>
                  <a:cubicBezTo>
                    <a:pt x="19391" y="2694"/>
                    <a:pt x="19422" y="2982"/>
                    <a:pt x="19391" y="3305"/>
                  </a:cubicBezTo>
                  <a:cubicBezTo>
                    <a:pt x="19361" y="3773"/>
                    <a:pt x="19361" y="4276"/>
                    <a:pt x="19207" y="4671"/>
                  </a:cubicBezTo>
                  <a:cubicBezTo>
                    <a:pt x="18808" y="5642"/>
                    <a:pt x="18470" y="6648"/>
                    <a:pt x="17886" y="7510"/>
                  </a:cubicBezTo>
                  <a:cubicBezTo>
                    <a:pt x="17333" y="8301"/>
                    <a:pt x="16688" y="9020"/>
                    <a:pt x="16134" y="9847"/>
                  </a:cubicBezTo>
                  <a:cubicBezTo>
                    <a:pt x="16073" y="9954"/>
                    <a:pt x="15981" y="10026"/>
                    <a:pt x="15889" y="10098"/>
                  </a:cubicBezTo>
                  <a:cubicBezTo>
                    <a:pt x="15336" y="10565"/>
                    <a:pt x="14783" y="11033"/>
                    <a:pt x="14230" y="11500"/>
                  </a:cubicBezTo>
                  <a:cubicBezTo>
                    <a:pt x="13922" y="11751"/>
                    <a:pt x="13615" y="11931"/>
                    <a:pt x="13308" y="12147"/>
                  </a:cubicBezTo>
                  <a:cubicBezTo>
                    <a:pt x="12570" y="12650"/>
                    <a:pt x="11833" y="13225"/>
                    <a:pt x="11065" y="13656"/>
                  </a:cubicBezTo>
                  <a:cubicBezTo>
                    <a:pt x="10266" y="14123"/>
                    <a:pt x="9467" y="14555"/>
                    <a:pt x="8607" y="14842"/>
                  </a:cubicBezTo>
                  <a:cubicBezTo>
                    <a:pt x="8054" y="15022"/>
                    <a:pt x="7501" y="15166"/>
                    <a:pt x="6948" y="15345"/>
                  </a:cubicBezTo>
                  <a:cubicBezTo>
                    <a:pt x="6179" y="15561"/>
                    <a:pt x="5411" y="15741"/>
                    <a:pt x="4612" y="15777"/>
                  </a:cubicBezTo>
                  <a:cubicBezTo>
                    <a:pt x="3568" y="15813"/>
                    <a:pt x="2646" y="15525"/>
                    <a:pt x="1786" y="14806"/>
                  </a:cubicBezTo>
                  <a:cubicBezTo>
                    <a:pt x="1724" y="14770"/>
                    <a:pt x="1663" y="14698"/>
                    <a:pt x="1601" y="14663"/>
                  </a:cubicBezTo>
                  <a:cubicBezTo>
                    <a:pt x="1356" y="14483"/>
                    <a:pt x="1233" y="14591"/>
                    <a:pt x="1202" y="14914"/>
                  </a:cubicBezTo>
                  <a:cubicBezTo>
                    <a:pt x="1202" y="15022"/>
                    <a:pt x="1202" y="15130"/>
                    <a:pt x="1202" y="15238"/>
                  </a:cubicBezTo>
                  <a:cubicBezTo>
                    <a:pt x="1263" y="16172"/>
                    <a:pt x="2032" y="17178"/>
                    <a:pt x="2861" y="17394"/>
                  </a:cubicBezTo>
                  <a:cubicBezTo>
                    <a:pt x="3537" y="17574"/>
                    <a:pt x="4213" y="17610"/>
                    <a:pt x="4889" y="17538"/>
                  </a:cubicBezTo>
                  <a:close/>
                  <a:moveTo>
                    <a:pt x="18377" y="13225"/>
                  </a:moveTo>
                  <a:cubicBezTo>
                    <a:pt x="18377" y="13189"/>
                    <a:pt x="18377" y="13117"/>
                    <a:pt x="18347" y="13045"/>
                  </a:cubicBezTo>
                  <a:cubicBezTo>
                    <a:pt x="18316" y="12973"/>
                    <a:pt x="18285" y="12866"/>
                    <a:pt x="18224" y="12866"/>
                  </a:cubicBezTo>
                  <a:cubicBezTo>
                    <a:pt x="18162" y="12866"/>
                    <a:pt x="18070" y="12901"/>
                    <a:pt x="18039" y="12937"/>
                  </a:cubicBezTo>
                  <a:cubicBezTo>
                    <a:pt x="17886" y="13117"/>
                    <a:pt x="17732" y="13333"/>
                    <a:pt x="17579" y="13512"/>
                  </a:cubicBezTo>
                  <a:cubicBezTo>
                    <a:pt x="17056" y="13980"/>
                    <a:pt x="16503" y="14411"/>
                    <a:pt x="16012" y="14914"/>
                  </a:cubicBezTo>
                  <a:cubicBezTo>
                    <a:pt x="15643" y="15238"/>
                    <a:pt x="15213" y="15417"/>
                    <a:pt x="14844" y="15705"/>
                  </a:cubicBezTo>
                  <a:cubicBezTo>
                    <a:pt x="14137" y="16280"/>
                    <a:pt x="13339" y="16603"/>
                    <a:pt x="12570" y="17035"/>
                  </a:cubicBezTo>
                  <a:cubicBezTo>
                    <a:pt x="12263" y="17214"/>
                    <a:pt x="12109" y="17430"/>
                    <a:pt x="12079" y="17825"/>
                  </a:cubicBezTo>
                  <a:cubicBezTo>
                    <a:pt x="12048" y="18113"/>
                    <a:pt x="12109" y="18364"/>
                    <a:pt x="12294" y="18508"/>
                  </a:cubicBezTo>
                  <a:cubicBezTo>
                    <a:pt x="12509" y="18688"/>
                    <a:pt x="12755" y="18688"/>
                    <a:pt x="13001" y="18508"/>
                  </a:cubicBezTo>
                  <a:cubicBezTo>
                    <a:pt x="13216" y="18364"/>
                    <a:pt x="13339" y="18149"/>
                    <a:pt x="13308" y="17861"/>
                  </a:cubicBezTo>
                  <a:cubicBezTo>
                    <a:pt x="13308" y="17717"/>
                    <a:pt x="13246" y="17574"/>
                    <a:pt x="13246" y="17394"/>
                  </a:cubicBezTo>
                  <a:cubicBezTo>
                    <a:pt x="13246" y="17214"/>
                    <a:pt x="13369" y="17107"/>
                    <a:pt x="13492" y="17107"/>
                  </a:cubicBezTo>
                  <a:cubicBezTo>
                    <a:pt x="14014" y="17142"/>
                    <a:pt x="14383" y="17753"/>
                    <a:pt x="14230" y="18328"/>
                  </a:cubicBezTo>
                  <a:cubicBezTo>
                    <a:pt x="14168" y="18544"/>
                    <a:pt x="14076" y="18796"/>
                    <a:pt x="14014" y="19011"/>
                  </a:cubicBezTo>
                  <a:cubicBezTo>
                    <a:pt x="13984" y="19155"/>
                    <a:pt x="14045" y="19227"/>
                    <a:pt x="14168" y="19227"/>
                  </a:cubicBezTo>
                  <a:cubicBezTo>
                    <a:pt x="14291" y="19227"/>
                    <a:pt x="14383" y="19191"/>
                    <a:pt x="14506" y="19155"/>
                  </a:cubicBezTo>
                  <a:cubicBezTo>
                    <a:pt x="15274" y="18939"/>
                    <a:pt x="15919" y="18436"/>
                    <a:pt x="16534" y="17897"/>
                  </a:cubicBezTo>
                  <a:cubicBezTo>
                    <a:pt x="16780" y="17682"/>
                    <a:pt x="16964" y="17358"/>
                    <a:pt x="17179" y="17071"/>
                  </a:cubicBezTo>
                  <a:cubicBezTo>
                    <a:pt x="17333" y="16855"/>
                    <a:pt x="17425" y="16639"/>
                    <a:pt x="17548" y="16424"/>
                  </a:cubicBezTo>
                  <a:cubicBezTo>
                    <a:pt x="18101" y="15489"/>
                    <a:pt x="18193" y="14411"/>
                    <a:pt x="18347" y="13369"/>
                  </a:cubicBezTo>
                  <a:cubicBezTo>
                    <a:pt x="18408" y="13333"/>
                    <a:pt x="18377" y="13333"/>
                    <a:pt x="18377" y="13225"/>
                  </a:cubicBezTo>
                  <a:close/>
                  <a:moveTo>
                    <a:pt x="18193" y="2551"/>
                  </a:moveTo>
                  <a:cubicBezTo>
                    <a:pt x="18193" y="2048"/>
                    <a:pt x="18009" y="1688"/>
                    <a:pt x="17609" y="1472"/>
                  </a:cubicBezTo>
                  <a:cubicBezTo>
                    <a:pt x="17026" y="1149"/>
                    <a:pt x="16104" y="1293"/>
                    <a:pt x="15643" y="1796"/>
                  </a:cubicBezTo>
                  <a:cubicBezTo>
                    <a:pt x="15551" y="1904"/>
                    <a:pt x="15520" y="2048"/>
                    <a:pt x="15581" y="2155"/>
                  </a:cubicBezTo>
                  <a:cubicBezTo>
                    <a:pt x="15704" y="2371"/>
                    <a:pt x="15858" y="2587"/>
                    <a:pt x="16042" y="2730"/>
                  </a:cubicBezTo>
                  <a:cubicBezTo>
                    <a:pt x="16503" y="3054"/>
                    <a:pt x="16841" y="3449"/>
                    <a:pt x="17179" y="3916"/>
                  </a:cubicBezTo>
                  <a:cubicBezTo>
                    <a:pt x="17302" y="4096"/>
                    <a:pt x="17425" y="4276"/>
                    <a:pt x="17548" y="4420"/>
                  </a:cubicBezTo>
                  <a:cubicBezTo>
                    <a:pt x="17671" y="4599"/>
                    <a:pt x="17824" y="4599"/>
                    <a:pt x="17886" y="4348"/>
                  </a:cubicBezTo>
                  <a:cubicBezTo>
                    <a:pt x="18009" y="3773"/>
                    <a:pt x="18101" y="3162"/>
                    <a:pt x="18193" y="2551"/>
                  </a:cubicBezTo>
                  <a:close/>
                  <a:moveTo>
                    <a:pt x="11526" y="20054"/>
                  </a:moveTo>
                  <a:cubicBezTo>
                    <a:pt x="11771" y="20018"/>
                    <a:pt x="12048" y="19982"/>
                    <a:pt x="12325" y="19910"/>
                  </a:cubicBezTo>
                  <a:cubicBezTo>
                    <a:pt x="12355" y="19910"/>
                    <a:pt x="12417" y="19838"/>
                    <a:pt x="12447" y="19802"/>
                  </a:cubicBezTo>
                  <a:cubicBezTo>
                    <a:pt x="12447" y="19766"/>
                    <a:pt x="12386" y="19694"/>
                    <a:pt x="12355" y="19658"/>
                  </a:cubicBezTo>
                  <a:cubicBezTo>
                    <a:pt x="12232" y="19586"/>
                    <a:pt x="12109" y="19514"/>
                    <a:pt x="11987" y="19479"/>
                  </a:cubicBezTo>
                  <a:cubicBezTo>
                    <a:pt x="11526" y="19299"/>
                    <a:pt x="11157" y="18975"/>
                    <a:pt x="11003" y="18400"/>
                  </a:cubicBezTo>
                  <a:cubicBezTo>
                    <a:pt x="10850" y="17861"/>
                    <a:pt x="10727" y="17825"/>
                    <a:pt x="10266" y="18041"/>
                  </a:cubicBezTo>
                  <a:cubicBezTo>
                    <a:pt x="9651" y="18328"/>
                    <a:pt x="9006" y="18508"/>
                    <a:pt x="8361" y="18688"/>
                  </a:cubicBezTo>
                  <a:cubicBezTo>
                    <a:pt x="8177" y="18724"/>
                    <a:pt x="7839" y="18688"/>
                    <a:pt x="7839" y="18939"/>
                  </a:cubicBezTo>
                  <a:cubicBezTo>
                    <a:pt x="7808" y="19299"/>
                    <a:pt x="8177" y="19263"/>
                    <a:pt x="8392" y="19335"/>
                  </a:cubicBezTo>
                  <a:cubicBezTo>
                    <a:pt x="8422" y="19335"/>
                    <a:pt x="8453" y="19371"/>
                    <a:pt x="8515" y="19371"/>
                  </a:cubicBezTo>
                  <a:cubicBezTo>
                    <a:pt x="9160" y="19550"/>
                    <a:pt x="9805" y="19730"/>
                    <a:pt x="10450" y="19874"/>
                  </a:cubicBezTo>
                  <a:cubicBezTo>
                    <a:pt x="10758" y="19946"/>
                    <a:pt x="11126" y="19982"/>
                    <a:pt x="11526" y="20054"/>
                  </a:cubicBezTo>
                  <a:close/>
                  <a:moveTo>
                    <a:pt x="1663" y="12362"/>
                  </a:moveTo>
                  <a:cubicBezTo>
                    <a:pt x="1663" y="13081"/>
                    <a:pt x="2093" y="13800"/>
                    <a:pt x="2615" y="13980"/>
                  </a:cubicBezTo>
                  <a:cubicBezTo>
                    <a:pt x="2677" y="14016"/>
                    <a:pt x="2830" y="13980"/>
                    <a:pt x="2861" y="13944"/>
                  </a:cubicBezTo>
                  <a:cubicBezTo>
                    <a:pt x="2892" y="13872"/>
                    <a:pt x="2892" y="13728"/>
                    <a:pt x="2830" y="13656"/>
                  </a:cubicBezTo>
                  <a:cubicBezTo>
                    <a:pt x="2554" y="13117"/>
                    <a:pt x="2369" y="12506"/>
                    <a:pt x="2185" y="11895"/>
                  </a:cubicBezTo>
                  <a:cubicBezTo>
                    <a:pt x="2185" y="11859"/>
                    <a:pt x="2154" y="11787"/>
                    <a:pt x="2154" y="11787"/>
                  </a:cubicBezTo>
                  <a:cubicBezTo>
                    <a:pt x="2093" y="11715"/>
                    <a:pt x="2062" y="11644"/>
                    <a:pt x="2001" y="11644"/>
                  </a:cubicBezTo>
                  <a:cubicBezTo>
                    <a:pt x="1939" y="11644"/>
                    <a:pt x="1847" y="11715"/>
                    <a:pt x="1816" y="11751"/>
                  </a:cubicBezTo>
                  <a:cubicBezTo>
                    <a:pt x="1755" y="12003"/>
                    <a:pt x="1694" y="12255"/>
                    <a:pt x="1663" y="1236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8B0065F8-D806-1040-8410-35BD75E611E1}"/>
                </a:ext>
              </a:extLst>
            </p:cNvPr>
            <p:cNvSpPr/>
            <p:nvPr/>
          </p:nvSpPr>
          <p:spPr>
            <a:xfrm>
              <a:off x="6184900" y="7569199"/>
              <a:ext cx="178420" cy="17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65" extrusionOk="0">
                  <a:moveTo>
                    <a:pt x="8874" y="21222"/>
                  </a:moveTo>
                  <a:cubicBezTo>
                    <a:pt x="7048" y="21524"/>
                    <a:pt x="5527" y="20165"/>
                    <a:pt x="3854" y="19107"/>
                  </a:cubicBezTo>
                  <a:cubicBezTo>
                    <a:pt x="1420" y="17446"/>
                    <a:pt x="507" y="15029"/>
                    <a:pt x="51" y="12310"/>
                  </a:cubicBezTo>
                  <a:cubicBezTo>
                    <a:pt x="-101" y="11102"/>
                    <a:pt x="51" y="10044"/>
                    <a:pt x="964" y="9138"/>
                  </a:cubicBezTo>
                  <a:cubicBezTo>
                    <a:pt x="1572" y="8534"/>
                    <a:pt x="2181" y="8081"/>
                    <a:pt x="2941" y="7779"/>
                  </a:cubicBezTo>
                  <a:cubicBezTo>
                    <a:pt x="3854" y="7476"/>
                    <a:pt x="4615" y="8081"/>
                    <a:pt x="4615" y="9138"/>
                  </a:cubicBezTo>
                  <a:cubicBezTo>
                    <a:pt x="4615" y="9742"/>
                    <a:pt x="4310" y="10195"/>
                    <a:pt x="4310" y="10800"/>
                  </a:cubicBezTo>
                  <a:cubicBezTo>
                    <a:pt x="4310" y="12008"/>
                    <a:pt x="4158" y="13216"/>
                    <a:pt x="4310" y="14425"/>
                  </a:cubicBezTo>
                  <a:cubicBezTo>
                    <a:pt x="4767" y="16841"/>
                    <a:pt x="6592" y="17748"/>
                    <a:pt x="8874" y="17144"/>
                  </a:cubicBezTo>
                  <a:cubicBezTo>
                    <a:pt x="12981" y="16086"/>
                    <a:pt x="16631" y="11404"/>
                    <a:pt x="16631" y="7325"/>
                  </a:cubicBezTo>
                  <a:cubicBezTo>
                    <a:pt x="16631" y="6570"/>
                    <a:pt x="16327" y="5966"/>
                    <a:pt x="15719" y="5362"/>
                  </a:cubicBezTo>
                  <a:cubicBezTo>
                    <a:pt x="14198" y="4304"/>
                    <a:pt x="12676" y="3247"/>
                    <a:pt x="10851" y="2794"/>
                  </a:cubicBezTo>
                  <a:cubicBezTo>
                    <a:pt x="10243" y="2643"/>
                    <a:pt x="9330" y="2492"/>
                    <a:pt x="9482" y="1737"/>
                  </a:cubicBezTo>
                  <a:cubicBezTo>
                    <a:pt x="9634" y="1132"/>
                    <a:pt x="10243" y="377"/>
                    <a:pt x="10851" y="226"/>
                  </a:cubicBezTo>
                  <a:cubicBezTo>
                    <a:pt x="11460" y="-76"/>
                    <a:pt x="12372" y="-76"/>
                    <a:pt x="12981" y="226"/>
                  </a:cubicBezTo>
                  <a:cubicBezTo>
                    <a:pt x="15262" y="1283"/>
                    <a:pt x="17392" y="2492"/>
                    <a:pt x="19522" y="3851"/>
                  </a:cubicBezTo>
                  <a:cubicBezTo>
                    <a:pt x="20891" y="4758"/>
                    <a:pt x="21499" y="6268"/>
                    <a:pt x="21347" y="7930"/>
                  </a:cubicBezTo>
                  <a:cubicBezTo>
                    <a:pt x="21043" y="10951"/>
                    <a:pt x="20586" y="13972"/>
                    <a:pt x="18305" y="16388"/>
                  </a:cubicBezTo>
                  <a:cubicBezTo>
                    <a:pt x="17392" y="17295"/>
                    <a:pt x="16479" y="18050"/>
                    <a:pt x="15567" y="18654"/>
                  </a:cubicBezTo>
                  <a:cubicBezTo>
                    <a:pt x="14958" y="19107"/>
                    <a:pt x="14350" y="19409"/>
                    <a:pt x="13589" y="19862"/>
                  </a:cubicBezTo>
                  <a:cubicBezTo>
                    <a:pt x="11612" y="21071"/>
                    <a:pt x="11460" y="21222"/>
                    <a:pt x="8874" y="2122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EB74280D-62A5-7442-901F-C986DD19AA7F}"/>
                </a:ext>
              </a:extLst>
            </p:cNvPr>
            <p:cNvSpPr/>
            <p:nvPr/>
          </p:nvSpPr>
          <p:spPr>
            <a:xfrm>
              <a:off x="6527800" y="7569200"/>
              <a:ext cx="123547" cy="118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195" extrusionOk="0">
                  <a:moveTo>
                    <a:pt x="11564" y="21195"/>
                  </a:moveTo>
                  <a:cubicBezTo>
                    <a:pt x="7370" y="20740"/>
                    <a:pt x="3385" y="18467"/>
                    <a:pt x="1288" y="13237"/>
                  </a:cubicBezTo>
                  <a:cubicBezTo>
                    <a:pt x="1078" y="12782"/>
                    <a:pt x="869" y="12100"/>
                    <a:pt x="659" y="11645"/>
                  </a:cubicBezTo>
                  <a:cubicBezTo>
                    <a:pt x="-809" y="7780"/>
                    <a:pt x="240" y="3915"/>
                    <a:pt x="3175" y="1187"/>
                  </a:cubicBezTo>
                  <a:cubicBezTo>
                    <a:pt x="4014" y="277"/>
                    <a:pt x="5063" y="-405"/>
                    <a:pt x="6321" y="277"/>
                  </a:cubicBezTo>
                  <a:cubicBezTo>
                    <a:pt x="7579" y="959"/>
                    <a:pt x="8418" y="2551"/>
                    <a:pt x="8209" y="4142"/>
                  </a:cubicBezTo>
                  <a:cubicBezTo>
                    <a:pt x="8209" y="5052"/>
                    <a:pt x="7789" y="5734"/>
                    <a:pt x="7579" y="6643"/>
                  </a:cubicBezTo>
                  <a:cubicBezTo>
                    <a:pt x="7370" y="7780"/>
                    <a:pt x="7160" y="9144"/>
                    <a:pt x="7370" y="10281"/>
                  </a:cubicBezTo>
                  <a:cubicBezTo>
                    <a:pt x="7370" y="11873"/>
                    <a:pt x="7999" y="13010"/>
                    <a:pt x="9467" y="13464"/>
                  </a:cubicBezTo>
                  <a:cubicBezTo>
                    <a:pt x="11144" y="13919"/>
                    <a:pt x="12612" y="13464"/>
                    <a:pt x="13451" y="11873"/>
                  </a:cubicBezTo>
                  <a:cubicBezTo>
                    <a:pt x="14080" y="10963"/>
                    <a:pt x="14290" y="9826"/>
                    <a:pt x="14710" y="8917"/>
                  </a:cubicBezTo>
                  <a:cubicBezTo>
                    <a:pt x="15129" y="8008"/>
                    <a:pt x="15758" y="7780"/>
                    <a:pt x="16597" y="7780"/>
                  </a:cubicBezTo>
                  <a:cubicBezTo>
                    <a:pt x="18484" y="8008"/>
                    <a:pt x="20372" y="10509"/>
                    <a:pt x="20372" y="12555"/>
                  </a:cubicBezTo>
                  <a:cubicBezTo>
                    <a:pt x="20791" y="16875"/>
                    <a:pt x="16597" y="21195"/>
                    <a:pt x="11564" y="2119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C8AE8576-899F-E04B-98EF-27276B017E9B}"/>
                </a:ext>
              </a:extLst>
            </p:cNvPr>
            <p:cNvSpPr/>
            <p:nvPr/>
          </p:nvSpPr>
          <p:spPr>
            <a:xfrm>
              <a:off x="6400799" y="7518399"/>
              <a:ext cx="107952" cy="10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2" extrusionOk="0">
                  <a:moveTo>
                    <a:pt x="0" y="7144"/>
                  </a:moveTo>
                  <a:cubicBezTo>
                    <a:pt x="0" y="4984"/>
                    <a:pt x="508" y="3064"/>
                    <a:pt x="2033" y="1384"/>
                  </a:cubicBezTo>
                  <a:cubicBezTo>
                    <a:pt x="3049" y="184"/>
                    <a:pt x="4574" y="-296"/>
                    <a:pt x="6353" y="184"/>
                  </a:cubicBezTo>
                  <a:cubicBezTo>
                    <a:pt x="8132" y="664"/>
                    <a:pt x="8894" y="1864"/>
                    <a:pt x="8640" y="3304"/>
                  </a:cubicBezTo>
                  <a:cubicBezTo>
                    <a:pt x="8386" y="4264"/>
                    <a:pt x="7878" y="4984"/>
                    <a:pt x="7878" y="5944"/>
                  </a:cubicBezTo>
                  <a:cubicBezTo>
                    <a:pt x="7624" y="6904"/>
                    <a:pt x="7624" y="8104"/>
                    <a:pt x="7878" y="9064"/>
                  </a:cubicBezTo>
                  <a:cubicBezTo>
                    <a:pt x="8132" y="10264"/>
                    <a:pt x="8640" y="11464"/>
                    <a:pt x="10165" y="11464"/>
                  </a:cubicBezTo>
                  <a:cubicBezTo>
                    <a:pt x="11181" y="11464"/>
                    <a:pt x="12198" y="10984"/>
                    <a:pt x="12960" y="10504"/>
                  </a:cubicBezTo>
                  <a:cubicBezTo>
                    <a:pt x="13722" y="10024"/>
                    <a:pt x="14231" y="8824"/>
                    <a:pt x="14993" y="8104"/>
                  </a:cubicBezTo>
                  <a:cubicBezTo>
                    <a:pt x="16264" y="6904"/>
                    <a:pt x="17788" y="6904"/>
                    <a:pt x="19313" y="7384"/>
                  </a:cubicBezTo>
                  <a:cubicBezTo>
                    <a:pt x="20838" y="8104"/>
                    <a:pt x="21600" y="9304"/>
                    <a:pt x="21600" y="10984"/>
                  </a:cubicBezTo>
                  <a:cubicBezTo>
                    <a:pt x="21092" y="15064"/>
                    <a:pt x="18805" y="17704"/>
                    <a:pt x="15247" y="19624"/>
                  </a:cubicBezTo>
                  <a:cubicBezTo>
                    <a:pt x="11944" y="21304"/>
                    <a:pt x="8894" y="20584"/>
                    <a:pt x="6099" y="18424"/>
                  </a:cubicBezTo>
                  <a:cubicBezTo>
                    <a:pt x="2287" y="15784"/>
                    <a:pt x="508" y="11704"/>
                    <a:pt x="0" y="714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5717196D-3F98-5243-A214-94D72BAFEDDB}"/>
                </a:ext>
              </a:extLst>
            </p:cNvPr>
            <p:cNvSpPr/>
            <p:nvPr/>
          </p:nvSpPr>
          <p:spPr>
            <a:xfrm>
              <a:off x="6223000" y="7772399"/>
              <a:ext cx="47128" cy="5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19265" extrusionOk="0">
                  <a:moveTo>
                    <a:pt x="21093" y="11853"/>
                  </a:moveTo>
                  <a:cubicBezTo>
                    <a:pt x="21093" y="17901"/>
                    <a:pt x="14272" y="20925"/>
                    <a:pt x="8019" y="18333"/>
                  </a:cubicBezTo>
                  <a:cubicBezTo>
                    <a:pt x="3472" y="16173"/>
                    <a:pt x="630" y="12717"/>
                    <a:pt x="61" y="8829"/>
                  </a:cubicBezTo>
                  <a:cubicBezTo>
                    <a:pt x="-507" y="4941"/>
                    <a:pt x="2904" y="1053"/>
                    <a:pt x="8588" y="189"/>
                  </a:cubicBezTo>
                  <a:cubicBezTo>
                    <a:pt x="13704" y="-675"/>
                    <a:pt x="17683" y="1485"/>
                    <a:pt x="19388" y="5373"/>
                  </a:cubicBezTo>
                  <a:cubicBezTo>
                    <a:pt x="20525" y="7965"/>
                    <a:pt x="20525" y="10557"/>
                    <a:pt x="21093" y="1185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01E4A074-1C77-6647-891A-E388D7CA893E}"/>
                </a:ext>
              </a:extLst>
            </p:cNvPr>
            <p:cNvSpPr/>
            <p:nvPr/>
          </p:nvSpPr>
          <p:spPr>
            <a:xfrm>
              <a:off x="6642099" y="7950199"/>
              <a:ext cx="43289" cy="4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080" extrusionOk="0">
                  <a:moveTo>
                    <a:pt x="21035" y="9712"/>
                  </a:moveTo>
                  <a:cubicBezTo>
                    <a:pt x="21035" y="15964"/>
                    <a:pt x="16715" y="21080"/>
                    <a:pt x="10543" y="21080"/>
                  </a:cubicBezTo>
                  <a:cubicBezTo>
                    <a:pt x="4989" y="21080"/>
                    <a:pt x="52" y="15964"/>
                    <a:pt x="52" y="10848"/>
                  </a:cubicBezTo>
                  <a:cubicBezTo>
                    <a:pt x="-565" y="5733"/>
                    <a:pt x="4372" y="617"/>
                    <a:pt x="9926" y="48"/>
                  </a:cubicBezTo>
                  <a:cubicBezTo>
                    <a:pt x="16098" y="-520"/>
                    <a:pt x="21035" y="4027"/>
                    <a:pt x="21035" y="97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5AEEE0-2CEF-2B45-8B72-CA195FB75B9E}"/>
              </a:ext>
            </a:extLst>
          </p:cNvPr>
          <p:cNvGrpSpPr/>
          <p:nvPr userDrawn="1"/>
        </p:nvGrpSpPr>
        <p:grpSpPr>
          <a:xfrm>
            <a:off x="8378899" y="4727818"/>
            <a:ext cx="892722" cy="769743"/>
            <a:chOff x="8991599" y="6553200"/>
            <a:chExt cx="935352" cy="806500"/>
          </a:xfrm>
        </p:grpSpPr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B279E0FC-8981-CB4A-8E72-2D6D1B9FAAE6}"/>
                </a:ext>
              </a:extLst>
            </p:cNvPr>
            <p:cNvSpPr/>
            <p:nvPr/>
          </p:nvSpPr>
          <p:spPr>
            <a:xfrm>
              <a:off x="8991599" y="6553200"/>
              <a:ext cx="935352" cy="80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01" extrusionOk="0">
                  <a:moveTo>
                    <a:pt x="1066" y="16448"/>
                  </a:moveTo>
                  <a:cubicBezTo>
                    <a:pt x="1124" y="16114"/>
                    <a:pt x="1066" y="15814"/>
                    <a:pt x="978" y="15480"/>
                  </a:cubicBezTo>
                  <a:cubicBezTo>
                    <a:pt x="920" y="15246"/>
                    <a:pt x="862" y="15012"/>
                    <a:pt x="862" y="14745"/>
                  </a:cubicBezTo>
                  <a:cubicBezTo>
                    <a:pt x="862" y="13978"/>
                    <a:pt x="687" y="13243"/>
                    <a:pt x="570" y="12509"/>
                  </a:cubicBezTo>
                  <a:cubicBezTo>
                    <a:pt x="512" y="12075"/>
                    <a:pt x="483" y="11607"/>
                    <a:pt x="425" y="11173"/>
                  </a:cubicBezTo>
                  <a:cubicBezTo>
                    <a:pt x="395" y="10873"/>
                    <a:pt x="395" y="10606"/>
                    <a:pt x="308" y="10339"/>
                  </a:cubicBezTo>
                  <a:cubicBezTo>
                    <a:pt x="191" y="9938"/>
                    <a:pt x="133" y="9504"/>
                    <a:pt x="133" y="9070"/>
                  </a:cubicBezTo>
                  <a:cubicBezTo>
                    <a:pt x="104" y="8102"/>
                    <a:pt x="-71" y="7100"/>
                    <a:pt x="46" y="6132"/>
                  </a:cubicBezTo>
                  <a:cubicBezTo>
                    <a:pt x="46" y="5999"/>
                    <a:pt x="16" y="5865"/>
                    <a:pt x="16" y="5698"/>
                  </a:cubicBezTo>
                  <a:cubicBezTo>
                    <a:pt x="-42" y="5297"/>
                    <a:pt x="46" y="5197"/>
                    <a:pt x="395" y="5131"/>
                  </a:cubicBezTo>
                  <a:cubicBezTo>
                    <a:pt x="541" y="5097"/>
                    <a:pt x="687" y="5097"/>
                    <a:pt x="833" y="5097"/>
                  </a:cubicBezTo>
                  <a:cubicBezTo>
                    <a:pt x="1095" y="5097"/>
                    <a:pt x="1270" y="4930"/>
                    <a:pt x="1387" y="4697"/>
                  </a:cubicBezTo>
                  <a:cubicBezTo>
                    <a:pt x="1561" y="4296"/>
                    <a:pt x="1736" y="3895"/>
                    <a:pt x="1707" y="3428"/>
                  </a:cubicBezTo>
                  <a:cubicBezTo>
                    <a:pt x="1707" y="2894"/>
                    <a:pt x="1940" y="2593"/>
                    <a:pt x="2407" y="2560"/>
                  </a:cubicBezTo>
                  <a:cubicBezTo>
                    <a:pt x="2786" y="2527"/>
                    <a:pt x="3135" y="2627"/>
                    <a:pt x="3427" y="2827"/>
                  </a:cubicBezTo>
                  <a:cubicBezTo>
                    <a:pt x="3835" y="3127"/>
                    <a:pt x="4243" y="3395"/>
                    <a:pt x="4651" y="3728"/>
                  </a:cubicBezTo>
                  <a:cubicBezTo>
                    <a:pt x="5001" y="4029"/>
                    <a:pt x="5380" y="4229"/>
                    <a:pt x="5788" y="4363"/>
                  </a:cubicBezTo>
                  <a:cubicBezTo>
                    <a:pt x="5992" y="4430"/>
                    <a:pt x="6196" y="4530"/>
                    <a:pt x="6400" y="4630"/>
                  </a:cubicBezTo>
                  <a:cubicBezTo>
                    <a:pt x="6750" y="4797"/>
                    <a:pt x="7071" y="4964"/>
                    <a:pt x="7421" y="5164"/>
                  </a:cubicBezTo>
                  <a:cubicBezTo>
                    <a:pt x="7595" y="5264"/>
                    <a:pt x="7770" y="5398"/>
                    <a:pt x="7916" y="5531"/>
                  </a:cubicBezTo>
                  <a:cubicBezTo>
                    <a:pt x="8353" y="5932"/>
                    <a:pt x="8820" y="6232"/>
                    <a:pt x="9344" y="6499"/>
                  </a:cubicBezTo>
                  <a:cubicBezTo>
                    <a:pt x="9694" y="6700"/>
                    <a:pt x="9957" y="6599"/>
                    <a:pt x="10190" y="6299"/>
                  </a:cubicBezTo>
                  <a:cubicBezTo>
                    <a:pt x="10452" y="5965"/>
                    <a:pt x="10744" y="5598"/>
                    <a:pt x="11035" y="5264"/>
                  </a:cubicBezTo>
                  <a:cubicBezTo>
                    <a:pt x="11297" y="4930"/>
                    <a:pt x="11589" y="4630"/>
                    <a:pt x="11880" y="4329"/>
                  </a:cubicBezTo>
                  <a:cubicBezTo>
                    <a:pt x="12085" y="4129"/>
                    <a:pt x="12289" y="3929"/>
                    <a:pt x="12463" y="3695"/>
                  </a:cubicBezTo>
                  <a:cubicBezTo>
                    <a:pt x="12784" y="3228"/>
                    <a:pt x="13163" y="2894"/>
                    <a:pt x="13571" y="2560"/>
                  </a:cubicBezTo>
                  <a:cubicBezTo>
                    <a:pt x="13833" y="2326"/>
                    <a:pt x="14067" y="2059"/>
                    <a:pt x="14329" y="1792"/>
                  </a:cubicBezTo>
                  <a:cubicBezTo>
                    <a:pt x="14825" y="1258"/>
                    <a:pt x="15349" y="757"/>
                    <a:pt x="15845" y="223"/>
                  </a:cubicBezTo>
                  <a:cubicBezTo>
                    <a:pt x="16253" y="-211"/>
                    <a:pt x="16836" y="23"/>
                    <a:pt x="16953" y="624"/>
                  </a:cubicBezTo>
                  <a:cubicBezTo>
                    <a:pt x="16953" y="657"/>
                    <a:pt x="16953" y="657"/>
                    <a:pt x="16953" y="690"/>
                  </a:cubicBezTo>
                  <a:cubicBezTo>
                    <a:pt x="16982" y="1024"/>
                    <a:pt x="17011" y="1391"/>
                    <a:pt x="17273" y="1558"/>
                  </a:cubicBezTo>
                  <a:cubicBezTo>
                    <a:pt x="17623" y="1792"/>
                    <a:pt x="17973" y="2026"/>
                    <a:pt x="18381" y="1959"/>
                  </a:cubicBezTo>
                  <a:cubicBezTo>
                    <a:pt x="18906" y="1859"/>
                    <a:pt x="19226" y="2059"/>
                    <a:pt x="19459" y="2727"/>
                  </a:cubicBezTo>
                  <a:cubicBezTo>
                    <a:pt x="19693" y="3395"/>
                    <a:pt x="19926" y="4062"/>
                    <a:pt x="19984" y="4797"/>
                  </a:cubicBezTo>
                  <a:cubicBezTo>
                    <a:pt x="20013" y="4964"/>
                    <a:pt x="20042" y="5164"/>
                    <a:pt x="20101" y="5331"/>
                  </a:cubicBezTo>
                  <a:cubicBezTo>
                    <a:pt x="20363" y="6065"/>
                    <a:pt x="20450" y="6833"/>
                    <a:pt x="20625" y="7568"/>
                  </a:cubicBezTo>
                  <a:cubicBezTo>
                    <a:pt x="20655" y="7701"/>
                    <a:pt x="20655" y="7868"/>
                    <a:pt x="20655" y="8002"/>
                  </a:cubicBezTo>
                  <a:cubicBezTo>
                    <a:pt x="20655" y="8169"/>
                    <a:pt x="20655" y="8336"/>
                    <a:pt x="20684" y="8502"/>
                  </a:cubicBezTo>
                  <a:cubicBezTo>
                    <a:pt x="20975" y="10038"/>
                    <a:pt x="20975" y="11641"/>
                    <a:pt x="21121" y="13210"/>
                  </a:cubicBezTo>
                  <a:cubicBezTo>
                    <a:pt x="21150" y="13477"/>
                    <a:pt x="21208" y="13677"/>
                    <a:pt x="21325" y="13877"/>
                  </a:cubicBezTo>
                  <a:cubicBezTo>
                    <a:pt x="21529" y="14278"/>
                    <a:pt x="21529" y="14412"/>
                    <a:pt x="21238" y="14745"/>
                  </a:cubicBezTo>
                  <a:cubicBezTo>
                    <a:pt x="21033" y="14979"/>
                    <a:pt x="20829" y="15179"/>
                    <a:pt x="20567" y="15346"/>
                  </a:cubicBezTo>
                  <a:cubicBezTo>
                    <a:pt x="20305" y="15513"/>
                    <a:pt x="20101" y="15714"/>
                    <a:pt x="19867" y="15914"/>
                  </a:cubicBezTo>
                  <a:cubicBezTo>
                    <a:pt x="19314" y="16415"/>
                    <a:pt x="18789" y="16915"/>
                    <a:pt x="18206" y="17383"/>
                  </a:cubicBezTo>
                  <a:cubicBezTo>
                    <a:pt x="17710" y="17783"/>
                    <a:pt x="17157" y="18117"/>
                    <a:pt x="16632" y="18518"/>
                  </a:cubicBezTo>
                  <a:cubicBezTo>
                    <a:pt x="16224" y="18818"/>
                    <a:pt x="15786" y="19152"/>
                    <a:pt x="15378" y="19453"/>
                  </a:cubicBezTo>
                  <a:cubicBezTo>
                    <a:pt x="14970" y="19753"/>
                    <a:pt x="14591" y="20154"/>
                    <a:pt x="14038" y="20187"/>
                  </a:cubicBezTo>
                  <a:cubicBezTo>
                    <a:pt x="13833" y="20187"/>
                    <a:pt x="13629" y="20354"/>
                    <a:pt x="13455" y="20488"/>
                  </a:cubicBezTo>
                  <a:cubicBezTo>
                    <a:pt x="12493" y="21222"/>
                    <a:pt x="11443" y="21389"/>
                    <a:pt x="10335" y="20988"/>
                  </a:cubicBezTo>
                  <a:cubicBezTo>
                    <a:pt x="10131" y="20922"/>
                    <a:pt x="9927" y="20922"/>
                    <a:pt x="9694" y="20988"/>
                  </a:cubicBezTo>
                  <a:cubicBezTo>
                    <a:pt x="9519" y="21055"/>
                    <a:pt x="9344" y="21122"/>
                    <a:pt x="9169" y="21155"/>
                  </a:cubicBezTo>
                  <a:cubicBezTo>
                    <a:pt x="8995" y="21189"/>
                    <a:pt x="8820" y="21189"/>
                    <a:pt x="8645" y="21122"/>
                  </a:cubicBezTo>
                  <a:cubicBezTo>
                    <a:pt x="7333" y="20688"/>
                    <a:pt x="6050" y="20187"/>
                    <a:pt x="4739" y="19753"/>
                  </a:cubicBezTo>
                  <a:cubicBezTo>
                    <a:pt x="4127" y="19553"/>
                    <a:pt x="3514" y="19419"/>
                    <a:pt x="2902" y="19286"/>
                  </a:cubicBezTo>
                  <a:cubicBezTo>
                    <a:pt x="2523" y="19219"/>
                    <a:pt x="2232" y="19019"/>
                    <a:pt x="1999" y="18685"/>
                  </a:cubicBezTo>
                  <a:cubicBezTo>
                    <a:pt x="1736" y="18351"/>
                    <a:pt x="1445" y="18051"/>
                    <a:pt x="1270" y="17617"/>
                  </a:cubicBezTo>
                  <a:cubicBezTo>
                    <a:pt x="1095" y="17249"/>
                    <a:pt x="1008" y="16882"/>
                    <a:pt x="1066" y="16448"/>
                  </a:cubicBezTo>
                  <a:close/>
                  <a:moveTo>
                    <a:pt x="8208" y="9704"/>
                  </a:moveTo>
                  <a:cubicBezTo>
                    <a:pt x="8208" y="9304"/>
                    <a:pt x="8237" y="8970"/>
                    <a:pt x="8208" y="8636"/>
                  </a:cubicBezTo>
                  <a:cubicBezTo>
                    <a:pt x="8178" y="8235"/>
                    <a:pt x="8033" y="8068"/>
                    <a:pt x="7683" y="7968"/>
                  </a:cubicBezTo>
                  <a:cubicBezTo>
                    <a:pt x="7595" y="7935"/>
                    <a:pt x="7508" y="7935"/>
                    <a:pt x="7420" y="7935"/>
                  </a:cubicBezTo>
                  <a:cubicBezTo>
                    <a:pt x="7012" y="7935"/>
                    <a:pt x="6633" y="7868"/>
                    <a:pt x="6255" y="7735"/>
                  </a:cubicBezTo>
                  <a:cubicBezTo>
                    <a:pt x="6021" y="7634"/>
                    <a:pt x="5788" y="7568"/>
                    <a:pt x="5526" y="7501"/>
                  </a:cubicBezTo>
                  <a:cubicBezTo>
                    <a:pt x="5030" y="7367"/>
                    <a:pt x="4564" y="7200"/>
                    <a:pt x="4068" y="7100"/>
                  </a:cubicBezTo>
                  <a:cubicBezTo>
                    <a:pt x="3544" y="7034"/>
                    <a:pt x="3019" y="6867"/>
                    <a:pt x="2494" y="6700"/>
                  </a:cubicBezTo>
                  <a:cubicBezTo>
                    <a:pt x="2144" y="6566"/>
                    <a:pt x="1765" y="6466"/>
                    <a:pt x="1386" y="6399"/>
                  </a:cubicBezTo>
                  <a:cubicBezTo>
                    <a:pt x="1008" y="6332"/>
                    <a:pt x="891" y="6466"/>
                    <a:pt x="891" y="6900"/>
                  </a:cubicBezTo>
                  <a:cubicBezTo>
                    <a:pt x="891" y="6967"/>
                    <a:pt x="891" y="7067"/>
                    <a:pt x="920" y="7134"/>
                  </a:cubicBezTo>
                  <a:cubicBezTo>
                    <a:pt x="1008" y="7902"/>
                    <a:pt x="1124" y="8669"/>
                    <a:pt x="1212" y="9437"/>
                  </a:cubicBezTo>
                  <a:cubicBezTo>
                    <a:pt x="1328" y="10238"/>
                    <a:pt x="1416" y="11040"/>
                    <a:pt x="1532" y="11874"/>
                  </a:cubicBezTo>
                  <a:cubicBezTo>
                    <a:pt x="1561" y="12008"/>
                    <a:pt x="1561" y="12108"/>
                    <a:pt x="1591" y="12242"/>
                  </a:cubicBezTo>
                  <a:cubicBezTo>
                    <a:pt x="1649" y="12542"/>
                    <a:pt x="1736" y="12842"/>
                    <a:pt x="1736" y="13143"/>
                  </a:cubicBezTo>
                  <a:cubicBezTo>
                    <a:pt x="1795" y="14445"/>
                    <a:pt x="2174" y="15714"/>
                    <a:pt x="2261" y="17016"/>
                  </a:cubicBezTo>
                  <a:cubicBezTo>
                    <a:pt x="2290" y="17550"/>
                    <a:pt x="2582" y="17917"/>
                    <a:pt x="3019" y="18117"/>
                  </a:cubicBezTo>
                  <a:cubicBezTo>
                    <a:pt x="3310" y="18251"/>
                    <a:pt x="3631" y="18318"/>
                    <a:pt x="3952" y="18384"/>
                  </a:cubicBezTo>
                  <a:cubicBezTo>
                    <a:pt x="4535" y="18484"/>
                    <a:pt x="5118" y="18618"/>
                    <a:pt x="5671" y="18852"/>
                  </a:cubicBezTo>
                  <a:cubicBezTo>
                    <a:pt x="6225" y="19085"/>
                    <a:pt x="6808" y="19252"/>
                    <a:pt x="7362" y="19453"/>
                  </a:cubicBezTo>
                  <a:cubicBezTo>
                    <a:pt x="7683" y="19553"/>
                    <a:pt x="7974" y="19620"/>
                    <a:pt x="8295" y="19753"/>
                  </a:cubicBezTo>
                  <a:cubicBezTo>
                    <a:pt x="8849" y="19987"/>
                    <a:pt x="8907" y="19953"/>
                    <a:pt x="8849" y="19319"/>
                  </a:cubicBezTo>
                  <a:cubicBezTo>
                    <a:pt x="8761" y="18151"/>
                    <a:pt x="8645" y="16949"/>
                    <a:pt x="8586" y="15780"/>
                  </a:cubicBezTo>
                  <a:cubicBezTo>
                    <a:pt x="8528" y="14745"/>
                    <a:pt x="8441" y="13710"/>
                    <a:pt x="8441" y="12642"/>
                  </a:cubicBezTo>
                  <a:cubicBezTo>
                    <a:pt x="8441" y="12308"/>
                    <a:pt x="8441" y="11941"/>
                    <a:pt x="8412" y="11607"/>
                  </a:cubicBezTo>
                  <a:cubicBezTo>
                    <a:pt x="8353" y="10973"/>
                    <a:pt x="8295" y="10305"/>
                    <a:pt x="8208" y="9704"/>
                  </a:cubicBezTo>
                  <a:close/>
                  <a:moveTo>
                    <a:pt x="19955" y="13310"/>
                  </a:moveTo>
                  <a:cubicBezTo>
                    <a:pt x="19926" y="13310"/>
                    <a:pt x="19926" y="13310"/>
                    <a:pt x="19955" y="13310"/>
                  </a:cubicBezTo>
                  <a:cubicBezTo>
                    <a:pt x="19897" y="12342"/>
                    <a:pt x="19838" y="11340"/>
                    <a:pt x="19751" y="10372"/>
                  </a:cubicBezTo>
                  <a:cubicBezTo>
                    <a:pt x="19722" y="10072"/>
                    <a:pt x="19722" y="9738"/>
                    <a:pt x="19663" y="9471"/>
                  </a:cubicBezTo>
                  <a:cubicBezTo>
                    <a:pt x="19547" y="9003"/>
                    <a:pt x="19518" y="8502"/>
                    <a:pt x="19518" y="8002"/>
                  </a:cubicBezTo>
                  <a:cubicBezTo>
                    <a:pt x="19518" y="7701"/>
                    <a:pt x="19488" y="7434"/>
                    <a:pt x="19430" y="7134"/>
                  </a:cubicBezTo>
                  <a:cubicBezTo>
                    <a:pt x="19255" y="6099"/>
                    <a:pt x="19051" y="5097"/>
                    <a:pt x="18847" y="4062"/>
                  </a:cubicBezTo>
                  <a:cubicBezTo>
                    <a:pt x="18818" y="3962"/>
                    <a:pt x="18818" y="3862"/>
                    <a:pt x="18760" y="3762"/>
                  </a:cubicBezTo>
                  <a:cubicBezTo>
                    <a:pt x="18614" y="3428"/>
                    <a:pt x="18410" y="3361"/>
                    <a:pt x="18148" y="3528"/>
                  </a:cubicBezTo>
                  <a:cubicBezTo>
                    <a:pt x="17710" y="3862"/>
                    <a:pt x="17273" y="4229"/>
                    <a:pt x="16836" y="4596"/>
                  </a:cubicBezTo>
                  <a:cubicBezTo>
                    <a:pt x="16719" y="4697"/>
                    <a:pt x="16603" y="4863"/>
                    <a:pt x="16457" y="4930"/>
                  </a:cubicBezTo>
                  <a:cubicBezTo>
                    <a:pt x="15932" y="5231"/>
                    <a:pt x="15466" y="5631"/>
                    <a:pt x="14999" y="6065"/>
                  </a:cubicBezTo>
                  <a:cubicBezTo>
                    <a:pt x="14446" y="6633"/>
                    <a:pt x="13863" y="7167"/>
                    <a:pt x="13280" y="7735"/>
                  </a:cubicBezTo>
                  <a:cubicBezTo>
                    <a:pt x="13076" y="7935"/>
                    <a:pt x="12959" y="8169"/>
                    <a:pt x="13017" y="8502"/>
                  </a:cubicBezTo>
                  <a:cubicBezTo>
                    <a:pt x="13046" y="8669"/>
                    <a:pt x="13046" y="8836"/>
                    <a:pt x="13076" y="9003"/>
                  </a:cubicBezTo>
                  <a:cubicBezTo>
                    <a:pt x="13221" y="10038"/>
                    <a:pt x="13425" y="11040"/>
                    <a:pt x="13542" y="12075"/>
                  </a:cubicBezTo>
                  <a:cubicBezTo>
                    <a:pt x="13688" y="13176"/>
                    <a:pt x="13775" y="14311"/>
                    <a:pt x="13892" y="15413"/>
                  </a:cubicBezTo>
                  <a:cubicBezTo>
                    <a:pt x="14008" y="16381"/>
                    <a:pt x="14154" y="17349"/>
                    <a:pt x="14271" y="18318"/>
                  </a:cubicBezTo>
                  <a:cubicBezTo>
                    <a:pt x="14300" y="18518"/>
                    <a:pt x="14446" y="18585"/>
                    <a:pt x="14591" y="18485"/>
                  </a:cubicBezTo>
                  <a:cubicBezTo>
                    <a:pt x="14941" y="18217"/>
                    <a:pt x="15291" y="17984"/>
                    <a:pt x="15612" y="17717"/>
                  </a:cubicBezTo>
                  <a:cubicBezTo>
                    <a:pt x="16165" y="17283"/>
                    <a:pt x="16748" y="16849"/>
                    <a:pt x="17302" y="16415"/>
                  </a:cubicBezTo>
                  <a:cubicBezTo>
                    <a:pt x="18089" y="15747"/>
                    <a:pt x="18876" y="15046"/>
                    <a:pt x="19634" y="14378"/>
                  </a:cubicBezTo>
                  <a:cubicBezTo>
                    <a:pt x="19663" y="14345"/>
                    <a:pt x="19693" y="14311"/>
                    <a:pt x="19722" y="14311"/>
                  </a:cubicBezTo>
                  <a:cubicBezTo>
                    <a:pt x="19897" y="14144"/>
                    <a:pt x="19955" y="13944"/>
                    <a:pt x="19926" y="13710"/>
                  </a:cubicBezTo>
                  <a:cubicBezTo>
                    <a:pt x="19955" y="13544"/>
                    <a:pt x="19955" y="13410"/>
                    <a:pt x="19955" y="13310"/>
                  </a:cubicBezTo>
                  <a:close/>
                  <a:moveTo>
                    <a:pt x="10190" y="8469"/>
                  </a:moveTo>
                  <a:cubicBezTo>
                    <a:pt x="9927" y="8469"/>
                    <a:pt x="9723" y="8469"/>
                    <a:pt x="9548" y="8469"/>
                  </a:cubicBezTo>
                  <a:cubicBezTo>
                    <a:pt x="9169" y="8502"/>
                    <a:pt x="9082" y="8636"/>
                    <a:pt x="9140" y="9070"/>
                  </a:cubicBezTo>
                  <a:cubicBezTo>
                    <a:pt x="9286" y="10138"/>
                    <a:pt x="9228" y="11240"/>
                    <a:pt x="9490" y="12308"/>
                  </a:cubicBezTo>
                  <a:cubicBezTo>
                    <a:pt x="9519" y="12475"/>
                    <a:pt x="9519" y="12642"/>
                    <a:pt x="9519" y="12809"/>
                  </a:cubicBezTo>
                  <a:cubicBezTo>
                    <a:pt x="9548" y="13610"/>
                    <a:pt x="9578" y="14412"/>
                    <a:pt x="9636" y="15179"/>
                  </a:cubicBezTo>
                  <a:cubicBezTo>
                    <a:pt x="9665" y="15714"/>
                    <a:pt x="9723" y="16281"/>
                    <a:pt x="9782" y="16815"/>
                  </a:cubicBezTo>
                  <a:cubicBezTo>
                    <a:pt x="9840" y="17483"/>
                    <a:pt x="9898" y="18151"/>
                    <a:pt x="9957" y="18818"/>
                  </a:cubicBezTo>
                  <a:cubicBezTo>
                    <a:pt x="9986" y="18985"/>
                    <a:pt x="10015" y="19186"/>
                    <a:pt x="10044" y="19353"/>
                  </a:cubicBezTo>
                  <a:cubicBezTo>
                    <a:pt x="10102" y="19653"/>
                    <a:pt x="10277" y="19853"/>
                    <a:pt x="10540" y="19920"/>
                  </a:cubicBezTo>
                  <a:cubicBezTo>
                    <a:pt x="10685" y="19953"/>
                    <a:pt x="10831" y="19987"/>
                    <a:pt x="10948" y="19987"/>
                  </a:cubicBezTo>
                  <a:cubicBezTo>
                    <a:pt x="11676" y="20087"/>
                    <a:pt x="12288" y="19753"/>
                    <a:pt x="12842" y="19319"/>
                  </a:cubicBezTo>
                  <a:cubicBezTo>
                    <a:pt x="13046" y="19152"/>
                    <a:pt x="13105" y="18919"/>
                    <a:pt x="13105" y="18618"/>
                  </a:cubicBezTo>
                  <a:cubicBezTo>
                    <a:pt x="13076" y="18318"/>
                    <a:pt x="13076" y="18051"/>
                    <a:pt x="13046" y="17750"/>
                  </a:cubicBezTo>
                  <a:cubicBezTo>
                    <a:pt x="12959" y="16882"/>
                    <a:pt x="12842" y="16014"/>
                    <a:pt x="12755" y="15146"/>
                  </a:cubicBezTo>
                  <a:cubicBezTo>
                    <a:pt x="12697" y="14612"/>
                    <a:pt x="12638" y="14044"/>
                    <a:pt x="12580" y="13510"/>
                  </a:cubicBezTo>
                  <a:cubicBezTo>
                    <a:pt x="12522" y="12909"/>
                    <a:pt x="12463" y="12342"/>
                    <a:pt x="12405" y="11741"/>
                  </a:cubicBezTo>
                  <a:cubicBezTo>
                    <a:pt x="12347" y="11207"/>
                    <a:pt x="12289" y="10639"/>
                    <a:pt x="12201" y="10105"/>
                  </a:cubicBezTo>
                  <a:cubicBezTo>
                    <a:pt x="12143" y="9571"/>
                    <a:pt x="12084" y="9037"/>
                    <a:pt x="11997" y="8536"/>
                  </a:cubicBezTo>
                  <a:cubicBezTo>
                    <a:pt x="11910" y="8102"/>
                    <a:pt x="11793" y="8002"/>
                    <a:pt x="11443" y="8202"/>
                  </a:cubicBezTo>
                  <a:cubicBezTo>
                    <a:pt x="11064" y="8436"/>
                    <a:pt x="10598" y="8536"/>
                    <a:pt x="10190" y="8469"/>
                  </a:cubicBezTo>
                  <a:close/>
                  <a:moveTo>
                    <a:pt x="12084" y="6499"/>
                  </a:moveTo>
                  <a:cubicBezTo>
                    <a:pt x="12493" y="6566"/>
                    <a:pt x="12842" y="6332"/>
                    <a:pt x="13221" y="5999"/>
                  </a:cubicBezTo>
                  <a:cubicBezTo>
                    <a:pt x="13688" y="5531"/>
                    <a:pt x="14212" y="5131"/>
                    <a:pt x="14737" y="4730"/>
                  </a:cubicBezTo>
                  <a:cubicBezTo>
                    <a:pt x="14883" y="4596"/>
                    <a:pt x="15058" y="4496"/>
                    <a:pt x="15233" y="4363"/>
                  </a:cubicBezTo>
                  <a:cubicBezTo>
                    <a:pt x="15262" y="4329"/>
                    <a:pt x="15291" y="4263"/>
                    <a:pt x="15291" y="4196"/>
                  </a:cubicBezTo>
                  <a:cubicBezTo>
                    <a:pt x="15291" y="4162"/>
                    <a:pt x="15233" y="4129"/>
                    <a:pt x="15174" y="4096"/>
                  </a:cubicBezTo>
                  <a:cubicBezTo>
                    <a:pt x="14941" y="4029"/>
                    <a:pt x="14883" y="3962"/>
                    <a:pt x="14912" y="3762"/>
                  </a:cubicBezTo>
                  <a:cubicBezTo>
                    <a:pt x="14970" y="3562"/>
                    <a:pt x="15029" y="3328"/>
                    <a:pt x="15145" y="3161"/>
                  </a:cubicBezTo>
                  <a:cubicBezTo>
                    <a:pt x="15378" y="2827"/>
                    <a:pt x="15670" y="2560"/>
                    <a:pt x="15903" y="2226"/>
                  </a:cubicBezTo>
                  <a:cubicBezTo>
                    <a:pt x="15961" y="2159"/>
                    <a:pt x="15991" y="2026"/>
                    <a:pt x="15961" y="1959"/>
                  </a:cubicBezTo>
                  <a:cubicBezTo>
                    <a:pt x="15932" y="1892"/>
                    <a:pt x="15786" y="1859"/>
                    <a:pt x="15728" y="1892"/>
                  </a:cubicBezTo>
                  <a:cubicBezTo>
                    <a:pt x="15612" y="1959"/>
                    <a:pt x="15524" y="2026"/>
                    <a:pt x="15437" y="2126"/>
                  </a:cubicBezTo>
                  <a:cubicBezTo>
                    <a:pt x="15087" y="2493"/>
                    <a:pt x="14766" y="2860"/>
                    <a:pt x="14416" y="3228"/>
                  </a:cubicBezTo>
                  <a:cubicBezTo>
                    <a:pt x="13688" y="4029"/>
                    <a:pt x="12901" y="4763"/>
                    <a:pt x="12201" y="5631"/>
                  </a:cubicBezTo>
                  <a:cubicBezTo>
                    <a:pt x="12026" y="5832"/>
                    <a:pt x="11851" y="6065"/>
                    <a:pt x="11706" y="6266"/>
                  </a:cubicBezTo>
                  <a:cubicBezTo>
                    <a:pt x="11676" y="6332"/>
                    <a:pt x="11647" y="6399"/>
                    <a:pt x="11618" y="6466"/>
                  </a:cubicBezTo>
                  <a:cubicBezTo>
                    <a:pt x="11676" y="6499"/>
                    <a:pt x="11764" y="6499"/>
                    <a:pt x="11822" y="6499"/>
                  </a:cubicBezTo>
                  <a:cubicBezTo>
                    <a:pt x="11880" y="6533"/>
                    <a:pt x="11939" y="6499"/>
                    <a:pt x="12084" y="6499"/>
                  </a:cubicBezTo>
                  <a:close/>
                  <a:moveTo>
                    <a:pt x="7333" y="6833"/>
                  </a:moveTo>
                  <a:cubicBezTo>
                    <a:pt x="7246" y="6700"/>
                    <a:pt x="7187" y="6599"/>
                    <a:pt x="7129" y="6566"/>
                  </a:cubicBezTo>
                  <a:cubicBezTo>
                    <a:pt x="6604" y="6132"/>
                    <a:pt x="6050" y="5798"/>
                    <a:pt x="5438" y="5498"/>
                  </a:cubicBezTo>
                  <a:cubicBezTo>
                    <a:pt x="5030" y="5297"/>
                    <a:pt x="4622" y="5064"/>
                    <a:pt x="4243" y="4830"/>
                  </a:cubicBezTo>
                  <a:cubicBezTo>
                    <a:pt x="4010" y="4697"/>
                    <a:pt x="3806" y="4530"/>
                    <a:pt x="3602" y="4396"/>
                  </a:cubicBezTo>
                  <a:cubicBezTo>
                    <a:pt x="3456" y="4296"/>
                    <a:pt x="3281" y="4229"/>
                    <a:pt x="3106" y="4129"/>
                  </a:cubicBezTo>
                  <a:cubicBezTo>
                    <a:pt x="3077" y="4096"/>
                    <a:pt x="2990" y="4129"/>
                    <a:pt x="2961" y="4162"/>
                  </a:cubicBezTo>
                  <a:cubicBezTo>
                    <a:pt x="2931" y="4196"/>
                    <a:pt x="2931" y="4296"/>
                    <a:pt x="2961" y="4329"/>
                  </a:cubicBezTo>
                  <a:cubicBezTo>
                    <a:pt x="3019" y="4429"/>
                    <a:pt x="3077" y="4563"/>
                    <a:pt x="3165" y="4630"/>
                  </a:cubicBezTo>
                  <a:cubicBezTo>
                    <a:pt x="3398" y="4797"/>
                    <a:pt x="3631" y="4930"/>
                    <a:pt x="3864" y="5064"/>
                  </a:cubicBezTo>
                  <a:cubicBezTo>
                    <a:pt x="4010" y="5131"/>
                    <a:pt x="4156" y="5164"/>
                    <a:pt x="4301" y="5264"/>
                  </a:cubicBezTo>
                  <a:cubicBezTo>
                    <a:pt x="4418" y="5331"/>
                    <a:pt x="4593" y="5431"/>
                    <a:pt x="4622" y="5531"/>
                  </a:cubicBezTo>
                  <a:cubicBezTo>
                    <a:pt x="4680" y="5731"/>
                    <a:pt x="4447" y="5731"/>
                    <a:pt x="4331" y="5798"/>
                  </a:cubicBezTo>
                  <a:cubicBezTo>
                    <a:pt x="4301" y="5798"/>
                    <a:pt x="4301" y="5832"/>
                    <a:pt x="4301" y="5832"/>
                  </a:cubicBezTo>
                  <a:cubicBezTo>
                    <a:pt x="4301" y="5898"/>
                    <a:pt x="4272" y="5965"/>
                    <a:pt x="4301" y="5965"/>
                  </a:cubicBezTo>
                  <a:cubicBezTo>
                    <a:pt x="4331" y="5999"/>
                    <a:pt x="4389" y="6032"/>
                    <a:pt x="4447" y="6032"/>
                  </a:cubicBezTo>
                  <a:cubicBezTo>
                    <a:pt x="5059" y="6199"/>
                    <a:pt x="5701" y="6332"/>
                    <a:pt x="6313" y="6499"/>
                  </a:cubicBezTo>
                  <a:cubicBezTo>
                    <a:pt x="6575" y="6566"/>
                    <a:pt x="6808" y="6700"/>
                    <a:pt x="7071" y="6766"/>
                  </a:cubicBezTo>
                  <a:cubicBezTo>
                    <a:pt x="7129" y="6867"/>
                    <a:pt x="7187" y="6867"/>
                    <a:pt x="7333" y="6833"/>
                  </a:cubicBezTo>
                  <a:close/>
                  <a:moveTo>
                    <a:pt x="3165" y="5731"/>
                  </a:moveTo>
                  <a:cubicBezTo>
                    <a:pt x="3223" y="5698"/>
                    <a:pt x="3281" y="5665"/>
                    <a:pt x="3340" y="5631"/>
                  </a:cubicBezTo>
                  <a:cubicBezTo>
                    <a:pt x="3310" y="5565"/>
                    <a:pt x="3281" y="5498"/>
                    <a:pt x="3223" y="5464"/>
                  </a:cubicBezTo>
                  <a:cubicBezTo>
                    <a:pt x="3106" y="5364"/>
                    <a:pt x="2990" y="5297"/>
                    <a:pt x="2844" y="5264"/>
                  </a:cubicBezTo>
                  <a:cubicBezTo>
                    <a:pt x="2786" y="5231"/>
                    <a:pt x="2698" y="5331"/>
                    <a:pt x="2640" y="5364"/>
                  </a:cubicBezTo>
                  <a:cubicBezTo>
                    <a:pt x="2611" y="5398"/>
                    <a:pt x="2669" y="5531"/>
                    <a:pt x="2698" y="5565"/>
                  </a:cubicBezTo>
                  <a:cubicBezTo>
                    <a:pt x="2844" y="5631"/>
                    <a:pt x="2990" y="5665"/>
                    <a:pt x="3165" y="573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57DB3842-A2FE-804B-A934-D5D1D959C78E}"/>
                </a:ext>
              </a:extLst>
            </p:cNvPr>
            <p:cNvSpPr/>
            <p:nvPr/>
          </p:nvSpPr>
          <p:spPr>
            <a:xfrm>
              <a:off x="9601199" y="6819899"/>
              <a:ext cx="202613" cy="21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0540" extrusionOk="0">
                  <a:moveTo>
                    <a:pt x="51" y="12023"/>
                  </a:moveTo>
                  <a:cubicBezTo>
                    <a:pt x="-216" y="10673"/>
                    <a:pt x="584" y="9568"/>
                    <a:pt x="1917" y="8832"/>
                  </a:cubicBezTo>
                  <a:cubicBezTo>
                    <a:pt x="4717" y="7114"/>
                    <a:pt x="7517" y="5396"/>
                    <a:pt x="10317" y="3677"/>
                  </a:cubicBezTo>
                  <a:cubicBezTo>
                    <a:pt x="12051" y="2573"/>
                    <a:pt x="13917" y="1591"/>
                    <a:pt x="15784" y="609"/>
                  </a:cubicBezTo>
                  <a:cubicBezTo>
                    <a:pt x="18317" y="-618"/>
                    <a:pt x="19917" y="-4"/>
                    <a:pt x="20451" y="2573"/>
                  </a:cubicBezTo>
                  <a:cubicBezTo>
                    <a:pt x="20851" y="4659"/>
                    <a:pt x="20984" y="6746"/>
                    <a:pt x="21251" y="8832"/>
                  </a:cubicBezTo>
                  <a:cubicBezTo>
                    <a:pt x="21384" y="9814"/>
                    <a:pt x="20851" y="10550"/>
                    <a:pt x="20051" y="11164"/>
                  </a:cubicBezTo>
                  <a:cubicBezTo>
                    <a:pt x="18451" y="12268"/>
                    <a:pt x="16851" y="13373"/>
                    <a:pt x="15651" y="14723"/>
                  </a:cubicBezTo>
                  <a:cubicBezTo>
                    <a:pt x="15117" y="15337"/>
                    <a:pt x="14317" y="15705"/>
                    <a:pt x="13517" y="15582"/>
                  </a:cubicBezTo>
                  <a:cubicBezTo>
                    <a:pt x="11251" y="15337"/>
                    <a:pt x="9784" y="16564"/>
                    <a:pt x="8451" y="17791"/>
                  </a:cubicBezTo>
                  <a:cubicBezTo>
                    <a:pt x="7784" y="18405"/>
                    <a:pt x="7117" y="19141"/>
                    <a:pt x="6451" y="19755"/>
                  </a:cubicBezTo>
                  <a:cubicBezTo>
                    <a:pt x="5117" y="20982"/>
                    <a:pt x="3384" y="20737"/>
                    <a:pt x="2317" y="19264"/>
                  </a:cubicBezTo>
                  <a:cubicBezTo>
                    <a:pt x="2184" y="19018"/>
                    <a:pt x="2051" y="18896"/>
                    <a:pt x="1917" y="18650"/>
                  </a:cubicBezTo>
                  <a:cubicBezTo>
                    <a:pt x="1117" y="17668"/>
                    <a:pt x="51" y="13496"/>
                    <a:pt x="51" y="12023"/>
                  </a:cubicBezTo>
                  <a:close/>
                  <a:moveTo>
                    <a:pt x="18317" y="7237"/>
                  </a:moveTo>
                  <a:cubicBezTo>
                    <a:pt x="18051" y="5764"/>
                    <a:pt x="17917" y="4659"/>
                    <a:pt x="17517" y="3432"/>
                  </a:cubicBezTo>
                  <a:cubicBezTo>
                    <a:pt x="17384" y="2818"/>
                    <a:pt x="16717" y="2573"/>
                    <a:pt x="16184" y="2941"/>
                  </a:cubicBezTo>
                  <a:cubicBezTo>
                    <a:pt x="15651" y="3309"/>
                    <a:pt x="15117" y="3677"/>
                    <a:pt x="14584" y="4046"/>
                  </a:cubicBezTo>
                  <a:cubicBezTo>
                    <a:pt x="12717" y="5518"/>
                    <a:pt x="10851" y="6868"/>
                    <a:pt x="8584" y="7973"/>
                  </a:cubicBezTo>
                  <a:cubicBezTo>
                    <a:pt x="6851" y="8832"/>
                    <a:pt x="5517" y="10182"/>
                    <a:pt x="4051" y="11409"/>
                  </a:cubicBezTo>
                  <a:cubicBezTo>
                    <a:pt x="3384" y="12023"/>
                    <a:pt x="3117" y="12759"/>
                    <a:pt x="3117" y="13618"/>
                  </a:cubicBezTo>
                  <a:cubicBezTo>
                    <a:pt x="3117" y="14232"/>
                    <a:pt x="3251" y="14968"/>
                    <a:pt x="3384" y="15582"/>
                  </a:cubicBezTo>
                  <a:cubicBezTo>
                    <a:pt x="3651" y="16932"/>
                    <a:pt x="4184" y="17055"/>
                    <a:pt x="5384" y="16318"/>
                  </a:cubicBezTo>
                  <a:cubicBezTo>
                    <a:pt x="6451" y="15705"/>
                    <a:pt x="7517" y="14968"/>
                    <a:pt x="8584" y="14232"/>
                  </a:cubicBezTo>
                  <a:cubicBezTo>
                    <a:pt x="10984" y="12759"/>
                    <a:pt x="13517" y="11287"/>
                    <a:pt x="15917" y="9691"/>
                  </a:cubicBezTo>
                  <a:cubicBezTo>
                    <a:pt x="16317" y="9446"/>
                    <a:pt x="16717" y="9200"/>
                    <a:pt x="16984" y="8832"/>
                  </a:cubicBezTo>
                  <a:cubicBezTo>
                    <a:pt x="17784" y="8341"/>
                    <a:pt x="18051" y="7727"/>
                    <a:pt x="18317" y="72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D0AFBF49-744E-3548-BA23-A812879313C7}"/>
                </a:ext>
              </a:extLst>
            </p:cNvPr>
            <p:cNvSpPr/>
            <p:nvPr/>
          </p:nvSpPr>
          <p:spPr>
            <a:xfrm>
              <a:off x="9664700" y="7010399"/>
              <a:ext cx="125413" cy="8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783" extrusionOk="0">
                  <a:moveTo>
                    <a:pt x="21545" y="1840"/>
                  </a:moveTo>
                  <a:cubicBezTo>
                    <a:pt x="21545" y="2144"/>
                    <a:pt x="21545" y="2753"/>
                    <a:pt x="21327" y="2753"/>
                  </a:cubicBezTo>
                  <a:cubicBezTo>
                    <a:pt x="21109" y="3361"/>
                    <a:pt x="20890" y="3665"/>
                    <a:pt x="20454" y="3970"/>
                  </a:cubicBezTo>
                  <a:cubicBezTo>
                    <a:pt x="14563" y="7316"/>
                    <a:pt x="10418" y="14313"/>
                    <a:pt x="4963" y="18877"/>
                  </a:cubicBezTo>
                  <a:cubicBezTo>
                    <a:pt x="4090" y="19485"/>
                    <a:pt x="3218" y="20398"/>
                    <a:pt x="2127" y="20702"/>
                  </a:cubicBezTo>
                  <a:cubicBezTo>
                    <a:pt x="1472" y="21006"/>
                    <a:pt x="600" y="20398"/>
                    <a:pt x="163" y="19789"/>
                  </a:cubicBezTo>
                  <a:cubicBezTo>
                    <a:pt x="-55" y="19485"/>
                    <a:pt x="-55" y="17964"/>
                    <a:pt x="163" y="17355"/>
                  </a:cubicBezTo>
                  <a:cubicBezTo>
                    <a:pt x="1036" y="14922"/>
                    <a:pt x="2345" y="13096"/>
                    <a:pt x="3872" y="11879"/>
                  </a:cubicBezTo>
                  <a:cubicBezTo>
                    <a:pt x="6490" y="9750"/>
                    <a:pt x="8672" y="7316"/>
                    <a:pt x="11291" y="5187"/>
                  </a:cubicBezTo>
                  <a:cubicBezTo>
                    <a:pt x="13690" y="3361"/>
                    <a:pt x="16309" y="1840"/>
                    <a:pt x="18927" y="319"/>
                  </a:cubicBezTo>
                  <a:cubicBezTo>
                    <a:pt x="20454" y="-594"/>
                    <a:pt x="21545" y="623"/>
                    <a:pt x="21545" y="184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FB4BD8EF-FA96-8647-A902-228F7562E84C}"/>
                </a:ext>
              </a:extLst>
            </p:cNvPr>
            <p:cNvSpPr/>
            <p:nvPr/>
          </p:nvSpPr>
          <p:spPr>
            <a:xfrm>
              <a:off x="9715499" y="7073899"/>
              <a:ext cx="40203" cy="2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433" extrusionOk="0">
                  <a:moveTo>
                    <a:pt x="20110" y="2400"/>
                  </a:moveTo>
                  <a:cubicBezTo>
                    <a:pt x="19475" y="4800"/>
                    <a:pt x="18839" y="7200"/>
                    <a:pt x="18204" y="8000"/>
                  </a:cubicBezTo>
                  <a:cubicBezTo>
                    <a:pt x="15663" y="10400"/>
                    <a:pt x="13122" y="12800"/>
                    <a:pt x="10580" y="14400"/>
                  </a:cubicBezTo>
                  <a:cubicBezTo>
                    <a:pt x="7404" y="16000"/>
                    <a:pt x="2957" y="21600"/>
                    <a:pt x="416" y="16000"/>
                  </a:cubicBezTo>
                  <a:cubicBezTo>
                    <a:pt x="-1490" y="11200"/>
                    <a:pt x="3592" y="8000"/>
                    <a:pt x="6769" y="5600"/>
                  </a:cubicBezTo>
                  <a:cubicBezTo>
                    <a:pt x="9310" y="3200"/>
                    <a:pt x="13122" y="1600"/>
                    <a:pt x="16298" y="0"/>
                  </a:cubicBezTo>
                  <a:cubicBezTo>
                    <a:pt x="16933" y="0"/>
                    <a:pt x="18204" y="1600"/>
                    <a:pt x="20110" y="24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BB695081-17E7-B84E-89B9-BFC175562846}"/>
                </a:ext>
              </a:extLst>
            </p:cNvPr>
            <p:cNvSpPr/>
            <p:nvPr/>
          </p:nvSpPr>
          <p:spPr>
            <a:xfrm>
              <a:off x="9436100" y="6946899"/>
              <a:ext cx="74931" cy="28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21600" y="19174"/>
                  </a:moveTo>
                  <a:cubicBezTo>
                    <a:pt x="21234" y="19931"/>
                    <a:pt x="21234" y="20500"/>
                    <a:pt x="20136" y="20974"/>
                  </a:cubicBezTo>
                  <a:cubicBezTo>
                    <a:pt x="19403" y="21258"/>
                    <a:pt x="17939" y="21542"/>
                    <a:pt x="16475" y="21542"/>
                  </a:cubicBezTo>
                  <a:cubicBezTo>
                    <a:pt x="15376" y="21542"/>
                    <a:pt x="13912" y="21258"/>
                    <a:pt x="13546" y="21068"/>
                  </a:cubicBezTo>
                  <a:cubicBezTo>
                    <a:pt x="12814" y="20595"/>
                    <a:pt x="12081" y="20121"/>
                    <a:pt x="12081" y="19553"/>
                  </a:cubicBezTo>
                  <a:cubicBezTo>
                    <a:pt x="12081" y="18416"/>
                    <a:pt x="11715" y="17279"/>
                    <a:pt x="9885" y="16142"/>
                  </a:cubicBezTo>
                  <a:cubicBezTo>
                    <a:pt x="9153" y="15763"/>
                    <a:pt x="9153" y="15195"/>
                    <a:pt x="9153" y="14816"/>
                  </a:cubicBezTo>
                  <a:cubicBezTo>
                    <a:pt x="8420" y="11595"/>
                    <a:pt x="6224" y="8374"/>
                    <a:pt x="3295" y="5247"/>
                  </a:cubicBezTo>
                  <a:cubicBezTo>
                    <a:pt x="1831" y="3826"/>
                    <a:pt x="1098" y="2405"/>
                    <a:pt x="0" y="984"/>
                  </a:cubicBezTo>
                  <a:cubicBezTo>
                    <a:pt x="0" y="795"/>
                    <a:pt x="0" y="605"/>
                    <a:pt x="0" y="510"/>
                  </a:cubicBezTo>
                  <a:cubicBezTo>
                    <a:pt x="366" y="321"/>
                    <a:pt x="1098" y="131"/>
                    <a:pt x="1831" y="37"/>
                  </a:cubicBezTo>
                  <a:cubicBezTo>
                    <a:pt x="2197" y="-58"/>
                    <a:pt x="3295" y="37"/>
                    <a:pt x="3661" y="226"/>
                  </a:cubicBezTo>
                  <a:cubicBezTo>
                    <a:pt x="4759" y="700"/>
                    <a:pt x="5858" y="1079"/>
                    <a:pt x="6224" y="1647"/>
                  </a:cubicBezTo>
                  <a:cubicBezTo>
                    <a:pt x="9519" y="6100"/>
                    <a:pt x="15010" y="10458"/>
                    <a:pt x="16841" y="14910"/>
                  </a:cubicBezTo>
                  <a:cubicBezTo>
                    <a:pt x="17207" y="15668"/>
                    <a:pt x="18305" y="16332"/>
                    <a:pt x="19037" y="17089"/>
                  </a:cubicBezTo>
                  <a:cubicBezTo>
                    <a:pt x="19769" y="17753"/>
                    <a:pt x="20868" y="18510"/>
                    <a:pt x="21600" y="1917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2451A33-C7A8-6748-A198-115292838D3C}"/>
              </a:ext>
            </a:extLst>
          </p:cNvPr>
          <p:cNvGrpSpPr/>
          <p:nvPr userDrawn="1"/>
        </p:nvGrpSpPr>
        <p:grpSpPr>
          <a:xfrm>
            <a:off x="9540531" y="5320617"/>
            <a:ext cx="958796" cy="710462"/>
            <a:chOff x="3022600" y="8508999"/>
            <a:chExt cx="1004581" cy="744388"/>
          </a:xfrm>
          <a:solidFill>
            <a:schemeClr val="accent3"/>
          </a:solidFill>
        </p:grpSpPr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5F9A3124-00F4-6C4D-B6D4-C33254D20BE6}"/>
                </a:ext>
              </a:extLst>
            </p:cNvPr>
            <p:cNvSpPr/>
            <p:nvPr/>
          </p:nvSpPr>
          <p:spPr>
            <a:xfrm>
              <a:off x="3022600" y="8508999"/>
              <a:ext cx="1004581" cy="74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14" extrusionOk="0">
                  <a:moveTo>
                    <a:pt x="6644" y="15619"/>
                  </a:moveTo>
                  <a:cubicBezTo>
                    <a:pt x="6644" y="15401"/>
                    <a:pt x="6644" y="15037"/>
                    <a:pt x="6698" y="14637"/>
                  </a:cubicBezTo>
                  <a:cubicBezTo>
                    <a:pt x="6726" y="14274"/>
                    <a:pt x="6644" y="14019"/>
                    <a:pt x="6454" y="13801"/>
                  </a:cubicBezTo>
                  <a:cubicBezTo>
                    <a:pt x="6372" y="13692"/>
                    <a:pt x="6263" y="13619"/>
                    <a:pt x="6182" y="13510"/>
                  </a:cubicBezTo>
                  <a:cubicBezTo>
                    <a:pt x="6018" y="13292"/>
                    <a:pt x="5855" y="13037"/>
                    <a:pt x="5746" y="12783"/>
                  </a:cubicBezTo>
                  <a:cubicBezTo>
                    <a:pt x="5474" y="12201"/>
                    <a:pt x="5229" y="11583"/>
                    <a:pt x="4957" y="11001"/>
                  </a:cubicBezTo>
                  <a:cubicBezTo>
                    <a:pt x="4740" y="10528"/>
                    <a:pt x="4658" y="10492"/>
                    <a:pt x="4277" y="10746"/>
                  </a:cubicBezTo>
                  <a:cubicBezTo>
                    <a:pt x="4223" y="10783"/>
                    <a:pt x="4168" y="10819"/>
                    <a:pt x="4087" y="10855"/>
                  </a:cubicBezTo>
                  <a:cubicBezTo>
                    <a:pt x="3788" y="11001"/>
                    <a:pt x="3679" y="11292"/>
                    <a:pt x="3733" y="11765"/>
                  </a:cubicBezTo>
                  <a:cubicBezTo>
                    <a:pt x="3815" y="12455"/>
                    <a:pt x="3842" y="13146"/>
                    <a:pt x="3924" y="13837"/>
                  </a:cubicBezTo>
                  <a:cubicBezTo>
                    <a:pt x="4032" y="14965"/>
                    <a:pt x="3951" y="15146"/>
                    <a:pt x="3107" y="15365"/>
                  </a:cubicBezTo>
                  <a:cubicBezTo>
                    <a:pt x="2699" y="15474"/>
                    <a:pt x="2291" y="15619"/>
                    <a:pt x="1883" y="15765"/>
                  </a:cubicBezTo>
                  <a:cubicBezTo>
                    <a:pt x="1774" y="15801"/>
                    <a:pt x="1666" y="15874"/>
                    <a:pt x="1557" y="15874"/>
                  </a:cubicBezTo>
                  <a:cubicBezTo>
                    <a:pt x="1258" y="15910"/>
                    <a:pt x="1013" y="15619"/>
                    <a:pt x="1013" y="15255"/>
                  </a:cubicBezTo>
                  <a:cubicBezTo>
                    <a:pt x="1013" y="14855"/>
                    <a:pt x="904" y="14455"/>
                    <a:pt x="877" y="14092"/>
                  </a:cubicBezTo>
                  <a:cubicBezTo>
                    <a:pt x="795" y="13474"/>
                    <a:pt x="795" y="12819"/>
                    <a:pt x="795" y="12165"/>
                  </a:cubicBezTo>
                  <a:cubicBezTo>
                    <a:pt x="795" y="11874"/>
                    <a:pt x="795" y="11655"/>
                    <a:pt x="686" y="11401"/>
                  </a:cubicBezTo>
                  <a:cubicBezTo>
                    <a:pt x="605" y="11219"/>
                    <a:pt x="605" y="10965"/>
                    <a:pt x="577" y="10746"/>
                  </a:cubicBezTo>
                  <a:cubicBezTo>
                    <a:pt x="523" y="10201"/>
                    <a:pt x="469" y="9655"/>
                    <a:pt x="414" y="9074"/>
                  </a:cubicBezTo>
                  <a:cubicBezTo>
                    <a:pt x="387" y="8928"/>
                    <a:pt x="360" y="8746"/>
                    <a:pt x="387" y="8601"/>
                  </a:cubicBezTo>
                  <a:cubicBezTo>
                    <a:pt x="414" y="7765"/>
                    <a:pt x="305" y="6965"/>
                    <a:pt x="224" y="6128"/>
                  </a:cubicBezTo>
                  <a:cubicBezTo>
                    <a:pt x="224" y="6055"/>
                    <a:pt x="197" y="5983"/>
                    <a:pt x="197" y="5946"/>
                  </a:cubicBezTo>
                  <a:cubicBezTo>
                    <a:pt x="197" y="4746"/>
                    <a:pt x="115" y="3546"/>
                    <a:pt x="6" y="2346"/>
                  </a:cubicBezTo>
                  <a:cubicBezTo>
                    <a:pt x="-21" y="2055"/>
                    <a:pt x="33" y="1801"/>
                    <a:pt x="251" y="1655"/>
                  </a:cubicBezTo>
                  <a:cubicBezTo>
                    <a:pt x="632" y="1365"/>
                    <a:pt x="986" y="1037"/>
                    <a:pt x="1312" y="674"/>
                  </a:cubicBezTo>
                  <a:cubicBezTo>
                    <a:pt x="1584" y="383"/>
                    <a:pt x="1965" y="237"/>
                    <a:pt x="2291" y="55"/>
                  </a:cubicBezTo>
                  <a:cubicBezTo>
                    <a:pt x="2563" y="-90"/>
                    <a:pt x="2835" y="55"/>
                    <a:pt x="3026" y="419"/>
                  </a:cubicBezTo>
                  <a:cubicBezTo>
                    <a:pt x="3216" y="783"/>
                    <a:pt x="3434" y="1146"/>
                    <a:pt x="3624" y="1474"/>
                  </a:cubicBezTo>
                  <a:cubicBezTo>
                    <a:pt x="3842" y="1874"/>
                    <a:pt x="4087" y="2237"/>
                    <a:pt x="4304" y="2637"/>
                  </a:cubicBezTo>
                  <a:cubicBezTo>
                    <a:pt x="4576" y="3110"/>
                    <a:pt x="4849" y="3546"/>
                    <a:pt x="5093" y="4019"/>
                  </a:cubicBezTo>
                  <a:cubicBezTo>
                    <a:pt x="5229" y="4237"/>
                    <a:pt x="5338" y="4492"/>
                    <a:pt x="5501" y="4710"/>
                  </a:cubicBezTo>
                  <a:cubicBezTo>
                    <a:pt x="6127" y="5619"/>
                    <a:pt x="6644" y="6637"/>
                    <a:pt x="7134" y="7692"/>
                  </a:cubicBezTo>
                  <a:cubicBezTo>
                    <a:pt x="7188" y="7801"/>
                    <a:pt x="7215" y="7874"/>
                    <a:pt x="7270" y="7983"/>
                  </a:cubicBezTo>
                  <a:cubicBezTo>
                    <a:pt x="7297" y="8055"/>
                    <a:pt x="7378" y="8128"/>
                    <a:pt x="7433" y="8092"/>
                  </a:cubicBezTo>
                  <a:cubicBezTo>
                    <a:pt x="7487" y="8092"/>
                    <a:pt x="7515" y="7983"/>
                    <a:pt x="7542" y="7910"/>
                  </a:cubicBezTo>
                  <a:cubicBezTo>
                    <a:pt x="7569" y="7728"/>
                    <a:pt x="7569" y="7510"/>
                    <a:pt x="7569" y="7328"/>
                  </a:cubicBezTo>
                  <a:cubicBezTo>
                    <a:pt x="7542" y="6419"/>
                    <a:pt x="7596" y="5510"/>
                    <a:pt x="7678" y="4601"/>
                  </a:cubicBezTo>
                  <a:cubicBezTo>
                    <a:pt x="7678" y="4492"/>
                    <a:pt x="7705" y="4383"/>
                    <a:pt x="7705" y="4274"/>
                  </a:cubicBezTo>
                  <a:cubicBezTo>
                    <a:pt x="7732" y="4055"/>
                    <a:pt x="7841" y="3910"/>
                    <a:pt x="8004" y="3910"/>
                  </a:cubicBezTo>
                  <a:cubicBezTo>
                    <a:pt x="8276" y="3910"/>
                    <a:pt x="8521" y="3728"/>
                    <a:pt x="8766" y="3619"/>
                  </a:cubicBezTo>
                  <a:cubicBezTo>
                    <a:pt x="9174" y="3437"/>
                    <a:pt x="9636" y="3437"/>
                    <a:pt x="10044" y="3619"/>
                  </a:cubicBezTo>
                  <a:cubicBezTo>
                    <a:pt x="10725" y="3946"/>
                    <a:pt x="11405" y="4346"/>
                    <a:pt x="12058" y="4783"/>
                  </a:cubicBezTo>
                  <a:cubicBezTo>
                    <a:pt x="12411" y="5001"/>
                    <a:pt x="12738" y="5328"/>
                    <a:pt x="12983" y="5801"/>
                  </a:cubicBezTo>
                  <a:cubicBezTo>
                    <a:pt x="13010" y="5874"/>
                    <a:pt x="13064" y="5946"/>
                    <a:pt x="13119" y="5983"/>
                  </a:cubicBezTo>
                  <a:cubicBezTo>
                    <a:pt x="13227" y="6092"/>
                    <a:pt x="13336" y="6092"/>
                    <a:pt x="13418" y="5946"/>
                  </a:cubicBezTo>
                  <a:cubicBezTo>
                    <a:pt x="13472" y="5801"/>
                    <a:pt x="13527" y="5619"/>
                    <a:pt x="13581" y="5474"/>
                  </a:cubicBezTo>
                  <a:cubicBezTo>
                    <a:pt x="13690" y="4965"/>
                    <a:pt x="13880" y="4528"/>
                    <a:pt x="14152" y="4165"/>
                  </a:cubicBezTo>
                  <a:cubicBezTo>
                    <a:pt x="14452" y="3765"/>
                    <a:pt x="14724" y="3328"/>
                    <a:pt x="14996" y="2928"/>
                  </a:cubicBezTo>
                  <a:cubicBezTo>
                    <a:pt x="15349" y="2419"/>
                    <a:pt x="15785" y="2128"/>
                    <a:pt x="16301" y="2055"/>
                  </a:cubicBezTo>
                  <a:cubicBezTo>
                    <a:pt x="16845" y="1946"/>
                    <a:pt x="17390" y="1765"/>
                    <a:pt x="17934" y="1801"/>
                  </a:cubicBezTo>
                  <a:cubicBezTo>
                    <a:pt x="18315" y="1837"/>
                    <a:pt x="18668" y="1946"/>
                    <a:pt x="18995" y="2165"/>
                  </a:cubicBezTo>
                  <a:cubicBezTo>
                    <a:pt x="19185" y="2310"/>
                    <a:pt x="19321" y="2492"/>
                    <a:pt x="19457" y="2746"/>
                  </a:cubicBezTo>
                  <a:cubicBezTo>
                    <a:pt x="19729" y="3365"/>
                    <a:pt x="19784" y="4019"/>
                    <a:pt x="19648" y="4746"/>
                  </a:cubicBezTo>
                  <a:cubicBezTo>
                    <a:pt x="19566" y="5183"/>
                    <a:pt x="19539" y="5655"/>
                    <a:pt x="19484" y="6128"/>
                  </a:cubicBezTo>
                  <a:cubicBezTo>
                    <a:pt x="19457" y="6274"/>
                    <a:pt x="19457" y="6455"/>
                    <a:pt x="19403" y="6601"/>
                  </a:cubicBezTo>
                  <a:cubicBezTo>
                    <a:pt x="19294" y="7001"/>
                    <a:pt x="19076" y="7183"/>
                    <a:pt x="18777" y="7074"/>
                  </a:cubicBezTo>
                  <a:cubicBezTo>
                    <a:pt x="18369" y="6928"/>
                    <a:pt x="18015" y="7037"/>
                    <a:pt x="17662" y="7255"/>
                  </a:cubicBezTo>
                  <a:cubicBezTo>
                    <a:pt x="17281" y="7510"/>
                    <a:pt x="16982" y="7874"/>
                    <a:pt x="16791" y="8419"/>
                  </a:cubicBezTo>
                  <a:cubicBezTo>
                    <a:pt x="16655" y="8819"/>
                    <a:pt x="16492" y="9219"/>
                    <a:pt x="16437" y="9655"/>
                  </a:cubicBezTo>
                  <a:cubicBezTo>
                    <a:pt x="16356" y="10455"/>
                    <a:pt x="16900" y="11219"/>
                    <a:pt x="17471" y="11183"/>
                  </a:cubicBezTo>
                  <a:cubicBezTo>
                    <a:pt x="17934" y="11146"/>
                    <a:pt x="18342" y="10892"/>
                    <a:pt x="18723" y="10565"/>
                  </a:cubicBezTo>
                  <a:cubicBezTo>
                    <a:pt x="18831" y="10455"/>
                    <a:pt x="18940" y="10346"/>
                    <a:pt x="19049" y="10237"/>
                  </a:cubicBezTo>
                  <a:cubicBezTo>
                    <a:pt x="19539" y="9837"/>
                    <a:pt x="20137" y="9983"/>
                    <a:pt x="20409" y="10565"/>
                  </a:cubicBezTo>
                  <a:cubicBezTo>
                    <a:pt x="20681" y="11146"/>
                    <a:pt x="21008" y="11655"/>
                    <a:pt x="21307" y="12165"/>
                  </a:cubicBezTo>
                  <a:cubicBezTo>
                    <a:pt x="21579" y="12637"/>
                    <a:pt x="21579" y="13146"/>
                    <a:pt x="21361" y="13655"/>
                  </a:cubicBezTo>
                  <a:cubicBezTo>
                    <a:pt x="21171" y="14092"/>
                    <a:pt x="20899" y="14419"/>
                    <a:pt x="20572" y="14674"/>
                  </a:cubicBezTo>
                  <a:cubicBezTo>
                    <a:pt x="19648" y="15437"/>
                    <a:pt x="18641" y="15910"/>
                    <a:pt x="17580" y="16055"/>
                  </a:cubicBezTo>
                  <a:cubicBezTo>
                    <a:pt x="16764" y="16165"/>
                    <a:pt x="15975" y="16019"/>
                    <a:pt x="15240" y="15583"/>
                  </a:cubicBezTo>
                  <a:cubicBezTo>
                    <a:pt x="14914" y="15365"/>
                    <a:pt x="14642" y="14965"/>
                    <a:pt x="14343" y="14637"/>
                  </a:cubicBezTo>
                  <a:cubicBezTo>
                    <a:pt x="14234" y="14528"/>
                    <a:pt x="14180" y="14346"/>
                    <a:pt x="14071" y="14237"/>
                  </a:cubicBezTo>
                  <a:cubicBezTo>
                    <a:pt x="13799" y="13946"/>
                    <a:pt x="13635" y="13583"/>
                    <a:pt x="13472" y="13183"/>
                  </a:cubicBezTo>
                  <a:cubicBezTo>
                    <a:pt x="13391" y="13001"/>
                    <a:pt x="13309" y="12783"/>
                    <a:pt x="13200" y="12601"/>
                  </a:cubicBezTo>
                  <a:cubicBezTo>
                    <a:pt x="13146" y="12492"/>
                    <a:pt x="13064" y="12383"/>
                    <a:pt x="12983" y="12346"/>
                  </a:cubicBezTo>
                  <a:cubicBezTo>
                    <a:pt x="12874" y="12274"/>
                    <a:pt x="12765" y="12310"/>
                    <a:pt x="12656" y="12455"/>
                  </a:cubicBezTo>
                  <a:cubicBezTo>
                    <a:pt x="12574" y="12565"/>
                    <a:pt x="12602" y="12710"/>
                    <a:pt x="12656" y="12819"/>
                  </a:cubicBezTo>
                  <a:cubicBezTo>
                    <a:pt x="12847" y="13074"/>
                    <a:pt x="13037" y="13328"/>
                    <a:pt x="13227" y="13583"/>
                  </a:cubicBezTo>
                  <a:cubicBezTo>
                    <a:pt x="13472" y="13874"/>
                    <a:pt x="13635" y="14237"/>
                    <a:pt x="13635" y="14674"/>
                  </a:cubicBezTo>
                  <a:cubicBezTo>
                    <a:pt x="13635" y="14746"/>
                    <a:pt x="13635" y="14855"/>
                    <a:pt x="13663" y="14928"/>
                  </a:cubicBezTo>
                  <a:cubicBezTo>
                    <a:pt x="13880" y="15765"/>
                    <a:pt x="13717" y="16565"/>
                    <a:pt x="13635" y="17365"/>
                  </a:cubicBezTo>
                  <a:cubicBezTo>
                    <a:pt x="13608" y="17692"/>
                    <a:pt x="13499" y="18019"/>
                    <a:pt x="13363" y="18274"/>
                  </a:cubicBezTo>
                  <a:cubicBezTo>
                    <a:pt x="13282" y="18419"/>
                    <a:pt x="13227" y="18565"/>
                    <a:pt x="13146" y="18710"/>
                  </a:cubicBezTo>
                  <a:cubicBezTo>
                    <a:pt x="12792" y="19510"/>
                    <a:pt x="12330" y="20092"/>
                    <a:pt x="11677" y="20455"/>
                  </a:cubicBezTo>
                  <a:cubicBezTo>
                    <a:pt x="11595" y="20492"/>
                    <a:pt x="11486" y="20565"/>
                    <a:pt x="11405" y="20637"/>
                  </a:cubicBezTo>
                  <a:cubicBezTo>
                    <a:pt x="10969" y="20928"/>
                    <a:pt x="10534" y="21183"/>
                    <a:pt x="10017" y="21146"/>
                  </a:cubicBezTo>
                  <a:cubicBezTo>
                    <a:pt x="9963" y="21146"/>
                    <a:pt x="9881" y="21146"/>
                    <a:pt x="9827" y="21183"/>
                  </a:cubicBezTo>
                  <a:cubicBezTo>
                    <a:pt x="8984" y="21510"/>
                    <a:pt x="8167" y="21146"/>
                    <a:pt x="7351" y="20928"/>
                  </a:cubicBezTo>
                  <a:cubicBezTo>
                    <a:pt x="7052" y="20855"/>
                    <a:pt x="6834" y="20637"/>
                    <a:pt x="6698" y="20237"/>
                  </a:cubicBezTo>
                  <a:cubicBezTo>
                    <a:pt x="6644" y="20092"/>
                    <a:pt x="6590" y="19946"/>
                    <a:pt x="6508" y="19837"/>
                  </a:cubicBezTo>
                  <a:cubicBezTo>
                    <a:pt x="6290" y="19510"/>
                    <a:pt x="6263" y="19146"/>
                    <a:pt x="6345" y="18783"/>
                  </a:cubicBezTo>
                  <a:cubicBezTo>
                    <a:pt x="6644" y="17801"/>
                    <a:pt x="6671" y="16819"/>
                    <a:pt x="6644" y="15619"/>
                  </a:cubicBezTo>
                  <a:close/>
                  <a:moveTo>
                    <a:pt x="9500" y="4637"/>
                  </a:moveTo>
                  <a:cubicBezTo>
                    <a:pt x="9283" y="4674"/>
                    <a:pt x="9201" y="4674"/>
                    <a:pt x="9092" y="4674"/>
                  </a:cubicBezTo>
                  <a:cubicBezTo>
                    <a:pt x="8657" y="4746"/>
                    <a:pt x="8521" y="4965"/>
                    <a:pt x="8467" y="5546"/>
                  </a:cubicBezTo>
                  <a:cubicBezTo>
                    <a:pt x="8467" y="5801"/>
                    <a:pt x="8467" y="6019"/>
                    <a:pt x="8467" y="6274"/>
                  </a:cubicBezTo>
                  <a:cubicBezTo>
                    <a:pt x="8467" y="7183"/>
                    <a:pt x="8521" y="8092"/>
                    <a:pt x="8303" y="9001"/>
                  </a:cubicBezTo>
                  <a:cubicBezTo>
                    <a:pt x="8195" y="9437"/>
                    <a:pt x="8303" y="9837"/>
                    <a:pt x="8521" y="10201"/>
                  </a:cubicBezTo>
                  <a:cubicBezTo>
                    <a:pt x="8657" y="10455"/>
                    <a:pt x="8820" y="10674"/>
                    <a:pt x="8956" y="10928"/>
                  </a:cubicBezTo>
                  <a:cubicBezTo>
                    <a:pt x="9038" y="11074"/>
                    <a:pt x="9120" y="11219"/>
                    <a:pt x="9174" y="11365"/>
                  </a:cubicBezTo>
                  <a:cubicBezTo>
                    <a:pt x="9283" y="11692"/>
                    <a:pt x="9120" y="12892"/>
                    <a:pt x="8929" y="13110"/>
                  </a:cubicBezTo>
                  <a:cubicBezTo>
                    <a:pt x="8793" y="13255"/>
                    <a:pt x="8630" y="13437"/>
                    <a:pt x="8467" y="13474"/>
                  </a:cubicBezTo>
                  <a:cubicBezTo>
                    <a:pt x="7977" y="13619"/>
                    <a:pt x="7841" y="14055"/>
                    <a:pt x="7814" y="14637"/>
                  </a:cubicBezTo>
                  <a:cubicBezTo>
                    <a:pt x="7814" y="14855"/>
                    <a:pt x="7787" y="15074"/>
                    <a:pt x="7787" y="15292"/>
                  </a:cubicBezTo>
                  <a:cubicBezTo>
                    <a:pt x="7759" y="15910"/>
                    <a:pt x="7732" y="16492"/>
                    <a:pt x="7705" y="17110"/>
                  </a:cubicBezTo>
                  <a:cubicBezTo>
                    <a:pt x="7678" y="17655"/>
                    <a:pt x="7596" y="18201"/>
                    <a:pt x="7542" y="18783"/>
                  </a:cubicBezTo>
                  <a:cubicBezTo>
                    <a:pt x="7460" y="19546"/>
                    <a:pt x="7542" y="19692"/>
                    <a:pt x="8086" y="19837"/>
                  </a:cubicBezTo>
                  <a:cubicBezTo>
                    <a:pt x="8684" y="20019"/>
                    <a:pt x="9256" y="20019"/>
                    <a:pt x="9881" y="19946"/>
                  </a:cubicBezTo>
                  <a:cubicBezTo>
                    <a:pt x="10616" y="19801"/>
                    <a:pt x="11269" y="19474"/>
                    <a:pt x="11813" y="18819"/>
                  </a:cubicBezTo>
                  <a:cubicBezTo>
                    <a:pt x="12221" y="18310"/>
                    <a:pt x="12574" y="17728"/>
                    <a:pt x="12710" y="17001"/>
                  </a:cubicBezTo>
                  <a:cubicBezTo>
                    <a:pt x="12792" y="16528"/>
                    <a:pt x="12819" y="16092"/>
                    <a:pt x="12874" y="15619"/>
                  </a:cubicBezTo>
                  <a:cubicBezTo>
                    <a:pt x="12901" y="15328"/>
                    <a:pt x="12874" y="15037"/>
                    <a:pt x="12792" y="14783"/>
                  </a:cubicBezTo>
                  <a:cubicBezTo>
                    <a:pt x="12520" y="13946"/>
                    <a:pt x="12085" y="13401"/>
                    <a:pt x="11405" y="13183"/>
                  </a:cubicBezTo>
                  <a:cubicBezTo>
                    <a:pt x="11214" y="13110"/>
                    <a:pt x="10997" y="13074"/>
                    <a:pt x="10833" y="12928"/>
                  </a:cubicBezTo>
                  <a:cubicBezTo>
                    <a:pt x="10425" y="12565"/>
                    <a:pt x="10453" y="11946"/>
                    <a:pt x="10915" y="11692"/>
                  </a:cubicBezTo>
                  <a:cubicBezTo>
                    <a:pt x="11051" y="11619"/>
                    <a:pt x="11214" y="11583"/>
                    <a:pt x="11350" y="11583"/>
                  </a:cubicBezTo>
                  <a:cubicBezTo>
                    <a:pt x="11650" y="11583"/>
                    <a:pt x="11894" y="11437"/>
                    <a:pt x="12112" y="11183"/>
                  </a:cubicBezTo>
                  <a:cubicBezTo>
                    <a:pt x="12221" y="11074"/>
                    <a:pt x="12330" y="11001"/>
                    <a:pt x="12438" y="10892"/>
                  </a:cubicBezTo>
                  <a:cubicBezTo>
                    <a:pt x="12792" y="10528"/>
                    <a:pt x="13064" y="10092"/>
                    <a:pt x="13119" y="9474"/>
                  </a:cubicBezTo>
                  <a:cubicBezTo>
                    <a:pt x="13200" y="8528"/>
                    <a:pt x="12983" y="7655"/>
                    <a:pt x="12493" y="7037"/>
                  </a:cubicBezTo>
                  <a:cubicBezTo>
                    <a:pt x="11269" y="5474"/>
                    <a:pt x="11786" y="5801"/>
                    <a:pt x="10099" y="4965"/>
                  </a:cubicBezTo>
                  <a:cubicBezTo>
                    <a:pt x="9854" y="4710"/>
                    <a:pt x="9609" y="4674"/>
                    <a:pt x="9500" y="4637"/>
                  </a:cubicBezTo>
                  <a:close/>
                  <a:moveTo>
                    <a:pt x="2727" y="11146"/>
                  </a:moveTo>
                  <a:cubicBezTo>
                    <a:pt x="2727" y="11001"/>
                    <a:pt x="2727" y="10819"/>
                    <a:pt x="2727" y="10674"/>
                  </a:cubicBezTo>
                  <a:cubicBezTo>
                    <a:pt x="2754" y="10274"/>
                    <a:pt x="2835" y="10165"/>
                    <a:pt x="3135" y="10019"/>
                  </a:cubicBezTo>
                  <a:cubicBezTo>
                    <a:pt x="3380" y="9910"/>
                    <a:pt x="3624" y="9765"/>
                    <a:pt x="3896" y="9655"/>
                  </a:cubicBezTo>
                  <a:cubicBezTo>
                    <a:pt x="4087" y="9546"/>
                    <a:pt x="4304" y="9437"/>
                    <a:pt x="4522" y="9401"/>
                  </a:cubicBezTo>
                  <a:cubicBezTo>
                    <a:pt x="4849" y="9292"/>
                    <a:pt x="5121" y="9437"/>
                    <a:pt x="5311" y="9801"/>
                  </a:cubicBezTo>
                  <a:cubicBezTo>
                    <a:pt x="5637" y="10383"/>
                    <a:pt x="5991" y="10965"/>
                    <a:pt x="6236" y="11619"/>
                  </a:cubicBezTo>
                  <a:cubicBezTo>
                    <a:pt x="6345" y="11910"/>
                    <a:pt x="6481" y="12201"/>
                    <a:pt x="6590" y="12492"/>
                  </a:cubicBezTo>
                  <a:cubicBezTo>
                    <a:pt x="6698" y="12746"/>
                    <a:pt x="6889" y="12855"/>
                    <a:pt x="7106" y="12783"/>
                  </a:cubicBezTo>
                  <a:cubicBezTo>
                    <a:pt x="7406" y="12710"/>
                    <a:pt x="7732" y="12601"/>
                    <a:pt x="8031" y="12455"/>
                  </a:cubicBezTo>
                  <a:cubicBezTo>
                    <a:pt x="8276" y="12346"/>
                    <a:pt x="8331" y="12165"/>
                    <a:pt x="8195" y="11874"/>
                  </a:cubicBezTo>
                  <a:cubicBezTo>
                    <a:pt x="8004" y="11474"/>
                    <a:pt x="7759" y="11074"/>
                    <a:pt x="7542" y="10710"/>
                  </a:cubicBezTo>
                  <a:cubicBezTo>
                    <a:pt x="7378" y="10419"/>
                    <a:pt x="7188" y="10165"/>
                    <a:pt x="7025" y="9874"/>
                  </a:cubicBezTo>
                  <a:cubicBezTo>
                    <a:pt x="6644" y="9110"/>
                    <a:pt x="6318" y="8310"/>
                    <a:pt x="5964" y="7546"/>
                  </a:cubicBezTo>
                  <a:cubicBezTo>
                    <a:pt x="5719" y="7037"/>
                    <a:pt x="5474" y="6528"/>
                    <a:pt x="5202" y="6055"/>
                  </a:cubicBezTo>
                  <a:cubicBezTo>
                    <a:pt x="4740" y="5292"/>
                    <a:pt x="4223" y="4528"/>
                    <a:pt x="3842" y="3655"/>
                  </a:cubicBezTo>
                  <a:cubicBezTo>
                    <a:pt x="3788" y="3510"/>
                    <a:pt x="3679" y="3365"/>
                    <a:pt x="3597" y="3219"/>
                  </a:cubicBezTo>
                  <a:cubicBezTo>
                    <a:pt x="3243" y="2637"/>
                    <a:pt x="2863" y="2055"/>
                    <a:pt x="2509" y="1474"/>
                  </a:cubicBezTo>
                  <a:cubicBezTo>
                    <a:pt x="2346" y="1183"/>
                    <a:pt x="2210" y="1146"/>
                    <a:pt x="1992" y="1328"/>
                  </a:cubicBezTo>
                  <a:cubicBezTo>
                    <a:pt x="1747" y="1546"/>
                    <a:pt x="1502" y="1801"/>
                    <a:pt x="1258" y="2019"/>
                  </a:cubicBezTo>
                  <a:cubicBezTo>
                    <a:pt x="986" y="2274"/>
                    <a:pt x="904" y="2601"/>
                    <a:pt x="1013" y="3037"/>
                  </a:cubicBezTo>
                  <a:cubicBezTo>
                    <a:pt x="1149" y="3546"/>
                    <a:pt x="1149" y="4092"/>
                    <a:pt x="1149" y="4637"/>
                  </a:cubicBezTo>
                  <a:cubicBezTo>
                    <a:pt x="1149" y="5437"/>
                    <a:pt x="1122" y="6237"/>
                    <a:pt x="1258" y="7037"/>
                  </a:cubicBezTo>
                  <a:cubicBezTo>
                    <a:pt x="1285" y="7219"/>
                    <a:pt x="1285" y="7437"/>
                    <a:pt x="1258" y="7619"/>
                  </a:cubicBezTo>
                  <a:cubicBezTo>
                    <a:pt x="1230" y="7910"/>
                    <a:pt x="1230" y="8201"/>
                    <a:pt x="1285" y="8492"/>
                  </a:cubicBezTo>
                  <a:cubicBezTo>
                    <a:pt x="1312" y="8601"/>
                    <a:pt x="1312" y="8746"/>
                    <a:pt x="1312" y="8892"/>
                  </a:cubicBezTo>
                  <a:cubicBezTo>
                    <a:pt x="1312" y="9474"/>
                    <a:pt x="1312" y="10092"/>
                    <a:pt x="1312" y="10674"/>
                  </a:cubicBezTo>
                  <a:cubicBezTo>
                    <a:pt x="1312" y="10819"/>
                    <a:pt x="1339" y="10928"/>
                    <a:pt x="1366" y="11074"/>
                  </a:cubicBezTo>
                  <a:cubicBezTo>
                    <a:pt x="1502" y="11655"/>
                    <a:pt x="1530" y="12237"/>
                    <a:pt x="1530" y="12855"/>
                  </a:cubicBezTo>
                  <a:cubicBezTo>
                    <a:pt x="1530" y="13255"/>
                    <a:pt x="1530" y="13655"/>
                    <a:pt x="1557" y="14055"/>
                  </a:cubicBezTo>
                  <a:cubicBezTo>
                    <a:pt x="1584" y="14346"/>
                    <a:pt x="1666" y="14455"/>
                    <a:pt x="1883" y="14419"/>
                  </a:cubicBezTo>
                  <a:cubicBezTo>
                    <a:pt x="2128" y="14383"/>
                    <a:pt x="2373" y="14310"/>
                    <a:pt x="2618" y="14201"/>
                  </a:cubicBezTo>
                  <a:cubicBezTo>
                    <a:pt x="2835" y="14128"/>
                    <a:pt x="2944" y="13874"/>
                    <a:pt x="2917" y="13583"/>
                  </a:cubicBezTo>
                  <a:cubicBezTo>
                    <a:pt x="2917" y="13437"/>
                    <a:pt x="2917" y="13328"/>
                    <a:pt x="2890" y="13183"/>
                  </a:cubicBezTo>
                  <a:cubicBezTo>
                    <a:pt x="2754" y="12565"/>
                    <a:pt x="2645" y="11837"/>
                    <a:pt x="2727" y="11146"/>
                  </a:cubicBezTo>
                  <a:close/>
                  <a:moveTo>
                    <a:pt x="17716" y="2928"/>
                  </a:moveTo>
                  <a:cubicBezTo>
                    <a:pt x="17716" y="2892"/>
                    <a:pt x="17716" y="2892"/>
                    <a:pt x="17716" y="2855"/>
                  </a:cubicBezTo>
                  <a:cubicBezTo>
                    <a:pt x="17362" y="2928"/>
                    <a:pt x="16982" y="2965"/>
                    <a:pt x="16628" y="3074"/>
                  </a:cubicBezTo>
                  <a:cubicBezTo>
                    <a:pt x="16410" y="3146"/>
                    <a:pt x="16220" y="3255"/>
                    <a:pt x="16057" y="3437"/>
                  </a:cubicBezTo>
                  <a:cubicBezTo>
                    <a:pt x="15730" y="3837"/>
                    <a:pt x="15404" y="4201"/>
                    <a:pt x="15159" y="4710"/>
                  </a:cubicBezTo>
                  <a:cubicBezTo>
                    <a:pt x="15050" y="4965"/>
                    <a:pt x="14860" y="5183"/>
                    <a:pt x="14724" y="5437"/>
                  </a:cubicBezTo>
                  <a:cubicBezTo>
                    <a:pt x="14288" y="6237"/>
                    <a:pt x="13962" y="7074"/>
                    <a:pt x="14043" y="8092"/>
                  </a:cubicBezTo>
                  <a:cubicBezTo>
                    <a:pt x="14071" y="8346"/>
                    <a:pt x="14071" y="8601"/>
                    <a:pt x="14098" y="8819"/>
                  </a:cubicBezTo>
                  <a:cubicBezTo>
                    <a:pt x="14180" y="9328"/>
                    <a:pt x="14152" y="9801"/>
                    <a:pt x="14043" y="10274"/>
                  </a:cubicBezTo>
                  <a:cubicBezTo>
                    <a:pt x="13962" y="10565"/>
                    <a:pt x="13989" y="10855"/>
                    <a:pt x="14043" y="11146"/>
                  </a:cubicBezTo>
                  <a:cubicBezTo>
                    <a:pt x="14207" y="12055"/>
                    <a:pt x="14642" y="12783"/>
                    <a:pt x="14996" y="13546"/>
                  </a:cubicBezTo>
                  <a:cubicBezTo>
                    <a:pt x="15023" y="13619"/>
                    <a:pt x="15050" y="13655"/>
                    <a:pt x="15104" y="13692"/>
                  </a:cubicBezTo>
                  <a:cubicBezTo>
                    <a:pt x="15621" y="14346"/>
                    <a:pt x="16247" y="14710"/>
                    <a:pt x="16954" y="14674"/>
                  </a:cubicBezTo>
                  <a:cubicBezTo>
                    <a:pt x="18097" y="14637"/>
                    <a:pt x="19131" y="14092"/>
                    <a:pt x="20056" y="13146"/>
                  </a:cubicBezTo>
                  <a:cubicBezTo>
                    <a:pt x="20409" y="12783"/>
                    <a:pt x="20409" y="12419"/>
                    <a:pt x="20164" y="11910"/>
                  </a:cubicBezTo>
                  <a:cubicBezTo>
                    <a:pt x="19811" y="11219"/>
                    <a:pt x="19593" y="11183"/>
                    <a:pt x="19131" y="11728"/>
                  </a:cubicBezTo>
                  <a:cubicBezTo>
                    <a:pt x="18859" y="12019"/>
                    <a:pt x="18587" y="12310"/>
                    <a:pt x="18206" y="12346"/>
                  </a:cubicBezTo>
                  <a:cubicBezTo>
                    <a:pt x="17471" y="12419"/>
                    <a:pt x="16818" y="12201"/>
                    <a:pt x="16274" y="11510"/>
                  </a:cubicBezTo>
                  <a:cubicBezTo>
                    <a:pt x="16084" y="11255"/>
                    <a:pt x="15893" y="11001"/>
                    <a:pt x="15730" y="10746"/>
                  </a:cubicBezTo>
                  <a:cubicBezTo>
                    <a:pt x="15431" y="10310"/>
                    <a:pt x="15322" y="9765"/>
                    <a:pt x="15431" y="9183"/>
                  </a:cubicBezTo>
                  <a:cubicBezTo>
                    <a:pt x="15567" y="8528"/>
                    <a:pt x="15757" y="7874"/>
                    <a:pt x="15948" y="7219"/>
                  </a:cubicBezTo>
                  <a:cubicBezTo>
                    <a:pt x="15975" y="7146"/>
                    <a:pt x="16002" y="7110"/>
                    <a:pt x="16029" y="7037"/>
                  </a:cubicBezTo>
                  <a:cubicBezTo>
                    <a:pt x="16437" y="6419"/>
                    <a:pt x="16873" y="5983"/>
                    <a:pt x="17498" y="5837"/>
                  </a:cubicBezTo>
                  <a:cubicBezTo>
                    <a:pt x="17689" y="5801"/>
                    <a:pt x="17906" y="5765"/>
                    <a:pt x="18097" y="5692"/>
                  </a:cubicBezTo>
                  <a:cubicBezTo>
                    <a:pt x="18451" y="5583"/>
                    <a:pt x="18559" y="5401"/>
                    <a:pt x="18614" y="4928"/>
                  </a:cubicBezTo>
                  <a:cubicBezTo>
                    <a:pt x="18641" y="4565"/>
                    <a:pt x="18668" y="4165"/>
                    <a:pt x="18695" y="3801"/>
                  </a:cubicBezTo>
                  <a:cubicBezTo>
                    <a:pt x="18695" y="3692"/>
                    <a:pt x="18695" y="3583"/>
                    <a:pt x="18695" y="3474"/>
                  </a:cubicBezTo>
                  <a:cubicBezTo>
                    <a:pt x="18641" y="3110"/>
                    <a:pt x="18532" y="2928"/>
                    <a:pt x="18233" y="2892"/>
                  </a:cubicBezTo>
                  <a:cubicBezTo>
                    <a:pt x="18015" y="2892"/>
                    <a:pt x="17879" y="2928"/>
                    <a:pt x="17716" y="292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98887417-7179-7F40-A41C-17D1D8A31814}"/>
                </a:ext>
              </a:extLst>
            </p:cNvPr>
            <p:cNvSpPr/>
            <p:nvPr/>
          </p:nvSpPr>
          <p:spPr>
            <a:xfrm>
              <a:off x="3467100" y="8737600"/>
              <a:ext cx="120034" cy="13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18427" extrusionOk="0">
                  <a:moveTo>
                    <a:pt x="21266" y="9902"/>
                  </a:moveTo>
                  <a:cubicBezTo>
                    <a:pt x="21041" y="13185"/>
                    <a:pt x="20366" y="15604"/>
                    <a:pt x="17216" y="17159"/>
                  </a:cubicBezTo>
                  <a:cubicBezTo>
                    <a:pt x="11366" y="20097"/>
                    <a:pt x="3041" y="17678"/>
                    <a:pt x="1691" y="12494"/>
                  </a:cubicBezTo>
                  <a:cubicBezTo>
                    <a:pt x="1016" y="10075"/>
                    <a:pt x="1016" y="7655"/>
                    <a:pt x="116" y="5236"/>
                  </a:cubicBezTo>
                  <a:cubicBezTo>
                    <a:pt x="-334" y="3854"/>
                    <a:pt x="566" y="2471"/>
                    <a:pt x="2141" y="1607"/>
                  </a:cubicBezTo>
                  <a:cubicBezTo>
                    <a:pt x="2591" y="1435"/>
                    <a:pt x="3041" y="1089"/>
                    <a:pt x="3491" y="916"/>
                  </a:cubicBezTo>
                  <a:cubicBezTo>
                    <a:pt x="9566" y="-1503"/>
                    <a:pt x="18116" y="1089"/>
                    <a:pt x="20141" y="6100"/>
                  </a:cubicBezTo>
                  <a:cubicBezTo>
                    <a:pt x="20816" y="7483"/>
                    <a:pt x="21041" y="9038"/>
                    <a:pt x="21266" y="9902"/>
                  </a:cubicBezTo>
                  <a:close/>
                  <a:moveTo>
                    <a:pt x="8441" y="6791"/>
                  </a:moveTo>
                  <a:cubicBezTo>
                    <a:pt x="8891" y="8001"/>
                    <a:pt x="8891" y="9038"/>
                    <a:pt x="9341" y="9902"/>
                  </a:cubicBezTo>
                  <a:cubicBezTo>
                    <a:pt x="9566" y="10247"/>
                    <a:pt x="10241" y="10593"/>
                    <a:pt x="10916" y="10593"/>
                  </a:cubicBezTo>
                  <a:cubicBezTo>
                    <a:pt x="11141" y="10593"/>
                    <a:pt x="11816" y="9902"/>
                    <a:pt x="11816" y="9729"/>
                  </a:cubicBezTo>
                  <a:cubicBezTo>
                    <a:pt x="11591" y="8692"/>
                    <a:pt x="11366" y="7483"/>
                    <a:pt x="10916" y="6446"/>
                  </a:cubicBezTo>
                  <a:cubicBezTo>
                    <a:pt x="10691" y="6100"/>
                    <a:pt x="10016" y="5755"/>
                    <a:pt x="9791" y="5755"/>
                  </a:cubicBezTo>
                  <a:cubicBezTo>
                    <a:pt x="9116" y="6100"/>
                    <a:pt x="8666" y="6446"/>
                    <a:pt x="8441" y="679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2969DDF1-1B77-E442-9B1C-95CDA529BFCB}"/>
                </a:ext>
              </a:extLst>
            </p:cNvPr>
            <p:cNvSpPr/>
            <p:nvPr/>
          </p:nvSpPr>
          <p:spPr>
            <a:xfrm>
              <a:off x="3441700" y="9016999"/>
              <a:ext cx="126473" cy="14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0573" extrusionOk="0">
                  <a:moveTo>
                    <a:pt x="428" y="14344"/>
                  </a:moveTo>
                  <a:cubicBezTo>
                    <a:pt x="642" y="12109"/>
                    <a:pt x="856" y="9875"/>
                    <a:pt x="1069" y="7641"/>
                  </a:cubicBezTo>
                  <a:cubicBezTo>
                    <a:pt x="1283" y="6337"/>
                    <a:pt x="1711" y="5034"/>
                    <a:pt x="3208" y="4661"/>
                  </a:cubicBezTo>
                  <a:cubicBezTo>
                    <a:pt x="4491" y="4289"/>
                    <a:pt x="5774" y="4475"/>
                    <a:pt x="5560" y="2613"/>
                  </a:cubicBezTo>
                  <a:cubicBezTo>
                    <a:pt x="5560" y="1123"/>
                    <a:pt x="7058" y="565"/>
                    <a:pt x="8554" y="192"/>
                  </a:cubicBezTo>
                  <a:cubicBezTo>
                    <a:pt x="8768" y="192"/>
                    <a:pt x="8982" y="192"/>
                    <a:pt x="9410" y="6"/>
                  </a:cubicBezTo>
                  <a:cubicBezTo>
                    <a:pt x="13901" y="-180"/>
                    <a:pt x="20745" y="4103"/>
                    <a:pt x="21172" y="7827"/>
                  </a:cubicBezTo>
                  <a:cubicBezTo>
                    <a:pt x="21600" y="10248"/>
                    <a:pt x="20958" y="12668"/>
                    <a:pt x="18820" y="14530"/>
                  </a:cubicBezTo>
                  <a:cubicBezTo>
                    <a:pt x="16681" y="16392"/>
                    <a:pt x="14329" y="18068"/>
                    <a:pt x="11976" y="19558"/>
                  </a:cubicBezTo>
                  <a:cubicBezTo>
                    <a:pt x="8554" y="21420"/>
                    <a:pt x="3850" y="20675"/>
                    <a:pt x="1497" y="17696"/>
                  </a:cubicBezTo>
                  <a:cubicBezTo>
                    <a:pt x="642" y="16765"/>
                    <a:pt x="428" y="15461"/>
                    <a:pt x="0" y="14344"/>
                  </a:cubicBezTo>
                  <a:cubicBezTo>
                    <a:pt x="0" y="14344"/>
                    <a:pt x="214" y="14344"/>
                    <a:pt x="428" y="14344"/>
                  </a:cubicBezTo>
                  <a:close/>
                  <a:moveTo>
                    <a:pt x="7271" y="10434"/>
                  </a:moveTo>
                  <a:cubicBezTo>
                    <a:pt x="7271" y="10806"/>
                    <a:pt x="7271" y="11551"/>
                    <a:pt x="7699" y="12110"/>
                  </a:cubicBezTo>
                  <a:cubicBezTo>
                    <a:pt x="7913" y="12482"/>
                    <a:pt x="8982" y="12668"/>
                    <a:pt x="9410" y="12482"/>
                  </a:cubicBezTo>
                  <a:cubicBezTo>
                    <a:pt x="11976" y="11551"/>
                    <a:pt x="12404" y="8199"/>
                    <a:pt x="10479" y="6523"/>
                  </a:cubicBezTo>
                  <a:cubicBezTo>
                    <a:pt x="9196" y="5592"/>
                    <a:pt x="7913" y="5965"/>
                    <a:pt x="7699" y="7268"/>
                  </a:cubicBezTo>
                  <a:cubicBezTo>
                    <a:pt x="7485" y="8199"/>
                    <a:pt x="7485" y="9130"/>
                    <a:pt x="7271" y="1043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E3EA70C8-498B-C749-A85E-7D2FB21A7D80}"/>
                </a:ext>
              </a:extLst>
            </p:cNvPr>
            <p:cNvSpPr/>
            <p:nvPr/>
          </p:nvSpPr>
          <p:spPr>
            <a:xfrm>
              <a:off x="3136900" y="8686800"/>
              <a:ext cx="101894" cy="13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8" h="19791" extrusionOk="0">
                  <a:moveTo>
                    <a:pt x="293" y="8839"/>
                  </a:moveTo>
                  <a:cubicBezTo>
                    <a:pt x="293" y="7362"/>
                    <a:pt x="39" y="6070"/>
                    <a:pt x="39" y="4777"/>
                  </a:cubicBezTo>
                  <a:cubicBezTo>
                    <a:pt x="-469" y="1270"/>
                    <a:pt x="5884" y="-1315"/>
                    <a:pt x="9442" y="716"/>
                  </a:cubicBezTo>
                  <a:cubicBezTo>
                    <a:pt x="14524" y="3300"/>
                    <a:pt x="18082" y="6993"/>
                    <a:pt x="20115" y="11054"/>
                  </a:cubicBezTo>
                  <a:cubicBezTo>
                    <a:pt x="21131" y="13270"/>
                    <a:pt x="19098" y="14931"/>
                    <a:pt x="17573" y="16593"/>
                  </a:cubicBezTo>
                  <a:cubicBezTo>
                    <a:pt x="14778" y="19362"/>
                    <a:pt x="10712" y="20285"/>
                    <a:pt x="6138" y="19546"/>
                  </a:cubicBezTo>
                  <a:cubicBezTo>
                    <a:pt x="3597" y="18993"/>
                    <a:pt x="1564" y="17885"/>
                    <a:pt x="1056" y="16039"/>
                  </a:cubicBezTo>
                  <a:cubicBezTo>
                    <a:pt x="547" y="14562"/>
                    <a:pt x="293" y="12900"/>
                    <a:pt x="293" y="11423"/>
                  </a:cubicBezTo>
                  <a:cubicBezTo>
                    <a:pt x="-215" y="10316"/>
                    <a:pt x="39" y="9393"/>
                    <a:pt x="293" y="883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9ADC303-3A0E-044F-AB24-2A135C4EACFB}"/>
              </a:ext>
            </a:extLst>
          </p:cNvPr>
          <p:cNvGrpSpPr/>
          <p:nvPr userDrawn="1"/>
        </p:nvGrpSpPr>
        <p:grpSpPr>
          <a:xfrm>
            <a:off x="239616" y="2822805"/>
            <a:ext cx="1008529" cy="732211"/>
            <a:chOff x="3759200" y="4787900"/>
            <a:chExt cx="1056689" cy="767176"/>
          </a:xfrm>
        </p:grpSpPr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12F6AEE2-349B-3A4F-8C4C-CE0E072B5574}"/>
                </a:ext>
              </a:extLst>
            </p:cNvPr>
            <p:cNvSpPr/>
            <p:nvPr/>
          </p:nvSpPr>
          <p:spPr>
            <a:xfrm>
              <a:off x="3898899" y="5283200"/>
              <a:ext cx="114302" cy="10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extrusionOk="0">
                  <a:moveTo>
                    <a:pt x="12960" y="5992"/>
                  </a:moveTo>
                  <a:cubicBezTo>
                    <a:pt x="12960" y="5992"/>
                    <a:pt x="12720" y="6256"/>
                    <a:pt x="12960" y="6519"/>
                  </a:cubicBezTo>
                  <a:cubicBezTo>
                    <a:pt x="12960" y="7310"/>
                    <a:pt x="12960" y="8363"/>
                    <a:pt x="12960" y="9153"/>
                  </a:cubicBezTo>
                  <a:cubicBezTo>
                    <a:pt x="12960" y="9944"/>
                    <a:pt x="12720" y="10734"/>
                    <a:pt x="12720" y="11261"/>
                  </a:cubicBezTo>
                  <a:cubicBezTo>
                    <a:pt x="12480" y="11788"/>
                    <a:pt x="12480" y="12578"/>
                    <a:pt x="12240" y="12841"/>
                  </a:cubicBezTo>
                  <a:cubicBezTo>
                    <a:pt x="12000" y="13368"/>
                    <a:pt x="11760" y="13631"/>
                    <a:pt x="11520" y="13895"/>
                  </a:cubicBezTo>
                  <a:cubicBezTo>
                    <a:pt x="11280" y="14158"/>
                    <a:pt x="10800" y="14158"/>
                    <a:pt x="10560" y="14158"/>
                  </a:cubicBezTo>
                  <a:cubicBezTo>
                    <a:pt x="10320" y="14158"/>
                    <a:pt x="9840" y="14158"/>
                    <a:pt x="9120" y="13895"/>
                  </a:cubicBezTo>
                  <a:cubicBezTo>
                    <a:pt x="8640" y="13631"/>
                    <a:pt x="7920" y="13368"/>
                    <a:pt x="7200" y="12841"/>
                  </a:cubicBezTo>
                  <a:cubicBezTo>
                    <a:pt x="6480" y="12314"/>
                    <a:pt x="5280" y="11788"/>
                    <a:pt x="4080" y="10997"/>
                  </a:cubicBezTo>
                  <a:cubicBezTo>
                    <a:pt x="3840" y="10997"/>
                    <a:pt x="3600" y="10734"/>
                    <a:pt x="3600" y="10734"/>
                  </a:cubicBezTo>
                  <a:cubicBezTo>
                    <a:pt x="3360" y="10734"/>
                    <a:pt x="3360" y="10734"/>
                    <a:pt x="3360" y="10734"/>
                  </a:cubicBezTo>
                  <a:cubicBezTo>
                    <a:pt x="3360" y="10734"/>
                    <a:pt x="3120" y="10997"/>
                    <a:pt x="3360" y="11261"/>
                  </a:cubicBezTo>
                  <a:cubicBezTo>
                    <a:pt x="3360" y="11524"/>
                    <a:pt x="3600" y="12051"/>
                    <a:pt x="3840" y="12578"/>
                  </a:cubicBezTo>
                  <a:cubicBezTo>
                    <a:pt x="4080" y="13105"/>
                    <a:pt x="4320" y="13631"/>
                    <a:pt x="4560" y="14422"/>
                  </a:cubicBezTo>
                  <a:cubicBezTo>
                    <a:pt x="4800" y="15212"/>
                    <a:pt x="5280" y="15739"/>
                    <a:pt x="5760" y="16529"/>
                  </a:cubicBezTo>
                  <a:cubicBezTo>
                    <a:pt x="6000" y="17056"/>
                    <a:pt x="6240" y="17583"/>
                    <a:pt x="6720" y="17846"/>
                  </a:cubicBezTo>
                  <a:cubicBezTo>
                    <a:pt x="6960" y="18373"/>
                    <a:pt x="7440" y="18636"/>
                    <a:pt x="7680" y="19163"/>
                  </a:cubicBezTo>
                  <a:cubicBezTo>
                    <a:pt x="7680" y="19427"/>
                    <a:pt x="7920" y="19427"/>
                    <a:pt x="7920" y="19690"/>
                  </a:cubicBezTo>
                  <a:cubicBezTo>
                    <a:pt x="7920" y="19953"/>
                    <a:pt x="7920" y="20217"/>
                    <a:pt x="7680" y="20217"/>
                  </a:cubicBezTo>
                  <a:cubicBezTo>
                    <a:pt x="7680" y="20480"/>
                    <a:pt x="7440" y="20744"/>
                    <a:pt x="7440" y="20744"/>
                  </a:cubicBezTo>
                  <a:cubicBezTo>
                    <a:pt x="7200" y="21007"/>
                    <a:pt x="7200" y="21007"/>
                    <a:pt x="6960" y="21271"/>
                  </a:cubicBezTo>
                  <a:cubicBezTo>
                    <a:pt x="6480" y="21534"/>
                    <a:pt x="6000" y="21534"/>
                    <a:pt x="5520" y="21007"/>
                  </a:cubicBezTo>
                  <a:cubicBezTo>
                    <a:pt x="5040" y="20480"/>
                    <a:pt x="4320" y="19690"/>
                    <a:pt x="3600" y="18373"/>
                  </a:cubicBezTo>
                  <a:cubicBezTo>
                    <a:pt x="2640" y="16793"/>
                    <a:pt x="1920" y="15212"/>
                    <a:pt x="1440" y="13895"/>
                  </a:cubicBezTo>
                  <a:cubicBezTo>
                    <a:pt x="960" y="12578"/>
                    <a:pt x="480" y="11261"/>
                    <a:pt x="240" y="10207"/>
                  </a:cubicBezTo>
                  <a:cubicBezTo>
                    <a:pt x="0" y="9154"/>
                    <a:pt x="0" y="8100"/>
                    <a:pt x="0" y="7310"/>
                  </a:cubicBezTo>
                  <a:cubicBezTo>
                    <a:pt x="240" y="6519"/>
                    <a:pt x="480" y="5993"/>
                    <a:pt x="960" y="5729"/>
                  </a:cubicBezTo>
                  <a:cubicBezTo>
                    <a:pt x="1440" y="5466"/>
                    <a:pt x="1920" y="5466"/>
                    <a:pt x="2640" y="5729"/>
                  </a:cubicBezTo>
                  <a:cubicBezTo>
                    <a:pt x="3360" y="5993"/>
                    <a:pt x="4320" y="6519"/>
                    <a:pt x="5520" y="7573"/>
                  </a:cubicBezTo>
                  <a:cubicBezTo>
                    <a:pt x="6000" y="7836"/>
                    <a:pt x="6480" y="8363"/>
                    <a:pt x="6960" y="8627"/>
                  </a:cubicBezTo>
                  <a:cubicBezTo>
                    <a:pt x="7440" y="8890"/>
                    <a:pt x="7920" y="9154"/>
                    <a:pt x="8160" y="9417"/>
                  </a:cubicBezTo>
                  <a:cubicBezTo>
                    <a:pt x="8640" y="9680"/>
                    <a:pt x="8880" y="9680"/>
                    <a:pt x="9120" y="9680"/>
                  </a:cubicBezTo>
                  <a:cubicBezTo>
                    <a:pt x="9360" y="9680"/>
                    <a:pt x="9600" y="9680"/>
                    <a:pt x="9840" y="9680"/>
                  </a:cubicBezTo>
                  <a:cubicBezTo>
                    <a:pt x="10080" y="9680"/>
                    <a:pt x="10080" y="9417"/>
                    <a:pt x="10320" y="9153"/>
                  </a:cubicBezTo>
                  <a:cubicBezTo>
                    <a:pt x="10560" y="8890"/>
                    <a:pt x="10560" y="8627"/>
                    <a:pt x="10560" y="8363"/>
                  </a:cubicBezTo>
                  <a:cubicBezTo>
                    <a:pt x="10560" y="7836"/>
                    <a:pt x="10560" y="7310"/>
                    <a:pt x="10560" y="6783"/>
                  </a:cubicBezTo>
                  <a:cubicBezTo>
                    <a:pt x="10560" y="5993"/>
                    <a:pt x="10560" y="5202"/>
                    <a:pt x="10320" y="4149"/>
                  </a:cubicBezTo>
                  <a:cubicBezTo>
                    <a:pt x="10320" y="3622"/>
                    <a:pt x="10320" y="3095"/>
                    <a:pt x="10320" y="2568"/>
                  </a:cubicBezTo>
                  <a:cubicBezTo>
                    <a:pt x="10320" y="2041"/>
                    <a:pt x="10320" y="1778"/>
                    <a:pt x="10320" y="1514"/>
                  </a:cubicBezTo>
                  <a:cubicBezTo>
                    <a:pt x="10320" y="1251"/>
                    <a:pt x="10560" y="988"/>
                    <a:pt x="10560" y="724"/>
                  </a:cubicBezTo>
                  <a:cubicBezTo>
                    <a:pt x="10800" y="461"/>
                    <a:pt x="10800" y="461"/>
                    <a:pt x="11040" y="197"/>
                  </a:cubicBezTo>
                  <a:cubicBezTo>
                    <a:pt x="11280" y="-66"/>
                    <a:pt x="11760" y="-66"/>
                    <a:pt x="12000" y="197"/>
                  </a:cubicBezTo>
                  <a:cubicBezTo>
                    <a:pt x="12480" y="461"/>
                    <a:pt x="12960" y="461"/>
                    <a:pt x="13440" y="988"/>
                  </a:cubicBezTo>
                  <a:cubicBezTo>
                    <a:pt x="13920" y="1251"/>
                    <a:pt x="14640" y="1778"/>
                    <a:pt x="15120" y="2305"/>
                  </a:cubicBezTo>
                  <a:cubicBezTo>
                    <a:pt x="15840" y="2832"/>
                    <a:pt x="16320" y="3358"/>
                    <a:pt x="17040" y="3885"/>
                  </a:cubicBezTo>
                  <a:cubicBezTo>
                    <a:pt x="17760" y="4412"/>
                    <a:pt x="18240" y="5202"/>
                    <a:pt x="18960" y="5729"/>
                  </a:cubicBezTo>
                  <a:cubicBezTo>
                    <a:pt x="19680" y="6256"/>
                    <a:pt x="20160" y="7046"/>
                    <a:pt x="20880" y="7573"/>
                  </a:cubicBezTo>
                  <a:cubicBezTo>
                    <a:pt x="21120" y="7836"/>
                    <a:pt x="21120" y="7836"/>
                    <a:pt x="21120" y="7836"/>
                  </a:cubicBezTo>
                  <a:cubicBezTo>
                    <a:pt x="21120" y="7836"/>
                    <a:pt x="21360" y="8100"/>
                    <a:pt x="21360" y="8100"/>
                  </a:cubicBezTo>
                  <a:cubicBezTo>
                    <a:pt x="21360" y="8363"/>
                    <a:pt x="21600" y="8363"/>
                    <a:pt x="21600" y="8627"/>
                  </a:cubicBezTo>
                  <a:cubicBezTo>
                    <a:pt x="21600" y="8890"/>
                    <a:pt x="21600" y="9154"/>
                    <a:pt x="21600" y="9417"/>
                  </a:cubicBezTo>
                  <a:cubicBezTo>
                    <a:pt x="21600" y="9680"/>
                    <a:pt x="21360" y="9944"/>
                    <a:pt x="21360" y="9944"/>
                  </a:cubicBezTo>
                  <a:cubicBezTo>
                    <a:pt x="21120" y="10207"/>
                    <a:pt x="21120" y="10207"/>
                    <a:pt x="20880" y="10471"/>
                  </a:cubicBezTo>
                  <a:cubicBezTo>
                    <a:pt x="20640" y="10734"/>
                    <a:pt x="20400" y="10734"/>
                    <a:pt x="20160" y="10734"/>
                  </a:cubicBezTo>
                  <a:cubicBezTo>
                    <a:pt x="19920" y="10734"/>
                    <a:pt x="19920" y="10734"/>
                    <a:pt x="19680" y="10734"/>
                  </a:cubicBezTo>
                  <a:cubicBezTo>
                    <a:pt x="19680" y="10734"/>
                    <a:pt x="19440" y="10471"/>
                    <a:pt x="18960" y="10207"/>
                  </a:cubicBezTo>
                  <a:cubicBezTo>
                    <a:pt x="18720" y="9944"/>
                    <a:pt x="18240" y="9680"/>
                    <a:pt x="17760" y="9154"/>
                  </a:cubicBezTo>
                  <a:cubicBezTo>
                    <a:pt x="17280" y="8627"/>
                    <a:pt x="16800" y="8363"/>
                    <a:pt x="16320" y="7837"/>
                  </a:cubicBezTo>
                  <a:cubicBezTo>
                    <a:pt x="15840" y="7310"/>
                    <a:pt x="15360" y="7046"/>
                    <a:pt x="14880" y="6519"/>
                  </a:cubicBezTo>
                  <a:cubicBezTo>
                    <a:pt x="14400" y="6256"/>
                    <a:pt x="14160" y="5993"/>
                    <a:pt x="13680" y="5729"/>
                  </a:cubicBezTo>
                  <a:cubicBezTo>
                    <a:pt x="13200" y="5992"/>
                    <a:pt x="12960" y="5992"/>
                    <a:pt x="12960" y="599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6A89D23C-EC45-9C4C-A54B-28C7D3DD2741}"/>
                </a:ext>
              </a:extLst>
            </p:cNvPr>
            <p:cNvSpPr/>
            <p:nvPr/>
          </p:nvSpPr>
          <p:spPr>
            <a:xfrm>
              <a:off x="4000500" y="5232399"/>
              <a:ext cx="102553" cy="9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extrusionOk="0">
                  <a:moveTo>
                    <a:pt x="2400" y="17645"/>
                  </a:moveTo>
                  <a:cubicBezTo>
                    <a:pt x="2133" y="17645"/>
                    <a:pt x="2133" y="17645"/>
                    <a:pt x="1867" y="17645"/>
                  </a:cubicBezTo>
                  <a:cubicBezTo>
                    <a:pt x="1600" y="17645"/>
                    <a:pt x="1600" y="17341"/>
                    <a:pt x="1333" y="17037"/>
                  </a:cubicBezTo>
                  <a:cubicBezTo>
                    <a:pt x="1333" y="17037"/>
                    <a:pt x="1333" y="17037"/>
                    <a:pt x="1333" y="16733"/>
                  </a:cubicBezTo>
                  <a:cubicBezTo>
                    <a:pt x="1333" y="16428"/>
                    <a:pt x="1333" y="16428"/>
                    <a:pt x="1067" y="16428"/>
                  </a:cubicBezTo>
                  <a:cubicBezTo>
                    <a:pt x="533" y="15516"/>
                    <a:pt x="800" y="14907"/>
                    <a:pt x="1333" y="14299"/>
                  </a:cubicBezTo>
                  <a:lnTo>
                    <a:pt x="1600" y="13995"/>
                  </a:lnTo>
                  <a:cubicBezTo>
                    <a:pt x="1867" y="13690"/>
                    <a:pt x="1867" y="13690"/>
                    <a:pt x="1867" y="13386"/>
                  </a:cubicBezTo>
                  <a:cubicBezTo>
                    <a:pt x="1867" y="13082"/>
                    <a:pt x="1867" y="13082"/>
                    <a:pt x="1867" y="12778"/>
                  </a:cubicBezTo>
                  <a:cubicBezTo>
                    <a:pt x="1600" y="12169"/>
                    <a:pt x="1600" y="11256"/>
                    <a:pt x="1333" y="10648"/>
                  </a:cubicBezTo>
                  <a:cubicBezTo>
                    <a:pt x="1067" y="10039"/>
                    <a:pt x="1067" y="9127"/>
                    <a:pt x="800" y="8518"/>
                  </a:cubicBezTo>
                  <a:cubicBezTo>
                    <a:pt x="800" y="8214"/>
                    <a:pt x="533" y="7606"/>
                    <a:pt x="533" y="7302"/>
                  </a:cubicBezTo>
                  <a:cubicBezTo>
                    <a:pt x="533" y="6693"/>
                    <a:pt x="267" y="6389"/>
                    <a:pt x="267" y="5780"/>
                  </a:cubicBezTo>
                  <a:cubicBezTo>
                    <a:pt x="267" y="5172"/>
                    <a:pt x="0" y="4868"/>
                    <a:pt x="0" y="4259"/>
                  </a:cubicBezTo>
                  <a:cubicBezTo>
                    <a:pt x="0" y="3651"/>
                    <a:pt x="0" y="3347"/>
                    <a:pt x="0" y="2738"/>
                  </a:cubicBezTo>
                  <a:cubicBezTo>
                    <a:pt x="0" y="2434"/>
                    <a:pt x="0" y="2434"/>
                    <a:pt x="267" y="2130"/>
                  </a:cubicBezTo>
                  <a:cubicBezTo>
                    <a:pt x="267" y="1825"/>
                    <a:pt x="533" y="1521"/>
                    <a:pt x="533" y="1521"/>
                  </a:cubicBezTo>
                  <a:cubicBezTo>
                    <a:pt x="533" y="1217"/>
                    <a:pt x="800" y="913"/>
                    <a:pt x="1067" y="913"/>
                  </a:cubicBezTo>
                  <a:cubicBezTo>
                    <a:pt x="1333" y="608"/>
                    <a:pt x="1333" y="608"/>
                    <a:pt x="1600" y="304"/>
                  </a:cubicBezTo>
                  <a:cubicBezTo>
                    <a:pt x="1867" y="0"/>
                    <a:pt x="2133" y="0"/>
                    <a:pt x="2667" y="0"/>
                  </a:cubicBezTo>
                  <a:cubicBezTo>
                    <a:pt x="3200" y="0"/>
                    <a:pt x="3733" y="0"/>
                    <a:pt x="4267" y="304"/>
                  </a:cubicBezTo>
                  <a:cubicBezTo>
                    <a:pt x="4800" y="608"/>
                    <a:pt x="5600" y="608"/>
                    <a:pt x="6400" y="913"/>
                  </a:cubicBezTo>
                  <a:cubicBezTo>
                    <a:pt x="7200" y="1217"/>
                    <a:pt x="8267" y="1521"/>
                    <a:pt x="9333" y="2130"/>
                  </a:cubicBezTo>
                  <a:cubicBezTo>
                    <a:pt x="10400" y="2738"/>
                    <a:pt x="11733" y="3346"/>
                    <a:pt x="13333" y="3955"/>
                  </a:cubicBezTo>
                  <a:cubicBezTo>
                    <a:pt x="13600" y="3955"/>
                    <a:pt x="13867" y="3955"/>
                    <a:pt x="13867" y="3955"/>
                  </a:cubicBezTo>
                  <a:cubicBezTo>
                    <a:pt x="14133" y="3955"/>
                    <a:pt x="14133" y="3955"/>
                    <a:pt x="14400" y="3651"/>
                  </a:cubicBezTo>
                  <a:lnTo>
                    <a:pt x="15200" y="3042"/>
                  </a:lnTo>
                  <a:cubicBezTo>
                    <a:pt x="15467" y="2738"/>
                    <a:pt x="15733" y="2738"/>
                    <a:pt x="16000" y="2738"/>
                  </a:cubicBezTo>
                  <a:cubicBezTo>
                    <a:pt x="16267" y="2738"/>
                    <a:pt x="16533" y="3042"/>
                    <a:pt x="16800" y="3346"/>
                  </a:cubicBezTo>
                  <a:cubicBezTo>
                    <a:pt x="16800" y="3346"/>
                    <a:pt x="16800" y="3346"/>
                    <a:pt x="16800" y="3651"/>
                  </a:cubicBezTo>
                  <a:cubicBezTo>
                    <a:pt x="16800" y="3651"/>
                    <a:pt x="16800" y="3955"/>
                    <a:pt x="16800" y="3955"/>
                  </a:cubicBezTo>
                  <a:lnTo>
                    <a:pt x="17067" y="5172"/>
                  </a:lnTo>
                  <a:cubicBezTo>
                    <a:pt x="17067" y="5172"/>
                    <a:pt x="17067" y="5476"/>
                    <a:pt x="17067" y="5476"/>
                  </a:cubicBezTo>
                  <a:cubicBezTo>
                    <a:pt x="17067" y="5476"/>
                    <a:pt x="17067" y="5476"/>
                    <a:pt x="17067" y="5780"/>
                  </a:cubicBezTo>
                  <a:cubicBezTo>
                    <a:pt x="17067" y="6085"/>
                    <a:pt x="17333" y="6085"/>
                    <a:pt x="17600" y="6389"/>
                  </a:cubicBezTo>
                  <a:lnTo>
                    <a:pt x="20533" y="7606"/>
                  </a:lnTo>
                  <a:cubicBezTo>
                    <a:pt x="20800" y="7910"/>
                    <a:pt x="21067" y="7910"/>
                    <a:pt x="21333" y="8214"/>
                  </a:cubicBezTo>
                  <a:cubicBezTo>
                    <a:pt x="21600" y="8518"/>
                    <a:pt x="21600" y="9127"/>
                    <a:pt x="21333" y="9735"/>
                  </a:cubicBezTo>
                  <a:lnTo>
                    <a:pt x="21067" y="10648"/>
                  </a:lnTo>
                  <a:cubicBezTo>
                    <a:pt x="21067" y="10952"/>
                    <a:pt x="20800" y="10952"/>
                    <a:pt x="20800" y="11256"/>
                  </a:cubicBezTo>
                  <a:cubicBezTo>
                    <a:pt x="20800" y="11256"/>
                    <a:pt x="20533" y="11561"/>
                    <a:pt x="20533" y="11561"/>
                  </a:cubicBezTo>
                  <a:cubicBezTo>
                    <a:pt x="20267" y="11561"/>
                    <a:pt x="20267" y="11865"/>
                    <a:pt x="20000" y="11865"/>
                  </a:cubicBezTo>
                  <a:cubicBezTo>
                    <a:pt x="19733" y="11865"/>
                    <a:pt x="19467" y="11865"/>
                    <a:pt x="19200" y="11561"/>
                  </a:cubicBezTo>
                  <a:cubicBezTo>
                    <a:pt x="18400" y="11256"/>
                    <a:pt x="17600" y="10648"/>
                    <a:pt x="16533" y="10344"/>
                  </a:cubicBezTo>
                  <a:cubicBezTo>
                    <a:pt x="15733" y="10039"/>
                    <a:pt x="14933" y="9431"/>
                    <a:pt x="13867" y="9127"/>
                  </a:cubicBezTo>
                  <a:cubicBezTo>
                    <a:pt x="13333" y="8823"/>
                    <a:pt x="13067" y="8823"/>
                    <a:pt x="12800" y="9127"/>
                  </a:cubicBezTo>
                  <a:cubicBezTo>
                    <a:pt x="11733" y="10039"/>
                    <a:pt x="10667" y="10952"/>
                    <a:pt x="9333" y="11865"/>
                  </a:cubicBezTo>
                  <a:cubicBezTo>
                    <a:pt x="8267" y="12777"/>
                    <a:pt x="7200" y="13690"/>
                    <a:pt x="6133" y="14603"/>
                  </a:cubicBezTo>
                  <a:cubicBezTo>
                    <a:pt x="5867" y="14907"/>
                    <a:pt x="5600" y="15515"/>
                    <a:pt x="5867" y="15820"/>
                  </a:cubicBezTo>
                  <a:lnTo>
                    <a:pt x="6667" y="18862"/>
                  </a:lnTo>
                  <a:cubicBezTo>
                    <a:pt x="6933" y="19775"/>
                    <a:pt x="6667" y="20383"/>
                    <a:pt x="6133" y="20687"/>
                  </a:cubicBezTo>
                  <a:lnTo>
                    <a:pt x="5867" y="20992"/>
                  </a:lnTo>
                  <a:lnTo>
                    <a:pt x="5333" y="21296"/>
                  </a:lnTo>
                  <a:cubicBezTo>
                    <a:pt x="5067" y="21600"/>
                    <a:pt x="4800" y="21600"/>
                    <a:pt x="4533" y="21600"/>
                  </a:cubicBezTo>
                  <a:cubicBezTo>
                    <a:pt x="4267" y="21600"/>
                    <a:pt x="4000" y="21296"/>
                    <a:pt x="3733" y="20992"/>
                  </a:cubicBezTo>
                  <a:cubicBezTo>
                    <a:pt x="3733" y="20992"/>
                    <a:pt x="3733" y="20992"/>
                    <a:pt x="3733" y="20687"/>
                  </a:cubicBezTo>
                  <a:cubicBezTo>
                    <a:pt x="3733" y="20687"/>
                    <a:pt x="3733" y="20383"/>
                    <a:pt x="3733" y="20383"/>
                  </a:cubicBezTo>
                  <a:cubicBezTo>
                    <a:pt x="3733" y="20079"/>
                    <a:pt x="3467" y="19775"/>
                    <a:pt x="3467" y="19470"/>
                  </a:cubicBezTo>
                  <a:cubicBezTo>
                    <a:pt x="3467" y="19166"/>
                    <a:pt x="3200" y="18862"/>
                    <a:pt x="3200" y="18558"/>
                  </a:cubicBezTo>
                  <a:cubicBezTo>
                    <a:pt x="3200" y="18558"/>
                    <a:pt x="3200" y="18254"/>
                    <a:pt x="3200" y="18254"/>
                  </a:cubicBezTo>
                  <a:cubicBezTo>
                    <a:pt x="3200" y="18254"/>
                    <a:pt x="3200" y="18254"/>
                    <a:pt x="3200" y="17949"/>
                  </a:cubicBezTo>
                  <a:cubicBezTo>
                    <a:pt x="2933" y="17645"/>
                    <a:pt x="2667" y="17341"/>
                    <a:pt x="2400" y="17645"/>
                  </a:cubicBezTo>
                  <a:lnTo>
                    <a:pt x="2400" y="17645"/>
                  </a:lnTo>
                  <a:close/>
                  <a:moveTo>
                    <a:pt x="4267" y="4260"/>
                  </a:moveTo>
                  <a:cubicBezTo>
                    <a:pt x="4000" y="4260"/>
                    <a:pt x="4000" y="4260"/>
                    <a:pt x="4000" y="4260"/>
                  </a:cubicBezTo>
                  <a:cubicBezTo>
                    <a:pt x="4000" y="4260"/>
                    <a:pt x="3733" y="4260"/>
                    <a:pt x="3733" y="4260"/>
                  </a:cubicBezTo>
                  <a:cubicBezTo>
                    <a:pt x="3467" y="4564"/>
                    <a:pt x="3467" y="4868"/>
                    <a:pt x="3467" y="5172"/>
                  </a:cubicBezTo>
                  <a:cubicBezTo>
                    <a:pt x="3733" y="6085"/>
                    <a:pt x="3733" y="6693"/>
                    <a:pt x="4000" y="7606"/>
                  </a:cubicBezTo>
                  <a:cubicBezTo>
                    <a:pt x="4267" y="8214"/>
                    <a:pt x="4267" y="9127"/>
                    <a:pt x="4534" y="10040"/>
                  </a:cubicBezTo>
                  <a:cubicBezTo>
                    <a:pt x="4534" y="10040"/>
                    <a:pt x="4534" y="10040"/>
                    <a:pt x="4534" y="10344"/>
                  </a:cubicBezTo>
                  <a:cubicBezTo>
                    <a:pt x="4534" y="10344"/>
                    <a:pt x="4534" y="10344"/>
                    <a:pt x="4534" y="10344"/>
                  </a:cubicBezTo>
                  <a:cubicBezTo>
                    <a:pt x="4800" y="10648"/>
                    <a:pt x="5067" y="10952"/>
                    <a:pt x="5333" y="10648"/>
                  </a:cubicBezTo>
                  <a:lnTo>
                    <a:pt x="5600" y="10648"/>
                  </a:lnTo>
                  <a:cubicBezTo>
                    <a:pt x="6134" y="10040"/>
                    <a:pt x="6667" y="9736"/>
                    <a:pt x="7200" y="9127"/>
                  </a:cubicBezTo>
                  <a:cubicBezTo>
                    <a:pt x="7734" y="8519"/>
                    <a:pt x="8267" y="8214"/>
                    <a:pt x="8800" y="7910"/>
                  </a:cubicBezTo>
                  <a:cubicBezTo>
                    <a:pt x="9067" y="7606"/>
                    <a:pt x="9067" y="7606"/>
                    <a:pt x="9067" y="7302"/>
                  </a:cubicBezTo>
                  <a:cubicBezTo>
                    <a:pt x="9067" y="6997"/>
                    <a:pt x="9067" y="6997"/>
                    <a:pt x="9067" y="6693"/>
                  </a:cubicBezTo>
                  <a:cubicBezTo>
                    <a:pt x="9067" y="6693"/>
                    <a:pt x="8800" y="6389"/>
                    <a:pt x="8533" y="6389"/>
                  </a:cubicBezTo>
                  <a:cubicBezTo>
                    <a:pt x="7734" y="6085"/>
                    <a:pt x="7200" y="5780"/>
                    <a:pt x="6400" y="5476"/>
                  </a:cubicBezTo>
                  <a:cubicBezTo>
                    <a:pt x="5867" y="4868"/>
                    <a:pt x="5067" y="4564"/>
                    <a:pt x="4267" y="426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3C4FBA7F-A25F-AB48-ABF1-FA424948A3F2}"/>
                </a:ext>
              </a:extLst>
            </p:cNvPr>
            <p:cNvSpPr/>
            <p:nvPr/>
          </p:nvSpPr>
          <p:spPr>
            <a:xfrm>
              <a:off x="4063999" y="5168899"/>
              <a:ext cx="103706" cy="10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95" extrusionOk="0">
                  <a:moveTo>
                    <a:pt x="4388" y="8067"/>
                  </a:moveTo>
                  <a:cubicBezTo>
                    <a:pt x="4125" y="8328"/>
                    <a:pt x="4125" y="8328"/>
                    <a:pt x="3861" y="8588"/>
                  </a:cubicBezTo>
                  <a:cubicBezTo>
                    <a:pt x="3334" y="8848"/>
                    <a:pt x="2808" y="8848"/>
                    <a:pt x="2544" y="8328"/>
                  </a:cubicBezTo>
                  <a:cubicBezTo>
                    <a:pt x="2281" y="8328"/>
                    <a:pt x="2281" y="8067"/>
                    <a:pt x="2281" y="8067"/>
                  </a:cubicBezTo>
                  <a:cubicBezTo>
                    <a:pt x="2281" y="8067"/>
                    <a:pt x="2017" y="7807"/>
                    <a:pt x="2017" y="7807"/>
                  </a:cubicBezTo>
                  <a:cubicBezTo>
                    <a:pt x="1754" y="7287"/>
                    <a:pt x="1754" y="6766"/>
                    <a:pt x="2017" y="6246"/>
                  </a:cubicBezTo>
                  <a:cubicBezTo>
                    <a:pt x="2808" y="5205"/>
                    <a:pt x="3598" y="4424"/>
                    <a:pt x="4388" y="3383"/>
                  </a:cubicBezTo>
                  <a:cubicBezTo>
                    <a:pt x="5178" y="2602"/>
                    <a:pt x="6232" y="1822"/>
                    <a:pt x="7286" y="1041"/>
                  </a:cubicBezTo>
                  <a:cubicBezTo>
                    <a:pt x="7812" y="781"/>
                    <a:pt x="8339" y="520"/>
                    <a:pt x="8866" y="260"/>
                  </a:cubicBezTo>
                  <a:cubicBezTo>
                    <a:pt x="9393" y="0"/>
                    <a:pt x="9920" y="0"/>
                    <a:pt x="10447" y="0"/>
                  </a:cubicBezTo>
                  <a:cubicBezTo>
                    <a:pt x="10973" y="0"/>
                    <a:pt x="11500" y="260"/>
                    <a:pt x="12027" y="521"/>
                  </a:cubicBezTo>
                  <a:cubicBezTo>
                    <a:pt x="12554" y="781"/>
                    <a:pt x="13081" y="1301"/>
                    <a:pt x="13344" y="1822"/>
                  </a:cubicBezTo>
                  <a:cubicBezTo>
                    <a:pt x="13608" y="2342"/>
                    <a:pt x="13871" y="2863"/>
                    <a:pt x="13871" y="3383"/>
                  </a:cubicBezTo>
                  <a:cubicBezTo>
                    <a:pt x="13871" y="3904"/>
                    <a:pt x="13871" y="4424"/>
                    <a:pt x="13871" y="4945"/>
                  </a:cubicBezTo>
                  <a:cubicBezTo>
                    <a:pt x="13871" y="5465"/>
                    <a:pt x="13608" y="5985"/>
                    <a:pt x="13608" y="6766"/>
                  </a:cubicBezTo>
                  <a:cubicBezTo>
                    <a:pt x="13344" y="7287"/>
                    <a:pt x="13344" y="7807"/>
                    <a:pt x="13081" y="8328"/>
                  </a:cubicBezTo>
                  <a:cubicBezTo>
                    <a:pt x="12817" y="8848"/>
                    <a:pt x="12554" y="9369"/>
                    <a:pt x="12291" y="9889"/>
                  </a:cubicBezTo>
                  <a:cubicBezTo>
                    <a:pt x="12027" y="10410"/>
                    <a:pt x="11764" y="10670"/>
                    <a:pt x="11500" y="11190"/>
                  </a:cubicBezTo>
                  <a:cubicBezTo>
                    <a:pt x="11237" y="11450"/>
                    <a:pt x="11237" y="11711"/>
                    <a:pt x="11500" y="11971"/>
                  </a:cubicBezTo>
                  <a:cubicBezTo>
                    <a:pt x="11500" y="12231"/>
                    <a:pt x="11764" y="12231"/>
                    <a:pt x="12291" y="12231"/>
                  </a:cubicBezTo>
                  <a:cubicBezTo>
                    <a:pt x="13608" y="11971"/>
                    <a:pt x="14661" y="11711"/>
                    <a:pt x="15978" y="11190"/>
                  </a:cubicBezTo>
                  <a:cubicBezTo>
                    <a:pt x="17295" y="10930"/>
                    <a:pt x="18612" y="10410"/>
                    <a:pt x="19930" y="10149"/>
                  </a:cubicBezTo>
                  <a:cubicBezTo>
                    <a:pt x="20456" y="10149"/>
                    <a:pt x="20983" y="10149"/>
                    <a:pt x="21247" y="10670"/>
                  </a:cubicBezTo>
                  <a:cubicBezTo>
                    <a:pt x="21247" y="10930"/>
                    <a:pt x="21510" y="11190"/>
                    <a:pt x="21510" y="11450"/>
                  </a:cubicBezTo>
                  <a:cubicBezTo>
                    <a:pt x="21510" y="11711"/>
                    <a:pt x="21510" y="11971"/>
                    <a:pt x="21510" y="12231"/>
                  </a:cubicBezTo>
                  <a:cubicBezTo>
                    <a:pt x="21510" y="12752"/>
                    <a:pt x="21247" y="13272"/>
                    <a:pt x="20983" y="13532"/>
                  </a:cubicBezTo>
                  <a:cubicBezTo>
                    <a:pt x="20720" y="13532"/>
                    <a:pt x="20720" y="13793"/>
                    <a:pt x="20456" y="13793"/>
                  </a:cubicBezTo>
                  <a:cubicBezTo>
                    <a:pt x="19666" y="14053"/>
                    <a:pt x="18876" y="14053"/>
                    <a:pt x="18086" y="14313"/>
                  </a:cubicBezTo>
                  <a:cubicBezTo>
                    <a:pt x="17295" y="14573"/>
                    <a:pt x="16242" y="14573"/>
                    <a:pt x="15451" y="14834"/>
                  </a:cubicBezTo>
                  <a:cubicBezTo>
                    <a:pt x="14661" y="15094"/>
                    <a:pt x="13608" y="15354"/>
                    <a:pt x="12817" y="15354"/>
                  </a:cubicBezTo>
                  <a:cubicBezTo>
                    <a:pt x="12027" y="15614"/>
                    <a:pt x="11237" y="15875"/>
                    <a:pt x="10447" y="15875"/>
                  </a:cubicBezTo>
                  <a:cubicBezTo>
                    <a:pt x="10183" y="15875"/>
                    <a:pt x="9920" y="16135"/>
                    <a:pt x="9920" y="16135"/>
                  </a:cubicBezTo>
                  <a:cubicBezTo>
                    <a:pt x="9920" y="16135"/>
                    <a:pt x="9920" y="16135"/>
                    <a:pt x="9656" y="16395"/>
                  </a:cubicBezTo>
                  <a:cubicBezTo>
                    <a:pt x="9656" y="1639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920" y="16916"/>
                    <a:pt x="10183" y="17176"/>
                  </a:cubicBezTo>
                  <a:cubicBezTo>
                    <a:pt x="10447" y="17436"/>
                    <a:pt x="10447" y="17696"/>
                    <a:pt x="10710" y="17696"/>
                  </a:cubicBezTo>
                  <a:cubicBezTo>
                    <a:pt x="10973" y="17957"/>
                    <a:pt x="10973" y="18217"/>
                    <a:pt x="11237" y="18217"/>
                  </a:cubicBezTo>
                  <a:cubicBezTo>
                    <a:pt x="11500" y="18477"/>
                    <a:pt x="11500" y="18477"/>
                    <a:pt x="11500" y="18737"/>
                  </a:cubicBezTo>
                  <a:cubicBezTo>
                    <a:pt x="11764" y="19258"/>
                    <a:pt x="11764" y="19778"/>
                    <a:pt x="11237" y="20299"/>
                  </a:cubicBezTo>
                  <a:lnTo>
                    <a:pt x="10710" y="20819"/>
                  </a:lnTo>
                  <a:cubicBezTo>
                    <a:pt x="10710" y="20819"/>
                    <a:pt x="10447" y="21079"/>
                    <a:pt x="10447" y="21079"/>
                  </a:cubicBezTo>
                  <a:cubicBezTo>
                    <a:pt x="10447" y="21079"/>
                    <a:pt x="10183" y="21079"/>
                    <a:pt x="10183" y="21340"/>
                  </a:cubicBezTo>
                  <a:cubicBezTo>
                    <a:pt x="9656" y="21600"/>
                    <a:pt x="9130" y="21600"/>
                    <a:pt x="8603" y="20819"/>
                  </a:cubicBezTo>
                  <a:cubicBezTo>
                    <a:pt x="7286" y="19258"/>
                    <a:pt x="5969" y="17696"/>
                    <a:pt x="4651" y="16395"/>
                  </a:cubicBezTo>
                  <a:cubicBezTo>
                    <a:pt x="3334" y="15094"/>
                    <a:pt x="1754" y="13533"/>
                    <a:pt x="437" y="12231"/>
                  </a:cubicBezTo>
                  <a:cubicBezTo>
                    <a:pt x="437" y="12231"/>
                    <a:pt x="173" y="11971"/>
                    <a:pt x="173" y="11971"/>
                  </a:cubicBezTo>
                  <a:cubicBezTo>
                    <a:pt x="173" y="11971"/>
                    <a:pt x="173" y="11971"/>
                    <a:pt x="173" y="11711"/>
                  </a:cubicBezTo>
                  <a:cubicBezTo>
                    <a:pt x="-90" y="11190"/>
                    <a:pt x="-90" y="10670"/>
                    <a:pt x="437" y="10150"/>
                  </a:cubicBezTo>
                  <a:cubicBezTo>
                    <a:pt x="700" y="9889"/>
                    <a:pt x="700" y="9889"/>
                    <a:pt x="700" y="9629"/>
                  </a:cubicBezTo>
                  <a:cubicBezTo>
                    <a:pt x="700" y="9369"/>
                    <a:pt x="964" y="9369"/>
                    <a:pt x="964" y="9369"/>
                  </a:cubicBezTo>
                  <a:cubicBezTo>
                    <a:pt x="964" y="9369"/>
                    <a:pt x="964" y="9369"/>
                    <a:pt x="1227" y="9109"/>
                  </a:cubicBezTo>
                  <a:cubicBezTo>
                    <a:pt x="1227" y="9109"/>
                    <a:pt x="1227" y="9109"/>
                    <a:pt x="1227" y="9109"/>
                  </a:cubicBezTo>
                  <a:cubicBezTo>
                    <a:pt x="1754" y="8848"/>
                    <a:pt x="2281" y="8848"/>
                    <a:pt x="2808" y="9369"/>
                  </a:cubicBezTo>
                  <a:cubicBezTo>
                    <a:pt x="3335" y="9889"/>
                    <a:pt x="4125" y="10670"/>
                    <a:pt x="4652" y="11190"/>
                  </a:cubicBezTo>
                  <a:cubicBezTo>
                    <a:pt x="5178" y="11711"/>
                    <a:pt x="5705" y="12231"/>
                    <a:pt x="6495" y="13012"/>
                  </a:cubicBezTo>
                  <a:cubicBezTo>
                    <a:pt x="6759" y="13272"/>
                    <a:pt x="7022" y="13272"/>
                    <a:pt x="7286" y="13272"/>
                  </a:cubicBezTo>
                  <a:cubicBezTo>
                    <a:pt x="7286" y="13272"/>
                    <a:pt x="7286" y="13272"/>
                    <a:pt x="7549" y="13012"/>
                  </a:cubicBezTo>
                  <a:cubicBezTo>
                    <a:pt x="7549" y="13012"/>
                    <a:pt x="7549" y="12752"/>
                    <a:pt x="7813" y="12752"/>
                  </a:cubicBezTo>
                  <a:cubicBezTo>
                    <a:pt x="8076" y="12492"/>
                    <a:pt x="8339" y="11971"/>
                    <a:pt x="8603" y="11451"/>
                  </a:cubicBezTo>
                  <a:cubicBezTo>
                    <a:pt x="8866" y="10930"/>
                    <a:pt x="9130" y="10410"/>
                    <a:pt x="9393" y="9889"/>
                  </a:cubicBezTo>
                  <a:cubicBezTo>
                    <a:pt x="9656" y="9369"/>
                    <a:pt x="9920" y="8848"/>
                    <a:pt x="10183" y="8068"/>
                  </a:cubicBezTo>
                  <a:cubicBezTo>
                    <a:pt x="10447" y="7547"/>
                    <a:pt x="10710" y="7027"/>
                    <a:pt x="10710" y="6246"/>
                  </a:cubicBezTo>
                  <a:cubicBezTo>
                    <a:pt x="10973" y="5725"/>
                    <a:pt x="10973" y="5205"/>
                    <a:pt x="10973" y="4685"/>
                  </a:cubicBezTo>
                  <a:cubicBezTo>
                    <a:pt x="10973" y="4164"/>
                    <a:pt x="10973" y="3904"/>
                    <a:pt x="10710" y="3644"/>
                  </a:cubicBezTo>
                  <a:cubicBezTo>
                    <a:pt x="10710" y="3383"/>
                    <a:pt x="10447" y="3383"/>
                    <a:pt x="10447" y="3123"/>
                  </a:cubicBezTo>
                  <a:cubicBezTo>
                    <a:pt x="10183" y="3123"/>
                    <a:pt x="10183" y="2863"/>
                    <a:pt x="9920" y="2863"/>
                  </a:cubicBezTo>
                  <a:cubicBezTo>
                    <a:pt x="9656" y="2863"/>
                    <a:pt x="9393" y="2863"/>
                    <a:pt x="9130" y="2863"/>
                  </a:cubicBezTo>
                  <a:cubicBezTo>
                    <a:pt x="8866" y="2863"/>
                    <a:pt x="8603" y="3123"/>
                    <a:pt x="8076" y="3383"/>
                  </a:cubicBezTo>
                  <a:cubicBezTo>
                    <a:pt x="7812" y="3644"/>
                    <a:pt x="7286" y="3904"/>
                    <a:pt x="7022" y="4164"/>
                  </a:cubicBezTo>
                  <a:cubicBezTo>
                    <a:pt x="6759" y="4424"/>
                    <a:pt x="6232" y="4685"/>
                    <a:pt x="5969" y="5205"/>
                  </a:cubicBezTo>
                  <a:cubicBezTo>
                    <a:pt x="5705" y="5465"/>
                    <a:pt x="5442" y="5986"/>
                    <a:pt x="4915" y="6246"/>
                  </a:cubicBezTo>
                  <a:cubicBezTo>
                    <a:pt x="4915" y="7287"/>
                    <a:pt x="4652" y="7547"/>
                    <a:pt x="4388" y="806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2978713E-7438-8148-AEE9-465DB0E4CC0E}"/>
                </a:ext>
              </a:extLst>
            </p:cNvPr>
            <p:cNvSpPr/>
            <p:nvPr/>
          </p:nvSpPr>
          <p:spPr>
            <a:xfrm>
              <a:off x="4140199" y="5118100"/>
              <a:ext cx="113032" cy="9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11164" y="1122"/>
                  </a:moveTo>
                  <a:cubicBezTo>
                    <a:pt x="11407" y="1402"/>
                    <a:pt x="11407" y="1963"/>
                    <a:pt x="11407" y="2525"/>
                  </a:cubicBezTo>
                  <a:cubicBezTo>
                    <a:pt x="11407" y="3086"/>
                    <a:pt x="11164" y="3647"/>
                    <a:pt x="11164" y="4208"/>
                  </a:cubicBezTo>
                  <a:cubicBezTo>
                    <a:pt x="10921" y="4769"/>
                    <a:pt x="10921" y="5330"/>
                    <a:pt x="10679" y="5891"/>
                  </a:cubicBezTo>
                  <a:cubicBezTo>
                    <a:pt x="10436" y="6452"/>
                    <a:pt x="10193" y="7013"/>
                    <a:pt x="10193" y="7574"/>
                  </a:cubicBezTo>
                  <a:cubicBezTo>
                    <a:pt x="9950" y="8135"/>
                    <a:pt x="9950" y="8696"/>
                    <a:pt x="9950" y="9257"/>
                  </a:cubicBezTo>
                  <a:cubicBezTo>
                    <a:pt x="9950" y="9818"/>
                    <a:pt x="9950" y="10099"/>
                    <a:pt x="10193" y="10660"/>
                  </a:cubicBezTo>
                  <a:cubicBezTo>
                    <a:pt x="10436" y="10940"/>
                    <a:pt x="10679" y="11221"/>
                    <a:pt x="11164" y="11221"/>
                  </a:cubicBezTo>
                  <a:cubicBezTo>
                    <a:pt x="11649" y="11221"/>
                    <a:pt x="12377" y="11221"/>
                    <a:pt x="13106" y="10940"/>
                  </a:cubicBezTo>
                  <a:cubicBezTo>
                    <a:pt x="13834" y="10660"/>
                    <a:pt x="15047" y="10379"/>
                    <a:pt x="16018" y="10099"/>
                  </a:cubicBezTo>
                  <a:cubicBezTo>
                    <a:pt x="17231" y="9818"/>
                    <a:pt x="18445" y="9257"/>
                    <a:pt x="19901" y="8696"/>
                  </a:cubicBezTo>
                  <a:cubicBezTo>
                    <a:pt x="20629" y="8416"/>
                    <a:pt x="21115" y="8696"/>
                    <a:pt x="21357" y="8977"/>
                  </a:cubicBezTo>
                  <a:cubicBezTo>
                    <a:pt x="21357" y="9257"/>
                    <a:pt x="21600" y="9538"/>
                    <a:pt x="21600" y="9538"/>
                  </a:cubicBezTo>
                  <a:cubicBezTo>
                    <a:pt x="21600" y="9818"/>
                    <a:pt x="21600" y="10099"/>
                    <a:pt x="21600" y="10379"/>
                  </a:cubicBezTo>
                  <a:cubicBezTo>
                    <a:pt x="21600" y="10660"/>
                    <a:pt x="21357" y="10940"/>
                    <a:pt x="21357" y="10940"/>
                  </a:cubicBezTo>
                  <a:cubicBezTo>
                    <a:pt x="21115" y="11221"/>
                    <a:pt x="21115" y="11221"/>
                    <a:pt x="20872" y="11501"/>
                  </a:cubicBezTo>
                  <a:cubicBezTo>
                    <a:pt x="20386" y="11782"/>
                    <a:pt x="19901" y="12062"/>
                    <a:pt x="19173" y="12343"/>
                  </a:cubicBezTo>
                  <a:cubicBezTo>
                    <a:pt x="18445" y="12623"/>
                    <a:pt x="17959" y="12904"/>
                    <a:pt x="17231" y="12904"/>
                  </a:cubicBezTo>
                  <a:cubicBezTo>
                    <a:pt x="16503" y="13184"/>
                    <a:pt x="15775" y="13184"/>
                    <a:pt x="15047" y="13465"/>
                  </a:cubicBezTo>
                  <a:cubicBezTo>
                    <a:pt x="14319" y="13745"/>
                    <a:pt x="13591" y="13745"/>
                    <a:pt x="13106" y="14026"/>
                  </a:cubicBezTo>
                  <a:cubicBezTo>
                    <a:pt x="12620" y="14307"/>
                    <a:pt x="11892" y="14307"/>
                    <a:pt x="11407" y="14587"/>
                  </a:cubicBezTo>
                  <a:cubicBezTo>
                    <a:pt x="10921" y="14587"/>
                    <a:pt x="10679" y="14868"/>
                    <a:pt x="10436" y="14868"/>
                  </a:cubicBezTo>
                  <a:cubicBezTo>
                    <a:pt x="10193" y="14868"/>
                    <a:pt x="10193" y="15148"/>
                    <a:pt x="10193" y="15429"/>
                  </a:cubicBezTo>
                  <a:cubicBezTo>
                    <a:pt x="10193" y="15709"/>
                    <a:pt x="10193" y="15990"/>
                    <a:pt x="10193" y="16270"/>
                  </a:cubicBezTo>
                  <a:cubicBezTo>
                    <a:pt x="10193" y="16551"/>
                    <a:pt x="10436" y="17112"/>
                    <a:pt x="10436" y="17392"/>
                  </a:cubicBezTo>
                  <a:cubicBezTo>
                    <a:pt x="10436" y="17673"/>
                    <a:pt x="10679" y="18234"/>
                    <a:pt x="10921" y="18795"/>
                  </a:cubicBezTo>
                  <a:cubicBezTo>
                    <a:pt x="11164" y="19356"/>
                    <a:pt x="11164" y="19917"/>
                    <a:pt x="11164" y="20197"/>
                  </a:cubicBezTo>
                  <a:cubicBezTo>
                    <a:pt x="10921" y="20758"/>
                    <a:pt x="10679" y="21039"/>
                    <a:pt x="10193" y="21319"/>
                  </a:cubicBezTo>
                  <a:cubicBezTo>
                    <a:pt x="9708" y="21600"/>
                    <a:pt x="9222" y="21600"/>
                    <a:pt x="8980" y="21039"/>
                  </a:cubicBezTo>
                  <a:cubicBezTo>
                    <a:pt x="8494" y="20197"/>
                    <a:pt x="7766" y="19636"/>
                    <a:pt x="7038" y="18795"/>
                  </a:cubicBezTo>
                  <a:cubicBezTo>
                    <a:pt x="6310" y="17953"/>
                    <a:pt x="5825" y="17392"/>
                    <a:pt x="5097" y="16551"/>
                  </a:cubicBezTo>
                  <a:cubicBezTo>
                    <a:pt x="4369" y="15709"/>
                    <a:pt x="3640" y="15148"/>
                    <a:pt x="2912" y="14587"/>
                  </a:cubicBezTo>
                  <a:cubicBezTo>
                    <a:pt x="2184" y="14026"/>
                    <a:pt x="1456" y="13184"/>
                    <a:pt x="728" y="12623"/>
                  </a:cubicBezTo>
                  <a:cubicBezTo>
                    <a:pt x="485" y="12623"/>
                    <a:pt x="485" y="12343"/>
                    <a:pt x="243" y="12343"/>
                  </a:cubicBezTo>
                  <a:cubicBezTo>
                    <a:pt x="243" y="12343"/>
                    <a:pt x="0" y="12062"/>
                    <a:pt x="0" y="12062"/>
                  </a:cubicBezTo>
                  <a:cubicBezTo>
                    <a:pt x="0" y="12062"/>
                    <a:pt x="0" y="11782"/>
                    <a:pt x="0" y="11501"/>
                  </a:cubicBezTo>
                  <a:cubicBezTo>
                    <a:pt x="0" y="11221"/>
                    <a:pt x="0" y="11221"/>
                    <a:pt x="0" y="10940"/>
                  </a:cubicBezTo>
                  <a:cubicBezTo>
                    <a:pt x="0" y="10660"/>
                    <a:pt x="243" y="10660"/>
                    <a:pt x="243" y="10379"/>
                  </a:cubicBezTo>
                  <a:cubicBezTo>
                    <a:pt x="485" y="10099"/>
                    <a:pt x="485" y="10099"/>
                    <a:pt x="728" y="9818"/>
                  </a:cubicBezTo>
                  <a:cubicBezTo>
                    <a:pt x="971" y="9538"/>
                    <a:pt x="1456" y="9538"/>
                    <a:pt x="1699" y="9538"/>
                  </a:cubicBezTo>
                  <a:cubicBezTo>
                    <a:pt x="1942" y="9538"/>
                    <a:pt x="2427" y="9538"/>
                    <a:pt x="2670" y="9818"/>
                  </a:cubicBezTo>
                  <a:cubicBezTo>
                    <a:pt x="2912" y="9818"/>
                    <a:pt x="3155" y="10099"/>
                    <a:pt x="3398" y="10379"/>
                  </a:cubicBezTo>
                  <a:cubicBezTo>
                    <a:pt x="3640" y="10660"/>
                    <a:pt x="3883" y="10660"/>
                    <a:pt x="4126" y="10940"/>
                  </a:cubicBezTo>
                  <a:cubicBezTo>
                    <a:pt x="4369" y="11221"/>
                    <a:pt x="4611" y="11501"/>
                    <a:pt x="4854" y="11782"/>
                  </a:cubicBezTo>
                  <a:cubicBezTo>
                    <a:pt x="5097" y="12062"/>
                    <a:pt x="5339" y="12343"/>
                    <a:pt x="5582" y="12343"/>
                  </a:cubicBezTo>
                  <a:cubicBezTo>
                    <a:pt x="5825" y="12623"/>
                    <a:pt x="6067" y="12623"/>
                    <a:pt x="6067" y="12904"/>
                  </a:cubicBezTo>
                  <a:cubicBezTo>
                    <a:pt x="6310" y="12904"/>
                    <a:pt x="6310" y="12904"/>
                    <a:pt x="6553" y="12904"/>
                  </a:cubicBezTo>
                  <a:cubicBezTo>
                    <a:pt x="6553" y="12904"/>
                    <a:pt x="6553" y="12904"/>
                    <a:pt x="6553" y="12623"/>
                  </a:cubicBezTo>
                  <a:cubicBezTo>
                    <a:pt x="6553" y="12623"/>
                    <a:pt x="6553" y="12343"/>
                    <a:pt x="6553" y="12062"/>
                  </a:cubicBezTo>
                  <a:cubicBezTo>
                    <a:pt x="6310" y="10660"/>
                    <a:pt x="6310" y="9257"/>
                    <a:pt x="6553" y="8135"/>
                  </a:cubicBezTo>
                  <a:cubicBezTo>
                    <a:pt x="6553" y="6732"/>
                    <a:pt x="6796" y="5610"/>
                    <a:pt x="7038" y="4769"/>
                  </a:cubicBezTo>
                  <a:cubicBezTo>
                    <a:pt x="7281" y="3647"/>
                    <a:pt x="7524" y="2805"/>
                    <a:pt x="8009" y="1964"/>
                  </a:cubicBezTo>
                  <a:cubicBezTo>
                    <a:pt x="8494" y="1122"/>
                    <a:pt x="8737" y="561"/>
                    <a:pt x="9465" y="281"/>
                  </a:cubicBezTo>
                  <a:cubicBezTo>
                    <a:pt x="9708" y="0"/>
                    <a:pt x="9951" y="0"/>
                    <a:pt x="10193" y="0"/>
                  </a:cubicBezTo>
                  <a:cubicBezTo>
                    <a:pt x="10436" y="0"/>
                    <a:pt x="10679" y="0"/>
                    <a:pt x="10921" y="0"/>
                  </a:cubicBezTo>
                  <a:cubicBezTo>
                    <a:pt x="11164" y="0"/>
                    <a:pt x="11407" y="281"/>
                    <a:pt x="11649" y="281"/>
                  </a:cubicBezTo>
                  <a:cubicBezTo>
                    <a:pt x="10921" y="841"/>
                    <a:pt x="11164" y="841"/>
                    <a:pt x="11164" y="112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BED3817D-BBE8-F747-A63F-B07DF5271E17}"/>
                </a:ext>
              </a:extLst>
            </p:cNvPr>
            <p:cNvSpPr/>
            <p:nvPr/>
          </p:nvSpPr>
          <p:spPr>
            <a:xfrm>
              <a:off x="4229100" y="5067299"/>
              <a:ext cx="104667" cy="9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30" extrusionOk="0">
                  <a:moveTo>
                    <a:pt x="4424" y="20758"/>
                  </a:moveTo>
                  <a:cubicBezTo>
                    <a:pt x="4424" y="20758"/>
                    <a:pt x="4424" y="21039"/>
                    <a:pt x="4424" y="20758"/>
                  </a:cubicBezTo>
                  <a:cubicBezTo>
                    <a:pt x="4164" y="21039"/>
                    <a:pt x="4164" y="21039"/>
                    <a:pt x="4164" y="21039"/>
                  </a:cubicBezTo>
                  <a:cubicBezTo>
                    <a:pt x="4164" y="21039"/>
                    <a:pt x="4164" y="21039"/>
                    <a:pt x="3904" y="21319"/>
                  </a:cubicBezTo>
                  <a:cubicBezTo>
                    <a:pt x="3904" y="21319"/>
                    <a:pt x="3904" y="21319"/>
                    <a:pt x="3643" y="21319"/>
                  </a:cubicBezTo>
                  <a:cubicBezTo>
                    <a:pt x="3383" y="21600"/>
                    <a:pt x="3123" y="21600"/>
                    <a:pt x="2863" y="21319"/>
                  </a:cubicBezTo>
                  <a:cubicBezTo>
                    <a:pt x="2602" y="21319"/>
                    <a:pt x="2342" y="21039"/>
                    <a:pt x="2082" y="20478"/>
                  </a:cubicBezTo>
                  <a:cubicBezTo>
                    <a:pt x="1822" y="20197"/>
                    <a:pt x="1822" y="19917"/>
                    <a:pt x="1822" y="19636"/>
                  </a:cubicBezTo>
                  <a:cubicBezTo>
                    <a:pt x="1822" y="19356"/>
                    <a:pt x="2082" y="18795"/>
                    <a:pt x="2342" y="18514"/>
                  </a:cubicBezTo>
                  <a:cubicBezTo>
                    <a:pt x="2342" y="18514"/>
                    <a:pt x="2342" y="18234"/>
                    <a:pt x="2602" y="18234"/>
                  </a:cubicBezTo>
                  <a:cubicBezTo>
                    <a:pt x="2602" y="18234"/>
                    <a:pt x="2602" y="17953"/>
                    <a:pt x="2602" y="17953"/>
                  </a:cubicBezTo>
                  <a:cubicBezTo>
                    <a:pt x="2342" y="17673"/>
                    <a:pt x="2082" y="17392"/>
                    <a:pt x="2082" y="16831"/>
                  </a:cubicBezTo>
                  <a:cubicBezTo>
                    <a:pt x="1822" y="16551"/>
                    <a:pt x="1561" y="15990"/>
                    <a:pt x="1301" y="15709"/>
                  </a:cubicBezTo>
                  <a:cubicBezTo>
                    <a:pt x="1301" y="15709"/>
                    <a:pt x="1041" y="15429"/>
                    <a:pt x="1041" y="15429"/>
                  </a:cubicBezTo>
                  <a:cubicBezTo>
                    <a:pt x="1041" y="15429"/>
                    <a:pt x="781" y="15429"/>
                    <a:pt x="781" y="15148"/>
                  </a:cubicBezTo>
                  <a:cubicBezTo>
                    <a:pt x="781" y="15148"/>
                    <a:pt x="521" y="14868"/>
                    <a:pt x="521" y="14868"/>
                  </a:cubicBezTo>
                  <a:cubicBezTo>
                    <a:pt x="521" y="14868"/>
                    <a:pt x="260" y="14587"/>
                    <a:pt x="260" y="14307"/>
                  </a:cubicBezTo>
                  <a:cubicBezTo>
                    <a:pt x="260" y="14026"/>
                    <a:pt x="0" y="13745"/>
                    <a:pt x="0" y="13465"/>
                  </a:cubicBezTo>
                  <a:cubicBezTo>
                    <a:pt x="0" y="13184"/>
                    <a:pt x="0" y="12904"/>
                    <a:pt x="0" y="12623"/>
                  </a:cubicBezTo>
                  <a:cubicBezTo>
                    <a:pt x="0" y="12343"/>
                    <a:pt x="260" y="12062"/>
                    <a:pt x="260" y="11501"/>
                  </a:cubicBezTo>
                  <a:cubicBezTo>
                    <a:pt x="521" y="11221"/>
                    <a:pt x="781" y="10940"/>
                    <a:pt x="1301" y="10379"/>
                  </a:cubicBezTo>
                  <a:cubicBezTo>
                    <a:pt x="1561" y="10379"/>
                    <a:pt x="1561" y="10099"/>
                    <a:pt x="1822" y="10099"/>
                  </a:cubicBezTo>
                  <a:cubicBezTo>
                    <a:pt x="2082" y="10099"/>
                    <a:pt x="2082" y="10099"/>
                    <a:pt x="2342" y="10099"/>
                  </a:cubicBezTo>
                  <a:cubicBezTo>
                    <a:pt x="2342" y="10099"/>
                    <a:pt x="2602" y="10099"/>
                    <a:pt x="2602" y="10099"/>
                  </a:cubicBezTo>
                  <a:cubicBezTo>
                    <a:pt x="2602" y="10099"/>
                    <a:pt x="2863" y="10099"/>
                    <a:pt x="2863" y="10099"/>
                  </a:cubicBezTo>
                  <a:cubicBezTo>
                    <a:pt x="3123" y="10099"/>
                    <a:pt x="3383" y="9818"/>
                    <a:pt x="3643" y="9538"/>
                  </a:cubicBezTo>
                  <a:cubicBezTo>
                    <a:pt x="4164" y="9257"/>
                    <a:pt x="4424" y="8696"/>
                    <a:pt x="5205" y="8135"/>
                  </a:cubicBezTo>
                  <a:cubicBezTo>
                    <a:pt x="5725" y="7574"/>
                    <a:pt x="6506" y="7013"/>
                    <a:pt x="7027" y="6452"/>
                  </a:cubicBezTo>
                  <a:cubicBezTo>
                    <a:pt x="7807" y="5891"/>
                    <a:pt x="8328" y="5049"/>
                    <a:pt x="9108" y="4488"/>
                  </a:cubicBezTo>
                  <a:cubicBezTo>
                    <a:pt x="9889" y="3927"/>
                    <a:pt x="10410" y="3086"/>
                    <a:pt x="11190" y="2525"/>
                  </a:cubicBezTo>
                  <a:cubicBezTo>
                    <a:pt x="11711" y="1964"/>
                    <a:pt x="12492" y="1122"/>
                    <a:pt x="13012" y="561"/>
                  </a:cubicBezTo>
                  <a:cubicBezTo>
                    <a:pt x="13272" y="281"/>
                    <a:pt x="13272" y="281"/>
                    <a:pt x="13533" y="281"/>
                  </a:cubicBezTo>
                  <a:cubicBezTo>
                    <a:pt x="13793" y="281"/>
                    <a:pt x="13793" y="0"/>
                    <a:pt x="14053" y="0"/>
                  </a:cubicBezTo>
                  <a:cubicBezTo>
                    <a:pt x="14313" y="0"/>
                    <a:pt x="14313" y="0"/>
                    <a:pt x="14574" y="281"/>
                  </a:cubicBezTo>
                  <a:cubicBezTo>
                    <a:pt x="14834" y="281"/>
                    <a:pt x="14834" y="561"/>
                    <a:pt x="14834" y="561"/>
                  </a:cubicBezTo>
                  <a:cubicBezTo>
                    <a:pt x="14834" y="842"/>
                    <a:pt x="15094" y="842"/>
                    <a:pt x="15094" y="1122"/>
                  </a:cubicBezTo>
                  <a:cubicBezTo>
                    <a:pt x="15354" y="1403"/>
                    <a:pt x="15354" y="1683"/>
                    <a:pt x="15354" y="1964"/>
                  </a:cubicBezTo>
                  <a:cubicBezTo>
                    <a:pt x="15354" y="2244"/>
                    <a:pt x="15094" y="2525"/>
                    <a:pt x="14834" y="3086"/>
                  </a:cubicBezTo>
                  <a:cubicBezTo>
                    <a:pt x="14053" y="3927"/>
                    <a:pt x="13272" y="4769"/>
                    <a:pt x="12492" y="5610"/>
                  </a:cubicBezTo>
                  <a:cubicBezTo>
                    <a:pt x="11711" y="6452"/>
                    <a:pt x="10930" y="7293"/>
                    <a:pt x="9889" y="8135"/>
                  </a:cubicBezTo>
                  <a:cubicBezTo>
                    <a:pt x="9109" y="8977"/>
                    <a:pt x="8068" y="9818"/>
                    <a:pt x="7287" y="10660"/>
                  </a:cubicBezTo>
                  <a:cubicBezTo>
                    <a:pt x="6506" y="11501"/>
                    <a:pt x="5465" y="12343"/>
                    <a:pt x="4685" y="12904"/>
                  </a:cubicBezTo>
                  <a:cubicBezTo>
                    <a:pt x="4685" y="12904"/>
                    <a:pt x="4424" y="13184"/>
                    <a:pt x="4424" y="13184"/>
                  </a:cubicBezTo>
                  <a:cubicBezTo>
                    <a:pt x="4424" y="13184"/>
                    <a:pt x="4424" y="13465"/>
                    <a:pt x="4424" y="13465"/>
                  </a:cubicBezTo>
                  <a:lnTo>
                    <a:pt x="4685" y="14026"/>
                  </a:lnTo>
                  <a:cubicBezTo>
                    <a:pt x="4685" y="14306"/>
                    <a:pt x="4945" y="14306"/>
                    <a:pt x="4945" y="14587"/>
                  </a:cubicBezTo>
                  <a:cubicBezTo>
                    <a:pt x="4945" y="14868"/>
                    <a:pt x="5205" y="14868"/>
                    <a:pt x="5205" y="15148"/>
                  </a:cubicBezTo>
                  <a:cubicBezTo>
                    <a:pt x="5205" y="15148"/>
                    <a:pt x="5465" y="15429"/>
                    <a:pt x="5465" y="15429"/>
                  </a:cubicBezTo>
                  <a:cubicBezTo>
                    <a:pt x="5465" y="15429"/>
                    <a:pt x="5726" y="15429"/>
                    <a:pt x="5726" y="15429"/>
                  </a:cubicBezTo>
                  <a:cubicBezTo>
                    <a:pt x="5986" y="15148"/>
                    <a:pt x="6246" y="14868"/>
                    <a:pt x="6767" y="14587"/>
                  </a:cubicBezTo>
                  <a:cubicBezTo>
                    <a:pt x="7287" y="14307"/>
                    <a:pt x="7547" y="13746"/>
                    <a:pt x="8068" y="13184"/>
                  </a:cubicBezTo>
                  <a:cubicBezTo>
                    <a:pt x="8588" y="12623"/>
                    <a:pt x="9109" y="12062"/>
                    <a:pt x="9629" y="11501"/>
                  </a:cubicBezTo>
                  <a:cubicBezTo>
                    <a:pt x="10150" y="10940"/>
                    <a:pt x="10670" y="10379"/>
                    <a:pt x="11191" y="9818"/>
                  </a:cubicBezTo>
                  <a:cubicBezTo>
                    <a:pt x="11711" y="9257"/>
                    <a:pt x="12232" y="8696"/>
                    <a:pt x="12492" y="8416"/>
                  </a:cubicBezTo>
                  <a:cubicBezTo>
                    <a:pt x="12752" y="8135"/>
                    <a:pt x="13273" y="7855"/>
                    <a:pt x="13273" y="7574"/>
                  </a:cubicBezTo>
                  <a:cubicBezTo>
                    <a:pt x="13533" y="7294"/>
                    <a:pt x="13793" y="7294"/>
                    <a:pt x="14053" y="7574"/>
                  </a:cubicBezTo>
                  <a:cubicBezTo>
                    <a:pt x="14313" y="7574"/>
                    <a:pt x="14574" y="7855"/>
                    <a:pt x="14834" y="8135"/>
                  </a:cubicBezTo>
                  <a:cubicBezTo>
                    <a:pt x="14834" y="8135"/>
                    <a:pt x="14834" y="8135"/>
                    <a:pt x="14834" y="8135"/>
                  </a:cubicBezTo>
                  <a:cubicBezTo>
                    <a:pt x="14834" y="8135"/>
                    <a:pt x="14834" y="8135"/>
                    <a:pt x="14834" y="8135"/>
                  </a:cubicBezTo>
                  <a:cubicBezTo>
                    <a:pt x="15094" y="8416"/>
                    <a:pt x="15094" y="8696"/>
                    <a:pt x="15094" y="8977"/>
                  </a:cubicBezTo>
                  <a:cubicBezTo>
                    <a:pt x="15094" y="9257"/>
                    <a:pt x="14834" y="9818"/>
                    <a:pt x="14574" y="10099"/>
                  </a:cubicBezTo>
                  <a:cubicBezTo>
                    <a:pt x="14574" y="10099"/>
                    <a:pt x="14313" y="10379"/>
                    <a:pt x="14053" y="10660"/>
                  </a:cubicBezTo>
                  <a:cubicBezTo>
                    <a:pt x="13793" y="10940"/>
                    <a:pt x="13533" y="11221"/>
                    <a:pt x="13012" y="11782"/>
                  </a:cubicBezTo>
                  <a:cubicBezTo>
                    <a:pt x="12752" y="12343"/>
                    <a:pt x="12231" y="12623"/>
                    <a:pt x="11711" y="13184"/>
                  </a:cubicBezTo>
                  <a:cubicBezTo>
                    <a:pt x="11190" y="13746"/>
                    <a:pt x="10930" y="14026"/>
                    <a:pt x="10410" y="14587"/>
                  </a:cubicBezTo>
                  <a:cubicBezTo>
                    <a:pt x="9889" y="15148"/>
                    <a:pt x="9629" y="15429"/>
                    <a:pt x="9109" y="15990"/>
                  </a:cubicBezTo>
                  <a:cubicBezTo>
                    <a:pt x="8848" y="16270"/>
                    <a:pt x="8328" y="16831"/>
                    <a:pt x="8068" y="17112"/>
                  </a:cubicBezTo>
                  <a:cubicBezTo>
                    <a:pt x="7807" y="17392"/>
                    <a:pt x="7807" y="17392"/>
                    <a:pt x="7807" y="17673"/>
                  </a:cubicBezTo>
                  <a:cubicBezTo>
                    <a:pt x="7807" y="17673"/>
                    <a:pt x="7807" y="17953"/>
                    <a:pt x="7807" y="17953"/>
                  </a:cubicBezTo>
                  <a:cubicBezTo>
                    <a:pt x="8068" y="18234"/>
                    <a:pt x="8068" y="18234"/>
                    <a:pt x="8588" y="18234"/>
                  </a:cubicBezTo>
                  <a:cubicBezTo>
                    <a:pt x="8848" y="18234"/>
                    <a:pt x="9109" y="18234"/>
                    <a:pt x="9629" y="18234"/>
                  </a:cubicBezTo>
                  <a:cubicBezTo>
                    <a:pt x="9889" y="18234"/>
                    <a:pt x="10410" y="18234"/>
                    <a:pt x="10930" y="17953"/>
                  </a:cubicBezTo>
                  <a:cubicBezTo>
                    <a:pt x="11451" y="17953"/>
                    <a:pt x="11711" y="17673"/>
                    <a:pt x="12231" y="17392"/>
                  </a:cubicBezTo>
                  <a:cubicBezTo>
                    <a:pt x="12752" y="17112"/>
                    <a:pt x="13012" y="17112"/>
                    <a:pt x="13533" y="16831"/>
                  </a:cubicBezTo>
                  <a:cubicBezTo>
                    <a:pt x="14053" y="16551"/>
                    <a:pt x="14313" y="16551"/>
                    <a:pt x="14574" y="16270"/>
                  </a:cubicBezTo>
                  <a:cubicBezTo>
                    <a:pt x="14834" y="16270"/>
                    <a:pt x="14834" y="15990"/>
                    <a:pt x="15094" y="15990"/>
                  </a:cubicBezTo>
                  <a:cubicBezTo>
                    <a:pt x="15354" y="15709"/>
                    <a:pt x="15615" y="15709"/>
                    <a:pt x="15875" y="15428"/>
                  </a:cubicBezTo>
                  <a:cubicBezTo>
                    <a:pt x="16135" y="15148"/>
                    <a:pt x="16395" y="14867"/>
                    <a:pt x="16916" y="14587"/>
                  </a:cubicBezTo>
                  <a:cubicBezTo>
                    <a:pt x="17176" y="14306"/>
                    <a:pt x="17436" y="14026"/>
                    <a:pt x="17696" y="13745"/>
                  </a:cubicBezTo>
                  <a:cubicBezTo>
                    <a:pt x="17957" y="13465"/>
                    <a:pt x="18217" y="13184"/>
                    <a:pt x="18217" y="13184"/>
                  </a:cubicBezTo>
                  <a:cubicBezTo>
                    <a:pt x="18217" y="12904"/>
                    <a:pt x="18477" y="12904"/>
                    <a:pt x="18217" y="12623"/>
                  </a:cubicBezTo>
                  <a:cubicBezTo>
                    <a:pt x="18217" y="12623"/>
                    <a:pt x="17957" y="12343"/>
                    <a:pt x="17957" y="12343"/>
                  </a:cubicBezTo>
                  <a:cubicBezTo>
                    <a:pt x="17957" y="12343"/>
                    <a:pt x="17696" y="12062"/>
                    <a:pt x="17696" y="12062"/>
                  </a:cubicBezTo>
                  <a:cubicBezTo>
                    <a:pt x="17696" y="11782"/>
                    <a:pt x="17436" y="11501"/>
                    <a:pt x="17436" y="11501"/>
                  </a:cubicBezTo>
                  <a:cubicBezTo>
                    <a:pt x="17436" y="11221"/>
                    <a:pt x="17436" y="10940"/>
                    <a:pt x="17436" y="10660"/>
                  </a:cubicBezTo>
                  <a:cubicBezTo>
                    <a:pt x="17436" y="10379"/>
                    <a:pt x="17696" y="10099"/>
                    <a:pt x="17696" y="9818"/>
                  </a:cubicBezTo>
                  <a:cubicBezTo>
                    <a:pt x="17957" y="9538"/>
                    <a:pt x="17957" y="9257"/>
                    <a:pt x="18217" y="9257"/>
                  </a:cubicBezTo>
                  <a:cubicBezTo>
                    <a:pt x="18477" y="8977"/>
                    <a:pt x="18737" y="8977"/>
                    <a:pt x="18998" y="8977"/>
                  </a:cubicBezTo>
                  <a:cubicBezTo>
                    <a:pt x="19258" y="8977"/>
                    <a:pt x="19518" y="8977"/>
                    <a:pt x="19778" y="8977"/>
                  </a:cubicBezTo>
                  <a:cubicBezTo>
                    <a:pt x="20039" y="8977"/>
                    <a:pt x="20299" y="9257"/>
                    <a:pt x="20559" y="9257"/>
                  </a:cubicBezTo>
                  <a:cubicBezTo>
                    <a:pt x="20819" y="9538"/>
                    <a:pt x="21079" y="9538"/>
                    <a:pt x="21079" y="9818"/>
                  </a:cubicBezTo>
                  <a:cubicBezTo>
                    <a:pt x="21340" y="10379"/>
                    <a:pt x="21600" y="11221"/>
                    <a:pt x="21340" y="12062"/>
                  </a:cubicBezTo>
                  <a:cubicBezTo>
                    <a:pt x="21079" y="12904"/>
                    <a:pt x="20819" y="13745"/>
                    <a:pt x="20299" y="14587"/>
                  </a:cubicBezTo>
                  <a:cubicBezTo>
                    <a:pt x="19778" y="15428"/>
                    <a:pt x="18998" y="16270"/>
                    <a:pt x="18217" y="16831"/>
                  </a:cubicBezTo>
                  <a:cubicBezTo>
                    <a:pt x="17436" y="17392"/>
                    <a:pt x="16395" y="18234"/>
                    <a:pt x="15615" y="18795"/>
                  </a:cubicBezTo>
                  <a:cubicBezTo>
                    <a:pt x="14574" y="19636"/>
                    <a:pt x="13533" y="20197"/>
                    <a:pt x="12492" y="20478"/>
                  </a:cubicBezTo>
                  <a:cubicBezTo>
                    <a:pt x="11451" y="21039"/>
                    <a:pt x="10670" y="21319"/>
                    <a:pt x="9629" y="21319"/>
                  </a:cubicBezTo>
                  <a:cubicBezTo>
                    <a:pt x="8848" y="21319"/>
                    <a:pt x="7807" y="21319"/>
                    <a:pt x="7027" y="21319"/>
                  </a:cubicBezTo>
                  <a:cubicBezTo>
                    <a:pt x="6246" y="21039"/>
                    <a:pt x="5465" y="20758"/>
                    <a:pt x="4684" y="20197"/>
                  </a:cubicBezTo>
                  <a:cubicBezTo>
                    <a:pt x="4684" y="20758"/>
                    <a:pt x="4684" y="20758"/>
                    <a:pt x="4424" y="2075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A7195B13-AD06-434B-B5A8-6C6B207E7EBF}"/>
                </a:ext>
              </a:extLst>
            </p:cNvPr>
            <p:cNvSpPr/>
            <p:nvPr/>
          </p:nvSpPr>
          <p:spPr>
            <a:xfrm>
              <a:off x="4305299" y="5016499"/>
              <a:ext cx="103706" cy="10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95" extrusionOk="0">
                  <a:moveTo>
                    <a:pt x="4388" y="8067"/>
                  </a:moveTo>
                  <a:cubicBezTo>
                    <a:pt x="4125" y="8328"/>
                    <a:pt x="4125" y="8328"/>
                    <a:pt x="3861" y="8588"/>
                  </a:cubicBezTo>
                  <a:cubicBezTo>
                    <a:pt x="3334" y="8848"/>
                    <a:pt x="2808" y="8848"/>
                    <a:pt x="2544" y="8328"/>
                  </a:cubicBezTo>
                  <a:cubicBezTo>
                    <a:pt x="2281" y="8328"/>
                    <a:pt x="2281" y="8067"/>
                    <a:pt x="2281" y="8067"/>
                  </a:cubicBezTo>
                  <a:cubicBezTo>
                    <a:pt x="2281" y="8067"/>
                    <a:pt x="2017" y="7807"/>
                    <a:pt x="2017" y="7807"/>
                  </a:cubicBezTo>
                  <a:cubicBezTo>
                    <a:pt x="1754" y="7287"/>
                    <a:pt x="1754" y="6766"/>
                    <a:pt x="2017" y="6246"/>
                  </a:cubicBezTo>
                  <a:cubicBezTo>
                    <a:pt x="2808" y="5205"/>
                    <a:pt x="3598" y="4424"/>
                    <a:pt x="4388" y="3383"/>
                  </a:cubicBezTo>
                  <a:cubicBezTo>
                    <a:pt x="5178" y="2602"/>
                    <a:pt x="6232" y="1822"/>
                    <a:pt x="7286" y="1041"/>
                  </a:cubicBezTo>
                  <a:cubicBezTo>
                    <a:pt x="7812" y="781"/>
                    <a:pt x="8339" y="520"/>
                    <a:pt x="8866" y="260"/>
                  </a:cubicBezTo>
                  <a:cubicBezTo>
                    <a:pt x="9393" y="0"/>
                    <a:pt x="9920" y="0"/>
                    <a:pt x="10447" y="0"/>
                  </a:cubicBezTo>
                  <a:cubicBezTo>
                    <a:pt x="10973" y="0"/>
                    <a:pt x="11500" y="260"/>
                    <a:pt x="12027" y="521"/>
                  </a:cubicBezTo>
                  <a:cubicBezTo>
                    <a:pt x="12554" y="781"/>
                    <a:pt x="13081" y="1301"/>
                    <a:pt x="13344" y="1822"/>
                  </a:cubicBezTo>
                  <a:cubicBezTo>
                    <a:pt x="13608" y="2342"/>
                    <a:pt x="13871" y="2863"/>
                    <a:pt x="13871" y="3383"/>
                  </a:cubicBezTo>
                  <a:cubicBezTo>
                    <a:pt x="13871" y="3904"/>
                    <a:pt x="13871" y="4424"/>
                    <a:pt x="13871" y="4945"/>
                  </a:cubicBezTo>
                  <a:cubicBezTo>
                    <a:pt x="13871" y="5465"/>
                    <a:pt x="13608" y="5985"/>
                    <a:pt x="13608" y="6766"/>
                  </a:cubicBezTo>
                  <a:cubicBezTo>
                    <a:pt x="13344" y="7287"/>
                    <a:pt x="13344" y="7807"/>
                    <a:pt x="13081" y="8328"/>
                  </a:cubicBezTo>
                  <a:cubicBezTo>
                    <a:pt x="12817" y="8848"/>
                    <a:pt x="12554" y="9369"/>
                    <a:pt x="12291" y="9889"/>
                  </a:cubicBezTo>
                  <a:cubicBezTo>
                    <a:pt x="12027" y="10410"/>
                    <a:pt x="11764" y="10670"/>
                    <a:pt x="11500" y="11190"/>
                  </a:cubicBezTo>
                  <a:cubicBezTo>
                    <a:pt x="11237" y="11450"/>
                    <a:pt x="11237" y="11711"/>
                    <a:pt x="11500" y="11971"/>
                  </a:cubicBezTo>
                  <a:cubicBezTo>
                    <a:pt x="11500" y="12231"/>
                    <a:pt x="11764" y="12231"/>
                    <a:pt x="12291" y="12231"/>
                  </a:cubicBezTo>
                  <a:cubicBezTo>
                    <a:pt x="13608" y="11971"/>
                    <a:pt x="14661" y="11711"/>
                    <a:pt x="15978" y="11190"/>
                  </a:cubicBezTo>
                  <a:cubicBezTo>
                    <a:pt x="17295" y="10930"/>
                    <a:pt x="18612" y="10410"/>
                    <a:pt x="19930" y="10149"/>
                  </a:cubicBezTo>
                  <a:cubicBezTo>
                    <a:pt x="20456" y="10149"/>
                    <a:pt x="20983" y="10149"/>
                    <a:pt x="21247" y="10670"/>
                  </a:cubicBezTo>
                  <a:cubicBezTo>
                    <a:pt x="21247" y="10930"/>
                    <a:pt x="21510" y="11190"/>
                    <a:pt x="21510" y="11450"/>
                  </a:cubicBezTo>
                  <a:cubicBezTo>
                    <a:pt x="21510" y="11711"/>
                    <a:pt x="21510" y="11971"/>
                    <a:pt x="21510" y="12231"/>
                  </a:cubicBezTo>
                  <a:cubicBezTo>
                    <a:pt x="21510" y="12752"/>
                    <a:pt x="21247" y="13272"/>
                    <a:pt x="20983" y="13532"/>
                  </a:cubicBezTo>
                  <a:cubicBezTo>
                    <a:pt x="20720" y="13532"/>
                    <a:pt x="20720" y="13793"/>
                    <a:pt x="20456" y="13793"/>
                  </a:cubicBezTo>
                  <a:cubicBezTo>
                    <a:pt x="19666" y="14053"/>
                    <a:pt x="18876" y="14053"/>
                    <a:pt x="18086" y="14313"/>
                  </a:cubicBezTo>
                  <a:cubicBezTo>
                    <a:pt x="17295" y="14573"/>
                    <a:pt x="16242" y="14573"/>
                    <a:pt x="15451" y="14834"/>
                  </a:cubicBezTo>
                  <a:cubicBezTo>
                    <a:pt x="14661" y="15094"/>
                    <a:pt x="13608" y="15354"/>
                    <a:pt x="12817" y="15354"/>
                  </a:cubicBezTo>
                  <a:cubicBezTo>
                    <a:pt x="12027" y="15614"/>
                    <a:pt x="11237" y="15875"/>
                    <a:pt x="10447" y="15875"/>
                  </a:cubicBezTo>
                  <a:cubicBezTo>
                    <a:pt x="10183" y="15875"/>
                    <a:pt x="9920" y="16135"/>
                    <a:pt x="9920" y="16135"/>
                  </a:cubicBezTo>
                  <a:cubicBezTo>
                    <a:pt x="9920" y="16135"/>
                    <a:pt x="9920" y="16135"/>
                    <a:pt x="9656" y="16395"/>
                  </a:cubicBezTo>
                  <a:cubicBezTo>
                    <a:pt x="9656" y="1639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920" y="16916"/>
                    <a:pt x="10183" y="17176"/>
                  </a:cubicBezTo>
                  <a:cubicBezTo>
                    <a:pt x="10447" y="17436"/>
                    <a:pt x="10447" y="17696"/>
                    <a:pt x="10710" y="17696"/>
                  </a:cubicBezTo>
                  <a:cubicBezTo>
                    <a:pt x="10973" y="17957"/>
                    <a:pt x="10973" y="18217"/>
                    <a:pt x="11237" y="18217"/>
                  </a:cubicBezTo>
                  <a:cubicBezTo>
                    <a:pt x="11500" y="18477"/>
                    <a:pt x="11500" y="18477"/>
                    <a:pt x="11500" y="18737"/>
                  </a:cubicBezTo>
                  <a:cubicBezTo>
                    <a:pt x="11764" y="19258"/>
                    <a:pt x="11764" y="19778"/>
                    <a:pt x="11237" y="20299"/>
                  </a:cubicBezTo>
                  <a:lnTo>
                    <a:pt x="10710" y="20819"/>
                  </a:lnTo>
                  <a:cubicBezTo>
                    <a:pt x="10710" y="20819"/>
                    <a:pt x="10447" y="21079"/>
                    <a:pt x="10447" y="21079"/>
                  </a:cubicBezTo>
                  <a:cubicBezTo>
                    <a:pt x="10447" y="21079"/>
                    <a:pt x="10183" y="21079"/>
                    <a:pt x="10183" y="21340"/>
                  </a:cubicBezTo>
                  <a:cubicBezTo>
                    <a:pt x="9656" y="21600"/>
                    <a:pt x="9130" y="21600"/>
                    <a:pt x="8603" y="20819"/>
                  </a:cubicBezTo>
                  <a:cubicBezTo>
                    <a:pt x="7286" y="19258"/>
                    <a:pt x="5969" y="17696"/>
                    <a:pt x="4651" y="16395"/>
                  </a:cubicBezTo>
                  <a:cubicBezTo>
                    <a:pt x="3334" y="15094"/>
                    <a:pt x="1754" y="13533"/>
                    <a:pt x="437" y="12231"/>
                  </a:cubicBezTo>
                  <a:cubicBezTo>
                    <a:pt x="437" y="12231"/>
                    <a:pt x="173" y="11971"/>
                    <a:pt x="173" y="11971"/>
                  </a:cubicBezTo>
                  <a:cubicBezTo>
                    <a:pt x="173" y="11971"/>
                    <a:pt x="173" y="11971"/>
                    <a:pt x="173" y="11711"/>
                  </a:cubicBezTo>
                  <a:cubicBezTo>
                    <a:pt x="-90" y="11190"/>
                    <a:pt x="-90" y="10670"/>
                    <a:pt x="437" y="10150"/>
                  </a:cubicBezTo>
                  <a:cubicBezTo>
                    <a:pt x="700" y="9889"/>
                    <a:pt x="700" y="9889"/>
                    <a:pt x="700" y="9629"/>
                  </a:cubicBezTo>
                  <a:cubicBezTo>
                    <a:pt x="700" y="9369"/>
                    <a:pt x="964" y="9369"/>
                    <a:pt x="964" y="9369"/>
                  </a:cubicBezTo>
                  <a:cubicBezTo>
                    <a:pt x="964" y="9369"/>
                    <a:pt x="964" y="9369"/>
                    <a:pt x="1227" y="9109"/>
                  </a:cubicBezTo>
                  <a:cubicBezTo>
                    <a:pt x="1491" y="8848"/>
                    <a:pt x="1227" y="9109"/>
                    <a:pt x="1227" y="9109"/>
                  </a:cubicBezTo>
                  <a:cubicBezTo>
                    <a:pt x="1754" y="8848"/>
                    <a:pt x="2281" y="8848"/>
                    <a:pt x="2808" y="9369"/>
                  </a:cubicBezTo>
                  <a:cubicBezTo>
                    <a:pt x="3335" y="9889"/>
                    <a:pt x="4125" y="10670"/>
                    <a:pt x="4652" y="11190"/>
                  </a:cubicBezTo>
                  <a:cubicBezTo>
                    <a:pt x="5178" y="11711"/>
                    <a:pt x="5705" y="12231"/>
                    <a:pt x="6495" y="13012"/>
                  </a:cubicBezTo>
                  <a:cubicBezTo>
                    <a:pt x="6759" y="13272"/>
                    <a:pt x="7022" y="13272"/>
                    <a:pt x="7286" y="13272"/>
                  </a:cubicBezTo>
                  <a:cubicBezTo>
                    <a:pt x="7286" y="13272"/>
                    <a:pt x="7286" y="13272"/>
                    <a:pt x="7549" y="13012"/>
                  </a:cubicBezTo>
                  <a:cubicBezTo>
                    <a:pt x="7549" y="13012"/>
                    <a:pt x="7549" y="12752"/>
                    <a:pt x="7813" y="12752"/>
                  </a:cubicBezTo>
                  <a:cubicBezTo>
                    <a:pt x="8076" y="12492"/>
                    <a:pt x="8339" y="11971"/>
                    <a:pt x="8603" y="11451"/>
                  </a:cubicBezTo>
                  <a:cubicBezTo>
                    <a:pt x="8866" y="10930"/>
                    <a:pt x="9130" y="10410"/>
                    <a:pt x="9393" y="9889"/>
                  </a:cubicBezTo>
                  <a:cubicBezTo>
                    <a:pt x="9656" y="9369"/>
                    <a:pt x="9920" y="8848"/>
                    <a:pt x="10183" y="8068"/>
                  </a:cubicBezTo>
                  <a:cubicBezTo>
                    <a:pt x="10447" y="7547"/>
                    <a:pt x="10710" y="7027"/>
                    <a:pt x="10710" y="6246"/>
                  </a:cubicBezTo>
                  <a:cubicBezTo>
                    <a:pt x="10973" y="5725"/>
                    <a:pt x="10973" y="5205"/>
                    <a:pt x="10973" y="4685"/>
                  </a:cubicBezTo>
                  <a:cubicBezTo>
                    <a:pt x="10973" y="4164"/>
                    <a:pt x="10973" y="3904"/>
                    <a:pt x="10710" y="3644"/>
                  </a:cubicBezTo>
                  <a:cubicBezTo>
                    <a:pt x="10710" y="3383"/>
                    <a:pt x="10447" y="3383"/>
                    <a:pt x="10447" y="3123"/>
                  </a:cubicBezTo>
                  <a:cubicBezTo>
                    <a:pt x="10183" y="3123"/>
                    <a:pt x="10183" y="2863"/>
                    <a:pt x="9920" y="2863"/>
                  </a:cubicBezTo>
                  <a:cubicBezTo>
                    <a:pt x="9656" y="2863"/>
                    <a:pt x="9393" y="2863"/>
                    <a:pt x="9130" y="2863"/>
                  </a:cubicBezTo>
                  <a:cubicBezTo>
                    <a:pt x="8866" y="2863"/>
                    <a:pt x="8603" y="3123"/>
                    <a:pt x="8076" y="3383"/>
                  </a:cubicBezTo>
                  <a:cubicBezTo>
                    <a:pt x="7812" y="3644"/>
                    <a:pt x="7286" y="3904"/>
                    <a:pt x="7022" y="4164"/>
                  </a:cubicBezTo>
                  <a:cubicBezTo>
                    <a:pt x="6759" y="4424"/>
                    <a:pt x="6232" y="4685"/>
                    <a:pt x="5969" y="5205"/>
                  </a:cubicBezTo>
                  <a:cubicBezTo>
                    <a:pt x="5705" y="5465"/>
                    <a:pt x="5442" y="5986"/>
                    <a:pt x="4915" y="6246"/>
                  </a:cubicBezTo>
                  <a:cubicBezTo>
                    <a:pt x="4915" y="7547"/>
                    <a:pt x="4652" y="7807"/>
                    <a:pt x="4388" y="806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1667D17A-0090-0B4C-9264-22A2E9A7362E}"/>
                </a:ext>
              </a:extLst>
            </p:cNvPr>
            <p:cNvSpPr/>
            <p:nvPr/>
          </p:nvSpPr>
          <p:spPr>
            <a:xfrm>
              <a:off x="3759200" y="4787900"/>
              <a:ext cx="1056689" cy="76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96" extrusionOk="0">
                  <a:moveTo>
                    <a:pt x="3750" y="21496"/>
                  </a:moveTo>
                  <a:cubicBezTo>
                    <a:pt x="3388" y="21460"/>
                    <a:pt x="3053" y="21318"/>
                    <a:pt x="2821" y="20891"/>
                  </a:cubicBezTo>
                  <a:cubicBezTo>
                    <a:pt x="2382" y="20073"/>
                    <a:pt x="1917" y="19254"/>
                    <a:pt x="1479" y="18436"/>
                  </a:cubicBezTo>
                  <a:cubicBezTo>
                    <a:pt x="1091" y="17724"/>
                    <a:pt x="833" y="16941"/>
                    <a:pt x="627" y="16087"/>
                  </a:cubicBezTo>
                  <a:cubicBezTo>
                    <a:pt x="575" y="15838"/>
                    <a:pt x="472" y="15589"/>
                    <a:pt x="421" y="15375"/>
                  </a:cubicBezTo>
                  <a:cubicBezTo>
                    <a:pt x="291" y="14842"/>
                    <a:pt x="162" y="14308"/>
                    <a:pt x="33" y="13774"/>
                  </a:cubicBezTo>
                  <a:cubicBezTo>
                    <a:pt x="-44" y="13454"/>
                    <a:pt x="8" y="13205"/>
                    <a:pt x="240" y="12991"/>
                  </a:cubicBezTo>
                  <a:cubicBezTo>
                    <a:pt x="395" y="12849"/>
                    <a:pt x="524" y="12671"/>
                    <a:pt x="653" y="12457"/>
                  </a:cubicBezTo>
                  <a:cubicBezTo>
                    <a:pt x="937" y="12066"/>
                    <a:pt x="1195" y="11675"/>
                    <a:pt x="1479" y="11283"/>
                  </a:cubicBezTo>
                  <a:cubicBezTo>
                    <a:pt x="1737" y="10892"/>
                    <a:pt x="2046" y="10500"/>
                    <a:pt x="2279" y="10073"/>
                  </a:cubicBezTo>
                  <a:cubicBezTo>
                    <a:pt x="2717" y="9290"/>
                    <a:pt x="3285" y="8685"/>
                    <a:pt x="3853" y="8081"/>
                  </a:cubicBezTo>
                  <a:cubicBezTo>
                    <a:pt x="4627" y="7262"/>
                    <a:pt x="5427" y="6479"/>
                    <a:pt x="6227" y="5696"/>
                  </a:cubicBezTo>
                  <a:cubicBezTo>
                    <a:pt x="7414" y="4558"/>
                    <a:pt x="8679" y="3632"/>
                    <a:pt x="10021" y="2850"/>
                  </a:cubicBezTo>
                  <a:cubicBezTo>
                    <a:pt x="10201" y="2743"/>
                    <a:pt x="10408" y="2636"/>
                    <a:pt x="10588" y="2565"/>
                  </a:cubicBezTo>
                  <a:cubicBezTo>
                    <a:pt x="10950" y="2423"/>
                    <a:pt x="11285" y="2173"/>
                    <a:pt x="11595" y="1853"/>
                  </a:cubicBezTo>
                  <a:cubicBezTo>
                    <a:pt x="11879" y="1568"/>
                    <a:pt x="12162" y="1391"/>
                    <a:pt x="12498" y="1319"/>
                  </a:cubicBezTo>
                  <a:cubicBezTo>
                    <a:pt x="12885" y="1248"/>
                    <a:pt x="13272" y="1248"/>
                    <a:pt x="13633" y="1106"/>
                  </a:cubicBezTo>
                  <a:cubicBezTo>
                    <a:pt x="14304" y="857"/>
                    <a:pt x="14975" y="1035"/>
                    <a:pt x="15646" y="1035"/>
                  </a:cubicBezTo>
                  <a:cubicBezTo>
                    <a:pt x="16240" y="1035"/>
                    <a:pt x="16808" y="928"/>
                    <a:pt x="17324" y="501"/>
                  </a:cubicBezTo>
                  <a:cubicBezTo>
                    <a:pt x="17479" y="394"/>
                    <a:pt x="17633" y="323"/>
                    <a:pt x="17788" y="216"/>
                  </a:cubicBezTo>
                  <a:cubicBezTo>
                    <a:pt x="18227" y="-104"/>
                    <a:pt x="18666" y="-68"/>
                    <a:pt x="19104" y="323"/>
                  </a:cubicBezTo>
                  <a:cubicBezTo>
                    <a:pt x="19208" y="430"/>
                    <a:pt x="19311" y="501"/>
                    <a:pt x="19440" y="572"/>
                  </a:cubicBezTo>
                  <a:cubicBezTo>
                    <a:pt x="19750" y="750"/>
                    <a:pt x="20059" y="928"/>
                    <a:pt x="20369" y="1070"/>
                  </a:cubicBezTo>
                  <a:cubicBezTo>
                    <a:pt x="20679" y="1177"/>
                    <a:pt x="20937" y="1355"/>
                    <a:pt x="21169" y="1604"/>
                  </a:cubicBezTo>
                  <a:cubicBezTo>
                    <a:pt x="21504" y="1960"/>
                    <a:pt x="21556" y="2423"/>
                    <a:pt x="21350" y="2921"/>
                  </a:cubicBezTo>
                  <a:cubicBezTo>
                    <a:pt x="21298" y="3063"/>
                    <a:pt x="21195" y="3205"/>
                    <a:pt x="21117" y="3348"/>
                  </a:cubicBezTo>
                  <a:cubicBezTo>
                    <a:pt x="20756" y="3846"/>
                    <a:pt x="20343" y="4237"/>
                    <a:pt x="19904" y="4593"/>
                  </a:cubicBezTo>
                  <a:cubicBezTo>
                    <a:pt x="19388" y="5020"/>
                    <a:pt x="18898" y="5554"/>
                    <a:pt x="18433" y="6123"/>
                  </a:cubicBezTo>
                  <a:cubicBezTo>
                    <a:pt x="18150" y="6444"/>
                    <a:pt x="17969" y="6942"/>
                    <a:pt x="17866" y="7476"/>
                  </a:cubicBezTo>
                  <a:cubicBezTo>
                    <a:pt x="17814" y="7760"/>
                    <a:pt x="17737" y="8009"/>
                    <a:pt x="17633" y="8258"/>
                  </a:cubicBezTo>
                  <a:cubicBezTo>
                    <a:pt x="17401" y="8757"/>
                    <a:pt x="17117" y="9255"/>
                    <a:pt x="16885" y="9753"/>
                  </a:cubicBezTo>
                  <a:cubicBezTo>
                    <a:pt x="16730" y="10073"/>
                    <a:pt x="16575" y="10358"/>
                    <a:pt x="16446" y="10678"/>
                  </a:cubicBezTo>
                  <a:cubicBezTo>
                    <a:pt x="16369" y="10856"/>
                    <a:pt x="16266" y="11034"/>
                    <a:pt x="16111" y="11105"/>
                  </a:cubicBezTo>
                  <a:cubicBezTo>
                    <a:pt x="15233" y="11603"/>
                    <a:pt x="14485" y="12351"/>
                    <a:pt x="13840" y="13311"/>
                  </a:cubicBezTo>
                  <a:cubicBezTo>
                    <a:pt x="13479" y="13845"/>
                    <a:pt x="13091" y="14308"/>
                    <a:pt x="12653" y="14735"/>
                  </a:cubicBezTo>
                  <a:cubicBezTo>
                    <a:pt x="12214" y="15162"/>
                    <a:pt x="11801" y="15625"/>
                    <a:pt x="11337" y="16052"/>
                  </a:cubicBezTo>
                  <a:cubicBezTo>
                    <a:pt x="11001" y="16372"/>
                    <a:pt x="10640" y="16585"/>
                    <a:pt x="10304" y="16870"/>
                  </a:cubicBezTo>
                  <a:cubicBezTo>
                    <a:pt x="10175" y="16977"/>
                    <a:pt x="10021" y="17083"/>
                    <a:pt x="9917" y="17226"/>
                  </a:cubicBezTo>
                  <a:cubicBezTo>
                    <a:pt x="9608" y="17582"/>
                    <a:pt x="9272" y="17866"/>
                    <a:pt x="8937" y="18151"/>
                  </a:cubicBezTo>
                  <a:cubicBezTo>
                    <a:pt x="8369" y="18578"/>
                    <a:pt x="7801" y="18969"/>
                    <a:pt x="7208" y="19361"/>
                  </a:cubicBezTo>
                  <a:cubicBezTo>
                    <a:pt x="6614" y="19752"/>
                    <a:pt x="6046" y="20215"/>
                    <a:pt x="5453" y="20678"/>
                  </a:cubicBezTo>
                  <a:cubicBezTo>
                    <a:pt x="5014" y="21033"/>
                    <a:pt x="4550" y="21283"/>
                    <a:pt x="4033" y="21425"/>
                  </a:cubicBezTo>
                  <a:cubicBezTo>
                    <a:pt x="3956" y="21460"/>
                    <a:pt x="3853" y="21460"/>
                    <a:pt x="3750" y="21496"/>
                  </a:cubicBezTo>
                  <a:close/>
                  <a:moveTo>
                    <a:pt x="1040" y="13667"/>
                  </a:moveTo>
                  <a:cubicBezTo>
                    <a:pt x="1117" y="14166"/>
                    <a:pt x="1117" y="14628"/>
                    <a:pt x="1246" y="15020"/>
                  </a:cubicBezTo>
                  <a:cubicBezTo>
                    <a:pt x="1556" y="16016"/>
                    <a:pt x="1840" y="17012"/>
                    <a:pt x="2253" y="17902"/>
                  </a:cubicBezTo>
                  <a:cubicBezTo>
                    <a:pt x="2537" y="18507"/>
                    <a:pt x="2846" y="19041"/>
                    <a:pt x="3259" y="19539"/>
                  </a:cubicBezTo>
                  <a:cubicBezTo>
                    <a:pt x="3724" y="20073"/>
                    <a:pt x="4162" y="20144"/>
                    <a:pt x="4679" y="19752"/>
                  </a:cubicBezTo>
                  <a:cubicBezTo>
                    <a:pt x="5221" y="19361"/>
                    <a:pt x="5788" y="19005"/>
                    <a:pt x="6330" y="18614"/>
                  </a:cubicBezTo>
                  <a:cubicBezTo>
                    <a:pt x="6975" y="18187"/>
                    <a:pt x="7621" y="17760"/>
                    <a:pt x="8214" y="17261"/>
                  </a:cubicBezTo>
                  <a:cubicBezTo>
                    <a:pt x="9375" y="16265"/>
                    <a:pt x="10485" y="15233"/>
                    <a:pt x="11646" y="14201"/>
                  </a:cubicBezTo>
                  <a:cubicBezTo>
                    <a:pt x="12240" y="13667"/>
                    <a:pt x="12756" y="13027"/>
                    <a:pt x="13246" y="12351"/>
                  </a:cubicBezTo>
                  <a:cubicBezTo>
                    <a:pt x="13582" y="11924"/>
                    <a:pt x="13866" y="11425"/>
                    <a:pt x="14227" y="11034"/>
                  </a:cubicBezTo>
                  <a:cubicBezTo>
                    <a:pt x="14330" y="10927"/>
                    <a:pt x="14408" y="10785"/>
                    <a:pt x="14485" y="10643"/>
                  </a:cubicBezTo>
                  <a:cubicBezTo>
                    <a:pt x="14588" y="10465"/>
                    <a:pt x="14691" y="10251"/>
                    <a:pt x="14846" y="10109"/>
                  </a:cubicBezTo>
                  <a:cubicBezTo>
                    <a:pt x="15079" y="9860"/>
                    <a:pt x="15053" y="9611"/>
                    <a:pt x="14924" y="9326"/>
                  </a:cubicBezTo>
                  <a:cubicBezTo>
                    <a:pt x="14872" y="9219"/>
                    <a:pt x="14846" y="9148"/>
                    <a:pt x="14795" y="9041"/>
                  </a:cubicBezTo>
                  <a:cubicBezTo>
                    <a:pt x="14485" y="8436"/>
                    <a:pt x="14175" y="7831"/>
                    <a:pt x="13917" y="7191"/>
                  </a:cubicBezTo>
                  <a:cubicBezTo>
                    <a:pt x="13479" y="6159"/>
                    <a:pt x="12937" y="5198"/>
                    <a:pt x="12550" y="4131"/>
                  </a:cubicBezTo>
                  <a:cubicBezTo>
                    <a:pt x="12472" y="3881"/>
                    <a:pt x="12343" y="3704"/>
                    <a:pt x="12240" y="3490"/>
                  </a:cubicBezTo>
                  <a:cubicBezTo>
                    <a:pt x="12111" y="3241"/>
                    <a:pt x="11956" y="3134"/>
                    <a:pt x="11698" y="3277"/>
                  </a:cubicBezTo>
                  <a:cubicBezTo>
                    <a:pt x="11259" y="3526"/>
                    <a:pt x="10795" y="3704"/>
                    <a:pt x="10356" y="3953"/>
                  </a:cubicBezTo>
                  <a:cubicBezTo>
                    <a:pt x="10098" y="4095"/>
                    <a:pt x="9814" y="4166"/>
                    <a:pt x="9556" y="4380"/>
                  </a:cubicBezTo>
                  <a:cubicBezTo>
                    <a:pt x="8550" y="5127"/>
                    <a:pt x="7517" y="5767"/>
                    <a:pt x="6562" y="6657"/>
                  </a:cubicBezTo>
                  <a:cubicBezTo>
                    <a:pt x="5659" y="7511"/>
                    <a:pt x="4782" y="8401"/>
                    <a:pt x="3930" y="9362"/>
                  </a:cubicBezTo>
                  <a:cubicBezTo>
                    <a:pt x="2924" y="10500"/>
                    <a:pt x="2072" y="11852"/>
                    <a:pt x="1195" y="13169"/>
                  </a:cubicBezTo>
                  <a:cubicBezTo>
                    <a:pt x="1143" y="13311"/>
                    <a:pt x="1091" y="13489"/>
                    <a:pt x="1040" y="13667"/>
                  </a:cubicBezTo>
                  <a:close/>
                  <a:moveTo>
                    <a:pt x="14950" y="2458"/>
                  </a:moveTo>
                  <a:cubicBezTo>
                    <a:pt x="14330" y="2529"/>
                    <a:pt x="13814" y="2600"/>
                    <a:pt x="13298" y="2672"/>
                  </a:cubicBezTo>
                  <a:cubicBezTo>
                    <a:pt x="13221" y="2672"/>
                    <a:pt x="13117" y="2743"/>
                    <a:pt x="13040" y="2814"/>
                  </a:cubicBezTo>
                  <a:cubicBezTo>
                    <a:pt x="12911" y="2921"/>
                    <a:pt x="12885" y="3099"/>
                    <a:pt x="12962" y="3277"/>
                  </a:cubicBezTo>
                  <a:cubicBezTo>
                    <a:pt x="13066" y="3490"/>
                    <a:pt x="13195" y="3704"/>
                    <a:pt x="13298" y="3917"/>
                  </a:cubicBezTo>
                  <a:cubicBezTo>
                    <a:pt x="14046" y="5483"/>
                    <a:pt x="14821" y="7049"/>
                    <a:pt x="15569" y="8579"/>
                  </a:cubicBezTo>
                  <a:cubicBezTo>
                    <a:pt x="15724" y="8899"/>
                    <a:pt x="15904" y="8863"/>
                    <a:pt x="16033" y="8543"/>
                  </a:cubicBezTo>
                  <a:cubicBezTo>
                    <a:pt x="16085" y="8436"/>
                    <a:pt x="16111" y="8330"/>
                    <a:pt x="16111" y="8258"/>
                  </a:cubicBezTo>
                  <a:cubicBezTo>
                    <a:pt x="16291" y="7404"/>
                    <a:pt x="16601" y="6657"/>
                    <a:pt x="16885" y="5874"/>
                  </a:cubicBezTo>
                  <a:cubicBezTo>
                    <a:pt x="16988" y="5590"/>
                    <a:pt x="17169" y="5376"/>
                    <a:pt x="17375" y="5198"/>
                  </a:cubicBezTo>
                  <a:cubicBezTo>
                    <a:pt x="17762" y="4842"/>
                    <a:pt x="18124" y="4415"/>
                    <a:pt x="18485" y="3988"/>
                  </a:cubicBezTo>
                  <a:cubicBezTo>
                    <a:pt x="18640" y="3810"/>
                    <a:pt x="18614" y="3668"/>
                    <a:pt x="18459" y="3526"/>
                  </a:cubicBezTo>
                  <a:cubicBezTo>
                    <a:pt x="18175" y="3277"/>
                    <a:pt x="17891" y="3063"/>
                    <a:pt x="17608" y="2850"/>
                  </a:cubicBezTo>
                  <a:cubicBezTo>
                    <a:pt x="17375" y="2636"/>
                    <a:pt x="17143" y="2636"/>
                    <a:pt x="16885" y="2778"/>
                  </a:cubicBezTo>
                  <a:cubicBezTo>
                    <a:pt x="16575" y="2956"/>
                    <a:pt x="16291" y="2921"/>
                    <a:pt x="15956" y="2778"/>
                  </a:cubicBezTo>
                  <a:cubicBezTo>
                    <a:pt x="15595" y="2600"/>
                    <a:pt x="15208" y="2529"/>
                    <a:pt x="14950" y="2458"/>
                  </a:cubicBezTo>
                  <a:close/>
                  <a:moveTo>
                    <a:pt x="19569" y="2850"/>
                  </a:moveTo>
                  <a:cubicBezTo>
                    <a:pt x="19621" y="2850"/>
                    <a:pt x="19672" y="2850"/>
                    <a:pt x="19698" y="2850"/>
                  </a:cubicBezTo>
                  <a:cubicBezTo>
                    <a:pt x="19801" y="2814"/>
                    <a:pt x="19930" y="2778"/>
                    <a:pt x="19930" y="2600"/>
                  </a:cubicBezTo>
                  <a:cubicBezTo>
                    <a:pt x="19930" y="2494"/>
                    <a:pt x="19879" y="2351"/>
                    <a:pt x="19827" y="2280"/>
                  </a:cubicBezTo>
                  <a:cubicBezTo>
                    <a:pt x="19595" y="1996"/>
                    <a:pt x="19337" y="1818"/>
                    <a:pt x="19027" y="1746"/>
                  </a:cubicBezTo>
                  <a:cubicBezTo>
                    <a:pt x="18898" y="1711"/>
                    <a:pt x="18743" y="1746"/>
                    <a:pt x="18614" y="1818"/>
                  </a:cubicBezTo>
                  <a:cubicBezTo>
                    <a:pt x="18459" y="1924"/>
                    <a:pt x="18433" y="2209"/>
                    <a:pt x="18588" y="2351"/>
                  </a:cubicBezTo>
                  <a:cubicBezTo>
                    <a:pt x="18898" y="2636"/>
                    <a:pt x="19233" y="2778"/>
                    <a:pt x="19569" y="28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51B1619-FADC-194F-9CDD-316C49718093}"/>
              </a:ext>
            </a:extLst>
          </p:cNvPr>
          <p:cNvGrpSpPr/>
          <p:nvPr userDrawn="1"/>
        </p:nvGrpSpPr>
        <p:grpSpPr>
          <a:xfrm>
            <a:off x="695400" y="1694810"/>
            <a:ext cx="621588" cy="893053"/>
            <a:chOff x="8305799" y="6578600"/>
            <a:chExt cx="651270" cy="935698"/>
          </a:xfrm>
        </p:grpSpPr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D6601F1D-D444-D14B-8CC7-49FF3A7D4E3E}"/>
                </a:ext>
              </a:extLst>
            </p:cNvPr>
            <p:cNvSpPr/>
            <p:nvPr/>
          </p:nvSpPr>
          <p:spPr>
            <a:xfrm>
              <a:off x="8305799" y="6578600"/>
              <a:ext cx="651270" cy="93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90" extrusionOk="0">
                  <a:moveTo>
                    <a:pt x="9457" y="21291"/>
                  </a:moveTo>
                  <a:cubicBezTo>
                    <a:pt x="9248" y="21320"/>
                    <a:pt x="9039" y="21291"/>
                    <a:pt x="8872" y="21349"/>
                  </a:cubicBezTo>
                  <a:cubicBezTo>
                    <a:pt x="8496" y="21436"/>
                    <a:pt x="8162" y="21378"/>
                    <a:pt x="7827" y="21233"/>
                  </a:cubicBezTo>
                  <a:cubicBezTo>
                    <a:pt x="6992" y="20913"/>
                    <a:pt x="6198" y="20565"/>
                    <a:pt x="5613" y="20013"/>
                  </a:cubicBezTo>
                  <a:cubicBezTo>
                    <a:pt x="5237" y="19694"/>
                    <a:pt x="4819" y="19404"/>
                    <a:pt x="4276" y="19230"/>
                  </a:cubicBezTo>
                  <a:cubicBezTo>
                    <a:pt x="3649" y="19055"/>
                    <a:pt x="3315" y="18678"/>
                    <a:pt x="3273" y="18242"/>
                  </a:cubicBezTo>
                  <a:cubicBezTo>
                    <a:pt x="3190" y="17604"/>
                    <a:pt x="2897" y="16994"/>
                    <a:pt x="2605" y="16384"/>
                  </a:cubicBezTo>
                  <a:cubicBezTo>
                    <a:pt x="2480" y="16152"/>
                    <a:pt x="2438" y="15920"/>
                    <a:pt x="2605" y="15659"/>
                  </a:cubicBezTo>
                  <a:cubicBezTo>
                    <a:pt x="2688" y="15571"/>
                    <a:pt x="2688" y="15426"/>
                    <a:pt x="2688" y="15310"/>
                  </a:cubicBezTo>
                  <a:cubicBezTo>
                    <a:pt x="2605" y="14962"/>
                    <a:pt x="2480" y="14613"/>
                    <a:pt x="2396" y="14265"/>
                  </a:cubicBezTo>
                  <a:cubicBezTo>
                    <a:pt x="2187" y="13568"/>
                    <a:pt x="1978" y="12871"/>
                    <a:pt x="1728" y="12175"/>
                  </a:cubicBezTo>
                  <a:cubicBezTo>
                    <a:pt x="1686" y="12059"/>
                    <a:pt x="1728" y="11942"/>
                    <a:pt x="1644" y="11855"/>
                  </a:cubicBezTo>
                  <a:cubicBezTo>
                    <a:pt x="1351" y="11391"/>
                    <a:pt x="1268" y="10897"/>
                    <a:pt x="1059" y="10433"/>
                  </a:cubicBezTo>
                  <a:cubicBezTo>
                    <a:pt x="850" y="9968"/>
                    <a:pt x="683" y="9475"/>
                    <a:pt x="599" y="8981"/>
                  </a:cubicBezTo>
                  <a:cubicBezTo>
                    <a:pt x="474" y="8342"/>
                    <a:pt x="391" y="7704"/>
                    <a:pt x="265" y="7065"/>
                  </a:cubicBezTo>
                  <a:cubicBezTo>
                    <a:pt x="223" y="6862"/>
                    <a:pt x="140" y="6659"/>
                    <a:pt x="56" y="6426"/>
                  </a:cubicBezTo>
                  <a:cubicBezTo>
                    <a:pt x="-27" y="6194"/>
                    <a:pt x="-69" y="6020"/>
                    <a:pt x="307" y="5875"/>
                  </a:cubicBezTo>
                  <a:cubicBezTo>
                    <a:pt x="391" y="5846"/>
                    <a:pt x="474" y="5788"/>
                    <a:pt x="516" y="5730"/>
                  </a:cubicBezTo>
                  <a:cubicBezTo>
                    <a:pt x="725" y="5352"/>
                    <a:pt x="1226" y="5236"/>
                    <a:pt x="1728" y="5149"/>
                  </a:cubicBezTo>
                  <a:cubicBezTo>
                    <a:pt x="2229" y="5062"/>
                    <a:pt x="2688" y="4946"/>
                    <a:pt x="3190" y="4830"/>
                  </a:cubicBezTo>
                  <a:cubicBezTo>
                    <a:pt x="4443" y="4568"/>
                    <a:pt x="5655" y="4191"/>
                    <a:pt x="6908" y="3988"/>
                  </a:cubicBezTo>
                  <a:cubicBezTo>
                    <a:pt x="6950" y="3988"/>
                    <a:pt x="6992" y="3959"/>
                    <a:pt x="7075" y="3959"/>
                  </a:cubicBezTo>
                  <a:cubicBezTo>
                    <a:pt x="8078" y="3697"/>
                    <a:pt x="9081" y="3436"/>
                    <a:pt x="10083" y="3175"/>
                  </a:cubicBezTo>
                  <a:cubicBezTo>
                    <a:pt x="10376" y="3088"/>
                    <a:pt x="10668" y="3030"/>
                    <a:pt x="10961" y="3088"/>
                  </a:cubicBezTo>
                  <a:cubicBezTo>
                    <a:pt x="11253" y="3146"/>
                    <a:pt x="11462" y="3030"/>
                    <a:pt x="11587" y="2855"/>
                  </a:cubicBezTo>
                  <a:cubicBezTo>
                    <a:pt x="11671" y="2739"/>
                    <a:pt x="11755" y="2594"/>
                    <a:pt x="11796" y="2449"/>
                  </a:cubicBezTo>
                  <a:cubicBezTo>
                    <a:pt x="11922" y="1926"/>
                    <a:pt x="12381" y="1636"/>
                    <a:pt x="13050" y="1549"/>
                  </a:cubicBezTo>
                  <a:cubicBezTo>
                    <a:pt x="14220" y="1375"/>
                    <a:pt x="15306" y="939"/>
                    <a:pt x="16434" y="707"/>
                  </a:cubicBezTo>
                  <a:cubicBezTo>
                    <a:pt x="17311" y="504"/>
                    <a:pt x="18147" y="271"/>
                    <a:pt x="19024" y="68"/>
                  </a:cubicBezTo>
                  <a:cubicBezTo>
                    <a:pt x="20027" y="-164"/>
                    <a:pt x="20946" y="213"/>
                    <a:pt x="21239" y="910"/>
                  </a:cubicBezTo>
                  <a:cubicBezTo>
                    <a:pt x="21280" y="997"/>
                    <a:pt x="21322" y="1084"/>
                    <a:pt x="21364" y="1171"/>
                  </a:cubicBezTo>
                  <a:cubicBezTo>
                    <a:pt x="21531" y="1607"/>
                    <a:pt x="21364" y="1897"/>
                    <a:pt x="20737" y="2042"/>
                  </a:cubicBezTo>
                  <a:cubicBezTo>
                    <a:pt x="20361" y="2159"/>
                    <a:pt x="19943" y="2217"/>
                    <a:pt x="19567" y="2304"/>
                  </a:cubicBezTo>
                  <a:cubicBezTo>
                    <a:pt x="18272" y="2623"/>
                    <a:pt x="17019" y="2942"/>
                    <a:pt x="15724" y="3262"/>
                  </a:cubicBezTo>
                  <a:cubicBezTo>
                    <a:pt x="14972" y="3436"/>
                    <a:pt x="14470" y="3813"/>
                    <a:pt x="14178" y="4307"/>
                  </a:cubicBezTo>
                  <a:cubicBezTo>
                    <a:pt x="13927" y="4684"/>
                    <a:pt x="13718" y="5062"/>
                    <a:pt x="13551" y="5439"/>
                  </a:cubicBezTo>
                  <a:cubicBezTo>
                    <a:pt x="13384" y="5846"/>
                    <a:pt x="13426" y="6281"/>
                    <a:pt x="13509" y="6717"/>
                  </a:cubicBezTo>
                  <a:cubicBezTo>
                    <a:pt x="13676" y="7268"/>
                    <a:pt x="13802" y="7849"/>
                    <a:pt x="14011" y="8401"/>
                  </a:cubicBezTo>
                  <a:cubicBezTo>
                    <a:pt x="14178" y="8981"/>
                    <a:pt x="14428" y="9533"/>
                    <a:pt x="14637" y="10113"/>
                  </a:cubicBezTo>
                  <a:cubicBezTo>
                    <a:pt x="14972" y="10984"/>
                    <a:pt x="15306" y="11855"/>
                    <a:pt x="15640" y="12755"/>
                  </a:cubicBezTo>
                  <a:cubicBezTo>
                    <a:pt x="15724" y="12988"/>
                    <a:pt x="15849" y="13249"/>
                    <a:pt x="15974" y="13481"/>
                  </a:cubicBezTo>
                  <a:cubicBezTo>
                    <a:pt x="16434" y="14323"/>
                    <a:pt x="16810" y="15165"/>
                    <a:pt x="16977" y="16036"/>
                  </a:cubicBezTo>
                  <a:cubicBezTo>
                    <a:pt x="17019" y="16181"/>
                    <a:pt x="17061" y="16297"/>
                    <a:pt x="17144" y="16442"/>
                  </a:cubicBezTo>
                  <a:cubicBezTo>
                    <a:pt x="17520" y="17401"/>
                    <a:pt x="17896" y="18359"/>
                    <a:pt x="18314" y="19317"/>
                  </a:cubicBezTo>
                  <a:cubicBezTo>
                    <a:pt x="18481" y="19723"/>
                    <a:pt x="18272" y="20013"/>
                    <a:pt x="17646" y="20217"/>
                  </a:cubicBezTo>
                  <a:cubicBezTo>
                    <a:pt x="17520" y="20275"/>
                    <a:pt x="17353" y="20304"/>
                    <a:pt x="17186" y="20304"/>
                  </a:cubicBezTo>
                  <a:cubicBezTo>
                    <a:pt x="16100" y="20391"/>
                    <a:pt x="15097" y="20623"/>
                    <a:pt x="14053" y="20797"/>
                  </a:cubicBezTo>
                  <a:cubicBezTo>
                    <a:pt x="13342" y="20913"/>
                    <a:pt x="12632" y="20971"/>
                    <a:pt x="11922" y="21059"/>
                  </a:cubicBezTo>
                  <a:cubicBezTo>
                    <a:pt x="11462" y="21117"/>
                    <a:pt x="11003" y="21204"/>
                    <a:pt x="10585" y="21262"/>
                  </a:cubicBezTo>
                  <a:cubicBezTo>
                    <a:pt x="10251" y="21320"/>
                    <a:pt x="9875" y="21349"/>
                    <a:pt x="9540" y="21378"/>
                  </a:cubicBezTo>
                  <a:cubicBezTo>
                    <a:pt x="9457" y="21320"/>
                    <a:pt x="9457" y="21320"/>
                    <a:pt x="9457" y="21291"/>
                  </a:cubicBezTo>
                  <a:close/>
                  <a:moveTo>
                    <a:pt x="16685" y="18852"/>
                  </a:moveTo>
                  <a:cubicBezTo>
                    <a:pt x="16643" y="18765"/>
                    <a:pt x="16601" y="18649"/>
                    <a:pt x="16517" y="18504"/>
                  </a:cubicBezTo>
                  <a:cubicBezTo>
                    <a:pt x="15974" y="17459"/>
                    <a:pt x="15598" y="16413"/>
                    <a:pt x="15264" y="15310"/>
                  </a:cubicBezTo>
                  <a:cubicBezTo>
                    <a:pt x="15097" y="14701"/>
                    <a:pt x="14763" y="14120"/>
                    <a:pt x="14512" y="13510"/>
                  </a:cubicBezTo>
                  <a:cubicBezTo>
                    <a:pt x="14387" y="13249"/>
                    <a:pt x="14261" y="13017"/>
                    <a:pt x="14136" y="12755"/>
                  </a:cubicBezTo>
                  <a:cubicBezTo>
                    <a:pt x="14052" y="12552"/>
                    <a:pt x="13969" y="12349"/>
                    <a:pt x="13885" y="12146"/>
                  </a:cubicBezTo>
                  <a:cubicBezTo>
                    <a:pt x="13551" y="11304"/>
                    <a:pt x="13217" y="10462"/>
                    <a:pt x="12883" y="9620"/>
                  </a:cubicBezTo>
                  <a:cubicBezTo>
                    <a:pt x="12674" y="9039"/>
                    <a:pt x="12507" y="8488"/>
                    <a:pt x="12298" y="7907"/>
                  </a:cubicBezTo>
                  <a:cubicBezTo>
                    <a:pt x="12256" y="7762"/>
                    <a:pt x="12172" y="7646"/>
                    <a:pt x="12089" y="7501"/>
                  </a:cubicBezTo>
                  <a:cubicBezTo>
                    <a:pt x="11922" y="7210"/>
                    <a:pt x="11796" y="7152"/>
                    <a:pt x="11337" y="7239"/>
                  </a:cubicBezTo>
                  <a:cubicBezTo>
                    <a:pt x="10334" y="7442"/>
                    <a:pt x="9248" y="7501"/>
                    <a:pt x="8329" y="7820"/>
                  </a:cubicBezTo>
                  <a:cubicBezTo>
                    <a:pt x="8203" y="7849"/>
                    <a:pt x="8078" y="7849"/>
                    <a:pt x="7953" y="7878"/>
                  </a:cubicBezTo>
                  <a:cubicBezTo>
                    <a:pt x="7410" y="7994"/>
                    <a:pt x="6825" y="8139"/>
                    <a:pt x="6281" y="8284"/>
                  </a:cubicBezTo>
                  <a:cubicBezTo>
                    <a:pt x="5989" y="8371"/>
                    <a:pt x="5947" y="8459"/>
                    <a:pt x="5989" y="8662"/>
                  </a:cubicBezTo>
                  <a:cubicBezTo>
                    <a:pt x="6156" y="9213"/>
                    <a:pt x="6365" y="9736"/>
                    <a:pt x="6490" y="10288"/>
                  </a:cubicBezTo>
                  <a:cubicBezTo>
                    <a:pt x="6741" y="11188"/>
                    <a:pt x="6950" y="12117"/>
                    <a:pt x="7201" y="13017"/>
                  </a:cubicBezTo>
                  <a:cubicBezTo>
                    <a:pt x="7284" y="13394"/>
                    <a:pt x="7326" y="13771"/>
                    <a:pt x="7410" y="14120"/>
                  </a:cubicBezTo>
                  <a:cubicBezTo>
                    <a:pt x="7660" y="15165"/>
                    <a:pt x="7994" y="16210"/>
                    <a:pt x="8203" y="17284"/>
                  </a:cubicBezTo>
                  <a:cubicBezTo>
                    <a:pt x="8329" y="17894"/>
                    <a:pt x="8621" y="18475"/>
                    <a:pt x="8914" y="19084"/>
                  </a:cubicBezTo>
                  <a:cubicBezTo>
                    <a:pt x="8955" y="19171"/>
                    <a:pt x="8997" y="19259"/>
                    <a:pt x="9081" y="19317"/>
                  </a:cubicBezTo>
                  <a:cubicBezTo>
                    <a:pt x="9331" y="19578"/>
                    <a:pt x="9499" y="19839"/>
                    <a:pt x="9540" y="20159"/>
                  </a:cubicBezTo>
                  <a:cubicBezTo>
                    <a:pt x="9582" y="20362"/>
                    <a:pt x="9707" y="20420"/>
                    <a:pt x="10000" y="20391"/>
                  </a:cubicBezTo>
                  <a:cubicBezTo>
                    <a:pt x="10167" y="20391"/>
                    <a:pt x="10292" y="20362"/>
                    <a:pt x="10459" y="20333"/>
                  </a:cubicBezTo>
                  <a:cubicBezTo>
                    <a:pt x="12256" y="20013"/>
                    <a:pt x="14011" y="19694"/>
                    <a:pt x="15807" y="19346"/>
                  </a:cubicBezTo>
                  <a:cubicBezTo>
                    <a:pt x="15974" y="19317"/>
                    <a:pt x="16141" y="19288"/>
                    <a:pt x="16309" y="19230"/>
                  </a:cubicBezTo>
                  <a:cubicBezTo>
                    <a:pt x="16559" y="19230"/>
                    <a:pt x="16685" y="19113"/>
                    <a:pt x="16685" y="18852"/>
                  </a:cubicBezTo>
                  <a:close/>
                  <a:moveTo>
                    <a:pt x="6741" y="17284"/>
                  </a:moveTo>
                  <a:cubicBezTo>
                    <a:pt x="6825" y="17023"/>
                    <a:pt x="6741" y="16820"/>
                    <a:pt x="6574" y="16588"/>
                  </a:cubicBezTo>
                  <a:cubicBezTo>
                    <a:pt x="6490" y="16471"/>
                    <a:pt x="6449" y="16326"/>
                    <a:pt x="6407" y="16181"/>
                  </a:cubicBezTo>
                  <a:cubicBezTo>
                    <a:pt x="6240" y="15455"/>
                    <a:pt x="6073" y="14730"/>
                    <a:pt x="5905" y="14033"/>
                  </a:cubicBezTo>
                  <a:cubicBezTo>
                    <a:pt x="5738" y="13336"/>
                    <a:pt x="5613" y="12610"/>
                    <a:pt x="5488" y="11913"/>
                  </a:cubicBezTo>
                  <a:cubicBezTo>
                    <a:pt x="5404" y="11449"/>
                    <a:pt x="5321" y="10955"/>
                    <a:pt x="5237" y="10491"/>
                  </a:cubicBezTo>
                  <a:cubicBezTo>
                    <a:pt x="5195" y="10230"/>
                    <a:pt x="5112" y="9968"/>
                    <a:pt x="5028" y="9707"/>
                  </a:cubicBezTo>
                  <a:cubicBezTo>
                    <a:pt x="4903" y="9300"/>
                    <a:pt x="4819" y="8894"/>
                    <a:pt x="4652" y="8517"/>
                  </a:cubicBezTo>
                  <a:cubicBezTo>
                    <a:pt x="4568" y="8255"/>
                    <a:pt x="4318" y="8197"/>
                    <a:pt x="4025" y="8401"/>
                  </a:cubicBezTo>
                  <a:cubicBezTo>
                    <a:pt x="3942" y="8459"/>
                    <a:pt x="3858" y="8517"/>
                    <a:pt x="3775" y="8604"/>
                  </a:cubicBezTo>
                  <a:cubicBezTo>
                    <a:pt x="3440" y="8923"/>
                    <a:pt x="3023" y="9155"/>
                    <a:pt x="2480" y="9242"/>
                  </a:cubicBezTo>
                  <a:cubicBezTo>
                    <a:pt x="2020" y="9301"/>
                    <a:pt x="1895" y="9504"/>
                    <a:pt x="1936" y="9852"/>
                  </a:cubicBezTo>
                  <a:cubicBezTo>
                    <a:pt x="1978" y="10026"/>
                    <a:pt x="2062" y="10201"/>
                    <a:pt x="2145" y="10346"/>
                  </a:cubicBezTo>
                  <a:cubicBezTo>
                    <a:pt x="2229" y="10520"/>
                    <a:pt x="2396" y="10694"/>
                    <a:pt x="2438" y="10897"/>
                  </a:cubicBezTo>
                  <a:cubicBezTo>
                    <a:pt x="2897" y="12204"/>
                    <a:pt x="3315" y="13539"/>
                    <a:pt x="3775" y="14846"/>
                  </a:cubicBezTo>
                  <a:cubicBezTo>
                    <a:pt x="3816" y="15020"/>
                    <a:pt x="3858" y="15194"/>
                    <a:pt x="3900" y="15368"/>
                  </a:cubicBezTo>
                  <a:cubicBezTo>
                    <a:pt x="4109" y="16210"/>
                    <a:pt x="4193" y="17052"/>
                    <a:pt x="4527" y="17894"/>
                  </a:cubicBezTo>
                  <a:cubicBezTo>
                    <a:pt x="4736" y="18359"/>
                    <a:pt x="5028" y="18707"/>
                    <a:pt x="5697" y="18881"/>
                  </a:cubicBezTo>
                  <a:cubicBezTo>
                    <a:pt x="5989" y="18968"/>
                    <a:pt x="6240" y="19084"/>
                    <a:pt x="6490" y="19200"/>
                  </a:cubicBezTo>
                  <a:cubicBezTo>
                    <a:pt x="6658" y="19259"/>
                    <a:pt x="6783" y="19346"/>
                    <a:pt x="6950" y="19404"/>
                  </a:cubicBezTo>
                  <a:cubicBezTo>
                    <a:pt x="7201" y="19491"/>
                    <a:pt x="7368" y="19404"/>
                    <a:pt x="7326" y="19230"/>
                  </a:cubicBezTo>
                  <a:cubicBezTo>
                    <a:pt x="7284" y="19084"/>
                    <a:pt x="7201" y="18910"/>
                    <a:pt x="7159" y="18765"/>
                  </a:cubicBezTo>
                  <a:cubicBezTo>
                    <a:pt x="7075" y="18213"/>
                    <a:pt x="6741" y="17778"/>
                    <a:pt x="6741" y="17284"/>
                  </a:cubicBezTo>
                  <a:close/>
                  <a:moveTo>
                    <a:pt x="5780" y="7239"/>
                  </a:moveTo>
                  <a:cubicBezTo>
                    <a:pt x="5989" y="7210"/>
                    <a:pt x="6198" y="7181"/>
                    <a:pt x="6365" y="7152"/>
                  </a:cubicBezTo>
                  <a:cubicBezTo>
                    <a:pt x="7201" y="6978"/>
                    <a:pt x="8078" y="6775"/>
                    <a:pt x="8914" y="6601"/>
                  </a:cubicBezTo>
                  <a:cubicBezTo>
                    <a:pt x="9122" y="6542"/>
                    <a:pt x="9290" y="6484"/>
                    <a:pt x="9457" y="6426"/>
                  </a:cubicBezTo>
                  <a:cubicBezTo>
                    <a:pt x="9791" y="6252"/>
                    <a:pt x="10167" y="6194"/>
                    <a:pt x="10627" y="6194"/>
                  </a:cubicBezTo>
                  <a:cubicBezTo>
                    <a:pt x="10835" y="6194"/>
                    <a:pt x="11086" y="6165"/>
                    <a:pt x="11295" y="6107"/>
                  </a:cubicBezTo>
                  <a:cubicBezTo>
                    <a:pt x="11337" y="6107"/>
                    <a:pt x="11379" y="6020"/>
                    <a:pt x="11420" y="5991"/>
                  </a:cubicBezTo>
                  <a:cubicBezTo>
                    <a:pt x="11420" y="5962"/>
                    <a:pt x="11379" y="5933"/>
                    <a:pt x="11337" y="5904"/>
                  </a:cubicBezTo>
                  <a:cubicBezTo>
                    <a:pt x="11128" y="5817"/>
                    <a:pt x="10877" y="5759"/>
                    <a:pt x="10627" y="5672"/>
                  </a:cubicBezTo>
                  <a:cubicBezTo>
                    <a:pt x="10292" y="5526"/>
                    <a:pt x="10209" y="5410"/>
                    <a:pt x="10334" y="5149"/>
                  </a:cubicBezTo>
                  <a:cubicBezTo>
                    <a:pt x="10418" y="4946"/>
                    <a:pt x="10543" y="4742"/>
                    <a:pt x="10627" y="4539"/>
                  </a:cubicBezTo>
                  <a:cubicBezTo>
                    <a:pt x="10668" y="4394"/>
                    <a:pt x="10543" y="4278"/>
                    <a:pt x="10334" y="4336"/>
                  </a:cubicBezTo>
                  <a:cubicBezTo>
                    <a:pt x="9874" y="4423"/>
                    <a:pt x="9415" y="4510"/>
                    <a:pt x="8955" y="4626"/>
                  </a:cubicBezTo>
                  <a:cubicBezTo>
                    <a:pt x="7660" y="4917"/>
                    <a:pt x="6365" y="5207"/>
                    <a:pt x="5112" y="5497"/>
                  </a:cubicBezTo>
                  <a:cubicBezTo>
                    <a:pt x="4485" y="5642"/>
                    <a:pt x="3858" y="5788"/>
                    <a:pt x="3232" y="5962"/>
                  </a:cubicBezTo>
                  <a:cubicBezTo>
                    <a:pt x="3190" y="5962"/>
                    <a:pt x="3148" y="5991"/>
                    <a:pt x="3106" y="6020"/>
                  </a:cubicBezTo>
                  <a:cubicBezTo>
                    <a:pt x="2939" y="6078"/>
                    <a:pt x="2897" y="6223"/>
                    <a:pt x="3064" y="6281"/>
                  </a:cubicBezTo>
                  <a:cubicBezTo>
                    <a:pt x="3816" y="6630"/>
                    <a:pt x="4610" y="6978"/>
                    <a:pt x="5446" y="7239"/>
                  </a:cubicBezTo>
                  <a:cubicBezTo>
                    <a:pt x="5529" y="7210"/>
                    <a:pt x="5655" y="7210"/>
                    <a:pt x="5780" y="7239"/>
                  </a:cubicBezTo>
                  <a:close/>
                  <a:moveTo>
                    <a:pt x="19358" y="997"/>
                  </a:moveTo>
                  <a:cubicBezTo>
                    <a:pt x="18899" y="1084"/>
                    <a:pt x="18439" y="1171"/>
                    <a:pt x="17980" y="1259"/>
                  </a:cubicBezTo>
                  <a:cubicBezTo>
                    <a:pt x="16935" y="1520"/>
                    <a:pt x="15849" y="1810"/>
                    <a:pt x="14805" y="2072"/>
                  </a:cubicBezTo>
                  <a:cubicBezTo>
                    <a:pt x="14554" y="2130"/>
                    <a:pt x="14261" y="2188"/>
                    <a:pt x="14011" y="2275"/>
                  </a:cubicBezTo>
                  <a:cubicBezTo>
                    <a:pt x="13885" y="2304"/>
                    <a:pt x="13760" y="2391"/>
                    <a:pt x="13635" y="2449"/>
                  </a:cubicBezTo>
                  <a:cubicBezTo>
                    <a:pt x="13509" y="2536"/>
                    <a:pt x="13509" y="2652"/>
                    <a:pt x="13635" y="2739"/>
                  </a:cubicBezTo>
                  <a:cubicBezTo>
                    <a:pt x="13718" y="2797"/>
                    <a:pt x="13885" y="2797"/>
                    <a:pt x="13969" y="2797"/>
                  </a:cubicBezTo>
                  <a:cubicBezTo>
                    <a:pt x="14220" y="2739"/>
                    <a:pt x="14470" y="2594"/>
                    <a:pt x="14721" y="2536"/>
                  </a:cubicBezTo>
                  <a:cubicBezTo>
                    <a:pt x="16183" y="2188"/>
                    <a:pt x="17687" y="1868"/>
                    <a:pt x="19150" y="1520"/>
                  </a:cubicBezTo>
                  <a:cubicBezTo>
                    <a:pt x="19358" y="1462"/>
                    <a:pt x="19526" y="1404"/>
                    <a:pt x="19693" y="1317"/>
                  </a:cubicBezTo>
                  <a:cubicBezTo>
                    <a:pt x="19860" y="1230"/>
                    <a:pt x="19776" y="1055"/>
                    <a:pt x="19567" y="1026"/>
                  </a:cubicBezTo>
                  <a:cubicBezTo>
                    <a:pt x="19526" y="1026"/>
                    <a:pt x="19484" y="997"/>
                    <a:pt x="19358" y="997"/>
                  </a:cubicBezTo>
                  <a:close/>
                  <a:moveTo>
                    <a:pt x="2563" y="7849"/>
                  </a:moveTo>
                  <a:cubicBezTo>
                    <a:pt x="2814" y="7820"/>
                    <a:pt x="3023" y="7704"/>
                    <a:pt x="3064" y="7559"/>
                  </a:cubicBezTo>
                  <a:cubicBezTo>
                    <a:pt x="3106" y="7442"/>
                    <a:pt x="3064" y="7297"/>
                    <a:pt x="2981" y="7210"/>
                  </a:cubicBezTo>
                  <a:cubicBezTo>
                    <a:pt x="2814" y="7036"/>
                    <a:pt x="2521" y="6949"/>
                    <a:pt x="2187" y="6949"/>
                  </a:cubicBezTo>
                  <a:cubicBezTo>
                    <a:pt x="2104" y="6949"/>
                    <a:pt x="1936" y="7036"/>
                    <a:pt x="1936" y="7094"/>
                  </a:cubicBezTo>
                  <a:cubicBezTo>
                    <a:pt x="1936" y="7355"/>
                    <a:pt x="2145" y="7588"/>
                    <a:pt x="2354" y="7791"/>
                  </a:cubicBezTo>
                  <a:cubicBezTo>
                    <a:pt x="2396" y="7820"/>
                    <a:pt x="2521" y="7820"/>
                    <a:pt x="2563" y="784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C776D4C4-DA09-344A-BE5F-132D4E1C2802}"/>
                </a:ext>
              </a:extLst>
            </p:cNvPr>
            <p:cNvSpPr/>
            <p:nvPr/>
          </p:nvSpPr>
          <p:spPr>
            <a:xfrm>
              <a:off x="8585199" y="7061199"/>
              <a:ext cx="166624" cy="28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191" extrusionOk="0">
                  <a:moveTo>
                    <a:pt x="14609" y="4345"/>
                  </a:moveTo>
                  <a:cubicBezTo>
                    <a:pt x="14452" y="4721"/>
                    <a:pt x="14294" y="5566"/>
                    <a:pt x="13821" y="6317"/>
                  </a:cubicBezTo>
                  <a:cubicBezTo>
                    <a:pt x="13506" y="7068"/>
                    <a:pt x="13663" y="7538"/>
                    <a:pt x="14767" y="7914"/>
                  </a:cubicBezTo>
                  <a:cubicBezTo>
                    <a:pt x="18393" y="9228"/>
                    <a:pt x="19497" y="11576"/>
                    <a:pt x="20443" y="13736"/>
                  </a:cubicBezTo>
                  <a:cubicBezTo>
                    <a:pt x="21231" y="15333"/>
                    <a:pt x="19970" y="16929"/>
                    <a:pt x="18551" y="18338"/>
                  </a:cubicBezTo>
                  <a:cubicBezTo>
                    <a:pt x="15870" y="21155"/>
                    <a:pt x="10510" y="21531"/>
                    <a:pt x="6726" y="20967"/>
                  </a:cubicBezTo>
                  <a:cubicBezTo>
                    <a:pt x="5149" y="20686"/>
                    <a:pt x="3888" y="20216"/>
                    <a:pt x="2942" y="19465"/>
                  </a:cubicBezTo>
                  <a:cubicBezTo>
                    <a:pt x="1996" y="18526"/>
                    <a:pt x="892" y="17493"/>
                    <a:pt x="262" y="16460"/>
                  </a:cubicBezTo>
                  <a:cubicBezTo>
                    <a:pt x="-369" y="15145"/>
                    <a:pt x="262" y="13830"/>
                    <a:pt x="892" y="12609"/>
                  </a:cubicBezTo>
                  <a:cubicBezTo>
                    <a:pt x="1365" y="11670"/>
                    <a:pt x="2311" y="10825"/>
                    <a:pt x="3100" y="9980"/>
                  </a:cubicBezTo>
                  <a:cubicBezTo>
                    <a:pt x="3730" y="9416"/>
                    <a:pt x="4046" y="8853"/>
                    <a:pt x="3730" y="8195"/>
                  </a:cubicBezTo>
                  <a:cubicBezTo>
                    <a:pt x="3100" y="6693"/>
                    <a:pt x="3415" y="5096"/>
                    <a:pt x="3888" y="3594"/>
                  </a:cubicBezTo>
                  <a:cubicBezTo>
                    <a:pt x="4519" y="1715"/>
                    <a:pt x="7041" y="588"/>
                    <a:pt x="10037" y="25"/>
                  </a:cubicBezTo>
                  <a:cubicBezTo>
                    <a:pt x="10510" y="-69"/>
                    <a:pt x="11298" y="119"/>
                    <a:pt x="11771" y="307"/>
                  </a:cubicBezTo>
                  <a:cubicBezTo>
                    <a:pt x="13979" y="1246"/>
                    <a:pt x="14609" y="2560"/>
                    <a:pt x="14609" y="4345"/>
                  </a:cubicBezTo>
                  <a:close/>
                  <a:moveTo>
                    <a:pt x="4046" y="14675"/>
                  </a:moveTo>
                  <a:cubicBezTo>
                    <a:pt x="4203" y="15145"/>
                    <a:pt x="4361" y="15802"/>
                    <a:pt x="4676" y="16460"/>
                  </a:cubicBezTo>
                  <a:cubicBezTo>
                    <a:pt x="5149" y="17774"/>
                    <a:pt x="6884" y="18338"/>
                    <a:pt x="8776" y="18526"/>
                  </a:cubicBezTo>
                  <a:cubicBezTo>
                    <a:pt x="11298" y="18807"/>
                    <a:pt x="13821" y="17962"/>
                    <a:pt x="15082" y="16366"/>
                  </a:cubicBezTo>
                  <a:cubicBezTo>
                    <a:pt x="16974" y="14018"/>
                    <a:pt x="14767" y="10355"/>
                    <a:pt x="10668" y="9322"/>
                  </a:cubicBezTo>
                  <a:cubicBezTo>
                    <a:pt x="10195" y="9228"/>
                    <a:pt x="9564" y="9134"/>
                    <a:pt x="8933" y="9228"/>
                  </a:cubicBezTo>
                  <a:cubicBezTo>
                    <a:pt x="6411" y="9698"/>
                    <a:pt x="4676" y="10637"/>
                    <a:pt x="4361" y="12234"/>
                  </a:cubicBezTo>
                  <a:cubicBezTo>
                    <a:pt x="4361" y="12891"/>
                    <a:pt x="4203" y="13642"/>
                    <a:pt x="4046" y="14675"/>
                  </a:cubicBezTo>
                  <a:close/>
                  <a:moveTo>
                    <a:pt x="10037" y="5002"/>
                  </a:moveTo>
                  <a:cubicBezTo>
                    <a:pt x="9879" y="4533"/>
                    <a:pt x="9879" y="4251"/>
                    <a:pt x="9879" y="4063"/>
                  </a:cubicBezTo>
                  <a:cubicBezTo>
                    <a:pt x="9879" y="3969"/>
                    <a:pt x="9722" y="3969"/>
                    <a:pt x="9722" y="3969"/>
                  </a:cubicBezTo>
                  <a:cubicBezTo>
                    <a:pt x="9564" y="3969"/>
                    <a:pt x="9249" y="3969"/>
                    <a:pt x="9249" y="4063"/>
                  </a:cubicBezTo>
                  <a:cubicBezTo>
                    <a:pt x="8303" y="4908"/>
                    <a:pt x="7830" y="5754"/>
                    <a:pt x="8145" y="6787"/>
                  </a:cubicBezTo>
                  <a:cubicBezTo>
                    <a:pt x="8145" y="6881"/>
                    <a:pt x="8303" y="6974"/>
                    <a:pt x="8460" y="6974"/>
                  </a:cubicBezTo>
                  <a:cubicBezTo>
                    <a:pt x="8618" y="6974"/>
                    <a:pt x="8933" y="6881"/>
                    <a:pt x="8933" y="6881"/>
                  </a:cubicBezTo>
                  <a:cubicBezTo>
                    <a:pt x="9249" y="6129"/>
                    <a:pt x="9722" y="5472"/>
                    <a:pt x="10037" y="500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B8730D0-533C-5644-AEDC-EA9360DA2CA4}"/>
              </a:ext>
            </a:extLst>
          </p:cNvPr>
          <p:cNvGrpSpPr/>
          <p:nvPr userDrawn="1"/>
        </p:nvGrpSpPr>
        <p:grpSpPr>
          <a:xfrm>
            <a:off x="3192853" y="5308281"/>
            <a:ext cx="491862" cy="544114"/>
            <a:chOff x="761999" y="5334000"/>
            <a:chExt cx="515350" cy="570097"/>
          </a:xfrm>
        </p:grpSpPr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FA16A51A-F5ED-A342-A516-212E27CA75A5}"/>
                </a:ext>
              </a:extLst>
            </p:cNvPr>
            <p:cNvSpPr/>
            <p:nvPr/>
          </p:nvSpPr>
          <p:spPr>
            <a:xfrm>
              <a:off x="761999" y="5334000"/>
              <a:ext cx="515350" cy="570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99" extrusionOk="0">
                  <a:moveTo>
                    <a:pt x="12693" y="21499"/>
                  </a:moveTo>
                  <a:cubicBezTo>
                    <a:pt x="11647" y="21355"/>
                    <a:pt x="10444" y="21116"/>
                    <a:pt x="9607" y="20110"/>
                  </a:cubicBezTo>
                  <a:cubicBezTo>
                    <a:pt x="9345" y="19823"/>
                    <a:pt x="9084" y="19535"/>
                    <a:pt x="8770" y="19248"/>
                  </a:cubicBezTo>
                  <a:cubicBezTo>
                    <a:pt x="8404" y="18913"/>
                    <a:pt x="8090" y="18961"/>
                    <a:pt x="7881" y="19392"/>
                  </a:cubicBezTo>
                  <a:cubicBezTo>
                    <a:pt x="7672" y="19727"/>
                    <a:pt x="7515" y="20062"/>
                    <a:pt x="7358" y="20445"/>
                  </a:cubicBezTo>
                  <a:cubicBezTo>
                    <a:pt x="7096" y="21020"/>
                    <a:pt x="6626" y="21212"/>
                    <a:pt x="5946" y="21164"/>
                  </a:cubicBezTo>
                  <a:cubicBezTo>
                    <a:pt x="5266" y="21116"/>
                    <a:pt x="4638" y="20924"/>
                    <a:pt x="4063" y="20541"/>
                  </a:cubicBezTo>
                  <a:cubicBezTo>
                    <a:pt x="3279" y="20062"/>
                    <a:pt x="2389" y="19679"/>
                    <a:pt x="1448" y="19392"/>
                  </a:cubicBezTo>
                  <a:cubicBezTo>
                    <a:pt x="977" y="19248"/>
                    <a:pt x="559" y="19009"/>
                    <a:pt x="245" y="18673"/>
                  </a:cubicBezTo>
                  <a:cubicBezTo>
                    <a:pt x="-121" y="18338"/>
                    <a:pt x="-69" y="18003"/>
                    <a:pt x="350" y="17668"/>
                  </a:cubicBezTo>
                  <a:cubicBezTo>
                    <a:pt x="507" y="17572"/>
                    <a:pt x="664" y="17476"/>
                    <a:pt x="820" y="17332"/>
                  </a:cubicBezTo>
                  <a:cubicBezTo>
                    <a:pt x="1082" y="17093"/>
                    <a:pt x="1343" y="16901"/>
                    <a:pt x="1553" y="16662"/>
                  </a:cubicBezTo>
                  <a:cubicBezTo>
                    <a:pt x="3017" y="14794"/>
                    <a:pt x="4586" y="13022"/>
                    <a:pt x="5841" y="11010"/>
                  </a:cubicBezTo>
                  <a:cubicBezTo>
                    <a:pt x="5894" y="10915"/>
                    <a:pt x="5998" y="10819"/>
                    <a:pt x="6050" y="10723"/>
                  </a:cubicBezTo>
                  <a:cubicBezTo>
                    <a:pt x="6155" y="10483"/>
                    <a:pt x="6103" y="10340"/>
                    <a:pt x="5841" y="10244"/>
                  </a:cubicBezTo>
                  <a:cubicBezTo>
                    <a:pt x="5318" y="9957"/>
                    <a:pt x="4795" y="9669"/>
                    <a:pt x="4272" y="9382"/>
                  </a:cubicBezTo>
                  <a:cubicBezTo>
                    <a:pt x="3435" y="8951"/>
                    <a:pt x="2965" y="8280"/>
                    <a:pt x="2703" y="7466"/>
                  </a:cubicBezTo>
                  <a:cubicBezTo>
                    <a:pt x="2599" y="7179"/>
                    <a:pt x="2494" y="6844"/>
                    <a:pt x="2389" y="6556"/>
                  </a:cubicBezTo>
                  <a:cubicBezTo>
                    <a:pt x="2285" y="6221"/>
                    <a:pt x="2285" y="5886"/>
                    <a:pt x="2389" y="5503"/>
                  </a:cubicBezTo>
                  <a:cubicBezTo>
                    <a:pt x="2494" y="5263"/>
                    <a:pt x="2494" y="4976"/>
                    <a:pt x="2599" y="4736"/>
                  </a:cubicBezTo>
                  <a:cubicBezTo>
                    <a:pt x="2808" y="3730"/>
                    <a:pt x="3435" y="2916"/>
                    <a:pt x="4377" y="2437"/>
                  </a:cubicBezTo>
                  <a:cubicBezTo>
                    <a:pt x="5371" y="1911"/>
                    <a:pt x="6469" y="1527"/>
                    <a:pt x="7672" y="1623"/>
                  </a:cubicBezTo>
                  <a:cubicBezTo>
                    <a:pt x="8718" y="1719"/>
                    <a:pt x="9607" y="2246"/>
                    <a:pt x="10339" y="2916"/>
                  </a:cubicBezTo>
                  <a:cubicBezTo>
                    <a:pt x="10444" y="3012"/>
                    <a:pt x="10548" y="3156"/>
                    <a:pt x="10653" y="3252"/>
                  </a:cubicBezTo>
                  <a:cubicBezTo>
                    <a:pt x="10967" y="3539"/>
                    <a:pt x="11071" y="3587"/>
                    <a:pt x="11333" y="3299"/>
                  </a:cubicBezTo>
                  <a:cubicBezTo>
                    <a:pt x="11542" y="3108"/>
                    <a:pt x="11699" y="2868"/>
                    <a:pt x="11856" y="2677"/>
                  </a:cubicBezTo>
                  <a:cubicBezTo>
                    <a:pt x="12431" y="2054"/>
                    <a:pt x="13006" y="1432"/>
                    <a:pt x="13582" y="809"/>
                  </a:cubicBezTo>
                  <a:cubicBezTo>
                    <a:pt x="13686" y="665"/>
                    <a:pt x="13895" y="617"/>
                    <a:pt x="14105" y="570"/>
                  </a:cubicBezTo>
                  <a:cubicBezTo>
                    <a:pt x="15151" y="378"/>
                    <a:pt x="16197" y="43"/>
                    <a:pt x="17347" y="330"/>
                  </a:cubicBezTo>
                  <a:cubicBezTo>
                    <a:pt x="17870" y="474"/>
                    <a:pt x="18446" y="378"/>
                    <a:pt x="18969" y="138"/>
                  </a:cubicBezTo>
                  <a:cubicBezTo>
                    <a:pt x="19544" y="-101"/>
                    <a:pt x="20015" y="-5"/>
                    <a:pt x="20538" y="234"/>
                  </a:cubicBezTo>
                  <a:cubicBezTo>
                    <a:pt x="21270" y="570"/>
                    <a:pt x="21479" y="1432"/>
                    <a:pt x="20851" y="1911"/>
                  </a:cubicBezTo>
                  <a:cubicBezTo>
                    <a:pt x="19910" y="2677"/>
                    <a:pt x="19335" y="3635"/>
                    <a:pt x="18655" y="4545"/>
                  </a:cubicBezTo>
                  <a:cubicBezTo>
                    <a:pt x="18027" y="5359"/>
                    <a:pt x="17400" y="6125"/>
                    <a:pt x="16824" y="6891"/>
                  </a:cubicBezTo>
                  <a:cubicBezTo>
                    <a:pt x="15726" y="8280"/>
                    <a:pt x="14628" y="9669"/>
                    <a:pt x="13582" y="11058"/>
                  </a:cubicBezTo>
                  <a:cubicBezTo>
                    <a:pt x="13372" y="11346"/>
                    <a:pt x="13163" y="11681"/>
                    <a:pt x="13006" y="11968"/>
                  </a:cubicBezTo>
                  <a:cubicBezTo>
                    <a:pt x="12797" y="12351"/>
                    <a:pt x="12849" y="12543"/>
                    <a:pt x="13268" y="12782"/>
                  </a:cubicBezTo>
                  <a:cubicBezTo>
                    <a:pt x="13425" y="12878"/>
                    <a:pt x="13634" y="12974"/>
                    <a:pt x="13791" y="13022"/>
                  </a:cubicBezTo>
                  <a:cubicBezTo>
                    <a:pt x="14471" y="13213"/>
                    <a:pt x="14994" y="13549"/>
                    <a:pt x="15569" y="13884"/>
                  </a:cubicBezTo>
                  <a:cubicBezTo>
                    <a:pt x="16144" y="14219"/>
                    <a:pt x="16510" y="14698"/>
                    <a:pt x="16615" y="15321"/>
                  </a:cubicBezTo>
                  <a:cubicBezTo>
                    <a:pt x="16772" y="16135"/>
                    <a:pt x="16929" y="16901"/>
                    <a:pt x="16772" y="17763"/>
                  </a:cubicBezTo>
                  <a:cubicBezTo>
                    <a:pt x="16510" y="19104"/>
                    <a:pt x="15778" y="20158"/>
                    <a:pt x="14628" y="21020"/>
                  </a:cubicBezTo>
                  <a:cubicBezTo>
                    <a:pt x="13948" y="21403"/>
                    <a:pt x="13529" y="21499"/>
                    <a:pt x="12693" y="21499"/>
                  </a:cubicBezTo>
                  <a:close/>
                  <a:moveTo>
                    <a:pt x="17086" y="2437"/>
                  </a:moveTo>
                  <a:cubicBezTo>
                    <a:pt x="16981" y="2342"/>
                    <a:pt x="16877" y="2198"/>
                    <a:pt x="16720" y="2198"/>
                  </a:cubicBezTo>
                  <a:cubicBezTo>
                    <a:pt x="16354" y="2198"/>
                    <a:pt x="15935" y="2246"/>
                    <a:pt x="15569" y="2246"/>
                  </a:cubicBezTo>
                  <a:cubicBezTo>
                    <a:pt x="15151" y="2246"/>
                    <a:pt x="14837" y="2389"/>
                    <a:pt x="14575" y="2677"/>
                  </a:cubicBezTo>
                  <a:cubicBezTo>
                    <a:pt x="13948" y="3204"/>
                    <a:pt x="13425" y="3778"/>
                    <a:pt x="13006" y="4449"/>
                  </a:cubicBezTo>
                  <a:cubicBezTo>
                    <a:pt x="12170" y="5742"/>
                    <a:pt x="11071" y="6844"/>
                    <a:pt x="10391" y="8232"/>
                  </a:cubicBezTo>
                  <a:cubicBezTo>
                    <a:pt x="10287" y="8424"/>
                    <a:pt x="10130" y="8568"/>
                    <a:pt x="10025" y="8759"/>
                  </a:cubicBezTo>
                  <a:cubicBezTo>
                    <a:pt x="9398" y="9621"/>
                    <a:pt x="8770" y="10531"/>
                    <a:pt x="8090" y="11393"/>
                  </a:cubicBezTo>
                  <a:cubicBezTo>
                    <a:pt x="7463" y="12256"/>
                    <a:pt x="6835" y="13070"/>
                    <a:pt x="6207" y="13932"/>
                  </a:cubicBezTo>
                  <a:cubicBezTo>
                    <a:pt x="5841" y="14411"/>
                    <a:pt x="5475" y="14890"/>
                    <a:pt x="5057" y="15369"/>
                  </a:cubicBezTo>
                  <a:cubicBezTo>
                    <a:pt x="4534" y="15991"/>
                    <a:pt x="4011" y="16614"/>
                    <a:pt x="3435" y="17236"/>
                  </a:cubicBezTo>
                  <a:cubicBezTo>
                    <a:pt x="3279" y="17428"/>
                    <a:pt x="3069" y="17572"/>
                    <a:pt x="2912" y="17763"/>
                  </a:cubicBezTo>
                  <a:cubicBezTo>
                    <a:pt x="2756" y="17955"/>
                    <a:pt x="2756" y="18194"/>
                    <a:pt x="3017" y="18290"/>
                  </a:cubicBezTo>
                  <a:cubicBezTo>
                    <a:pt x="3435" y="18482"/>
                    <a:pt x="3854" y="18673"/>
                    <a:pt x="4325" y="18817"/>
                  </a:cubicBezTo>
                  <a:cubicBezTo>
                    <a:pt x="5161" y="19104"/>
                    <a:pt x="5266" y="19104"/>
                    <a:pt x="5789" y="18434"/>
                  </a:cubicBezTo>
                  <a:cubicBezTo>
                    <a:pt x="6626" y="17332"/>
                    <a:pt x="7410" y="16183"/>
                    <a:pt x="8195" y="15033"/>
                  </a:cubicBezTo>
                  <a:cubicBezTo>
                    <a:pt x="8352" y="14794"/>
                    <a:pt x="8509" y="14507"/>
                    <a:pt x="8718" y="14267"/>
                  </a:cubicBezTo>
                  <a:cubicBezTo>
                    <a:pt x="9450" y="13357"/>
                    <a:pt x="10078" y="12447"/>
                    <a:pt x="10705" y="11441"/>
                  </a:cubicBezTo>
                  <a:cubicBezTo>
                    <a:pt x="11176" y="10675"/>
                    <a:pt x="11699" y="9957"/>
                    <a:pt x="12222" y="9190"/>
                  </a:cubicBezTo>
                  <a:cubicBezTo>
                    <a:pt x="12902" y="8232"/>
                    <a:pt x="13582" y="7275"/>
                    <a:pt x="14366" y="6365"/>
                  </a:cubicBezTo>
                  <a:cubicBezTo>
                    <a:pt x="14941" y="5742"/>
                    <a:pt x="15360" y="5071"/>
                    <a:pt x="15831" y="4401"/>
                  </a:cubicBezTo>
                  <a:cubicBezTo>
                    <a:pt x="16197" y="3874"/>
                    <a:pt x="16563" y="3299"/>
                    <a:pt x="16929" y="2773"/>
                  </a:cubicBezTo>
                  <a:cubicBezTo>
                    <a:pt x="16981" y="2725"/>
                    <a:pt x="17033" y="2629"/>
                    <a:pt x="17086" y="2437"/>
                  </a:cubicBezTo>
                  <a:close/>
                  <a:moveTo>
                    <a:pt x="3906" y="6077"/>
                  </a:moveTo>
                  <a:cubicBezTo>
                    <a:pt x="3958" y="6796"/>
                    <a:pt x="4115" y="7370"/>
                    <a:pt x="4481" y="7849"/>
                  </a:cubicBezTo>
                  <a:cubicBezTo>
                    <a:pt x="5109" y="8664"/>
                    <a:pt x="6050" y="8855"/>
                    <a:pt x="6887" y="8232"/>
                  </a:cubicBezTo>
                  <a:cubicBezTo>
                    <a:pt x="7149" y="8041"/>
                    <a:pt x="7410" y="7897"/>
                    <a:pt x="7672" y="7754"/>
                  </a:cubicBezTo>
                  <a:cubicBezTo>
                    <a:pt x="8404" y="7466"/>
                    <a:pt x="8718" y="6939"/>
                    <a:pt x="8875" y="6269"/>
                  </a:cubicBezTo>
                  <a:cubicBezTo>
                    <a:pt x="8979" y="5742"/>
                    <a:pt x="9032" y="5215"/>
                    <a:pt x="9032" y="4688"/>
                  </a:cubicBezTo>
                  <a:cubicBezTo>
                    <a:pt x="9032" y="3922"/>
                    <a:pt x="7829" y="2964"/>
                    <a:pt x="6992" y="3060"/>
                  </a:cubicBezTo>
                  <a:cubicBezTo>
                    <a:pt x="6940" y="3060"/>
                    <a:pt x="6940" y="3060"/>
                    <a:pt x="6887" y="3060"/>
                  </a:cubicBezTo>
                  <a:cubicBezTo>
                    <a:pt x="6260" y="3299"/>
                    <a:pt x="5632" y="3491"/>
                    <a:pt x="5057" y="3778"/>
                  </a:cubicBezTo>
                  <a:cubicBezTo>
                    <a:pt x="4691" y="3970"/>
                    <a:pt x="4429" y="4257"/>
                    <a:pt x="4272" y="4640"/>
                  </a:cubicBezTo>
                  <a:cubicBezTo>
                    <a:pt x="4115" y="5167"/>
                    <a:pt x="4011" y="5694"/>
                    <a:pt x="3906" y="6077"/>
                  </a:cubicBezTo>
                  <a:close/>
                  <a:moveTo>
                    <a:pt x="14523" y="17045"/>
                  </a:moveTo>
                  <a:cubicBezTo>
                    <a:pt x="14575" y="16422"/>
                    <a:pt x="14262" y="15895"/>
                    <a:pt x="14052" y="15369"/>
                  </a:cubicBezTo>
                  <a:cubicBezTo>
                    <a:pt x="13791" y="14698"/>
                    <a:pt x="13216" y="14363"/>
                    <a:pt x="12483" y="14219"/>
                  </a:cubicBezTo>
                  <a:cubicBezTo>
                    <a:pt x="11908" y="14075"/>
                    <a:pt x="11437" y="14219"/>
                    <a:pt x="11124" y="14602"/>
                  </a:cubicBezTo>
                  <a:cubicBezTo>
                    <a:pt x="10757" y="15081"/>
                    <a:pt x="10391" y="15560"/>
                    <a:pt x="10078" y="16087"/>
                  </a:cubicBezTo>
                  <a:cubicBezTo>
                    <a:pt x="9973" y="16279"/>
                    <a:pt x="9973" y="16518"/>
                    <a:pt x="10025" y="16758"/>
                  </a:cubicBezTo>
                  <a:cubicBezTo>
                    <a:pt x="10078" y="17189"/>
                    <a:pt x="10182" y="17620"/>
                    <a:pt x="10234" y="18051"/>
                  </a:cubicBezTo>
                  <a:cubicBezTo>
                    <a:pt x="10391" y="19056"/>
                    <a:pt x="11019" y="19631"/>
                    <a:pt x="12065" y="19823"/>
                  </a:cubicBezTo>
                  <a:cubicBezTo>
                    <a:pt x="12640" y="19919"/>
                    <a:pt x="13059" y="19823"/>
                    <a:pt x="13477" y="19440"/>
                  </a:cubicBezTo>
                  <a:cubicBezTo>
                    <a:pt x="14262" y="18769"/>
                    <a:pt x="14418" y="17955"/>
                    <a:pt x="14523" y="17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DCD91380-827A-C84C-BF76-0132777129AB}"/>
                </a:ext>
              </a:extLst>
            </p:cNvPr>
            <p:cNvSpPr/>
            <p:nvPr/>
          </p:nvSpPr>
          <p:spPr>
            <a:xfrm>
              <a:off x="876300" y="5448300"/>
              <a:ext cx="55881" cy="5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909" y="21600"/>
                    <a:pt x="0" y="16859"/>
                    <a:pt x="0" y="11063"/>
                  </a:cubicBezTo>
                  <a:cubicBezTo>
                    <a:pt x="0" y="5268"/>
                    <a:pt x="3927" y="0"/>
                    <a:pt x="8836" y="0"/>
                  </a:cubicBezTo>
                  <a:cubicBezTo>
                    <a:pt x="14727" y="0"/>
                    <a:pt x="21600" y="5795"/>
                    <a:pt x="21600" y="11063"/>
                  </a:cubicBezTo>
                  <a:cubicBezTo>
                    <a:pt x="21600" y="16859"/>
                    <a:pt x="16200" y="21600"/>
                    <a:pt x="10800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C39C7228-79C2-5B41-85C2-C510526CAACB}"/>
                </a:ext>
              </a:extLst>
            </p:cNvPr>
            <p:cNvSpPr/>
            <p:nvPr/>
          </p:nvSpPr>
          <p:spPr>
            <a:xfrm>
              <a:off x="1028699" y="5753100"/>
              <a:ext cx="58104" cy="6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0171" extrusionOk="0">
                  <a:moveTo>
                    <a:pt x="21026" y="10397"/>
                  </a:moveTo>
                  <a:cubicBezTo>
                    <a:pt x="21026" y="15695"/>
                    <a:pt x="18728" y="18548"/>
                    <a:pt x="14132" y="19770"/>
                  </a:cubicBezTo>
                  <a:cubicBezTo>
                    <a:pt x="9537" y="20993"/>
                    <a:pt x="3562" y="19363"/>
                    <a:pt x="1724" y="15695"/>
                  </a:cubicBezTo>
                  <a:cubicBezTo>
                    <a:pt x="-574" y="12027"/>
                    <a:pt x="-574" y="7952"/>
                    <a:pt x="1724" y="4284"/>
                  </a:cubicBezTo>
                  <a:cubicBezTo>
                    <a:pt x="4022" y="1023"/>
                    <a:pt x="10456" y="-607"/>
                    <a:pt x="14592" y="208"/>
                  </a:cubicBezTo>
                  <a:cubicBezTo>
                    <a:pt x="16890" y="616"/>
                    <a:pt x="18728" y="1838"/>
                    <a:pt x="19647" y="3876"/>
                  </a:cubicBezTo>
                  <a:cubicBezTo>
                    <a:pt x="20107" y="6729"/>
                    <a:pt x="20566" y="9174"/>
                    <a:pt x="21026" y="103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0498336-6D26-C74F-810E-11E689D74BC2}"/>
              </a:ext>
            </a:extLst>
          </p:cNvPr>
          <p:cNvGrpSpPr/>
          <p:nvPr userDrawn="1"/>
        </p:nvGrpSpPr>
        <p:grpSpPr>
          <a:xfrm>
            <a:off x="9154095" y="4075903"/>
            <a:ext cx="412585" cy="483911"/>
            <a:chOff x="9753599" y="5943599"/>
            <a:chExt cx="432287" cy="507019"/>
          </a:xfrm>
        </p:grpSpPr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D5BB393B-7910-E04A-8A32-BA84B6855AB1}"/>
                </a:ext>
              </a:extLst>
            </p:cNvPr>
            <p:cNvSpPr/>
            <p:nvPr/>
          </p:nvSpPr>
          <p:spPr>
            <a:xfrm>
              <a:off x="9753599" y="5943599"/>
              <a:ext cx="432287" cy="50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98" extrusionOk="0">
                  <a:moveTo>
                    <a:pt x="253" y="12854"/>
                  </a:moveTo>
                  <a:cubicBezTo>
                    <a:pt x="190" y="12158"/>
                    <a:pt x="0" y="11407"/>
                    <a:pt x="0" y="10710"/>
                  </a:cubicBezTo>
                  <a:cubicBezTo>
                    <a:pt x="63" y="10121"/>
                    <a:pt x="316" y="9585"/>
                    <a:pt x="568" y="8995"/>
                  </a:cubicBezTo>
                  <a:cubicBezTo>
                    <a:pt x="695" y="8674"/>
                    <a:pt x="947" y="8406"/>
                    <a:pt x="1074" y="8084"/>
                  </a:cubicBezTo>
                  <a:cubicBezTo>
                    <a:pt x="1326" y="7387"/>
                    <a:pt x="1958" y="6905"/>
                    <a:pt x="2716" y="6637"/>
                  </a:cubicBezTo>
                  <a:cubicBezTo>
                    <a:pt x="3410" y="6369"/>
                    <a:pt x="4105" y="6101"/>
                    <a:pt x="4800" y="5833"/>
                  </a:cubicBezTo>
                  <a:cubicBezTo>
                    <a:pt x="5621" y="5511"/>
                    <a:pt x="6379" y="5511"/>
                    <a:pt x="7137" y="5887"/>
                  </a:cubicBezTo>
                  <a:cubicBezTo>
                    <a:pt x="7389" y="5994"/>
                    <a:pt x="7642" y="6101"/>
                    <a:pt x="7895" y="6155"/>
                  </a:cubicBezTo>
                  <a:cubicBezTo>
                    <a:pt x="8526" y="6369"/>
                    <a:pt x="8842" y="6262"/>
                    <a:pt x="9095" y="5726"/>
                  </a:cubicBezTo>
                  <a:cubicBezTo>
                    <a:pt x="9221" y="5404"/>
                    <a:pt x="9347" y="5083"/>
                    <a:pt x="9347" y="4761"/>
                  </a:cubicBezTo>
                  <a:cubicBezTo>
                    <a:pt x="9411" y="4171"/>
                    <a:pt x="9347" y="4064"/>
                    <a:pt x="8653" y="3957"/>
                  </a:cubicBezTo>
                  <a:cubicBezTo>
                    <a:pt x="7895" y="3850"/>
                    <a:pt x="7389" y="3475"/>
                    <a:pt x="7011" y="2939"/>
                  </a:cubicBezTo>
                  <a:cubicBezTo>
                    <a:pt x="6632" y="2403"/>
                    <a:pt x="6632" y="1920"/>
                    <a:pt x="7074" y="1492"/>
                  </a:cubicBezTo>
                  <a:cubicBezTo>
                    <a:pt x="7516" y="1009"/>
                    <a:pt x="8274" y="795"/>
                    <a:pt x="8968" y="1009"/>
                  </a:cubicBezTo>
                  <a:cubicBezTo>
                    <a:pt x="9411" y="1170"/>
                    <a:pt x="9853" y="1438"/>
                    <a:pt x="10232" y="1706"/>
                  </a:cubicBezTo>
                  <a:cubicBezTo>
                    <a:pt x="10421" y="1813"/>
                    <a:pt x="10547" y="1974"/>
                    <a:pt x="10737" y="2135"/>
                  </a:cubicBezTo>
                  <a:cubicBezTo>
                    <a:pt x="11116" y="2456"/>
                    <a:pt x="11432" y="2456"/>
                    <a:pt x="11937" y="2135"/>
                  </a:cubicBezTo>
                  <a:cubicBezTo>
                    <a:pt x="12758" y="1492"/>
                    <a:pt x="13705" y="956"/>
                    <a:pt x="14589" y="420"/>
                  </a:cubicBezTo>
                  <a:cubicBezTo>
                    <a:pt x="15411" y="-63"/>
                    <a:pt x="16295" y="-170"/>
                    <a:pt x="17242" y="312"/>
                  </a:cubicBezTo>
                  <a:cubicBezTo>
                    <a:pt x="17558" y="473"/>
                    <a:pt x="17874" y="741"/>
                    <a:pt x="17937" y="1063"/>
                  </a:cubicBezTo>
                  <a:cubicBezTo>
                    <a:pt x="18063" y="2295"/>
                    <a:pt x="18253" y="3475"/>
                    <a:pt x="17432" y="4600"/>
                  </a:cubicBezTo>
                  <a:cubicBezTo>
                    <a:pt x="17116" y="5029"/>
                    <a:pt x="16674" y="5351"/>
                    <a:pt x="16232" y="5619"/>
                  </a:cubicBezTo>
                  <a:cubicBezTo>
                    <a:pt x="15789" y="5940"/>
                    <a:pt x="15853" y="6155"/>
                    <a:pt x="16358" y="6369"/>
                  </a:cubicBezTo>
                  <a:cubicBezTo>
                    <a:pt x="16547" y="6423"/>
                    <a:pt x="16737" y="6476"/>
                    <a:pt x="16863" y="6583"/>
                  </a:cubicBezTo>
                  <a:cubicBezTo>
                    <a:pt x="18316" y="7119"/>
                    <a:pt x="19389" y="7977"/>
                    <a:pt x="20274" y="9049"/>
                  </a:cubicBezTo>
                  <a:cubicBezTo>
                    <a:pt x="20400" y="9210"/>
                    <a:pt x="20526" y="9370"/>
                    <a:pt x="20589" y="9585"/>
                  </a:cubicBezTo>
                  <a:cubicBezTo>
                    <a:pt x="21095" y="10818"/>
                    <a:pt x="21537" y="12050"/>
                    <a:pt x="21474" y="13337"/>
                  </a:cubicBezTo>
                  <a:cubicBezTo>
                    <a:pt x="21474" y="13658"/>
                    <a:pt x="21411" y="13980"/>
                    <a:pt x="21474" y="14301"/>
                  </a:cubicBezTo>
                  <a:cubicBezTo>
                    <a:pt x="21600" y="15427"/>
                    <a:pt x="21221" y="16445"/>
                    <a:pt x="20526" y="17303"/>
                  </a:cubicBezTo>
                  <a:cubicBezTo>
                    <a:pt x="19832" y="18214"/>
                    <a:pt x="18947" y="19072"/>
                    <a:pt x="18000" y="19876"/>
                  </a:cubicBezTo>
                  <a:cubicBezTo>
                    <a:pt x="17242" y="20519"/>
                    <a:pt x="16168" y="20840"/>
                    <a:pt x="15032" y="20894"/>
                  </a:cubicBezTo>
                  <a:cubicBezTo>
                    <a:pt x="14274" y="20948"/>
                    <a:pt x="13579" y="21108"/>
                    <a:pt x="12884" y="21269"/>
                  </a:cubicBezTo>
                  <a:cubicBezTo>
                    <a:pt x="12126" y="21430"/>
                    <a:pt x="11432" y="21430"/>
                    <a:pt x="10674" y="21323"/>
                  </a:cubicBezTo>
                  <a:cubicBezTo>
                    <a:pt x="10295" y="21269"/>
                    <a:pt x="9916" y="21216"/>
                    <a:pt x="9537" y="21216"/>
                  </a:cubicBezTo>
                  <a:cubicBezTo>
                    <a:pt x="8590" y="21216"/>
                    <a:pt x="7768" y="21001"/>
                    <a:pt x="6947" y="20680"/>
                  </a:cubicBezTo>
                  <a:cubicBezTo>
                    <a:pt x="6126" y="20358"/>
                    <a:pt x="5242" y="19983"/>
                    <a:pt x="4421" y="19661"/>
                  </a:cubicBezTo>
                  <a:cubicBezTo>
                    <a:pt x="4232" y="19554"/>
                    <a:pt x="4042" y="19447"/>
                    <a:pt x="3916" y="19286"/>
                  </a:cubicBezTo>
                  <a:cubicBezTo>
                    <a:pt x="3221" y="18589"/>
                    <a:pt x="2463" y="17893"/>
                    <a:pt x="1832" y="17196"/>
                  </a:cubicBezTo>
                  <a:cubicBezTo>
                    <a:pt x="821" y="16124"/>
                    <a:pt x="63" y="14945"/>
                    <a:pt x="190" y="13497"/>
                  </a:cubicBezTo>
                  <a:cubicBezTo>
                    <a:pt x="190" y="13283"/>
                    <a:pt x="190" y="13122"/>
                    <a:pt x="126" y="12908"/>
                  </a:cubicBezTo>
                  <a:cubicBezTo>
                    <a:pt x="189" y="12854"/>
                    <a:pt x="189" y="12854"/>
                    <a:pt x="253" y="12854"/>
                  </a:cubicBezTo>
                  <a:close/>
                  <a:moveTo>
                    <a:pt x="11116" y="19554"/>
                  </a:moveTo>
                  <a:cubicBezTo>
                    <a:pt x="11684" y="19554"/>
                    <a:pt x="12189" y="19608"/>
                    <a:pt x="12758" y="19554"/>
                  </a:cubicBezTo>
                  <a:cubicBezTo>
                    <a:pt x="13389" y="19501"/>
                    <a:pt x="13958" y="19286"/>
                    <a:pt x="14526" y="19125"/>
                  </a:cubicBezTo>
                  <a:cubicBezTo>
                    <a:pt x="16674" y="18536"/>
                    <a:pt x="18000" y="17249"/>
                    <a:pt x="18758" y="15481"/>
                  </a:cubicBezTo>
                  <a:cubicBezTo>
                    <a:pt x="19389" y="14087"/>
                    <a:pt x="19263" y="12640"/>
                    <a:pt x="18821" y="11193"/>
                  </a:cubicBezTo>
                  <a:cubicBezTo>
                    <a:pt x="18442" y="9960"/>
                    <a:pt x="17621" y="9103"/>
                    <a:pt x="16421" y="8406"/>
                  </a:cubicBezTo>
                  <a:cubicBezTo>
                    <a:pt x="15474" y="7870"/>
                    <a:pt x="14337" y="7655"/>
                    <a:pt x="13200" y="7977"/>
                  </a:cubicBezTo>
                  <a:cubicBezTo>
                    <a:pt x="12821" y="8084"/>
                    <a:pt x="12442" y="8191"/>
                    <a:pt x="12063" y="8191"/>
                  </a:cubicBezTo>
                  <a:cubicBezTo>
                    <a:pt x="11558" y="8245"/>
                    <a:pt x="11053" y="8299"/>
                    <a:pt x="10547" y="8245"/>
                  </a:cubicBezTo>
                  <a:cubicBezTo>
                    <a:pt x="9284" y="8084"/>
                    <a:pt x="8021" y="7816"/>
                    <a:pt x="6821" y="7602"/>
                  </a:cubicBezTo>
                  <a:cubicBezTo>
                    <a:pt x="5179" y="7334"/>
                    <a:pt x="4042" y="7655"/>
                    <a:pt x="3221" y="8835"/>
                  </a:cubicBezTo>
                  <a:cubicBezTo>
                    <a:pt x="2589" y="9746"/>
                    <a:pt x="2274" y="10764"/>
                    <a:pt x="2337" y="11836"/>
                  </a:cubicBezTo>
                  <a:cubicBezTo>
                    <a:pt x="2400" y="12640"/>
                    <a:pt x="2463" y="13498"/>
                    <a:pt x="2526" y="14302"/>
                  </a:cubicBezTo>
                  <a:cubicBezTo>
                    <a:pt x="2589" y="15320"/>
                    <a:pt x="2968" y="16177"/>
                    <a:pt x="3853" y="16821"/>
                  </a:cubicBezTo>
                  <a:cubicBezTo>
                    <a:pt x="4105" y="17035"/>
                    <a:pt x="4358" y="17196"/>
                    <a:pt x="4610" y="17410"/>
                  </a:cubicBezTo>
                  <a:cubicBezTo>
                    <a:pt x="6505" y="18911"/>
                    <a:pt x="8589" y="19661"/>
                    <a:pt x="11116" y="19554"/>
                  </a:cubicBezTo>
                  <a:close/>
                  <a:moveTo>
                    <a:pt x="15537" y="2939"/>
                  </a:moveTo>
                  <a:cubicBezTo>
                    <a:pt x="15410" y="2724"/>
                    <a:pt x="15347" y="2456"/>
                    <a:pt x="15221" y="2403"/>
                  </a:cubicBezTo>
                  <a:cubicBezTo>
                    <a:pt x="15032" y="2349"/>
                    <a:pt x="14716" y="2403"/>
                    <a:pt x="14589" y="2564"/>
                  </a:cubicBezTo>
                  <a:cubicBezTo>
                    <a:pt x="14084" y="2992"/>
                    <a:pt x="13642" y="3421"/>
                    <a:pt x="13200" y="3850"/>
                  </a:cubicBezTo>
                  <a:cubicBezTo>
                    <a:pt x="13074" y="3957"/>
                    <a:pt x="13010" y="4118"/>
                    <a:pt x="12947" y="4279"/>
                  </a:cubicBezTo>
                  <a:cubicBezTo>
                    <a:pt x="12821" y="4600"/>
                    <a:pt x="13010" y="4815"/>
                    <a:pt x="13389" y="4761"/>
                  </a:cubicBezTo>
                  <a:cubicBezTo>
                    <a:pt x="14084" y="4654"/>
                    <a:pt x="14653" y="4279"/>
                    <a:pt x="15095" y="3850"/>
                  </a:cubicBezTo>
                  <a:cubicBezTo>
                    <a:pt x="15347" y="3528"/>
                    <a:pt x="15410" y="3207"/>
                    <a:pt x="15537" y="29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D2823F7A-5BE1-F049-ABEB-31245C78F618}"/>
                </a:ext>
              </a:extLst>
            </p:cNvPr>
            <p:cNvSpPr/>
            <p:nvPr/>
          </p:nvSpPr>
          <p:spPr>
            <a:xfrm>
              <a:off x="9842499" y="6286500"/>
              <a:ext cx="57836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477" extrusionOk="0">
                  <a:moveTo>
                    <a:pt x="14372" y="21477"/>
                  </a:moveTo>
                  <a:cubicBezTo>
                    <a:pt x="12534" y="20495"/>
                    <a:pt x="9776" y="20004"/>
                    <a:pt x="7479" y="18041"/>
                  </a:cubicBezTo>
                  <a:cubicBezTo>
                    <a:pt x="3342" y="14604"/>
                    <a:pt x="1044" y="9695"/>
                    <a:pt x="125" y="4295"/>
                  </a:cubicBezTo>
                  <a:cubicBezTo>
                    <a:pt x="-334" y="3313"/>
                    <a:pt x="585" y="859"/>
                    <a:pt x="1045" y="368"/>
                  </a:cubicBezTo>
                  <a:cubicBezTo>
                    <a:pt x="2423" y="-123"/>
                    <a:pt x="4262" y="-123"/>
                    <a:pt x="5640" y="368"/>
                  </a:cubicBezTo>
                  <a:cubicBezTo>
                    <a:pt x="7019" y="859"/>
                    <a:pt x="8398" y="2332"/>
                    <a:pt x="9777" y="3804"/>
                  </a:cubicBezTo>
                  <a:cubicBezTo>
                    <a:pt x="12994" y="7241"/>
                    <a:pt x="16211" y="10186"/>
                    <a:pt x="19428" y="13623"/>
                  </a:cubicBezTo>
                  <a:cubicBezTo>
                    <a:pt x="20347" y="14604"/>
                    <a:pt x="21266" y="16568"/>
                    <a:pt x="20806" y="18041"/>
                  </a:cubicBezTo>
                  <a:cubicBezTo>
                    <a:pt x="20806" y="19023"/>
                    <a:pt x="18968" y="20004"/>
                    <a:pt x="17589" y="20495"/>
                  </a:cubicBezTo>
                  <a:cubicBezTo>
                    <a:pt x="17129" y="21477"/>
                    <a:pt x="16211" y="20986"/>
                    <a:pt x="14372" y="21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7FA20E0D-B624-2F42-8C25-878A1EFA07A7}"/>
                </a:ext>
              </a:extLst>
            </p:cNvPr>
            <p:cNvSpPr/>
            <p:nvPr/>
          </p:nvSpPr>
          <p:spPr>
            <a:xfrm>
              <a:off x="10045699" y="6184899"/>
              <a:ext cx="44950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152" extrusionOk="0">
                  <a:moveTo>
                    <a:pt x="20662" y="13647"/>
                  </a:moveTo>
                  <a:cubicBezTo>
                    <a:pt x="20662" y="17575"/>
                    <a:pt x="18327" y="20324"/>
                    <a:pt x="15408" y="21109"/>
                  </a:cubicBezTo>
                  <a:cubicBezTo>
                    <a:pt x="12489" y="21502"/>
                    <a:pt x="8986" y="19146"/>
                    <a:pt x="7235" y="15611"/>
                  </a:cubicBezTo>
                  <a:cubicBezTo>
                    <a:pt x="5483" y="11684"/>
                    <a:pt x="3148" y="8149"/>
                    <a:pt x="813" y="4222"/>
                  </a:cubicBezTo>
                  <a:cubicBezTo>
                    <a:pt x="230" y="3044"/>
                    <a:pt x="-938" y="1080"/>
                    <a:pt x="1397" y="295"/>
                  </a:cubicBezTo>
                  <a:cubicBezTo>
                    <a:pt x="3148" y="-98"/>
                    <a:pt x="6067" y="-98"/>
                    <a:pt x="7235" y="295"/>
                  </a:cubicBezTo>
                  <a:cubicBezTo>
                    <a:pt x="15408" y="3829"/>
                    <a:pt x="20078" y="8542"/>
                    <a:pt x="20662" y="1364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33C313D-8046-9840-BD9A-27856666D96C}"/>
              </a:ext>
            </a:extLst>
          </p:cNvPr>
          <p:cNvGrpSpPr/>
          <p:nvPr userDrawn="1"/>
        </p:nvGrpSpPr>
        <p:grpSpPr>
          <a:xfrm>
            <a:off x="9735912" y="4410504"/>
            <a:ext cx="1682550" cy="655564"/>
            <a:chOff x="4737099" y="8394699"/>
            <a:chExt cx="1762896" cy="686869"/>
          </a:xfrm>
          <a:solidFill>
            <a:schemeClr val="accent2"/>
          </a:solidFill>
        </p:grpSpPr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50EE00A9-5D30-A944-94D7-CCC976CA1783}"/>
                </a:ext>
              </a:extLst>
            </p:cNvPr>
            <p:cNvSpPr/>
            <p:nvPr/>
          </p:nvSpPr>
          <p:spPr>
            <a:xfrm>
              <a:off x="6032499" y="8750300"/>
              <a:ext cx="106681" cy="11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86" y="20358"/>
                  </a:moveTo>
                  <a:cubicBezTo>
                    <a:pt x="4629" y="18124"/>
                    <a:pt x="4371" y="15641"/>
                    <a:pt x="4114" y="13407"/>
                  </a:cubicBezTo>
                  <a:cubicBezTo>
                    <a:pt x="3857" y="11172"/>
                    <a:pt x="3343" y="8938"/>
                    <a:pt x="2829" y="6455"/>
                  </a:cubicBezTo>
                  <a:cubicBezTo>
                    <a:pt x="2829" y="6207"/>
                    <a:pt x="2829" y="6207"/>
                    <a:pt x="2572" y="6207"/>
                  </a:cubicBezTo>
                  <a:cubicBezTo>
                    <a:pt x="2572" y="6207"/>
                    <a:pt x="2314" y="5959"/>
                    <a:pt x="2314" y="5959"/>
                  </a:cubicBezTo>
                  <a:cubicBezTo>
                    <a:pt x="2314" y="5959"/>
                    <a:pt x="2057" y="5959"/>
                    <a:pt x="2057" y="5959"/>
                  </a:cubicBezTo>
                  <a:cubicBezTo>
                    <a:pt x="2057" y="5959"/>
                    <a:pt x="1800" y="5959"/>
                    <a:pt x="1800" y="5959"/>
                  </a:cubicBezTo>
                  <a:cubicBezTo>
                    <a:pt x="1286" y="5959"/>
                    <a:pt x="1029" y="5959"/>
                    <a:pt x="514" y="5710"/>
                  </a:cubicBezTo>
                  <a:cubicBezTo>
                    <a:pt x="257" y="5462"/>
                    <a:pt x="0" y="5214"/>
                    <a:pt x="0" y="4717"/>
                  </a:cubicBezTo>
                  <a:cubicBezTo>
                    <a:pt x="0" y="4221"/>
                    <a:pt x="257" y="3972"/>
                    <a:pt x="514" y="3476"/>
                  </a:cubicBezTo>
                  <a:cubicBezTo>
                    <a:pt x="771" y="2979"/>
                    <a:pt x="1286" y="2731"/>
                    <a:pt x="2057" y="2483"/>
                  </a:cubicBezTo>
                  <a:cubicBezTo>
                    <a:pt x="2572" y="2235"/>
                    <a:pt x="3343" y="1738"/>
                    <a:pt x="4114" y="1490"/>
                  </a:cubicBezTo>
                  <a:cubicBezTo>
                    <a:pt x="4886" y="1241"/>
                    <a:pt x="5657" y="993"/>
                    <a:pt x="6429" y="745"/>
                  </a:cubicBezTo>
                  <a:cubicBezTo>
                    <a:pt x="7200" y="497"/>
                    <a:pt x="7971" y="248"/>
                    <a:pt x="8743" y="248"/>
                  </a:cubicBezTo>
                  <a:cubicBezTo>
                    <a:pt x="9514" y="248"/>
                    <a:pt x="10286" y="0"/>
                    <a:pt x="10800" y="0"/>
                  </a:cubicBezTo>
                  <a:cubicBezTo>
                    <a:pt x="12086" y="0"/>
                    <a:pt x="12857" y="248"/>
                    <a:pt x="13886" y="497"/>
                  </a:cubicBezTo>
                  <a:cubicBezTo>
                    <a:pt x="14657" y="745"/>
                    <a:pt x="15429" y="1241"/>
                    <a:pt x="15943" y="1490"/>
                  </a:cubicBezTo>
                  <a:cubicBezTo>
                    <a:pt x="16457" y="1986"/>
                    <a:pt x="16971" y="2483"/>
                    <a:pt x="17229" y="2979"/>
                  </a:cubicBezTo>
                  <a:cubicBezTo>
                    <a:pt x="17486" y="3476"/>
                    <a:pt x="17486" y="4221"/>
                    <a:pt x="17486" y="4717"/>
                  </a:cubicBezTo>
                  <a:cubicBezTo>
                    <a:pt x="17486" y="5462"/>
                    <a:pt x="17229" y="5959"/>
                    <a:pt x="16971" y="6703"/>
                  </a:cubicBezTo>
                  <a:cubicBezTo>
                    <a:pt x="16714" y="7448"/>
                    <a:pt x="16200" y="8193"/>
                    <a:pt x="15429" y="8938"/>
                  </a:cubicBezTo>
                  <a:cubicBezTo>
                    <a:pt x="15429" y="8938"/>
                    <a:pt x="15171" y="9186"/>
                    <a:pt x="15171" y="9186"/>
                  </a:cubicBezTo>
                  <a:cubicBezTo>
                    <a:pt x="15171" y="9186"/>
                    <a:pt x="15171" y="9186"/>
                    <a:pt x="15171" y="9434"/>
                  </a:cubicBezTo>
                  <a:cubicBezTo>
                    <a:pt x="15171" y="9434"/>
                    <a:pt x="15429" y="9683"/>
                    <a:pt x="15686" y="9683"/>
                  </a:cubicBezTo>
                  <a:cubicBezTo>
                    <a:pt x="16457" y="9683"/>
                    <a:pt x="17229" y="9931"/>
                    <a:pt x="18000" y="10179"/>
                  </a:cubicBezTo>
                  <a:cubicBezTo>
                    <a:pt x="18771" y="10427"/>
                    <a:pt x="19286" y="10924"/>
                    <a:pt x="19800" y="11421"/>
                  </a:cubicBezTo>
                  <a:cubicBezTo>
                    <a:pt x="20314" y="11917"/>
                    <a:pt x="20829" y="12414"/>
                    <a:pt x="21086" y="13159"/>
                  </a:cubicBezTo>
                  <a:cubicBezTo>
                    <a:pt x="21343" y="13655"/>
                    <a:pt x="21600" y="14400"/>
                    <a:pt x="21600" y="15145"/>
                  </a:cubicBezTo>
                  <a:cubicBezTo>
                    <a:pt x="21600" y="16138"/>
                    <a:pt x="21343" y="16883"/>
                    <a:pt x="21086" y="17628"/>
                  </a:cubicBezTo>
                  <a:cubicBezTo>
                    <a:pt x="20571" y="18372"/>
                    <a:pt x="20057" y="18869"/>
                    <a:pt x="19543" y="19365"/>
                  </a:cubicBezTo>
                  <a:cubicBezTo>
                    <a:pt x="18771" y="19862"/>
                    <a:pt x="18000" y="20110"/>
                    <a:pt x="17229" y="20359"/>
                  </a:cubicBezTo>
                  <a:cubicBezTo>
                    <a:pt x="16200" y="20607"/>
                    <a:pt x="15171" y="20607"/>
                    <a:pt x="14143" y="20607"/>
                  </a:cubicBezTo>
                  <a:cubicBezTo>
                    <a:pt x="13371" y="20607"/>
                    <a:pt x="12343" y="20607"/>
                    <a:pt x="11571" y="20359"/>
                  </a:cubicBezTo>
                  <a:cubicBezTo>
                    <a:pt x="10800" y="20110"/>
                    <a:pt x="9771" y="20110"/>
                    <a:pt x="9000" y="19862"/>
                  </a:cubicBezTo>
                  <a:cubicBezTo>
                    <a:pt x="9000" y="19862"/>
                    <a:pt x="8743" y="19862"/>
                    <a:pt x="8743" y="19862"/>
                  </a:cubicBezTo>
                  <a:cubicBezTo>
                    <a:pt x="8486" y="19862"/>
                    <a:pt x="8228" y="20110"/>
                    <a:pt x="8228" y="20359"/>
                  </a:cubicBezTo>
                  <a:cubicBezTo>
                    <a:pt x="7971" y="20855"/>
                    <a:pt x="7714" y="21103"/>
                    <a:pt x="7200" y="21352"/>
                  </a:cubicBezTo>
                  <a:cubicBezTo>
                    <a:pt x="6686" y="21600"/>
                    <a:pt x="6428" y="21600"/>
                    <a:pt x="5914" y="21600"/>
                  </a:cubicBezTo>
                  <a:cubicBezTo>
                    <a:pt x="5657" y="21600"/>
                    <a:pt x="5143" y="21600"/>
                    <a:pt x="4886" y="21352"/>
                  </a:cubicBezTo>
                  <a:cubicBezTo>
                    <a:pt x="5143" y="21352"/>
                    <a:pt x="5143" y="20855"/>
                    <a:pt x="4886" y="20358"/>
                  </a:cubicBezTo>
                  <a:close/>
                  <a:moveTo>
                    <a:pt x="7200" y="3972"/>
                  </a:moveTo>
                  <a:cubicBezTo>
                    <a:pt x="6943" y="3972"/>
                    <a:pt x="6943" y="3972"/>
                    <a:pt x="6943" y="4221"/>
                  </a:cubicBezTo>
                  <a:cubicBezTo>
                    <a:pt x="6943" y="4221"/>
                    <a:pt x="6943" y="4469"/>
                    <a:pt x="6943" y="4469"/>
                  </a:cubicBezTo>
                  <a:cubicBezTo>
                    <a:pt x="6943" y="4469"/>
                    <a:pt x="6943" y="4965"/>
                    <a:pt x="6943" y="5214"/>
                  </a:cubicBezTo>
                  <a:cubicBezTo>
                    <a:pt x="6943" y="5462"/>
                    <a:pt x="7200" y="5958"/>
                    <a:pt x="7200" y="6455"/>
                  </a:cubicBezTo>
                  <a:cubicBezTo>
                    <a:pt x="7200" y="6952"/>
                    <a:pt x="7457" y="7448"/>
                    <a:pt x="7457" y="7945"/>
                  </a:cubicBezTo>
                  <a:cubicBezTo>
                    <a:pt x="7457" y="8441"/>
                    <a:pt x="7714" y="8938"/>
                    <a:pt x="7714" y="9186"/>
                  </a:cubicBezTo>
                  <a:cubicBezTo>
                    <a:pt x="7714" y="9434"/>
                    <a:pt x="7714" y="9683"/>
                    <a:pt x="7972" y="9683"/>
                  </a:cubicBezTo>
                  <a:cubicBezTo>
                    <a:pt x="7972" y="9683"/>
                    <a:pt x="8229" y="9931"/>
                    <a:pt x="8229" y="9931"/>
                  </a:cubicBezTo>
                  <a:cubicBezTo>
                    <a:pt x="8229" y="9931"/>
                    <a:pt x="8486" y="9931"/>
                    <a:pt x="8486" y="9931"/>
                  </a:cubicBezTo>
                  <a:cubicBezTo>
                    <a:pt x="8486" y="9931"/>
                    <a:pt x="8743" y="9931"/>
                    <a:pt x="9000" y="9683"/>
                  </a:cubicBezTo>
                  <a:cubicBezTo>
                    <a:pt x="9515" y="9434"/>
                    <a:pt x="10029" y="9434"/>
                    <a:pt x="10800" y="9186"/>
                  </a:cubicBezTo>
                  <a:cubicBezTo>
                    <a:pt x="11315" y="8938"/>
                    <a:pt x="11829" y="8689"/>
                    <a:pt x="12343" y="8441"/>
                  </a:cubicBezTo>
                  <a:cubicBezTo>
                    <a:pt x="12857" y="8193"/>
                    <a:pt x="13115" y="7696"/>
                    <a:pt x="13629" y="7448"/>
                  </a:cubicBezTo>
                  <a:cubicBezTo>
                    <a:pt x="13886" y="6951"/>
                    <a:pt x="14143" y="6703"/>
                    <a:pt x="14143" y="5958"/>
                  </a:cubicBezTo>
                  <a:cubicBezTo>
                    <a:pt x="14143" y="5462"/>
                    <a:pt x="14143" y="5214"/>
                    <a:pt x="13886" y="4965"/>
                  </a:cubicBezTo>
                  <a:cubicBezTo>
                    <a:pt x="13629" y="4717"/>
                    <a:pt x="13372" y="4469"/>
                    <a:pt x="13115" y="4220"/>
                  </a:cubicBezTo>
                  <a:cubicBezTo>
                    <a:pt x="12857" y="3972"/>
                    <a:pt x="12343" y="3972"/>
                    <a:pt x="12086" y="3724"/>
                  </a:cubicBezTo>
                  <a:cubicBezTo>
                    <a:pt x="11572" y="3724"/>
                    <a:pt x="11058" y="3724"/>
                    <a:pt x="10543" y="3724"/>
                  </a:cubicBezTo>
                  <a:cubicBezTo>
                    <a:pt x="10029" y="3724"/>
                    <a:pt x="9515" y="3724"/>
                    <a:pt x="9000" y="3724"/>
                  </a:cubicBezTo>
                  <a:cubicBezTo>
                    <a:pt x="8229" y="3724"/>
                    <a:pt x="7714" y="3972"/>
                    <a:pt x="7200" y="3972"/>
                  </a:cubicBezTo>
                  <a:close/>
                  <a:moveTo>
                    <a:pt x="8743" y="13159"/>
                  </a:moveTo>
                  <a:cubicBezTo>
                    <a:pt x="8486" y="13159"/>
                    <a:pt x="8229" y="13407"/>
                    <a:pt x="8229" y="13655"/>
                  </a:cubicBezTo>
                  <a:cubicBezTo>
                    <a:pt x="8229" y="13655"/>
                    <a:pt x="8229" y="13903"/>
                    <a:pt x="8229" y="14152"/>
                  </a:cubicBezTo>
                  <a:cubicBezTo>
                    <a:pt x="8229" y="14400"/>
                    <a:pt x="8229" y="14648"/>
                    <a:pt x="8229" y="14897"/>
                  </a:cubicBezTo>
                  <a:cubicBezTo>
                    <a:pt x="8229" y="15145"/>
                    <a:pt x="8229" y="15641"/>
                    <a:pt x="8486" y="15890"/>
                  </a:cubicBezTo>
                  <a:cubicBezTo>
                    <a:pt x="8486" y="16138"/>
                    <a:pt x="8743" y="16386"/>
                    <a:pt x="9000" y="16386"/>
                  </a:cubicBezTo>
                  <a:cubicBezTo>
                    <a:pt x="9514" y="16386"/>
                    <a:pt x="9771" y="16634"/>
                    <a:pt x="10286" y="16634"/>
                  </a:cubicBezTo>
                  <a:cubicBezTo>
                    <a:pt x="10800" y="16634"/>
                    <a:pt x="11314" y="16883"/>
                    <a:pt x="11829" y="16883"/>
                  </a:cubicBezTo>
                  <a:cubicBezTo>
                    <a:pt x="12343" y="16883"/>
                    <a:pt x="12857" y="17131"/>
                    <a:pt x="13372" y="17131"/>
                  </a:cubicBezTo>
                  <a:cubicBezTo>
                    <a:pt x="13886" y="17131"/>
                    <a:pt x="14400" y="17131"/>
                    <a:pt x="14914" y="17131"/>
                  </a:cubicBezTo>
                  <a:cubicBezTo>
                    <a:pt x="15172" y="17131"/>
                    <a:pt x="15686" y="17131"/>
                    <a:pt x="15943" y="17131"/>
                  </a:cubicBezTo>
                  <a:cubicBezTo>
                    <a:pt x="16200" y="17131"/>
                    <a:pt x="16714" y="16883"/>
                    <a:pt x="16972" y="16634"/>
                  </a:cubicBezTo>
                  <a:cubicBezTo>
                    <a:pt x="17229" y="16386"/>
                    <a:pt x="17486" y="16138"/>
                    <a:pt x="17743" y="15890"/>
                  </a:cubicBezTo>
                  <a:cubicBezTo>
                    <a:pt x="18000" y="15641"/>
                    <a:pt x="18000" y="15393"/>
                    <a:pt x="18000" y="14896"/>
                  </a:cubicBezTo>
                  <a:cubicBezTo>
                    <a:pt x="18000" y="14400"/>
                    <a:pt x="17743" y="13903"/>
                    <a:pt x="17486" y="13407"/>
                  </a:cubicBezTo>
                  <a:cubicBezTo>
                    <a:pt x="17229" y="12910"/>
                    <a:pt x="16714" y="12662"/>
                    <a:pt x="16200" y="12414"/>
                  </a:cubicBezTo>
                  <a:cubicBezTo>
                    <a:pt x="15686" y="12165"/>
                    <a:pt x="15172" y="11917"/>
                    <a:pt x="14657" y="11917"/>
                  </a:cubicBezTo>
                  <a:cubicBezTo>
                    <a:pt x="14143" y="11917"/>
                    <a:pt x="13629" y="11669"/>
                    <a:pt x="12857" y="11669"/>
                  </a:cubicBezTo>
                  <a:cubicBezTo>
                    <a:pt x="12086" y="11669"/>
                    <a:pt x="11314" y="11669"/>
                    <a:pt x="10800" y="11917"/>
                  </a:cubicBezTo>
                  <a:cubicBezTo>
                    <a:pt x="10286" y="12662"/>
                    <a:pt x="9514" y="12910"/>
                    <a:pt x="8743" y="1315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8AA6854F-3F53-BB4D-9E65-460804EE7D5D}"/>
                </a:ext>
              </a:extLst>
            </p:cNvPr>
            <p:cNvSpPr/>
            <p:nvPr/>
          </p:nvSpPr>
          <p:spPr>
            <a:xfrm>
              <a:off x="6146800" y="8750300"/>
              <a:ext cx="102869" cy="10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0" y="3768"/>
                  </a:moveTo>
                  <a:cubicBezTo>
                    <a:pt x="800" y="3266"/>
                    <a:pt x="1067" y="3015"/>
                    <a:pt x="1600" y="2763"/>
                  </a:cubicBezTo>
                  <a:cubicBezTo>
                    <a:pt x="1867" y="2512"/>
                    <a:pt x="2667" y="2512"/>
                    <a:pt x="3467" y="2512"/>
                  </a:cubicBezTo>
                  <a:cubicBezTo>
                    <a:pt x="4000" y="2512"/>
                    <a:pt x="4267" y="2512"/>
                    <a:pt x="4533" y="2763"/>
                  </a:cubicBezTo>
                  <a:cubicBezTo>
                    <a:pt x="4800" y="3014"/>
                    <a:pt x="4800" y="3266"/>
                    <a:pt x="4800" y="3768"/>
                  </a:cubicBezTo>
                  <a:cubicBezTo>
                    <a:pt x="4800" y="3768"/>
                    <a:pt x="4800" y="3768"/>
                    <a:pt x="4800" y="4019"/>
                  </a:cubicBezTo>
                  <a:cubicBezTo>
                    <a:pt x="4800" y="4019"/>
                    <a:pt x="4800" y="4019"/>
                    <a:pt x="4800" y="4270"/>
                  </a:cubicBezTo>
                  <a:cubicBezTo>
                    <a:pt x="4533" y="5024"/>
                    <a:pt x="4533" y="6028"/>
                    <a:pt x="4533" y="6782"/>
                  </a:cubicBezTo>
                  <a:cubicBezTo>
                    <a:pt x="4533" y="7787"/>
                    <a:pt x="4267" y="8540"/>
                    <a:pt x="4267" y="9545"/>
                  </a:cubicBezTo>
                  <a:cubicBezTo>
                    <a:pt x="4267" y="10801"/>
                    <a:pt x="4267" y="11805"/>
                    <a:pt x="4533" y="12810"/>
                  </a:cubicBezTo>
                  <a:cubicBezTo>
                    <a:pt x="4800" y="13815"/>
                    <a:pt x="5067" y="14819"/>
                    <a:pt x="5867" y="15573"/>
                  </a:cubicBezTo>
                  <a:cubicBezTo>
                    <a:pt x="6400" y="16326"/>
                    <a:pt x="7200" y="17080"/>
                    <a:pt x="8267" y="17331"/>
                  </a:cubicBezTo>
                  <a:cubicBezTo>
                    <a:pt x="9333" y="17582"/>
                    <a:pt x="10667" y="18084"/>
                    <a:pt x="12000" y="18084"/>
                  </a:cubicBezTo>
                  <a:cubicBezTo>
                    <a:pt x="12800" y="18084"/>
                    <a:pt x="13600" y="17833"/>
                    <a:pt x="14400" y="17582"/>
                  </a:cubicBezTo>
                  <a:cubicBezTo>
                    <a:pt x="14933" y="17331"/>
                    <a:pt x="15733" y="16828"/>
                    <a:pt x="16000" y="16326"/>
                  </a:cubicBezTo>
                  <a:cubicBezTo>
                    <a:pt x="16533" y="15824"/>
                    <a:pt x="16800" y="15070"/>
                    <a:pt x="17067" y="14568"/>
                  </a:cubicBezTo>
                  <a:cubicBezTo>
                    <a:pt x="17333" y="13814"/>
                    <a:pt x="17333" y="13061"/>
                    <a:pt x="17333" y="12307"/>
                  </a:cubicBezTo>
                  <a:cubicBezTo>
                    <a:pt x="17333" y="11554"/>
                    <a:pt x="17333" y="10800"/>
                    <a:pt x="17067" y="9796"/>
                  </a:cubicBezTo>
                  <a:cubicBezTo>
                    <a:pt x="16800" y="9042"/>
                    <a:pt x="16533" y="8289"/>
                    <a:pt x="16267" y="7535"/>
                  </a:cubicBezTo>
                  <a:cubicBezTo>
                    <a:pt x="16000" y="6782"/>
                    <a:pt x="15733" y="6028"/>
                    <a:pt x="15200" y="5275"/>
                  </a:cubicBezTo>
                  <a:cubicBezTo>
                    <a:pt x="14667" y="4521"/>
                    <a:pt x="14400" y="3768"/>
                    <a:pt x="13867" y="3014"/>
                  </a:cubicBezTo>
                  <a:cubicBezTo>
                    <a:pt x="13600" y="2763"/>
                    <a:pt x="13600" y="2261"/>
                    <a:pt x="13600" y="2009"/>
                  </a:cubicBezTo>
                  <a:cubicBezTo>
                    <a:pt x="13600" y="1507"/>
                    <a:pt x="13867" y="1005"/>
                    <a:pt x="14400" y="753"/>
                  </a:cubicBezTo>
                  <a:lnTo>
                    <a:pt x="15200" y="251"/>
                  </a:lnTo>
                  <a:cubicBezTo>
                    <a:pt x="15467" y="0"/>
                    <a:pt x="16000" y="0"/>
                    <a:pt x="16267" y="0"/>
                  </a:cubicBezTo>
                  <a:cubicBezTo>
                    <a:pt x="16800" y="0"/>
                    <a:pt x="17067" y="251"/>
                    <a:pt x="17600" y="753"/>
                  </a:cubicBezTo>
                  <a:cubicBezTo>
                    <a:pt x="18133" y="1507"/>
                    <a:pt x="18667" y="2512"/>
                    <a:pt x="19200" y="3265"/>
                  </a:cubicBezTo>
                  <a:cubicBezTo>
                    <a:pt x="19733" y="4019"/>
                    <a:pt x="20000" y="5023"/>
                    <a:pt x="20533" y="6028"/>
                  </a:cubicBezTo>
                  <a:cubicBezTo>
                    <a:pt x="20800" y="7033"/>
                    <a:pt x="21067" y="7786"/>
                    <a:pt x="21333" y="8791"/>
                  </a:cubicBezTo>
                  <a:cubicBezTo>
                    <a:pt x="21600" y="9795"/>
                    <a:pt x="21600" y="10800"/>
                    <a:pt x="21600" y="11805"/>
                  </a:cubicBezTo>
                  <a:cubicBezTo>
                    <a:pt x="21600" y="13312"/>
                    <a:pt x="21333" y="14567"/>
                    <a:pt x="20800" y="15823"/>
                  </a:cubicBezTo>
                  <a:cubicBezTo>
                    <a:pt x="20267" y="17079"/>
                    <a:pt x="19467" y="18084"/>
                    <a:pt x="18667" y="18837"/>
                  </a:cubicBezTo>
                  <a:cubicBezTo>
                    <a:pt x="17600" y="19591"/>
                    <a:pt x="16533" y="20344"/>
                    <a:pt x="15200" y="20847"/>
                  </a:cubicBezTo>
                  <a:cubicBezTo>
                    <a:pt x="13867" y="21349"/>
                    <a:pt x="12533" y="21600"/>
                    <a:pt x="10933" y="21600"/>
                  </a:cubicBezTo>
                  <a:cubicBezTo>
                    <a:pt x="9067" y="21600"/>
                    <a:pt x="7733" y="21349"/>
                    <a:pt x="6400" y="20847"/>
                  </a:cubicBezTo>
                  <a:cubicBezTo>
                    <a:pt x="5067" y="20344"/>
                    <a:pt x="4000" y="19591"/>
                    <a:pt x="2933" y="18586"/>
                  </a:cubicBezTo>
                  <a:cubicBezTo>
                    <a:pt x="2133" y="17581"/>
                    <a:pt x="1333" y="16325"/>
                    <a:pt x="800" y="15070"/>
                  </a:cubicBezTo>
                  <a:cubicBezTo>
                    <a:pt x="267" y="13814"/>
                    <a:pt x="0" y="12307"/>
                    <a:pt x="0" y="10549"/>
                  </a:cubicBezTo>
                  <a:cubicBezTo>
                    <a:pt x="0" y="9544"/>
                    <a:pt x="0" y="8288"/>
                    <a:pt x="267" y="7284"/>
                  </a:cubicBezTo>
                  <a:cubicBezTo>
                    <a:pt x="267" y="5778"/>
                    <a:pt x="533" y="4773"/>
                    <a:pt x="800" y="37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E4DDD75D-143E-B541-B167-56C26AE8C51D}"/>
                </a:ext>
              </a:extLst>
            </p:cNvPr>
            <p:cNvSpPr/>
            <p:nvPr/>
          </p:nvSpPr>
          <p:spPr>
            <a:xfrm>
              <a:off x="6261099" y="8750300"/>
              <a:ext cx="87631" cy="11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2" y="12910"/>
                  </a:moveTo>
                  <a:cubicBezTo>
                    <a:pt x="5322" y="13654"/>
                    <a:pt x="5635" y="14399"/>
                    <a:pt x="5948" y="15144"/>
                  </a:cubicBezTo>
                  <a:cubicBezTo>
                    <a:pt x="6574" y="15889"/>
                    <a:pt x="6887" y="16386"/>
                    <a:pt x="7826" y="16882"/>
                  </a:cubicBezTo>
                  <a:cubicBezTo>
                    <a:pt x="8452" y="17379"/>
                    <a:pt x="9391" y="17627"/>
                    <a:pt x="10330" y="18124"/>
                  </a:cubicBezTo>
                  <a:cubicBezTo>
                    <a:pt x="11270" y="18372"/>
                    <a:pt x="12209" y="18620"/>
                    <a:pt x="13461" y="18620"/>
                  </a:cubicBezTo>
                  <a:cubicBezTo>
                    <a:pt x="13774" y="18620"/>
                    <a:pt x="14087" y="18620"/>
                    <a:pt x="14400" y="18620"/>
                  </a:cubicBezTo>
                  <a:cubicBezTo>
                    <a:pt x="14713" y="18620"/>
                    <a:pt x="15026" y="18620"/>
                    <a:pt x="15339" y="18372"/>
                  </a:cubicBezTo>
                  <a:cubicBezTo>
                    <a:pt x="15652" y="18372"/>
                    <a:pt x="15965" y="18124"/>
                    <a:pt x="15965" y="17875"/>
                  </a:cubicBezTo>
                  <a:cubicBezTo>
                    <a:pt x="16278" y="17627"/>
                    <a:pt x="16278" y="17379"/>
                    <a:pt x="16278" y="17131"/>
                  </a:cubicBezTo>
                  <a:cubicBezTo>
                    <a:pt x="16278" y="16634"/>
                    <a:pt x="15965" y="16137"/>
                    <a:pt x="15652" y="15641"/>
                  </a:cubicBezTo>
                  <a:cubicBezTo>
                    <a:pt x="15026" y="15144"/>
                    <a:pt x="14713" y="14648"/>
                    <a:pt x="13774" y="14151"/>
                  </a:cubicBezTo>
                  <a:cubicBezTo>
                    <a:pt x="13148" y="13655"/>
                    <a:pt x="12209" y="13158"/>
                    <a:pt x="11270" y="12662"/>
                  </a:cubicBezTo>
                  <a:cubicBezTo>
                    <a:pt x="10330" y="12165"/>
                    <a:pt x="9391" y="11669"/>
                    <a:pt x="8139" y="11172"/>
                  </a:cubicBezTo>
                  <a:cubicBezTo>
                    <a:pt x="7200" y="10676"/>
                    <a:pt x="6261" y="10179"/>
                    <a:pt x="5009" y="9683"/>
                  </a:cubicBezTo>
                  <a:cubicBezTo>
                    <a:pt x="4070" y="9186"/>
                    <a:pt x="3130" y="8689"/>
                    <a:pt x="2504" y="8193"/>
                  </a:cubicBezTo>
                  <a:cubicBezTo>
                    <a:pt x="1878" y="7696"/>
                    <a:pt x="1252" y="7200"/>
                    <a:pt x="626" y="6703"/>
                  </a:cubicBezTo>
                  <a:cubicBezTo>
                    <a:pt x="0" y="6207"/>
                    <a:pt x="0" y="5710"/>
                    <a:pt x="0" y="5214"/>
                  </a:cubicBezTo>
                  <a:cubicBezTo>
                    <a:pt x="0" y="4717"/>
                    <a:pt x="313" y="4221"/>
                    <a:pt x="626" y="3724"/>
                  </a:cubicBezTo>
                  <a:cubicBezTo>
                    <a:pt x="939" y="3228"/>
                    <a:pt x="1252" y="2979"/>
                    <a:pt x="1878" y="2483"/>
                  </a:cubicBezTo>
                  <a:cubicBezTo>
                    <a:pt x="2504" y="2235"/>
                    <a:pt x="3130" y="1738"/>
                    <a:pt x="3757" y="1490"/>
                  </a:cubicBezTo>
                  <a:cubicBezTo>
                    <a:pt x="4383" y="1241"/>
                    <a:pt x="5322" y="993"/>
                    <a:pt x="5948" y="745"/>
                  </a:cubicBezTo>
                  <a:cubicBezTo>
                    <a:pt x="6574" y="497"/>
                    <a:pt x="7513" y="497"/>
                    <a:pt x="8452" y="248"/>
                  </a:cubicBezTo>
                  <a:cubicBezTo>
                    <a:pt x="9391" y="248"/>
                    <a:pt x="10017" y="0"/>
                    <a:pt x="10644" y="0"/>
                  </a:cubicBezTo>
                  <a:cubicBezTo>
                    <a:pt x="11270" y="0"/>
                    <a:pt x="11896" y="0"/>
                    <a:pt x="12522" y="0"/>
                  </a:cubicBezTo>
                  <a:cubicBezTo>
                    <a:pt x="13148" y="0"/>
                    <a:pt x="13774" y="0"/>
                    <a:pt x="14400" y="248"/>
                  </a:cubicBezTo>
                  <a:cubicBezTo>
                    <a:pt x="15026" y="248"/>
                    <a:pt x="15339" y="496"/>
                    <a:pt x="15652" y="745"/>
                  </a:cubicBezTo>
                  <a:cubicBezTo>
                    <a:pt x="15965" y="993"/>
                    <a:pt x="16278" y="1241"/>
                    <a:pt x="16278" y="1490"/>
                  </a:cubicBezTo>
                  <a:cubicBezTo>
                    <a:pt x="16278" y="1490"/>
                    <a:pt x="16278" y="1738"/>
                    <a:pt x="16278" y="1986"/>
                  </a:cubicBezTo>
                  <a:cubicBezTo>
                    <a:pt x="16278" y="2234"/>
                    <a:pt x="15965" y="2483"/>
                    <a:pt x="15965" y="2731"/>
                  </a:cubicBezTo>
                  <a:cubicBezTo>
                    <a:pt x="15652" y="2979"/>
                    <a:pt x="15339" y="3476"/>
                    <a:pt x="15339" y="3476"/>
                  </a:cubicBezTo>
                  <a:cubicBezTo>
                    <a:pt x="15026" y="3724"/>
                    <a:pt x="14713" y="3724"/>
                    <a:pt x="14087" y="3724"/>
                  </a:cubicBezTo>
                  <a:cubicBezTo>
                    <a:pt x="13461" y="3724"/>
                    <a:pt x="12835" y="3724"/>
                    <a:pt x="11896" y="3476"/>
                  </a:cubicBezTo>
                  <a:cubicBezTo>
                    <a:pt x="11270" y="3476"/>
                    <a:pt x="10330" y="3228"/>
                    <a:pt x="9704" y="3228"/>
                  </a:cubicBezTo>
                  <a:cubicBezTo>
                    <a:pt x="9391" y="3228"/>
                    <a:pt x="8765" y="3228"/>
                    <a:pt x="8452" y="3228"/>
                  </a:cubicBezTo>
                  <a:cubicBezTo>
                    <a:pt x="8139" y="3228"/>
                    <a:pt x="7826" y="3228"/>
                    <a:pt x="7200" y="3476"/>
                  </a:cubicBezTo>
                  <a:cubicBezTo>
                    <a:pt x="6887" y="3476"/>
                    <a:pt x="6574" y="3724"/>
                    <a:pt x="6261" y="3724"/>
                  </a:cubicBezTo>
                  <a:cubicBezTo>
                    <a:pt x="5948" y="3972"/>
                    <a:pt x="5948" y="3972"/>
                    <a:pt x="5948" y="4221"/>
                  </a:cubicBezTo>
                  <a:cubicBezTo>
                    <a:pt x="5948" y="4469"/>
                    <a:pt x="6261" y="4717"/>
                    <a:pt x="6574" y="4965"/>
                  </a:cubicBezTo>
                  <a:cubicBezTo>
                    <a:pt x="6887" y="5214"/>
                    <a:pt x="7513" y="5710"/>
                    <a:pt x="8452" y="5959"/>
                  </a:cubicBezTo>
                  <a:cubicBezTo>
                    <a:pt x="9078" y="6207"/>
                    <a:pt x="10017" y="6703"/>
                    <a:pt x="10957" y="7200"/>
                  </a:cubicBezTo>
                  <a:cubicBezTo>
                    <a:pt x="11896" y="7697"/>
                    <a:pt x="12835" y="8193"/>
                    <a:pt x="13774" y="8690"/>
                  </a:cubicBezTo>
                  <a:cubicBezTo>
                    <a:pt x="14713" y="9186"/>
                    <a:pt x="15652" y="9683"/>
                    <a:pt x="16591" y="10179"/>
                  </a:cubicBezTo>
                  <a:cubicBezTo>
                    <a:pt x="17530" y="10676"/>
                    <a:pt x="18470" y="11421"/>
                    <a:pt x="19096" y="11917"/>
                  </a:cubicBezTo>
                  <a:cubicBezTo>
                    <a:pt x="19722" y="12662"/>
                    <a:pt x="20348" y="13159"/>
                    <a:pt x="20974" y="13903"/>
                  </a:cubicBezTo>
                  <a:cubicBezTo>
                    <a:pt x="21287" y="14648"/>
                    <a:pt x="21600" y="15393"/>
                    <a:pt x="21600" y="16138"/>
                  </a:cubicBezTo>
                  <a:cubicBezTo>
                    <a:pt x="21600" y="17131"/>
                    <a:pt x="21287" y="17876"/>
                    <a:pt x="20661" y="18621"/>
                  </a:cubicBezTo>
                  <a:cubicBezTo>
                    <a:pt x="20035" y="19365"/>
                    <a:pt x="19409" y="19862"/>
                    <a:pt x="18470" y="20359"/>
                  </a:cubicBezTo>
                  <a:cubicBezTo>
                    <a:pt x="17530" y="20855"/>
                    <a:pt x="16591" y="21103"/>
                    <a:pt x="15652" y="21352"/>
                  </a:cubicBezTo>
                  <a:cubicBezTo>
                    <a:pt x="14713" y="21600"/>
                    <a:pt x="13774" y="21600"/>
                    <a:pt x="12835" y="21600"/>
                  </a:cubicBezTo>
                  <a:cubicBezTo>
                    <a:pt x="11896" y="21600"/>
                    <a:pt x="10957" y="21600"/>
                    <a:pt x="10017" y="21352"/>
                  </a:cubicBezTo>
                  <a:cubicBezTo>
                    <a:pt x="9078" y="21104"/>
                    <a:pt x="8139" y="20855"/>
                    <a:pt x="7200" y="20607"/>
                  </a:cubicBezTo>
                  <a:cubicBezTo>
                    <a:pt x="6261" y="20359"/>
                    <a:pt x="5322" y="19862"/>
                    <a:pt x="4696" y="19366"/>
                  </a:cubicBezTo>
                  <a:cubicBezTo>
                    <a:pt x="3757" y="18869"/>
                    <a:pt x="3131" y="18372"/>
                    <a:pt x="2504" y="17876"/>
                  </a:cubicBezTo>
                  <a:cubicBezTo>
                    <a:pt x="1878" y="17379"/>
                    <a:pt x="1565" y="16635"/>
                    <a:pt x="1252" y="15890"/>
                  </a:cubicBezTo>
                  <a:cubicBezTo>
                    <a:pt x="939" y="15145"/>
                    <a:pt x="626" y="14400"/>
                    <a:pt x="626" y="13655"/>
                  </a:cubicBezTo>
                  <a:cubicBezTo>
                    <a:pt x="626" y="13407"/>
                    <a:pt x="626" y="12910"/>
                    <a:pt x="626" y="12662"/>
                  </a:cubicBezTo>
                  <a:cubicBezTo>
                    <a:pt x="626" y="12414"/>
                    <a:pt x="626" y="12165"/>
                    <a:pt x="939" y="11917"/>
                  </a:cubicBezTo>
                  <a:cubicBezTo>
                    <a:pt x="939" y="11669"/>
                    <a:pt x="1252" y="11421"/>
                    <a:pt x="1565" y="11421"/>
                  </a:cubicBezTo>
                  <a:cubicBezTo>
                    <a:pt x="1878" y="11172"/>
                    <a:pt x="2192" y="11172"/>
                    <a:pt x="2504" y="11172"/>
                  </a:cubicBezTo>
                  <a:cubicBezTo>
                    <a:pt x="2504" y="11172"/>
                    <a:pt x="2818" y="11172"/>
                    <a:pt x="2818" y="11172"/>
                  </a:cubicBezTo>
                  <a:cubicBezTo>
                    <a:pt x="3131" y="11172"/>
                    <a:pt x="3131" y="11172"/>
                    <a:pt x="3757" y="11421"/>
                  </a:cubicBezTo>
                  <a:cubicBezTo>
                    <a:pt x="4070" y="11421"/>
                    <a:pt x="4696" y="11669"/>
                    <a:pt x="5009" y="11917"/>
                  </a:cubicBezTo>
                  <a:cubicBezTo>
                    <a:pt x="5009" y="12165"/>
                    <a:pt x="5322" y="12413"/>
                    <a:pt x="5322" y="1291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">
              <a:extLst>
                <a:ext uri="{FF2B5EF4-FFF2-40B4-BE49-F238E27FC236}">
                  <a16:creationId xmlns:a16="http://schemas.microsoft.com/office/drawing/2014/main" id="{C7CAA591-2017-6F43-96A8-17CA26024954}"/>
                </a:ext>
              </a:extLst>
            </p:cNvPr>
            <p:cNvSpPr/>
            <p:nvPr/>
          </p:nvSpPr>
          <p:spPr>
            <a:xfrm>
              <a:off x="4737099" y="8394699"/>
              <a:ext cx="1762896" cy="65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305" extrusionOk="0">
                  <a:moveTo>
                    <a:pt x="0" y="10264"/>
                  </a:moveTo>
                  <a:cubicBezTo>
                    <a:pt x="16" y="9809"/>
                    <a:pt x="47" y="9314"/>
                    <a:pt x="62" y="8859"/>
                  </a:cubicBezTo>
                  <a:cubicBezTo>
                    <a:pt x="78" y="8529"/>
                    <a:pt x="62" y="8199"/>
                    <a:pt x="62" y="7868"/>
                  </a:cubicBezTo>
                  <a:cubicBezTo>
                    <a:pt x="47" y="7538"/>
                    <a:pt x="16" y="7207"/>
                    <a:pt x="31" y="6877"/>
                  </a:cubicBezTo>
                  <a:cubicBezTo>
                    <a:pt x="31" y="6588"/>
                    <a:pt x="78" y="6299"/>
                    <a:pt x="124" y="6010"/>
                  </a:cubicBezTo>
                  <a:cubicBezTo>
                    <a:pt x="311" y="5019"/>
                    <a:pt x="591" y="4275"/>
                    <a:pt x="980" y="3862"/>
                  </a:cubicBezTo>
                  <a:cubicBezTo>
                    <a:pt x="1089" y="3738"/>
                    <a:pt x="1182" y="3573"/>
                    <a:pt x="1275" y="3449"/>
                  </a:cubicBezTo>
                  <a:cubicBezTo>
                    <a:pt x="1462" y="3160"/>
                    <a:pt x="1633" y="2912"/>
                    <a:pt x="1866" y="2912"/>
                  </a:cubicBezTo>
                  <a:cubicBezTo>
                    <a:pt x="1944" y="2912"/>
                    <a:pt x="2006" y="2788"/>
                    <a:pt x="2084" y="2747"/>
                  </a:cubicBezTo>
                  <a:cubicBezTo>
                    <a:pt x="2255" y="2623"/>
                    <a:pt x="2426" y="2458"/>
                    <a:pt x="2597" y="2334"/>
                  </a:cubicBezTo>
                  <a:cubicBezTo>
                    <a:pt x="3095" y="1962"/>
                    <a:pt x="3608" y="1756"/>
                    <a:pt x="4121" y="1715"/>
                  </a:cubicBezTo>
                  <a:cubicBezTo>
                    <a:pt x="4276" y="1715"/>
                    <a:pt x="4448" y="1591"/>
                    <a:pt x="4603" y="1591"/>
                  </a:cubicBezTo>
                  <a:cubicBezTo>
                    <a:pt x="4930" y="1549"/>
                    <a:pt x="5256" y="1549"/>
                    <a:pt x="5567" y="1425"/>
                  </a:cubicBezTo>
                  <a:cubicBezTo>
                    <a:pt x="5878" y="1302"/>
                    <a:pt x="6158" y="1384"/>
                    <a:pt x="6469" y="1425"/>
                  </a:cubicBezTo>
                  <a:cubicBezTo>
                    <a:pt x="6749" y="1467"/>
                    <a:pt x="7013" y="1302"/>
                    <a:pt x="7293" y="1260"/>
                  </a:cubicBezTo>
                  <a:cubicBezTo>
                    <a:pt x="7480" y="1219"/>
                    <a:pt x="7651" y="1136"/>
                    <a:pt x="7838" y="1178"/>
                  </a:cubicBezTo>
                  <a:cubicBezTo>
                    <a:pt x="8366" y="1219"/>
                    <a:pt x="8879" y="1095"/>
                    <a:pt x="9408" y="847"/>
                  </a:cubicBezTo>
                  <a:cubicBezTo>
                    <a:pt x="9657" y="723"/>
                    <a:pt x="9921" y="765"/>
                    <a:pt x="10170" y="682"/>
                  </a:cubicBezTo>
                  <a:cubicBezTo>
                    <a:pt x="10372" y="641"/>
                    <a:pt x="10575" y="558"/>
                    <a:pt x="10761" y="517"/>
                  </a:cubicBezTo>
                  <a:cubicBezTo>
                    <a:pt x="11025" y="434"/>
                    <a:pt x="11290" y="393"/>
                    <a:pt x="11554" y="352"/>
                  </a:cubicBezTo>
                  <a:cubicBezTo>
                    <a:pt x="11648" y="352"/>
                    <a:pt x="11741" y="352"/>
                    <a:pt x="11834" y="310"/>
                  </a:cubicBezTo>
                  <a:cubicBezTo>
                    <a:pt x="12067" y="145"/>
                    <a:pt x="12301" y="104"/>
                    <a:pt x="12549" y="104"/>
                  </a:cubicBezTo>
                  <a:cubicBezTo>
                    <a:pt x="12658" y="104"/>
                    <a:pt x="12783" y="63"/>
                    <a:pt x="12892" y="21"/>
                  </a:cubicBezTo>
                  <a:cubicBezTo>
                    <a:pt x="13000" y="21"/>
                    <a:pt x="13094" y="-20"/>
                    <a:pt x="13203" y="21"/>
                  </a:cubicBezTo>
                  <a:cubicBezTo>
                    <a:pt x="13343" y="21"/>
                    <a:pt x="13467" y="63"/>
                    <a:pt x="13607" y="63"/>
                  </a:cubicBezTo>
                  <a:cubicBezTo>
                    <a:pt x="13856" y="63"/>
                    <a:pt x="14105" y="104"/>
                    <a:pt x="14353" y="104"/>
                  </a:cubicBezTo>
                  <a:cubicBezTo>
                    <a:pt x="14447" y="104"/>
                    <a:pt x="14540" y="145"/>
                    <a:pt x="14633" y="104"/>
                  </a:cubicBezTo>
                  <a:cubicBezTo>
                    <a:pt x="15146" y="-144"/>
                    <a:pt x="15644" y="104"/>
                    <a:pt x="16142" y="310"/>
                  </a:cubicBezTo>
                  <a:cubicBezTo>
                    <a:pt x="16515" y="476"/>
                    <a:pt x="16841" y="930"/>
                    <a:pt x="17168" y="1384"/>
                  </a:cubicBezTo>
                  <a:cubicBezTo>
                    <a:pt x="17308" y="1591"/>
                    <a:pt x="17432" y="1880"/>
                    <a:pt x="17510" y="2293"/>
                  </a:cubicBezTo>
                  <a:cubicBezTo>
                    <a:pt x="17635" y="2830"/>
                    <a:pt x="17790" y="3325"/>
                    <a:pt x="17899" y="3903"/>
                  </a:cubicBezTo>
                  <a:cubicBezTo>
                    <a:pt x="18054" y="4729"/>
                    <a:pt x="18163" y="5638"/>
                    <a:pt x="18225" y="6588"/>
                  </a:cubicBezTo>
                  <a:cubicBezTo>
                    <a:pt x="18225" y="6671"/>
                    <a:pt x="18241" y="6794"/>
                    <a:pt x="18241" y="6877"/>
                  </a:cubicBezTo>
                  <a:cubicBezTo>
                    <a:pt x="18288" y="7455"/>
                    <a:pt x="18443" y="7703"/>
                    <a:pt x="18676" y="7620"/>
                  </a:cubicBezTo>
                  <a:cubicBezTo>
                    <a:pt x="19298" y="7290"/>
                    <a:pt x="19874" y="7538"/>
                    <a:pt x="20418" y="8364"/>
                  </a:cubicBezTo>
                  <a:cubicBezTo>
                    <a:pt x="20543" y="8570"/>
                    <a:pt x="20651" y="8777"/>
                    <a:pt x="20729" y="9149"/>
                  </a:cubicBezTo>
                  <a:cubicBezTo>
                    <a:pt x="20791" y="9438"/>
                    <a:pt x="20869" y="9768"/>
                    <a:pt x="20916" y="10098"/>
                  </a:cubicBezTo>
                  <a:cubicBezTo>
                    <a:pt x="21118" y="11461"/>
                    <a:pt x="21305" y="12866"/>
                    <a:pt x="21429" y="14270"/>
                  </a:cubicBezTo>
                  <a:cubicBezTo>
                    <a:pt x="21507" y="15096"/>
                    <a:pt x="21569" y="15922"/>
                    <a:pt x="21584" y="16789"/>
                  </a:cubicBezTo>
                  <a:cubicBezTo>
                    <a:pt x="21600" y="17532"/>
                    <a:pt x="21507" y="17904"/>
                    <a:pt x="21258" y="18234"/>
                  </a:cubicBezTo>
                  <a:cubicBezTo>
                    <a:pt x="20776" y="18854"/>
                    <a:pt x="20294" y="18895"/>
                    <a:pt x="19781" y="18606"/>
                  </a:cubicBezTo>
                  <a:cubicBezTo>
                    <a:pt x="19672" y="18565"/>
                    <a:pt x="19547" y="18524"/>
                    <a:pt x="19438" y="18565"/>
                  </a:cubicBezTo>
                  <a:cubicBezTo>
                    <a:pt x="19221" y="18606"/>
                    <a:pt x="19019" y="18606"/>
                    <a:pt x="18816" y="18441"/>
                  </a:cubicBezTo>
                  <a:cubicBezTo>
                    <a:pt x="18708" y="18358"/>
                    <a:pt x="18583" y="18317"/>
                    <a:pt x="18474" y="18400"/>
                  </a:cubicBezTo>
                  <a:cubicBezTo>
                    <a:pt x="17899" y="18771"/>
                    <a:pt x="17292" y="18689"/>
                    <a:pt x="16717" y="18937"/>
                  </a:cubicBezTo>
                  <a:cubicBezTo>
                    <a:pt x="16437" y="19061"/>
                    <a:pt x="16157" y="19061"/>
                    <a:pt x="15877" y="19308"/>
                  </a:cubicBezTo>
                  <a:cubicBezTo>
                    <a:pt x="15629" y="19515"/>
                    <a:pt x="15426" y="19184"/>
                    <a:pt x="15271" y="18689"/>
                  </a:cubicBezTo>
                  <a:cubicBezTo>
                    <a:pt x="15162" y="18358"/>
                    <a:pt x="15100" y="17987"/>
                    <a:pt x="15069" y="17532"/>
                  </a:cubicBezTo>
                  <a:cubicBezTo>
                    <a:pt x="15038" y="17119"/>
                    <a:pt x="14975" y="16706"/>
                    <a:pt x="14898" y="16335"/>
                  </a:cubicBezTo>
                  <a:cubicBezTo>
                    <a:pt x="14711" y="15344"/>
                    <a:pt x="14416" y="14683"/>
                    <a:pt x="13980" y="14435"/>
                  </a:cubicBezTo>
                  <a:cubicBezTo>
                    <a:pt x="13685" y="14270"/>
                    <a:pt x="13389" y="14063"/>
                    <a:pt x="13078" y="14187"/>
                  </a:cubicBezTo>
                  <a:cubicBezTo>
                    <a:pt x="12721" y="14311"/>
                    <a:pt x="12456" y="14807"/>
                    <a:pt x="12223" y="15467"/>
                  </a:cubicBezTo>
                  <a:cubicBezTo>
                    <a:pt x="12114" y="15757"/>
                    <a:pt x="12036" y="16087"/>
                    <a:pt x="11943" y="16417"/>
                  </a:cubicBezTo>
                  <a:cubicBezTo>
                    <a:pt x="11834" y="16748"/>
                    <a:pt x="11756" y="17119"/>
                    <a:pt x="11756" y="17574"/>
                  </a:cubicBezTo>
                  <a:cubicBezTo>
                    <a:pt x="11741" y="18152"/>
                    <a:pt x="11616" y="18441"/>
                    <a:pt x="11430" y="18565"/>
                  </a:cubicBezTo>
                  <a:cubicBezTo>
                    <a:pt x="11212" y="18730"/>
                    <a:pt x="10979" y="18771"/>
                    <a:pt x="10746" y="18771"/>
                  </a:cubicBezTo>
                  <a:cubicBezTo>
                    <a:pt x="10077" y="18771"/>
                    <a:pt x="9408" y="18771"/>
                    <a:pt x="8755" y="19102"/>
                  </a:cubicBezTo>
                  <a:cubicBezTo>
                    <a:pt x="8366" y="19267"/>
                    <a:pt x="7962" y="19350"/>
                    <a:pt x="7558" y="19474"/>
                  </a:cubicBezTo>
                  <a:cubicBezTo>
                    <a:pt x="7449" y="19515"/>
                    <a:pt x="7324" y="19556"/>
                    <a:pt x="7216" y="19639"/>
                  </a:cubicBezTo>
                  <a:cubicBezTo>
                    <a:pt x="7091" y="19721"/>
                    <a:pt x="6967" y="19721"/>
                    <a:pt x="6842" y="19597"/>
                  </a:cubicBezTo>
                  <a:cubicBezTo>
                    <a:pt x="6625" y="19391"/>
                    <a:pt x="6485" y="18978"/>
                    <a:pt x="6500" y="18358"/>
                  </a:cubicBezTo>
                  <a:cubicBezTo>
                    <a:pt x="6516" y="17739"/>
                    <a:pt x="6422" y="17326"/>
                    <a:pt x="6267" y="16872"/>
                  </a:cubicBezTo>
                  <a:cubicBezTo>
                    <a:pt x="6111" y="16417"/>
                    <a:pt x="5987" y="15839"/>
                    <a:pt x="5832" y="15385"/>
                  </a:cubicBezTo>
                  <a:cubicBezTo>
                    <a:pt x="5474" y="14270"/>
                    <a:pt x="5023" y="13857"/>
                    <a:pt x="4479" y="13898"/>
                  </a:cubicBezTo>
                  <a:cubicBezTo>
                    <a:pt x="4028" y="13939"/>
                    <a:pt x="3623" y="14435"/>
                    <a:pt x="3235" y="14972"/>
                  </a:cubicBezTo>
                  <a:cubicBezTo>
                    <a:pt x="3001" y="15302"/>
                    <a:pt x="2846" y="15757"/>
                    <a:pt x="2784" y="16459"/>
                  </a:cubicBezTo>
                  <a:cubicBezTo>
                    <a:pt x="2768" y="16665"/>
                    <a:pt x="2737" y="16872"/>
                    <a:pt x="2706" y="17037"/>
                  </a:cubicBezTo>
                  <a:cubicBezTo>
                    <a:pt x="2628" y="17450"/>
                    <a:pt x="2628" y="17863"/>
                    <a:pt x="2659" y="18317"/>
                  </a:cubicBezTo>
                  <a:cubicBezTo>
                    <a:pt x="2675" y="18606"/>
                    <a:pt x="2706" y="18895"/>
                    <a:pt x="2706" y="19226"/>
                  </a:cubicBezTo>
                  <a:cubicBezTo>
                    <a:pt x="2737" y="20134"/>
                    <a:pt x="2488" y="20836"/>
                    <a:pt x="2162" y="20754"/>
                  </a:cubicBezTo>
                  <a:cubicBezTo>
                    <a:pt x="1975" y="20713"/>
                    <a:pt x="1819" y="20795"/>
                    <a:pt x="1664" y="20919"/>
                  </a:cubicBezTo>
                  <a:cubicBezTo>
                    <a:pt x="1508" y="21002"/>
                    <a:pt x="1353" y="21126"/>
                    <a:pt x="1197" y="21249"/>
                  </a:cubicBezTo>
                  <a:cubicBezTo>
                    <a:pt x="886" y="21456"/>
                    <a:pt x="606" y="21084"/>
                    <a:pt x="513" y="20258"/>
                  </a:cubicBezTo>
                  <a:cubicBezTo>
                    <a:pt x="482" y="20010"/>
                    <a:pt x="451" y="19721"/>
                    <a:pt x="451" y="19432"/>
                  </a:cubicBezTo>
                  <a:cubicBezTo>
                    <a:pt x="467" y="18606"/>
                    <a:pt x="389" y="17822"/>
                    <a:pt x="342" y="17037"/>
                  </a:cubicBezTo>
                  <a:cubicBezTo>
                    <a:pt x="295" y="16252"/>
                    <a:pt x="264" y="15467"/>
                    <a:pt x="218" y="14724"/>
                  </a:cubicBezTo>
                  <a:cubicBezTo>
                    <a:pt x="171" y="13857"/>
                    <a:pt x="109" y="13031"/>
                    <a:pt x="62" y="12163"/>
                  </a:cubicBezTo>
                  <a:cubicBezTo>
                    <a:pt x="47" y="11337"/>
                    <a:pt x="31" y="10801"/>
                    <a:pt x="0" y="10264"/>
                  </a:cubicBezTo>
                  <a:close/>
                  <a:moveTo>
                    <a:pt x="669" y="11007"/>
                  </a:moveTo>
                  <a:cubicBezTo>
                    <a:pt x="669" y="11007"/>
                    <a:pt x="653" y="11007"/>
                    <a:pt x="653" y="11007"/>
                  </a:cubicBezTo>
                  <a:cubicBezTo>
                    <a:pt x="669" y="11585"/>
                    <a:pt x="684" y="12163"/>
                    <a:pt x="715" y="12742"/>
                  </a:cubicBezTo>
                  <a:cubicBezTo>
                    <a:pt x="762" y="13815"/>
                    <a:pt x="809" y="14889"/>
                    <a:pt x="855" y="15963"/>
                  </a:cubicBezTo>
                  <a:cubicBezTo>
                    <a:pt x="855" y="16087"/>
                    <a:pt x="871" y="16211"/>
                    <a:pt x="886" y="16335"/>
                  </a:cubicBezTo>
                  <a:cubicBezTo>
                    <a:pt x="964" y="16913"/>
                    <a:pt x="995" y="17533"/>
                    <a:pt x="995" y="18111"/>
                  </a:cubicBezTo>
                  <a:cubicBezTo>
                    <a:pt x="995" y="18482"/>
                    <a:pt x="1011" y="18854"/>
                    <a:pt x="1026" y="19267"/>
                  </a:cubicBezTo>
                  <a:cubicBezTo>
                    <a:pt x="1026" y="19432"/>
                    <a:pt x="1057" y="19556"/>
                    <a:pt x="1135" y="19515"/>
                  </a:cubicBezTo>
                  <a:cubicBezTo>
                    <a:pt x="1306" y="19432"/>
                    <a:pt x="1477" y="19391"/>
                    <a:pt x="1633" y="19226"/>
                  </a:cubicBezTo>
                  <a:cubicBezTo>
                    <a:pt x="2022" y="18895"/>
                    <a:pt x="2084" y="18689"/>
                    <a:pt x="2084" y="17574"/>
                  </a:cubicBezTo>
                  <a:cubicBezTo>
                    <a:pt x="2084" y="17532"/>
                    <a:pt x="2084" y="17491"/>
                    <a:pt x="2084" y="17409"/>
                  </a:cubicBezTo>
                  <a:cubicBezTo>
                    <a:pt x="2068" y="16665"/>
                    <a:pt x="2146" y="16004"/>
                    <a:pt x="2239" y="15344"/>
                  </a:cubicBezTo>
                  <a:cubicBezTo>
                    <a:pt x="2333" y="14683"/>
                    <a:pt x="2504" y="14146"/>
                    <a:pt x="2721" y="13774"/>
                  </a:cubicBezTo>
                  <a:cubicBezTo>
                    <a:pt x="3032" y="13237"/>
                    <a:pt x="3375" y="12866"/>
                    <a:pt x="3732" y="12576"/>
                  </a:cubicBezTo>
                  <a:cubicBezTo>
                    <a:pt x="3997" y="12370"/>
                    <a:pt x="4261" y="12163"/>
                    <a:pt x="4541" y="12205"/>
                  </a:cubicBezTo>
                  <a:cubicBezTo>
                    <a:pt x="4743" y="12205"/>
                    <a:pt x="4914" y="12411"/>
                    <a:pt x="5101" y="12494"/>
                  </a:cubicBezTo>
                  <a:cubicBezTo>
                    <a:pt x="5381" y="12659"/>
                    <a:pt x="5645" y="12989"/>
                    <a:pt x="5894" y="13361"/>
                  </a:cubicBezTo>
                  <a:cubicBezTo>
                    <a:pt x="6158" y="13774"/>
                    <a:pt x="6360" y="14311"/>
                    <a:pt x="6485" y="15054"/>
                  </a:cubicBezTo>
                  <a:cubicBezTo>
                    <a:pt x="6531" y="15302"/>
                    <a:pt x="6594" y="15550"/>
                    <a:pt x="6656" y="15757"/>
                  </a:cubicBezTo>
                  <a:cubicBezTo>
                    <a:pt x="6796" y="16170"/>
                    <a:pt x="6936" y="16583"/>
                    <a:pt x="7060" y="17037"/>
                  </a:cubicBezTo>
                  <a:cubicBezTo>
                    <a:pt x="7216" y="17574"/>
                    <a:pt x="7402" y="17739"/>
                    <a:pt x="7635" y="17656"/>
                  </a:cubicBezTo>
                  <a:cubicBezTo>
                    <a:pt x="8009" y="17532"/>
                    <a:pt x="8397" y="17450"/>
                    <a:pt x="8771" y="17285"/>
                  </a:cubicBezTo>
                  <a:cubicBezTo>
                    <a:pt x="9268" y="17078"/>
                    <a:pt x="9750" y="16913"/>
                    <a:pt x="10248" y="16872"/>
                  </a:cubicBezTo>
                  <a:cubicBezTo>
                    <a:pt x="10450" y="16872"/>
                    <a:pt x="10668" y="16789"/>
                    <a:pt x="10870" y="16706"/>
                  </a:cubicBezTo>
                  <a:cubicBezTo>
                    <a:pt x="11103" y="16624"/>
                    <a:pt x="11243" y="16293"/>
                    <a:pt x="11321" y="15715"/>
                  </a:cubicBezTo>
                  <a:cubicBezTo>
                    <a:pt x="11476" y="14641"/>
                    <a:pt x="11803" y="13939"/>
                    <a:pt x="12130" y="13196"/>
                  </a:cubicBezTo>
                  <a:cubicBezTo>
                    <a:pt x="12130" y="13196"/>
                    <a:pt x="12145" y="13155"/>
                    <a:pt x="12161" y="13155"/>
                  </a:cubicBezTo>
                  <a:cubicBezTo>
                    <a:pt x="12472" y="12742"/>
                    <a:pt x="12814" y="12411"/>
                    <a:pt x="13156" y="12205"/>
                  </a:cubicBezTo>
                  <a:cubicBezTo>
                    <a:pt x="13327" y="12122"/>
                    <a:pt x="13498" y="12122"/>
                    <a:pt x="13669" y="12287"/>
                  </a:cubicBezTo>
                  <a:cubicBezTo>
                    <a:pt x="13980" y="12576"/>
                    <a:pt x="14276" y="12824"/>
                    <a:pt x="14587" y="13155"/>
                  </a:cubicBezTo>
                  <a:cubicBezTo>
                    <a:pt x="14882" y="13444"/>
                    <a:pt x="15131" y="13939"/>
                    <a:pt x="15271" y="14765"/>
                  </a:cubicBezTo>
                  <a:cubicBezTo>
                    <a:pt x="15380" y="15426"/>
                    <a:pt x="15504" y="16046"/>
                    <a:pt x="15613" y="16665"/>
                  </a:cubicBezTo>
                  <a:cubicBezTo>
                    <a:pt x="15691" y="17078"/>
                    <a:pt x="15800" y="17326"/>
                    <a:pt x="15971" y="17285"/>
                  </a:cubicBezTo>
                  <a:cubicBezTo>
                    <a:pt x="16157" y="17243"/>
                    <a:pt x="16328" y="17161"/>
                    <a:pt x="16515" y="17119"/>
                  </a:cubicBezTo>
                  <a:cubicBezTo>
                    <a:pt x="16655" y="17078"/>
                    <a:pt x="16795" y="17037"/>
                    <a:pt x="16935" y="16996"/>
                  </a:cubicBezTo>
                  <a:cubicBezTo>
                    <a:pt x="17075" y="16954"/>
                    <a:pt x="17215" y="16913"/>
                    <a:pt x="17355" y="16830"/>
                  </a:cubicBezTo>
                  <a:cubicBezTo>
                    <a:pt x="17775" y="16583"/>
                    <a:pt x="18179" y="16211"/>
                    <a:pt x="18614" y="16170"/>
                  </a:cubicBezTo>
                  <a:cubicBezTo>
                    <a:pt x="18910" y="16128"/>
                    <a:pt x="19205" y="16004"/>
                    <a:pt x="19485" y="16293"/>
                  </a:cubicBezTo>
                  <a:cubicBezTo>
                    <a:pt x="19594" y="16376"/>
                    <a:pt x="19734" y="16335"/>
                    <a:pt x="19843" y="16252"/>
                  </a:cubicBezTo>
                  <a:cubicBezTo>
                    <a:pt x="20060" y="16087"/>
                    <a:pt x="20263" y="15880"/>
                    <a:pt x="20465" y="15674"/>
                  </a:cubicBezTo>
                  <a:cubicBezTo>
                    <a:pt x="20636" y="15509"/>
                    <a:pt x="20698" y="15220"/>
                    <a:pt x="20651" y="14724"/>
                  </a:cubicBezTo>
                  <a:cubicBezTo>
                    <a:pt x="20589" y="14022"/>
                    <a:pt x="20511" y="13320"/>
                    <a:pt x="20449" y="12576"/>
                  </a:cubicBezTo>
                  <a:cubicBezTo>
                    <a:pt x="20434" y="12494"/>
                    <a:pt x="20434" y="12370"/>
                    <a:pt x="20434" y="12287"/>
                  </a:cubicBezTo>
                  <a:cubicBezTo>
                    <a:pt x="20434" y="11420"/>
                    <a:pt x="20278" y="10759"/>
                    <a:pt x="20060" y="10140"/>
                  </a:cubicBezTo>
                  <a:cubicBezTo>
                    <a:pt x="19952" y="9809"/>
                    <a:pt x="19812" y="9561"/>
                    <a:pt x="19641" y="9561"/>
                  </a:cubicBezTo>
                  <a:cubicBezTo>
                    <a:pt x="19563" y="9561"/>
                    <a:pt x="19470" y="9479"/>
                    <a:pt x="19392" y="9479"/>
                  </a:cubicBezTo>
                  <a:cubicBezTo>
                    <a:pt x="19019" y="9438"/>
                    <a:pt x="18645" y="9314"/>
                    <a:pt x="18288" y="9561"/>
                  </a:cubicBezTo>
                  <a:cubicBezTo>
                    <a:pt x="18148" y="9644"/>
                    <a:pt x="18023" y="9561"/>
                    <a:pt x="17914" y="9396"/>
                  </a:cubicBezTo>
                  <a:cubicBezTo>
                    <a:pt x="17790" y="9190"/>
                    <a:pt x="17697" y="8901"/>
                    <a:pt x="17635" y="8529"/>
                  </a:cubicBezTo>
                  <a:cubicBezTo>
                    <a:pt x="17557" y="8116"/>
                    <a:pt x="17479" y="8033"/>
                    <a:pt x="17308" y="8075"/>
                  </a:cubicBezTo>
                  <a:cubicBezTo>
                    <a:pt x="17215" y="8116"/>
                    <a:pt x="17121" y="8199"/>
                    <a:pt x="17044" y="8322"/>
                  </a:cubicBezTo>
                  <a:cubicBezTo>
                    <a:pt x="16748" y="8653"/>
                    <a:pt x="16437" y="8735"/>
                    <a:pt x="16111" y="8612"/>
                  </a:cubicBezTo>
                  <a:cubicBezTo>
                    <a:pt x="15800" y="8488"/>
                    <a:pt x="15566" y="8075"/>
                    <a:pt x="15473" y="7207"/>
                  </a:cubicBezTo>
                  <a:cubicBezTo>
                    <a:pt x="15426" y="6794"/>
                    <a:pt x="15364" y="6381"/>
                    <a:pt x="15318" y="5968"/>
                  </a:cubicBezTo>
                  <a:cubicBezTo>
                    <a:pt x="15302" y="5803"/>
                    <a:pt x="15286" y="5597"/>
                    <a:pt x="15286" y="5431"/>
                  </a:cubicBezTo>
                  <a:cubicBezTo>
                    <a:pt x="15318" y="4399"/>
                    <a:pt x="15193" y="3366"/>
                    <a:pt x="15178" y="2334"/>
                  </a:cubicBezTo>
                  <a:cubicBezTo>
                    <a:pt x="15178" y="1962"/>
                    <a:pt x="15131" y="1838"/>
                    <a:pt x="14975" y="1797"/>
                  </a:cubicBezTo>
                  <a:cubicBezTo>
                    <a:pt x="14789" y="1756"/>
                    <a:pt x="14602" y="1673"/>
                    <a:pt x="14400" y="1673"/>
                  </a:cubicBezTo>
                  <a:cubicBezTo>
                    <a:pt x="14213" y="1673"/>
                    <a:pt x="14042" y="1714"/>
                    <a:pt x="13856" y="1797"/>
                  </a:cubicBezTo>
                  <a:cubicBezTo>
                    <a:pt x="13700" y="1880"/>
                    <a:pt x="13654" y="2086"/>
                    <a:pt x="13669" y="2499"/>
                  </a:cubicBezTo>
                  <a:cubicBezTo>
                    <a:pt x="13669" y="2582"/>
                    <a:pt x="13685" y="2706"/>
                    <a:pt x="13685" y="2788"/>
                  </a:cubicBezTo>
                  <a:cubicBezTo>
                    <a:pt x="13778" y="3862"/>
                    <a:pt x="13856" y="4977"/>
                    <a:pt x="13949" y="6051"/>
                  </a:cubicBezTo>
                  <a:cubicBezTo>
                    <a:pt x="13980" y="6381"/>
                    <a:pt x="14011" y="6753"/>
                    <a:pt x="14027" y="7084"/>
                  </a:cubicBezTo>
                  <a:cubicBezTo>
                    <a:pt x="14042" y="7414"/>
                    <a:pt x="14011" y="7744"/>
                    <a:pt x="13887" y="7951"/>
                  </a:cubicBezTo>
                  <a:cubicBezTo>
                    <a:pt x="13607" y="8405"/>
                    <a:pt x="13311" y="8901"/>
                    <a:pt x="12969" y="8859"/>
                  </a:cubicBezTo>
                  <a:cubicBezTo>
                    <a:pt x="12845" y="8859"/>
                    <a:pt x="12721" y="8859"/>
                    <a:pt x="12596" y="8942"/>
                  </a:cubicBezTo>
                  <a:cubicBezTo>
                    <a:pt x="12316" y="9107"/>
                    <a:pt x="12052" y="9190"/>
                    <a:pt x="11819" y="8653"/>
                  </a:cubicBezTo>
                  <a:cubicBezTo>
                    <a:pt x="11772" y="8529"/>
                    <a:pt x="11710" y="8570"/>
                    <a:pt x="11663" y="8694"/>
                  </a:cubicBezTo>
                  <a:cubicBezTo>
                    <a:pt x="11461" y="9355"/>
                    <a:pt x="11197" y="9355"/>
                    <a:pt x="10901" y="9272"/>
                  </a:cubicBezTo>
                  <a:cubicBezTo>
                    <a:pt x="10668" y="9231"/>
                    <a:pt x="10419" y="9190"/>
                    <a:pt x="10186" y="9190"/>
                  </a:cubicBezTo>
                  <a:cubicBezTo>
                    <a:pt x="10046" y="9190"/>
                    <a:pt x="9906" y="9231"/>
                    <a:pt x="9750" y="9231"/>
                  </a:cubicBezTo>
                  <a:cubicBezTo>
                    <a:pt x="9502" y="9272"/>
                    <a:pt x="9268" y="9272"/>
                    <a:pt x="9113" y="8653"/>
                  </a:cubicBezTo>
                  <a:cubicBezTo>
                    <a:pt x="9113" y="8612"/>
                    <a:pt x="9035" y="8653"/>
                    <a:pt x="9019" y="8694"/>
                  </a:cubicBezTo>
                  <a:cubicBezTo>
                    <a:pt x="8895" y="9479"/>
                    <a:pt x="8631" y="9603"/>
                    <a:pt x="8366" y="9644"/>
                  </a:cubicBezTo>
                  <a:cubicBezTo>
                    <a:pt x="8102" y="9644"/>
                    <a:pt x="7838" y="9644"/>
                    <a:pt x="7558" y="9644"/>
                  </a:cubicBezTo>
                  <a:cubicBezTo>
                    <a:pt x="7418" y="9644"/>
                    <a:pt x="7262" y="9603"/>
                    <a:pt x="7138" y="9727"/>
                  </a:cubicBezTo>
                  <a:cubicBezTo>
                    <a:pt x="6951" y="9892"/>
                    <a:pt x="6780" y="9809"/>
                    <a:pt x="6609" y="9727"/>
                  </a:cubicBezTo>
                  <a:cubicBezTo>
                    <a:pt x="6329" y="9603"/>
                    <a:pt x="6174" y="8983"/>
                    <a:pt x="6236" y="8240"/>
                  </a:cubicBezTo>
                  <a:cubicBezTo>
                    <a:pt x="6251" y="8033"/>
                    <a:pt x="6267" y="7786"/>
                    <a:pt x="6251" y="7579"/>
                  </a:cubicBezTo>
                  <a:cubicBezTo>
                    <a:pt x="6158" y="6547"/>
                    <a:pt x="6143" y="5514"/>
                    <a:pt x="6143" y="4482"/>
                  </a:cubicBezTo>
                  <a:cubicBezTo>
                    <a:pt x="6143" y="4234"/>
                    <a:pt x="6127" y="3986"/>
                    <a:pt x="6111" y="3738"/>
                  </a:cubicBezTo>
                  <a:cubicBezTo>
                    <a:pt x="6096" y="3325"/>
                    <a:pt x="6003" y="3119"/>
                    <a:pt x="5863" y="2953"/>
                  </a:cubicBezTo>
                  <a:cubicBezTo>
                    <a:pt x="5723" y="2788"/>
                    <a:pt x="5645" y="2953"/>
                    <a:pt x="5645" y="3366"/>
                  </a:cubicBezTo>
                  <a:cubicBezTo>
                    <a:pt x="5676" y="4110"/>
                    <a:pt x="5692" y="4812"/>
                    <a:pt x="5723" y="5555"/>
                  </a:cubicBezTo>
                  <a:cubicBezTo>
                    <a:pt x="5738" y="5927"/>
                    <a:pt x="5769" y="6299"/>
                    <a:pt x="5832" y="6629"/>
                  </a:cubicBezTo>
                  <a:cubicBezTo>
                    <a:pt x="5909" y="7042"/>
                    <a:pt x="5987" y="7496"/>
                    <a:pt x="6034" y="7992"/>
                  </a:cubicBezTo>
                  <a:cubicBezTo>
                    <a:pt x="6127" y="8942"/>
                    <a:pt x="5956" y="9768"/>
                    <a:pt x="5598" y="10057"/>
                  </a:cubicBezTo>
                  <a:cubicBezTo>
                    <a:pt x="5396" y="10222"/>
                    <a:pt x="5194" y="10346"/>
                    <a:pt x="4992" y="10470"/>
                  </a:cubicBezTo>
                  <a:cubicBezTo>
                    <a:pt x="4914" y="10511"/>
                    <a:pt x="4836" y="10511"/>
                    <a:pt x="4759" y="10470"/>
                  </a:cubicBezTo>
                  <a:cubicBezTo>
                    <a:pt x="4463" y="10305"/>
                    <a:pt x="4168" y="10264"/>
                    <a:pt x="3872" y="10264"/>
                  </a:cubicBezTo>
                  <a:cubicBezTo>
                    <a:pt x="3810" y="10264"/>
                    <a:pt x="3732" y="10264"/>
                    <a:pt x="3670" y="10222"/>
                  </a:cubicBezTo>
                  <a:cubicBezTo>
                    <a:pt x="3483" y="10181"/>
                    <a:pt x="3343" y="9892"/>
                    <a:pt x="3281" y="9438"/>
                  </a:cubicBezTo>
                  <a:cubicBezTo>
                    <a:pt x="3235" y="9107"/>
                    <a:pt x="3203" y="8735"/>
                    <a:pt x="3203" y="8405"/>
                  </a:cubicBezTo>
                  <a:cubicBezTo>
                    <a:pt x="3172" y="7001"/>
                    <a:pt x="3141" y="5555"/>
                    <a:pt x="3110" y="4151"/>
                  </a:cubicBezTo>
                  <a:cubicBezTo>
                    <a:pt x="3095" y="3697"/>
                    <a:pt x="3064" y="3614"/>
                    <a:pt x="2892" y="3697"/>
                  </a:cubicBezTo>
                  <a:cubicBezTo>
                    <a:pt x="2690" y="3779"/>
                    <a:pt x="2473" y="3903"/>
                    <a:pt x="2286" y="4069"/>
                  </a:cubicBezTo>
                  <a:cubicBezTo>
                    <a:pt x="1959" y="4316"/>
                    <a:pt x="1633" y="4605"/>
                    <a:pt x="1306" y="4936"/>
                  </a:cubicBezTo>
                  <a:cubicBezTo>
                    <a:pt x="1057" y="5184"/>
                    <a:pt x="855" y="5597"/>
                    <a:pt x="700" y="6175"/>
                  </a:cubicBezTo>
                  <a:cubicBezTo>
                    <a:pt x="560" y="6629"/>
                    <a:pt x="529" y="7083"/>
                    <a:pt x="622" y="7579"/>
                  </a:cubicBezTo>
                  <a:cubicBezTo>
                    <a:pt x="684" y="7909"/>
                    <a:pt x="684" y="8240"/>
                    <a:pt x="684" y="8612"/>
                  </a:cubicBezTo>
                  <a:cubicBezTo>
                    <a:pt x="700" y="9479"/>
                    <a:pt x="684" y="10222"/>
                    <a:pt x="669" y="11007"/>
                  </a:cubicBezTo>
                  <a:close/>
                  <a:moveTo>
                    <a:pt x="3639" y="5638"/>
                  </a:moveTo>
                  <a:cubicBezTo>
                    <a:pt x="3639" y="5638"/>
                    <a:pt x="3639" y="5638"/>
                    <a:pt x="3639" y="5638"/>
                  </a:cubicBezTo>
                  <a:cubicBezTo>
                    <a:pt x="3654" y="5721"/>
                    <a:pt x="3639" y="5845"/>
                    <a:pt x="3639" y="5927"/>
                  </a:cubicBezTo>
                  <a:cubicBezTo>
                    <a:pt x="3654" y="6588"/>
                    <a:pt x="3670" y="7249"/>
                    <a:pt x="3701" y="7910"/>
                  </a:cubicBezTo>
                  <a:cubicBezTo>
                    <a:pt x="3717" y="8323"/>
                    <a:pt x="3810" y="8570"/>
                    <a:pt x="3965" y="8612"/>
                  </a:cubicBezTo>
                  <a:cubicBezTo>
                    <a:pt x="4043" y="8653"/>
                    <a:pt x="4137" y="8653"/>
                    <a:pt x="4214" y="8653"/>
                  </a:cubicBezTo>
                  <a:cubicBezTo>
                    <a:pt x="4385" y="8653"/>
                    <a:pt x="4556" y="8612"/>
                    <a:pt x="4727" y="8612"/>
                  </a:cubicBezTo>
                  <a:cubicBezTo>
                    <a:pt x="4790" y="8612"/>
                    <a:pt x="4867" y="8612"/>
                    <a:pt x="4930" y="8570"/>
                  </a:cubicBezTo>
                  <a:cubicBezTo>
                    <a:pt x="5054" y="8529"/>
                    <a:pt x="5147" y="8323"/>
                    <a:pt x="5163" y="7992"/>
                  </a:cubicBezTo>
                  <a:cubicBezTo>
                    <a:pt x="5194" y="7662"/>
                    <a:pt x="5209" y="7331"/>
                    <a:pt x="5209" y="7001"/>
                  </a:cubicBezTo>
                  <a:cubicBezTo>
                    <a:pt x="5194" y="5968"/>
                    <a:pt x="5163" y="4936"/>
                    <a:pt x="5132" y="3903"/>
                  </a:cubicBezTo>
                  <a:cubicBezTo>
                    <a:pt x="5132" y="3821"/>
                    <a:pt x="5116" y="3697"/>
                    <a:pt x="5101" y="3614"/>
                  </a:cubicBezTo>
                  <a:cubicBezTo>
                    <a:pt x="5054" y="3243"/>
                    <a:pt x="5023" y="3160"/>
                    <a:pt x="4867" y="3201"/>
                  </a:cubicBezTo>
                  <a:cubicBezTo>
                    <a:pt x="4665" y="3243"/>
                    <a:pt x="4463" y="3243"/>
                    <a:pt x="4261" y="3284"/>
                  </a:cubicBezTo>
                  <a:cubicBezTo>
                    <a:pt x="4121" y="3325"/>
                    <a:pt x="3997" y="3367"/>
                    <a:pt x="3857" y="3408"/>
                  </a:cubicBezTo>
                  <a:cubicBezTo>
                    <a:pt x="3639" y="3490"/>
                    <a:pt x="3608" y="3614"/>
                    <a:pt x="3592" y="4193"/>
                  </a:cubicBezTo>
                  <a:cubicBezTo>
                    <a:pt x="3623" y="4688"/>
                    <a:pt x="3639" y="5142"/>
                    <a:pt x="3639" y="5638"/>
                  </a:cubicBezTo>
                  <a:close/>
                  <a:moveTo>
                    <a:pt x="10341" y="7662"/>
                  </a:moveTo>
                  <a:cubicBezTo>
                    <a:pt x="10341" y="7662"/>
                    <a:pt x="10341" y="7662"/>
                    <a:pt x="10341" y="7662"/>
                  </a:cubicBezTo>
                  <a:cubicBezTo>
                    <a:pt x="10497" y="7662"/>
                    <a:pt x="10652" y="7703"/>
                    <a:pt x="10792" y="7662"/>
                  </a:cubicBezTo>
                  <a:cubicBezTo>
                    <a:pt x="10932" y="7621"/>
                    <a:pt x="10963" y="7538"/>
                    <a:pt x="10979" y="7125"/>
                  </a:cubicBezTo>
                  <a:cubicBezTo>
                    <a:pt x="11010" y="5762"/>
                    <a:pt x="10886" y="4482"/>
                    <a:pt x="10808" y="3160"/>
                  </a:cubicBezTo>
                  <a:cubicBezTo>
                    <a:pt x="10792" y="2954"/>
                    <a:pt x="10761" y="2788"/>
                    <a:pt x="10730" y="2582"/>
                  </a:cubicBezTo>
                  <a:cubicBezTo>
                    <a:pt x="10699" y="2375"/>
                    <a:pt x="10637" y="2251"/>
                    <a:pt x="10559" y="2251"/>
                  </a:cubicBezTo>
                  <a:cubicBezTo>
                    <a:pt x="10481" y="2251"/>
                    <a:pt x="10403" y="2210"/>
                    <a:pt x="10326" y="2251"/>
                  </a:cubicBezTo>
                  <a:cubicBezTo>
                    <a:pt x="10077" y="2334"/>
                    <a:pt x="9813" y="2417"/>
                    <a:pt x="9564" y="2541"/>
                  </a:cubicBezTo>
                  <a:cubicBezTo>
                    <a:pt x="9424" y="2582"/>
                    <a:pt x="9362" y="2747"/>
                    <a:pt x="9362" y="3160"/>
                  </a:cubicBezTo>
                  <a:cubicBezTo>
                    <a:pt x="9362" y="3573"/>
                    <a:pt x="9377" y="4027"/>
                    <a:pt x="9408" y="4440"/>
                  </a:cubicBezTo>
                  <a:cubicBezTo>
                    <a:pt x="9424" y="4977"/>
                    <a:pt x="9455" y="5473"/>
                    <a:pt x="9470" y="6010"/>
                  </a:cubicBezTo>
                  <a:cubicBezTo>
                    <a:pt x="9470" y="6216"/>
                    <a:pt x="9470" y="6423"/>
                    <a:pt x="9486" y="6629"/>
                  </a:cubicBezTo>
                  <a:cubicBezTo>
                    <a:pt x="9517" y="7331"/>
                    <a:pt x="9626" y="7621"/>
                    <a:pt x="9890" y="7703"/>
                  </a:cubicBezTo>
                  <a:cubicBezTo>
                    <a:pt x="10030" y="7703"/>
                    <a:pt x="10186" y="7662"/>
                    <a:pt x="10341" y="7662"/>
                  </a:cubicBezTo>
                  <a:close/>
                  <a:moveTo>
                    <a:pt x="6702" y="5886"/>
                  </a:moveTo>
                  <a:cubicBezTo>
                    <a:pt x="6687" y="5886"/>
                    <a:pt x="6671" y="5886"/>
                    <a:pt x="6671" y="5886"/>
                  </a:cubicBezTo>
                  <a:cubicBezTo>
                    <a:pt x="6702" y="6340"/>
                    <a:pt x="6718" y="6836"/>
                    <a:pt x="6749" y="7290"/>
                  </a:cubicBezTo>
                  <a:cubicBezTo>
                    <a:pt x="6765" y="7620"/>
                    <a:pt x="6842" y="7827"/>
                    <a:pt x="6967" y="7910"/>
                  </a:cubicBezTo>
                  <a:cubicBezTo>
                    <a:pt x="7153" y="7992"/>
                    <a:pt x="7340" y="8157"/>
                    <a:pt x="7527" y="8199"/>
                  </a:cubicBezTo>
                  <a:cubicBezTo>
                    <a:pt x="7651" y="8240"/>
                    <a:pt x="7791" y="8240"/>
                    <a:pt x="7931" y="8199"/>
                  </a:cubicBezTo>
                  <a:cubicBezTo>
                    <a:pt x="8117" y="8157"/>
                    <a:pt x="8195" y="7868"/>
                    <a:pt x="8211" y="7373"/>
                  </a:cubicBezTo>
                  <a:cubicBezTo>
                    <a:pt x="8211" y="7207"/>
                    <a:pt x="8211" y="7084"/>
                    <a:pt x="8211" y="6918"/>
                  </a:cubicBezTo>
                  <a:cubicBezTo>
                    <a:pt x="8149" y="5762"/>
                    <a:pt x="8086" y="4606"/>
                    <a:pt x="8009" y="3491"/>
                  </a:cubicBezTo>
                  <a:cubicBezTo>
                    <a:pt x="7962" y="2830"/>
                    <a:pt x="7915" y="2747"/>
                    <a:pt x="7667" y="2747"/>
                  </a:cubicBezTo>
                  <a:cubicBezTo>
                    <a:pt x="7371" y="2788"/>
                    <a:pt x="7076" y="2830"/>
                    <a:pt x="6780" y="2912"/>
                  </a:cubicBezTo>
                  <a:cubicBezTo>
                    <a:pt x="6625" y="2954"/>
                    <a:pt x="6578" y="3119"/>
                    <a:pt x="6594" y="3573"/>
                  </a:cubicBezTo>
                  <a:cubicBezTo>
                    <a:pt x="6609" y="4027"/>
                    <a:pt x="6640" y="4482"/>
                    <a:pt x="6671" y="4936"/>
                  </a:cubicBezTo>
                  <a:cubicBezTo>
                    <a:pt x="6671" y="5308"/>
                    <a:pt x="6687" y="5597"/>
                    <a:pt x="6702" y="5886"/>
                  </a:cubicBezTo>
                  <a:close/>
                  <a:moveTo>
                    <a:pt x="12612" y="1880"/>
                  </a:moveTo>
                  <a:cubicBezTo>
                    <a:pt x="12612" y="1880"/>
                    <a:pt x="12612" y="1921"/>
                    <a:pt x="12612" y="1921"/>
                  </a:cubicBezTo>
                  <a:cubicBezTo>
                    <a:pt x="12441" y="1921"/>
                    <a:pt x="12270" y="1880"/>
                    <a:pt x="12098" y="1921"/>
                  </a:cubicBezTo>
                  <a:cubicBezTo>
                    <a:pt x="11881" y="1962"/>
                    <a:pt x="11865" y="2045"/>
                    <a:pt x="11881" y="2582"/>
                  </a:cubicBezTo>
                  <a:cubicBezTo>
                    <a:pt x="11896" y="3532"/>
                    <a:pt x="11927" y="4482"/>
                    <a:pt x="11959" y="5432"/>
                  </a:cubicBezTo>
                  <a:cubicBezTo>
                    <a:pt x="11974" y="5762"/>
                    <a:pt x="11990" y="6092"/>
                    <a:pt x="12021" y="6423"/>
                  </a:cubicBezTo>
                  <a:cubicBezTo>
                    <a:pt x="12067" y="7084"/>
                    <a:pt x="12176" y="7331"/>
                    <a:pt x="12441" y="7331"/>
                  </a:cubicBezTo>
                  <a:cubicBezTo>
                    <a:pt x="12674" y="7331"/>
                    <a:pt x="12923" y="7249"/>
                    <a:pt x="13156" y="7125"/>
                  </a:cubicBezTo>
                  <a:cubicBezTo>
                    <a:pt x="13389" y="7001"/>
                    <a:pt x="13467" y="6712"/>
                    <a:pt x="13436" y="6092"/>
                  </a:cubicBezTo>
                  <a:cubicBezTo>
                    <a:pt x="13389" y="5101"/>
                    <a:pt x="13327" y="4110"/>
                    <a:pt x="13280" y="3078"/>
                  </a:cubicBezTo>
                  <a:cubicBezTo>
                    <a:pt x="13265" y="2830"/>
                    <a:pt x="13234" y="2582"/>
                    <a:pt x="13218" y="2334"/>
                  </a:cubicBezTo>
                  <a:cubicBezTo>
                    <a:pt x="13187" y="2004"/>
                    <a:pt x="13109" y="1838"/>
                    <a:pt x="13000" y="1838"/>
                  </a:cubicBezTo>
                  <a:cubicBezTo>
                    <a:pt x="12860" y="1880"/>
                    <a:pt x="12736" y="1880"/>
                    <a:pt x="12612" y="1880"/>
                  </a:cubicBezTo>
                  <a:close/>
                  <a:moveTo>
                    <a:pt x="16188" y="6918"/>
                  </a:moveTo>
                  <a:cubicBezTo>
                    <a:pt x="16484" y="6794"/>
                    <a:pt x="16779" y="6712"/>
                    <a:pt x="17059" y="6588"/>
                  </a:cubicBezTo>
                  <a:cubicBezTo>
                    <a:pt x="17121" y="6547"/>
                    <a:pt x="17168" y="6505"/>
                    <a:pt x="17215" y="6423"/>
                  </a:cubicBezTo>
                  <a:cubicBezTo>
                    <a:pt x="17308" y="6299"/>
                    <a:pt x="17370" y="6051"/>
                    <a:pt x="17339" y="5803"/>
                  </a:cubicBezTo>
                  <a:cubicBezTo>
                    <a:pt x="17246" y="4977"/>
                    <a:pt x="17184" y="4151"/>
                    <a:pt x="16981" y="3449"/>
                  </a:cubicBezTo>
                  <a:cubicBezTo>
                    <a:pt x="16873" y="3077"/>
                    <a:pt x="16717" y="2788"/>
                    <a:pt x="16530" y="2706"/>
                  </a:cubicBezTo>
                  <a:cubicBezTo>
                    <a:pt x="16313" y="2582"/>
                    <a:pt x="16111" y="2417"/>
                    <a:pt x="15893" y="2293"/>
                  </a:cubicBezTo>
                  <a:cubicBezTo>
                    <a:pt x="15722" y="2210"/>
                    <a:pt x="15675" y="2375"/>
                    <a:pt x="15691" y="2871"/>
                  </a:cubicBezTo>
                  <a:cubicBezTo>
                    <a:pt x="15722" y="3573"/>
                    <a:pt x="15737" y="4275"/>
                    <a:pt x="15722" y="4977"/>
                  </a:cubicBezTo>
                  <a:cubicBezTo>
                    <a:pt x="15706" y="5390"/>
                    <a:pt x="15768" y="5845"/>
                    <a:pt x="15800" y="6216"/>
                  </a:cubicBezTo>
                  <a:cubicBezTo>
                    <a:pt x="15877" y="6712"/>
                    <a:pt x="16002" y="6960"/>
                    <a:pt x="16188" y="6918"/>
                  </a:cubicBezTo>
                  <a:close/>
                  <a:moveTo>
                    <a:pt x="9082" y="7620"/>
                  </a:moveTo>
                  <a:cubicBezTo>
                    <a:pt x="9051" y="6629"/>
                    <a:pt x="9019" y="5803"/>
                    <a:pt x="8988" y="4977"/>
                  </a:cubicBezTo>
                  <a:cubicBezTo>
                    <a:pt x="8988" y="4936"/>
                    <a:pt x="8973" y="4895"/>
                    <a:pt x="8973" y="4812"/>
                  </a:cubicBezTo>
                  <a:cubicBezTo>
                    <a:pt x="8926" y="4234"/>
                    <a:pt x="8879" y="3697"/>
                    <a:pt x="8817" y="3119"/>
                  </a:cubicBezTo>
                  <a:cubicBezTo>
                    <a:pt x="8802" y="3036"/>
                    <a:pt x="8786" y="2912"/>
                    <a:pt x="8755" y="2871"/>
                  </a:cubicBezTo>
                  <a:cubicBezTo>
                    <a:pt x="8662" y="2747"/>
                    <a:pt x="8522" y="2912"/>
                    <a:pt x="8506" y="3160"/>
                  </a:cubicBezTo>
                  <a:cubicBezTo>
                    <a:pt x="8491" y="3325"/>
                    <a:pt x="8506" y="3532"/>
                    <a:pt x="8522" y="3697"/>
                  </a:cubicBezTo>
                  <a:cubicBezTo>
                    <a:pt x="8631" y="4606"/>
                    <a:pt x="8693" y="5514"/>
                    <a:pt x="8740" y="6464"/>
                  </a:cubicBezTo>
                  <a:cubicBezTo>
                    <a:pt x="8771" y="6918"/>
                    <a:pt x="8848" y="7331"/>
                    <a:pt x="8911" y="7744"/>
                  </a:cubicBezTo>
                  <a:cubicBezTo>
                    <a:pt x="8926" y="7786"/>
                    <a:pt x="8973" y="7827"/>
                    <a:pt x="9004" y="7827"/>
                  </a:cubicBezTo>
                  <a:cubicBezTo>
                    <a:pt x="9019" y="7827"/>
                    <a:pt x="9051" y="7744"/>
                    <a:pt x="9066" y="7662"/>
                  </a:cubicBezTo>
                  <a:cubicBezTo>
                    <a:pt x="9097" y="7579"/>
                    <a:pt x="9097" y="7497"/>
                    <a:pt x="9082" y="7620"/>
                  </a:cubicBezTo>
                  <a:close/>
                  <a:moveTo>
                    <a:pt x="11523" y="4482"/>
                  </a:moveTo>
                  <a:cubicBezTo>
                    <a:pt x="11476" y="3862"/>
                    <a:pt x="11430" y="3160"/>
                    <a:pt x="11383" y="2458"/>
                  </a:cubicBezTo>
                  <a:cubicBezTo>
                    <a:pt x="11383" y="2417"/>
                    <a:pt x="11352" y="2334"/>
                    <a:pt x="11321" y="2334"/>
                  </a:cubicBezTo>
                  <a:cubicBezTo>
                    <a:pt x="11305" y="2334"/>
                    <a:pt x="11274" y="2417"/>
                    <a:pt x="11274" y="2458"/>
                  </a:cubicBezTo>
                  <a:cubicBezTo>
                    <a:pt x="11274" y="3201"/>
                    <a:pt x="11337" y="3903"/>
                    <a:pt x="11430" y="4564"/>
                  </a:cubicBezTo>
                  <a:cubicBezTo>
                    <a:pt x="11430" y="4606"/>
                    <a:pt x="11461" y="4647"/>
                    <a:pt x="11476" y="4606"/>
                  </a:cubicBezTo>
                  <a:cubicBezTo>
                    <a:pt x="11492" y="4647"/>
                    <a:pt x="11508" y="4606"/>
                    <a:pt x="11523" y="44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A5E28EB1-690C-1E4A-A3E8-9BF0B129465B}"/>
                </a:ext>
              </a:extLst>
            </p:cNvPr>
            <p:cNvSpPr/>
            <p:nvPr/>
          </p:nvSpPr>
          <p:spPr>
            <a:xfrm>
              <a:off x="4991099" y="8864599"/>
              <a:ext cx="241814" cy="21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0501" extrusionOk="0">
                  <a:moveTo>
                    <a:pt x="11714" y="20501"/>
                  </a:moveTo>
                  <a:cubicBezTo>
                    <a:pt x="10589" y="20381"/>
                    <a:pt x="9464" y="20381"/>
                    <a:pt x="8451" y="20141"/>
                  </a:cubicBezTo>
                  <a:cubicBezTo>
                    <a:pt x="6876" y="19901"/>
                    <a:pt x="5413" y="19181"/>
                    <a:pt x="4288" y="17861"/>
                  </a:cubicBezTo>
                  <a:cubicBezTo>
                    <a:pt x="3501" y="17021"/>
                    <a:pt x="2714" y="16061"/>
                    <a:pt x="1926" y="15101"/>
                  </a:cubicBezTo>
                  <a:cubicBezTo>
                    <a:pt x="464" y="13421"/>
                    <a:pt x="-99" y="11381"/>
                    <a:pt x="13" y="9221"/>
                  </a:cubicBezTo>
                  <a:cubicBezTo>
                    <a:pt x="126" y="7301"/>
                    <a:pt x="1026" y="5621"/>
                    <a:pt x="2263" y="4061"/>
                  </a:cubicBezTo>
                  <a:cubicBezTo>
                    <a:pt x="5976" y="-499"/>
                    <a:pt x="12726" y="-1099"/>
                    <a:pt x="16888" y="1661"/>
                  </a:cubicBezTo>
                  <a:cubicBezTo>
                    <a:pt x="19138" y="3101"/>
                    <a:pt x="21163" y="5141"/>
                    <a:pt x="21276" y="8381"/>
                  </a:cubicBezTo>
                  <a:cubicBezTo>
                    <a:pt x="21276" y="9581"/>
                    <a:pt x="21501" y="10781"/>
                    <a:pt x="21388" y="11861"/>
                  </a:cubicBezTo>
                  <a:cubicBezTo>
                    <a:pt x="21163" y="13901"/>
                    <a:pt x="20151" y="15581"/>
                    <a:pt x="18801" y="17021"/>
                  </a:cubicBezTo>
                  <a:cubicBezTo>
                    <a:pt x="16776" y="19301"/>
                    <a:pt x="14526" y="20501"/>
                    <a:pt x="11714" y="20501"/>
                  </a:cubicBezTo>
                  <a:close/>
                  <a:moveTo>
                    <a:pt x="9576" y="16421"/>
                  </a:moveTo>
                  <a:cubicBezTo>
                    <a:pt x="13064" y="16661"/>
                    <a:pt x="16326" y="14381"/>
                    <a:pt x="17339" y="11141"/>
                  </a:cubicBezTo>
                  <a:cubicBezTo>
                    <a:pt x="17789" y="9701"/>
                    <a:pt x="17676" y="8381"/>
                    <a:pt x="17114" y="7061"/>
                  </a:cubicBezTo>
                  <a:cubicBezTo>
                    <a:pt x="15989" y="4661"/>
                    <a:pt x="13401" y="3461"/>
                    <a:pt x="10926" y="4061"/>
                  </a:cubicBezTo>
                  <a:cubicBezTo>
                    <a:pt x="10589" y="4181"/>
                    <a:pt x="10138" y="4181"/>
                    <a:pt x="9688" y="4181"/>
                  </a:cubicBezTo>
                  <a:cubicBezTo>
                    <a:pt x="6088" y="4301"/>
                    <a:pt x="3388" y="8501"/>
                    <a:pt x="3951" y="12341"/>
                  </a:cubicBezTo>
                  <a:cubicBezTo>
                    <a:pt x="4063" y="13301"/>
                    <a:pt x="4513" y="13901"/>
                    <a:pt x="5188" y="14501"/>
                  </a:cubicBezTo>
                  <a:cubicBezTo>
                    <a:pt x="6538" y="15821"/>
                    <a:pt x="8114" y="16541"/>
                    <a:pt x="9576" y="164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F06DD6B3-2C62-0D44-B0AB-E7A1BC14500D}"/>
                </a:ext>
              </a:extLst>
            </p:cNvPr>
            <p:cNvSpPr/>
            <p:nvPr/>
          </p:nvSpPr>
          <p:spPr>
            <a:xfrm>
              <a:off x="5727700" y="8864599"/>
              <a:ext cx="200537" cy="185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3" h="19379" extrusionOk="0">
                  <a:moveTo>
                    <a:pt x="20399" y="8724"/>
                  </a:moveTo>
                  <a:cubicBezTo>
                    <a:pt x="20528" y="10446"/>
                    <a:pt x="20140" y="12169"/>
                    <a:pt x="19623" y="13759"/>
                  </a:cubicBezTo>
                  <a:cubicBezTo>
                    <a:pt x="19493" y="14157"/>
                    <a:pt x="19235" y="14687"/>
                    <a:pt x="18976" y="15084"/>
                  </a:cubicBezTo>
                  <a:cubicBezTo>
                    <a:pt x="15742" y="18662"/>
                    <a:pt x="10957" y="20915"/>
                    <a:pt x="6171" y="18132"/>
                  </a:cubicBezTo>
                  <a:cubicBezTo>
                    <a:pt x="2032" y="15747"/>
                    <a:pt x="-1072" y="10976"/>
                    <a:pt x="351" y="5676"/>
                  </a:cubicBezTo>
                  <a:cubicBezTo>
                    <a:pt x="1385" y="1700"/>
                    <a:pt x="5136" y="-685"/>
                    <a:pt x="9146" y="375"/>
                  </a:cubicBezTo>
                  <a:cubicBezTo>
                    <a:pt x="9922" y="640"/>
                    <a:pt x="10698" y="640"/>
                    <a:pt x="11474" y="375"/>
                  </a:cubicBezTo>
                  <a:cubicBezTo>
                    <a:pt x="13673" y="-553"/>
                    <a:pt x="15484" y="375"/>
                    <a:pt x="17165" y="1700"/>
                  </a:cubicBezTo>
                  <a:cubicBezTo>
                    <a:pt x="19623" y="3555"/>
                    <a:pt x="20269" y="5146"/>
                    <a:pt x="20399" y="8724"/>
                  </a:cubicBezTo>
                  <a:close/>
                  <a:moveTo>
                    <a:pt x="10310" y="14422"/>
                  </a:moveTo>
                  <a:cubicBezTo>
                    <a:pt x="10569" y="14422"/>
                    <a:pt x="11474" y="14289"/>
                    <a:pt x="12121" y="14024"/>
                  </a:cubicBezTo>
                  <a:cubicBezTo>
                    <a:pt x="14578" y="12964"/>
                    <a:pt x="16260" y="9784"/>
                    <a:pt x="16001" y="7001"/>
                  </a:cubicBezTo>
                  <a:cubicBezTo>
                    <a:pt x="15872" y="5411"/>
                    <a:pt x="14966" y="4086"/>
                    <a:pt x="13414" y="3953"/>
                  </a:cubicBezTo>
                  <a:cubicBezTo>
                    <a:pt x="11991" y="3821"/>
                    <a:pt x="10439" y="3953"/>
                    <a:pt x="9017" y="3423"/>
                  </a:cubicBezTo>
                  <a:cubicBezTo>
                    <a:pt x="8758" y="3291"/>
                    <a:pt x="8370" y="3555"/>
                    <a:pt x="8111" y="3555"/>
                  </a:cubicBezTo>
                  <a:cubicBezTo>
                    <a:pt x="5654" y="4483"/>
                    <a:pt x="3972" y="7133"/>
                    <a:pt x="4490" y="9386"/>
                  </a:cubicBezTo>
                  <a:cubicBezTo>
                    <a:pt x="5007" y="12434"/>
                    <a:pt x="7076" y="14422"/>
                    <a:pt x="10310" y="1442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E69E5F43-3C6D-424B-A2F9-1A0B80901CA7}"/>
                </a:ext>
              </a:extLst>
            </p:cNvPr>
            <p:cNvSpPr/>
            <p:nvPr/>
          </p:nvSpPr>
          <p:spPr>
            <a:xfrm>
              <a:off x="5080000" y="8940799"/>
              <a:ext cx="80526" cy="6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1" h="20028" extrusionOk="0">
                  <a:moveTo>
                    <a:pt x="10306" y="20028"/>
                  </a:moveTo>
                  <a:cubicBezTo>
                    <a:pt x="6494" y="20028"/>
                    <a:pt x="1412" y="15860"/>
                    <a:pt x="459" y="12449"/>
                  </a:cubicBezTo>
                  <a:cubicBezTo>
                    <a:pt x="-494" y="9796"/>
                    <a:pt x="141" y="7523"/>
                    <a:pt x="1412" y="5249"/>
                  </a:cubicBezTo>
                  <a:cubicBezTo>
                    <a:pt x="4588" y="323"/>
                    <a:pt x="11577" y="-1572"/>
                    <a:pt x="16341" y="1460"/>
                  </a:cubicBezTo>
                  <a:cubicBezTo>
                    <a:pt x="19518" y="3354"/>
                    <a:pt x="21106" y="8281"/>
                    <a:pt x="19518" y="12070"/>
                  </a:cubicBezTo>
                  <a:cubicBezTo>
                    <a:pt x="17294" y="16618"/>
                    <a:pt x="14118" y="19270"/>
                    <a:pt x="10306" y="2002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BD818BFF-8C01-7F49-A3AC-3BBFADED3E5F}"/>
                </a:ext>
              </a:extLst>
            </p:cNvPr>
            <p:cNvSpPr/>
            <p:nvPr/>
          </p:nvSpPr>
          <p:spPr>
            <a:xfrm>
              <a:off x="5803900" y="8928099"/>
              <a:ext cx="57225" cy="5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133" extrusionOk="0">
                  <a:moveTo>
                    <a:pt x="21158" y="9327"/>
                  </a:moveTo>
                  <a:cubicBezTo>
                    <a:pt x="21158" y="15218"/>
                    <a:pt x="16932" y="20618"/>
                    <a:pt x="12706" y="21109"/>
                  </a:cubicBezTo>
                  <a:cubicBezTo>
                    <a:pt x="8010" y="21600"/>
                    <a:pt x="497" y="14236"/>
                    <a:pt x="28" y="9327"/>
                  </a:cubicBezTo>
                  <a:cubicBezTo>
                    <a:pt x="-442" y="4418"/>
                    <a:pt x="5193" y="0"/>
                    <a:pt x="11767" y="0"/>
                  </a:cubicBezTo>
                  <a:cubicBezTo>
                    <a:pt x="17401" y="0"/>
                    <a:pt x="21158" y="3436"/>
                    <a:pt x="21158" y="932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5" name="Freeform 274">
            <a:extLst>
              <a:ext uri="{FF2B5EF4-FFF2-40B4-BE49-F238E27FC236}">
                <a16:creationId xmlns:a16="http://schemas.microsoft.com/office/drawing/2014/main" id="{70A9F7B8-9796-6D4B-828E-1ACE25B9A552}"/>
              </a:ext>
            </a:extLst>
          </p:cNvPr>
          <p:cNvSpPr/>
          <p:nvPr/>
        </p:nvSpPr>
        <p:spPr>
          <a:xfrm>
            <a:off x="0" y="4811179"/>
            <a:ext cx="850518" cy="1136020"/>
          </a:xfrm>
          <a:custGeom>
            <a:avLst/>
            <a:gdLst>
              <a:gd name="connsiteX0" fmla="*/ 503354 w 850518"/>
              <a:gd name="connsiteY0" fmla="*/ 305699 h 1136020"/>
              <a:gd name="connsiteX1" fmla="*/ 439138 w 850518"/>
              <a:gd name="connsiteY1" fmla="*/ 321438 h 1136020"/>
              <a:gd name="connsiteX2" fmla="*/ 368824 w 850518"/>
              <a:gd name="connsiteY2" fmla="*/ 411134 h 1136020"/>
              <a:gd name="connsiteX3" fmla="*/ 346979 w 850518"/>
              <a:gd name="connsiteY3" fmla="*/ 459667 h 1136020"/>
              <a:gd name="connsiteX4" fmla="*/ 322768 w 850518"/>
              <a:gd name="connsiteY4" fmla="*/ 523886 h 1136020"/>
              <a:gd name="connsiteX5" fmla="*/ 304563 w 850518"/>
              <a:gd name="connsiteY5" fmla="*/ 573577 h 1136020"/>
              <a:gd name="connsiteX6" fmla="*/ 297282 w 850518"/>
              <a:gd name="connsiteY6" fmla="*/ 594211 h 1136020"/>
              <a:gd name="connsiteX7" fmla="*/ 292457 w 850518"/>
              <a:gd name="connsiteY7" fmla="*/ 613582 h 1136020"/>
              <a:gd name="connsiteX8" fmla="*/ 283947 w 850518"/>
              <a:gd name="connsiteY8" fmla="*/ 677801 h 1136020"/>
              <a:gd name="connsiteX9" fmla="*/ 281535 w 850518"/>
              <a:gd name="connsiteY9" fmla="*/ 697225 h 1136020"/>
              <a:gd name="connsiteX10" fmla="*/ 279123 w 850518"/>
              <a:gd name="connsiteY10" fmla="*/ 715385 h 1136020"/>
              <a:gd name="connsiteX11" fmla="*/ 279123 w 850518"/>
              <a:gd name="connsiteY11" fmla="*/ 802660 h 1136020"/>
              <a:gd name="connsiteX12" fmla="*/ 281535 w 850518"/>
              <a:gd name="connsiteY12" fmla="*/ 826926 h 1136020"/>
              <a:gd name="connsiteX13" fmla="*/ 282764 w 850518"/>
              <a:gd name="connsiteY13" fmla="*/ 880249 h 1136020"/>
              <a:gd name="connsiteX14" fmla="*/ 281535 w 850518"/>
              <a:gd name="connsiteY14" fmla="*/ 893567 h 1136020"/>
              <a:gd name="connsiteX15" fmla="*/ 285176 w 850518"/>
              <a:gd name="connsiteY15" fmla="*/ 944521 h 1136020"/>
              <a:gd name="connsiteX16" fmla="*/ 287588 w 850518"/>
              <a:gd name="connsiteY16" fmla="*/ 1026900 h 1136020"/>
              <a:gd name="connsiteX17" fmla="*/ 287588 w 850518"/>
              <a:gd name="connsiteY17" fmla="*/ 1048745 h 1136020"/>
              <a:gd name="connsiteX18" fmla="*/ 302151 w 850518"/>
              <a:gd name="connsiteY18" fmla="*/ 1069327 h 1136020"/>
              <a:gd name="connsiteX19" fmla="*/ 382159 w 850518"/>
              <a:gd name="connsiteY19" fmla="*/ 1088751 h 1136020"/>
              <a:gd name="connsiteX20" fmla="*/ 486379 w 850518"/>
              <a:gd name="connsiteY20" fmla="*/ 1097226 h 1136020"/>
              <a:gd name="connsiteX21" fmla="*/ 663369 w 850518"/>
              <a:gd name="connsiteY21" fmla="*/ 1073012 h 1136020"/>
              <a:gd name="connsiteX22" fmla="*/ 687581 w 850518"/>
              <a:gd name="connsiteY22" fmla="*/ 1068116 h 1136020"/>
              <a:gd name="connsiteX23" fmla="*/ 753071 w 850518"/>
              <a:gd name="connsiteY23" fmla="*/ 1053588 h 1136020"/>
              <a:gd name="connsiteX24" fmla="*/ 797899 w 850518"/>
              <a:gd name="connsiteY24" fmla="*/ 1029374 h 1136020"/>
              <a:gd name="connsiteX25" fmla="*/ 811234 w 850518"/>
              <a:gd name="connsiteY25" fmla="*/ 985737 h 1136020"/>
              <a:gd name="connsiteX26" fmla="*/ 799128 w 850518"/>
              <a:gd name="connsiteY26" fmla="*/ 931151 h 1136020"/>
              <a:gd name="connsiteX27" fmla="*/ 789434 w 850518"/>
              <a:gd name="connsiteY27" fmla="*/ 846297 h 1136020"/>
              <a:gd name="connsiteX28" fmla="*/ 782152 w 850518"/>
              <a:gd name="connsiteY28" fmla="*/ 792974 h 1136020"/>
              <a:gd name="connsiteX29" fmla="*/ 767589 w 850518"/>
              <a:gd name="connsiteY29" fmla="*/ 711753 h 1136020"/>
              <a:gd name="connsiteX30" fmla="*/ 744560 w 850518"/>
              <a:gd name="connsiteY30" fmla="*/ 573577 h 1136020"/>
              <a:gd name="connsiteX31" fmla="*/ 711838 w 850518"/>
              <a:gd name="connsiteY31" fmla="*/ 481459 h 1136020"/>
              <a:gd name="connsiteX32" fmla="*/ 700916 w 850518"/>
              <a:gd name="connsiteY32" fmla="*/ 462088 h 1136020"/>
              <a:gd name="connsiteX33" fmla="*/ 653676 w 850518"/>
              <a:gd name="connsiteY33" fmla="*/ 380867 h 1136020"/>
              <a:gd name="connsiteX34" fmla="*/ 635471 w 850518"/>
              <a:gd name="connsiteY34" fmla="*/ 361443 h 1136020"/>
              <a:gd name="connsiteX35" fmla="*/ 614855 w 850518"/>
              <a:gd name="connsiteY35" fmla="*/ 344493 h 1136020"/>
              <a:gd name="connsiteX36" fmla="*/ 532435 w 850518"/>
              <a:gd name="connsiteY36" fmla="*/ 308120 h 1136020"/>
              <a:gd name="connsiteX37" fmla="*/ 503354 w 850518"/>
              <a:gd name="connsiteY37" fmla="*/ 305699 h 1136020"/>
              <a:gd name="connsiteX38" fmla="*/ 363955 w 850518"/>
              <a:gd name="connsiteY38" fmla="*/ 283854 h 1136020"/>
              <a:gd name="connsiteX39" fmla="*/ 346979 w 850518"/>
              <a:gd name="connsiteY39" fmla="*/ 289960 h 1136020"/>
              <a:gd name="connsiteX40" fmla="*/ 282764 w 850518"/>
              <a:gd name="connsiteY40" fmla="*/ 328754 h 1136020"/>
              <a:gd name="connsiteX41" fmla="*/ 216091 w 850518"/>
              <a:gd name="connsiteY41" fmla="*/ 413555 h 1136020"/>
              <a:gd name="connsiteX42" fmla="*/ 210038 w 850518"/>
              <a:gd name="connsiteY42" fmla="*/ 423293 h 1136020"/>
              <a:gd name="connsiteX43" fmla="*/ 171217 w 850518"/>
              <a:gd name="connsiteY43" fmla="*/ 508147 h 1136020"/>
              <a:gd name="connsiteX44" fmla="*/ 148189 w 850518"/>
              <a:gd name="connsiteY44" fmla="*/ 572366 h 1136020"/>
              <a:gd name="connsiteX45" fmla="*/ 147006 w 850518"/>
              <a:gd name="connsiteY45" fmla="*/ 575998 h 1136020"/>
              <a:gd name="connsiteX46" fmla="*/ 136083 w 850518"/>
              <a:gd name="connsiteY46" fmla="*/ 617214 h 1136020"/>
              <a:gd name="connsiteX47" fmla="*/ 126389 w 850518"/>
              <a:gd name="connsiteY47" fmla="*/ 671748 h 1136020"/>
              <a:gd name="connsiteX48" fmla="*/ 107002 w 850518"/>
              <a:gd name="connsiteY48" fmla="*/ 749337 h 1136020"/>
              <a:gd name="connsiteX49" fmla="*/ 98491 w 850518"/>
              <a:gd name="connsiteY49" fmla="*/ 809977 h 1136020"/>
              <a:gd name="connsiteX50" fmla="*/ 104589 w 850518"/>
              <a:gd name="connsiteY50" fmla="*/ 831769 h 1136020"/>
              <a:gd name="connsiteX51" fmla="*/ 151830 w 850518"/>
              <a:gd name="connsiteY51" fmla="*/ 925097 h 1136020"/>
              <a:gd name="connsiteX52" fmla="*/ 228197 w 850518"/>
              <a:gd name="connsiteY52" fmla="*/ 1026900 h 1136020"/>
              <a:gd name="connsiteX53" fmla="*/ 245172 w 850518"/>
              <a:gd name="connsiteY53" fmla="*/ 1041481 h 1136020"/>
              <a:gd name="connsiteX54" fmla="*/ 258507 w 850518"/>
              <a:gd name="connsiteY54" fmla="*/ 1033006 h 1136020"/>
              <a:gd name="connsiteX55" fmla="*/ 250042 w 850518"/>
              <a:gd name="connsiteY55" fmla="*/ 928729 h 1136020"/>
              <a:gd name="connsiteX56" fmla="*/ 247584 w 850518"/>
              <a:gd name="connsiteY56" fmla="*/ 880249 h 1136020"/>
              <a:gd name="connsiteX57" fmla="*/ 246401 w 850518"/>
              <a:gd name="connsiteY57" fmla="*/ 824505 h 1136020"/>
              <a:gd name="connsiteX58" fmla="*/ 246401 w 850518"/>
              <a:gd name="connsiteY58" fmla="*/ 715385 h 1136020"/>
              <a:gd name="connsiteX59" fmla="*/ 246401 w 850518"/>
              <a:gd name="connsiteY59" fmla="*/ 712964 h 1136020"/>
              <a:gd name="connsiteX60" fmla="*/ 251225 w 850518"/>
              <a:gd name="connsiteY60" fmla="*/ 662062 h 1136020"/>
              <a:gd name="connsiteX61" fmla="*/ 251225 w 850518"/>
              <a:gd name="connsiteY61" fmla="*/ 653587 h 1136020"/>
              <a:gd name="connsiteX62" fmla="*/ 260919 w 850518"/>
              <a:gd name="connsiteY62" fmla="*/ 577209 h 1136020"/>
              <a:gd name="connsiteX63" fmla="*/ 274253 w 850518"/>
              <a:gd name="connsiteY63" fmla="*/ 534782 h 1136020"/>
              <a:gd name="connsiteX64" fmla="*/ 290045 w 850518"/>
              <a:gd name="connsiteY64" fmla="*/ 488723 h 1136020"/>
              <a:gd name="connsiteX65" fmla="*/ 303380 w 850518"/>
              <a:gd name="connsiteY65" fmla="*/ 455982 h 1136020"/>
              <a:gd name="connsiteX66" fmla="*/ 337286 w 850518"/>
              <a:gd name="connsiteY66" fmla="*/ 378445 h 1136020"/>
              <a:gd name="connsiteX67" fmla="*/ 344567 w 850518"/>
              <a:gd name="connsiteY67" fmla="*/ 362654 h 1136020"/>
              <a:gd name="connsiteX68" fmla="*/ 340926 w 850518"/>
              <a:gd name="connsiteY68" fmla="*/ 359022 h 1136020"/>
              <a:gd name="connsiteX69" fmla="*/ 330004 w 850518"/>
              <a:gd name="connsiteY69" fmla="*/ 366286 h 1136020"/>
              <a:gd name="connsiteX70" fmla="*/ 283947 w 850518"/>
              <a:gd name="connsiteY70" fmla="*/ 420872 h 1136020"/>
              <a:gd name="connsiteX71" fmla="*/ 247584 w 850518"/>
              <a:gd name="connsiteY71" fmla="*/ 492355 h 1136020"/>
              <a:gd name="connsiteX72" fmla="*/ 224556 w 850518"/>
              <a:gd name="connsiteY72" fmla="*/ 568734 h 1136020"/>
              <a:gd name="connsiteX73" fmla="*/ 220915 w 850518"/>
              <a:gd name="connsiteY73" fmla="*/ 585683 h 1136020"/>
              <a:gd name="connsiteX74" fmla="*/ 212450 w 850518"/>
              <a:gd name="connsiteY74" fmla="*/ 642691 h 1136020"/>
              <a:gd name="connsiteX75" fmla="*/ 201527 w 850518"/>
              <a:gd name="connsiteY75" fmla="*/ 710542 h 1136020"/>
              <a:gd name="connsiteX76" fmla="*/ 195474 w 850518"/>
              <a:gd name="connsiteY76" fmla="*/ 727545 h 1136020"/>
              <a:gd name="connsiteX77" fmla="*/ 174858 w 850518"/>
              <a:gd name="connsiteY77" fmla="*/ 737230 h 1136020"/>
              <a:gd name="connsiteX78" fmla="*/ 160340 w 850518"/>
              <a:gd name="connsiteY78" fmla="*/ 722702 h 1136020"/>
              <a:gd name="connsiteX79" fmla="*/ 161523 w 850518"/>
              <a:gd name="connsiteY79" fmla="*/ 693593 h 1136020"/>
              <a:gd name="connsiteX80" fmla="*/ 187009 w 850518"/>
              <a:gd name="connsiteY80" fmla="*/ 550574 h 1136020"/>
              <a:gd name="connsiteX81" fmla="*/ 193062 w 850518"/>
              <a:gd name="connsiteY81" fmla="*/ 527518 h 1136020"/>
              <a:gd name="connsiteX82" fmla="*/ 224556 w 850518"/>
              <a:gd name="connsiteY82" fmla="*/ 445086 h 1136020"/>
              <a:gd name="connsiteX83" fmla="*/ 265788 w 850518"/>
              <a:gd name="connsiteY83" fmla="*/ 379656 h 1136020"/>
              <a:gd name="connsiteX84" fmla="*/ 304563 w 850518"/>
              <a:gd name="connsiteY84" fmla="*/ 339651 h 1136020"/>
              <a:gd name="connsiteX85" fmla="*/ 366412 w 850518"/>
              <a:gd name="connsiteY85" fmla="*/ 292381 h 1136020"/>
              <a:gd name="connsiteX86" fmla="*/ 373649 w 850518"/>
              <a:gd name="connsiteY86" fmla="*/ 283854 h 1136020"/>
              <a:gd name="connsiteX87" fmla="*/ 363955 w 850518"/>
              <a:gd name="connsiteY87" fmla="*/ 283854 h 1136020"/>
              <a:gd name="connsiteX88" fmla="*/ 474273 w 850518"/>
              <a:gd name="connsiteY88" fmla="*/ 185683 h 1136020"/>
              <a:gd name="connsiteX89" fmla="*/ 454885 w 850518"/>
              <a:gd name="connsiteY89" fmla="*/ 194157 h 1136020"/>
              <a:gd name="connsiteX90" fmla="*/ 452427 w 850518"/>
              <a:gd name="connsiteY90" fmla="*/ 201474 h 1136020"/>
              <a:gd name="connsiteX91" fmla="*/ 458526 w 850518"/>
              <a:gd name="connsiteY91" fmla="*/ 203896 h 1136020"/>
              <a:gd name="connsiteX92" fmla="*/ 493660 w 850518"/>
              <a:gd name="connsiteY92" fmla="*/ 202685 h 1136020"/>
              <a:gd name="connsiteX93" fmla="*/ 500942 w 850518"/>
              <a:gd name="connsiteY93" fmla="*/ 199053 h 1136020"/>
              <a:gd name="connsiteX94" fmla="*/ 496072 w 850518"/>
              <a:gd name="connsiteY94" fmla="*/ 192947 h 1136020"/>
              <a:gd name="connsiteX95" fmla="*/ 474273 w 850518"/>
              <a:gd name="connsiteY95" fmla="*/ 185683 h 1136020"/>
              <a:gd name="connsiteX96" fmla="*/ 305792 w 850518"/>
              <a:gd name="connsiteY96" fmla="*/ 142045 h 1136020"/>
              <a:gd name="connsiteX97" fmla="*/ 260919 w 850518"/>
              <a:gd name="connsiteY97" fmla="*/ 156626 h 1136020"/>
              <a:gd name="connsiteX98" fmla="*/ 246401 w 850518"/>
              <a:gd name="connsiteY98" fmla="*/ 175997 h 1136020"/>
              <a:gd name="connsiteX99" fmla="*/ 251225 w 850518"/>
              <a:gd name="connsiteY99" fmla="*/ 191736 h 1136020"/>
              <a:gd name="connsiteX100" fmla="*/ 281535 w 850518"/>
              <a:gd name="connsiteY100" fmla="*/ 211160 h 1136020"/>
              <a:gd name="connsiteX101" fmla="*/ 294870 w 850518"/>
              <a:gd name="connsiteY101" fmla="*/ 208738 h 1136020"/>
              <a:gd name="connsiteX102" fmla="*/ 319127 w 850518"/>
              <a:gd name="connsiteY102" fmla="*/ 156626 h 1136020"/>
              <a:gd name="connsiteX103" fmla="*/ 313074 w 850518"/>
              <a:gd name="connsiteY103" fmla="*/ 144467 h 1136020"/>
              <a:gd name="connsiteX104" fmla="*/ 305792 w 850518"/>
              <a:gd name="connsiteY104" fmla="*/ 142045 h 1136020"/>
              <a:gd name="connsiteX105" fmla="*/ 462167 w 850518"/>
              <a:gd name="connsiteY105" fmla="*/ 112989 h 1136020"/>
              <a:gd name="connsiteX106" fmla="*/ 422163 w 850518"/>
              <a:gd name="connsiteY106" fmla="*/ 125096 h 1136020"/>
              <a:gd name="connsiteX107" fmla="*/ 388212 w 850518"/>
              <a:gd name="connsiteY107" fmla="*/ 150520 h 1136020"/>
              <a:gd name="connsiteX108" fmla="*/ 345796 w 850518"/>
              <a:gd name="connsiteY108" fmla="*/ 207528 h 1136020"/>
              <a:gd name="connsiteX109" fmla="*/ 344567 w 850518"/>
              <a:gd name="connsiteY109" fmla="*/ 219635 h 1136020"/>
              <a:gd name="connsiteX110" fmla="*/ 357902 w 850518"/>
              <a:gd name="connsiteY110" fmla="*/ 216002 h 1136020"/>
              <a:gd name="connsiteX111" fmla="*/ 365184 w 850518"/>
              <a:gd name="connsiteY111" fmla="*/ 205106 h 1136020"/>
              <a:gd name="connsiteX112" fmla="*/ 388212 w 850518"/>
              <a:gd name="connsiteY112" fmla="*/ 178419 h 1136020"/>
              <a:gd name="connsiteX113" fmla="*/ 410012 w 850518"/>
              <a:gd name="connsiteY113" fmla="*/ 162680 h 1136020"/>
              <a:gd name="connsiteX114" fmla="*/ 429399 w 850518"/>
              <a:gd name="connsiteY114" fmla="*/ 151731 h 1136020"/>
              <a:gd name="connsiteX115" fmla="*/ 473044 w 850518"/>
              <a:gd name="connsiteY115" fmla="*/ 135992 h 1136020"/>
              <a:gd name="connsiteX116" fmla="*/ 498530 w 850518"/>
              <a:gd name="connsiteY116" fmla="*/ 137202 h 1136020"/>
              <a:gd name="connsiteX117" fmla="*/ 521558 w 850518"/>
              <a:gd name="connsiteY117" fmla="*/ 154205 h 1136020"/>
              <a:gd name="connsiteX118" fmla="*/ 565157 w 850518"/>
              <a:gd name="connsiteY118" fmla="*/ 212370 h 1136020"/>
              <a:gd name="connsiteX119" fmla="*/ 567615 w 850518"/>
              <a:gd name="connsiteY119" fmla="*/ 216002 h 1136020"/>
              <a:gd name="connsiteX120" fmla="*/ 571256 w 850518"/>
              <a:gd name="connsiteY120" fmla="*/ 217213 h 1136020"/>
              <a:gd name="connsiteX121" fmla="*/ 574897 w 850518"/>
              <a:gd name="connsiteY121" fmla="*/ 214792 h 1136020"/>
              <a:gd name="connsiteX122" fmla="*/ 577309 w 850518"/>
              <a:gd name="connsiteY122" fmla="*/ 206317 h 1136020"/>
              <a:gd name="connsiteX123" fmla="*/ 566386 w 850518"/>
              <a:gd name="connsiteY123" fmla="*/ 173576 h 1136020"/>
              <a:gd name="connsiteX124" fmla="*/ 544587 w 850518"/>
              <a:gd name="connsiteY124" fmla="*/ 145677 h 1136020"/>
              <a:gd name="connsiteX125" fmla="*/ 466991 w 850518"/>
              <a:gd name="connsiteY125" fmla="*/ 112989 h 1136020"/>
              <a:gd name="connsiteX126" fmla="*/ 462167 w 850518"/>
              <a:gd name="connsiteY126" fmla="*/ 112989 h 1136020"/>
              <a:gd name="connsiteX127" fmla="*/ 306975 w 850518"/>
              <a:gd name="connsiteY127" fmla="*/ 41453 h 1136020"/>
              <a:gd name="connsiteX128" fmla="*/ 292457 w 850518"/>
              <a:gd name="connsiteY128" fmla="*/ 43874 h 1136020"/>
              <a:gd name="connsiteX129" fmla="*/ 234249 w 850518"/>
              <a:gd name="connsiteY129" fmla="*/ 76615 h 1136020"/>
              <a:gd name="connsiteX130" fmla="*/ 182140 w 850518"/>
              <a:gd name="connsiteY130" fmla="*/ 148099 h 1136020"/>
              <a:gd name="connsiteX131" fmla="*/ 182140 w 850518"/>
              <a:gd name="connsiteY131" fmla="*/ 157837 h 1136020"/>
              <a:gd name="connsiteX132" fmla="*/ 191834 w 850518"/>
              <a:gd name="connsiteY132" fmla="*/ 155415 h 1136020"/>
              <a:gd name="connsiteX133" fmla="*/ 201527 w 850518"/>
              <a:gd name="connsiteY133" fmla="*/ 145677 h 1136020"/>
              <a:gd name="connsiteX134" fmla="*/ 242760 w 850518"/>
              <a:gd name="connsiteY134" fmla="*/ 109357 h 1136020"/>
              <a:gd name="connsiteX135" fmla="*/ 353078 w 850518"/>
              <a:gd name="connsiteY135" fmla="*/ 108093 h 1136020"/>
              <a:gd name="connsiteX136" fmla="*/ 373649 w 850518"/>
              <a:gd name="connsiteY136" fmla="*/ 106883 h 1136020"/>
              <a:gd name="connsiteX137" fmla="*/ 391853 w 850518"/>
              <a:gd name="connsiteY137" fmla="*/ 89933 h 1136020"/>
              <a:gd name="connsiteX138" fmla="*/ 390624 w 850518"/>
              <a:gd name="connsiteY138" fmla="*/ 74194 h 1136020"/>
              <a:gd name="connsiteX139" fmla="*/ 323951 w 850518"/>
              <a:gd name="connsiteY139" fmla="*/ 42664 h 1136020"/>
              <a:gd name="connsiteX140" fmla="*/ 306975 w 850518"/>
              <a:gd name="connsiteY140" fmla="*/ 41453 h 1136020"/>
              <a:gd name="connsiteX141" fmla="*/ 298511 w 850518"/>
              <a:gd name="connsiteY141" fmla="*/ 237 h 1136020"/>
              <a:gd name="connsiteX142" fmla="*/ 336102 w 850518"/>
              <a:gd name="connsiteY142" fmla="*/ 6290 h 1136020"/>
              <a:gd name="connsiteX143" fmla="*/ 417293 w 850518"/>
              <a:gd name="connsiteY143" fmla="*/ 42664 h 1136020"/>
              <a:gd name="connsiteX144" fmla="*/ 485195 w 850518"/>
              <a:gd name="connsiteY144" fmla="*/ 62035 h 1136020"/>
              <a:gd name="connsiteX145" fmla="*/ 579721 w 850518"/>
              <a:gd name="connsiteY145" fmla="*/ 109357 h 1136020"/>
              <a:gd name="connsiteX146" fmla="*/ 622137 w 850518"/>
              <a:gd name="connsiteY146" fmla="*/ 166312 h 1136020"/>
              <a:gd name="connsiteX147" fmla="*/ 628190 w 850518"/>
              <a:gd name="connsiteY147" fmla="*/ 184472 h 1136020"/>
              <a:gd name="connsiteX148" fmla="*/ 635471 w 850518"/>
              <a:gd name="connsiteY148" fmla="*/ 252376 h 1136020"/>
              <a:gd name="connsiteX149" fmla="*/ 641524 w 850518"/>
              <a:gd name="connsiteY149" fmla="*/ 263272 h 1136020"/>
              <a:gd name="connsiteX150" fmla="*/ 692451 w 850518"/>
              <a:gd name="connsiteY150" fmla="*/ 328754 h 1136020"/>
              <a:gd name="connsiteX151" fmla="*/ 707014 w 850518"/>
              <a:gd name="connsiteY151" fmla="*/ 377235 h 1136020"/>
              <a:gd name="connsiteX152" fmla="*/ 715479 w 850518"/>
              <a:gd name="connsiteY152" fmla="*/ 397816 h 1136020"/>
              <a:gd name="connsiteX153" fmla="*/ 744560 w 850518"/>
              <a:gd name="connsiteY153" fmla="*/ 449928 h 1136020"/>
              <a:gd name="connsiteX154" fmla="*/ 785793 w 850518"/>
              <a:gd name="connsiteY154" fmla="*/ 552995 h 1136020"/>
              <a:gd name="connsiteX155" fmla="*/ 797899 w 850518"/>
              <a:gd name="connsiteY155" fmla="*/ 626900 h 1136020"/>
              <a:gd name="connsiteX156" fmla="*/ 799128 w 850518"/>
              <a:gd name="connsiteY156" fmla="*/ 640270 h 1136020"/>
              <a:gd name="connsiteX157" fmla="*/ 818515 w 850518"/>
              <a:gd name="connsiteY157" fmla="*/ 745705 h 1136020"/>
              <a:gd name="connsiteX158" fmla="*/ 830621 w 850518"/>
              <a:gd name="connsiteY158" fmla="*/ 808766 h 1136020"/>
              <a:gd name="connsiteX159" fmla="*/ 842772 w 850518"/>
              <a:gd name="connsiteY159" fmla="*/ 914201 h 1136020"/>
              <a:gd name="connsiteX160" fmla="*/ 848825 w 850518"/>
              <a:gd name="connsiteY160" fmla="*/ 971156 h 1136020"/>
              <a:gd name="connsiteX161" fmla="*/ 850009 w 850518"/>
              <a:gd name="connsiteY161" fmla="*/ 995422 h 1136020"/>
              <a:gd name="connsiteX162" fmla="*/ 848825 w 850518"/>
              <a:gd name="connsiteY162" fmla="*/ 1043903 h 1136020"/>
              <a:gd name="connsiteX163" fmla="*/ 839132 w 850518"/>
              <a:gd name="connsiteY163" fmla="*/ 1064484 h 1136020"/>
              <a:gd name="connsiteX164" fmla="*/ 829438 w 850518"/>
              <a:gd name="connsiteY164" fmla="*/ 1070538 h 1136020"/>
              <a:gd name="connsiteX165" fmla="*/ 732455 w 850518"/>
              <a:gd name="connsiteY165" fmla="*/ 1100858 h 1136020"/>
              <a:gd name="connsiteX166" fmla="*/ 653676 w 850518"/>
              <a:gd name="connsiteY166" fmla="*/ 1115438 h 1136020"/>
              <a:gd name="connsiteX167" fmla="*/ 503354 w 850518"/>
              <a:gd name="connsiteY167" fmla="*/ 1136020 h 1136020"/>
              <a:gd name="connsiteX168" fmla="*/ 480325 w 850518"/>
              <a:gd name="connsiteY168" fmla="*/ 1136020 h 1136020"/>
              <a:gd name="connsiteX169" fmla="*/ 479097 w 850518"/>
              <a:gd name="connsiteY169" fmla="*/ 1136020 h 1136020"/>
              <a:gd name="connsiteX170" fmla="*/ 445191 w 850518"/>
              <a:gd name="connsiteY170" fmla="*/ 1136020 h 1136020"/>
              <a:gd name="connsiteX171" fmla="*/ 378518 w 850518"/>
              <a:gd name="connsiteY171" fmla="*/ 1129967 h 1136020"/>
              <a:gd name="connsiteX172" fmla="*/ 356673 w 850518"/>
              <a:gd name="connsiteY172" fmla="*/ 1127545 h 1136020"/>
              <a:gd name="connsiteX173" fmla="*/ 328821 w 850518"/>
              <a:gd name="connsiteY173" fmla="*/ 1122703 h 1136020"/>
              <a:gd name="connsiteX174" fmla="*/ 273070 w 850518"/>
              <a:gd name="connsiteY174" fmla="*/ 1106911 h 1136020"/>
              <a:gd name="connsiteX175" fmla="*/ 228197 w 850518"/>
              <a:gd name="connsiteY175" fmla="*/ 1080276 h 1136020"/>
              <a:gd name="connsiteX176" fmla="*/ 190650 w 850518"/>
              <a:gd name="connsiteY176" fmla="*/ 1041481 h 1136020"/>
              <a:gd name="connsiteX177" fmla="*/ 150646 w 850518"/>
              <a:gd name="connsiteY177" fmla="*/ 990580 h 1136020"/>
              <a:gd name="connsiteX178" fmla="*/ 115467 w 850518"/>
              <a:gd name="connsiteY178" fmla="*/ 938415 h 1136020"/>
              <a:gd name="connsiteX179" fmla="*/ 83973 w 850518"/>
              <a:gd name="connsiteY179" fmla="*/ 876617 h 1136020"/>
              <a:gd name="connsiteX180" fmla="*/ 54892 w 850518"/>
              <a:gd name="connsiteY180" fmla="*/ 834190 h 1136020"/>
              <a:gd name="connsiteX181" fmla="*/ 30635 w 850518"/>
              <a:gd name="connsiteY181" fmla="*/ 818451 h 1136020"/>
              <a:gd name="connsiteX182" fmla="*/ 0 w 850518"/>
              <a:gd name="connsiteY182" fmla="*/ 803757 h 1136020"/>
              <a:gd name="connsiteX183" fmla="*/ 0 w 850518"/>
              <a:gd name="connsiteY183" fmla="*/ 761062 h 1136020"/>
              <a:gd name="connsiteX184" fmla="*/ 41557 w 850518"/>
              <a:gd name="connsiteY184" fmla="*/ 779657 h 1136020"/>
              <a:gd name="connsiteX185" fmla="*/ 47610 w 850518"/>
              <a:gd name="connsiteY185" fmla="*/ 780867 h 1136020"/>
              <a:gd name="connsiteX186" fmla="*/ 51251 w 850518"/>
              <a:gd name="connsiteY186" fmla="*/ 779657 h 1136020"/>
              <a:gd name="connsiteX187" fmla="*/ 51251 w 850518"/>
              <a:gd name="connsiteY187" fmla="*/ 773603 h 1136020"/>
              <a:gd name="connsiteX188" fmla="*/ 46381 w 850518"/>
              <a:gd name="connsiteY188" fmla="*/ 768761 h 1136020"/>
              <a:gd name="connsiteX189" fmla="*/ 325 w 850518"/>
              <a:gd name="connsiteY189" fmla="*/ 740862 h 1136020"/>
              <a:gd name="connsiteX190" fmla="*/ 0 w 850518"/>
              <a:gd name="connsiteY190" fmla="*/ 740599 h 1136020"/>
              <a:gd name="connsiteX191" fmla="*/ 0 w 850518"/>
              <a:gd name="connsiteY191" fmla="*/ 679900 h 1136020"/>
              <a:gd name="connsiteX192" fmla="*/ 620 w 850518"/>
              <a:gd name="connsiteY192" fmla="*/ 686322 h 1136020"/>
              <a:gd name="connsiteX193" fmla="*/ 7606 w 850518"/>
              <a:gd name="connsiteY193" fmla="*/ 698435 h 1136020"/>
              <a:gd name="connsiteX194" fmla="*/ 46381 w 850518"/>
              <a:gd name="connsiteY194" fmla="*/ 728755 h 1136020"/>
              <a:gd name="connsiteX195" fmla="*/ 63357 w 850518"/>
              <a:gd name="connsiteY195" fmla="*/ 720228 h 1136020"/>
              <a:gd name="connsiteX196" fmla="*/ 75463 w 850518"/>
              <a:gd name="connsiteY196" fmla="*/ 654798 h 1136020"/>
              <a:gd name="connsiteX197" fmla="*/ 94896 w 850518"/>
              <a:gd name="connsiteY197" fmla="*/ 572366 h 1136020"/>
              <a:gd name="connsiteX198" fmla="*/ 109414 w 850518"/>
              <a:gd name="connsiteY198" fmla="*/ 529939 h 1136020"/>
              <a:gd name="connsiteX199" fmla="*/ 139724 w 850518"/>
              <a:gd name="connsiteY199" fmla="*/ 446296 h 1136020"/>
              <a:gd name="connsiteX200" fmla="*/ 185781 w 850518"/>
              <a:gd name="connsiteY200" fmla="*/ 357811 h 1136020"/>
              <a:gd name="connsiteX201" fmla="*/ 193062 w 850518"/>
              <a:gd name="connsiteY201" fmla="*/ 342072 h 1136020"/>
              <a:gd name="connsiteX202" fmla="*/ 188193 w 850518"/>
              <a:gd name="connsiteY202" fmla="*/ 328754 h 1136020"/>
              <a:gd name="connsiteX203" fmla="*/ 171217 w 850518"/>
              <a:gd name="connsiteY203" fmla="*/ 323859 h 1136020"/>
              <a:gd name="connsiteX204" fmla="*/ 126389 w 850518"/>
              <a:gd name="connsiteY204" fmla="*/ 344493 h 1136020"/>
              <a:gd name="connsiteX205" fmla="*/ 54892 w 850518"/>
              <a:gd name="connsiteY205" fmla="*/ 464509 h 1136020"/>
              <a:gd name="connsiteX206" fmla="*/ 50022 w 850518"/>
              <a:gd name="connsiteY206" fmla="*/ 474195 h 1136020"/>
              <a:gd name="connsiteX207" fmla="*/ 13659 w 850518"/>
              <a:gd name="connsiteY207" fmla="*/ 577209 h 1136020"/>
              <a:gd name="connsiteX208" fmla="*/ 0 w 850518"/>
              <a:gd name="connsiteY208" fmla="*/ 657929 h 1136020"/>
              <a:gd name="connsiteX209" fmla="*/ 0 w 850518"/>
              <a:gd name="connsiteY209" fmla="*/ 457377 h 1136020"/>
              <a:gd name="connsiteX210" fmla="*/ 12431 w 850518"/>
              <a:gd name="connsiteY210" fmla="*/ 428136 h 1136020"/>
              <a:gd name="connsiteX211" fmla="*/ 58533 w 850518"/>
              <a:gd name="connsiteY211" fmla="*/ 344493 h 1136020"/>
              <a:gd name="connsiteX212" fmla="*/ 92438 w 850518"/>
              <a:gd name="connsiteY212" fmla="*/ 300856 h 1136020"/>
              <a:gd name="connsiteX213" fmla="*/ 160340 w 850518"/>
              <a:gd name="connsiteY213" fmla="*/ 275379 h 1136020"/>
              <a:gd name="connsiteX214" fmla="*/ 182140 w 850518"/>
              <a:gd name="connsiteY214" fmla="*/ 281432 h 1136020"/>
              <a:gd name="connsiteX215" fmla="*/ 212450 w 850518"/>
              <a:gd name="connsiteY215" fmla="*/ 296013 h 1136020"/>
              <a:gd name="connsiteX216" fmla="*/ 227013 w 850518"/>
              <a:gd name="connsiteY216" fmla="*/ 296013 h 1136020"/>
              <a:gd name="connsiteX217" fmla="*/ 259735 w 850518"/>
              <a:gd name="connsiteY217" fmla="*/ 276590 h 1136020"/>
              <a:gd name="connsiteX218" fmla="*/ 260919 w 850518"/>
              <a:gd name="connsiteY218" fmla="*/ 257219 h 1136020"/>
              <a:gd name="connsiteX219" fmla="*/ 191834 w 850518"/>
              <a:gd name="connsiteY219" fmla="*/ 209949 h 1136020"/>
              <a:gd name="connsiteX220" fmla="*/ 111826 w 850518"/>
              <a:gd name="connsiteY220" fmla="*/ 216002 h 1136020"/>
              <a:gd name="connsiteX221" fmla="*/ 51251 w 850518"/>
              <a:gd name="connsiteY221" fmla="*/ 277800 h 1136020"/>
              <a:gd name="connsiteX222" fmla="*/ 43969 w 850518"/>
              <a:gd name="connsiteY222" fmla="*/ 288749 h 1136020"/>
              <a:gd name="connsiteX223" fmla="*/ 0 w 850518"/>
              <a:gd name="connsiteY223" fmla="*/ 361247 h 1136020"/>
              <a:gd name="connsiteX224" fmla="*/ 0 w 850518"/>
              <a:gd name="connsiteY224" fmla="*/ 284536 h 1136020"/>
              <a:gd name="connsiteX225" fmla="*/ 30635 w 850518"/>
              <a:gd name="connsiteY225" fmla="*/ 239006 h 1136020"/>
              <a:gd name="connsiteX226" fmla="*/ 123977 w 850518"/>
              <a:gd name="connsiteY226" fmla="*/ 162680 h 1136020"/>
              <a:gd name="connsiteX227" fmla="*/ 147006 w 850518"/>
              <a:gd name="connsiteY227" fmla="*/ 138413 h 1136020"/>
              <a:gd name="connsiteX228" fmla="*/ 176087 w 850518"/>
              <a:gd name="connsiteY228" fmla="*/ 75405 h 1136020"/>
              <a:gd name="connsiteX229" fmla="*/ 182140 w 850518"/>
              <a:gd name="connsiteY229" fmla="*/ 66930 h 1136020"/>
              <a:gd name="connsiteX230" fmla="*/ 230609 w 850518"/>
              <a:gd name="connsiteY230" fmla="*/ 24503 h 1136020"/>
              <a:gd name="connsiteX231" fmla="*/ 298511 w 850518"/>
              <a:gd name="connsiteY231" fmla="*/ 237 h 113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850518" h="1136020">
                <a:moveTo>
                  <a:pt x="503354" y="305699"/>
                </a:moveTo>
                <a:cubicBezTo>
                  <a:pt x="480325" y="304488"/>
                  <a:pt x="458526" y="308120"/>
                  <a:pt x="439138" y="321438"/>
                </a:cubicBezTo>
                <a:cubicBezTo>
                  <a:pt x="406371" y="344493"/>
                  <a:pt x="383342" y="374813"/>
                  <a:pt x="368824" y="411134"/>
                </a:cubicBezTo>
                <a:cubicBezTo>
                  <a:pt x="362771" y="428136"/>
                  <a:pt x="355490" y="445086"/>
                  <a:pt x="346979" y="459667"/>
                </a:cubicBezTo>
                <a:cubicBezTo>
                  <a:pt x="334873" y="480248"/>
                  <a:pt x="327592" y="500830"/>
                  <a:pt x="322768" y="523886"/>
                </a:cubicBezTo>
                <a:cubicBezTo>
                  <a:pt x="319127" y="540835"/>
                  <a:pt x="315486" y="559048"/>
                  <a:pt x="304563" y="573577"/>
                </a:cubicBezTo>
                <a:cubicBezTo>
                  <a:pt x="300923" y="579630"/>
                  <a:pt x="299739" y="586894"/>
                  <a:pt x="297282" y="594211"/>
                </a:cubicBezTo>
                <a:cubicBezTo>
                  <a:pt x="294870" y="600264"/>
                  <a:pt x="294870" y="607529"/>
                  <a:pt x="292457" y="613582"/>
                </a:cubicBezTo>
                <a:cubicBezTo>
                  <a:pt x="286405" y="634164"/>
                  <a:pt x="282764" y="656009"/>
                  <a:pt x="283947" y="677801"/>
                </a:cubicBezTo>
                <a:cubicBezTo>
                  <a:pt x="283947" y="683907"/>
                  <a:pt x="282764" y="691171"/>
                  <a:pt x="281535" y="697225"/>
                </a:cubicBezTo>
                <a:cubicBezTo>
                  <a:pt x="280306" y="703278"/>
                  <a:pt x="279123" y="709332"/>
                  <a:pt x="279123" y="715385"/>
                </a:cubicBezTo>
                <a:cubicBezTo>
                  <a:pt x="279123" y="744494"/>
                  <a:pt x="277894" y="773603"/>
                  <a:pt x="279123" y="802660"/>
                </a:cubicBezTo>
                <a:cubicBezTo>
                  <a:pt x="279123" y="811187"/>
                  <a:pt x="280352" y="819662"/>
                  <a:pt x="281535" y="826926"/>
                </a:cubicBezTo>
                <a:cubicBezTo>
                  <a:pt x="285176" y="845087"/>
                  <a:pt x="287588" y="862089"/>
                  <a:pt x="282764" y="880249"/>
                </a:cubicBezTo>
                <a:cubicBezTo>
                  <a:pt x="281535" y="883881"/>
                  <a:pt x="281535" y="888724"/>
                  <a:pt x="281535" y="893567"/>
                </a:cubicBezTo>
                <a:cubicBezTo>
                  <a:pt x="285176" y="910569"/>
                  <a:pt x="285176" y="927519"/>
                  <a:pt x="285176" y="944521"/>
                </a:cubicBezTo>
                <a:cubicBezTo>
                  <a:pt x="285176" y="972367"/>
                  <a:pt x="287588" y="999055"/>
                  <a:pt x="287588" y="1026900"/>
                </a:cubicBezTo>
                <a:cubicBezTo>
                  <a:pt x="287588" y="1034217"/>
                  <a:pt x="287588" y="1041481"/>
                  <a:pt x="287588" y="1048745"/>
                </a:cubicBezTo>
                <a:cubicBezTo>
                  <a:pt x="287588" y="1058431"/>
                  <a:pt x="292457" y="1065695"/>
                  <a:pt x="302151" y="1069327"/>
                </a:cubicBezTo>
                <a:cubicBezTo>
                  <a:pt x="327592" y="1079065"/>
                  <a:pt x="354261" y="1086329"/>
                  <a:pt x="382159" y="1088751"/>
                </a:cubicBezTo>
                <a:cubicBezTo>
                  <a:pt x="418522" y="1093593"/>
                  <a:pt x="452427" y="1094804"/>
                  <a:pt x="486379" y="1097226"/>
                </a:cubicBezTo>
                <a:cubicBezTo>
                  <a:pt x="539717" y="1097226"/>
                  <a:pt x="611260" y="1087540"/>
                  <a:pt x="663369" y="1073012"/>
                </a:cubicBezTo>
                <a:cubicBezTo>
                  <a:pt x="670651" y="1070538"/>
                  <a:pt x="679116" y="1069327"/>
                  <a:pt x="687581" y="1068116"/>
                </a:cubicBezTo>
                <a:cubicBezTo>
                  <a:pt x="709426" y="1063274"/>
                  <a:pt x="731226" y="1058431"/>
                  <a:pt x="753071" y="1053588"/>
                </a:cubicBezTo>
                <a:cubicBezTo>
                  <a:pt x="770046" y="1049956"/>
                  <a:pt x="784564" y="1040271"/>
                  <a:pt x="797899" y="1029374"/>
                </a:cubicBezTo>
                <a:cubicBezTo>
                  <a:pt x="811234" y="1019636"/>
                  <a:pt x="817286" y="1000265"/>
                  <a:pt x="811234" y="985737"/>
                </a:cubicBezTo>
                <a:cubicBezTo>
                  <a:pt x="805181" y="968735"/>
                  <a:pt x="801540" y="950574"/>
                  <a:pt x="799128" y="931151"/>
                </a:cubicBezTo>
                <a:cubicBezTo>
                  <a:pt x="796670" y="903305"/>
                  <a:pt x="793075" y="875406"/>
                  <a:pt x="789434" y="846297"/>
                </a:cubicBezTo>
                <a:cubicBezTo>
                  <a:pt x="786976" y="828137"/>
                  <a:pt x="785793" y="811187"/>
                  <a:pt x="782152" y="792974"/>
                </a:cubicBezTo>
                <a:cubicBezTo>
                  <a:pt x="777283" y="766339"/>
                  <a:pt x="771230" y="739651"/>
                  <a:pt x="767589" y="711753"/>
                </a:cubicBezTo>
                <a:cubicBezTo>
                  <a:pt x="760307" y="665694"/>
                  <a:pt x="754254" y="619635"/>
                  <a:pt x="744560" y="573577"/>
                </a:cubicBezTo>
                <a:cubicBezTo>
                  <a:pt x="738507" y="542046"/>
                  <a:pt x="730043" y="509357"/>
                  <a:pt x="711838" y="481459"/>
                </a:cubicBezTo>
                <a:cubicBezTo>
                  <a:pt x="708197" y="475406"/>
                  <a:pt x="704557" y="468141"/>
                  <a:pt x="700916" y="462088"/>
                </a:cubicBezTo>
                <a:cubicBezTo>
                  <a:pt x="685169" y="435400"/>
                  <a:pt x="670651" y="407502"/>
                  <a:pt x="653676" y="380867"/>
                </a:cubicBezTo>
                <a:cubicBezTo>
                  <a:pt x="648806" y="373603"/>
                  <a:pt x="641524" y="367496"/>
                  <a:pt x="635471" y="361443"/>
                </a:cubicBezTo>
                <a:cubicBezTo>
                  <a:pt x="629418" y="355390"/>
                  <a:pt x="622137" y="349336"/>
                  <a:pt x="614855" y="344493"/>
                </a:cubicBezTo>
                <a:cubicBezTo>
                  <a:pt x="590643" y="323859"/>
                  <a:pt x="563974" y="311752"/>
                  <a:pt x="532435" y="308120"/>
                </a:cubicBezTo>
                <a:cubicBezTo>
                  <a:pt x="522741" y="306909"/>
                  <a:pt x="513048" y="305699"/>
                  <a:pt x="503354" y="305699"/>
                </a:cubicBezTo>
                <a:close/>
                <a:moveTo>
                  <a:pt x="363955" y="283854"/>
                </a:moveTo>
                <a:cubicBezTo>
                  <a:pt x="357902" y="285117"/>
                  <a:pt x="353078" y="287538"/>
                  <a:pt x="346979" y="289960"/>
                </a:cubicBezTo>
                <a:cubicBezTo>
                  <a:pt x="322768" y="298435"/>
                  <a:pt x="300923" y="310541"/>
                  <a:pt x="282764" y="328754"/>
                </a:cubicBezTo>
                <a:cubicBezTo>
                  <a:pt x="257278" y="354179"/>
                  <a:pt x="228197" y="377235"/>
                  <a:pt x="216091" y="413555"/>
                </a:cubicBezTo>
                <a:cubicBezTo>
                  <a:pt x="214862" y="417240"/>
                  <a:pt x="212450" y="420872"/>
                  <a:pt x="210038" y="423293"/>
                </a:cubicBezTo>
                <a:cubicBezTo>
                  <a:pt x="190650" y="448718"/>
                  <a:pt x="180956" y="477827"/>
                  <a:pt x="171217" y="508147"/>
                </a:cubicBezTo>
                <a:cubicBezTo>
                  <a:pt x="163981" y="529939"/>
                  <a:pt x="162752" y="554206"/>
                  <a:pt x="148189" y="572366"/>
                </a:cubicBezTo>
                <a:cubicBezTo>
                  <a:pt x="147006" y="573577"/>
                  <a:pt x="147006" y="574787"/>
                  <a:pt x="147006" y="575998"/>
                </a:cubicBezTo>
                <a:cubicBezTo>
                  <a:pt x="143365" y="589316"/>
                  <a:pt x="139724" y="602686"/>
                  <a:pt x="136083" y="617214"/>
                </a:cubicBezTo>
                <a:cubicBezTo>
                  <a:pt x="132442" y="635427"/>
                  <a:pt x="130030" y="653587"/>
                  <a:pt x="126389" y="671748"/>
                </a:cubicBezTo>
                <a:cubicBezTo>
                  <a:pt x="120336" y="698435"/>
                  <a:pt x="113055" y="723912"/>
                  <a:pt x="107002" y="749337"/>
                </a:cubicBezTo>
                <a:cubicBezTo>
                  <a:pt x="105773" y="768761"/>
                  <a:pt x="102132" y="788132"/>
                  <a:pt x="98491" y="809977"/>
                </a:cubicBezTo>
                <a:cubicBezTo>
                  <a:pt x="99720" y="816030"/>
                  <a:pt x="102132" y="824505"/>
                  <a:pt x="104589" y="831769"/>
                </a:cubicBezTo>
                <a:cubicBezTo>
                  <a:pt x="119108" y="863300"/>
                  <a:pt x="132442" y="895988"/>
                  <a:pt x="151830" y="925097"/>
                </a:cubicBezTo>
                <a:cubicBezTo>
                  <a:pt x="174858" y="960260"/>
                  <a:pt x="199115" y="995422"/>
                  <a:pt x="228197" y="1026900"/>
                </a:cubicBezTo>
                <a:cubicBezTo>
                  <a:pt x="233066" y="1031796"/>
                  <a:pt x="239119" y="1037849"/>
                  <a:pt x="245172" y="1041481"/>
                </a:cubicBezTo>
                <a:cubicBezTo>
                  <a:pt x="253682" y="1046324"/>
                  <a:pt x="259735" y="1042692"/>
                  <a:pt x="258507" y="1033006"/>
                </a:cubicBezTo>
                <a:cubicBezTo>
                  <a:pt x="256095" y="997844"/>
                  <a:pt x="253682" y="963892"/>
                  <a:pt x="250042" y="928729"/>
                </a:cubicBezTo>
                <a:cubicBezTo>
                  <a:pt x="248813" y="912990"/>
                  <a:pt x="247584" y="896041"/>
                  <a:pt x="247584" y="880249"/>
                </a:cubicBezTo>
                <a:cubicBezTo>
                  <a:pt x="246401" y="862089"/>
                  <a:pt x="246401" y="842665"/>
                  <a:pt x="246401" y="824505"/>
                </a:cubicBezTo>
                <a:cubicBezTo>
                  <a:pt x="246401" y="788132"/>
                  <a:pt x="246401" y="751758"/>
                  <a:pt x="246401" y="715385"/>
                </a:cubicBezTo>
                <a:cubicBezTo>
                  <a:pt x="246401" y="714174"/>
                  <a:pt x="246401" y="714174"/>
                  <a:pt x="246401" y="712964"/>
                </a:cubicBezTo>
                <a:cubicBezTo>
                  <a:pt x="248813" y="696014"/>
                  <a:pt x="245172" y="679064"/>
                  <a:pt x="251225" y="662062"/>
                </a:cubicBezTo>
                <a:cubicBezTo>
                  <a:pt x="252454" y="659641"/>
                  <a:pt x="251225" y="656009"/>
                  <a:pt x="251225" y="653587"/>
                </a:cubicBezTo>
                <a:cubicBezTo>
                  <a:pt x="250042" y="626900"/>
                  <a:pt x="253682" y="601475"/>
                  <a:pt x="260919" y="577209"/>
                </a:cubicBezTo>
                <a:cubicBezTo>
                  <a:pt x="265788" y="562680"/>
                  <a:pt x="271841" y="549363"/>
                  <a:pt x="274253" y="534782"/>
                </a:cubicBezTo>
                <a:cubicBezTo>
                  <a:pt x="276711" y="517832"/>
                  <a:pt x="283947" y="503304"/>
                  <a:pt x="290045" y="488723"/>
                </a:cubicBezTo>
                <a:cubicBezTo>
                  <a:pt x="294870" y="477827"/>
                  <a:pt x="300923" y="466931"/>
                  <a:pt x="303380" y="455982"/>
                </a:cubicBezTo>
                <a:cubicBezTo>
                  <a:pt x="311845" y="429347"/>
                  <a:pt x="322768" y="402659"/>
                  <a:pt x="337286" y="378445"/>
                </a:cubicBezTo>
                <a:cubicBezTo>
                  <a:pt x="340926" y="373603"/>
                  <a:pt x="342155" y="367496"/>
                  <a:pt x="344567" y="362654"/>
                </a:cubicBezTo>
                <a:cubicBezTo>
                  <a:pt x="344567" y="362654"/>
                  <a:pt x="340926" y="359022"/>
                  <a:pt x="340926" y="359022"/>
                </a:cubicBezTo>
                <a:cubicBezTo>
                  <a:pt x="337286" y="361443"/>
                  <a:pt x="333645" y="363864"/>
                  <a:pt x="330004" y="366286"/>
                </a:cubicBezTo>
                <a:cubicBezTo>
                  <a:pt x="314257" y="384499"/>
                  <a:pt x="297282" y="401448"/>
                  <a:pt x="283947" y="420872"/>
                </a:cubicBezTo>
                <a:cubicBezTo>
                  <a:pt x="268200" y="442664"/>
                  <a:pt x="254866" y="465720"/>
                  <a:pt x="247584" y="492355"/>
                </a:cubicBezTo>
                <a:cubicBezTo>
                  <a:pt x="240348" y="517832"/>
                  <a:pt x="231837" y="543257"/>
                  <a:pt x="224556" y="568734"/>
                </a:cubicBezTo>
                <a:cubicBezTo>
                  <a:pt x="223372" y="574787"/>
                  <a:pt x="222144" y="580841"/>
                  <a:pt x="220915" y="585683"/>
                </a:cubicBezTo>
                <a:cubicBezTo>
                  <a:pt x="218503" y="605107"/>
                  <a:pt x="216091" y="624478"/>
                  <a:pt x="212450" y="642691"/>
                </a:cubicBezTo>
                <a:cubicBezTo>
                  <a:pt x="208809" y="665694"/>
                  <a:pt x="206397" y="688750"/>
                  <a:pt x="201527" y="710542"/>
                </a:cubicBezTo>
                <a:cubicBezTo>
                  <a:pt x="200344" y="716596"/>
                  <a:pt x="199115" y="722702"/>
                  <a:pt x="195474" y="727545"/>
                </a:cubicBezTo>
                <a:cubicBezTo>
                  <a:pt x="190650" y="736019"/>
                  <a:pt x="183368" y="738441"/>
                  <a:pt x="174858" y="737230"/>
                </a:cubicBezTo>
                <a:cubicBezTo>
                  <a:pt x="166393" y="736019"/>
                  <a:pt x="161523" y="729966"/>
                  <a:pt x="160340" y="722702"/>
                </a:cubicBezTo>
                <a:cubicBezTo>
                  <a:pt x="160340" y="712964"/>
                  <a:pt x="160340" y="703278"/>
                  <a:pt x="161523" y="693593"/>
                </a:cubicBezTo>
                <a:cubicBezTo>
                  <a:pt x="172446" y="646323"/>
                  <a:pt x="183368" y="599054"/>
                  <a:pt x="187009" y="550574"/>
                </a:cubicBezTo>
                <a:cubicBezTo>
                  <a:pt x="187009" y="542046"/>
                  <a:pt x="189422" y="534782"/>
                  <a:pt x="193062" y="527518"/>
                </a:cubicBezTo>
                <a:cubicBezTo>
                  <a:pt x="205168" y="500830"/>
                  <a:pt x="217320" y="472984"/>
                  <a:pt x="224556" y="445086"/>
                </a:cubicBezTo>
                <a:cubicBezTo>
                  <a:pt x="227013" y="435400"/>
                  <a:pt x="257278" y="388131"/>
                  <a:pt x="265788" y="379656"/>
                </a:cubicBezTo>
                <a:cubicBezTo>
                  <a:pt x="279123" y="366286"/>
                  <a:pt x="291229" y="352968"/>
                  <a:pt x="304563" y="339651"/>
                </a:cubicBezTo>
                <a:cubicBezTo>
                  <a:pt x="322768" y="321438"/>
                  <a:pt x="340926" y="303277"/>
                  <a:pt x="366412" y="292381"/>
                </a:cubicBezTo>
                <a:cubicBezTo>
                  <a:pt x="370008" y="291170"/>
                  <a:pt x="376106" y="289960"/>
                  <a:pt x="373649" y="283854"/>
                </a:cubicBezTo>
                <a:cubicBezTo>
                  <a:pt x="373649" y="282643"/>
                  <a:pt x="366412" y="282643"/>
                  <a:pt x="363955" y="283854"/>
                </a:cubicBezTo>
                <a:close/>
                <a:moveTo>
                  <a:pt x="474273" y="185683"/>
                </a:moveTo>
                <a:cubicBezTo>
                  <a:pt x="468220" y="188104"/>
                  <a:pt x="460938" y="190525"/>
                  <a:pt x="454885" y="194157"/>
                </a:cubicBezTo>
                <a:cubicBezTo>
                  <a:pt x="453656" y="195368"/>
                  <a:pt x="452427" y="199053"/>
                  <a:pt x="452427" y="201474"/>
                </a:cubicBezTo>
                <a:cubicBezTo>
                  <a:pt x="452427" y="201474"/>
                  <a:pt x="456068" y="203896"/>
                  <a:pt x="458526" y="203896"/>
                </a:cubicBezTo>
                <a:cubicBezTo>
                  <a:pt x="470632" y="203896"/>
                  <a:pt x="481554" y="203896"/>
                  <a:pt x="493660" y="202685"/>
                </a:cubicBezTo>
                <a:cubicBezTo>
                  <a:pt x="496072" y="202685"/>
                  <a:pt x="498530" y="200264"/>
                  <a:pt x="500942" y="199053"/>
                </a:cubicBezTo>
                <a:cubicBezTo>
                  <a:pt x="499713" y="196631"/>
                  <a:pt x="498530" y="192947"/>
                  <a:pt x="496072" y="192947"/>
                </a:cubicBezTo>
                <a:cubicBezTo>
                  <a:pt x="488836" y="190525"/>
                  <a:pt x="481554" y="188104"/>
                  <a:pt x="474273" y="185683"/>
                </a:cubicBezTo>
                <a:close/>
                <a:moveTo>
                  <a:pt x="305792" y="142045"/>
                </a:moveTo>
                <a:cubicBezTo>
                  <a:pt x="288817" y="143256"/>
                  <a:pt x="274253" y="145677"/>
                  <a:pt x="260919" y="156626"/>
                </a:cubicBezTo>
                <a:cubicBezTo>
                  <a:pt x="254866" y="161469"/>
                  <a:pt x="250042" y="168733"/>
                  <a:pt x="246401" y="175997"/>
                </a:cubicBezTo>
                <a:cubicBezTo>
                  <a:pt x="242760" y="182051"/>
                  <a:pt x="245172" y="186893"/>
                  <a:pt x="251225" y="191736"/>
                </a:cubicBezTo>
                <a:cubicBezTo>
                  <a:pt x="260919" y="197842"/>
                  <a:pt x="270612" y="205106"/>
                  <a:pt x="281535" y="211160"/>
                </a:cubicBezTo>
                <a:cubicBezTo>
                  <a:pt x="286405" y="214792"/>
                  <a:pt x="292457" y="213581"/>
                  <a:pt x="294870" y="208738"/>
                </a:cubicBezTo>
                <a:cubicBezTo>
                  <a:pt x="303380" y="191736"/>
                  <a:pt x="310616" y="173576"/>
                  <a:pt x="319127" y="156626"/>
                </a:cubicBezTo>
                <a:cubicBezTo>
                  <a:pt x="321539" y="150520"/>
                  <a:pt x="319127" y="145677"/>
                  <a:pt x="313074" y="144467"/>
                </a:cubicBezTo>
                <a:cubicBezTo>
                  <a:pt x="309433" y="142045"/>
                  <a:pt x="306975" y="142045"/>
                  <a:pt x="305792" y="142045"/>
                </a:cubicBezTo>
                <a:close/>
                <a:moveTo>
                  <a:pt x="462167" y="112989"/>
                </a:moveTo>
                <a:cubicBezTo>
                  <a:pt x="447603" y="112989"/>
                  <a:pt x="434269" y="116621"/>
                  <a:pt x="422163" y="125096"/>
                </a:cubicBezTo>
                <a:cubicBezTo>
                  <a:pt x="411240" y="133570"/>
                  <a:pt x="400318" y="142045"/>
                  <a:pt x="388212" y="150520"/>
                </a:cubicBezTo>
                <a:cubicBezTo>
                  <a:pt x="368824" y="165101"/>
                  <a:pt x="355490" y="184472"/>
                  <a:pt x="345796" y="207528"/>
                </a:cubicBezTo>
                <a:cubicBezTo>
                  <a:pt x="344567" y="211160"/>
                  <a:pt x="343338" y="216002"/>
                  <a:pt x="344567" y="219635"/>
                </a:cubicBezTo>
                <a:cubicBezTo>
                  <a:pt x="345796" y="223267"/>
                  <a:pt x="353078" y="220845"/>
                  <a:pt x="357902" y="216002"/>
                </a:cubicBezTo>
                <a:cubicBezTo>
                  <a:pt x="360314" y="212370"/>
                  <a:pt x="363955" y="208738"/>
                  <a:pt x="365184" y="205106"/>
                </a:cubicBezTo>
                <a:cubicBezTo>
                  <a:pt x="370008" y="194157"/>
                  <a:pt x="378518" y="185683"/>
                  <a:pt x="388212" y="178419"/>
                </a:cubicBezTo>
                <a:cubicBezTo>
                  <a:pt x="395494" y="173576"/>
                  <a:pt x="402775" y="167522"/>
                  <a:pt x="410012" y="162680"/>
                </a:cubicBezTo>
                <a:cubicBezTo>
                  <a:pt x="416065" y="159048"/>
                  <a:pt x="422163" y="154205"/>
                  <a:pt x="429399" y="151731"/>
                </a:cubicBezTo>
                <a:cubicBezTo>
                  <a:pt x="443963" y="145677"/>
                  <a:pt x="458526" y="142045"/>
                  <a:pt x="473044" y="135992"/>
                </a:cubicBezTo>
                <a:cubicBezTo>
                  <a:pt x="481554" y="132360"/>
                  <a:pt x="491248" y="132360"/>
                  <a:pt x="498530" y="137202"/>
                </a:cubicBezTo>
                <a:cubicBezTo>
                  <a:pt x="506995" y="142045"/>
                  <a:pt x="515460" y="146888"/>
                  <a:pt x="521558" y="154205"/>
                </a:cubicBezTo>
                <a:cubicBezTo>
                  <a:pt x="536076" y="173576"/>
                  <a:pt x="557921" y="188104"/>
                  <a:pt x="565157" y="212370"/>
                </a:cubicBezTo>
                <a:cubicBezTo>
                  <a:pt x="565157" y="213581"/>
                  <a:pt x="566386" y="214792"/>
                  <a:pt x="567615" y="216002"/>
                </a:cubicBezTo>
                <a:cubicBezTo>
                  <a:pt x="568798" y="217213"/>
                  <a:pt x="570027" y="217213"/>
                  <a:pt x="571256" y="217213"/>
                </a:cubicBezTo>
                <a:cubicBezTo>
                  <a:pt x="572439" y="217213"/>
                  <a:pt x="573668" y="216002"/>
                  <a:pt x="574897" y="214792"/>
                </a:cubicBezTo>
                <a:cubicBezTo>
                  <a:pt x="576080" y="213581"/>
                  <a:pt x="576080" y="211160"/>
                  <a:pt x="577309" y="206317"/>
                </a:cubicBezTo>
                <a:cubicBezTo>
                  <a:pt x="574897" y="196631"/>
                  <a:pt x="571256" y="184472"/>
                  <a:pt x="566386" y="173576"/>
                </a:cubicBezTo>
                <a:cubicBezTo>
                  <a:pt x="560333" y="163890"/>
                  <a:pt x="550639" y="155415"/>
                  <a:pt x="544587" y="145677"/>
                </a:cubicBezTo>
                <a:cubicBezTo>
                  <a:pt x="525199" y="117831"/>
                  <a:pt x="498530" y="109357"/>
                  <a:pt x="466991" y="112989"/>
                </a:cubicBezTo>
                <a:cubicBezTo>
                  <a:pt x="465762" y="112989"/>
                  <a:pt x="464579" y="112989"/>
                  <a:pt x="462167" y="112989"/>
                </a:cubicBezTo>
                <a:close/>
                <a:moveTo>
                  <a:pt x="306975" y="41453"/>
                </a:moveTo>
                <a:cubicBezTo>
                  <a:pt x="300923" y="42664"/>
                  <a:pt x="296098" y="42664"/>
                  <a:pt x="292457" y="43874"/>
                </a:cubicBezTo>
                <a:cubicBezTo>
                  <a:pt x="269429" y="49928"/>
                  <a:pt x="250042" y="58402"/>
                  <a:pt x="234249" y="76615"/>
                </a:cubicBezTo>
                <a:cubicBezTo>
                  <a:pt x="216091" y="99619"/>
                  <a:pt x="195474" y="121464"/>
                  <a:pt x="182140" y="148099"/>
                </a:cubicBezTo>
                <a:cubicBezTo>
                  <a:pt x="180956" y="150520"/>
                  <a:pt x="182140" y="154205"/>
                  <a:pt x="182140" y="157837"/>
                </a:cubicBezTo>
                <a:cubicBezTo>
                  <a:pt x="185781" y="157837"/>
                  <a:pt x="189422" y="157837"/>
                  <a:pt x="191834" y="155415"/>
                </a:cubicBezTo>
                <a:cubicBezTo>
                  <a:pt x="195474" y="152994"/>
                  <a:pt x="199115" y="149309"/>
                  <a:pt x="201527" y="145677"/>
                </a:cubicBezTo>
                <a:cubicBezTo>
                  <a:pt x="212450" y="129938"/>
                  <a:pt x="227013" y="119042"/>
                  <a:pt x="242760" y="109357"/>
                </a:cubicBezTo>
                <a:cubicBezTo>
                  <a:pt x="279123" y="89933"/>
                  <a:pt x="316715" y="80247"/>
                  <a:pt x="353078" y="108093"/>
                </a:cubicBezTo>
                <a:cubicBezTo>
                  <a:pt x="360314" y="112989"/>
                  <a:pt x="367596" y="111778"/>
                  <a:pt x="373649" y="106883"/>
                </a:cubicBezTo>
                <a:cubicBezTo>
                  <a:pt x="379702" y="102040"/>
                  <a:pt x="385800" y="95986"/>
                  <a:pt x="391853" y="89933"/>
                </a:cubicBezTo>
                <a:cubicBezTo>
                  <a:pt x="400318" y="81458"/>
                  <a:pt x="400318" y="77826"/>
                  <a:pt x="390624" y="74194"/>
                </a:cubicBezTo>
                <a:cubicBezTo>
                  <a:pt x="368824" y="63245"/>
                  <a:pt x="345796" y="53560"/>
                  <a:pt x="323951" y="42664"/>
                </a:cubicBezTo>
                <a:cubicBezTo>
                  <a:pt x="316715" y="43874"/>
                  <a:pt x="310616" y="42664"/>
                  <a:pt x="306975" y="41453"/>
                </a:cubicBezTo>
                <a:close/>
                <a:moveTo>
                  <a:pt x="298511" y="237"/>
                </a:moveTo>
                <a:cubicBezTo>
                  <a:pt x="310616" y="-974"/>
                  <a:pt x="323951" y="2658"/>
                  <a:pt x="336102" y="6290"/>
                </a:cubicBezTo>
                <a:cubicBezTo>
                  <a:pt x="365184" y="14765"/>
                  <a:pt x="393036" y="25714"/>
                  <a:pt x="417293" y="42664"/>
                </a:cubicBezTo>
                <a:cubicBezTo>
                  <a:pt x="439138" y="57192"/>
                  <a:pt x="459709" y="63245"/>
                  <a:pt x="485195" y="62035"/>
                </a:cubicBezTo>
                <a:cubicBezTo>
                  <a:pt x="525199" y="59613"/>
                  <a:pt x="554280" y="82669"/>
                  <a:pt x="579721" y="109357"/>
                </a:cubicBezTo>
                <a:cubicBezTo>
                  <a:pt x="595468" y="126306"/>
                  <a:pt x="608802" y="146888"/>
                  <a:pt x="622137" y="166312"/>
                </a:cubicBezTo>
                <a:cubicBezTo>
                  <a:pt x="625778" y="171154"/>
                  <a:pt x="628190" y="178419"/>
                  <a:pt x="628190" y="184472"/>
                </a:cubicBezTo>
                <a:cubicBezTo>
                  <a:pt x="631831" y="207528"/>
                  <a:pt x="640341" y="229320"/>
                  <a:pt x="635471" y="252376"/>
                </a:cubicBezTo>
                <a:cubicBezTo>
                  <a:pt x="635471" y="256008"/>
                  <a:pt x="639112" y="259640"/>
                  <a:pt x="641524" y="263272"/>
                </a:cubicBezTo>
                <a:cubicBezTo>
                  <a:pt x="663369" y="281432"/>
                  <a:pt x="682757" y="302067"/>
                  <a:pt x="692451" y="328754"/>
                </a:cubicBezTo>
                <a:cubicBezTo>
                  <a:pt x="698504" y="344493"/>
                  <a:pt x="707014" y="359022"/>
                  <a:pt x="707014" y="377235"/>
                </a:cubicBezTo>
                <a:cubicBezTo>
                  <a:pt x="707014" y="384499"/>
                  <a:pt x="711838" y="391763"/>
                  <a:pt x="715479" y="397816"/>
                </a:cubicBezTo>
                <a:cubicBezTo>
                  <a:pt x="725173" y="416029"/>
                  <a:pt x="736095" y="432979"/>
                  <a:pt x="744560" y="449928"/>
                </a:cubicBezTo>
                <a:cubicBezTo>
                  <a:pt x="760307" y="482670"/>
                  <a:pt x="779740" y="515411"/>
                  <a:pt x="785793" y="552995"/>
                </a:cubicBezTo>
                <a:cubicBezTo>
                  <a:pt x="790617" y="577209"/>
                  <a:pt x="799128" y="601475"/>
                  <a:pt x="797899" y="626900"/>
                </a:cubicBezTo>
                <a:cubicBezTo>
                  <a:pt x="797899" y="631742"/>
                  <a:pt x="799128" y="635427"/>
                  <a:pt x="799128" y="640270"/>
                </a:cubicBezTo>
                <a:cubicBezTo>
                  <a:pt x="805181" y="675380"/>
                  <a:pt x="812462" y="710542"/>
                  <a:pt x="818515" y="745705"/>
                </a:cubicBezTo>
                <a:cubicBezTo>
                  <a:pt x="822156" y="766339"/>
                  <a:pt x="825797" y="788132"/>
                  <a:pt x="830621" y="808766"/>
                </a:cubicBezTo>
                <a:cubicBezTo>
                  <a:pt x="837903" y="843876"/>
                  <a:pt x="842772" y="879038"/>
                  <a:pt x="842772" y="914201"/>
                </a:cubicBezTo>
                <a:cubicBezTo>
                  <a:pt x="842772" y="933572"/>
                  <a:pt x="847596" y="952996"/>
                  <a:pt x="848825" y="971156"/>
                </a:cubicBezTo>
                <a:cubicBezTo>
                  <a:pt x="850009" y="979631"/>
                  <a:pt x="851237" y="986948"/>
                  <a:pt x="850009" y="995422"/>
                </a:cubicBezTo>
                <a:cubicBezTo>
                  <a:pt x="847596" y="1011161"/>
                  <a:pt x="845184" y="1028164"/>
                  <a:pt x="848825" y="1043903"/>
                </a:cubicBezTo>
                <a:cubicBezTo>
                  <a:pt x="850009" y="1052377"/>
                  <a:pt x="846368" y="1059642"/>
                  <a:pt x="839132" y="1064484"/>
                </a:cubicBezTo>
                <a:cubicBezTo>
                  <a:pt x="835491" y="1066906"/>
                  <a:pt x="833033" y="1069327"/>
                  <a:pt x="829438" y="1070538"/>
                </a:cubicBezTo>
                <a:cubicBezTo>
                  <a:pt x="797899" y="1082697"/>
                  <a:pt x="767589" y="1099647"/>
                  <a:pt x="732455" y="1100858"/>
                </a:cubicBezTo>
                <a:cubicBezTo>
                  <a:pt x="705785" y="1102068"/>
                  <a:pt x="680345" y="1110543"/>
                  <a:pt x="653676" y="1115438"/>
                </a:cubicBezTo>
                <a:cubicBezTo>
                  <a:pt x="603978" y="1125124"/>
                  <a:pt x="554280" y="1134809"/>
                  <a:pt x="503354" y="1136020"/>
                </a:cubicBezTo>
                <a:lnTo>
                  <a:pt x="480325" y="1136020"/>
                </a:lnTo>
                <a:lnTo>
                  <a:pt x="479097" y="1136020"/>
                </a:lnTo>
                <a:lnTo>
                  <a:pt x="445191" y="1136020"/>
                </a:lnTo>
                <a:cubicBezTo>
                  <a:pt x="423346" y="1136020"/>
                  <a:pt x="400318" y="1136020"/>
                  <a:pt x="378518" y="1129967"/>
                </a:cubicBezTo>
                <a:cubicBezTo>
                  <a:pt x="371236" y="1127545"/>
                  <a:pt x="363955" y="1128756"/>
                  <a:pt x="356673" y="1127545"/>
                </a:cubicBezTo>
                <a:cubicBezTo>
                  <a:pt x="346979" y="1126335"/>
                  <a:pt x="337286" y="1125124"/>
                  <a:pt x="328821" y="1122703"/>
                </a:cubicBezTo>
                <a:cubicBezTo>
                  <a:pt x="310616" y="1117860"/>
                  <a:pt x="291229" y="1111754"/>
                  <a:pt x="273070" y="1106911"/>
                </a:cubicBezTo>
                <a:cubicBezTo>
                  <a:pt x="254866" y="1102068"/>
                  <a:pt x="240348" y="1093593"/>
                  <a:pt x="228197" y="1080276"/>
                </a:cubicBezTo>
                <a:cubicBezTo>
                  <a:pt x="216091" y="1066906"/>
                  <a:pt x="202756" y="1056009"/>
                  <a:pt x="190650" y="1041481"/>
                </a:cubicBezTo>
                <a:cubicBezTo>
                  <a:pt x="176087" y="1025690"/>
                  <a:pt x="163981" y="1007529"/>
                  <a:pt x="150646" y="990580"/>
                </a:cubicBezTo>
                <a:cubicBezTo>
                  <a:pt x="138495" y="973577"/>
                  <a:pt x="126389" y="956628"/>
                  <a:pt x="115467" y="938415"/>
                </a:cubicBezTo>
                <a:cubicBezTo>
                  <a:pt x="104589" y="919044"/>
                  <a:pt x="93667" y="897199"/>
                  <a:pt x="83973" y="876617"/>
                </a:cubicBezTo>
                <a:cubicBezTo>
                  <a:pt x="76691" y="860878"/>
                  <a:pt x="68227" y="846297"/>
                  <a:pt x="54892" y="834190"/>
                </a:cubicBezTo>
                <a:cubicBezTo>
                  <a:pt x="47610" y="828137"/>
                  <a:pt x="39100" y="820873"/>
                  <a:pt x="30635" y="818451"/>
                </a:cubicBezTo>
                <a:lnTo>
                  <a:pt x="0" y="803757"/>
                </a:lnTo>
                <a:lnTo>
                  <a:pt x="0" y="761062"/>
                </a:lnTo>
                <a:lnTo>
                  <a:pt x="41557" y="779657"/>
                </a:lnTo>
                <a:cubicBezTo>
                  <a:pt x="43969" y="780867"/>
                  <a:pt x="46381" y="780867"/>
                  <a:pt x="47610" y="780867"/>
                </a:cubicBezTo>
                <a:cubicBezTo>
                  <a:pt x="48793" y="780867"/>
                  <a:pt x="51251" y="779657"/>
                  <a:pt x="51251" y="779657"/>
                </a:cubicBezTo>
                <a:cubicBezTo>
                  <a:pt x="51251" y="777235"/>
                  <a:pt x="52434" y="774814"/>
                  <a:pt x="51251" y="773603"/>
                </a:cubicBezTo>
                <a:cubicBezTo>
                  <a:pt x="50022" y="771182"/>
                  <a:pt x="48793" y="769971"/>
                  <a:pt x="46381" y="768761"/>
                </a:cubicBezTo>
                <a:cubicBezTo>
                  <a:pt x="30635" y="759022"/>
                  <a:pt x="16071" y="749337"/>
                  <a:pt x="325" y="740862"/>
                </a:cubicBezTo>
                <a:lnTo>
                  <a:pt x="0" y="740599"/>
                </a:lnTo>
                <a:lnTo>
                  <a:pt x="0" y="679900"/>
                </a:lnTo>
                <a:lnTo>
                  <a:pt x="620" y="686322"/>
                </a:lnTo>
                <a:cubicBezTo>
                  <a:pt x="1838" y="690566"/>
                  <a:pt x="3966" y="694198"/>
                  <a:pt x="7606" y="698435"/>
                </a:cubicBezTo>
                <a:cubicBezTo>
                  <a:pt x="18529" y="710542"/>
                  <a:pt x="30635" y="721491"/>
                  <a:pt x="46381" y="728755"/>
                </a:cubicBezTo>
                <a:cubicBezTo>
                  <a:pt x="57304" y="733598"/>
                  <a:pt x="60945" y="732387"/>
                  <a:pt x="63357" y="720228"/>
                </a:cubicBezTo>
                <a:cubicBezTo>
                  <a:pt x="68227" y="698435"/>
                  <a:pt x="70639" y="676590"/>
                  <a:pt x="75463" y="654798"/>
                </a:cubicBezTo>
                <a:cubicBezTo>
                  <a:pt x="81561" y="626900"/>
                  <a:pt x="87614" y="600264"/>
                  <a:pt x="94896" y="572366"/>
                </a:cubicBezTo>
                <a:cubicBezTo>
                  <a:pt x="98491" y="557838"/>
                  <a:pt x="104589" y="544467"/>
                  <a:pt x="109414" y="529939"/>
                </a:cubicBezTo>
                <a:cubicBezTo>
                  <a:pt x="119108" y="502041"/>
                  <a:pt x="127618" y="472984"/>
                  <a:pt x="139724" y="446296"/>
                </a:cubicBezTo>
                <a:cubicBezTo>
                  <a:pt x="153058" y="416029"/>
                  <a:pt x="170034" y="386920"/>
                  <a:pt x="185781" y="357811"/>
                </a:cubicBezTo>
                <a:cubicBezTo>
                  <a:pt x="188193" y="352968"/>
                  <a:pt x="190650" y="346915"/>
                  <a:pt x="193062" y="342072"/>
                </a:cubicBezTo>
                <a:cubicBezTo>
                  <a:pt x="195474" y="336019"/>
                  <a:pt x="193062" y="331176"/>
                  <a:pt x="188193" y="328754"/>
                </a:cubicBezTo>
                <a:cubicBezTo>
                  <a:pt x="183368" y="326280"/>
                  <a:pt x="177316" y="323859"/>
                  <a:pt x="171217" y="323859"/>
                </a:cubicBezTo>
                <a:cubicBezTo>
                  <a:pt x="153058" y="325070"/>
                  <a:pt x="138495" y="329965"/>
                  <a:pt x="126389" y="344493"/>
                </a:cubicBezTo>
                <a:cubicBezTo>
                  <a:pt x="97308" y="382077"/>
                  <a:pt x="71822" y="419661"/>
                  <a:pt x="54892" y="464509"/>
                </a:cubicBezTo>
                <a:cubicBezTo>
                  <a:pt x="53663" y="468141"/>
                  <a:pt x="51251" y="471774"/>
                  <a:pt x="50022" y="474195"/>
                </a:cubicBezTo>
                <a:cubicBezTo>
                  <a:pt x="33047" y="506936"/>
                  <a:pt x="20941" y="540835"/>
                  <a:pt x="13659" y="577209"/>
                </a:cubicBezTo>
                <a:lnTo>
                  <a:pt x="0" y="657929"/>
                </a:lnTo>
                <a:lnTo>
                  <a:pt x="0" y="457377"/>
                </a:lnTo>
                <a:lnTo>
                  <a:pt x="12431" y="428136"/>
                </a:lnTo>
                <a:cubicBezTo>
                  <a:pt x="26994" y="400238"/>
                  <a:pt x="43969" y="372392"/>
                  <a:pt x="58533" y="344493"/>
                </a:cubicBezTo>
                <a:cubicBezTo>
                  <a:pt x="66998" y="327491"/>
                  <a:pt x="79104" y="312963"/>
                  <a:pt x="92438" y="300856"/>
                </a:cubicBezTo>
                <a:cubicBezTo>
                  <a:pt x="110643" y="283854"/>
                  <a:pt x="133671" y="270536"/>
                  <a:pt x="160340" y="275379"/>
                </a:cubicBezTo>
                <a:cubicBezTo>
                  <a:pt x="167622" y="276590"/>
                  <a:pt x="174858" y="277800"/>
                  <a:pt x="182140" y="281432"/>
                </a:cubicBezTo>
                <a:cubicBezTo>
                  <a:pt x="191834" y="286328"/>
                  <a:pt x="202756" y="291170"/>
                  <a:pt x="212450" y="296013"/>
                </a:cubicBezTo>
                <a:cubicBezTo>
                  <a:pt x="217320" y="298435"/>
                  <a:pt x="222144" y="299645"/>
                  <a:pt x="227013" y="296013"/>
                </a:cubicBezTo>
                <a:cubicBezTo>
                  <a:pt x="237890" y="289960"/>
                  <a:pt x="248813" y="283906"/>
                  <a:pt x="259735" y="276590"/>
                </a:cubicBezTo>
                <a:cubicBezTo>
                  <a:pt x="269429" y="270536"/>
                  <a:pt x="269429" y="265693"/>
                  <a:pt x="260919" y="257219"/>
                </a:cubicBezTo>
                <a:cubicBezTo>
                  <a:pt x="240348" y="237795"/>
                  <a:pt x="217320" y="220845"/>
                  <a:pt x="191834" y="209949"/>
                </a:cubicBezTo>
                <a:cubicBezTo>
                  <a:pt x="165164" y="197842"/>
                  <a:pt x="137312" y="197842"/>
                  <a:pt x="111826" y="216002"/>
                </a:cubicBezTo>
                <a:cubicBezTo>
                  <a:pt x="88797" y="232952"/>
                  <a:pt x="65769" y="251165"/>
                  <a:pt x="51251" y="277800"/>
                </a:cubicBezTo>
                <a:cubicBezTo>
                  <a:pt x="48793" y="281432"/>
                  <a:pt x="46381" y="285117"/>
                  <a:pt x="43969" y="288749"/>
                </a:cubicBezTo>
                <a:lnTo>
                  <a:pt x="0" y="361247"/>
                </a:lnTo>
                <a:lnTo>
                  <a:pt x="0" y="284536"/>
                </a:lnTo>
                <a:lnTo>
                  <a:pt x="30635" y="239006"/>
                </a:lnTo>
                <a:cubicBezTo>
                  <a:pt x="54892" y="205106"/>
                  <a:pt x="82744" y="175997"/>
                  <a:pt x="123977" y="162680"/>
                </a:cubicBezTo>
                <a:cubicBezTo>
                  <a:pt x="136083" y="159048"/>
                  <a:pt x="142136" y="150520"/>
                  <a:pt x="147006" y="138413"/>
                </a:cubicBezTo>
                <a:cubicBezTo>
                  <a:pt x="155470" y="116621"/>
                  <a:pt x="166393" y="95986"/>
                  <a:pt x="176087" y="75405"/>
                </a:cubicBezTo>
                <a:cubicBezTo>
                  <a:pt x="177316" y="71773"/>
                  <a:pt x="179728" y="69351"/>
                  <a:pt x="182140" y="66930"/>
                </a:cubicBezTo>
                <a:cubicBezTo>
                  <a:pt x="197886" y="52349"/>
                  <a:pt x="214862" y="37821"/>
                  <a:pt x="230609" y="24503"/>
                </a:cubicBezTo>
                <a:cubicBezTo>
                  <a:pt x="250042" y="8712"/>
                  <a:pt x="274253" y="2658"/>
                  <a:pt x="298511" y="23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Shape">
            <a:extLst>
              <a:ext uri="{FF2B5EF4-FFF2-40B4-BE49-F238E27FC236}">
                <a16:creationId xmlns:a16="http://schemas.microsoft.com/office/drawing/2014/main" id="{A2174246-7F96-4C45-A3EE-3B2C93AF55B4}"/>
              </a:ext>
            </a:extLst>
          </p:cNvPr>
          <p:cNvSpPr/>
          <p:nvPr/>
        </p:nvSpPr>
        <p:spPr>
          <a:xfrm>
            <a:off x="330770" y="5599081"/>
            <a:ext cx="399971" cy="281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3" h="21266" extrusionOk="0">
                <a:moveTo>
                  <a:pt x="21213" y="9490"/>
                </a:moveTo>
                <a:cubicBezTo>
                  <a:pt x="21084" y="11046"/>
                  <a:pt x="21020" y="12694"/>
                  <a:pt x="20827" y="14341"/>
                </a:cubicBezTo>
                <a:cubicBezTo>
                  <a:pt x="20763" y="15073"/>
                  <a:pt x="20570" y="15714"/>
                  <a:pt x="20184" y="16263"/>
                </a:cubicBezTo>
                <a:cubicBezTo>
                  <a:pt x="20056" y="16446"/>
                  <a:pt x="19927" y="16538"/>
                  <a:pt x="19863" y="16721"/>
                </a:cubicBezTo>
                <a:cubicBezTo>
                  <a:pt x="18963" y="18826"/>
                  <a:pt x="17484" y="19283"/>
                  <a:pt x="15942" y="19650"/>
                </a:cubicBezTo>
                <a:cubicBezTo>
                  <a:pt x="14270" y="20016"/>
                  <a:pt x="12599" y="20382"/>
                  <a:pt x="10927" y="20748"/>
                </a:cubicBezTo>
                <a:cubicBezTo>
                  <a:pt x="10220" y="20931"/>
                  <a:pt x="9513" y="20931"/>
                  <a:pt x="8806" y="21022"/>
                </a:cubicBezTo>
                <a:cubicBezTo>
                  <a:pt x="8356" y="21114"/>
                  <a:pt x="7842" y="21114"/>
                  <a:pt x="7392" y="21205"/>
                </a:cubicBezTo>
                <a:cubicBezTo>
                  <a:pt x="6813" y="21297"/>
                  <a:pt x="6234" y="21297"/>
                  <a:pt x="5656" y="21114"/>
                </a:cubicBezTo>
                <a:cubicBezTo>
                  <a:pt x="4756" y="20839"/>
                  <a:pt x="3792" y="20656"/>
                  <a:pt x="2892" y="20382"/>
                </a:cubicBezTo>
                <a:cubicBezTo>
                  <a:pt x="2506" y="20290"/>
                  <a:pt x="2120" y="20016"/>
                  <a:pt x="1799" y="19833"/>
                </a:cubicBezTo>
                <a:cubicBezTo>
                  <a:pt x="1284" y="19467"/>
                  <a:pt x="1092" y="18734"/>
                  <a:pt x="1092" y="17911"/>
                </a:cubicBezTo>
                <a:cubicBezTo>
                  <a:pt x="1156" y="15348"/>
                  <a:pt x="1092" y="12785"/>
                  <a:pt x="642" y="10222"/>
                </a:cubicBezTo>
                <a:cubicBezTo>
                  <a:pt x="577" y="9856"/>
                  <a:pt x="513" y="9399"/>
                  <a:pt x="577" y="9033"/>
                </a:cubicBezTo>
                <a:cubicBezTo>
                  <a:pt x="706" y="7843"/>
                  <a:pt x="577" y="6836"/>
                  <a:pt x="256" y="5738"/>
                </a:cubicBezTo>
                <a:cubicBezTo>
                  <a:pt x="256" y="5646"/>
                  <a:pt x="192" y="5555"/>
                  <a:pt x="192" y="5463"/>
                </a:cubicBezTo>
                <a:cubicBezTo>
                  <a:pt x="-387" y="3175"/>
                  <a:pt x="384" y="2168"/>
                  <a:pt x="1992" y="1894"/>
                </a:cubicBezTo>
                <a:cubicBezTo>
                  <a:pt x="2249" y="1802"/>
                  <a:pt x="2570" y="1894"/>
                  <a:pt x="2827" y="1985"/>
                </a:cubicBezTo>
                <a:cubicBezTo>
                  <a:pt x="4242" y="2534"/>
                  <a:pt x="5720" y="2168"/>
                  <a:pt x="7199" y="2077"/>
                </a:cubicBezTo>
                <a:cubicBezTo>
                  <a:pt x="7649" y="2077"/>
                  <a:pt x="8034" y="1985"/>
                  <a:pt x="8484" y="1985"/>
                </a:cubicBezTo>
                <a:cubicBezTo>
                  <a:pt x="9320" y="1985"/>
                  <a:pt x="10092" y="1802"/>
                  <a:pt x="10927" y="1528"/>
                </a:cubicBezTo>
                <a:cubicBezTo>
                  <a:pt x="12920" y="978"/>
                  <a:pt x="14977" y="521"/>
                  <a:pt x="16970" y="63"/>
                </a:cubicBezTo>
                <a:cubicBezTo>
                  <a:pt x="18513" y="-303"/>
                  <a:pt x="19542" y="978"/>
                  <a:pt x="19927" y="2443"/>
                </a:cubicBezTo>
                <a:cubicBezTo>
                  <a:pt x="20442" y="4456"/>
                  <a:pt x="20763" y="6653"/>
                  <a:pt x="21149" y="8758"/>
                </a:cubicBezTo>
                <a:cubicBezTo>
                  <a:pt x="21213" y="8850"/>
                  <a:pt x="21213" y="9124"/>
                  <a:pt x="21213" y="9490"/>
                </a:cubicBezTo>
                <a:close/>
                <a:moveTo>
                  <a:pt x="6427" y="9856"/>
                </a:moveTo>
                <a:cubicBezTo>
                  <a:pt x="6363" y="9856"/>
                  <a:pt x="6363" y="9856"/>
                  <a:pt x="6299" y="9856"/>
                </a:cubicBezTo>
                <a:cubicBezTo>
                  <a:pt x="6427" y="12328"/>
                  <a:pt x="6556" y="14799"/>
                  <a:pt x="6749" y="17270"/>
                </a:cubicBezTo>
                <a:cubicBezTo>
                  <a:pt x="6813" y="18277"/>
                  <a:pt x="7070" y="18551"/>
                  <a:pt x="7777" y="18460"/>
                </a:cubicBezTo>
                <a:cubicBezTo>
                  <a:pt x="8034" y="18460"/>
                  <a:pt x="8227" y="18368"/>
                  <a:pt x="8484" y="18277"/>
                </a:cubicBezTo>
                <a:cubicBezTo>
                  <a:pt x="9642" y="18002"/>
                  <a:pt x="10734" y="17728"/>
                  <a:pt x="11892" y="17636"/>
                </a:cubicBezTo>
                <a:cubicBezTo>
                  <a:pt x="13756" y="17453"/>
                  <a:pt x="15556" y="16812"/>
                  <a:pt x="17356" y="16080"/>
                </a:cubicBezTo>
                <a:cubicBezTo>
                  <a:pt x="17934" y="15805"/>
                  <a:pt x="18256" y="15256"/>
                  <a:pt x="18320" y="14341"/>
                </a:cubicBezTo>
                <a:cubicBezTo>
                  <a:pt x="18384" y="13243"/>
                  <a:pt x="18513" y="12236"/>
                  <a:pt x="18513" y="11138"/>
                </a:cubicBezTo>
                <a:cubicBezTo>
                  <a:pt x="18577" y="9216"/>
                  <a:pt x="18642" y="7202"/>
                  <a:pt x="18192" y="5280"/>
                </a:cubicBezTo>
                <a:cubicBezTo>
                  <a:pt x="17806" y="3724"/>
                  <a:pt x="17484" y="3449"/>
                  <a:pt x="16327" y="3632"/>
                </a:cubicBezTo>
                <a:cubicBezTo>
                  <a:pt x="15106" y="3907"/>
                  <a:pt x="13949" y="4182"/>
                  <a:pt x="12727" y="4456"/>
                </a:cubicBezTo>
                <a:cubicBezTo>
                  <a:pt x="10799" y="4822"/>
                  <a:pt x="8934" y="5188"/>
                  <a:pt x="7006" y="5646"/>
                </a:cubicBezTo>
                <a:cubicBezTo>
                  <a:pt x="6492" y="5738"/>
                  <a:pt x="6427" y="5921"/>
                  <a:pt x="6427" y="6653"/>
                </a:cubicBezTo>
                <a:cubicBezTo>
                  <a:pt x="6363" y="7751"/>
                  <a:pt x="6427" y="8850"/>
                  <a:pt x="6427" y="9856"/>
                </a:cubicBezTo>
                <a:close/>
                <a:moveTo>
                  <a:pt x="2827" y="13243"/>
                </a:moveTo>
                <a:cubicBezTo>
                  <a:pt x="2827" y="13975"/>
                  <a:pt x="2827" y="14707"/>
                  <a:pt x="2827" y="15439"/>
                </a:cubicBezTo>
                <a:cubicBezTo>
                  <a:pt x="2892" y="16263"/>
                  <a:pt x="2956" y="17178"/>
                  <a:pt x="3534" y="17636"/>
                </a:cubicBezTo>
                <a:cubicBezTo>
                  <a:pt x="3727" y="17819"/>
                  <a:pt x="4049" y="17911"/>
                  <a:pt x="4306" y="17728"/>
                </a:cubicBezTo>
                <a:cubicBezTo>
                  <a:pt x="4434" y="17636"/>
                  <a:pt x="4499" y="17178"/>
                  <a:pt x="4563" y="16904"/>
                </a:cubicBezTo>
                <a:cubicBezTo>
                  <a:pt x="4627" y="16721"/>
                  <a:pt x="4563" y="16446"/>
                  <a:pt x="4563" y="16263"/>
                </a:cubicBezTo>
                <a:cubicBezTo>
                  <a:pt x="4499" y="14158"/>
                  <a:pt x="4434" y="12144"/>
                  <a:pt x="4370" y="10039"/>
                </a:cubicBezTo>
                <a:cubicBezTo>
                  <a:pt x="4306" y="9124"/>
                  <a:pt x="4177" y="8300"/>
                  <a:pt x="4113" y="7385"/>
                </a:cubicBezTo>
                <a:cubicBezTo>
                  <a:pt x="4049" y="6653"/>
                  <a:pt x="3663" y="6104"/>
                  <a:pt x="3213" y="5646"/>
                </a:cubicBezTo>
                <a:cubicBezTo>
                  <a:pt x="2892" y="5371"/>
                  <a:pt x="2570" y="5463"/>
                  <a:pt x="2506" y="6012"/>
                </a:cubicBezTo>
                <a:cubicBezTo>
                  <a:pt x="2442" y="6470"/>
                  <a:pt x="2442" y="7019"/>
                  <a:pt x="2506" y="7477"/>
                </a:cubicBezTo>
                <a:cubicBezTo>
                  <a:pt x="2892" y="9490"/>
                  <a:pt x="2763" y="11412"/>
                  <a:pt x="2827" y="1324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Shape">
            <a:extLst>
              <a:ext uri="{FF2B5EF4-FFF2-40B4-BE49-F238E27FC236}">
                <a16:creationId xmlns:a16="http://schemas.microsoft.com/office/drawing/2014/main" id="{1892C384-229A-8E48-9851-EBD67F41C988}"/>
              </a:ext>
            </a:extLst>
          </p:cNvPr>
          <p:cNvSpPr/>
          <p:nvPr/>
        </p:nvSpPr>
        <p:spPr>
          <a:xfrm>
            <a:off x="488345" y="5720293"/>
            <a:ext cx="140451" cy="5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163" extrusionOk="0">
                <a:moveTo>
                  <a:pt x="15745" y="0"/>
                </a:moveTo>
                <a:cubicBezTo>
                  <a:pt x="16108" y="0"/>
                  <a:pt x="16653" y="0"/>
                  <a:pt x="17016" y="0"/>
                </a:cubicBezTo>
                <a:cubicBezTo>
                  <a:pt x="18468" y="0"/>
                  <a:pt x="19920" y="1473"/>
                  <a:pt x="20646" y="5400"/>
                </a:cubicBezTo>
                <a:cubicBezTo>
                  <a:pt x="21372" y="9818"/>
                  <a:pt x="21009" y="14236"/>
                  <a:pt x="20101" y="18164"/>
                </a:cubicBezTo>
                <a:cubicBezTo>
                  <a:pt x="19557" y="20618"/>
                  <a:pt x="18649" y="21109"/>
                  <a:pt x="17742" y="19145"/>
                </a:cubicBezTo>
                <a:cubicBezTo>
                  <a:pt x="16108" y="15218"/>
                  <a:pt x="14656" y="16200"/>
                  <a:pt x="12841" y="17673"/>
                </a:cubicBezTo>
                <a:cubicBezTo>
                  <a:pt x="10481" y="19637"/>
                  <a:pt x="7759" y="20127"/>
                  <a:pt x="5399" y="21109"/>
                </a:cubicBezTo>
                <a:cubicBezTo>
                  <a:pt x="3221" y="21600"/>
                  <a:pt x="1587" y="18655"/>
                  <a:pt x="317" y="14236"/>
                </a:cubicBezTo>
                <a:cubicBezTo>
                  <a:pt x="-228" y="12764"/>
                  <a:pt x="-46" y="10800"/>
                  <a:pt x="680" y="9327"/>
                </a:cubicBezTo>
                <a:cubicBezTo>
                  <a:pt x="1224" y="8345"/>
                  <a:pt x="1950" y="7854"/>
                  <a:pt x="2495" y="7363"/>
                </a:cubicBezTo>
                <a:cubicBezTo>
                  <a:pt x="5762" y="5400"/>
                  <a:pt x="9029" y="2945"/>
                  <a:pt x="12296" y="982"/>
                </a:cubicBezTo>
                <a:cubicBezTo>
                  <a:pt x="13385" y="491"/>
                  <a:pt x="14656" y="491"/>
                  <a:pt x="15745" y="0"/>
                </a:cubicBezTo>
                <a:cubicBezTo>
                  <a:pt x="15745" y="0"/>
                  <a:pt x="15745" y="0"/>
                  <a:pt x="1574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Shape">
            <a:extLst>
              <a:ext uri="{FF2B5EF4-FFF2-40B4-BE49-F238E27FC236}">
                <a16:creationId xmlns:a16="http://schemas.microsoft.com/office/drawing/2014/main" id="{2FBA41B4-50CD-B74C-A4A0-5586F8A63AAA}"/>
              </a:ext>
            </a:extLst>
          </p:cNvPr>
          <p:cNvSpPr/>
          <p:nvPr userDrawn="1"/>
        </p:nvSpPr>
        <p:spPr>
          <a:xfrm>
            <a:off x="343161" y="670025"/>
            <a:ext cx="791197" cy="842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5" h="21592" extrusionOk="0">
                <a:moveTo>
                  <a:pt x="21446" y="8321"/>
                </a:moveTo>
                <a:cubicBezTo>
                  <a:pt x="21116" y="7824"/>
                  <a:pt x="20885" y="7264"/>
                  <a:pt x="20424" y="6860"/>
                </a:cubicBezTo>
                <a:cubicBezTo>
                  <a:pt x="20160" y="6612"/>
                  <a:pt x="20160" y="6612"/>
                  <a:pt x="20358" y="6332"/>
                </a:cubicBezTo>
                <a:cubicBezTo>
                  <a:pt x="20556" y="6083"/>
                  <a:pt x="20754" y="5804"/>
                  <a:pt x="20918" y="5524"/>
                </a:cubicBezTo>
                <a:cubicBezTo>
                  <a:pt x="21149" y="5120"/>
                  <a:pt x="21281" y="4685"/>
                  <a:pt x="21281" y="4219"/>
                </a:cubicBezTo>
                <a:cubicBezTo>
                  <a:pt x="21248" y="3659"/>
                  <a:pt x="21116" y="3131"/>
                  <a:pt x="20918" y="2603"/>
                </a:cubicBezTo>
                <a:cubicBezTo>
                  <a:pt x="20852" y="2416"/>
                  <a:pt x="20754" y="2230"/>
                  <a:pt x="20622" y="2105"/>
                </a:cubicBezTo>
                <a:cubicBezTo>
                  <a:pt x="20226" y="1763"/>
                  <a:pt x="19863" y="1359"/>
                  <a:pt x="19336" y="1142"/>
                </a:cubicBezTo>
                <a:cubicBezTo>
                  <a:pt x="19204" y="1080"/>
                  <a:pt x="19072" y="1018"/>
                  <a:pt x="18973" y="955"/>
                </a:cubicBezTo>
                <a:cubicBezTo>
                  <a:pt x="18346" y="551"/>
                  <a:pt x="17621" y="334"/>
                  <a:pt x="16862" y="303"/>
                </a:cubicBezTo>
                <a:cubicBezTo>
                  <a:pt x="16368" y="272"/>
                  <a:pt x="15807" y="303"/>
                  <a:pt x="15411" y="614"/>
                </a:cubicBezTo>
                <a:cubicBezTo>
                  <a:pt x="14884" y="1018"/>
                  <a:pt x="14521" y="1546"/>
                  <a:pt x="14422" y="2199"/>
                </a:cubicBezTo>
                <a:cubicBezTo>
                  <a:pt x="14389" y="2292"/>
                  <a:pt x="14422" y="2447"/>
                  <a:pt x="14488" y="2509"/>
                </a:cubicBezTo>
                <a:cubicBezTo>
                  <a:pt x="14983" y="3162"/>
                  <a:pt x="15378" y="3908"/>
                  <a:pt x="16368" y="4001"/>
                </a:cubicBezTo>
                <a:cubicBezTo>
                  <a:pt x="16532" y="4032"/>
                  <a:pt x="16565" y="4157"/>
                  <a:pt x="16467" y="4312"/>
                </a:cubicBezTo>
                <a:cubicBezTo>
                  <a:pt x="16335" y="4498"/>
                  <a:pt x="16170" y="4530"/>
                  <a:pt x="15972" y="4592"/>
                </a:cubicBezTo>
                <a:cubicBezTo>
                  <a:pt x="15378" y="4716"/>
                  <a:pt x="15312" y="4778"/>
                  <a:pt x="15279" y="5338"/>
                </a:cubicBezTo>
                <a:cubicBezTo>
                  <a:pt x="15246" y="5555"/>
                  <a:pt x="15279" y="5773"/>
                  <a:pt x="15213" y="5959"/>
                </a:cubicBezTo>
                <a:cubicBezTo>
                  <a:pt x="15081" y="6425"/>
                  <a:pt x="15147" y="6829"/>
                  <a:pt x="15279" y="7296"/>
                </a:cubicBezTo>
                <a:cubicBezTo>
                  <a:pt x="15444" y="7824"/>
                  <a:pt x="15609" y="8228"/>
                  <a:pt x="16236" y="8352"/>
                </a:cubicBezTo>
                <a:cubicBezTo>
                  <a:pt x="16269" y="8352"/>
                  <a:pt x="16269" y="8383"/>
                  <a:pt x="16302" y="8383"/>
                </a:cubicBezTo>
                <a:cubicBezTo>
                  <a:pt x="16565" y="8539"/>
                  <a:pt x="16664" y="8725"/>
                  <a:pt x="16631" y="9005"/>
                </a:cubicBezTo>
                <a:cubicBezTo>
                  <a:pt x="16598" y="9254"/>
                  <a:pt x="16401" y="9471"/>
                  <a:pt x="16104" y="9502"/>
                </a:cubicBezTo>
                <a:cubicBezTo>
                  <a:pt x="15873" y="9533"/>
                  <a:pt x="15675" y="9502"/>
                  <a:pt x="15444" y="9471"/>
                </a:cubicBezTo>
                <a:cubicBezTo>
                  <a:pt x="15147" y="9440"/>
                  <a:pt x="14983" y="9254"/>
                  <a:pt x="14950" y="8974"/>
                </a:cubicBezTo>
                <a:cubicBezTo>
                  <a:pt x="14884" y="8104"/>
                  <a:pt x="14554" y="7296"/>
                  <a:pt x="14125" y="6550"/>
                </a:cubicBezTo>
                <a:cubicBezTo>
                  <a:pt x="13828" y="6021"/>
                  <a:pt x="13400" y="5524"/>
                  <a:pt x="12806" y="5244"/>
                </a:cubicBezTo>
                <a:cubicBezTo>
                  <a:pt x="12311" y="5027"/>
                  <a:pt x="11751" y="4840"/>
                  <a:pt x="11157" y="4840"/>
                </a:cubicBezTo>
                <a:cubicBezTo>
                  <a:pt x="10168" y="4871"/>
                  <a:pt x="9179" y="5027"/>
                  <a:pt x="8288" y="5462"/>
                </a:cubicBezTo>
                <a:cubicBezTo>
                  <a:pt x="8090" y="5555"/>
                  <a:pt x="7958" y="5493"/>
                  <a:pt x="7893" y="5275"/>
                </a:cubicBezTo>
                <a:cubicBezTo>
                  <a:pt x="7893" y="5213"/>
                  <a:pt x="7893" y="5151"/>
                  <a:pt x="7860" y="5120"/>
                </a:cubicBezTo>
                <a:cubicBezTo>
                  <a:pt x="7827" y="4126"/>
                  <a:pt x="7761" y="3100"/>
                  <a:pt x="7728" y="2105"/>
                </a:cubicBezTo>
                <a:cubicBezTo>
                  <a:pt x="7728" y="2105"/>
                  <a:pt x="7728" y="2105"/>
                  <a:pt x="7728" y="2105"/>
                </a:cubicBezTo>
                <a:cubicBezTo>
                  <a:pt x="7728" y="1764"/>
                  <a:pt x="7728" y="1422"/>
                  <a:pt x="7728" y="1080"/>
                </a:cubicBezTo>
                <a:cubicBezTo>
                  <a:pt x="7728" y="1049"/>
                  <a:pt x="7728" y="1018"/>
                  <a:pt x="7728" y="955"/>
                </a:cubicBezTo>
                <a:cubicBezTo>
                  <a:pt x="7695" y="396"/>
                  <a:pt x="7365" y="85"/>
                  <a:pt x="6771" y="23"/>
                </a:cubicBezTo>
                <a:cubicBezTo>
                  <a:pt x="6507" y="-8"/>
                  <a:pt x="6244" y="-8"/>
                  <a:pt x="5980" y="23"/>
                </a:cubicBezTo>
                <a:cubicBezTo>
                  <a:pt x="5023" y="147"/>
                  <a:pt x="4067" y="272"/>
                  <a:pt x="3111" y="396"/>
                </a:cubicBezTo>
                <a:cubicBezTo>
                  <a:pt x="2814" y="427"/>
                  <a:pt x="2649" y="582"/>
                  <a:pt x="2517" y="831"/>
                </a:cubicBezTo>
                <a:cubicBezTo>
                  <a:pt x="1990" y="1888"/>
                  <a:pt x="1429" y="2913"/>
                  <a:pt x="901" y="3970"/>
                </a:cubicBezTo>
                <a:cubicBezTo>
                  <a:pt x="605" y="4530"/>
                  <a:pt x="242" y="5027"/>
                  <a:pt x="77" y="5617"/>
                </a:cubicBezTo>
                <a:cubicBezTo>
                  <a:pt x="-55" y="6115"/>
                  <a:pt x="-55" y="6270"/>
                  <a:pt x="374" y="6550"/>
                </a:cubicBezTo>
                <a:cubicBezTo>
                  <a:pt x="506" y="6643"/>
                  <a:pt x="638" y="6705"/>
                  <a:pt x="802" y="6767"/>
                </a:cubicBezTo>
                <a:cubicBezTo>
                  <a:pt x="1132" y="6923"/>
                  <a:pt x="1462" y="7047"/>
                  <a:pt x="1792" y="7171"/>
                </a:cubicBezTo>
                <a:cubicBezTo>
                  <a:pt x="2319" y="7358"/>
                  <a:pt x="2814" y="7637"/>
                  <a:pt x="3408" y="7513"/>
                </a:cubicBezTo>
                <a:cubicBezTo>
                  <a:pt x="3605" y="7482"/>
                  <a:pt x="3704" y="7544"/>
                  <a:pt x="3704" y="7793"/>
                </a:cubicBezTo>
                <a:cubicBezTo>
                  <a:pt x="3704" y="8756"/>
                  <a:pt x="3836" y="9720"/>
                  <a:pt x="3935" y="10714"/>
                </a:cubicBezTo>
                <a:cubicBezTo>
                  <a:pt x="3935" y="10839"/>
                  <a:pt x="3935" y="10932"/>
                  <a:pt x="3902" y="11056"/>
                </a:cubicBezTo>
                <a:cubicBezTo>
                  <a:pt x="3803" y="11522"/>
                  <a:pt x="3737" y="11585"/>
                  <a:pt x="3243" y="11678"/>
                </a:cubicBezTo>
                <a:cubicBezTo>
                  <a:pt x="3012" y="11709"/>
                  <a:pt x="2748" y="11709"/>
                  <a:pt x="2517" y="11771"/>
                </a:cubicBezTo>
                <a:cubicBezTo>
                  <a:pt x="2023" y="11864"/>
                  <a:pt x="1825" y="12113"/>
                  <a:pt x="1858" y="12579"/>
                </a:cubicBezTo>
                <a:cubicBezTo>
                  <a:pt x="1891" y="13014"/>
                  <a:pt x="1891" y="13449"/>
                  <a:pt x="1891" y="13884"/>
                </a:cubicBezTo>
                <a:cubicBezTo>
                  <a:pt x="1891" y="14755"/>
                  <a:pt x="1957" y="14817"/>
                  <a:pt x="2715" y="15345"/>
                </a:cubicBezTo>
                <a:cubicBezTo>
                  <a:pt x="3111" y="15625"/>
                  <a:pt x="3540" y="15718"/>
                  <a:pt x="4034" y="15625"/>
                </a:cubicBezTo>
                <a:cubicBezTo>
                  <a:pt x="4298" y="15563"/>
                  <a:pt x="4595" y="15501"/>
                  <a:pt x="4859" y="15501"/>
                </a:cubicBezTo>
                <a:cubicBezTo>
                  <a:pt x="5683" y="15469"/>
                  <a:pt x="6507" y="15252"/>
                  <a:pt x="7299" y="15065"/>
                </a:cubicBezTo>
                <a:cubicBezTo>
                  <a:pt x="7596" y="15003"/>
                  <a:pt x="7925" y="15003"/>
                  <a:pt x="8255" y="15003"/>
                </a:cubicBezTo>
                <a:cubicBezTo>
                  <a:pt x="8552" y="15003"/>
                  <a:pt x="8651" y="15159"/>
                  <a:pt x="8519" y="15407"/>
                </a:cubicBezTo>
                <a:cubicBezTo>
                  <a:pt x="8420" y="15594"/>
                  <a:pt x="8321" y="15780"/>
                  <a:pt x="8189" y="15967"/>
                </a:cubicBezTo>
                <a:cubicBezTo>
                  <a:pt x="7728" y="16588"/>
                  <a:pt x="7530" y="17303"/>
                  <a:pt x="7200" y="17987"/>
                </a:cubicBezTo>
                <a:cubicBezTo>
                  <a:pt x="7101" y="18204"/>
                  <a:pt x="7134" y="18484"/>
                  <a:pt x="7233" y="18671"/>
                </a:cubicBezTo>
                <a:cubicBezTo>
                  <a:pt x="7233" y="18764"/>
                  <a:pt x="7233" y="18826"/>
                  <a:pt x="7266" y="18919"/>
                </a:cubicBezTo>
                <a:cubicBezTo>
                  <a:pt x="7497" y="19479"/>
                  <a:pt x="7695" y="20007"/>
                  <a:pt x="7925" y="20566"/>
                </a:cubicBezTo>
                <a:cubicBezTo>
                  <a:pt x="8123" y="21095"/>
                  <a:pt x="8420" y="21592"/>
                  <a:pt x="9080" y="21592"/>
                </a:cubicBezTo>
                <a:cubicBezTo>
                  <a:pt x="9640" y="21592"/>
                  <a:pt x="10234" y="21406"/>
                  <a:pt x="10761" y="21250"/>
                </a:cubicBezTo>
                <a:cubicBezTo>
                  <a:pt x="11289" y="21126"/>
                  <a:pt x="11817" y="20970"/>
                  <a:pt x="12344" y="20815"/>
                </a:cubicBezTo>
                <a:cubicBezTo>
                  <a:pt x="13400" y="20473"/>
                  <a:pt x="14455" y="20100"/>
                  <a:pt x="15444" y="19634"/>
                </a:cubicBezTo>
                <a:cubicBezTo>
                  <a:pt x="16434" y="19199"/>
                  <a:pt x="17390" y="18608"/>
                  <a:pt x="18445" y="18298"/>
                </a:cubicBezTo>
                <a:cubicBezTo>
                  <a:pt x="18775" y="18204"/>
                  <a:pt x="18973" y="17956"/>
                  <a:pt x="19006" y="17707"/>
                </a:cubicBezTo>
                <a:cubicBezTo>
                  <a:pt x="19072" y="17521"/>
                  <a:pt x="19039" y="17334"/>
                  <a:pt x="18940" y="17148"/>
                </a:cubicBezTo>
                <a:cubicBezTo>
                  <a:pt x="18709" y="16775"/>
                  <a:pt x="18544" y="16340"/>
                  <a:pt x="18412" y="15936"/>
                </a:cubicBezTo>
                <a:cubicBezTo>
                  <a:pt x="18181" y="15283"/>
                  <a:pt x="17621" y="14972"/>
                  <a:pt x="16961" y="15159"/>
                </a:cubicBezTo>
                <a:cubicBezTo>
                  <a:pt x="16236" y="15345"/>
                  <a:pt x="15510" y="15500"/>
                  <a:pt x="14818" y="15811"/>
                </a:cubicBezTo>
                <a:cubicBezTo>
                  <a:pt x="14158" y="16091"/>
                  <a:pt x="13466" y="16277"/>
                  <a:pt x="12773" y="16526"/>
                </a:cubicBezTo>
                <a:cubicBezTo>
                  <a:pt x="12707" y="16557"/>
                  <a:pt x="12575" y="16526"/>
                  <a:pt x="12509" y="16464"/>
                </a:cubicBezTo>
                <a:cubicBezTo>
                  <a:pt x="12476" y="16433"/>
                  <a:pt x="12509" y="16309"/>
                  <a:pt x="12542" y="16246"/>
                </a:cubicBezTo>
                <a:cubicBezTo>
                  <a:pt x="12773" y="15749"/>
                  <a:pt x="13004" y="15221"/>
                  <a:pt x="13202" y="14723"/>
                </a:cubicBezTo>
                <a:cubicBezTo>
                  <a:pt x="13466" y="14133"/>
                  <a:pt x="13795" y="13605"/>
                  <a:pt x="13861" y="12952"/>
                </a:cubicBezTo>
                <a:cubicBezTo>
                  <a:pt x="13861" y="12921"/>
                  <a:pt x="13894" y="12890"/>
                  <a:pt x="13894" y="12859"/>
                </a:cubicBezTo>
                <a:cubicBezTo>
                  <a:pt x="14059" y="12424"/>
                  <a:pt x="14224" y="12393"/>
                  <a:pt x="14620" y="12610"/>
                </a:cubicBezTo>
                <a:cubicBezTo>
                  <a:pt x="14950" y="12797"/>
                  <a:pt x="15246" y="12952"/>
                  <a:pt x="15576" y="13138"/>
                </a:cubicBezTo>
                <a:cubicBezTo>
                  <a:pt x="15873" y="13294"/>
                  <a:pt x="16170" y="13356"/>
                  <a:pt x="16499" y="13325"/>
                </a:cubicBezTo>
                <a:cubicBezTo>
                  <a:pt x="16829" y="13294"/>
                  <a:pt x="17159" y="13263"/>
                  <a:pt x="17456" y="13294"/>
                </a:cubicBezTo>
                <a:cubicBezTo>
                  <a:pt x="17885" y="13294"/>
                  <a:pt x="18313" y="13263"/>
                  <a:pt x="18709" y="13076"/>
                </a:cubicBezTo>
                <a:cubicBezTo>
                  <a:pt x="19171" y="12859"/>
                  <a:pt x="19599" y="12641"/>
                  <a:pt x="20028" y="12393"/>
                </a:cubicBezTo>
                <a:cubicBezTo>
                  <a:pt x="20655" y="12020"/>
                  <a:pt x="21017" y="11491"/>
                  <a:pt x="21248" y="10807"/>
                </a:cubicBezTo>
                <a:cubicBezTo>
                  <a:pt x="21479" y="10124"/>
                  <a:pt x="21479" y="9471"/>
                  <a:pt x="21512" y="8756"/>
                </a:cubicBezTo>
                <a:cubicBezTo>
                  <a:pt x="21545" y="8539"/>
                  <a:pt x="21512" y="8414"/>
                  <a:pt x="21446" y="8321"/>
                </a:cubicBezTo>
                <a:close/>
                <a:moveTo>
                  <a:pt x="7365" y="13915"/>
                </a:moveTo>
                <a:cubicBezTo>
                  <a:pt x="7233" y="13947"/>
                  <a:pt x="7101" y="13947"/>
                  <a:pt x="6936" y="13978"/>
                </a:cubicBezTo>
                <a:cubicBezTo>
                  <a:pt x="6639" y="14009"/>
                  <a:pt x="6343" y="14071"/>
                  <a:pt x="6046" y="14133"/>
                </a:cubicBezTo>
                <a:cubicBezTo>
                  <a:pt x="5287" y="14257"/>
                  <a:pt x="4529" y="14382"/>
                  <a:pt x="3770" y="14506"/>
                </a:cubicBezTo>
                <a:cubicBezTo>
                  <a:pt x="3671" y="14537"/>
                  <a:pt x="3572" y="14506"/>
                  <a:pt x="3474" y="14506"/>
                </a:cubicBezTo>
                <a:cubicBezTo>
                  <a:pt x="3276" y="14506"/>
                  <a:pt x="3144" y="14413"/>
                  <a:pt x="3144" y="14226"/>
                </a:cubicBezTo>
                <a:cubicBezTo>
                  <a:pt x="3111" y="13760"/>
                  <a:pt x="3111" y="13325"/>
                  <a:pt x="3144" y="12859"/>
                </a:cubicBezTo>
                <a:cubicBezTo>
                  <a:pt x="3144" y="12672"/>
                  <a:pt x="3342" y="12579"/>
                  <a:pt x="3507" y="12548"/>
                </a:cubicBezTo>
                <a:cubicBezTo>
                  <a:pt x="3671" y="12517"/>
                  <a:pt x="3869" y="12517"/>
                  <a:pt x="4034" y="12486"/>
                </a:cubicBezTo>
                <a:cubicBezTo>
                  <a:pt x="4364" y="12455"/>
                  <a:pt x="4694" y="12424"/>
                  <a:pt x="4990" y="12330"/>
                </a:cubicBezTo>
                <a:cubicBezTo>
                  <a:pt x="5419" y="12206"/>
                  <a:pt x="5617" y="11926"/>
                  <a:pt x="5551" y="11491"/>
                </a:cubicBezTo>
                <a:cubicBezTo>
                  <a:pt x="5518" y="11274"/>
                  <a:pt x="5452" y="11056"/>
                  <a:pt x="5419" y="10807"/>
                </a:cubicBezTo>
                <a:cubicBezTo>
                  <a:pt x="5287" y="10093"/>
                  <a:pt x="5122" y="9378"/>
                  <a:pt x="5056" y="8663"/>
                </a:cubicBezTo>
                <a:cubicBezTo>
                  <a:pt x="4990" y="8197"/>
                  <a:pt x="5023" y="7700"/>
                  <a:pt x="5089" y="7233"/>
                </a:cubicBezTo>
                <a:cubicBezTo>
                  <a:pt x="5155" y="6705"/>
                  <a:pt x="5056" y="6239"/>
                  <a:pt x="4859" y="5773"/>
                </a:cubicBezTo>
                <a:cubicBezTo>
                  <a:pt x="4628" y="5182"/>
                  <a:pt x="3935" y="5027"/>
                  <a:pt x="3408" y="5400"/>
                </a:cubicBezTo>
                <a:cubicBezTo>
                  <a:pt x="3243" y="5524"/>
                  <a:pt x="3111" y="5711"/>
                  <a:pt x="2946" y="5866"/>
                </a:cubicBezTo>
                <a:cubicBezTo>
                  <a:pt x="2649" y="6177"/>
                  <a:pt x="2385" y="6239"/>
                  <a:pt x="1957" y="6052"/>
                </a:cubicBezTo>
                <a:cubicBezTo>
                  <a:pt x="1726" y="5959"/>
                  <a:pt x="1528" y="5835"/>
                  <a:pt x="1330" y="5742"/>
                </a:cubicBezTo>
                <a:cubicBezTo>
                  <a:pt x="1099" y="5617"/>
                  <a:pt x="1066" y="5462"/>
                  <a:pt x="1231" y="5244"/>
                </a:cubicBezTo>
                <a:cubicBezTo>
                  <a:pt x="1759" y="4436"/>
                  <a:pt x="2286" y="3628"/>
                  <a:pt x="2814" y="2820"/>
                </a:cubicBezTo>
                <a:cubicBezTo>
                  <a:pt x="3045" y="2447"/>
                  <a:pt x="3342" y="2105"/>
                  <a:pt x="3605" y="1732"/>
                </a:cubicBezTo>
                <a:cubicBezTo>
                  <a:pt x="3803" y="1453"/>
                  <a:pt x="4133" y="1297"/>
                  <a:pt x="4496" y="1297"/>
                </a:cubicBezTo>
                <a:cubicBezTo>
                  <a:pt x="4925" y="1266"/>
                  <a:pt x="5386" y="1266"/>
                  <a:pt x="5815" y="1297"/>
                </a:cubicBezTo>
                <a:cubicBezTo>
                  <a:pt x="6211" y="1328"/>
                  <a:pt x="6343" y="1422"/>
                  <a:pt x="6343" y="1826"/>
                </a:cubicBezTo>
                <a:cubicBezTo>
                  <a:pt x="6375" y="2199"/>
                  <a:pt x="6343" y="2603"/>
                  <a:pt x="6343" y="2976"/>
                </a:cubicBezTo>
                <a:cubicBezTo>
                  <a:pt x="6343" y="2976"/>
                  <a:pt x="6310" y="2976"/>
                  <a:pt x="6310" y="2976"/>
                </a:cubicBezTo>
                <a:cubicBezTo>
                  <a:pt x="6376" y="3566"/>
                  <a:pt x="6408" y="4157"/>
                  <a:pt x="6474" y="4747"/>
                </a:cubicBezTo>
                <a:cubicBezTo>
                  <a:pt x="6507" y="5027"/>
                  <a:pt x="6540" y="5275"/>
                  <a:pt x="6507" y="5555"/>
                </a:cubicBezTo>
                <a:cubicBezTo>
                  <a:pt x="6441" y="6301"/>
                  <a:pt x="6573" y="7047"/>
                  <a:pt x="6705" y="7762"/>
                </a:cubicBezTo>
                <a:cubicBezTo>
                  <a:pt x="6771" y="8228"/>
                  <a:pt x="6837" y="8694"/>
                  <a:pt x="6837" y="9191"/>
                </a:cubicBezTo>
                <a:cubicBezTo>
                  <a:pt x="6837" y="9564"/>
                  <a:pt x="6903" y="9937"/>
                  <a:pt x="7035" y="10310"/>
                </a:cubicBezTo>
                <a:cubicBezTo>
                  <a:pt x="7167" y="10652"/>
                  <a:pt x="7200" y="11025"/>
                  <a:pt x="7233" y="11367"/>
                </a:cubicBezTo>
                <a:cubicBezTo>
                  <a:pt x="7299" y="11833"/>
                  <a:pt x="7497" y="11988"/>
                  <a:pt x="7958" y="12020"/>
                </a:cubicBezTo>
                <a:cubicBezTo>
                  <a:pt x="8255" y="12020"/>
                  <a:pt x="8552" y="12020"/>
                  <a:pt x="8882" y="12051"/>
                </a:cubicBezTo>
                <a:cubicBezTo>
                  <a:pt x="9244" y="12051"/>
                  <a:pt x="9442" y="12206"/>
                  <a:pt x="9508" y="12548"/>
                </a:cubicBezTo>
                <a:cubicBezTo>
                  <a:pt x="9541" y="12703"/>
                  <a:pt x="9607" y="12859"/>
                  <a:pt x="9673" y="13045"/>
                </a:cubicBezTo>
                <a:cubicBezTo>
                  <a:pt x="9772" y="13294"/>
                  <a:pt x="9739" y="13418"/>
                  <a:pt x="9475" y="13511"/>
                </a:cubicBezTo>
                <a:cubicBezTo>
                  <a:pt x="9212" y="13636"/>
                  <a:pt x="8915" y="13729"/>
                  <a:pt x="8618" y="13760"/>
                </a:cubicBezTo>
                <a:cubicBezTo>
                  <a:pt x="8255" y="13760"/>
                  <a:pt x="7794" y="13760"/>
                  <a:pt x="7365" y="13915"/>
                </a:cubicBezTo>
                <a:close/>
                <a:moveTo>
                  <a:pt x="8354" y="9658"/>
                </a:moveTo>
                <a:cubicBezTo>
                  <a:pt x="8321" y="9347"/>
                  <a:pt x="8420" y="9129"/>
                  <a:pt x="8717" y="8943"/>
                </a:cubicBezTo>
                <a:cubicBezTo>
                  <a:pt x="9245" y="8632"/>
                  <a:pt x="9805" y="8477"/>
                  <a:pt x="10432" y="8601"/>
                </a:cubicBezTo>
                <a:cubicBezTo>
                  <a:pt x="10827" y="8663"/>
                  <a:pt x="11025" y="8850"/>
                  <a:pt x="11058" y="9191"/>
                </a:cubicBezTo>
                <a:cubicBezTo>
                  <a:pt x="11157" y="9813"/>
                  <a:pt x="10926" y="10341"/>
                  <a:pt x="10498" y="10808"/>
                </a:cubicBezTo>
                <a:cubicBezTo>
                  <a:pt x="10399" y="10901"/>
                  <a:pt x="10267" y="10963"/>
                  <a:pt x="10135" y="10994"/>
                </a:cubicBezTo>
                <a:cubicBezTo>
                  <a:pt x="9706" y="11056"/>
                  <a:pt x="9278" y="11118"/>
                  <a:pt x="8816" y="11180"/>
                </a:cubicBezTo>
                <a:cubicBezTo>
                  <a:pt x="8453" y="11212"/>
                  <a:pt x="8387" y="11149"/>
                  <a:pt x="8387" y="10808"/>
                </a:cubicBezTo>
                <a:cubicBezTo>
                  <a:pt x="8387" y="10714"/>
                  <a:pt x="8387" y="10621"/>
                  <a:pt x="8420" y="10403"/>
                </a:cubicBezTo>
                <a:cubicBezTo>
                  <a:pt x="8420" y="10217"/>
                  <a:pt x="8387" y="9937"/>
                  <a:pt x="8354" y="9658"/>
                </a:cubicBezTo>
                <a:close/>
                <a:moveTo>
                  <a:pt x="13499" y="10248"/>
                </a:moveTo>
                <a:cubicBezTo>
                  <a:pt x="13301" y="10901"/>
                  <a:pt x="13070" y="11553"/>
                  <a:pt x="12839" y="12206"/>
                </a:cubicBezTo>
                <a:cubicBezTo>
                  <a:pt x="12509" y="13014"/>
                  <a:pt x="12180" y="13822"/>
                  <a:pt x="11817" y="14599"/>
                </a:cubicBezTo>
                <a:cubicBezTo>
                  <a:pt x="11520" y="15221"/>
                  <a:pt x="11223" y="15842"/>
                  <a:pt x="10893" y="16464"/>
                </a:cubicBezTo>
                <a:cubicBezTo>
                  <a:pt x="10827" y="16588"/>
                  <a:pt x="10762" y="16744"/>
                  <a:pt x="10729" y="16899"/>
                </a:cubicBezTo>
                <a:cubicBezTo>
                  <a:pt x="10597" y="17272"/>
                  <a:pt x="10696" y="17521"/>
                  <a:pt x="11025" y="17738"/>
                </a:cubicBezTo>
                <a:cubicBezTo>
                  <a:pt x="11289" y="17925"/>
                  <a:pt x="11586" y="17987"/>
                  <a:pt x="11883" y="17894"/>
                </a:cubicBezTo>
                <a:cubicBezTo>
                  <a:pt x="12147" y="17800"/>
                  <a:pt x="12410" y="17707"/>
                  <a:pt x="12674" y="17614"/>
                </a:cubicBezTo>
                <a:cubicBezTo>
                  <a:pt x="13103" y="17458"/>
                  <a:pt x="13532" y="17272"/>
                  <a:pt x="13960" y="17117"/>
                </a:cubicBezTo>
                <a:cubicBezTo>
                  <a:pt x="14323" y="16992"/>
                  <a:pt x="14719" y="16837"/>
                  <a:pt x="15082" y="16713"/>
                </a:cubicBezTo>
                <a:cubicBezTo>
                  <a:pt x="15444" y="16588"/>
                  <a:pt x="15807" y="16433"/>
                  <a:pt x="16170" y="16340"/>
                </a:cubicBezTo>
                <a:cubicBezTo>
                  <a:pt x="16467" y="16277"/>
                  <a:pt x="16763" y="16246"/>
                  <a:pt x="17060" y="16246"/>
                </a:cubicBezTo>
                <a:cubicBezTo>
                  <a:pt x="17192" y="16246"/>
                  <a:pt x="17324" y="16340"/>
                  <a:pt x="17423" y="16433"/>
                </a:cubicBezTo>
                <a:cubicBezTo>
                  <a:pt x="17555" y="16588"/>
                  <a:pt x="17588" y="16744"/>
                  <a:pt x="17555" y="16868"/>
                </a:cubicBezTo>
                <a:cubicBezTo>
                  <a:pt x="16170" y="17334"/>
                  <a:pt x="14917" y="18142"/>
                  <a:pt x="13565" y="18671"/>
                </a:cubicBezTo>
                <a:cubicBezTo>
                  <a:pt x="12839" y="18950"/>
                  <a:pt x="12081" y="19199"/>
                  <a:pt x="11322" y="19416"/>
                </a:cubicBezTo>
                <a:cubicBezTo>
                  <a:pt x="10926" y="19541"/>
                  <a:pt x="10498" y="19634"/>
                  <a:pt x="10102" y="19727"/>
                </a:cubicBezTo>
                <a:cubicBezTo>
                  <a:pt x="9904" y="19758"/>
                  <a:pt x="9706" y="19820"/>
                  <a:pt x="9508" y="19852"/>
                </a:cubicBezTo>
                <a:cubicBezTo>
                  <a:pt x="9475" y="19852"/>
                  <a:pt x="9442" y="19852"/>
                  <a:pt x="9410" y="19883"/>
                </a:cubicBezTo>
                <a:cubicBezTo>
                  <a:pt x="9410" y="19883"/>
                  <a:pt x="9410" y="19852"/>
                  <a:pt x="9410" y="19852"/>
                </a:cubicBezTo>
                <a:cubicBezTo>
                  <a:pt x="9344" y="19696"/>
                  <a:pt x="9311" y="19572"/>
                  <a:pt x="9245" y="19416"/>
                </a:cubicBezTo>
                <a:cubicBezTo>
                  <a:pt x="9113" y="19075"/>
                  <a:pt x="8981" y="18733"/>
                  <a:pt x="8849" y="18422"/>
                </a:cubicBezTo>
                <a:cubicBezTo>
                  <a:pt x="8783" y="18267"/>
                  <a:pt x="8717" y="18142"/>
                  <a:pt x="8585" y="18049"/>
                </a:cubicBezTo>
                <a:cubicBezTo>
                  <a:pt x="8585" y="17862"/>
                  <a:pt x="8651" y="17645"/>
                  <a:pt x="8783" y="17458"/>
                </a:cubicBezTo>
                <a:cubicBezTo>
                  <a:pt x="8882" y="17303"/>
                  <a:pt x="8981" y="17117"/>
                  <a:pt x="9080" y="16961"/>
                </a:cubicBezTo>
                <a:cubicBezTo>
                  <a:pt x="9344" y="16619"/>
                  <a:pt x="9475" y="16246"/>
                  <a:pt x="9607" y="15873"/>
                </a:cubicBezTo>
                <a:cubicBezTo>
                  <a:pt x="9805" y="15314"/>
                  <a:pt x="10102" y="14786"/>
                  <a:pt x="10564" y="14382"/>
                </a:cubicBezTo>
                <a:cubicBezTo>
                  <a:pt x="10959" y="14040"/>
                  <a:pt x="11091" y="13667"/>
                  <a:pt x="10828" y="13201"/>
                </a:cubicBezTo>
                <a:cubicBezTo>
                  <a:pt x="10630" y="12828"/>
                  <a:pt x="10696" y="12517"/>
                  <a:pt x="11025" y="12237"/>
                </a:cubicBezTo>
                <a:cubicBezTo>
                  <a:pt x="11652" y="11709"/>
                  <a:pt x="12081" y="11025"/>
                  <a:pt x="12344" y="10279"/>
                </a:cubicBezTo>
                <a:cubicBezTo>
                  <a:pt x="12740" y="9222"/>
                  <a:pt x="12443" y="7979"/>
                  <a:pt x="11058" y="7451"/>
                </a:cubicBezTo>
                <a:cubicBezTo>
                  <a:pt x="10399" y="7202"/>
                  <a:pt x="9673" y="7233"/>
                  <a:pt x="8981" y="7451"/>
                </a:cubicBezTo>
                <a:cubicBezTo>
                  <a:pt x="8783" y="7513"/>
                  <a:pt x="8618" y="7606"/>
                  <a:pt x="8420" y="7669"/>
                </a:cubicBezTo>
                <a:cubicBezTo>
                  <a:pt x="8222" y="7731"/>
                  <a:pt x="8090" y="7637"/>
                  <a:pt x="8057" y="7451"/>
                </a:cubicBezTo>
                <a:cubicBezTo>
                  <a:pt x="8024" y="7296"/>
                  <a:pt x="8024" y="7109"/>
                  <a:pt x="7991" y="6954"/>
                </a:cubicBezTo>
                <a:cubicBezTo>
                  <a:pt x="7959" y="6736"/>
                  <a:pt x="7860" y="6488"/>
                  <a:pt x="7926" y="6332"/>
                </a:cubicBezTo>
                <a:cubicBezTo>
                  <a:pt x="8024" y="6177"/>
                  <a:pt x="8321" y="6084"/>
                  <a:pt x="8519" y="6021"/>
                </a:cubicBezTo>
                <a:cubicBezTo>
                  <a:pt x="9541" y="5586"/>
                  <a:pt x="10630" y="5493"/>
                  <a:pt x="11718" y="5742"/>
                </a:cubicBezTo>
                <a:cubicBezTo>
                  <a:pt x="11949" y="5804"/>
                  <a:pt x="12147" y="5928"/>
                  <a:pt x="12344" y="6052"/>
                </a:cubicBezTo>
                <a:cubicBezTo>
                  <a:pt x="12740" y="6332"/>
                  <a:pt x="12971" y="6767"/>
                  <a:pt x="13169" y="7171"/>
                </a:cubicBezTo>
                <a:cubicBezTo>
                  <a:pt x="13762" y="8197"/>
                  <a:pt x="13828" y="9222"/>
                  <a:pt x="13499" y="10248"/>
                </a:cubicBezTo>
                <a:close/>
                <a:moveTo>
                  <a:pt x="20127" y="9968"/>
                </a:moveTo>
                <a:cubicBezTo>
                  <a:pt x="19830" y="10839"/>
                  <a:pt x="19303" y="11522"/>
                  <a:pt x="18313" y="11802"/>
                </a:cubicBezTo>
                <a:cubicBezTo>
                  <a:pt x="17720" y="11989"/>
                  <a:pt x="17159" y="12113"/>
                  <a:pt x="16532" y="12051"/>
                </a:cubicBezTo>
                <a:cubicBezTo>
                  <a:pt x="16137" y="12020"/>
                  <a:pt x="15807" y="11864"/>
                  <a:pt x="15477" y="11678"/>
                </a:cubicBezTo>
                <a:cubicBezTo>
                  <a:pt x="15246" y="11553"/>
                  <a:pt x="15049" y="11398"/>
                  <a:pt x="14785" y="11305"/>
                </a:cubicBezTo>
                <a:cubicBezTo>
                  <a:pt x="14587" y="11212"/>
                  <a:pt x="14554" y="11118"/>
                  <a:pt x="14587" y="10932"/>
                </a:cubicBezTo>
                <a:cubicBezTo>
                  <a:pt x="14620" y="10839"/>
                  <a:pt x="14620" y="10745"/>
                  <a:pt x="14653" y="10652"/>
                </a:cubicBezTo>
                <a:cubicBezTo>
                  <a:pt x="14719" y="10435"/>
                  <a:pt x="14818" y="10372"/>
                  <a:pt x="15049" y="10466"/>
                </a:cubicBezTo>
                <a:cubicBezTo>
                  <a:pt x="15213" y="10497"/>
                  <a:pt x="15345" y="10559"/>
                  <a:pt x="15510" y="10621"/>
                </a:cubicBezTo>
                <a:cubicBezTo>
                  <a:pt x="15642" y="10652"/>
                  <a:pt x="15774" y="10714"/>
                  <a:pt x="15906" y="10745"/>
                </a:cubicBezTo>
                <a:cubicBezTo>
                  <a:pt x="16796" y="10870"/>
                  <a:pt x="17720" y="10372"/>
                  <a:pt x="18016" y="9564"/>
                </a:cubicBezTo>
                <a:cubicBezTo>
                  <a:pt x="18115" y="9254"/>
                  <a:pt x="18148" y="8943"/>
                  <a:pt x="18181" y="8601"/>
                </a:cubicBezTo>
                <a:cubicBezTo>
                  <a:pt x="18214" y="8259"/>
                  <a:pt x="18016" y="7979"/>
                  <a:pt x="17753" y="7762"/>
                </a:cubicBezTo>
                <a:cubicBezTo>
                  <a:pt x="17489" y="7544"/>
                  <a:pt x="17159" y="7420"/>
                  <a:pt x="16829" y="7327"/>
                </a:cubicBezTo>
                <a:cubicBezTo>
                  <a:pt x="16697" y="7296"/>
                  <a:pt x="16566" y="7264"/>
                  <a:pt x="16434" y="7233"/>
                </a:cubicBezTo>
                <a:cubicBezTo>
                  <a:pt x="16236" y="7171"/>
                  <a:pt x="16137" y="7047"/>
                  <a:pt x="16137" y="6860"/>
                </a:cubicBezTo>
                <a:cubicBezTo>
                  <a:pt x="16137" y="6767"/>
                  <a:pt x="16170" y="6674"/>
                  <a:pt x="16170" y="6581"/>
                </a:cubicBezTo>
                <a:cubicBezTo>
                  <a:pt x="16170" y="6083"/>
                  <a:pt x="16368" y="5773"/>
                  <a:pt x="16895" y="5617"/>
                </a:cubicBezTo>
                <a:cubicBezTo>
                  <a:pt x="17225" y="5524"/>
                  <a:pt x="17522" y="5338"/>
                  <a:pt x="17786" y="5120"/>
                </a:cubicBezTo>
                <a:cubicBezTo>
                  <a:pt x="17984" y="4965"/>
                  <a:pt x="18181" y="4778"/>
                  <a:pt x="18280" y="4561"/>
                </a:cubicBezTo>
                <a:cubicBezTo>
                  <a:pt x="18643" y="3939"/>
                  <a:pt x="18346" y="3193"/>
                  <a:pt x="17621" y="2913"/>
                </a:cubicBezTo>
                <a:cubicBezTo>
                  <a:pt x="17258" y="2789"/>
                  <a:pt x="16928" y="2603"/>
                  <a:pt x="16598" y="2696"/>
                </a:cubicBezTo>
                <a:cubicBezTo>
                  <a:pt x="16104" y="2789"/>
                  <a:pt x="15774" y="2696"/>
                  <a:pt x="15543" y="2385"/>
                </a:cubicBezTo>
                <a:cubicBezTo>
                  <a:pt x="15345" y="2136"/>
                  <a:pt x="15378" y="1919"/>
                  <a:pt x="15642" y="1732"/>
                </a:cubicBezTo>
                <a:cubicBezTo>
                  <a:pt x="15741" y="1639"/>
                  <a:pt x="15873" y="1577"/>
                  <a:pt x="16005" y="1546"/>
                </a:cubicBezTo>
                <a:cubicBezTo>
                  <a:pt x="16994" y="1266"/>
                  <a:pt x="17885" y="1422"/>
                  <a:pt x="18676" y="2043"/>
                </a:cubicBezTo>
                <a:cubicBezTo>
                  <a:pt x="19039" y="2323"/>
                  <a:pt x="19369" y="2634"/>
                  <a:pt x="19533" y="3038"/>
                </a:cubicBezTo>
                <a:cubicBezTo>
                  <a:pt x="19566" y="3100"/>
                  <a:pt x="19566" y="3162"/>
                  <a:pt x="19632" y="3193"/>
                </a:cubicBezTo>
                <a:cubicBezTo>
                  <a:pt x="19995" y="3504"/>
                  <a:pt x="19962" y="3908"/>
                  <a:pt x="19863" y="4312"/>
                </a:cubicBezTo>
                <a:cubicBezTo>
                  <a:pt x="19797" y="4561"/>
                  <a:pt x="19698" y="4809"/>
                  <a:pt x="19599" y="5058"/>
                </a:cubicBezTo>
                <a:cubicBezTo>
                  <a:pt x="19336" y="5617"/>
                  <a:pt x="18907" y="5990"/>
                  <a:pt x="18247" y="6052"/>
                </a:cubicBezTo>
                <a:cubicBezTo>
                  <a:pt x="18214" y="6052"/>
                  <a:pt x="18181" y="6052"/>
                  <a:pt x="18115" y="6083"/>
                </a:cubicBezTo>
                <a:cubicBezTo>
                  <a:pt x="17918" y="6115"/>
                  <a:pt x="17687" y="6115"/>
                  <a:pt x="17621" y="6363"/>
                </a:cubicBezTo>
                <a:cubicBezTo>
                  <a:pt x="17555" y="6643"/>
                  <a:pt x="17621" y="6923"/>
                  <a:pt x="17885" y="7078"/>
                </a:cubicBezTo>
                <a:cubicBezTo>
                  <a:pt x="18115" y="7233"/>
                  <a:pt x="18379" y="7358"/>
                  <a:pt x="18643" y="7451"/>
                </a:cubicBezTo>
                <a:cubicBezTo>
                  <a:pt x="19039" y="7544"/>
                  <a:pt x="19270" y="7762"/>
                  <a:pt x="19467" y="8073"/>
                </a:cubicBezTo>
                <a:cubicBezTo>
                  <a:pt x="19698" y="8383"/>
                  <a:pt x="19929" y="8694"/>
                  <a:pt x="20028" y="9067"/>
                </a:cubicBezTo>
                <a:cubicBezTo>
                  <a:pt x="20226" y="9316"/>
                  <a:pt x="20259" y="9658"/>
                  <a:pt x="20127" y="996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Shape">
            <a:extLst>
              <a:ext uri="{FF2B5EF4-FFF2-40B4-BE49-F238E27FC236}">
                <a16:creationId xmlns:a16="http://schemas.microsoft.com/office/drawing/2014/main" id="{8FD0C732-B35A-8A48-ACA5-0ABC6449CD87}"/>
              </a:ext>
            </a:extLst>
          </p:cNvPr>
          <p:cNvSpPr/>
          <p:nvPr userDrawn="1"/>
        </p:nvSpPr>
        <p:spPr>
          <a:xfrm>
            <a:off x="6471883" y="5493200"/>
            <a:ext cx="764429" cy="759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8" h="21572" extrusionOk="0">
                <a:moveTo>
                  <a:pt x="12622" y="0"/>
                </a:moveTo>
                <a:cubicBezTo>
                  <a:pt x="12961" y="34"/>
                  <a:pt x="13301" y="34"/>
                  <a:pt x="13607" y="69"/>
                </a:cubicBezTo>
                <a:cubicBezTo>
                  <a:pt x="14660" y="69"/>
                  <a:pt x="15644" y="379"/>
                  <a:pt x="16561" y="792"/>
                </a:cubicBezTo>
                <a:cubicBezTo>
                  <a:pt x="17716" y="1309"/>
                  <a:pt x="18735" y="2033"/>
                  <a:pt x="19618" y="2928"/>
                </a:cubicBezTo>
                <a:cubicBezTo>
                  <a:pt x="19890" y="3204"/>
                  <a:pt x="20094" y="3514"/>
                  <a:pt x="20263" y="3858"/>
                </a:cubicBezTo>
                <a:cubicBezTo>
                  <a:pt x="20875" y="4926"/>
                  <a:pt x="21316" y="6029"/>
                  <a:pt x="21350" y="7303"/>
                </a:cubicBezTo>
                <a:cubicBezTo>
                  <a:pt x="21384" y="8199"/>
                  <a:pt x="21486" y="9060"/>
                  <a:pt x="21350" y="9956"/>
                </a:cubicBezTo>
                <a:cubicBezTo>
                  <a:pt x="21248" y="10679"/>
                  <a:pt x="21282" y="11437"/>
                  <a:pt x="21248" y="12161"/>
                </a:cubicBezTo>
                <a:cubicBezTo>
                  <a:pt x="21248" y="12264"/>
                  <a:pt x="21214" y="12367"/>
                  <a:pt x="21214" y="12471"/>
                </a:cubicBezTo>
                <a:cubicBezTo>
                  <a:pt x="21011" y="13229"/>
                  <a:pt x="20773" y="13952"/>
                  <a:pt x="20569" y="14710"/>
                </a:cubicBezTo>
                <a:cubicBezTo>
                  <a:pt x="20569" y="14745"/>
                  <a:pt x="20535" y="14813"/>
                  <a:pt x="20535" y="14813"/>
                </a:cubicBezTo>
                <a:cubicBezTo>
                  <a:pt x="20094" y="15261"/>
                  <a:pt x="19924" y="15916"/>
                  <a:pt x="19482" y="16364"/>
                </a:cubicBezTo>
                <a:cubicBezTo>
                  <a:pt x="19109" y="16743"/>
                  <a:pt x="18769" y="17156"/>
                  <a:pt x="18463" y="17569"/>
                </a:cubicBezTo>
                <a:cubicBezTo>
                  <a:pt x="18056" y="18155"/>
                  <a:pt x="17546" y="18568"/>
                  <a:pt x="17003" y="19016"/>
                </a:cubicBezTo>
                <a:cubicBezTo>
                  <a:pt x="16460" y="19464"/>
                  <a:pt x="15916" y="19843"/>
                  <a:pt x="15339" y="20188"/>
                </a:cubicBezTo>
                <a:cubicBezTo>
                  <a:pt x="14897" y="20463"/>
                  <a:pt x="14456" y="20704"/>
                  <a:pt x="13946" y="20808"/>
                </a:cubicBezTo>
                <a:cubicBezTo>
                  <a:pt x="13335" y="20945"/>
                  <a:pt x="12758" y="21152"/>
                  <a:pt x="12146" y="21324"/>
                </a:cubicBezTo>
                <a:cubicBezTo>
                  <a:pt x="11637" y="21497"/>
                  <a:pt x="11094" y="21600"/>
                  <a:pt x="10550" y="21566"/>
                </a:cubicBezTo>
                <a:cubicBezTo>
                  <a:pt x="9463" y="21531"/>
                  <a:pt x="8377" y="21462"/>
                  <a:pt x="7358" y="21118"/>
                </a:cubicBezTo>
                <a:cubicBezTo>
                  <a:pt x="6543" y="20842"/>
                  <a:pt x="5761" y="20463"/>
                  <a:pt x="5048" y="20015"/>
                </a:cubicBezTo>
                <a:cubicBezTo>
                  <a:pt x="4675" y="19774"/>
                  <a:pt x="4301" y="19567"/>
                  <a:pt x="3928" y="19361"/>
                </a:cubicBezTo>
                <a:cubicBezTo>
                  <a:pt x="3622" y="19189"/>
                  <a:pt x="3384" y="19016"/>
                  <a:pt x="3146" y="18741"/>
                </a:cubicBezTo>
                <a:cubicBezTo>
                  <a:pt x="2943" y="18500"/>
                  <a:pt x="2671" y="18258"/>
                  <a:pt x="2399" y="18086"/>
                </a:cubicBezTo>
                <a:cubicBezTo>
                  <a:pt x="2060" y="17879"/>
                  <a:pt x="1822" y="17638"/>
                  <a:pt x="1720" y="17294"/>
                </a:cubicBezTo>
                <a:cubicBezTo>
                  <a:pt x="1516" y="16570"/>
                  <a:pt x="1109" y="15916"/>
                  <a:pt x="769" y="15227"/>
                </a:cubicBezTo>
                <a:cubicBezTo>
                  <a:pt x="497" y="14676"/>
                  <a:pt x="328" y="14124"/>
                  <a:pt x="260" y="13539"/>
                </a:cubicBezTo>
                <a:cubicBezTo>
                  <a:pt x="260" y="13401"/>
                  <a:pt x="260" y="13298"/>
                  <a:pt x="226" y="13160"/>
                </a:cubicBezTo>
                <a:cubicBezTo>
                  <a:pt x="-114" y="12057"/>
                  <a:pt x="22" y="10921"/>
                  <a:pt x="56" y="9818"/>
                </a:cubicBezTo>
                <a:cubicBezTo>
                  <a:pt x="56" y="9370"/>
                  <a:pt x="226" y="8923"/>
                  <a:pt x="328" y="8475"/>
                </a:cubicBezTo>
                <a:cubicBezTo>
                  <a:pt x="531" y="7510"/>
                  <a:pt x="1007" y="6683"/>
                  <a:pt x="1482" y="5822"/>
                </a:cubicBezTo>
                <a:cubicBezTo>
                  <a:pt x="1516" y="5753"/>
                  <a:pt x="1584" y="5684"/>
                  <a:pt x="1618" y="5615"/>
                </a:cubicBezTo>
                <a:cubicBezTo>
                  <a:pt x="2128" y="5064"/>
                  <a:pt x="2671" y="4547"/>
                  <a:pt x="3180" y="3996"/>
                </a:cubicBezTo>
                <a:cubicBezTo>
                  <a:pt x="3282" y="3893"/>
                  <a:pt x="3384" y="3824"/>
                  <a:pt x="3452" y="3721"/>
                </a:cubicBezTo>
                <a:cubicBezTo>
                  <a:pt x="3928" y="2928"/>
                  <a:pt x="4709" y="2446"/>
                  <a:pt x="5456" y="1929"/>
                </a:cubicBezTo>
                <a:cubicBezTo>
                  <a:pt x="5592" y="1860"/>
                  <a:pt x="5694" y="1791"/>
                  <a:pt x="5829" y="1688"/>
                </a:cubicBezTo>
                <a:cubicBezTo>
                  <a:pt x="6305" y="1309"/>
                  <a:pt x="6848" y="1068"/>
                  <a:pt x="7460" y="930"/>
                </a:cubicBezTo>
                <a:cubicBezTo>
                  <a:pt x="7629" y="896"/>
                  <a:pt x="7799" y="861"/>
                  <a:pt x="7935" y="758"/>
                </a:cubicBezTo>
                <a:cubicBezTo>
                  <a:pt x="8444" y="448"/>
                  <a:pt x="9022" y="310"/>
                  <a:pt x="9565" y="138"/>
                </a:cubicBezTo>
                <a:cubicBezTo>
                  <a:pt x="9701" y="103"/>
                  <a:pt x="9837" y="34"/>
                  <a:pt x="10007" y="34"/>
                </a:cubicBezTo>
                <a:cubicBezTo>
                  <a:pt x="10856" y="69"/>
                  <a:pt x="11739" y="34"/>
                  <a:pt x="12622" y="0"/>
                </a:cubicBezTo>
                <a:cubicBezTo>
                  <a:pt x="12622" y="0"/>
                  <a:pt x="12622" y="0"/>
                  <a:pt x="12622" y="0"/>
                </a:cubicBezTo>
                <a:close/>
                <a:moveTo>
                  <a:pt x="12995" y="14055"/>
                </a:moveTo>
                <a:cubicBezTo>
                  <a:pt x="14082" y="13987"/>
                  <a:pt x="15203" y="13987"/>
                  <a:pt x="16290" y="13883"/>
                </a:cubicBezTo>
                <a:cubicBezTo>
                  <a:pt x="16935" y="13814"/>
                  <a:pt x="17614" y="13677"/>
                  <a:pt x="18260" y="13504"/>
                </a:cubicBezTo>
                <a:cubicBezTo>
                  <a:pt x="18633" y="13401"/>
                  <a:pt x="18973" y="13263"/>
                  <a:pt x="19346" y="13263"/>
                </a:cubicBezTo>
                <a:cubicBezTo>
                  <a:pt x="19686" y="13263"/>
                  <a:pt x="19856" y="13091"/>
                  <a:pt x="19890" y="12781"/>
                </a:cubicBezTo>
                <a:cubicBezTo>
                  <a:pt x="19958" y="12299"/>
                  <a:pt x="20060" y="11816"/>
                  <a:pt x="20094" y="11334"/>
                </a:cubicBezTo>
                <a:cubicBezTo>
                  <a:pt x="20161" y="10611"/>
                  <a:pt x="20060" y="9887"/>
                  <a:pt x="20297" y="9198"/>
                </a:cubicBezTo>
                <a:cubicBezTo>
                  <a:pt x="20399" y="8922"/>
                  <a:pt x="20263" y="8647"/>
                  <a:pt x="19992" y="8509"/>
                </a:cubicBezTo>
                <a:cubicBezTo>
                  <a:pt x="19720" y="8371"/>
                  <a:pt x="19448" y="8268"/>
                  <a:pt x="19177" y="8165"/>
                </a:cubicBezTo>
                <a:cubicBezTo>
                  <a:pt x="18090" y="7786"/>
                  <a:pt x="17037" y="8061"/>
                  <a:pt x="15984" y="8337"/>
                </a:cubicBezTo>
                <a:cubicBezTo>
                  <a:pt x="15678" y="8406"/>
                  <a:pt x="15373" y="8578"/>
                  <a:pt x="15033" y="8647"/>
                </a:cubicBezTo>
                <a:cubicBezTo>
                  <a:pt x="14693" y="8750"/>
                  <a:pt x="14388" y="8888"/>
                  <a:pt x="14082" y="9129"/>
                </a:cubicBezTo>
                <a:cubicBezTo>
                  <a:pt x="13505" y="9543"/>
                  <a:pt x="12927" y="9956"/>
                  <a:pt x="12282" y="10266"/>
                </a:cubicBezTo>
                <a:cubicBezTo>
                  <a:pt x="11807" y="10507"/>
                  <a:pt x="11297" y="10576"/>
                  <a:pt x="10788" y="10748"/>
                </a:cubicBezTo>
                <a:cubicBezTo>
                  <a:pt x="10482" y="10852"/>
                  <a:pt x="10177" y="10852"/>
                  <a:pt x="9871" y="10817"/>
                </a:cubicBezTo>
                <a:cubicBezTo>
                  <a:pt x="9361" y="10748"/>
                  <a:pt x="8920" y="10542"/>
                  <a:pt x="8478" y="10300"/>
                </a:cubicBezTo>
                <a:cubicBezTo>
                  <a:pt x="8275" y="10197"/>
                  <a:pt x="8173" y="10266"/>
                  <a:pt x="8105" y="10473"/>
                </a:cubicBezTo>
                <a:cubicBezTo>
                  <a:pt x="7935" y="10921"/>
                  <a:pt x="7799" y="11403"/>
                  <a:pt x="7629" y="11851"/>
                </a:cubicBezTo>
                <a:cubicBezTo>
                  <a:pt x="7561" y="12023"/>
                  <a:pt x="7561" y="12195"/>
                  <a:pt x="7527" y="12333"/>
                </a:cubicBezTo>
                <a:cubicBezTo>
                  <a:pt x="7460" y="12609"/>
                  <a:pt x="7561" y="12850"/>
                  <a:pt x="7833" y="12953"/>
                </a:cubicBezTo>
                <a:cubicBezTo>
                  <a:pt x="8309" y="13160"/>
                  <a:pt x="8750" y="13332"/>
                  <a:pt x="9226" y="13504"/>
                </a:cubicBezTo>
                <a:cubicBezTo>
                  <a:pt x="9803" y="13677"/>
                  <a:pt x="10414" y="13745"/>
                  <a:pt x="10992" y="13883"/>
                </a:cubicBezTo>
                <a:cubicBezTo>
                  <a:pt x="11671" y="13987"/>
                  <a:pt x="12350" y="14055"/>
                  <a:pt x="12995" y="14055"/>
                </a:cubicBezTo>
                <a:close/>
                <a:moveTo>
                  <a:pt x="20128" y="6304"/>
                </a:moveTo>
                <a:cubicBezTo>
                  <a:pt x="20094" y="6167"/>
                  <a:pt x="20026" y="5856"/>
                  <a:pt x="19890" y="5581"/>
                </a:cubicBezTo>
                <a:cubicBezTo>
                  <a:pt x="19652" y="5099"/>
                  <a:pt x="19346" y="4616"/>
                  <a:pt x="19109" y="4134"/>
                </a:cubicBezTo>
                <a:cubicBezTo>
                  <a:pt x="18803" y="3548"/>
                  <a:pt x="18260" y="3169"/>
                  <a:pt x="17750" y="2756"/>
                </a:cubicBezTo>
                <a:cubicBezTo>
                  <a:pt x="17037" y="2170"/>
                  <a:pt x="16256" y="1722"/>
                  <a:pt x="15407" y="1447"/>
                </a:cubicBezTo>
                <a:cubicBezTo>
                  <a:pt x="15203" y="1378"/>
                  <a:pt x="14965" y="1344"/>
                  <a:pt x="14728" y="1309"/>
                </a:cubicBezTo>
                <a:cubicBezTo>
                  <a:pt x="14558" y="1275"/>
                  <a:pt x="14524" y="1344"/>
                  <a:pt x="14558" y="1550"/>
                </a:cubicBezTo>
                <a:cubicBezTo>
                  <a:pt x="14626" y="1998"/>
                  <a:pt x="14626" y="2033"/>
                  <a:pt x="14252" y="2274"/>
                </a:cubicBezTo>
                <a:cubicBezTo>
                  <a:pt x="14184" y="2308"/>
                  <a:pt x="14150" y="2343"/>
                  <a:pt x="14082" y="2377"/>
                </a:cubicBezTo>
                <a:cubicBezTo>
                  <a:pt x="13607" y="2653"/>
                  <a:pt x="13097" y="2928"/>
                  <a:pt x="12622" y="3238"/>
                </a:cubicBezTo>
                <a:cubicBezTo>
                  <a:pt x="11841" y="3755"/>
                  <a:pt x="11060" y="4272"/>
                  <a:pt x="10686" y="5202"/>
                </a:cubicBezTo>
                <a:cubicBezTo>
                  <a:pt x="10686" y="5236"/>
                  <a:pt x="10652" y="5236"/>
                  <a:pt x="10652" y="5271"/>
                </a:cubicBezTo>
                <a:cubicBezTo>
                  <a:pt x="10109" y="5891"/>
                  <a:pt x="9735" y="6649"/>
                  <a:pt x="9327" y="7338"/>
                </a:cubicBezTo>
                <a:cubicBezTo>
                  <a:pt x="9124" y="7682"/>
                  <a:pt x="8988" y="8061"/>
                  <a:pt x="8852" y="8440"/>
                </a:cubicBezTo>
                <a:cubicBezTo>
                  <a:pt x="8750" y="8681"/>
                  <a:pt x="8818" y="8750"/>
                  <a:pt x="9056" y="8888"/>
                </a:cubicBezTo>
                <a:cubicBezTo>
                  <a:pt x="9905" y="9405"/>
                  <a:pt x="10788" y="9233"/>
                  <a:pt x="11671" y="9095"/>
                </a:cubicBezTo>
                <a:cubicBezTo>
                  <a:pt x="11739" y="9095"/>
                  <a:pt x="11807" y="9026"/>
                  <a:pt x="11875" y="8991"/>
                </a:cubicBezTo>
                <a:cubicBezTo>
                  <a:pt x="13233" y="8027"/>
                  <a:pt x="14829" y="7510"/>
                  <a:pt x="16358" y="6890"/>
                </a:cubicBezTo>
                <a:cubicBezTo>
                  <a:pt x="16460" y="6856"/>
                  <a:pt x="16561" y="6821"/>
                  <a:pt x="16663" y="6821"/>
                </a:cubicBezTo>
                <a:cubicBezTo>
                  <a:pt x="17682" y="6821"/>
                  <a:pt x="18701" y="6683"/>
                  <a:pt x="19720" y="6890"/>
                </a:cubicBezTo>
                <a:cubicBezTo>
                  <a:pt x="19992" y="6855"/>
                  <a:pt x="20094" y="6752"/>
                  <a:pt x="20128" y="6304"/>
                </a:cubicBezTo>
                <a:close/>
                <a:moveTo>
                  <a:pt x="7561" y="14400"/>
                </a:moveTo>
                <a:cubicBezTo>
                  <a:pt x="7494" y="14434"/>
                  <a:pt x="7426" y="14434"/>
                  <a:pt x="7392" y="14469"/>
                </a:cubicBezTo>
                <a:cubicBezTo>
                  <a:pt x="7188" y="14676"/>
                  <a:pt x="7256" y="14951"/>
                  <a:pt x="7290" y="15192"/>
                </a:cubicBezTo>
                <a:cubicBezTo>
                  <a:pt x="7324" y="15399"/>
                  <a:pt x="7426" y="15468"/>
                  <a:pt x="7629" y="15537"/>
                </a:cubicBezTo>
                <a:cubicBezTo>
                  <a:pt x="8377" y="15744"/>
                  <a:pt x="9124" y="15985"/>
                  <a:pt x="9837" y="16226"/>
                </a:cubicBezTo>
                <a:cubicBezTo>
                  <a:pt x="10448" y="16433"/>
                  <a:pt x="10992" y="16743"/>
                  <a:pt x="11331" y="17294"/>
                </a:cubicBezTo>
                <a:cubicBezTo>
                  <a:pt x="11739" y="17948"/>
                  <a:pt x="12384" y="18293"/>
                  <a:pt x="13029" y="18672"/>
                </a:cubicBezTo>
                <a:cubicBezTo>
                  <a:pt x="13131" y="18741"/>
                  <a:pt x="13267" y="18775"/>
                  <a:pt x="13403" y="18775"/>
                </a:cubicBezTo>
                <a:cubicBezTo>
                  <a:pt x="13844" y="18775"/>
                  <a:pt x="14218" y="18878"/>
                  <a:pt x="14592" y="19120"/>
                </a:cubicBezTo>
                <a:cubicBezTo>
                  <a:pt x="14795" y="19257"/>
                  <a:pt x="15033" y="19257"/>
                  <a:pt x="15237" y="19120"/>
                </a:cubicBezTo>
                <a:cubicBezTo>
                  <a:pt x="15848" y="18706"/>
                  <a:pt x="16494" y="18327"/>
                  <a:pt x="16969" y="17776"/>
                </a:cubicBezTo>
                <a:cubicBezTo>
                  <a:pt x="17512" y="17190"/>
                  <a:pt x="18022" y="16570"/>
                  <a:pt x="18531" y="15950"/>
                </a:cubicBezTo>
                <a:cubicBezTo>
                  <a:pt x="18667" y="15778"/>
                  <a:pt x="18769" y="15606"/>
                  <a:pt x="18871" y="15433"/>
                </a:cubicBezTo>
                <a:cubicBezTo>
                  <a:pt x="19007" y="15192"/>
                  <a:pt x="18905" y="15055"/>
                  <a:pt x="18667" y="15055"/>
                </a:cubicBezTo>
                <a:cubicBezTo>
                  <a:pt x="18124" y="15089"/>
                  <a:pt x="17580" y="15123"/>
                  <a:pt x="17037" y="15192"/>
                </a:cubicBezTo>
                <a:cubicBezTo>
                  <a:pt x="16629" y="15227"/>
                  <a:pt x="16256" y="15330"/>
                  <a:pt x="15848" y="15330"/>
                </a:cubicBezTo>
                <a:cubicBezTo>
                  <a:pt x="14048" y="15296"/>
                  <a:pt x="12282" y="15537"/>
                  <a:pt x="10482" y="15123"/>
                </a:cubicBezTo>
                <a:cubicBezTo>
                  <a:pt x="9633" y="14951"/>
                  <a:pt x="8818" y="14779"/>
                  <a:pt x="8003" y="14538"/>
                </a:cubicBezTo>
                <a:cubicBezTo>
                  <a:pt x="7833" y="14469"/>
                  <a:pt x="7697" y="14434"/>
                  <a:pt x="7561" y="14400"/>
                </a:cubicBezTo>
                <a:close/>
                <a:moveTo>
                  <a:pt x="6950" y="9198"/>
                </a:moveTo>
                <a:cubicBezTo>
                  <a:pt x="6950" y="8854"/>
                  <a:pt x="6780" y="8578"/>
                  <a:pt x="6577" y="8337"/>
                </a:cubicBezTo>
                <a:cubicBezTo>
                  <a:pt x="6339" y="8027"/>
                  <a:pt x="6169" y="7648"/>
                  <a:pt x="6067" y="7269"/>
                </a:cubicBezTo>
                <a:cubicBezTo>
                  <a:pt x="5795" y="6442"/>
                  <a:pt x="5286" y="5719"/>
                  <a:pt x="4743" y="5064"/>
                </a:cubicBezTo>
                <a:cubicBezTo>
                  <a:pt x="4471" y="4754"/>
                  <a:pt x="4233" y="4754"/>
                  <a:pt x="3961" y="5064"/>
                </a:cubicBezTo>
                <a:cubicBezTo>
                  <a:pt x="3724" y="5340"/>
                  <a:pt x="3452" y="5546"/>
                  <a:pt x="3112" y="5684"/>
                </a:cubicBezTo>
                <a:cubicBezTo>
                  <a:pt x="2977" y="5753"/>
                  <a:pt x="2841" y="5856"/>
                  <a:pt x="2739" y="5994"/>
                </a:cubicBezTo>
                <a:cubicBezTo>
                  <a:pt x="2161" y="6683"/>
                  <a:pt x="1958" y="7510"/>
                  <a:pt x="1686" y="8337"/>
                </a:cubicBezTo>
                <a:cubicBezTo>
                  <a:pt x="1652" y="8406"/>
                  <a:pt x="1686" y="8509"/>
                  <a:pt x="1720" y="8578"/>
                </a:cubicBezTo>
                <a:cubicBezTo>
                  <a:pt x="1958" y="8922"/>
                  <a:pt x="2195" y="9336"/>
                  <a:pt x="2501" y="9611"/>
                </a:cubicBezTo>
                <a:cubicBezTo>
                  <a:pt x="3112" y="10163"/>
                  <a:pt x="3826" y="10645"/>
                  <a:pt x="4471" y="11162"/>
                </a:cubicBezTo>
                <a:cubicBezTo>
                  <a:pt x="4743" y="11368"/>
                  <a:pt x="5014" y="11541"/>
                  <a:pt x="5286" y="11747"/>
                </a:cubicBezTo>
                <a:cubicBezTo>
                  <a:pt x="5388" y="11816"/>
                  <a:pt x="5490" y="11885"/>
                  <a:pt x="5592" y="11954"/>
                </a:cubicBezTo>
                <a:cubicBezTo>
                  <a:pt x="5999" y="12161"/>
                  <a:pt x="6135" y="12092"/>
                  <a:pt x="6305" y="11678"/>
                </a:cubicBezTo>
                <a:cubicBezTo>
                  <a:pt x="6644" y="10955"/>
                  <a:pt x="6712" y="10128"/>
                  <a:pt x="6950" y="9370"/>
                </a:cubicBezTo>
                <a:cubicBezTo>
                  <a:pt x="6950" y="9336"/>
                  <a:pt x="6950" y="9267"/>
                  <a:pt x="6950" y="9198"/>
                </a:cubicBezTo>
                <a:close/>
                <a:moveTo>
                  <a:pt x="12792" y="999"/>
                </a:moveTo>
                <a:cubicBezTo>
                  <a:pt x="11909" y="1171"/>
                  <a:pt x="10958" y="1102"/>
                  <a:pt x="10075" y="1447"/>
                </a:cubicBezTo>
                <a:cubicBezTo>
                  <a:pt x="9429" y="1688"/>
                  <a:pt x="8784" y="1895"/>
                  <a:pt x="8105" y="2101"/>
                </a:cubicBezTo>
                <a:cubicBezTo>
                  <a:pt x="7086" y="2377"/>
                  <a:pt x="6305" y="3066"/>
                  <a:pt x="5456" y="3652"/>
                </a:cubicBezTo>
                <a:cubicBezTo>
                  <a:pt x="5184" y="3824"/>
                  <a:pt x="5218" y="4031"/>
                  <a:pt x="5422" y="4306"/>
                </a:cubicBezTo>
                <a:cubicBezTo>
                  <a:pt x="5490" y="4375"/>
                  <a:pt x="5558" y="4410"/>
                  <a:pt x="5592" y="4478"/>
                </a:cubicBezTo>
                <a:cubicBezTo>
                  <a:pt x="5931" y="4892"/>
                  <a:pt x="6339" y="5271"/>
                  <a:pt x="6577" y="5788"/>
                </a:cubicBezTo>
                <a:cubicBezTo>
                  <a:pt x="6814" y="6304"/>
                  <a:pt x="7052" y="6821"/>
                  <a:pt x="7324" y="7338"/>
                </a:cubicBezTo>
                <a:cubicBezTo>
                  <a:pt x="7358" y="7407"/>
                  <a:pt x="7426" y="7476"/>
                  <a:pt x="7494" y="7476"/>
                </a:cubicBezTo>
                <a:cubicBezTo>
                  <a:pt x="7561" y="7476"/>
                  <a:pt x="7629" y="7407"/>
                  <a:pt x="7663" y="7338"/>
                </a:cubicBezTo>
                <a:cubicBezTo>
                  <a:pt x="7901" y="6890"/>
                  <a:pt x="8139" y="6442"/>
                  <a:pt x="8343" y="5994"/>
                </a:cubicBezTo>
                <a:cubicBezTo>
                  <a:pt x="8580" y="5443"/>
                  <a:pt x="8920" y="4961"/>
                  <a:pt x="9294" y="4513"/>
                </a:cubicBezTo>
                <a:cubicBezTo>
                  <a:pt x="9531" y="4203"/>
                  <a:pt x="9769" y="3858"/>
                  <a:pt x="10007" y="3548"/>
                </a:cubicBezTo>
                <a:cubicBezTo>
                  <a:pt x="10177" y="3342"/>
                  <a:pt x="10346" y="3100"/>
                  <a:pt x="10550" y="2928"/>
                </a:cubicBezTo>
                <a:cubicBezTo>
                  <a:pt x="11127" y="2515"/>
                  <a:pt x="11739" y="2136"/>
                  <a:pt x="12316" y="1757"/>
                </a:cubicBezTo>
                <a:cubicBezTo>
                  <a:pt x="12554" y="1619"/>
                  <a:pt x="12758" y="1447"/>
                  <a:pt x="12961" y="1275"/>
                </a:cubicBezTo>
                <a:cubicBezTo>
                  <a:pt x="12961" y="1275"/>
                  <a:pt x="12961" y="1137"/>
                  <a:pt x="12927" y="1137"/>
                </a:cubicBezTo>
                <a:cubicBezTo>
                  <a:pt x="12927" y="999"/>
                  <a:pt x="12860" y="999"/>
                  <a:pt x="12792" y="999"/>
                </a:cubicBezTo>
                <a:close/>
                <a:moveTo>
                  <a:pt x="1210" y="11506"/>
                </a:moveTo>
                <a:cubicBezTo>
                  <a:pt x="1210" y="12126"/>
                  <a:pt x="1244" y="12781"/>
                  <a:pt x="1448" y="13367"/>
                </a:cubicBezTo>
                <a:cubicBezTo>
                  <a:pt x="1482" y="13470"/>
                  <a:pt x="1482" y="13608"/>
                  <a:pt x="1516" y="13745"/>
                </a:cubicBezTo>
                <a:cubicBezTo>
                  <a:pt x="1584" y="14021"/>
                  <a:pt x="1652" y="14262"/>
                  <a:pt x="1720" y="14538"/>
                </a:cubicBezTo>
                <a:cubicBezTo>
                  <a:pt x="1856" y="14882"/>
                  <a:pt x="2026" y="15227"/>
                  <a:pt x="2195" y="15571"/>
                </a:cubicBezTo>
                <a:cubicBezTo>
                  <a:pt x="2297" y="15812"/>
                  <a:pt x="2433" y="16019"/>
                  <a:pt x="2569" y="16226"/>
                </a:cubicBezTo>
                <a:cubicBezTo>
                  <a:pt x="2739" y="16501"/>
                  <a:pt x="3011" y="16605"/>
                  <a:pt x="3316" y="16501"/>
                </a:cubicBezTo>
                <a:cubicBezTo>
                  <a:pt x="3452" y="16467"/>
                  <a:pt x="3588" y="16433"/>
                  <a:pt x="3724" y="16364"/>
                </a:cubicBezTo>
                <a:cubicBezTo>
                  <a:pt x="4335" y="16019"/>
                  <a:pt x="4946" y="15709"/>
                  <a:pt x="5626" y="15571"/>
                </a:cubicBezTo>
                <a:cubicBezTo>
                  <a:pt x="5897" y="15502"/>
                  <a:pt x="5931" y="15399"/>
                  <a:pt x="5931" y="15123"/>
                </a:cubicBezTo>
                <a:cubicBezTo>
                  <a:pt x="5931" y="14744"/>
                  <a:pt x="5897" y="14366"/>
                  <a:pt x="5931" y="13987"/>
                </a:cubicBezTo>
                <a:cubicBezTo>
                  <a:pt x="5931" y="13677"/>
                  <a:pt x="5795" y="13470"/>
                  <a:pt x="5524" y="13332"/>
                </a:cubicBezTo>
                <a:cubicBezTo>
                  <a:pt x="5286" y="13229"/>
                  <a:pt x="5048" y="13125"/>
                  <a:pt x="4844" y="12988"/>
                </a:cubicBezTo>
                <a:cubicBezTo>
                  <a:pt x="3995" y="12367"/>
                  <a:pt x="3180" y="11747"/>
                  <a:pt x="2331" y="11093"/>
                </a:cubicBezTo>
                <a:cubicBezTo>
                  <a:pt x="2060" y="10886"/>
                  <a:pt x="1788" y="10645"/>
                  <a:pt x="1516" y="10404"/>
                </a:cubicBezTo>
                <a:cubicBezTo>
                  <a:pt x="1380" y="10300"/>
                  <a:pt x="1211" y="10369"/>
                  <a:pt x="1211" y="10542"/>
                </a:cubicBezTo>
                <a:cubicBezTo>
                  <a:pt x="1210" y="10852"/>
                  <a:pt x="1210" y="11196"/>
                  <a:pt x="1210" y="11506"/>
                </a:cubicBezTo>
                <a:close/>
                <a:moveTo>
                  <a:pt x="7358" y="18155"/>
                </a:moveTo>
                <a:cubicBezTo>
                  <a:pt x="7358" y="18155"/>
                  <a:pt x="7324" y="18155"/>
                  <a:pt x="7324" y="18155"/>
                </a:cubicBezTo>
                <a:cubicBezTo>
                  <a:pt x="7392" y="18603"/>
                  <a:pt x="7426" y="19051"/>
                  <a:pt x="7527" y="19464"/>
                </a:cubicBezTo>
                <a:cubicBezTo>
                  <a:pt x="7629" y="19878"/>
                  <a:pt x="7901" y="20256"/>
                  <a:pt x="8343" y="20325"/>
                </a:cubicBezTo>
                <a:cubicBezTo>
                  <a:pt x="9056" y="20429"/>
                  <a:pt x="9735" y="20566"/>
                  <a:pt x="10448" y="20498"/>
                </a:cubicBezTo>
                <a:cubicBezTo>
                  <a:pt x="10856" y="20463"/>
                  <a:pt x="11263" y="20429"/>
                  <a:pt x="11705" y="20360"/>
                </a:cubicBezTo>
                <a:cubicBezTo>
                  <a:pt x="11943" y="20325"/>
                  <a:pt x="12180" y="20256"/>
                  <a:pt x="12418" y="20153"/>
                </a:cubicBezTo>
                <a:cubicBezTo>
                  <a:pt x="12486" y="20119"/>
                  <a:pt x="12520" y="20050"/>
                  <a:pt x="12554" y="19981"/>
                </a:cubicBezTo>
                <a:cubicBezTo>
                  <a:pt x="12486" y="19946"/>
                  <a:pt x="12452" y="19912"/>
                  <a:pt x="12384" y="19912"/>
                </a:cubicBezTo>
                <a:cubicBezTo>
                  <a:pt x="12078" y="19809"/>
                  <a:pt x="11705" y="19774"/>
                  <a:pt x="11433" y="19602"/>
                </a:cubicBezTo>
                <a:cubicBezTo>
                  <a:pt x="10550" y="18947"/>
                  <a:pt x="9599" y="18362"/>
                  <a:pt x="8784" y="17604"/>
                </a:cubicBezTo>
                <a:cubicBezTo>
                  <a:pt x="8444" y="17259"/>
                  <a:pt x="8037" y="17190"/>
                  <a:pt x="7595" y="17190"/>
                </a:cubicBezTo>
                <a:cubicBezTo>
                  <a:pt x="7460" y="17190"/>
                  <a:pt x="7358" y="17259"/>
                  <a:pt x="7358" y="17432"/>
                </a:cubicBezTo>
                <a:cubicBezTo>
                  <a:pt x="7358" y="17673"/>
                  <a:pt x="7358" y="17914"/>
                  <a:pt x="7358" y="18155"/>
                </a:cubicBezTo>
                <a:close/>
                <a:moveTo>
                  <a:pt x="6067" y="17742"/>
                </a:moveTo>
                <a:cubicBezTo>
                  <a:pt x="6067" y="17742"/>
                  <a:pt x="6067" y="17742"/>
                  <a:pt x="6067" y="17742"/>
                </a:cubicBezTo>
                <a:cubicBezTo>
                  <a:pt x="6067" y="17604"/>
                  <a:pt x="6101" y="17500"/>
                  <a:pt x="6067" y="17363"/>
                </a:cubicBezTo>
                <a:cubicBezTo>
                  <a:pt x="6033" y="17122"/>
                  <a:pt x="5931" y="17018"/>
                  <a:pt x="5727" y="16984"/>
                </a:cubicBezTo>
                <a:cubicBezTo>
                  <a:pt x="5626" y="16984"/>
                  <a:pt x="5490" y="16949"/>
                  <a:pt x="5422" y="17018"/>
                </a:cubicBezTo>
                <a:cubicBezTo>
                  <a:pt x="5014" y="17225"/>
                  <a:pt x="4607" y="17432"/>
                  <a:pt x="4233" y="17673"/>
                </a:cubicBezTo>
                <a:cubicBezTo>
                  <a:pt x="4063" y="17776"/>
                  <a:pt x="4063" y="17983"/>
                  <a:pt x="4199" y="18086"/>
                </a:cubicBezTo>
                <a:cubicBezTo>
                  <a:pt x="4709" y="18465"/>
                  <a:pt x="5252" y="18810"/>
                  <a:pt x="5795" y="19189"/>
                </a:cubicBezTo>
                <a:cubicBezTo>
                  <a:pt x="5931" y="19257"/>
                  <a:pt x="6033" y="19189"/>
                  <a:pt x="6067" y="19051"/>
                </a:cubicBezTo>
                <a:cubicBezTo>
                  <a:pt x="6101" y="18947"/>
                  <a:pt x="6101" y="18844"/>
                  <a:pt x="6101" y="18741"/>
                </a:cubicBezTo>
                <a:cubicBezTo>
                  <a:pt x="6101" y="18396"/>
                  <a:pt x="6067" y="18086"/>
                  <a:pt x="6067" y="1774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935874AB-EDA8-F040-82C3-2379FCD1D1B4}"/>
              </a:ext>
            </a:extLst>
          </p:cNvPr>
          <p:cNvSpPr/>
          <p:nvPr userDrawn="1"/>
        </p:nvSpPr>
        <p:spPr>
          <a:xfrm>
            <a:off x="3216854" y="1"/>
            <a:ext cx="663654" cy="698701"/>
          </a:xfrm>
          <a:custGeom>
            <a:avLst/>
            <a:gdLst>
              <a:gd name="connsiteX0" fmla="*/ 76761 w 663654"/>
              <a:gd name="connsiteY0" fmla="*/ 145264 h 698701"/>
              <a:gd name="connsiteX1" fmla="*/ 69477 w 663654"/>
              <a:gd name="connsiteY1" fmla="*/ 157385 h 698701"/>
              <a:gd name="connsiteX2" fmla="*/ 68273 w 663654"/>
              <a:gd name="connsiteY2" fmla="*/ 197369 h 698701"/>
              <a:gd name="connsiteX3" fmla="*/ 75526 w 663654"/>
              <a:gd name="connsiteY3" fmla="*/ 211933 h 698701"/>
              <a:gd name="connsiteX4" fmla="*/ 97347 w 663654"/>
              <a:gd name="connsiteY4" fmla="*/ 227673 h 698701"/>
              <a:gd name="connsiteX5" fmla="*/ 150681 w 663654"/>
              <a:gd name="connsiteY5" fmla="*/ 295563 h 698701"/>
              <a:gd name="connsiteX6" fmla="*/ 207658 w 663654"/>
              <a:gd name="connsiteY6" fmla="*/ 408277 h 698701"/>
              <a:gd name="connsiteX7" fmla="*/ 211300 w 663654"/>
              <a:gd name="connsiteY7" fmla="*/ 426459 h 698701"/>
              <a:gd name="connsiteX8" fmla="*/ 195527 w 663654"/>
              <a:gd name="connsiteY8" fmla="*/ 414337 h 698701"/>
              <a:gd name="connsiteX9" fmla="*/ 193120 w 663654"/>
              <a:gd name="connsiteY9" fmla="*/ 410719 h 698701"/>
              <a:gd name="connsiteX10" fmla="*/ 130095 w 663654"/>
              <a:gd name="connsiteY10" fmla="*/ 307685 h 698701"/>
              <a:gd name="connsiteX11" fmla="*/ 79168 w 663654"/>
              <a:gd name="connsiteY11" fmla="*/ 237352 h 698701"/>
              <a:gd name="connsiteX12" fmla="*/ 69477 w 663654"/>
              <a:gd name="connsiteY12" fmla="*/ 232512 h 698701"/>
              <a:gd name="connsiteX13" fmla="*/ 63427 w 663654"/>
              <a:gd name="connsiteY13" fmla="*/ 239795 h 698701"/>
              <a:gd name="connsiteX14" fmla="*/ 64631 w 663654"/>
              <a:gd name="connsiteY14" fmla="*/ 259198 h 698701"/>
              <a:gd name="connsiteX15" fmla="*/ 87656 w 663654"/>
              <a:gd name="connsiteY15" fmla="*/ 295563 h 698701"/>
              <a:gd name="connsiteX16" fmla="*/ 165250 w 663654"/>
              <a:gd name="connsiteY16" fmla="*/ 415559 h 698701"/>
              <a:gd name="connsiteX17" fmla="*/ 171299 w 663654"/>
              <a:gd name="connsiteY17" fmla="*/ 432520 h 698701"/>
              <a:gd name="connsiteX18" fmla="*/ 168861 w 663654"/>
              <a:gd name="connsiteY18" fmla="*/ 442199 h 698701"/>
              <a:gd name="connsiteX19" fmla="*/ 159169 w 663654"/>
              <a:gd name="connsiteY19" fmla="*/ 441023 h 698701"/>
              <a:gd name="connsiteX20" fmla="*/ 145836 w 663654"/>
              <a:gd name="connsiteY20" fmla="*/ 428902 h 698701"/>
              <a:gd name="connsiteX21" fmla="*/ 114323 w 663654"/>
              <a:gd name="connsiteY21" fmla="*/ 384033 h 698701"/>
              <a:gd name="connsiteX22" fmla="*/ 84014 w 663654"/>
              <a:gd name="connsiteY22" fmla="*/ 339165 h 698701"/>
              <a:gd name="connsiteX23" fmla="*/ 69477 w 663654"/>
              <a:gd name="connsiteY23" fmla="*/ 322204 h 698701"/>
              <a:gd name="connsiteX24" fmla="*/ 54939 w 663654"/>
              <a:gd name="connsiteY24" fmla="*/ 325867 h 698701"/>
              <a:gd name="connsiteX25" fmla="*/ 62193 w 663654"/>
              <a:gd name="connsiteY25" fmla="*/ 362232 h 698701"/>
              <a:gd name="connsiteX26" fmla="*/ 120403 w 663654"/>
              <a:gd name="connsiteY26" fmla="*/ 436138 h 698701"/>
              <a:gd name="connsiteX27" fmla="*/ 150681 w 663654"/>
              <a:gd name="connsiteY27" fmla="*/ 471327 h 698701"/>
              <a:gd name="connsiteX28" fmla="*/ 162811 w 663654"/>
              <a:gd name="connsiteY28" fmla="*/ 496747 h 698701"/>
              <a:gd name="connsiteX29" fmla="*/ 159169 w 663654"/>
              <a:gd name="connsiteY29" fmla="*/ 506471 h 698701"/>
              <a:gd name="connsiteX30" fmla="*/ 149478 w 663654"/>
              <a:gd name="connsiteY30" fmla="*/ 504029 h 698701"/>
              <a:gd name="connsiteX31" fmla="*/ 134940 w 663654"/>
              <a:gd name="connsiteY31" fmla="*/ 487067 h 698701"/>
              <a:gd name="connsiteX32" fmla="*/ 67069 w 663654"/>
              <a:gd name="connsiteY32" fmla="*/ 409498 h 698701"/>
              <a:gd name="connsiteX33" fmla="*/ 63427 w 663654"/>
              <a:gd name="connsiteY33" fmla="*/ 405834 h 698701"/>
              <a:gd name="connsiteX34" fmla="*/ 53736 w 663654"/>
              <a:gd name="connsiteY34" fmla="*/ 409498 h 698701"/>
              <a:gd name="connsiteX35" fmla="*/ 62193 w 663654"/>
              <a:gd name="connsiteY35" fmla="*/ 456763 h 698701"/>
              <a:gd name="connsiteX36" fmla="*/ 115527 w 663654"/>
              <a:gd name="connsiteY36" fmla="*/ 533112 h 698701"/>
              <a:gd name="connsiteX37" fmla="*/ 182194 w 663654"/>
              <a:gd name="connsiteY37" fmla="*/ 608284 h 698701"/>
              <a:gd name="connsiteX38" fmla="*/ 185836 w 663654"/>
              <a:gd name="connsiteY38" fmla="*/ 610681 h 698701"/>
              <a:gd name="connsiteX39" fmla="*/ 204015 w 663654"/>
              <a:gd name="connsiteY39" fmla="*/ 607063 h 698701"/>
              <a:gd name="connsiteX40" fmla="*/ 211300 w 663654"/>
              <a:gd name="connsiteY40" fmla="*/ 584041 h 698701"/>
              <a:gd name="connsiteX41" fmla="*/ 219787 w 663654"/>
              <a:gd name="connsiteY41" fmla="*/ 529493 h 698701"/>
              <a:gd name="connsiteX42" fmla="*/ 229479 w 663654"/>
              <a:gd name="connsiteY42" fmla="*/ 483449 h 698701"/>
              <a:gd name="connsiteX43" fmla="*/ 239170 w 663654"/>
              <a:gd name="connsiteY43" fmla="*/ 402216 h 698701"/>
              <a:gd name="connsiteX44" fmla="*/ 220991 w 663654"/>
              <a:gd name="connsiteY44" fmla="*/ 342829 h 698701"/>
              <a:gd name="connsiteX45" fmla="*/ 196762 w 663654"/>
              <a:gd name="connsiteY45" fmla="*/ 305242 h 698701"/>
              <a:gd name="connsiteX46" fmla="*/ 179787 w 663654"/>
              <a:gd name="connsiteY46" fmla="*/ 273717 h 698701"/>
              <a:gd name="connsiteX47" fmla="*/ 94940 w 663654"/>
              <a:gd name="connsiteY47" fmla="*/ 156164 h 698701"/>
              <a:gd name="connsiteX48" fmla="*/ 88860 w 663654"/>
              <a:gd name="connsiteY48" fmla="*/ 150103 h 698701"/>
              <a:gd name="connsiteX49" fmla="*/ 76761 w 663654"/>
              <a:gd name="connsiteY49" fmla="*/ 145264 h 698701"/>
              <a:gd name="connsiteX50" fmla="*/ 595533 w 663654"/>
              <a:gd name="connsiteY50" fmla="*/ 118578 h 698701"/>
              <a:gd name="connsiteX51" fmla="*/ 566459 w 663654"/>
              <a:gd name="connsiteY51" fmla="*/ 130700 h 698701"/>
              <a:gd name="connsiteX52" fmla="*/ 513125 w 663654"/>
              <a:gd name="connsiteY52" fmla="*/ 152500 h 698701"/>
              <a:gd name="connsiteX53" fmla="*/ 470686 w 663654"/>
              <a:gd name="connsiteY53" fmla="*/ 173125 h 698701"/>
              <a:gd name="connsiteX54" fmla="*/ 407660 w 663654"/>
              <a:gd name="connsiteY54" fmla="*/ 200987 h 698701"/>
              <a:gd name="connsiteX55" fmla="*/ 314325 w 663654"/>
              <a:gd name="connsiteY55" fmla="*/ 253137 h 698701"/>
              <a:gd name="connsiteX56" fmla="*/ 296146 w 663654"/>
              <a:gd name="connsiteY56" fmla="*/ 285839 h 698701"/>
              <a:gd name="connsiteX57" fmla="*/ 292504 w 663654"/>
              <a:gd name="connsiteY57" fmla="*/ 321028 h 698701"/>
              <a:gd name="connsiteX58" fmla="*/ 290097 w 663654"/>
              <a:gd name="connsiteY58" fmla="*/ 367072 h 698701"/>
              <a:gd name="connsiteX59" fmla="*/ 290097 w 663654"/>
              <a:gd name="connsiteY59" fmla="*/ 386476 h 698701"/>
              <a:gd name="connsiteX60" fmla="*/ 287659 w 663654"/>
              <a:gd name="connsiteY60" fmla="*/ 432520 h 698701"/>
              <a:gd name="connsiteX61" fmla="*/ 284017 w 663654"/>
              <a:gd name="connsiteY61" fmla="*/ 485846 h 698701"/>
              <a:gd name="connsiteX62" fmla="*/ 284017 w 663654"/>
              <a:gd name="connsiteY62" fmla="*/ 514929 h 698701"/>
              <a:gd name="connsiteX63" fmla="*/ 281609 w 663654"/>
              <a:gd name="connsiteY63" fmla="*/ 557355 h 698701"/>
              <a:gd name="connsiteX64" fmla="*/ 270683 w 663654"/>
              <a:gd name="connsiteY64" fmla="*/ 619185 h 698701"/>
              <a:gd name="connsiteX65" fmla="*/ 286455 w 663654"/>
              <a:gd name="connsiteY65" fmla="*/ 634925 h 698701"/>
              <a:gd name="connsiteX66" fmla="*/ 302196 w 663654"/>
              <a:gd name="connsiteY66" fmla="*/ 628864 h 698701"/>
              <a:gd name="connsiteX67" fmla="*/ 353122 w 663654"/>
              <a:gd name="connsiteY67" fmla="*/ 602223 h 698701"/>
              <a:gd name="connsiteX68" fmla="*/ 427074 w 663654"/>
              <a:gd name="connsiteY68" fmla="*/ 564637 h 698701"/>
              <a:gd name="connsiteX69" fmla="*/ 502199 w 663654"/>
              <a:gd name="connsiteY69" fmla="*/ 531936 h 698701"/>
              <a:gd name="connsiteX70" fmla="*/ 566459 w 663654"/>
              <a:gd name="connsiteY70" fmla="*/ 512532 h 698701"/>
              <a:gd name="connsiteX71" fmla="*/ 585842 w 663654"/>
              <a:gd name="connsiteY71" fmla="*/ 488289 h 698701"/>
              <a:gd name="connsiteX72" fmla="*/ 589483 w 663654"/>
              <a:gd name="connsiteY72" fmla="*/ 445863 h 698701"/>
              <a:gd name="connsiteX73" fmla="*/ 595533 w 663654"/>
              <a:gd name="connsiteY73" fmla="*/ 307685 h 698701"/>
              <a:gd name="connsiteX74" fmla="*/ 604021 w 663654"/>
              <a:gd name="connsiteY74" fmla="*/ 203430 h 698701"/>
              <a:gd name="connsiteX75" fmla="*/ 612509 w 663654"/>
              <a:gd name="connsiteY75" fmla="*/ 133142 h 698701"/>
              <a:gd name="connsiteX76" fmla="*/ 595533 w 663654"/>
              <a:gd name="connsiteY76" fmla="*/ 118578 h 698701"/>
              <a:gd name="connsiteX77" fmla="*/ 84014 w 663654"/>
              <a:gd name="connsiteY77" fmla="*/ 26444 h 698701"/>
              <a:gd name="connsiteX78" fmla="*/ 79168 w 663654"/>
              <a:gd name="connsiteY78" fmla="*/ 32505 h 698701"/>
              <a:gd name="connsiteX79" fmla="*/ 74322 w 663654"/>
              <a:gd name="connsiteY79" fmla="*/ 74931 h 698701"/>
              <a:gd name="connsiteX80" fmla="*/ 84014 w 663654"/>
              <a:gd name="connsiteY80" fmla="*/ 105235 h 698701"/>
              <a:gd name="connsiteX81" fmla="*/ 140990 w 663654"/>
              <a:gd name="connsiteY81" fmla="*/ 179186 h 698701"/>
              <a:gd name="connsiteX82" fmla="*/ 195527 w 663654"/>
              <a:gd name="connsiteY82" fmla="*/ 260419 h 698701"/>
              <a:gd name="connsiteX83" fmla="*/ 231917 w 663654"/>
              <a:gd name="connsiteY83" fmla="*/ 331928 h 698701"/>
              <a:gd name="connsiteX84" fmla="*/ 239170 w 663654"/>
              <a:gd name="connsiteY84" fmla="*/ 335547 h 698701"/>
              <a:gd name="connsiteX85" fmla="*/ 242812 w 663654"/>
              <a:gd name="connsiteY85" fmla="*/ 330707 h 698701"/>
              <a:gd name="connsiteX86" fmla="*/ 246454 w 663654"/>
              <a:gd name="connsiteY86" fmla="*/ 295563 h 698701"/>
              <a:gd name="connsiteX87" fmla="*/ 234325 w 663654"/>
              <a:gd name="connsiteY87" fmla="*/ 254359 h 698701"/>
              <a:gd name="connsiteX88" fmla="*/ 190682 w 663654"/>
              <a:gd name="connsiteY88" fmla="*/ 194926 h 698701"/>
              <a:gd name="connsiteX89" fmla="*/ 115527 w 663654"/>
              <a:gd name="connsiteY89" fmla="*/ 68870 h 698701"/>
              <a:gd name="connsiteX90" fmla="*/ 91298 w 663654"/>
              <a:gd name="connsiteY90" fmla="*/ 31329 h 698701"/>
              <a:gd name="connsiteX91" fmla="*/ 84014 w 663654"/>
              <a:gd name="connsiteY91" fmla="*/ 26444 h 698701"/>
              <a:gd name="connsiteX92" fmla="*/ 33145 w 663654"/>
              <a:gd name="connsiteY92" fmla="*/ 0 h 698701"/>
              <a:gd name="connsiteX93" fmla="*/ 107252 w 663654"/>
              <a:gd name="connsiteY93" fmla="*/ 0 h 698701"/>
              <a:gd name="connsiteX94" fmla="*/ 143883 w 663654"/>
              <a:gd name="connsiteY94" fmla="*/ 43745 h 698701"/>
              <a:gd name="connsiteX95" fmla="*/ 178583 w 663654"/>
              <a:gd name="connsiteY95" fmla="*/ 100395 h 698701"/>
              <a:gd name="connsiteX96" fmla="*/ 210096 w 663654"/>
              <a:gd name="connsiteY96" fmla="*/ 151324 h 698701"/>
              <a:gd name="connsiteX97" fmla="*/ 253738 w 663654"/>
              <a:gd name="connsiteY97" fmla="*/ 210712 h 698701"/>
              <a:gd name="connsiteX98" fmla="*/ 270683 w 663654"/>
              <a:gd name="connsiteY98" fmla="*/ 220391 h 698701"/>
              <a:gd name="connsiteX99" fmla="*/ 299788 w 663654"/>
              <a:gd name="connsiteY99" fmla="*/ 205872 h 698701"/>
              <a:gd name="connsiteX100" fmla="*/ 416148 w 663654"/>
              <a:gd name="connsiteY100" fmla="*/ 145264 h 698701"/>
              <a:gd name="connsiteX101" fmla="*/ 425839 w 663654"/>
              <a:gd name="connsiteY101" fmla="*/ 140379 h 698701"/>
              <a:gd name="connsiteX102" fmla="*/ 539792 w 663654"/>
              <a:gd name="connsiteY102" fmla="*/ 84655 h 698701"/>
              <a:gd name="connsiteX103" fmla="*/ 568866 w 663654"/>
              <a:gd name="connsiteY103" fmla="*/ 68870 h 698701"/>
              <a:gd name="connsiteX104" fmla="*/ 579792 w 663654"/>
              <a:gd name="connsiteY104" fmla="*/ 28887 h 698701"/>
              <a:gd name="connsiteX105" fmla="*/ 577354 w 663654"/>
              <a:gd name="connsiteY105" fmla="*/ 25268 h 698701"/>
              <a:gd name="connsiteX106" fmla="*/ 561398 w 663654"/>
              <a:gd name="connsiteY106" fmla="*/ 0 h 698701"/>
              <a:gd name="connsiteX107" fmla="*/ 614892 w 663654"/>
              <a:gd name="connsiteY107" fmla="*/ 0 h 698701"/>
              <a:gd name="connsiteX108" fmla="*/ 637972 w 663654"/>
              <a:gd name="connsiteY108" fmla="*/ 45848 h 698701"/>
              <a:gd name="connsiteX109" fmla="*/ 650102 w 663654"/>
              <a:gd name="connsiteY109" fmla="*/ 61633 h 698701"/>
              <a:gd name="connsiteX110" fmla="*/ 663435 w 663654"/>
              <a:gd name="connsiteY110" fmla="*/ 95556 h 698701"/>
              <a:gd name="connsiteX111" fmla="*/ 663435 w 663654"/>
              <a:gd name="connsiteY111" fmla="*/ 100395 h 698701"/>
              <a:gd name="connsiteX112" fmla="*/ 654947 w 663654"/>
              <a:gd name="connsiteY112" fmla="*/ 257977 h 698701"/>
              <a:gd name="connsiteX113" fmla="*/ 650102 w 663654"/>
              <a:gd name="connsiteY113" fmla="*/ 306464 h 698701"/>
              <a:gd name="connsiteX114" fmla="*/ 650102 w 663654"/>
              <a:gd name="connsiteY114" fmla="*/ 328265 h 698701"/>
              <a:gd name="connsiteX115" fmla="*/ 650102 w 663654"/>
              <a:gd name="connsiteY115" fmla="*/ 359790 h 698701"/>
              <a:gd name="connsiteX116" fmla="*/ 642818 w 663654"/>
              <a:gd name="connsiteY116" fmla="*/ 445863 h 698701"/>
              <a:gd name="connsiteX117" fmla="*/ 642818 w 663654"/>
              <a:gd name="connsiteY117" fmla="*/ 493128 h 698701"/>
              <a:gd name="connsiteX118" fmla="*/ 612509 w 663654"/>
              <a:gd name="connsiteY118" fmla="*/ 554958 h 698701"/>
              <a:gd name="connsiteX119" fmla="*/ 590687 w 663654"/>
              <a:gd name="connsiteY119" fmla="*/ 564637 h 698701"/>
              <a:gd name="connsiteX120" fmla="*/ 554329 w 663654"/>
              <a:gd name="connsiteY120" fmla="*/ 574316 h 698701"/>
              <a:gd name="connsiteX121" fmla="*/ 498587 w 663654"/>
              <a:gd name="connsiteY121" fmla="*/ 591323 h 698701"/>
              <a:gd name="connsiteX122" fmla="*/ 393123 w 663654"/>
              <a:gd name="connsiteY122" fmla="*/ 638588 h 698701"/>
              <a:gd name="connsiteX123" fmla="*/ 360406 w 663654"/>
              <a:gd name="connsiteY123" fmla="*/ 653107 h 698701"/>
              <a:gd name="connsiteX124" fmla="*/ 348277 w 663654"/>
              <a:gd name="connsiteY124" fmla="*/ 659168 h 698701"/>
              <a:gd name="connsiteX125" fmla="*/ 293739 w 663654"/>
              <a:gd name="connsiteY125" fmla="*/ 689472 h 698701"/>
              <a:gd name="connsiteX126" fmla="*/ 246454 w 663654"/>
              <a:gd name="connsiteY126" fmla="*/ 696754 h 698701"/>
              <a:gd name="connsiteX127" fmla="*/ 185836 w 663654"/>
              <a:gd name="connsiteY127" fmla="*/ 668893 h 698701"/>
              <a:gd name="connsiteX128" fmla="*/ 168861 w 663654"/>
              <a:gd name="connsiteY128" fmla="*/ 650710 h 698701"/>
              <a:gd name="connsiteX129" fmla="*/ 120403 w 663654"/>
              <a:gd name="connsiteY129" fmla="*/ 596162 h 698701"/>
              <a:gd name="connsiteX130" fmla="*/ 109477 w 663654"/>
              <a:gd name="connsiteY130" fmla="*/ 581598 h 698701"/>
              <a:gd name="connsiteX131" fmla="*/ 56143 w 663654"/>
              <a:gd name="connsiteY131" fmla="*/ 512532 h 698701"/>
              <a:gd name="connsiteX132" fmla="*/ 30680 w 663654"/>
              <a:gd name="connsiteY132" fmla="*/ 493128 h 698701"/>
              <a:gd name="connsiteX133" fmla="*/ 402 w 663654"/>
              <a:gd name="connsiteY133" fmla="*/ 443420 h 698701"/>
              <a:gd name="connsiteX134" fmla="*/ 7655 w 663654"/>
              <a:gd name="connsiteY134" fmla="*/ 331928 h 698701"/>
              <a:gd name="connsiteX135" fmla="*/ 13735 w 663654"/>
              <a:gd name="connsiteY135" fmla="*/ 256756 h 698701"/>
              <a:gd name="connsiteX136" fmla="*/ 17346 w 663654"/>
              <a:gd name="connsiteY136" fmla="*/ 203430 h 698701"/>
              <a:gd name="connsiteX137" fmla="*/ 23427 w 663654"/>
              <a:gd name="connsiteY137" fmla="*/ 123417 h 698701"/>
              <a:gd name="connsiteX138" fmla="*/ 25834 w 663654"/>
              <a:gd name="connsiteY138" fmla="*/ 83434 h 698701"/>
              <a:gd name="connsiteX139" fmla="*/ 31914 w 663654"/>
              <a:gd name="connsiteY139" fmla="*/ 19207 h 69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63654" h="698701">
                <a:moveTo>
                  <a:pt x="76761" y="145264"/>
                </a:moveTo>
                <a:cubicBezTo>
                  <a:pt x="70680" y="146440"/>
                  <a:pt x="69477" y="152500"/>
                  <a:pt x="69477" y="157385"/>
                </a:cubicBezTo>
                <a:cubicBezTo>
                  <a:pt x="68273" y="170683"/>
                  <a:pt x="68273" y="184026"/>
                  <a:pt x="68273" y="197369"/>
                </a:cubicBezTo>
                <a:cubicBezTo>
                  <a:pt x="68273" y="203430"/>
                  <a:pt x="70680" y="208269"/>
                  <a:pt x="75526" y="211933"/>
                </a:cubicBezTo>
                <a:cubicBezTo>
                  <a:pt x="82810" y="216772"/>
                  <a:pt x="90094" y="222833"/>
                  <a:pt x="97347" y="227673"/>
                </a:cubicBezTo>
                <a:cubicBezTo>
                  <a:pt x="120403" y="247077"/>
                  <a:pt x="133737" y="272541"/>
                  <a:pt x="150681" y="295563"/>
                </a:cubicBezTo>
                <a:cubicBezTo>
                  <a:pt x="174941" y="330707"/>
                  <a:pt x="194324" y="368293"/>
                  <a:pt x="207658" y="408277"/>
                </a:cubicBezTo>
                <a:cubicBezTo>
                  <a:pt x="210096" y="414337"/>
                  <a:pt x="216145" y="419177"/>
                  <a:pt x="211300" y="426459"/>
                </a:cubicBezTo>
                <a:cubicBezTo>
                  <a:pt x="208861" y="430078"/>
                  <a:pt x="202812" y="425238"/>
                  <a:pt x="195527" y="414337"/>
                </a:cubicBezTo>
                <a:cubicBezTo>
                  <a:pt x="194324" y="413116"/>
                  <a:pt x="194324" y="411895"/>
                  <a:pt x="193120" y="410719"/>
                </a:cubicBezTo>
                <a:cubicBezTo>
                  <a:pt x="172503" y="376751"/>
                  <a:pt x="151916" y="341608"/>
                  <a:pt x="130095" y="307685"/>
                </a:cubicBezTo>
                <a:cubicBezTo>
                  <a:pt x="115527" y="283442"/>
                  <a:pt x="98582" y="259198"/>
                  <a:pt x="79168" y="237352"/>
                </a:cubicBezTo>
                <a:cubicBezTo>
                  <a:pt x="76761" y="234955"/>
                  <a:pt x="73119" y="232512"/>
                  <a:pt x="69477" y="232512"/>
                </a:cubicBezTo>
                <a:cubicBezTo>
                  <a:pt x="67069" y="233734"/>
                  <a:pt x="64631" y="237352"/>
                  <a:pt x="63427" y="239795"/>
                </a:cubicBezTo>
                <a:cubicBezTo>
                  <a:pt x="60989" y="245855"/>
                  <a:pt x="60989" y="253137"/>
                  <a:pt x="64631" y="259198"/>
                </a:cubicBezTo>
                <a:cubicBezTo>
                  <a:pt x="71915" y="271320"/>
                  <a:pt x="79168" y="283442"/>
                  <a:pt x="87656" y="295563"/>
                </a:cubicBezTo>
                <a:cubicBezTo>
                  <a:pt x="113119" y="335547"/>
                  <a:pt x="139786" y="375530"/>
                  <a:pt x="165250" y="415559"/>
                </a:cubicBezTo>
                <a:cubicBezTo>
                  <a:pt x="168861" y="420398"/>
                  <a:pt x="170095" y="426459"/>
                  <a:pt x="171299" y="432520"/>
                </a:cubicBezTo>
                <a:cubicBezTo>
                  <a:pt x="172503" y="436138"/>
                  <a:pt x="171299" y="441023"/>
                  <a:pt x="168861" y="442199"/>
                </a:cubicBezTo>
                <a:cubicBezTo>
                  <a:pt x="166453" y="443420"/>
                  <a:pt x="161608" y="442199"/>
                  <a:pt x="159169" y="441023"/>
                </a:cubicBezTo>
                <a:cubicBezTo>
                  <a:pt x="154323" y="437360"/>
                  <a:pt x="149478" y="433741"/>
                  <a:pt x="145836" y="428902"/>
                </a:cubicBezTo>
                <a:cubicBezTo>
                  <a:pt x="134940" y="414337"/>
                  <a:pt x="124014" y="398597"/>
                  <a:pt x="114323" y="384033"/>
                </a:cubicBezTo>
                <a:cubicBezTo>
                  <a:pt x="104631" y="369469"/>
                  <a:pt x="94940" y="353729"/>
                  <a:pt x="84014" y="339165"/>
                </a:cubicBezTo>
                <a:cubicBezTo>
                  <a:pt x="80403" y="333104"/>
                  <a:pt x="74322" y="327043"/>
                  <a:pt x="69477" y="322204"/>
                </a:cubicBezTo>
                <a:cubicBezTo>
                  <a:pt x="63427" y="316143"/>
                  <a:pt x="56143" y="317364"/>
                  <a:pt x="54939" y="325867"/>
                </a:cubicBezTo>
                <a:cubicBezTo>
                  <a:pt x="52501" y="339165"/>
                  <a:pt x="53736" y="351287"/>
                  <a:pt x="62193" y="362232"/>
                </a:cubicBezTo>
                <a:cubicBezTo>
                  <a:pt x="81606" y="386476"/>
                  <a:pt x="100989" y="411895"/>
                  <a:pt x="120403" y="436138"/>
                </a:cubicBezTo>
                <a:cubicBezTo>
                  <a:pt x="130095" y="448260"/>
                  <a:pt x="140990" y="460382"/>
                  <a:pt x="150681" y="471327"/>
                </a:cubicBezTo>
                <a:cubicBezTo>
                  <a:pt x="156762" y="478564"/>
                  <a:pt x="164015" y="485846"/>
                  <a:pt x="162811" y="496747"/>
                </a:cubicBezTo>
                <a:cubicBezTo>
                  <a:pt x="162811" y="500410"/>
                  <a:pt x="161608" y="505250"/>
                  <a:pt x="159169" y="506471"/>
                </a:cubicBezTo>
                <a:cubicBezTo>
                  <a:pt x="157965" y="507692"/>
                  <a:pt x="151916" y="505250"/>
                  <a:pt x="149478" y="504029"/>
                </a:cubicBezTo>
                <a:cubicBezTo>
                  <a:pt x="144632" y="499189"/>
                  <a:pt x="139786" y="493128"/>
                  <a:pt x="134940" y="487067"/>
                </a:cubicBezTo>
                <a:cubicBezTo>
                  <a:pt x="111915" y="461603"/>
                  <a:pt x="90094" y="436138"/>
                  <a:pt x="67069" y="409498"/>
                </a:cubicBezTo>
                <a:cubicBezTo>
                  <a:pt x="65834" y="408277"/>
                  <a:pt x="64631" y="407055"/>
                  <a:pt x="63427" y="405834"/>
                </a:cubicBezTo>
                <a:cubicBezTo>
                  <a:pt x="59785" y="402216"/>
                  <a:pt x="53736" y="404658"/>
                  <a:pt x="53736" y="409498"/>
                </a:cubicBezTo>
                <a:cubicBezTo>
                  <a:pt x="51297" y="426459"/>
                  <a:pt x="53736" y="441023"/>
                  <a:pt x="62193" y="456763"/>
                </a:cubicBezTo>
                <a:cubicBezTo>
                  <a:pt x="77964" y="483449"/>
                  <a:pt x="94940" y="510090"/>
                  <a:pt x="115527" y="533112"/>
                </a:cubicBezTo>
                <a:cubicBezTo>
                  <a:pt x="137348" y="558576"/>
                  <a:pt x="159169" y="582820"/>
                  <a:pt x="182194" y="608284"/>
                </a:cubicBezTo>
                <a:cubicBezTo>
                  <a:pt x="183429" y="609505"/>
                  <a:pt x="184633" y="610681"/>
                  <a:pt x="185836" y="610681"/>
                </a:cubicBezTo>
                <a:cubicBezTo>
                  <a:pt x="193120" y="615566"/>
                  <a:pt x="200404" y="614345"/>
                  <a:pt x="204015" y="607063"/>
                </a:cubicBezTo>
                <a:cubicBezTo>
                  <a:pt x="207658" y="599781"/>
                  <a:pt x="210096" y="591323"/>
                  <a:pt x="211300" y="584041"/>
                </a:cubicBezTo>
                <a:cubicBezTo>
                  <a:pt x="214941" y="565858"/>
                  <a:pt x="216145" y="547676"/>
                  <a:pt x="219787" y="529493"/>
                </a:cubicBezTo>
                <a:cubicBezTo>
                  <a:pt x="222195" y="513753"/>
                  <a:pt x="227071" y="499189"/>
                  <a:pt x="229479" y="483449"/>
                </a:cubicBezTo>
                <a:cubicBezTo>
                  <a:pt x="235528" y="459206"/>
                  <a:pt x="236763" y="431299"/>
                  <a:pt x="239170" y="402216"/>
                </a:cubicBezTo>
                <a:cubicBezTo>
                  <a:pt x="241609" y="380415"/>
                  <a:pt x="233121" y="361011"/>
                  <a:pt x="220991" y="342829"/>
                </a:cubicBezTo>
                <a:cubicBezTo>
                  <a:pt x="212503" y="330707"/>
                  <a:pt x="205250" y="317364"/>
                  <a:pt x="196762" y="305242"/>
                </a:cubicBezTo>
                <a:cubicBezTo>
                  <a:pt x="190682" y="295563"/>
                  <a:pt x="185836" y="284663"/>
                  <a:pt x="179787" y="273717"/>
                </a:cubicBezTo>
                <a:cubicBezTo>
                  <a:pt x="155527" y="231291"/>
                  <a:pt x="125249" y="194926"/>
                  <a:pt x="94940" y="156164"/>
                </a:cubicBezTo>
                <a:cubicBezTo>
                  <a:pt x="93736" y="153722"/>
                  <a:pt x="91298" y="151324"/>
                  <a:pt x="88860" y="150103"/>
                </a:cubicBezTo>
                <a:cubicBezTo>
                  <a:pt x="85248" y="147661"/>
                  <a:pt x="80403" y="145264"/>
                  <a:pt x="76761" y="145264"/>
                </a:cubicBezTo>
                <a:close/>
                <a:moveTo>
                  <a:pt x="595533" y="118578"/>
                </a:moveTo>
                <a:cubicBezTo>
                  <a:pt x="585842" y="122196"/>
                  <a:pt x="576150" y="127081"/>
                  <a:pt x="566459" y="130700"/>
                </a:cubicBezTo>
                <a:cubicBezTo>
                  <a:pt x="548279" y="137982"/>
                  <a:pt x="530100" y="145264"/>
                  <a:pt x="513125" y="152500"/>
                </a:cubicBezTo>
                <a:cubicBezTo>
                  <a:pt x="498587" y="158561"/>
                  <a:pt x="485254" y="165843"/>
                  <a:pt x="470686" y="173125"/>
                </a:cubicBezTo>
                <a:cubicBezTo>
                  <a:pt x="450099" y="184026"/>
                  <a:pt x="428278" y="191308"/>
                  <a:pt x="407660" y="200987"/>
                </a:cubicBezTo>
                <a:cubicBezTo>
                  <a:pt x="374944" y="215551"/>
                  <a:pt x="345838" y="236176"/>
                  <a:pt x="314325" y="253137"/>
                </a:cubicBezTo>
                <a:cubicBezTo>
                  <a:pt x="300992" y="260419"/>
                  <a:pt x="296146" y="271320"/>
                  <a:pt x="296146" y="285839"/>
                </a:cubicBezTo>
                <a:cubicBezTo>
                  <a:pt x="296146" y="297960"/>
                  <a:pt x="294943" y="310082"/>
                  <a:pt x="292504" y="321028"/>
                </a:cubicBezTo>
                <a:cubicBezTo>
                  <a:pt x="290097" y="336768"/>
                  <a:pt x="287659" y="351287"/>
                  <a:pt x="290097" y="367072"/>
                </a:cubicBezTo>
                <a:cubicBezTo>
                  <a:pt x="291301" y="373133"/>
                  <a:pt x="290097" y="380415"/>
                  <a:pt x="290097" y="386476"/>
                </a:cubicBezTo>
                <a:cubicBezTo>
                  <a:pt x="288862" y="402216"/>
                  <a:pt x="287659" y="417956"/>
                  <a:pt x="287659" y="432520"/>
                </a:cubicBezTo>
                <a:cubicBezTo>
                  <a:pt x="286455" y="450703"/>
                  <a:pt x="285251" y="467664"/>
                  <a:pt x="284017" y="485846"/>
                </a:cubicBezTo>
                <a:cubicBezTo>
                  <a:pt x="284017" y="495571"/>
                  <a:pt x="282813" y="505250"/>
                  <a:pt x="284017" y="514929"/>
                </a:cubicBezTo>
                <a:cubicBezTo>
                  <a:pt x="286455" y="529493"/>
                  <a:pt x="285251" y="542836"/>
                  <a:pt x="281609" y="557355"/>
                </a:cubicBezTo>
                <a:cubicBezTo>
                  <a:pt x="276763" y="577980"/>
                  <a:pt x="274325" y="598560"/>
                  <a:pt x="270683" y="619185"/>
                </a:cubicBezTo>
                <a:cubicBezTo>
                  <a:pt x="269479" y="630085"/>
                  <a:pt x="275529" y="637367"/>
                  <a:pt x="286455" y="634925"/>
                </a:cubicBezTo>
                <a:cubicBezTo>
                  <a:pt x="292504" y="633749"/>
                  <a:pt x="298585" y="631306"/>
                  <a:pt x="302196" y="628864"/>
                </a:cubicBezTo>
                <a:cubicBezTo>
                  <a:pt x="317968" y="616742"/>
                  <a:pt x="336147" y="610681"/>
                  <a:pt x="353122" y="602223"/>
                </a:cubicBezTo>
                <a:cubicBezTo>
                  <a:pt x="377351" y="590102"/>
                  <a:pt x="402814" y="579201"/>
                  <a:pt x="427074" y="564637"/>
                </a:cubicBezTo>
                <a:cubicBezTo>
                  <a:pt x="451303" y="550073"/>
                  <a:pt x="476766" y="540394"/>
                  <a:pt x="502199" y="531936"/>
                </a:cubicBezTo>
                <a:cubicBezTo>
                  <a:pt x="524020" y="525875"/>
                  <a:pt x="544637" y="518593"/>
                  <a:pt x="566459" y="512532"/>
                </a:cubicBezTo>
                <a:cubicBezTo>
                  <a:pt x="578588" y="508868"/>
                  <a:pt x="584638" y="500410"/>
                  <a:pt x="585842" y="488289"/>
                </a:cubicBezTo>
                <a:cubicBezTo>
                  <a:pt x="587045" y="473725"/>
                  <a:pt x="589483" y="460382"/>
                  <a:pt x="589483" y="445863"/>
                </a:cubicBezTo>
                <a:cubicBezTo>
                  <a:pt x="591922" y="399773"/>
                  <a:pt x="590687" y="353729"/>
                  <a:pt x="595533" y="307685"/>
                </a:cubicBezTo>
                <a:cubicBezTo>
                  <a:pt x="599175" y="272541"/>
                  <a:pt x="602817" y="238573"/>
                  <a:pt x="604021" y="203430"/>
                </a:cubicBezTo>
                <a:cubicBezTo>
                  <a:pt x="607663" y="180407"/>
                  <a:pt x="610101" y="157385"/>
                  <a:pt x="612509" y="133142"/>
                </a:cubicBezTo>
                <a:cubicBezTo>
                  <a:pt x="614947" y="121020"/>
                  <a:pt x="607663" y="114959"/>
                  <a:pt x="595533" y="118578"/>
                </a:cubicBezTo>
                <a:close/>
                <a:moveTo>
                  <a:pt x="84014" y="26444"/>
                </a:moveTo>
                <a:cubicBezTo>
                  <a:pt x="81606" y="26444"/>
                  <a:pt x="79168" y="30108"/>
                  <a:pt x="79168" y="32505"/>
                </a:cubicBezTo>
                <a:cubicBezTo>
                  <a:pt x="77964" y="48290"/>
                  <a:pt x="75526" y="62809"/>
                  <a:pt x="74322" y="74931"/>
                </a:cubicBezTo>
                <a:cubicBezTo>
                  <a:pt x="74322" y="87052"/>
                  <a:pt x="77964" y="96777"/>
                  <a:pt x="84014" y="105235"/>
                </a:cubicBezTo>
                <a:cubicBezTo>
                  <a:pt x="103428" y="129478"/>
                  <a:pt x="122811" y="153722"/>
                  <a:pt x="140990" y="179186"/>
                </a:cubicBezTo>
                <a:cubicBezTo>
                  <a:pt x="160404" y="204651"/>
                  <a:pt x="180990" y="231291"/>
                  <a:pt x="195527" y="260419"/>
                </a:cubicBezTo>
                <a:cubicBezTo>
                  <a:pt x="206454" y="284663"/>
                  <a:pt x="219787" y="307685"/>
                  <a:pt x="231917" y="331928"/>
                </a:cubicBezTo>
                <a:cubicBezTo>
                  <a:pt x="233121" y="334325"/>
                  <a:pt x="236763" y="335547"/>
                  <a:pt x="239170" y="335547"/>
                </a:cubicBezTo>
                <a:cubicBezTo>
                  <a:pt x="240405" y="335547"/>
                  <a:pt x="242812" y="333104"/>
                  <a:pt x="242812" y="330707"/>
                </a:cubicBezTo>
                <a:cubicBezTo>
                  <a:pt x="244016" y="318585"/>
                  <a:pt x="245250" y="306464"/>
                  <a:pt x="246454" y="295563"/>
                </a:cubicBezTo>
                <a:cubicBezTo>
                  <a:pt x="248862" y="279778"/>
                  <a:pt x="245250" y="267656"/>
                  <a:pt x="234325" y="254359"/>
                </a:cubicBezTo>
                <a:cubicBezTo>
                  <a:pt x="218584" y="236176"/>
                  <a:pt x="204015" y="215551"/>
                  <a:pt x="190682" y="194926"/>
                </a:cubicBezTo>
                <a:cubicBezTo>
                  <a:pt x="165250" y="153722"/>
                  <a:pt x="140990" y="111296"/>
                  <a:pt x="115527" y="68870"/>
                </a:cubicBezTo>
                <a:cubicBezTo>
                  <a:pt x="108273" y="56748"/>
                  <a:pt x="99786" y="43451"/>
                  <a:pt x="91298" y="31329"/>
                </a:cubicBezTo>
                <a:cubicBezTo>
                  <a:pt x="90094" y="28887"/>
                  <a:pt x="86452" y="26444"/>
                  <a:pt x="84014" y="26444"/>
                </a:cubicBezTo>
                <a:close/>
                <a:moveTo>
                  <a:pt x="33145" y="0"/>
                </a:moveTo>
                <a:lnTo>
                  <a:pt x="107252" y="0"/>
                </a:lnTo>
                <a:lnTo>
                  <a:pt x="143883" y="43745"/>
                </a:lnTo>
                <a:cubicBezTo>
                  <a:pt x="156461" y="61927"/>
                  <a:pt x="167672" y="81014"/>
                  <a:pt x="178583" y="100395"/>
                </a:cubicBezTo>
                <a:cubicBezTo>
                  <a:pt x="188274" y="117357"/>
                  <a:pt x="199170" y="134318"/>
                  <a:pt x="210096" y="151324"/>
                </a:cubicBezTo>
                <a:cubicBezTo>
                  <a:pt x="223429" y="171904"/>
                  <a:pt x="239170" y="191308"/>
                  <a:pt x="253738" y="210712"/>
                </a:cubicBezTo>
                <a:cubicBezTo>
                  <a:pt x="257349" y="214330"/>
                  <a:pt x="262195" y="219170"/>
                  <a:pt x="270683" y="220391"/>
                </a:cubicBezTo>
                <a:cubicBezTo>
                  <a:pt x="280405" y="215551"/>
                  <a:pt x="291301" y="211933"/>
                  <a:pt x="299788" y="205872"/>
                </a:cubicBezTo>
                <a:cubicBezTo>
                  <a:pt x="336147" y="181629"/>
                  <a:pt x="373740" y="158561"/>
                  <a:pt x="416148" y="145264"/>
                </a:cubicBezTo>
                <a:cubicBezTo>
                  <a:pt x="419790" y="144042"/>
                  <a:pt x="423432" y="142821"/>
                  <a:pt x="425839" y="140379"/>
                </a:cubicBezTo>
                <a:cubicBezTo>
                  <a:pt x="462198" y="119799"/>
                  <a:pt x="499791" y="99174"/>
                  <a:pt x="539792" y="84655"/>
                </a:cubicBezTo>
                <a:cubicBezTo>
                  <a:pt x="549483" y="80992"/>
                  <a:pt x="559175" y="74931"/>
                  <a:pt x="568866" y="68870"/>
                </a:cubicBezTo>
                <a:cubicBezTo>
                  <a:pt x="590687" y="54351"/>
                  <a:pt x="591922" y="51909"/>
                  <a:pt x="579792" y="28887"/>
                </a:cubicBezTo>
                <a:cubicBezTo>
                  <a:pt x="578588" y="27665"/>
                  <a:pt x="578588" y="26444"/>
                  <a:pt x="577354" y="25268"/>
                </a:cubicBezTo>
                <a:lnTo>
                  <a:pt x="561398" y="0"/>
                </a:lnTo>
                <a:lnTo>
                  <a:pt x="614892" y="0"/>
                </a:lnTo>
                <a:lnTo>
                  <a:pt x="637972" y="45848"/>
                </a:lnTo>
                <a:cubicBezTo>
                  <a:pt x="640410" y="51909"/>
                  <a:pt x="645256" y="56748"/>
                  <a:pt x="650102" y="61633"/>
                </a:cubicBezTo>
                <a:cubicBezTo>
                  <a:pt x="660997" y="70091"/>
                  <a:pt x="664639" y="82213"/>
                  <a:pt x="663435" y="95556"/>
                </a:cubicBezTo>
                <a:cubicBezTo>
                  <a:pt x="663435" y="96777"/>
                  <a:pt x="663435" y="97953"/>
                  <a:pt x="663435" y="100395"/>
                </a:cubicBezTo>
                <a:cubicBezTo>
                  <a:pt x="653744" y="152500"/>
                  <a:pt x="657355" y="205872"/>
                  <a:pt x="654947" y="257977"/>
                </a:cubicBezTo>
                <a:cubicBezTo>
                  <a:pt x="653744" y="273717"/>
                  <a:pt x="651305" y="290724"/>
                  <a:pt x="650102" y="306464"/>
                </a:cubicBezTo>
                <a:cubicBezTo>
                  <a:pt x="650102" y="313746"/>
                  <a:pt x="650102" y="321028"/>
                  <a:pt x="650102" y="328265"/>
                </a:cubicBezTo>
                <a:cubicBezTo>
                  <a:pt x="650102" y="339165"/>
                  <a:pt x="651305" y="348889"/>
                  <a:pt x="650102" y="359790"/>
                </a:cubicBezTo>
                <a:cubicBezTo>
                  <a:pt x="647663" y="388873"/>
                  <a:pt x="645256" y="417956"/>
                  <a:pt x="642818" y="445863"/>
                </a:cubicBezTo>
                <a:cubicBezTo>
                  <a:pt x="641614" y="461603"/>
                  <a:pt x="641614" y="477388"/>
                  <a:pt x="642818" y="493128"/>
                </a:cubicBezTo>
                <a:cubicBezTo>
                  <a:pt x="644021" y="519814"/>
                  <a:pt x="629484" y="537997"/>
                  <a:pt x="612509" y="554958"/>
                </a:cubicBezTo>
                <a:cubicBezTo>
                  <a:pt x="607663" y="559798"/>
                  <a:pt x="597971" y="562240"/>
                  <a:pt x="590687" y="564637"/>
                </a:cubicBezTo>
                <a:cubicBezTo>
                  <a:pt x="578588" y="568256"/>
                  <a:pt x="566459" y="570698"/>
                  <a:pt x="554329" y="574316"/>
                </a:cubicBezTo>
                <a:cubicBezTo>
                  <a:pt x="536150" y="579201"/>
                  <a:pt x="517970" y="586438"/>
                  <a:pt x="498587" y="591323"/>
                </a:cubicBezTo>
                <a:cubicBezTo>
                  <a:pt x="460994" y="601002"/>
                  <a:pt x="428278" y="622803"/>
                  <a:pt x="393123" y="638588"/>
                </a:cubicBezTo>
                <a:cubicBezTo>
                  <a:pt x="382197" y="643428"/>
                  <a:pt x="371301" y="648268"/>
                  <a:pt x="360406" y="653107"/>
                </a:cubicBezTo>
                <a:cubicBezTo>
                  <a:pt x="356764" y="654328"/>
                  <a:pt x="351919" y="656771"/>
                  <a:pt x="348277" y="659168"/>
                </a:cubicBezTo>
                <a:cubicBezTo>
                  <a:pt x="332505" y="673732"/>
                  <a:pt x="311918" y="679793"/>
                  <a:pt x="293739" y="689472"/>
                </a:cubicBezTo>
                <a:cubicBezTo>
                  <a:pt x="277967" y="696754"/>
                  <a:pt x="263430" y="701594"/>
                  <a:pt x="246454" y="696754"/>
                </a:cubicBezTo>
                <a:cubicBezTo>
                  <a:pt x="218584" y="704036"/>
                  <a:pt x="201608" y="688296"/>
                  <a:pt x="185836" y="668893"/>
                </a:cubicBezTo>
                <a:cubicBezTo>
                  <a:pt x="180990" y="662832"/>
                  <a:pt x="176145" y="655550"/>
                  <a:pt x="168861" y="650710"/>
                </a:cubicBezTo>
                <a:cubicBezTo>
                  <a:pt x="148274" y="636146"/>
                  <a:pt x="133737" y="616742"/>
                  <a:pt x="120403" y="596162"/>
                </a:cubicBezTo>
                <a:cubicBezTo>
                  <a:pt x="116761" y="591323"/>
                  <a:pt x="113119" y="586483"/>
                  <a:pt x="109477" y="581598"/>
                </a:cubicBezTo>
                <a:cubicBezTo>
                  <a:pt x="91298" y="558576"/>
                  <a:pt x="73119" y="536775"/>
                  <a:pt x="56143" y="512532"/>
                </a:cubicBezTo>
                <a:cubicBezTo>
                  <a:pt x="48859" y="502808"/>
                  <a:pt x="41606" y="496747"/>
                  <a:pt x="30680" y="493128"/>
                </a:cubicBezTo>
                <a:cubicBezTo>
                  <a:pt x="6451" y="484625"/>
                  <a:pt x="-2037" y="468885"/>
                  <a:pt x="402" y="443420"/>
                </a:cubicBezTo>
                <a:cubicBezTo>
                  <a:pt x="4013" y="405834"/>
                  <a:pt x="5247" y="369469"/>
                  <a:pt x="7655" y="331928"/>
                </a:cubicBezTo>
                <a:cubicBezTo>
                  <a:pt x="8858" y="306464"/>
                  <a:pt x="11297" y="280999"/>
                  <a:pt x="13735" y="256756"/>
                </a:cubicBezTo>
                <a:cubicBezTo>
                  <a:pt x="14939" y="238573"/>
                  <a:pt x="16143" y="221612"/>
                  <a:pt x="17346" y="203430"/>
                </a:cubicBezTo>
                <a:cubicBezTo>
                  <a:pt x="19785" y="176744"/>
                  <a:pt x="20988" y="150103"/>
                  <a:pt x="23427" y="123417"/>
                </a:cubicBezTo>
                <a:cubicBezTo>
                  <a:pt x="24630" y="110075"/>
                  <a:pt x="25834" y="96777"/>
                  <a:pt x="25834" y="83434"/>
                </a:cubicBezTo>
                <a:cubicBezTo>
                  <a:pt x="25834" y="61633"/>
                  <a:pt x="27068" y="41008"/>
                  <a:pt x="31914" y="1920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Freeform 256">
            <a:extLst>
              <a:ext uri="{FF2B5EF4-FFF2-40B4-BE49-F238E27FC236}">
                <a16:creationId xmlns:a16="http://schemas.microsoft.com/office/drawing/2014/main" id="{87ABDE0A-BBF0-D548-B396-1E3E7A71444B}"/>
              </a:ext>
            </a:extLst>
          </p:cNvPr>
          <p:cNvSpPr/>
          <p:nvPr userDrawn="1"/>
        </p:nvSpPr>
        <p:spPr>
          <a:xfrm>
            <a:off x="4439566" y="5909683"/>
            <a:ext cx="771321" cy="948317"/>
          </a:xfrm>
          <a:custGeom>
            <a:avLst/>
            <a:gdLst>
              <a:gd name="connsiteX0" fmla="*/ 195063 w 771321"/>
              <a:gd name="connsiteY0" fmla="*/ 654818 h 948317"/>
              <a:gd name="connsiteX1" fmla="*/ 173714 w 771321"/>
              <a:gd name="connsiteY1" fmla="*/ 654970 h 948317"/>
              <a:gd name="connsiteX2" fmla="*/ 168858 w 771321"/>
              <a:gd name="connsiteY2" fmla="*/ 667123 h 948317"/>
              <a:gd name="connsiteX3" fmla="*/ 194290 w 771321"/>
              <a:gd name="connsiteY3" fmla="*/ 687691 h 948317"/>
              <a:gd name="connsiteX4" fmla="*/ 225836 w 771321"/>
              <a:gd name="connsiteY4" fmla="*/ 704659 h 948317"/>
              <a:gd name="connsiteX5" fmla="*/ 239145 w 771321"/>
              <a:gd name="connsiteY5" fmla="*/ 721628 h 948317"/>
              <a:gd name="connsiteX6" fmla="*/ 230656 w 771321"/>
              <a:gd name="connsiteY6" fmla="*/ 734997 h 948317"/>
              <a:gd name="connsiteX7" fmla="*/ 219757 w 771321"/>
              <a:gd name="connsiteY7" fmla="*/ 733781 h 948317"/>
              <a:gd name="connsiteX8" fmla="*/ 157924 w 771321"/>
              <a:gd name="connsiteY8" fmla="*/ 709521 h 948317"/>
              <a:gd name="connsiteX9" fmla="*/ 140981 w 771321"/>
              <a:gd name="connsiteY9" fmla="*/ 703444 h 948317"/>
              <a:gd name="connsiteX10" fmla="*/ 124003 w 771321"/>
              <a:gd name="connsiteY10" fmla="*/ 725274 h 948317"/>
              <a:gd name="connsiteX11" fmla="*/ 125226 w 771321"/>
              <a:gd name="connsiteY11" fmla="*/ 727705 h 948317"/>
              <a:gd name="connsiteX12" fmla="*/ 111880 w 771321"/>
              <a:gd name="connsiteY12" fmla="*/ 756780 h 948317"/>
              <a:gd name="connsiteX13" fmla="*/ 107024 w 771321"/>
              <a:gd name="connsiteY13" fmla="*/ 759211 h 948317"/>
              <a:gd name="connsiteX14" fmla="*/ 110658 w 771321"/>
              <a:gd name="connsiteY14" fmla="*/ 766503 h 948317"/>
              <a:gd name="connsiteX15" fmla="*/ 167635 w 771321"/>
              <a:gd name="connsiteY15" fmla="*/ 805301 h 948317"/>
              <a:gd name="connsiteX16" fmla="*/ 185836 w 771321"/>
              <a:gd name="connsiteY16" fmla="*/ 818623 h 948317"/>
              <a:gd name="connsiteX17" fmla="*/ 187023 w 771321"/>
              <a:gd name="connsiteY17" fmla="*/ 833161 h 948317"/>
              <a:gd name="connsiteX18" fmla="*/ 176124 w 771321"/>
              <a:gd name="connsiteY18" fmla="*/ 839238 h 948317"/>
              <a:gd name="connsiteX19" fmla="*/ 161592 w 771321"/>
              <a:gd name="connsiteY19" fmla="*/ 836807 h 948317"/>
              <a:gd name="connsiteX20" fmla="*/ 110658 w 771321"/>
              <a:gd name="connsiteY20" fmla="*/ 813762 h 948317"/>
              <a:gd name="connsiteX21" fmla="*/ 93715 w 771321"/>
              <a:gd name="connsiteY21" fmla="*/ 812546 h 948317"/>
              <a:gd name="connsiteX22" fmla="*/ 63392 w 771321"/>
              <a:gd name="connsiteY22" fmla="*/ 824653 h 948317"/>
              <a:gd name="connsiteX23" fmla="*/ 59759 w 771321"/>
              <a:gd name="connsiteY23" fmla="*/ 836807 h 948317"/>
              <a:gd name="connsiteX24" fmla="*/ 77924 w 771321"/>
              <a:gd name="connsiteY24" fmla="*/ 850129 h 948317"/>
              <a:gd name="connsiteX25" fmla="*/ 121593 w 771321"/>
              <a:gd name="connsiteY25" fmla="*/ 887712 h 948317"/>
              <a:gd name="connsiteX26" fmla="*/ 197923 w 771321"/>
              <a:gd name="connsiteY26" fmla="*/ 930110 h 948317"/>
              <a:gd name="connsiteX27" fmla="*/ 262166 w 771321"/>
              <a:gd name="connsiteY27" fmla="*/ 945863 h 948317"/>
              <a:gd name="connsiteX28" fmla="*/ 275512 w 771321"/>
              <a:gd name="connsiteY28" fmla="*/ 945863 h 948317"/>
              <a:gd name="connsiteX29" fmla="*/ 287634 w 771321"/>
              <a:gd name="connsiteY29" fmla="*/ 924080 h 948317"/>
              <a:gd name="connsiteX30" fmla="*/ 282778 w 771321"/>
              <a:gd name="connsiteY30" fmla="*/ 916787 h 948317"/>
              <a:gd name="connsiteX31" fmla="*/ 281591 w 771321"/>
              <a:gd name="connsiteY31" fmla="*/ 899819 h 948317"/>
              <a:gd name="connsiteX32" fmla="*/ 299756 w 771321"/>
              <a:gd name="connsiteY32" fmla="*/ 894958 h 948317"/>
              <a:gd name="connsiteX33" fmla="*/ 313101 w 771321"/>
              <a:gd name="connsiteY33" fmla="*/ 897388 h 948317"/>
              <a:gd name="connsiteX34" fmla="*/ 321590 w 771321"/>
              <a:gd name="connsiteY34" fmla="*/ 896173 h 948317"/>
              <a:gd name="connsiteX35" fmla="*/ 326411 w 771321"/>
              <a:gd name="connsiteY35" fmla="*/ 885281 h 948317"/>
              <a:gd name="connsiteX36" fmla="*/ 292490 w 771321"/>
              <a:gd name="connsiteY36" fmla="*/ 844052 h 948317"/>
              <a:gd name="connsiteX37" fmla="*/ 257346 w 771321"/>
              <a:gd name="connsiteY37" fmla="*/ 793147 h 948317"/>
              <a:gd name="connsiteX38" fmla="*/ 259757 w 771321"/>
              <a:gd name="connsiteY38" fmla="*/ 785902 h 948317"/>
              <a:gd name="connsiteX39" fmla="*/ 268246 w 771321"/>
              <a:gd name="connsiteY39" fmla="*/ 784687 h 948317"/>
              <a:gd name="connsiteX40" fmla="*/ 280368 w 771321"/>
              <a:gd name="connsiteY40" fmla="*/ 793147 h 948317"/>
              <a:gd name="connsiteX41" fmla="*/ 300979 w 771321"/>
              <a:gd name="connsiteY41" fmla="*/ 812546 h 948317"/>
              <a:gd name="connsiteX42" fmla="*/ 328856 w 771321"/>
              <a:gd name="connsiteY42" fmla="*/ 825869 h 948317"/>
              <a:gd name="connsiteX43" fmla="*/ 339756 w 771321"/>
              <a:gd name="connsiteY43" fmla="*/ 814977 h 948317"/>
              <a:gd name="connsiteX44" fmla="*/ 338532 w 771321"/>
              <a:gd name="connsiteY44" fmla="*/ 810116 h 948317"/>
              <a:gd name="connsiteX45" fmla="*/ 357957 w 771321"/>
              <a:gd name="connsiteY45" fmla="*/ 779825 h 948317"/>
              <a:gd name="connsiteX46" fmla="*/ 362777 w 771321"/>
              <a:gd name="connsiteY46" fmla="*/ 778610 h 948317"/>
              <a:gd name="connsiteX47" fmla="*/ 368856 w 771321"/>
              <a:gd name="connsiteY47" fmla="*/ 766503 h 948317"/>
              <a:gd name="connsiteX48" fmla="*/ 360367 w 771321"/>
              <a:gd name="connsiteY48" fmla="*/ 754349 h 948317"/>
              <a:gd name="connsiteX49" fmla="*/ 340979 w 771321"/>
              <a:gd name="connsiteY49" fmla="*/ 744673 h 948317"/>
              <a:gd name="connsiteX50" fmla="*/ 235512 w 771321"/>
              <a:gd name="connsiteY50" fmla="*/ 684092 h 948317"/>
              <a:gd name="connsiteX51" fmla="*/ 213714 w 771321"/>
              <a:gd name="connsiteY51" fmla="*/ 664693 h 948317"/>
              <a:gd name="connsiteX52" fmla="*/ 195063 w 771321"/>
              <a:gd name="connsiteY52" fmla="*/ 654818 h 948317"/>
              <a:gd name="connsiteX53" fmla="*/ 520636 w 771321"/>
              <a:gd name="connsiteY53" fmla="*/ 43263 h 948317"/>
              <a:gd name="connsiteX54" fmla="*/ 477955 w 771321"/>
              <a:gd name="connsiteY54" fmla="*/ 44062 h 948317"/>
              <a:gd name="connsiteX55" fmla="*/ 458531 w 771321"/>
              <a:gd name="connsiteY55" fmla="*/ 46492 h 948317"/>
              <a:gd name="connsiteX56" fmla="*/ 356734 w 771321"/>
              <a:gd name="connsiteY56" fmla="*/ 88937 h 948317"/>
              <a:gd name="connsiteX57" fmla="*/ 343389 w 771321"/>
              <a:gd name="connsiteY57" fmla="*/ 99828 h 948317"/>
              <a:gd name="connsiteX58" fmla="*/ 308245 w 771321"/>
              <a:gd name="connsiteY58" fmla="*/ 142272 h 948317"/>
              <a:gd name="connsiteX59" fmla="*/ 288857 w 771321"/>
              <a:gd name="connsiteY59" fmla="*/ 235575 h 948317"/>
              <a:gd name="connsiteX60" fmla="*/ 304612 w 771321"/>
              <a:gd name="connsiteY60" fmla="*/ 336217 h 948317"/>
              <a:gd name="connsiteX61" fmla="*/ 310655 w 771321"/>
              <a:gd name="connsiteY61" fmla="*/ 368938 h 948317"/>
              <a:gd name="connsiteX62" fmla="*/ 304612 w 771321"/>
              <a:gd name="connsiteY62" fmla="*/ 452565 h 948317"/>
              <a:gd name="connsiteX63" fmla="*/ 286411 w 771321"/>
              <a:gd name="connsiteY63" fmla="*/ 530114 h 948317"/>
              <a:gd name="connsiteX64" fmla="*/ 281591 w 771321"/>
              <a:gd name="connsiteY64" fmla="*/ 542268 h 948317"/>
              <a:gd name="connsiteX65" fmla="*/ 240368 w 771321"/>
              <a:gd name="connsiteY65" fmla="*/ 616171 h 948317"/>
              <a:gd name="connsiteX66" fmla="*/ 246411 w 771321"/>
              <a:gd name="connsiteY66" fmla="*/ 653754 h 948317"/>
              <a:gd name="connsiteX67" fmla="*/ 262166 w 771321"/>
              <a:gd name="connsiteY67" fmla="*/ 653754 h 948317"/>
              <a:gd name="connsiteX68" fmla="*/ 298533 w 771321"/>
              <a:gd name="connsiteY68" fmla="*/ 606495 h 948317"/>
              <a:gd name="connsiteX69" fmla="*/ 362777 w 771321"/>
              <a:gd name="connsiteY69" fmla="*/ 491363 h 948317"/>
              <a:gd name="connsiteX70" fmla="*/ 376122 w 771321"/>
              <a:gd name="connsiteY70" fmla="*/ 456211 h 948317"/>
              <a:gd name="connsiteX71" fmla="*/ 388244 w 771321"/>
              <a:gd name="connsiteY71" fmla="*/ 416197 h 948317"/>
              <a:gd name="connsiteX72" fmla="*/ 402776 w 771321"/>
              <a:gd name="connsiteY72" fmla="*/ 358000 h 948317"/>
              <a:gd name="connsiteX73" fmla="*/ 388244 w 771321"/>
              <a:gd name="connsiteY73" fmla="*/ 319202 h 948317"/>
              <a:gd name="connsiteX74" fmla="*/ 355511 w 771321"/>
              <a:gd name="connsiteY74" fmla="*/ 282881 h 948317"/>
              <a:gd name="connsiteX75" fmla="*/ 351878 w 771321"/>
              <a:gd name="connsiteY75" fmla="*/ 257405 h 948317"/>
              <a:gd name="connsiteX76" fmla="*/ 399143 w 771321"/>
              <a:gd name="connsiteY76" fmla="*/ 242867 h 948317"/>
              <a:gd name="connsiteX77" fmla="*/ 436733 w 771321"/>
              <a:gd name="connsiteY77" fmla="*/ 282881 h 948317"/>
              <a:gd name="connsiteX78" fmla="*/ 496121 w 771321"/>
              <a:gd name="connsiteY78" fmla="*/ 299849 h 948317"/>
              <a:gd name="connsiteX79" fmla="*/ 517955 w 771321"/>
              <a:gd name="connsiteY79" fmla="*/ 287696 h 948317"/>
              <a:gd name="connsiteX80" fmla="*/ 556731 w 771321"/>
              <a:gd name="connsiteY80" fmla="*/ 297419 h 948317"/>
              <a:gd name="connsiteX81" fmla="*/ 566408 w 771321"/>
              <a:gd name="connsiteY81" fmla="*/ 338601 h 948317"/>
              <a:gd name="connsiteX82" fmla="*/ 536120 w 771321"/>
              <a:gd name="connsiteY82" fmla="*/ 360431 h 948317"/>
              <a:gd name="connsiteX83" fmla="*/ 514286 w 771321"/>
              <a:gd name="connsiteY83" fmla="*/ 361646 h 948317"/>
              <a:gd name="connsiteX84" fmla="*/ 494898 w 771321"/>
              <a:gd name="connsiteY84" fmla="*/ 371322 h 948317"/>
              <a:gd name="connsiteX85" fmla="*/ 463387 w 771321"/>
              <a:gd name="connsiteY85" fmla="*/ 414982 h 948317"/>
              <a:gd name="connsiteX86" fmla="*/ 413712 w 771321"/>
              <a:gd name="connsiteY86" fmla="*/ 507116 h 948317"/>
              <a:gd name="connsiteX87" fmla="*/ 353101 w 771321"/>
              <a:gd name="connsiteY87" fmla="*/ 599203 h 948317"/>
              <a:gd name="connsiteX88" fmla="*/ 347022 w 771321"/>
              <a:gd name="connsiteY88" fmla="*/ 607711 h 948317"/>
              <a:gd name="connsiteX89" fmla="*/ 311879 w 771321"/>
              <a:gd name="connsiteY89" fmla="*/ 656185 h 948317"/>
              <a:gd name="connsiteX90" fmla="*/ 319144 w 771321"/>
              <a:gd name="connsiteY90" fmla="*/ 692553 h 948317"/>
              <a:gd name="connsiteX91" fmla="*/ 360367 w 771321"/>
              <a:gd name="connsiteY91" fmla="*/ 679230 h 948317"/>
              <a:gd name="connsiteX92" fmla="*/ 418532 w 771321"/>
              <a:gd name="connsiteY92" fmla="*/ 600418 h 948317"/>
              <a:gd name="connsiteX93" fmla="*/ 500977 w 771321"/>
              <a:gd name="connsiteY93" fmla="*/ 526515 h 948317"/>
              <a:gd name="connsiteX94" fmla="*/ 509466 w 771321"/>
              <a:gd name="connsiteY94" fmla="*/ 519223 h 948317"/>
              <a:gd name="connsiteX95" fmla="*/ 530077 w 771321"/>
              <a:gd name="connsiteY95" fmla="*/ 502254 h 948317"/>
              <a:gd name="connsiteX96" fmla="*/ 597954 w 771321"/>
              <a:gd name="connsiteY96" fmla="*/ 459810 h 948317"/>
              <a:gd name="connsiteX97" fmla="*/ 639141 w 771321"/>
              <a:gd name="connsiteY97" fmla="*/ 429519 h 948317"/>
              <a:gd name="connsiteX98" fmla="*/ 704607 w 771321"/>
              <a:gd name="connsiteY98" fmla="*/ 342247 h 948317"/>
              <a:gd name="connsiteX99" fmla="*/ 720363 w 771321"/>
              <a:gd name="connsiteY99" fmla="*/ 278019 h 948317"/>
              <a:gd name="connsiteX100" fmla="*/ 717953 w 771321"/>
              <a:gd name="connsiteY100" fmla="*/ 240437 h 948317"/>
              <a:gd name="connsiteX101" fmla="*/ 711873 w 771321"/>
              <a:gd name="connsiteY101" fmla="*/ 216176 h 948317"/>
              <a:gd name="connsiteX102" fmla="*/ 696119 w 771321"/>
              <a:gd name="connsiteY102" fmla="*/ 173778 h 948317"/>
              <a:gd name="connsiteX103" fmla="*/ 635507 w 771321"/>
              <a:gd name="connsiteY103" fmla="*/ 90152 h 948317"/>
              <a:gd name="connsiteX104" fmla="*/ 520636 w 771321"/>
              <a:gd name="connsiteY104" fmla="*/ 43263 h 948317"/>
              <a:gd name="connsiteX105" fmla="*/ 488854 w 771321"/>
              <a:gd name="connsiteY105" fmla="*/ 1664 h 948317"/>
              <a:gd name="connsiteX106" fmla="*/ 526408 w 771321"/>
              <a:gd name="connsiteY106" fmla="*/ 1664 h 948317"/>
              <a:gd name="connsiteX107" fmla="*/ 636730 w 771321"/>
              <a:gd name="connsiteY107" fmla="*/ 45277 h 948317"/>
              <a:gd name="connsiteX108" fmla="*/ 679140 w 771321"/>
              <a:gd name="connsiteY108" fmla="*/ 77998 h 948317"/>
              <a:gd name="connsiteX109" fmla="*/ 740974 w 771321"/>
              <a:gd name="connsiteY109" fmla="*/ 174994 h 948317"/>
              <a:gd name="connsiteX110" fmla="*/ 749463 w 771321"/>
              <a:gd name="connsiteY110" fmla="*/ 207715 h 948317"/>
              <a:gd name="connsiteX111" fmla="*/ 767628 w 771321"/>
              <a:gd name="connsiteY111" fmla="*/ 269512 h 948317"/>
              <a:gd name="connsiteX112" fmla="*/ 770074 w 771321"/>
              <a:gd name="connsiteY112" fmla="*/ 304664 h 948317"/>
              <a:gd name="connsiteX113" fmla="*/ 766441 w 771321"/>
              <a:gd name="connsiteY113" fmla="*/ 331355 h 948317"/>
              <a:gd name="connsiteX114" fmla="*/ 749463 w 771321"/>
              <a:gd name="connsiteY114" fmla="*/ 377399 h 948317"/>
              <a:gd name="connsiteX115" fmla="*/ 681587 w 771321"/>
              <a:gd name="connsiteY115" fmla="*/ 468318 h 948317"/>
              <a:gd name="connsiteX116" fmla="*/ 657342 w 771321"/>
              <a:gd name="connsiteY116" fmla="*/ 487717 h 948317"/>
              <a:gd name="connsiteX117" fmla="*/ 549465 w 771321"/>
              <a:gd name="connsiteY117" fmla="*/ 555590 h 948317"/>
              <a:gd name="connsiteX118" fmla="*/ 474286 w 771321"/>
              <a:gd name="connsiteY118" fmla="*/ 611357 h 948317"/>
              <a:gd name="connsiteX119" fmla="*/ 407632 w 771321"/>
              <a:gd name="connsiteY119" fmla="*/ 688906 h 948317"/>
              <a:gd name="connsiteX120" fmla="*/ 391877 w 771321"/>
              <a:gd name="connsiteY120" fmla="*/ 720412 h 948317"/>
              <a:gd name="connsiteX121" fmla="*/ 391877 w 771321"/>
              <a:gd name="connsiteY121" fmla="*/ 748319 h 948317"/>
              <a:gd name="connsiteX122" fmla="*/ 406409 w 771321"/>
              <a:gd name="connsiteY122" fmla="*/ 790717 h 948317"/>
              <a:gd name="connsiteX123" fmla="*/ 400366 w 771321"/>
              <a:gd name="connsiteY123" fmla="*/ 819839 h 948317"/>
              <a:gd name="connsiteX124" fmla="*/ 388244 w 771321"/>
              <a:gd name="connsiteY124" fmla="*/ 848914 h 948317"/>
              <a:gd name="connsiteX125" fmla="*/ 380978 w 771321"/>
              <a:gd name="connsiteY125" fmla="*/ 864667 h 948317"/>
              <a:gd name="connsiteX126" fmla="*/ 371266 w 771321"/>
              <a:gd name="connsiteY126" fmla="*/ 870744 h 948317"/>
              <a:gd name="connsiteX127" fmla="*/ 362777 w 771321"/>
              <a:gd name="connsiteY127" fmla="*/ 890143 h 948317"/>
              <a:gd name="connsiteX128" fmla="*/ 343389 w 771321"/>
              <a:gd name="connsiteY128" fmla="*/ 930110 h 948317"/>
              <a:gd name="connsiteX129" fmla="*/ 332184 w 771321"/>
              <a:gd name="connsiteY129" fmla="*/ 938915 h 948317"/>
              <a:gd name="connsiteX130" fmla="*/ 330771 w 771321"/>
              <a:gd name="connsiteY130" fmla="*/ 948317 h 948317"/>
              <a:gd name="connsiteX131" fmla="*/ 73557 w 771321"/>
              <a:gd name="connsiteY131" fmla="*/ 948317 h 948317"/>
              <a:gd name="connsiteX132" fmla="*/ 64615 w 771321"/>
              <a:gd name="connsiteY132" fmla="*/ 932540 h 948317"/>
              <a:gd name="connsiteX133" fmla="*/ 62169 w 771321"/>
              <a:gd name="connsiteY133" fmla="*/ 919218 h 948317"/>
              <a:gd name="connsiteX134" fmla="*/ 37924 w 771321"/>
              <a:gd name="connsiteY134" fmla="*/ 881635 h 948317"/>
              <a:gd name="connsiteX135" fmla="*/ 16126 w 771321"/>
              <a:gd name="connsiteY135" fmla="*/ 863452 h 948317"/>
              <a:gd name="connsiteX136" fmla="*/ 11270 w 771321"/>
              <a:gd name="connsiteY136" fmla="*/ 800440 h 948317"/>
              <a:gd name="connsiteX137" fmla="*/ 25802 w 771321"/>
              <a:gd name="connsiteY137" fmla="*/ 766503 h 948317"/>
              <a:gd name="connsiteX138" fmla="*/ 58536 w 771321"/>
              <a:gd name="connsiteY138" fmla="*/ 724059 h 948317"/>
              <a:gd name="connsiteX139" fmla="*/ 68248 w 771321"/>
              <a:gd name="connsiteY139" fmla="*/ 707090 h 948317"/>
              <a:gd name="connsiteX140" fmla="*/ 74291 w 771321"/>
              <a:gd name="connsiteY140" fmla="*/ 688906 h 948317"/>
              <a:gd name="connsiteX141" fmla="*/ 104614 w 771321"/>
              <a:gd name="connsiteY141" fmla="*/ 667077 h 948317"/>
              <a:gd name="connsiteX142" fmla="*/ 115514 w 771321"/>
              <a:gd name="connsiteY142" fmla="*/ 652539 h 948317"/>
              <a:gd name="connsiteX143" fmla="*/ 143391 w 771321"/>
              <a:gd name="connsiteY143" fmla="*/ 619818 h 948317"/>
              <a:gd name="connsiteX144" fmla="*/ 149470 w 771321"/>
              <a:gd name="connsiteY144" fmla="*/ 618602 h 948317"/>
              <a:gd name="connsiteX145" fmla="*/ 195513 w 771321"/>
              <a:gd name="connsiteY145" fmla="*/ 582235 h 948317"/>
              <a:gd name="connsiteX146" fmla="*/ 207635 w 771321"/>
              <a:gd name="connsiteY146" fmla="*/ 559236 h 948317"/>
              <a:gd name="connsiteX147" fmla="*/ 236735 w 771321"/>
              <a:gd name="connsiteY147" fmla="*/ 497393 h 948317"/>
              <a:gd name="connsiteX148" fmla="*/ 245225 w 771321"/>
              <a:gd name="connsiteY148" fmla="*/ 445272 h 948317"/>
              <a:gd name="connsiteX149" fmla="*/ 251267 w 771321"/>
              <a:gd name="connsiteY149" fmla="*/ 383476 h 948317"/>
              <a:gd name="connsiteX150" fmla="*/ 250044 w 771321"/>
              <a:gd name="connsiteY150" fmla="*/ 365292 h 948317"/>
              <a:gd name="connsiteX151" fmla="*/ 236735 w 771321"/>
              <a:gd name="connsiteY151" fmla="*/ 286480 h 948317"/>
              <a:gd name="connsiteX152" fmla="*/ 236735 w 771321"/>
              <a:gd name="connsiteY152" fmla="*/ 253759 h 948317"/>
              <a:gd name="connsiteX153" fmla="*/ 236735 w 771321"/>
              <a:gd name="connsiteY153" fmla="*/ 238006 h 948317"/>
              <a:gd name="connsiteX154" fmla="*/ 247634 w 771321"/>
              <a:gd name="connsiteY154" fmla="*/ 141057 h 948317"/>
              <a:gd name="connsiteX155" fmla="*/ 286411 w 771321"/>
              <a:gd name="connsiteY155" fmla="*/ 81644 h 948317"/>
              <a:gd name="connsiteX156" fmla="*/ 385834 w 771321"/>
              <a:gd name="connsiteY156" fmla="*/ 16202 h 948317"/>
              <a:gd name="connsiteX157" fmla="*/ 488854 w 771321"/>
              <a:gd name="connsiteY157" fmla="*/ 1664 h 94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771321" h="948317">
                <a:moveTo>
                  <a:pt x="195063" y="654818"/>
                </a:moveTo>
                <a:cubicBezTo>
                  <a:pt x="188246" y="653451"/>
                  <a:pt x="180980" y="653754"/>
                  <a:pt x="173714" y="654970"/>
                </a:cubicBezTo>
                <a:cubicBezTo>
                  <a:pt x="167635" y="656185"/>
                  <a:pt x="165225" y="662262"/>
                  <a:pt x="168858" y="667123"/>
                </a:cubicBezTo>
                <a:cubicBezTo>
                  <a:pt x="177347" y="674369"/>
                  <a:pt x="185800" y="681661"/>
                  <a:pt x="194290" y="687691"/>
                </a:cubicBezTo>
                <a:cubicBezTo>
                  <a:pt x="204002" y="693768"/>
                  <a:pt x="216124" y="698629"/>
                  <a:pt x="225836" y="704659"/>
                </a:cubicBezTo>
                <a:cubicBezTo>
                  <a:pt x="231879" y="708306"/>
                  <a:pt x="236735" y="715598"/>
                  <a:pt x="239145" y="721628"/>
                </a:cubicBezTo>
                <a:cubicBezTo>
                  <a:pt x="242778" y="727705"/>
                  <a:pt x="237922" y="733781"/>
                  <a:pt x="230656" y="734997"/>
                </a:cubicBezTo>
                <a:cubicBezTo>
                  <a:pt x="227023" y="734997"/>
                  <a:pt x="223390" y="734997"/>
                  <a:pt x="219757" y="733781"/>
                </a:cubicBezTo>
                <a:cubicBezTo>
                  <a:pt x="199146" y="726489"/>
                  <a:pt x="178534" y="718028"/>
                  <a:pt x="157924" y="709521"/>
                </a:cubicBezTo>
                <a:cubicBezTo>
                  <a:pt x="151880" y="707090"/>
                  <a:pt x="147024" y="703444"/>
                  <a:pt x="140981" y="703444"/>
                </a:cubicBezTo>
                <a:cubicBezTo>
                  <a:pt x="125226" y="701060"/>
                  <a:pt x="117924" y="710736"/>
                  <a:pt x="124003" y="725274"/>
                </a:cubicBezTo>
                <a:cubicBezTo>
                  <a:pt x="124003" y="726489"/>
                  <a:pt x="125226" y="726489"/>
                  <a:pt x="125226" y="727705"/>
                </a:cubicBezTo>
                <a:cubicBezTo>
                  <a:pt x="132492" y="745888"/>
                  <a:pt x="130046" y="750750"/>
                  <a:pt x="111880" y="756780"/>
                </a:cubicBezTo>
                <a:cubicBezTo>
                  <a:pt x="109470" y="757995"/>
                  <a:pt x="105802" y="759211"/>
                  <a:pt x="107024" y="759211"/>
                </a:cubicBezTo>
                <a:cubicBezTo>
                  <a:pt x="107024" y="761641"/>
                  <a:pt x="108247" y="765287"/>
                  <a:pt x="110658" y="766503"/>
                </a:cubicBezTo>
                <a:cubicBezTo>
                  <a:pt x="128859" y="779825"/>
                  <a:pt x="145801" y="796793"/>
                  <a:pt x="167635" y="805301"/>
                </a:cubicBezTo>
                <a:cubicBezTo>
                  <a:pt x="173714" y="807685"/>
                  <a:pt x="180980" y="812546"/>
                  <a:pt x="185836" y="818623"/>
                </a:cubicBezTo>
                <a:cubicBezTo>
                  <a:pt x="188246" y="822269"/>
                  <a:pt x="188246" y="828299"/>
                  <a:pt x="187023" y="833161"/>
                </a:cubicBezTo>
                <a:cubicBezTo>
                  <a:pt x="185836" y="835592"/>
                  <a:pt x="179757" y="838022"/>
                  <a:pt x="176124" y="839238"/>
                </a:cubicBezTo>
                <a:cubicBezTo>
                  <a:pt x="171268" y="839238"/>
                  <a:pt x="165225" y="838022"/>
                  <a:pt x="161592" y="836807"/>
                </a:cubicBezTo>
                <a:cubicBezTo>
                  <a:pt x="144614" y="829515"/>
                  <a:pt x="127636" y="822269"/>
                  <a:pt x="110658" y="813762"/>
                </a:cubicBezTo>
                <a:cubicBezTo>
                  <a:pt x="105802" y="811331"/>
                  <a:pt x="99758" y="806516"/>
                  <a:pt x="93715" y="812546"/>
                </a:cubicBezTo>
                <a:cubicBezTo>
                  <a:pt x="85226" y="821054"/>
                  <a:pt x="74291" y="823485"/>
                  <a:pt x="63392" y="824653"/>
                </a:cubicBezTo>
                <a:cubicBezTo>
                  <a:pt x="57349" y="825869"/>
                  <a:pt x="54903" y="831946"/>
                  <a:pt x="59759" y="836807"/>
                </a:cubicBezTo>
                <a:cubicBezTo>
                  <a:pt x="65802" y="841622"/>
                  <a:pt x="71881" y="845268"/>
                  <a:pt x="77924" y="850129"/>
                </a:cubicBezTo>
                <a:cubicBezTo>
                  <a:pt x="92492" y="862236"/>
                  <a:pt x="107024" y="875605"/>
                  <a:pt x="121593" y="887712"/>
                </a:cubicBezTo>
                <a:cubicBezTo>
                  <a:pt x="144614" y="905896"/>
                  <a:pt x="170045" y="918003"/>
                  <a:pt x="197923" y="930110"/>
                </a:cubicBezTo>
                <a:cubicBezTo>
                  <a:pt x="217347" y="941048"/>
                  <a:pt x="239145" y="945863"/>
                  <a:pt x="262166" y="945863"/>
                </a:cubicBezTo>
                <a:cubicBezTo>
                  <a:pt x="267023" y="945863"/>
                  <a:pt x="270656" y="945863"/>
                  <a:pt x="275512" y="945863"/>
                </a:cubicBezTo>
                <a:cubicBezTo>
                  <a:pt x="292490" y="944694"/>
                  <a:pt x="294900" y="938617"/>
                  <a:pt x="287634" y="924080"/>
                </a:cubicBezTo>
                <a:cubicBezTo>
                  <a:pt x="286411" y="921649"/>
                  <a:pt x="284001" y="919218"/>
                  <a:pt x="282778" y="916787"/>
                </a:cubicBezTo>
                <a:cubicBezTo>
                  <a:pt x="279145" y="911926"/>
                  <a:pt x="277922" y="905896"/>
                  <a:pt x="281591" y="899819"/>
                </a:cubicBezTo>
                <a:cubicBezTo>
                  <a:pt x="286411" y="892574"/>
                  <a:pt x="292490" y="893742"/>
                  <a:pt x="299756" y="894958"/>
                </a:cubicBezTo>
                <a:cubicBezTo>
                  <a:pt x="304612" y="896173"/>
                  <a:pt x="308245" y="897388"/>
                  <a:pt x="313101" y="897388"/>
                </a:cubicBezTo>
                <a:cubicBezTo>
                  <a:pt x="315511" y="897388"/>
                  <a:pt x="319144" y="897388"/>
                  <a:pt x="321590" y="896173"/>
                </a:cubicBezTo>
                <a:cubicBezTo>
                  <a:pt x="326411" y="894958"/>
                  <a:pt x="328856" y="888928"/>
                  <a:pt x="326411" y="885281"/>
                </a:cubicBezTo>
                <a:cubicBezTo>
                  <a:pt x="315511" y="871959"/>
                  <a:pt x="307023" y="854991"/>
                  <a:pt x="292490" y="844052"/>
                </a:cubicBezTo>
                <a:cubicBezTo>
                  <a:pt x="275512" y="830730"/>
                  <a:pt x="268246" y="811331"/>
                  <a:pt x="257346" y="793147"/>
                </a:cubicBezTo>
                <a:cubicBezTo>
                  <a:pt x="256123" y="790717"/>
                  <a:pt x="257346" y="787117"/>
                  <a:pt x="259757" y="785902"/>
                </a:cubicBezTo>
                <a:cubicBezTo>
                  <a:pt x="260979" y="784687"/>
                  <a:pt x="265835" y="783471"/>
                  <a:pt x="268246" y="784687"/>
                </a:cubicBezTo>
                <a:cubicBezTo>
                  <a:pt x="273102" y="787117"/>
                  <a:pt x="276735" y="790717"/>
                  <a:pt x="280368" y="793147"/>
                </a:cubicBezTo>
                <a:cubicBezTo>
                  <a:pt x="287634" y="799224"/>
                  <a:pt x="293713" y="807685"/>
                  <a:pt x="300979" y="812546"/>
                </a:cubicBezTo>
                <a:cubicBezTo>
                  <a:pt x="309468" y="818623"/>
                  <a:pt x="319144" y="823485"/>
                  <a:pt x="328856" y="825869"/>
                </a:cubicBezTo>
                <a:cubicBezTo>
                  <a:pt x="337345" y="828299"/>
                  <a:pt x="340979" y="823485"/>
                  <a:pt x="339756" y="814977"/>
                </a:cubicBezTo>
                <a:cubicBezTo>
                  <a:pt x="339756" y="813762"/>
                  <a:pt x="338532" y="812546"/>
                  <a:pt x="338532" y="810116"/>
                </a:cubicBezTo>
                <a:cubicBezTo>
                  <a:pt x="333712" y="788333"/>
                  <a:pt x="336122" y="784687"/>
                  <a:pt x="357957" y="779825"/>
                </a:cubicBezTo>
                <a:cubicBezTo>
                  <a:pt x="359144" y="779825"/>
                  <a:pt x="360367" y="779825"/>
                  <a:pt x="362777" y="778610"/>
                </a:cubicBezTo>
                <a:cubicBezTo>
                  <a:pt x="367633" y="777394"/>
                  <a:pt x="371266" y="771364"/>
                  <a:pt x="368856" y="766503"/>
                </a:cubicBezTo>
                <a:cubicBezTo>
                  <a:pt x="366410" y="761641"/>
                  <a:pt x="364000" y="756780"/>
                  <a:pt x="360367" y="754349"/>
                </a:cubicBezTo>
                <a:cubicBezTo>
                  <a:pt x="354288" y="750750"/>
                  <a:pt x="347022" y="748319"/>
                  <a:pt x="340979" y="744673"/>
                </a:cubicBezTo>
                <a:cubicBezTo>
                  <a:pt x="303389" y="728920"/>
                  <a:pt x="265835" y="713167"/>
                  <a:pt x="235512" y="684092"/>
                </a:cubicBezTo>
                <a:cubicBezTo>
                  <a:pt x="228246" y="676800"/>
                  <a:pt x="220980" y="671938"/>
                  <a:pt x="213714" y="664693"/>
                </a:cubicBezTo>
                <a:cubicBezTo>
                  <a:pt x="208246" y="659224"/>
                  <a:pt x="201880" y="656185"/>
                  <a:pt x="195063" y="654818"/>
                </a:cubicBezTo>
                <a:close/>
                <a:moveTo>
                  <a:pt x="520636" y="43263"/>
                </a:moveTo>
                <a:cubicBezTo>
                  <a:pt x="506737" y="42256"/>
                  <a:pt x="492497" y="42554"/>
                  <a:pt x="477955" y="44062"/>
                </a:cubicBezTo>
                <a:cubicBezTo>
                  <a:pt x="471876" y="45277"/>
                  <a:pt x="464610" y="46492"/>
                  <a:pt x="458531" y="46492"/>
                </a:cubicBezTo>
                <a:cubicBezTo>
                  <a:pt x="418532" y="46492"/>
                  <a:pt x="384611" y="59815"/>
                  <a:pt x="356734" y="88937"/>
                </a:cubicBezTo>
                <a:cubicBezTo>
                  <a:pt x="353101" y="93751"/>
                  <a:pt x="347022" y="96182"/>
                  <a:pt x="343389" y="99828"/>
                </a:cubicBezTo>
                <a:cubicBezTo>
                  <a:pt x="328856" y="111935"/>
                  <a:pt x="315511" y="125304"/>
                  <a:pt x="308245" y="142272"/>
                </a:cubicBezTo>
                <a:cubicBezTo>
                  <a:pt x="296123" y="171348"/>
                  <a:pt x="288857" y="202854"/>
                  <a:pt x="288857" y="235575"/>
                </a:cubicBezTo>
                <a:cubicBezTo>
                  <a:pt x="288857" y="269512"/>
                  <a:pt x="296123" y="303449"/>
                  <a:pt x="304612" y="336217"/>
                </a:cubicBezTo>
                <a:cubicBezTo>
                  <a:pt x="307023" y="347108"/>
                  <a:pt x="309468" y="358000"/>
                  <a:pt x="310655" y="368938"/>
                </a:cubicBezTo>
                <a:cubicBezTo>
                  <a:pt x="311879" y="396798"/>
                  <a:pt x="309468" y="424658"/>
                  <a:pt x="304612" y="452565"/>
                </a:cubicBezTo>
                <a:cubicBezTo>
                  <a:pt x="299756" y="479209"/>
                  <a:pt x="293713" y="504685"/>
                  <a:pt x="286411" y="530114"/>
                </a:cubicBezTo>
                <a:cubicBezTo>
                  <a:pt x="285224" y="533760"/>
                  <a:pt x="282778" y="538622"/>
                  <a:pt x="281591" y="542268"/>
                </a:cubicBezTo>
                <a:cubicBezTo>
                  <a:pt x="268246" y="566482"/>
                  <a:pt x="253713" y="591958"/>
                  <a:pt x="240368" y="616171"/>
                </a:cubicBezTo>
                <a:cubicBezTo>
                  <a:pt x="231879" y="630756"/>
                  <a:pt x="234289" y="642863"/>
                  <a:pt x="246411" y="653754"/>
                </a:cubicBezTo>
                <a:cubicBezTo>
                  <a:pt x="251267" y="658616"/>
                  <a:pt x="257346" y="659831"/>
                  <a:pt x="262166" y="653754"/>
                </a:cubicBezTo>
                <a:cubicBezTo>
                  <a:pt x="274289" y="638001"/>
                  <a:pt x="288857" y="623464"/>
                  <a:pt x="298533" y="606495"/>
                </a:cubicBezTo>
                <a:cubicBezTo>
                  <a:pt x="321590" y="568912"/>
                  <a:pt x="342166" y="530114"/>
                  <a:pt x="362777" y="491363"/>
                </a:cubicBezTo>
                <a:cubicBezTo>
                  <a:pt x="368856" y="480425"/>
                  <a:pt x="372489" y="468318"/>
                  <a:pt x="376122" y="456211"/>
                </a:cubicBezTo>
                <a:cubicBezTo>
                  <a:pt x="380978" y="442842"/>
                  <a:pt x="384611" y="429519"/>
                  <a:pt x="388244" y="416197"/>
                </a:cubicBezTo>
                <a:cubicBezTo>
                  <a:pt x="393100" y="396798"/>
                  <a:pt x="399143" y="377399"/>
                  <a:pt x="402776" y="358000"/>
                </a:cubicBezTo>
                <a:cubicBezTo>
                  <a:pt x="406409" y="342247"/>
                  <a:pt x="401589" y="330140"/>
                  <a:pt x="388244" y="319202"/>
                </a:cubicBezTo>
                <a:cubicBezTo>
                  <a:pt x="376122" y="309525"/>
                  <a:pt x="366410" y="294988"/>
                  <a:pt x="355511" y="282881"/>
                </a:cubicBezTo>
                <a:cubicBezTo>
                  <a:pt x="349468" y="275589"/>
                  <a:pt x="347022" y="267081"/>
                  <a:pt x="351878" y="257405"/>
                </a:cubicBezTo>
                <a:cubicBezTo>
                  <a:pt x="360367" y="240437"/>
                  <a:pt x="383389" y="231929"/>
                  <a:pt x="399143" y="242867"/>
                </a:cubicBezTo>
                <a:cubicBezTo>
                  <a:pt x="414899" y="252544"/>
                  <a:pt x="429467" y="263482"/>
                  <a:pt x="436733" y="282881"/>
                </a:cubicBezTo>
                <a:cubicBezTo>
                  <a:pt x="447632" y="310741"/>
                  <a:pt x="469466" y="316818"/>
                  <a:pt x="496121" y="299849"/>
                </a:cubicBezTo>
                <a:cubicBezTo>
                  <a:pt x="503387" y="294988"/>
                  <a:pt x="509466" y="290126"/>
                  <a:pt x="517955" y="287696"/>
                </a:cubicBezTo>
                <a:cubicBezTo>
                  <a:pt x="532488" y="282881"/>
                  <a:pt x="545832" y="286480"/>
                  <a:pt x="556731" y="297419"/>
                </a:cubicBezTo>
                <a:cubicBezTo>
                  <a:pt x="568854" y="309525"/>
                  <a:pt x="570077" y="324063"/>
                  <a:pt x="566408" y="338601"/>
                </a:cubicBezTo>
                <a:cubicBezTo>
                  <a:pt x="562774" y="353185"/>
                  <a:pt x="550652" y="359215"/>
                  <a:pt x="536120" y="360431"/>
                </a:cubicBezTo>
                <a:cubicBezTo>
                  <a:pt x="528854" y="361646"/>
                  <a:pt x="521588" y="361646"/>
                  <a:pt x="514286" y="361646"/>
                </a:cubicBezTo>
                <a:cubicBezTo>
                  <a:pt x="507020" y="362861"/>
                  <a:pt x="499754" y="365292"/>
                  <a:pt x="494898" y="371322"/>
                </a:cubicBezTo>
                <a:cubicBezTo>
                  <a:pt x="483998" y="385906"/>
                  <a:pt x="473099" y="399229"/>
                  <a:pt x="463387" y="414982"/>
                </a:cubicBezTo>
                <a:cubicBezTo>
                  <a:pt x="446409" y="445272"/>
                  <a:pt x="429467" y="475610"/>
                  <a:pt x="413712" y="507116"/>
                </a:cubicBezTo>
                <a:cubicBezTo>
                  <a:pt x="397956" y="541053"/>
                  <a:pt x="380978" y="573774"/>
                  <a:pt x="353101" y="599203"/>
                </a:cubicBezTo>
                <a:cubicBezTo>
                  <a:pt x="350655" y="601634"/>
                  <a:pt x="348245" y="605280"/>
                  <a:pt x="347022" y="607711"/>
                </a:cubicBezTo>
                <a:cubicBezTo>
                  <a:pt x="334899" y="623464"/>
                  <a:pt x="325223" y="641647"/>
                  <a:pt x="311879" y="656185"/>
                </a:cubicBezTo>
                <a:cubicBezTo>
                  <a:pt x="293713" y="676800"/>
                  <a:pt x="290044" y="679230"/>
                  <a:pt x="319144" y="692553"/>
                </a:cubicBezTo>
                <a:cubicBezTo>
                  <a:pt x="342166" y="703444"/>
                  <a:pt x="348245" y="702229"/>
                  <a:pt x="360367" y="679230"/>
                </a:cubicBezTo>
                <a:cubicBezTo>
                  <a:pt x="376122" y="650108"/>
                  <a:pt x="397956" y="625894"/>
                  <a:pt x="418532" y="600418"/>
                </a:cubicBezTo>
                <a:cubicBezTo>
                  <a:pt x="442776" y="571343"/>
                  <a:pt x="469466" y="545867"/>
                  <a:pt x="500977" y="526515"/>
                </a:cubicBezTo>
                <a:cubicBezTo>
                  <a:pt x="504610" y="524084"/>
                  <a:pt x="507020" y="521653"/>
                  <a:pt x="509466" y="519223"/>
                </a:cubicBezTo>
                <a:cubicBezTo>
                  <a:pt x="516732" y="513146"/>
                  <a:pt x="522775" y="507116"/>
                  <a:pt x="530077" y="502254"/>
                </a:cubicBezTo>
                <a:cubicBezTo>
                  <a:pt x="551875" y="487717"/>
                  <a:pt x="574897" y="474394"/>
                  <a:pt x="597954" y="459810"/>
                </a:cubicBezTo>
                <a:cubicBezTo>
                  <a:pt x="612486" y="450134"/>
                  <a:pt x="628241" y="442842"/>
                  <a:pt x="639141" y="429519"/>
                </a:cubicBezTo>
                <a:cubicBezTo>
                  <a:pt x="663385" y="401659"/>
                  <a:pt x="683996" y="372537"/>
                  <a:pt x="704607" y="342247"/>
                </a:cubicBezTo>
                <a:cubicBezTo>
                  <a:pt x="717953" y="327709"/>
                  <a:pt x="722773" y="303449"/>
                  <a:pt x="720363" y="278019"/>
                </a:cubicBezTo>
                <a:cubicBezTo>
                  <a:pt x="719140" y="265913"/>
                  <a:pt x="719140" y="252544"/>
                  <a:pt x="717953" y="240437"/>
                </a:cubicBezTo>
                <a:cubicBezTo>
                  <a:pt x="716730" y="231929"/>
                  <a:pt x="714319" y="224684"/>
                  <a:pt x="711873" y="216176"/>
                </a:cubicBezTo>
                <a:cubicBezTo>
                  <a:pt x="707017" y="201638"/>
                  <a:pt x="700974" y="188316"/>
                  <a:pt x="696119" y="173778"/>
                </a:cubicBezTo>
                <a:cubicBezTo>
                  <a:pt x="685219" y="139842"/>
                  <a:pt x="662198" y="113150"/>
                  <a:pt x="635507" y="90152"/>
                </a:cubicBezTo>
                <a:cubicBezTo>
                  <a:pt x="600976" y="61053"/>
                  <a:pt x="562336" y="46285"/>
                  <a:pt x="520636" y="43263"/>
                </a:cubicBezTo>
                <a:close/>
                <a:moveTo>
                  <a:pt x="488854" y="1664"/>
                </a:moveTo>
                <a:cubicBezTo>
                  <a:pt x="500977" y="1664"/>
                  <a:pt x="514286" y="449"/>
                  <a:pt x="526408" y="1664"/>
                </a:cubicBezTo>
                <a:cubicBezTo>
                  <a:pt x="567631" y="5310"/>
                  <a:pt x="603997" y="23447"/>
                  <a:pt x="636730" y="45277"/>
                </a:cubicBezTo>
                <a:cubicBezTo>
                  <a:pt x="651263" y="55000"/>
                  <a:pt x="665831" y="67107"/>
                  <a:pt x="679140" y="77998"/>
                </a:cubicBezTo>
                <a:cubicBezTo>
                  <a:pt x="709463" y="104690"/>
                  <a:pt x="723996" y="139842"/>
                  <a:pt x="740974" y="174994"/>
                </a:cubicBezTo>
                <a:cubicBezTo>
                  <a:pt x="745830" y="184670"/>
                  <a:pt x="747017" y="196824"/>
                  <a:pt x="749463" y="207715"/>
                </a:cubicBezTo>
                <a:cubicBezTo>
                  <a:pt x="755506" y="228330"/>
                  <a:pt x="761585" y="248944"/>
                  <a:pt x="767628" y="269512"/>
                </a:cubicBezTo>
                <a:cubicBezTo>
                  <a:pt x="771261" y="281666"/>
                  <a:pt x="772484" y="292557"/>
                  <a:pt x="770074" y="304664"/>
                </a:cubicBezTo>
                <a:cubicBezTo>
                  <a:pt x="768851" y="313172"/>
                  <a:pt x="767628" y="322848"/>
                  <a:pt x="766441" y="331355"/>
                </a:cubicBezTo>
                <a:cubicBezTo>
                  <a:pt x="763995" y="348324"/>
                  <a:pt x="759139" y="364077"/>
                  <a:pt x="749463" y="377399"/>
                </a:cubicBezTo>
                <a:cubicBezTo>
                  <a:pt x="727629" y="408905"/>
                  <a:pt x="708240" y="441626"/>
                  <a:pt x="681587" y="468318"/>
                </a:cubicBezTo>
                <a:cubicBezTo>
                  <a:pt x="674320" y="475610"/>
                  <a:pt x="667018" y="482855"/>
                  <a:pt x="657342" y="487717"/>
                </a:cubicBezTo>
                <a:cubicBezTo>
                  <a:pt x="619752" y="508331"/>
                  <a:pt x="584609" y="530114"/>
                  <a:pt x="549465" y="555590"/>
                </a:cubicBezTo>
                <a:cubicBezTo>
                  <a:pt x="523998" y="573774"/>
                  <a:pt x="497344" y="590742"/>
                  <a:pt x="474286" y="611357"/>
                </a:cubicBezTo>
                <a:cubicBezTo>
                  <a:pt x="447632" y="634355"/>
                  <a:pt x="428244" y="662262"/>
                  <a:pt x="407632" y="688906"/>
                </a:cubicBezTo>
                <a:cubicBezTo>
                  <a:pt x="400366" y="698629"/>
                  <a:pt x="396733" y="710736"/>
                  <a:pt x="391877" y="720412"/>
                </a:cubicBezTo>
                <a:cubicBezTo>
                  <a:pt x="387021" y="730135"/>
                  <a:pt x="388244" y="738596"/>
                  <a:pt x="391877" y="748319"/>
                </a:cubicBezTo>
                <a:cubicBezTo>
                  <a:pt x="396733" y="761641"/>
                  <a:pt x="400366" y="776179"/>
                  <a:pt x="406409" y="790717"/>
                </a:cubicBezTo>
                <a:cubicBezTo>
                  <a:pt x="410078" y="801655"/>
                  <a:pt x="408856" y="811331"/>
                  <a:pt x="400366" y="819839"/>
                </a:cubicBezTo>
                <a:cubicBezTo>
                  <a:pt x="391877" y="828299"/>
                  <a:pt x="387021" y="836807"/>
                  <a:pt x="388244" y="848914"/>
                </a:cubicBezTo>
                <a:cubicBezTo>
                  <a:pt x="389467" y="854991"/>
                  <a:pt x="385834" y="861021"/>
                  <a:pt x="380978" y="864667"/>
                </a:cubicBezTo>
                <a:cubicBezTo>
                  <a:pt x="377345" y="867098"/>
                  <a:pt x="374899" y="868313"/>
                  <a:pt x="371266" y="870744"/>
                </a:cubicBezTo>
                <a:cubicBezTo>
                  <a:pt x="364000" y="875605"/>
                  <a:pt x="360367" y="881635"/>
                  <a:pt x="362777" y="890143"/>
                </a:cubicBezTo>
                <a:cubicBezTo>
                  <a:pt x="367633" y="909542"/>
                  <a:pt x="360367" y="921649"/>
                  <a:pt x="343389" y="930110"/>
                </a:cubicBezTo>
                <a:cubicBezTo>
                  <a:pt x="338551" y="932540"/>
                  <a:pt x="334612" y="935275"/>
                  <a:pt x="332184" y="938915"/>
                </a:cubicBezTo>
                <a:lnTo>
                  <a:pt x="330771" y="948317"/>
                </a:lnTo>
                <a:lnTo>
                  <a:pt x="73557" y="948317"/>
                </a:lnTo>
                <a:lnTo>
                  <a:pt x="64615" y="932540"/>
                </a:lnTo>
                <a:cubicBezTo>
                  <a:pt x="63392" y="927726"/>
                  <a:pt x="63392" y="924080"/>
                  <a:pt x="62169" y="919218"/>
                </a:cubicBezTo>
                <a:cubicBezTo>
                  <a:pt x="58536" y="903465"/>
                  <a:pt x="52493" y="890143"/>
                  <a:pt x="37924" y="881635"/>
                </a:cubicBezTo>
                <a:cubicBezTo>
                  <a:pt x="29472" y="876774"/>
                  <a:pt x="22169" y="870744"/>
                  <a:pt x="16126" y="863452"/>
                </a:cubicBezTo>
                <a:cubicBezTo>
                  <a:pt x="-4485" y="838022"/>
                  <a:pt x="-4485" y="825869"/>
                  <a:pt x="11270" y="800440"/>
                </a:cubicBezTo>
                <a:cubicBezTo>
                  <a:pt x="17349" y="789501"/>
                  <a:pt x="22169" y="778610"/>
                  <a:pt x="25802" y="766503"/>
                </a:cubicBezTo>
                <a:cubicBezTo>
                  <a:pt x="30658" y="748319"/>
                  <a:pt x="40370" y="732566"/>
                  <a:pt x="58536" y="724059"/>
                </a:cubicBezTo>
                <a:cubicBezTo>
                  <a:pt x="65802" y="720412"/>
                  <a:pt x="70658" y="716813"/>
                  <a:pt x="68248" y="707090"/>
                </a:cubicBezTo>
                <a:cubicBezTo>
                  <a:pt x="65802" y="699845"/>
                  <a:pt x="70658" y="693768"/>
                  <a:pt x="74291" y="688906"/>
                </a:cubicBezTo>
                <a:cubicBezTo>
                  <a:pt x="82780" y="679230"/>
                  <a:pt x="92492" y="671938"/>
                  <a:pt x="104614" y="667077"/>
                </a:cubicBezTo>
                <a:cubicBezTo>
                  <a:pt x="111880" y="664693"/>
                  <a:pt x="115514" y="659831"/>
                  <a:pt x="115514" y="652539"/>
                </a:cubicBezTo>
                <a:cubicBezTo>
                  <a:pt x="114290" y="633140"/>
                  <a:pt x="128859" y="625894"/>
                  <a:pt x="143391" y="619818"/>
                </a:cubicBezTo>
                <a:cubicBezTo>
                  <a:pt x="145801" y="618602"/>
                  <a:pt x="148247" y="618602"/>
                  <a:pt x="149470" y="618602"/>
                </a:cubicBezTo>
                <a:cubicBezTo>
                  <a:pt x="173714" y="617387"/>
                  <a:pt x="185800" y="602849"/>
                  <a:pt x="195513" y="582235"/>
                </a:cubicBezTo>
                <a:cubicBezTo>
                  <a:pt x="199146" y="573774"/>
                  <a:pt x="202779" y="565266"/>
                  <a:pt x="207635" y="559236"/>
                </a:cubicBezTo>
                <a:cubicBezTo>
                  <a:pt x="222167" y="541053"/>
                  <a:pt x="230656" y="519223"/>
                  <a:pt x="236735" y="497393"/>
                </a:cubicBezTo>
                <a:cubicBezTo>
                  <a:pt x="241591" y="480425"/>
                  <a:pt x="242778" y="462241"/>
                  <a:pt x="245225" y="445272"/>
                </a:cubicBezTo>
                <a:cubicBezTo>
                  <a:pt x="247634" y="424658"/>
                  <a:pt x="250044" y="404090"/>
                  <a:pt x="251267" y="383476"/>
                </a:cubicBezTo>
                <a:cubicBezTo>
                  <a:pt x="251267" y="377399"/>
                  <a:pt x="251267" y="371322"/>
                  <a:pt x="250044" y="365292"/>
                </a:cubicBezTo>
                <a:cubicBezTo>
                  <a:pt x="245225" y="338601"/>
                  <a:pt x="240368" y="311956"/>
                  <a:pt x="236735" y="286480"/>
                </a:cubicBezTo>
                <a:cubicBezTo>
                  <a:pt x="234289" y="275589"/>
                  <a:pt x="234289" y="264697"/>
                  <a:pt x="236735" y="253759"/>
                </a:cubicBezTo>
                <a:cubicBezTo>
                  <a:pt x="237922" y="248944"/>
                  <a:pt x="237922" y="242867"/>
                  <a:pt x="236735" y="238006"/>
                </a:cubicBezTo>
                <a:cubicBezTo>
                  <a:pt x="231879" y="205285"/>
                  <a:pt x="237922" y="172563"/>
                  <a:pt x="247634" y="141057"/>
                </a:cubicBezTo>
                <a:cubicBezTo>
                  <a:pt x="254901" y="118012"/>
                  <a:pt x="270656" y="99828"/>
                  <a:pt x="286411" y="81644"/>
                </a:cubicBezTo>
                <a:cubicBezTo>
                  <a:pt x="313101" y="50138"/>
                  <a:pt x="348245" y="29524"/>
                  <a:pt x="385834" y="16202"/>
                </a:cubicBezTo>
                <a:cubicBezTo>
                  <a:pt x="423388" y="2879"/>
                  <a:pt x="456121" y="-3198"/>
                  <a:pt x="488854" y="166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Freeform 254">
            <a:extLst>
              <a:ext uri="{FF2B5EF4-FFF2-40B4-BE49-F238E27FC236}">
                <a16:creationId xmlns:a16="http://schemas.microsoft.com/office/drawing/2014/main" id="{9644ADAC-3A3A-B24C-A599-1684493D5CC3}"/>
              </a:ext>
            </a:extLst>
          </p:cNvPr>
          <p:cNvSpPr/>
          <p:nvPr userDrawn="1"/>
        </p:nvSpPr>
        <p:spPr>
          <a:xfrm>
            <a:off x="9986815" y="6118294"/>
            <a:ext cx="758887" cy="739707"/>
          </a:xfrm>
          <a:custGeom>
            <a:avLst/>
            <a:gdLst>
              <a:gd name="connsiteX0" fmla="*/ 601216 w 758887"/>
              <a:gd name="connsiteY0" fmla="*/ 53443 h 739707"/>
              <a:gd name="connsiteX1" fmla="*/ 557557 w 758887"/>
              <a:gd name="connsiteY1" fmla="*/ 75244 h 739707"/>
              <a:gd name="connsiteX2" fmla="*/ 487275 w 758887"/>
              <a:gd name="connsiteY2" fmla="*/ 158905 h 739707"/>
              <a:gd name="connsiteX3" fmla="*/ 479985 w 758887"/>
              <a:gd name="connsiteY3" fmla="*/ 167386 h 739707"/>
              <a:gd name="connsiteX4" fmla="*/ 487275 w 758887"/>
              <a:gd name="connsiteY4" fmla="*/ 206148 h 739707"/>
              <a:gd name="connsiteX5" fmla="*/ 572136 w 758887"/>
              <a:gd name="connsiteY5" fmla="*/ 287364 h 739707"/>
              <a:gd name="connsiteX6" fmla="*/ 589093 w 758887"/>
              <a:gd name="connsiteY6" fmla="*/ 301931 h 739707"/>
              <a:gd name="connsiteX7" fmla="*/ 609694 w 758887"/>
              <a:gd name="connsiteY7" fmla="*/ 299487 h 739707"/>
              <a:gd name="connsiteX8" fmla="*/ 627879 w 758887"/>
              <a:gd name="connsiteY8" fmla="*/ 277686 h 739707"/>
              <a:gd name="connsiteX9" fmla="*/ 698161 w 758887"/>
              <a:gd name="connsiteY9" fmla="*/ 164941 h 739707"/>
              <a:gd name="connsiteX10" fmla="*/ 684849 w 758887"/>
              <a:gd name="connsiteY10" fmla="*/ 109217 h 739707"/>
              <a:gd name="connsiteX11" fmla="*/ 673954 w 758887"/>
              <a:gd name="connsiteY11" fmla="*/ 101934 h 739707"/>
              <a:gd name="connsiteX12" fmla="*/ 652125 w 758887"/>
              <a:gd name="connsiteY12" fmla="*/ 83725 h 739707"/>
              <a:gd name="connsiteX13" fmla="*/ 633940 w 758887"/>
              <a:gd name="connsiteY13" fmla="*/ 66763 h 739707"/>
              <a:gd name="connsiteX14" fmla="*/ 601216 w 758887"/>
              <a:gd name="connsiteY14" fmla="*/ 53443 h 739707"/>
              <a:gd name="connsiteX15" fmla="*/ 593183 w 758887"/>
              <a:gd name="connsiteY15" fmla="*/ 114 h 739707"/>
              <a:gd name="connsiteX16" fmla="*/ 619400 w 758887"/>
              <a:gd name="connsiteY16" fmla="*/ 8595 h 739707"/>
              <a:gd name="connsiteX17" fmla="*/ 658186 w 758887"/>
              <a:gd name="connsiteY17" fmla="*/ 35284 h 739707"/>
              <a:gd name="connsiteX18" fmla="*/ 661831 w 758887"/>
              <a:gd name="connsiteY18" fmla="*/ 38876 h 739707"/>
              <a:gd name="connsiteX19" fmla="*/ 729697 w 758887"/>
              <a:gd name="connsiteY19" fmla="*/ 95848 h 739707"/>
              <a:gd name="connsiteX20" fmla="*/ 741820 w 758887"/>
              <a:gd name="connsiteY20" fmla="*/ 106773 h 739707"/>
              <a:gd name="connsiteX21" fmla="*/ 756359 w 758887"/>
              <a:gd name="connsiteY21" fmla="*/ 163744 h 739707"/>
              <a:gd name="connsiteX22" fmla="*/ 710284 w 758887"/>
              <a:gd name="connsiteY22" fmla="*/ 261922 h 739707"/>
              <a:gd name="connsiteX23" fmla="*/ 669081 w 758887"/>
              <a:gd name="connsiteY23" fmla="*/ 309215 h 739707"/>
              <a:gd name="connsiteX24" fmla="*/ 652125 w 758887"/>
              <a:gd name="connsiteY24" fmla="*/ 329818 h 739707"/>
              <a:gd name="connsiteX25" fmla="*/ 641230 w 758887"/>
              <a:gd name="connsiteY25" fmla="*/ 356458 h 739707"/>
              <a:gd name="connsiteX26" fmla="*/ 616984 w 758887"/>
              <a:gd name="connsiteY26" fmla="*/ 394023 h 739707"/>
              <a:gd name="connsiteX27" fmla="*/ 586676 w 758887"/>
              <a:gd name="connsiteY27" fmla="*/ 425552 h 739707"/>
              <a:gd name="connsiteX28" fmla="*/ 536956 w 758887"/>
              <a:gd name="connsiteY28" fmla="*/ 482523 h 739707"/>
              <a:gd name="connsiteX29" fmla="*/ 519999 w 758887"/>
              <a:gd name="connsiteY29" fmla="*/ 500732 h 739707"/>
              <a:gd name="connsiteX30" fmla="*/ 446072 w 758887"/>
              <a:gd name="connsiteY30" fmla="*/ 598910 h 739707"/>
              <a:gd name="connsiteX31" fmla="*/ 381812 w 758887"/>
              <a:gd name="connsiteY31" fmla="*/ 678879 h 739707"/>
              <a:gd name="connsiteX32" fmla="*/ 330786 w 758887"/>
              <a:gd name="connsiteY32" fmla="*/ 739707 h 739707"/>
              <a:gd name="connsiteX33" fmla="*/ 269175 w 758887"/>
              <a:gd name="connsiteY33" fmla="*/ 739707 h 739707"/>
              <a:gd name="connsiteX34" fmla="*/ 321197 w 758887"/>
              <a:gd name="connsiteY34" fmla="*/ 681324 h 739707"/>
              <a:gd name="connsiteX35" fmla="*/ 327258 w 758887"/>
              <a:gd name="connsiteY35" fmla="*/ 675237 h 739707"/>
              <a:gd name="connsiteX36" fmla="*/ 398808 w 758887"/>
              <a:gd name="connsiteY36" fmla="*/ 586787 h 739707"/>
              <a:gd name="connsiteX37" fmla="*/ 452134 w 758887"/>
              <a:gd name="connsiteY37" fmla="*/ 515249 h 739707"/>
              <a:gd name="connsiteX38" fmla="*/ 528477 w 758887"/>
              <a:gd name="connsiteY38" fmla="*/ 424355 h 739707"/>
              <a:gd name="connsiteX39" fmla="*/ 561202 w 758887"/>
              <a:gd name="connsiteY39" fmla="*/ 384345 h 739707"/>
              <a:gd name="connsiteX40" fmla="*/ 561202 w 758887"/>
              <a:gd name="connsiteY40" fmla="*/ 334657 h 739707"/>
              <a:gd name="connsiteX41" fmla="*/ 549079 w 758887"/>
              <a:gd name="connsiteY41" fmla="*/ 316449 h 739707"/>
              <a:gd name="connsiteX42" fmla="*/ 522416 w 758887"/>
              <a:gd name="connsiteY42" fmla="*/ 309215 h 739707"/>
              <a:gd name="connsiteX43" fmla="*/ 495753 w 758887"/>
              <a:gd name="connsiteY43" fmla="*/ 331016 h 739707"/>
              <a:gd name="connsiteX44" fmla="*/ 477568 w 758887"/>
              <a:gd name="connsiteY44" fmla="*/ 356458 h 739707"/>
              <a:gd name="connsiteX45" fmla="*/ 440011 w 758887"/>
              <a:gd name="connsiteY45" fmla="*/ 408590 h 739707"/>
              <a:gd name="connsiteX46" fmla="*/ 389102 w 758887"/>
              <a:gd name="connsiteY46" fmla="*/ 481326 h 739707"/>
              <a:gd name="connsiteX47" fmla="*/ 324842 w 758887"/>
              <a:gd name="connsiteY47" fmla="*/ 566184 h 739707"/>
              <a:gd name="connsiteX48" fmla="*/ 191528 w 758887"/>
              <a:gd name="connsiteY48" fmla="*/ 737047 h 739707"/>
              <a:gd name="connsiteX49" fmla="*/ 189556 w 758887"/>
              <a:gd name="connsiteY49" fmla="*/ 739707 h 739707"/>
              <a:gd name="connsiteX50" fmla="*/ 128540 w 758887"/>
              <a:gd name="connsiteY50" fmla="*/ 739707 h 739707"/>
              <a:gd name="connsiteX51" fmla="*/ 170926 w 758887"/>
              <a:gd name="connsiteY51" fmla="*/ 687360 h 739707"/>
              <a:gd name="connsiteX52" fmla="*/ 185466 w 758887"/>
              <a:gd name="connsiteY52" fmla="*/ 668004 h 739707"/>
              <a:gd name="connsiteX53" fmla="*/ 263038 w 758887"/>
              <a:gd name="connsiteY53" fmla="*/ 567381 h 739707"/>
              <a:gd name="connsiteX54" fmla="*/ 294534 w 758887"/>
              <a:gd name="connsiteY54" fmla="*/ 529816 h 739707"/>
              <a:gd name="connsiteX55" fmla="*/ 372106 w 758887"/>
              <a:gd name="connsiteY55" fmla="*/ 423157 h 739707"/>
              <a:gd name="connsiteX56" fmla="*/ 391518 w 758887"/>
              <a:gd name="connsiteY56" fmla="*/ 392826 h 739707"/>
              <a:gd name="connsiteX57" fmla="*/ 447261 w 758887"/>
              <a:gd name="connsiteY57" fmla="*/ 317696 h 739707"/>
              <a:gd name="connsiteX58" fmla="*/ 483630 w 758887"/>
              <a:gd name="connsiteY58" fmla="*/ 266761 h 739707"/>
              <a:gd name="connsiteX59" fmla="*/ 486047 w 758887"/>
              <a:gd name="connsiteY59" fmla="*/ 258280 h 739707"/>
              <a:gd name="connsiteX60" fmla="*/ 470318 w 758887"/>
              <a:gd name="connsiteY60" fmla="*/ 240121 h 739707"/>
              <a:gd name="connsiteX61" fmla="*/ 437594 w 758887"/>
              <a:gd name="connsiteY61" fmla="*/ 243763 h 739707"/>
              <a:gd name="connsiteX62" fmla="*/ 346671 w 758887"/>
              <a:gd name="connsiteY62" fmla="*/ 362544 h 739707"/>
              <a:gd name="connsiteX63" fmla="*/ 275161 w 758887"/>
              <a:gd name="connsiteY63" fmla="*/ 461920 h 739707"/>
              <a:gd name="connsiteX64" fmla="*/ 235147 w 758887"/>
              <a:gd name="connsiteY64" fmla="*/ 517694 h 739707"/>
              <a:gd name="connsiteX65" fmla="*/ 201234 w 758887"/>
              <a:gd name="connsiteY65" fmla="*/ 555259 h 739707"/>
              <a:gd name="connsiteX66" fmla="*/ 129684 w 758887"/>
              <a:gd name="connsiteY66" fmla="*/ 652239 h 739707"/>
              <a:gd name="connsiteX67" fmla="*/ 83648 w 758887"/>
              <a:gd name="connsiteY67" fmla="*/ 717691 h 739707"/>
              <a:gd name="connsiteX68" fmla="*/ 67880 w 758887"/>
              <a:gd name="connsiteY68" fmla="*/ 735850 h 739707"/>
              <a:gd name="connsiteX69" fmla="*/ 68430 w 758887"/>
              <a:gd name="connsiteY69" fmla="*/ 739707 h 739707"/>
              <a:gd name="connsiteX70" fmla="*/ 0 w 758887"/>
              <a:gd name="connsiteY70" fmla="*/ 739707 h 739707"/>
              <a:gd name="connsiteX71" fmla="*/ 7265 w 758887"/>
              <a:gd name="connsiteY71" fmla="*/ 728567 h 739707"/>
              <a:gd name="connsiteX72" fmla="*/ 99416 w 758887"/>
              <a:gd name="connsiteY72" fmla="*/ 620711 h 739707"/>
              <a:gd name="connsiteX73" fmla="*/ 161220 w 758887"/>
              <a:gd name="connsiteY73" fmla="*/ 538297 h 739707"/>
              <a:gd name="connsiteX74" fmla="*/ 218190 w 758887"/>
              <a:gd name="connsiteY74" fmla="*/ 464364 h 739707"/>
              <a:gd name="connsiteX75" fmla="*/ 333320 w 758887"/>
              <a:gd name="connsiteY75" fmla="*/ 307968 h 739707"/>
              <a:gd name="connsiteX76" fmla="*/ 358794 w 758887"/>
              <a:gd name="connsiteY76" fmla="*/ 274045 h 739707"/>
              <a:gd name="connsiteX77" fmla="*/ 403642 w 758887"/>
              <a:gd name="connsiteY77" fmla="*/ 207395 h 739707"/>
              <a:gd name="connsiteX78" fmla="*/ 410892 w 758887"/>
              <a:gd name="connsiteY78" fmla="*/ 194026 h 739707"/>
              <a:gd name="connsiteX79" fmla="*/ 436366 w 758887"/>
              <a:gd name="connsiteY79" fmla="*/ 147980 h 739707"/>
              <a:gd name="connsiteX80" fmla="*/ 455739 w 758887"/>
              <a:gd name="connsiteY80" fmla="*/ 117698 h 739707"/>
              <a:gd name="connsiteX81" fmla="*/ 472735 w 758887"/>
              <a:gd name="connsiteY81" fmla="*/ 97095 h 739707"/>
              <a:gd name="connsiteX82" fmla="*/ 501815 w 758887"/>
              <a:gd name="connsiteY82" fmla="*/ 58282 h 739707"/>
              <a:gd name="connsiteX83" fmla="*/ 527289 w 758887"/>
              <a:gd name="connsiteY83" fmla="*/ 28001 h 739707"/>
              <a:gd name="connsiteX84" fmla="*/ 566075 w 758887"/>
              <a:gd name="connsiteY84" fmla="*/ 6150 h 739707"/>
              <a:gd name="connsiteX85" fmla="*/ 593183 w 758887"/>
              <a:gd name="connsiteY85" fmla="*/ 114 h 73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758887" h="739707">
                <a:moveTo>
                  <a:pt x="601216" y="53443"/>
                </a:moveTo>
                <a:cubicBezTo>
                  <a:pt x="584259" y="57085"/>
                  <a:pt x="569680" y="60727"/>
                  <a:pt x="557557" y="75244"/>
                </a:cubicBezTo>
                <a:cubicBezTo>
                  <a:pt x="534539" y="103131"/>
                  <a:pt x="510293" y="131018"/>
                  <a:pt x="487275" y="158905"/>
                </a:cubicBezTo>
                <a:cubicBezTo>
                  <a:pt x="484858" y="161300"/>
                  <a:pt x="482442" y="164941"/>
                  <a:pt x="479985" y="167386"/>
                </a:cubicBezTo>
                <a:cubicBezTo>
                  <a:pt x="467862" y="186792"/>
                  <a:pt x="469090" y="191631"/>
                  <a:pt x="487275" y="206148"/>
                </a:cubicBezTo>
                <a:cubicBezTo>
                  <a:pt x="517583" y="231640"/>
                  <a:pt x="546662" y="258280"/>
                  <a:pt x="572136" y="287364"/>
                </a:cubicBezTo>
                <a:cubicBezTo>
                  <a:pt x="576970" y="293451"/>
                  <a:pt x="583031" y="298290"/>
                  <a:pt x="589093" y="301931"/>
                </a:cubicBezTo>
                <a:cubicBezTo>
                  <a:pt x="598799" y="309215"/>
                  <a:pt x="602404" y="307968"/>
                  <a:pt x="609694" y="299487"/>
                </a:cubicBezTo>
                <a:cubicBezTo>
                  <a:pt x="615756" y="292203"/>
                  <a:pt x="621817" y="283723"/>
                  <a:pt x="627879" y="277686"/>
                </a:cubicBezTo>
                <a:cubicBezTo>
                  <a:pt x="658186" y="243763"/>
                  <a:pt x="682432" y="207395"/>
                  <a:pt x="698161" y="164941"/>
                </a:cubicBezTo>
                <a:cubicBezTo>
                  <a:pt x="707867" y="139499"/>
                  <a:pt x="705450" y="127376"/>
                  <a:pt x="684849" y="109217"/>
                </a:cubicBezTo>
                <a:cubicBezTo>
                  <a:pt x="681204" y="106773"/>
                  <a:pt x="677560" y="104328"/>
                  <a:pt x="673954" y="101934"/>
                </a:cubicBezTo>
                <a:cubicBezTo>
                  <a:pt x="666665" y="95848"/>
                  <a:pt x="659375" y="89811"/>
                  <a:pt x="652125" y="83725"/>
                </a:cubicBezTo>
                <a:cubicBezTo>
                  <a:pt x="646063" y="78886"/>
                  <a:pt x="641190" y="71602"/>
                  <a:pt x="633940" y="66763"/>
                </a:cubicBezTo>
                <a:cubicBezTo>
                  <a:pt x="625462" y="59480"/>
                  <a:pt x="613339" y="55888"/>
                  <a:pt x="601216" y="53443"/>
                </a:cubicBezTo>
                <a:close/>
                <a:moveTo>
                  <a:pt x="593183" y="114"/>
                </a:moveTo>
                <a:cubicBezTo>
                  <a:pt x="602117" y="725"/>
                  <a:pt x="610902" y="3756"/>
                  <a:pt x="619400" y="8595"/>
                </a:cubicBezTo>
                <a:cubicBezTo>
                  <a:pt x="632712" y="17076"/>
                  <a:pt x="644835" y="26754"/>
                  <a:pt x="658186" y="35284"/>
                </a:cubicBezTo>
                <a:cubicBezTo>
                  <a:pt x="659375" y="36482"/>
                  <a:pt x="660603" y="37679"/>
                  <a:pt x="661831" y="38876"/>
                </a:cubicBezTo>
                <a:cubicBezTo>
                  <a:pt x="689683" y="52246"/>
                  <a:pt x="705450" y="78886"/>
                  <a:pt x="729697" y="95848"/>
                </a:cubicBezTo>
                <a:cubicBezTo>
                  <a:pt x="733342" y="98292"/>
                  <a:pt x="738175" y="101934"/>
                  <a:pt x="741820" y="106773"/>
                </a:cubicBezTo>
                <a:cubicBezTo>
                  <a:pt x="757588" y="122537"/>
                  <a:pt x="762421" y="141943"/>
                  <a:pt x="756359" y="163744"/>
                </a:cubicBezTo>
                <a:cubicBezTo>
                  <a:pt x="746653" y="198914"/>
                  <a:pt x="733342" y="232838"/>
                  <a:pt x="710284" y="261922"/>
                </a:cubicBezTo>
                <a:cubicBezTo>
                  <a:pt x="698161" y="278884"/>
                  <a:pt x="682432" y="293451"/>
                  <a:pt x="669081" y="309215"/>
                </a:cubicBezTo>
                <a:cubicBezTo>
                  <a:pt x="663020" y="316449"/>
                  <a:pt x="658186" y="322535"/>
                  <a:pt x="652125" y="329818"/>
                </a:cubicBezTo>
                <a:cubicBezTo>
                  <a:pt x="646063" y="337052"/>
                  <a:pt x="641230" y="345583"/>
                  <a:pt x="641230" y="356458"/>
                </a:cubicBezTo>
                <a:cubicBezTo>
                  <a:pt x="640002" y="373420"/>
                  <a:pt x="631524" y="385542"/>
                  <a:pt x="616984" y="394023"/>
                </a:cubicBezTo>
                <a:cubicBezTo>
                  <a:pt x="603633" y="401307"/>
                  <a:pt x="595154" y="413429"/>
                  <a:pt x="586676" y="425552"/>
                </a:cubicBezTo>
                <a:cubicBezTo>
                  <a:pt x="570908" y="444958"/>
                  <a:pt x="553952" y="464364"/>
                  <a:pt x="536956" y="482523"/>
                </a:cubicBezTo>
                <a:cubicBezTo>
                  <a:pt x="532122" y="488609"/>
                  <a:pt x="524833" y="493448"/>
                  <a:pt x="519999" y="500732"/>
                </a:cubicBezTo>
                <a:cubicBezTo>
                  <a:pt x="495753" y="533458"/>
                  <a:pt x="470318" y="566184"/>
                  <a:pt x="446072" y="598910"/>
                </a:cubicBezTo>
                <a:cubicBezTo>
                  <a:pt x="425471" y="626747"/>
                  <a:pt x="404870" y="653437"/>
                  <a:pt x="381812" y="678879"/>
                </a:cubicBezTo>
                <a:lnTo>
                  <a:pt x="330786" y="739707"/>
                </a:lnTo>
                <a:lnTo>
                  <a:pt x="269175" y="739707"/>
                </a:lnTo>
                <a:lnTo>
                  <a:pt x="321197" y="681324"/>
                </a:lnTo>
                <a:cubicBezTo>
                  <a:pt x="322425" y="678879"/>
                  <a:pt x="324842" y="676484"/>
                  <a:pt x="327258" y="675237"/>
                </a:cubicBezTo>
                <a:cubicBezTo>
                  <a:pt x="355149" y="648598"/>
                  <a:pt x="375751" y="617069"/>
                  <a:pt x="398808" y="586787"/>
                </a:cubicBezTo>
                <a:cubicBezTo>
                  <a:pt x="416953" y="563739"/>
                  <a:pt x="432721" y="538297"/>
                  <a:pt x="452134" y="515249"/>
                </a:cubicBezTo>
                <a:cubicBezTo>
                  <a:pt x="476380" y="484968"/>
                  <a:pt x="503043" y="454636"/>
                  <a:pt x="528477" y="424355"/>
                </a:cubicBezTo>
                <a:cubicBezTo>
                  <a:pt x="539412" y="411035"/>
                  <a:pt x="550307" y="397665"/>
                  <a:pt x="561202" y="384345"/>
                </a:cubicBezTo>
                <a:cubicBezTo>
                  <a:pt x="575742" y="364939"/>
                  <a:pt x="575742" y="354064"/>
                  <a:pt x="561202" y="334657"/>
                </a:cubicBezTo>
                <a:cubicBezTo>
                  <a:pt x="556368" y="328571"/>
                  <a:pt x="552724" y="322535"/>
                  <a:pt x="549079" y="316449"/>
                </a:cubicBezTo>
                <a:cubicBezTo>
                  <a:pt x="540601" y="305573"/>
                  <a:pt x="534539" y="304326"/>
                  <a:pt x="522416" y="309215"/>
                </a:cubicBezTo>
                <a:cubicBezTo>
                  <a:pt x="511521" y="314054"/>
                  <a:pt x="501815" y="320090"/>
                  <a:pt x="495753" y="331016"/>
                </a:cubicBezTo>
                <a:cubicBezTo>
                  <a:pt x="490920" y="339497"/>
                  <a:pt x="483630" y="347977"/>
                  <a:pt x="477568" y="356458"/>
                </a:cubicBezTo>
                <a:cubicBezTo>
                  <a:pt x="465445" y="373420"/>
                  <a:pt x="452134" y="391629"/>
                  <a:pt x="440011" y="408590"/>
                </a:cubicBezTo>
                <a:cubicBezTo>
                  <a:pt x="423015" y="432835"/>
                  <a:pt x="406058" y="458278"/>
                  <a:pt x="389102" y="481326"/>
                </a:cubicBezTo>
                <a:cubicBezTo>
                  <a:pt x="368500" y="510410"/>
                  <a:pt x="345443" y="538297"/>
                  <a:pt x="324842" y="566184"/>
                </a:cubicBezTo>
                <a:cubicBezTo>
                  <a:pt x="282411" y="624352"/>
                  <a:pt x="238792" y="682521"/>
                  <a:pt x="191528" y="737047"/>
                </a:cubicBezTo>
                <a:lnTo>
                  <a:pt x="189556" y="739707"/>
                </a:lnTo>
                <a:lnTo>
                  <a:pt x="128540" y="739707"/>
                </a:lnTo>
                <a:lnTo>
                  <a:pt x="170926" y="687360"/>
                </a:lnTo>
                <a:cubicBezTo>
                  <a:pt x="175760" y="681324"/>
                  <a:pt x="180593" y="674040"/>
                  <a:pt x="185466" y="668004"/>
                </a:cubicBezTo>
                <a:cubicBezTo>
                  <a:pt x="212129" y="635278"/>
                  <a:pt x="238792" y="602502"/>
                  <a:pt x="263038" y="567381"/>
                </a:cubicBezTo>
                <a:cubicBezTo>
                  <a:pt x="272744" y="554061"/>
                  <a:pt x="284867" y="543136"/>
                  <a:pt x="294534" y="529816"/>
                </a:cubicBezTo>
                <a:cubicBezTo>
                  <a:pt x="321197" y="494646"/>
                  <a:pt x="346671" y="458278"/>
                  <a:pt x="372106" y="423157"/>
                </a:cubicBezTo>
                <a:cubicBezTo>
                  <a:pt x="379395" y="413429"/>
                  <a:pt x="384229" y="402504"/>
                  <a:pt x="391518" y="392826"/>
                </a:cubicBezTo>
                <a:cubicBezTo>
                  <a:pt x="409703" y="367383"/>
                  <a:pt x="429076" y="343138"/>
                  <a:pt x="447261" y="317696"/>
                </a:cubicBezTo>
                <a:cubicBezTo>
                  <a:pt x="459384" y="300734"/>
                  <a:pt x="471507" y="283723"/>
                  <a:pt x="483630" y="266761"/>
                </a:cubicBezTo>
                <a:cubicBezTo>
                  <a:pt x="482442" y="265564"/>
                  <a:pt x="483630" y="261922"/>
                  <a:pt x="486047" y="258280"/>
                </a:cubicBezTo>
                <a:cubicBezTo>
                  <a:pt x="481213" y="252244"/>
                  <a:pt x="476380" y="244960"/>
                  <a:pt x="470318" y="240121"/>
                </a:cubicBezTo>
                <a:cubicBezTo>
                  <a:pt x="458195" y="229196"/>
                  <a:pt x="448489" y="231640"/>
                  <a:pt x="437594" y="243763"/>
                </a:cubicBezTo>
                <a:cubicBezTo>
                  <a:pt x="406058" y="282525"/>
                  <a:pt x="378167" y="323732"/>
                  <a:pt x="346671" y="362544"/>
                </a:cubicBezTo>
                <a:cubicBezTo>
                  <a:pt x="320008" y="394023"/>
                  <a:pt x="298179" y="429194"/>
                  <a:pt x="275161" y="461920"/>
                </a:cubicBezTo>
                <a:cubicBezTo>
                  <a:pt x="261810" y="480079"/>
                  <a:pt x="249687" y="499485"/>
                  <a:pt x="235147" y="517694"/>
                </a:cubicBezTo>
                <a:cubicBezTo>
                  <a:pt x="224252" y="531013"/>
                  <a:pt x="210901" y="541939"/>
                  <a:pt x="201234" y="555259"/>
                </a:cubicBezTo>
                <a:cubicBezTo>
                  <a:pt x="176988" y="586787"/>
                  <a:pt x="152742" y="619513"/>
                  <a:pt x="129684" y="652239"/>
                </a:cubicBezTo>
                <a:cubicBezTo>
                  <a:pt x="113956" y="674040"/>
                  <a:pt x="99416" y="695841"/>
                  <a:pt x="83648" y="717691"/>
                </a:cubicBezTo>
                <a:cubicBezTo>
                  <a:pt x="78775" y="723728"/>
                  <a:pt x="72753" y="729814"/>
                  <a:pt x="67880" y="735850"/>
                </a:cubicBezTo>
                <a:lnTo>
                  <a:pt x="68430" y="739707"/>
                </a:lnTo>
                <a:lnTo>
                  <a:pt x="0" y="739707"/>
                </a:lnTo>
                <a:lnTo>
                  <a:pt x="7265" y="728567"/>
                </a:lnTo>
                <a:cubicBezTo>
                  <a:pt x="43634" y="697088"/>
                  <a:pt x="73942" y="660720"/>
                  <a:pt x="99416" y="620711"/>
                </a:cubicBezTo>
                <a:cubicBezTo>
                  <a:pt x="117601" y="591626"/>
                  <a:pt x="138202" y="563739"/>
                  <a:pt x="161220" y="538297"/>
                </a:cubicBezTo>
                <a:cubicBezTo>
                  <a:pt x="181821" y="515249"/>
                  <a:pt x="200006" y="488609"/>
                  <a:pt x="218190" y="464364"/>
                </a:cubicBezTo>
                <a:cubicBezTo>
                  <a:pt x="256976" y="412232"/>
                  <a:pt x="294534" y="360100"/>
                  <a:pt x="333320" y="307968"/>
                </a:cubicBezTo>
                <a:cubicBezTo>
                  <a:pt x="341838" y="297092"/>
                  <a:pt x="350316" y="286167"/>
                  <a:pt x="358794" y="274045"/>
                </a:cubicBezTo>
                <a:cubicBezTo>
                  <a:pt x="374562" y="252244"/>
                  <a:pt x="389102" y="230393"/>
                  <a:pt x="403642" y="207395"/>
                </a:cubicBezTo>
                <a:cubicBezTo>
                  <a:pt x="406058" y="202506"/>
                  <a:pt x="409703" y="198914"/>
                  <a:pt x="410892" y="194026"/>
                </a:cubicBezTo>
                <a:cubicBezTo>
                  <a:pt x="414536" y="175867"/>
                  <a:pt x="425471" y="162547"/>
                  <a:pt x="436366" y="147980"/>
                </a:cubicBezTo>
                <a:cubicBezTo>
                  <a:pt x="443656" y="138302"/>
                  <a:pt x="448489" y="127376"/>
                  <a:pt x="455739" y="117698"/>
                </a:cubicBezTo>
                <a:cubicBezTo>
                  <a:pt x="460612" y="110415"/>
                  <a:pt x="466674" y="104328"/>
                  <a:pt x="472735" y="97095"/>
                </a:cubicBezTo>
                <a:cubicBezTo>
                  <a:pt x="484858" y="86169"/>
                  <a:pt x="495753" y="74047"/>
                  <a:pt x="501815" y="58282"/>
                </a:cubicBezTo>
                <a:cubicBezTo>
                  <a:pt x="506648" y="44963"/>
                  <a:pt x="516354" y="35284"/>
                  <a:pt x="527289" y="28001"/>
                </a:cubicBezTo>
                <a:cubicBezTo>
                  <a:pt x="539412" y="19520"/>
                  <a:pt x="552724" y="13434"/>
                  <a:pt x="566075" y="6150"/>
                </a:cubicBezTo>
                <a:cubicBezTo>
                  <a:pt x="575167" y="1311"/>
                  <a:pt x="584249" y="-498"/>
                  <a:pt x="593183" y="11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CC191075-BB65-DC41-89C3-7E37B8B82BFF}"/>
              </a:ext>
            </a:extLst>
          </p:cNvPr>
          <p:cNvSpPr/>
          <p:nvPr userDrawn="1"/>
        </p:nvSpPr>
        <p:spPr>
          <a:xfrm>
            <a:off x="967514" y="0"/>
            <a:ext cx="840276" cy="980418"/>
          </a:xfrm>
          <a:custGeom>
            <a:avLst/>
            <a:gdLst>
              <a:gd name="connsiteX0" fmla="*/ 663635 w 840276"/>
              <a:gd name="connsiteY0" fmla="*/ 600220 h 980418"/>
              <a:gd name="connsiteX1" fmla="*/ 647263 w 840276"/>
              <a:gd name="connsiteY1" fmla="*/ 605362 h 980418"/>
              <a:gd name="connsiteX2" fmla="*/ 575761 w 840276"/>
              <a:gd name="connsiteY2" fmla="*/ 650204 h 980418"/>
              <a:gd name="connsiteX3" fmla="*/ 513955 w 840276"/>
              <a:gd name="connsiteY3" fmla="*/ 710836 h 980418"/>
              <a:gd name="connsiteX4" fmla="*/ 507880 w 840276"/>
              <a:gd name="connsiteY4" fmla="*/ 722919 h 980418"/>
              <a:gd name="connsiteX5" fmla="*/ 518785 w 840276"/>
              <a:gd name="connsiteY5" fmla="*/ 764163 h 980418"/>
              <a:gd name="connsiteX6" fmla="*/ 546669 w 840276"/>
              <a:gd name="connsiteY6" fmla="*/ 785967 h 980418"/>
              <a:gd name="connsiteX7" fmla="*/ 570893 w 840276"/>
              <a:gd name="connsiteY7" fmla="*/ 794452 h 980418"/>
              <a:gd name="connsiteX8" fmla="*/ 592741 w 840276"/>
              <a:gd name="connsiteY8" fmla="*/ 795687 h 980418"/>
              <a:gd name="connsiteX9" fmla="*/ 672734 w 840276"/>
              <a:gd name="connsiteY9" fmla="*/ 810187 h 980418"/>
              <a:gd name="connsiteX10" fmla="*/ 678770 w 840276"/>
              <a:gd name="connsiteY10" fmla="*/ 812657 h 980418"/>
              <a:gd name="connsiteX11" fmla="*/ 683638 w 840276"/>
              <a:gd name="connsiteY11" fmla="*/ 806589 h 980418"/>
              <a:gd name="connsiteX12" fmla="*/ 678770 w 840276"/>
              <a:gd name="connsiteY12" fmla="*/ 796869 h 980418"/>
              <a:gd name="connsiteX13" fmla="*/ 648471 w 840276"/>
              <a:gd name="connsiteY13" fmla="*/ 750791 h 980418"/>
              <a:gd name="connsiteX14" fmla="*/ 609682 w 840276"/>
              <a:gd name="connsiteY14" fmla="*/ 708365 h 980418"/>
              <a:gd name="connsiteX15" fmla="*/ 607267 w 840276"/>
              <a:gd name="connsiteY15" fmla="*/ 704767 h 980418"/>
              <a:gd name="connsiteX16" fmla="*/ 610889 w 840276"/>
              <a:gd name="connsiteY16" fmla="*/ 699934 h 980418"/>
              <a:gd name="connsiteX17" fmla="*/ 633944 w 840276"/>
              <a:gd name="connsiteY17" fmla="*/ 685380 h 980418"/>
              <a:gd name="connsiteX18" fmla="*/ 642434 w 840276"/>
              <a:gd name="connsiteY18" fmla="*/ 680493 h 980418"/>
              <a:gd name="connsiteX19" fmla="*/ 647263 w 840276"/>
              <a:gd name="connsiteY19" fmla="*/ 690213 h 980418"/>
              <a:gd name="connsiteX20" fmla="*/ 647263 w 840276"/>
              <a:gd name="connsiteY20" fmla="*/ 696282 h 980418"/>
              <a:gd name="connsiteX21" fmla="*/ 658168 w 840276"/>
              <a:gd name="connsiteY21" fmla="*/ 725336 h 980418"/>
              <a:gd name="connsiteX22" fmla="*/ 678770 w 840276"/>
              <a:gd name="connsiteY22" fmla="*/ 753261 h 980418"/>
              <a:gd name="connsiteX23" fmla="*/ 696957 w 840276"/>
              <a:gd name="connsiteY23" fmla="*/ 783550 h 980418"/>
              <a:gd name="connsiteX24" fmla="*/ 704240 w 840276"/>
              <a:gd name="connsiteY24" fmla="*/ 788383 h 980418"/>
              <a:gd name="connsiteX25" fmla="*/ 706654 w 840276"/>
              <a:gd name="connsiteY25" fmla="*/ 781133 h 980418"/>
              <a:gd name="connsiteX26" fmla="*/ 705447 w 840276"/>
              <a:gd name="connsiteY26" fmla="*/ 676895 h 980418"/>
              <a:gd name="connsiteX27" fmla="*/ 703033 w 840276"/>
              <a:gd name="connsiteY27" fmla="*/ 657508 h 980418"/>
              <a:gd name="connsiteX28" fmla="*/ 676355 w 840276"/>
              <a:gd name="connsiteY28" fmla="*/ 611430 h 980418"/>
              <a:gd name="connsiteX29" fmla="*/ 663635 w 840276"/>
              <a:gd name="connsiteY29" fmla="*/ 600220 h 980418"/>
              <a:gd name="connsiteX30" fmla="*/ 258166 w 840276"/>
              <a:gd name="connsiteY30" fmla="*/ 75684 h 980418"/>
              <a:gd name="connsiteX31" fmla="*/ 244846 w 840276"/>
              <a:gd name="connsiteY31" fmla="*/ 78101 h 980418"/>
              <a:gd name="connsiteX32" fmla="*/ 210926 w 840276"/>
              <a:gd name="connsiteY32" fmla="*/ 87768 h 980418"/>
              <a:gd name="connsiteX33" fmla="*/ 132140 w 840276"/>
              <a:gd name="connsiteY33" fmla="*/ 137497 h 980418"/>
              <a:gd name="connsiteX34" fmla="*/ 84861 w 840276"/>
              <a:gd name="connsiteY34" fmla="*/ 175036 h 980418"/>
              <a:gd name="connsiteX35" fmla="*/ 77578 w 840276"/>
              <a:gd name="connsiteY35" fmla="*/ 199310 h 980418"/>
              <a:gd name="connsiteX36" fmla="*/ 81200 w 840276"/>
              <a:gd name="connsiteY36" fmla="*/ 211447 h 980418"/>
              <a:gd name="connsiteX37" fmla="*/ 128479 w 840276"/>
              <a:gd name="connsiteY37" fmla="*/ 312033 h 980418"/>
              <a:gd name="connsiteX38" fmla="*/ 185456 w 840276"/>
              <a:gd name="connsiteY38" fmla="*/ 410203 h 980418"/>
              <a:gd name="connsiteX39" fmla="*/ 235149 w 840276"/>
              <a:gd name="connsiteY39" fmla="*/ 481737 h 980418"/>
              <a:gd name="connsiteX40" fmla="*/ 246054 w 840276"/>
              <a:gd name="connsiteY40" fmla="*/ 496290 h 980418"/>
              <a:gd name="connsiteX41" fmla="*/ 368496 w 840276"/>
              <a:gd name="connsiteY41" fmla="*/ 634469 h 980418"/>
              <a:gd name="connsiteX42" fmla="*/ 438792 w 840276"/>
              <a:gd name="connsiteY42" fmla="*/ 696282 h 980418"/>
              <a:gd name="connsiteX43" fmla="*/ 473920 w 840276"/>
              <a:gd name="connsiteY43" fmla="*/ 693865 h 980418"/>
              <a:gd name="connsiteX44" fmla="*/ 479995 w 840276"/>
              <a:gd name="connsiteY44" fmla="*/ 686562 h 980418"/>
              <a:gd name="connsiteX45" fmla="*/ 550291 w 840276"/>
              <a:gd name="connsiteY45" fmla="*/ 615082 h 980418"/>
              <a:gd name="connsiteX46" fmla="*/ 613343 w 840276"/>
              <a:gd name="connsiteY46" fmla="*/ 573838 h 980418"/>
              <a:gd name="connsiteX47" fmla="*/ 629076 w 840276"/>
              <a:gd name="connsiteY47" fmla="*/ 533829 h 980418"/>
              <a:gd name="connsiteX48" fmla="*/ 603645 w 840276"/>
              <a:gd name="connsiteY48" fmla="*/ 472016 h 980418"/>
              <a:gd name="connsiteX49" fmla="*/ 569685 w 840276"/>
              <a:gd name="connsiteY49" fmla="*/ 411439 h 980418"/>
              <a:gd name="connsiteX50" fmla="*/ 533350 w 840276"/>
              <a:gd name="connsiteY50" fmla="*/ 352043 h 980418"/>
              <a:gd name="connsiteX51" fmla="*/ 455772 w 840276"/>
              <a:gd name="connsiteY51" fmla="*/ 248986 h 980418"/>
              <a:gd name="connsiteX52" fmla="*/ 449696 w 840276"/>
              <a:gd name="connsiteY52" fmla="*/ 239319 h 980418"/>
              <a:gd name="connsiteX53" fmla="*/ 430302 w 840276"/>
              <a:gd name="connsiteY53" fmla="*/ 215045 h 980418"/>
              <a:gd name="connsiteX54" fmla="*/ 328500 w 840276"/>
              <a:gd name="connsiteY54" fmla="*/ 112042 h 980418"/>
              <a:gd name="connsiteX55" fmla="*/ 258166 w 840276"/>
              <a:gd name="connsiteY55" fmla="*/ 75684 h 980418"/>
              <a:gd name="connsiteX56" fmla="*/ 338739 w 840276"/>
              <a:gd name="connsiteY56" fmla="*/ 0 h 980418"/>
              <a:gd name="connsiteX57" fmla="*/ 404042 w 840276"/>
              <a:gd name="connsiteY57" fmla="*/ 0 h 980418"/>
              <a:gd name="connsiteX58" fmla="*/ 412115 w 840276"/>
              <a:gd name="connsiteY58" fmla="*/ 8985 h 980418"/>
              <a:gd name="connsiteX59" fmla="*/ 464223 w 840276"/>
              <a:gd name="connsiteY59" fmla="*/ 75684 h 980418"/>
              <a:gd name="connsiteX60" fmla="*/ 473920 w 840276"/>
              <a:gd name="connsiteY60" fmla="*/ 90238 h 980418"/>
              <a:gd name="connsiteX61" fmla="*/ 460601 w 840276"/>
              <a:gd name="connsiteY61" fmla="*/ 119292 h 980418"/>
              <a:gd name="connsiteX62" fmla="*/ 426680 w 840276"/>
              <a:gd name="connsiteY62" fmla="*/ 108390 h 980418"/>
              <a:gd name="connsiteX63" fmla="*/ 392720 w 840276"/>
              <a:gd name="connsiteY63" fmla="*/ 63547 h 980418"/>
              <a:gd name="connsiteX64" fmla="*/ 362421 w 840276"/>
              <a:gd name="connsiteY64" fmla="*/ 28372 h 980418"/>
              <a:gd name="connsiteX65" fmla="*/ 345441 w 840276"/>
              <a:gd name="connsiteY65" fmla="*/ 7803 h 980418"/>
              <a:gd name="connsiteX66" fmla="*/ 8615 w 840276"/>
              <a:gd name="connsiteY66" fmla="*/ 0 h 980418"/>
              <a:gd name="connsiteX67" fmla="*/ 65731 w 840276"/>
              <a:gd name="connsiteY67" fmla="*/ 0 h 980418"/>
              <a:gd name="connsiteX68" fmla="*/ 60598 w 840276"/>
              <a:gd name="connsiteY68" fmla="*/ 11401 h 980418"/>
              <a:gd name="connsiteX69" fmla="*/ 59391 w 840276"/>
              <a:gd name="connsiteY69" fmla="*/ 105973 h 980418"/>
              <a:gd name="connsiteX70" fmla="*/ 71503 w 840276"/>
              <a:gd name="connsiteY70" fmla="*/ 113223 h 980418"/>
              <a:gd name="connsiteX71" fmla="*/ 96973 w 840276"/>
              <a:gd name="connsiteY71" fmla="*/ 101140 h 980418"/>
              <a:gd name="connsiteX72" fmla="*/ 225452 w 840276"/>
              <a:gd name="connsiteY72" fmla="*/ 34440 h 980418"/>
              <a:gd name="connsiteX73" fmla="*/ 246054 w 840276"/>
              <a:gd name="connsiteY73" fmla="*/ 25955 h 980418"/>
              <a:gd name="connsiteX74" fmla="*/ 249715 w 840276"/>
              <a:gd name="connsiteY74" fmla="*/ 10220 h 980418"/>
              <a:gd name="connsiteX75" fmla="*/ 237531 w 840276"/>
              <a:gd name="connsiteY75" fmla="*/ 0 h 980418"/>
              <a:gd name="connsiteX76" fmla="*/ 302311 w 840276"/>
              <a:gd name="connsiteY76" fmla="*/ 0 h 980418"/>
              <a:gd name="connsiteX77" fmla="*/ 307859 w 840276"/>
              <a:gd name="connsiteY77" fmla="*/ 5386 h 980418"/>
              <a:gd name="connsiteX78" fmla="*/ 351517 w 840276"/>
              <a:gd name="connsiteY78" fmla="*/ 42925 h 980418"/>
              <a:gd name="connsiteX79" fmla="*/ 379401 w 840276"/>
              <a:gd name="connsiteY79" fmla="*/ 74449 h 980418"/>
              <a:gd name="connsiteX80" fmla="*/ 396381 w 840276"/>
              <a:gd name="connsiteY80" fmla="*/ 95071 h 980418"/>
              <a:gd name="connsiteX81" fmla="*/ 471505 w 840276"/>
              <a:gd name="connsiteY81" fmla="*/ 199310 h 980418"/>
              <a:gd name="connsiteX82" fmla="*/ 515163 w 840276"/>
              <a:gd name="connsiteY82" fmla="*/ 265956 h 980418"/>
              <a:gd name="connsiteX83" fmla="*/ 573346 w 840276"/>
              <a:gd name="connsiteY83" fmla="*/ 342322 h 980418"/>
              <a:gd name="connsiteX84" fmla="*/ 602438 w 840276"/>
              <a:gd name="connsiteY84" fmla="*/ 387165 h 980418"/>
              <a:gd name="connsiteX85" fmla="*/ 647263 w 840276"/>
              <a:gd name="connsiteY85" fmla="*/ 476903 h 980418"/>
              <a:gd name="connsiteX86" fmla="*/ 661829 w 840276"/>
              <a:gd name="connsiteY86" fmla="*/ 519329 h 980418"/>
              <a:gd name="connsiteX87" fmla="*/ 686053 w 840276"/>
              <a:gd name="connsiteY87" fmla="*/ 560519 h 980418"/>
              <a:gd name="connsiteX88" fmla="*/ 696957 w 840276"/>
              <a:gd name="connsiteY88" fmla="*/ 577490 h 980418"/>
              <a:gd name="connsiteX89" fmla="*/ 749104 w 840276"/>
              <a:gd name="connsiteY89" fmla="*/ 642954 h 980418"/>
              <a:gd name="connsiteX90" fmla="*/ 756348 w 840276"/>
              <a:gd name="connsiteY90" fmla="*/ 684145 h 980418"/>
              <a:gd name="connsiteX91" fmla="*/ 746651 w 840276"/>
              <a:gd name="connsiteY91" fmla="*/ 718086 h 980418"/>
              <a:gd name="connsiteX92" fmla="*/ 764838 w 840276"/>
              <a:gd name="connsiteY92" fmla="*/ 834461 h 980418"/>
              <a:gd name="connsiteX93" fmla="*/ 796344 w 840276"/>
              <a:gd name="connsiteY93" fmla="*/ 865985 h 980418"/>
              <a:gd name="connsiteX94" fmla="*/ 825436 w 840276"/>
              <a:gd name="connsiteY94" fmla="*/ 881720 h 980418"/>
              <a:gd name="connsiteX95" fmla="*/ 840002 w 840276"/>
              <a:gd name="connsiteY95" fmla="*/ 924146 h 980418"/>
              <a:gd name="connsiteX96" fmla="*/ 809702 w 840276"/>
              <a:gd name="connsiteY96" fmla="*/ 973822 h 980418"/>
              <a:gd name="connsiteX97" fmla="*/ 797591 w 840276"/>
              <a:gd name="connsiteY97" fmla="*/ 979890 h 980418"/>
              <a:gd name="connsiteX98" fmla="*/ 740614 w 840276"/>
              <a:gd name="connsiteY98" fmla="*/ 947185 h 980418"/>
              <a:gd name="connsiteX99" fmla="*/ 695750 w 840276"/>
              <a:gd name="connsiteY99" fmla="*/ 874470 h 980418"/>
              <a:gd name="connsiteX100" fmla="*/ 650925 w 840276"/>
              <a:gd name="connsiteY100" fmla="*/ 849015 h 980418"/>
              <a:gd name="connsiteX101" fmla="*/ 578176 w 840276"/>
              <a:gd name="connsiteY101" fmla="*/ 841711 h 980418"/>
              <a:gd name="connsiteX102" fmla="*/ 556366 w 840276"/>
              <a:gd name="connsiteY102" fmla="*/ 838113 h 980418"/>
              <a:gd name="connsiteX103" fmla="*/ 526067 w 840276"/>
              <a:gd name="connsiteY103" fmla="*/ 824741 h 980418"/>
              <a:gd name="connsiteX104" fmla="*/ 504258 w 840276"/>
              <a:gd name="connsiteY104" fmla="*/ 805354 h 980418"/>
              <a:gd name="connsiteX105" fmla="*/ 487278 w 840276"/>
              <a:gd name="connsiteY105" fmla="*/ 787202 h 980418"/>
              <a:gd name="connsiteX106" fmla="*/ 463016 w 840276"/>
              <a:gd name="connsiteY106" fmla="*/ 767761 h 980418"/>
              <a:gd name="connsiteX107" fmla="*/ 453318 w 840276"/>
              <a:gd name="connsiteY107" fmla="*/ 759276 h 980418"/>
              <a:gd name="connsiteX108" fmla="*/ 418190 w 840276"/>
              <a:gd name="connsiteY108" fmla="*/ 732639 h 980418"/>
              <a:gd name="connsiteX109" fmla="*/ 355138 w 840276"/>
              <a:gd name="connsiteY109" fmla="*/ 676895 h 980418"/>
              <a:gd name="connsiteX110" fmla="*/ 242432 w 840276"/>
              <a:gd name="connsiteY110" fmla="*/ 556868 h 980418"/>
              <a:gd name="connsiteX111" fmla="*/ 236356 w 840276"/>
              <a:gd name="connsiteY111" fmla="*/ 549618 h 980418"/>
              <a:gd name="connsiteX112" fmla="*/ 133347 w 840276"/>
              <a:gd name="connsiteY112" fmla="*/ 410203 h 980418"/>
              <a:gd name="connsiteX113" fmla="*/ 95766 w 840276"/>
              <a:gd name="connsiteY113" fmla="*/ 337489 h 980418"/>
              <a:gd name="connsiteX114" fmla="*/ 71503 w 840276"/>
              <a:gd name="connsiteY114" fmla="*/ 292646 h 980418"/>
              <a:gd name="connsiteX115" fmla="*/ 63013 w 840276"/>
              <a:gd name="connsiteY115" fmla="*/ 276858 h 980418"/>
              <a:gd name="connsiteX116" fmla="*/ 30299 w 840276"/>
              <a:gd name="connsiteY116" fmla="*/ 189590 h 980418"/>
              <a:gd name="connsiteX117" fmla="*/ 21809 w 840276"/>
              <a:gd name="connsiteY117" fmla="*/ 173854 h 980418"/>
              <a:gd name="connsiteX118" fmla="*/ 1208 w 840276"/>
              <a:gd name="connsiteY118" fmla="*/ 125360 h 980418"/>
              <a:gd name="connsiteX119" fmla="*/ 0 w 840276"/>
              <a:gd name="connsiteY119" fmla="*/ 53827 h 980418"/>
              <a:gd name="connsiteX120" fmla="*/ 4547 w 840276"/>
              <a:gd name="connsiteY120" fmla="*/ 22780 h 98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840276" h="980418">
                <a:moveTo>
                  <a:pt x="663635" y="600220"/>
                </a:moveTo>
                <a:cubicBezTo>
                  <a:pt x="659093" y="599307"/>
                  <a:pt x="653943" y="601119"/>
                  <a:pt x="647263" y="605362"/>
                </a:cubicBezTo>
                <a:cubicBezTo>
                  <a:pt x="623040" y="619916"/>
                  <a:pt x="598777" y="635651"/>
                  <a:pt x="575761" y="650204"/>
                </a:cubicBezTo>
                <a:cubicBezTo>
                  <a:pt x="551498" y="665993"/>
                  <a:pt x="532104" y="688978"/>
                  <a:pt x="513955" y="710836"/>
                </a:cubicBezTo>
                <a:cubicBezTo>
                  <a:pt x="511502" y="714434"/>
                  <a:pt x="509087" y="718086"/>
                  <a:pt x="507880" y="722919"/>
                </a:cubicBezTo>
                <a:cubicBezTo>
                  <a:pt x="500597" y="739889"/>
                  <a:pt x="504258" y="753261"/>
                  <a:pt x="518785" y="764163"/>
                </a:cubicBezTo>
                <a:cubicBezTo>
                  <a:pt x="528482" y="771413"/>
                  <a:pt x="538179" y="778717"/>
                  <a:pt x="546669" y="785967"/>
                </a:cubicBezTo>
                <a:cubicBezTo>
                  <a:pt x="553952" y="792035"/>
                  <a:pt x="562403" y="794452"/>
                  <a:pt x="570893" y="794452"/>
                </a:cubicBezTo>
                <a:cubicBezTo>
                  <a:pt x="578176" y="795687"/>
                  <a:pt x="585458" y="795687"/>
                  <a:pt x="592741" y="795687"/>
                </a:cubicBezTo>
                <a:cubicBezTo>
                  <a:pt x="620586" y="795687"/>
                  <a:pt x="647263" y="795687"/>
                  <a:pt x="672734" y="810187"/>
                </a:cubicBezTo>
                <a:cubicBezTo>
                  <a:pt x="675148" y="811422"/>
                  <a:pt x="677563" y="812657"/>
                  <a:pt x="678770" y="812657"/>
                </a:cubicBezTo>
                <a:cubicBezTo>
                  <a:pt x="681224" y="811422"/>
                  <a:pt x="683638" y="809006"/>
                  <a:pt x="683638" y="806589"/>
                </a:cubicBezTo>
                <a:cubicBezTo>
                  <a:pt x="683638" y="802937"/>
                  <a:pt x="681224" y="799285"/>
                  <a:pt x="678770" y="796869"/>
                </a:cubicBezTo>
                <a:cubicBezTo>
                  <a:pt x="669073" y="781133"/>
                  <a:pt x="660622" y="764163"/>
                  <a:pt x="648471" y="750791"/>
                </a:cubicBezTo>
                <a:cubicBezTo>
                  <a:pt x="636359" y="736291"/>
                  <a:pt x="630284" y="716850"/>
                  <a:pt x="609682" y="708365"/>
                </a:cubicBezTo>
                <a:cubicBezTo>
                  <a:pt x="608475" y="708365"/>
                  <a:pt x="607267" y="705949"/>
                  <a:pt x="607267" y="704767"/>
                </a:cubicBezTo>
                <a:cubicBezTo>
                  <a:pt x="608475" y="703532"/>
                  <a:pt x="609682" y="699934"/>
                  <a:pt x="610889" y="699934"/>
                </a:cubicBezTo>
                <a:cubicBezTo>
                  <a:pt x="621833" y="699934"/>
                  <a:pt x="629076" y="693865"/>
                  <a:pt x="633944" y="685380"/>
                </a:cubicBezTo>
                <a:cubicBezTo>
                  <a:pt x="635152" y="682963"/>
                  <a:pt x="639981" y="681728"/>
                  <a:pt x="642434" y="680493"/>
                </a:cubicBezTo>
                <a:cubicBezTo>
                  <a:pt x="643642" y="684145"/>
                  <a:pt x="646056" y="686562"/>
                  <a:pt x="647263" y="690213"/>
                </a:cubicBezTo>
                <a:cubicBezTo>
                  <a:pt x="648471" y="692630"/>
                  <a:pt x="647263" y="695047"/>
                  <a:pt x="647263" y="696282"/>
                </a:cubicBezTo>
                <a:cubicBezTo>
                  <a:pt x="644849" y="708365"/>
                  <a:pt x="649678" y="716850"/>
                  <a:pt x="658168" y="725336"/>
                </a:cubicBezTo>
                <a:cubicBezTo>
                  <a:pt x="666658" y="733821"/>
                  <a:pt x="672734" y="743541"/>
                  <a:pt x="678770" y="753261"/>
                </a:cubicBezTo>
                <a:cubicBezTo>
                  <a:pt x="684845" y="762928"/>
                  <a:pt x="690921" y="773830"/>
                  <a:pt x="696957" y="783550"/>
                </a:cubicBezTo>
                <a:cubicBezTo>
                  <a:pt x="698165" y="785967"/>
                  <a:pt x="701825" y="787202"/>
                  <a:pt x="704240" y="788383"/>
                </a:cubicBezTo>
                <a:cubicBezTo>
                  <a:pt x="705447" y="785967"/>
                  <a:pt x="706654" y="783550"/>
                  <a:pt x="706654" y="781133"/>
                </a:cubicBezTo>
                <a:cubicBezTo>
                  <a:pt x="698165" y="747193"/>
                  <a:pt x="701825" y="712017"/>
                  <a:pt x="705447" y="676895"/>
                </a:cubicBezTo>
                <a:cubicBezTo>
                  <a:pt x="706654" y="670826"/>
                  <a:pt x="705447" y="663523"/>
                  <a:pt x="703033" y="657508"/>
                </a:cubicBezTo>
                <a:cubicBezTo>
                  <a:pt x="694543" y="641719"/>
                  <a:pt x="686053" y="625984"/>
                  <a:pt x="676355" y="611430"/>
                </a:cubicBezTo>
                <a:cubicBezTo>
                  <a:pt x="672110" y="604771"/>
                  <a:pt x="668177" y="601133"/>
                  <a:pt x="663635" y="600220"/>
                </a:cubicBezTo>
                <a:close/>
                <a:moveTo>
                  <a:pt x="258166" y="75684"/>
                </a:moveTo>
                <a:cubicBezTo>
                  <a:pt x="254544" y="78101"/>
                  <a:pt x="252129" y="78101"/>
                  <a:pt x="244846" y="78101"/>
                </a:cubicBezTo>
                <a:cubicBezTo>
                  <a:pt x="236356" y="80518"/>
                  <a:pt x="223037" y="82934"/>
                  <a:pt x="210926" y="87768"/>
                </a:cubicBezTo>
                <a:cubicBezTo>
                  <a:pt x="181834" y="99905"/>
                  <a:pt x="156364" y="118110"/>
                  <a:pt x="132140" y="137497"/>
                </a:cubicBezTo>
                <a:cubicBezTo>
                  <a:pt x="116368" y="149580"/>
                  <a:pt x="100595" y="162953"/>
                  <a:pt x="84861" y="175036"/>
                </a:cubicBezTo>
                <a:cubicBezTo>
                  <a:pt x="77578" y="181104"/>
                  <a:pt x="75164" y="189590"/>
                  <a:pt x="77578" y="199310"/>
                </a:cubicBezTo>
                <a:cubicBezTo>
                  <a:pt x="78786" y="204143"/>
                  <a:pt x="79993" y="207795"/>
                  <a:pt x="81200" y="211447"/>
                </a:cubicBezTo>
                <a:cubicBezTo>
                  <a:pt x="99388" y="244152"/>
                  <a:pt x="107878" y="280510"/>
                  <a:pt x="128479" y="312033"/>
                </a:cubicBezTo>
                <a:cubicBezTo>
                  <a:pt x="149081" y="343557"/>
                  <a:pt x="166061" y="377498"/>
                  <a:pt x="185456" y="410203"/>
                </a:cubicBezTo>
                <a:cubicBezTo>
                  <a:pt x="201228" y="434477"/>
                  <a:pt x="218169" y="458698"/>
                  <a:pt x="235149" y="481737"/>
                </a:cubicBezTo>
                <a:cubicBezTo>
                  <a:pt x="238771" y="486570"/>
                  <a:pt x="242432" y="491403"/>
                  <a:pt x="246054" y="496290"/>
                </a:cubicBezTo>
                <a:cubicBezTo>
                  <a:pt x="286050" y="543549"/>
                  <a:pt x="323632" y="592044"/>
                  <a:pt x="368496" y="634469"/>
                </a:cubicBezTo>
                <a:cubicBezTo>
                  <a:pt x="391513" y="656273"/>
                  <a:pt x="415736" y="674478"/>
                  <a:pt x="438792" y="696282"/>
                </a:cubicBezTo>
                <a:cubicBezTo>
                  <a:pt x="453318" y="710836"/>
                  <a:pt x="460601" y="708365"/>
                  <a:pt x="473920" y="693865"/>
                </a:cubicBezTo>
                <a:cubicBezTo>
                  <a:pt x="476374" y="691395"/>
                  <a:pt x="477581" y="688978"/>
                  <a:pt x="479995" y="686562"/>
                </a:cubicBezTo>
                <a:cubicBezTo>
                  <a:pt x="501805" y="661106"/>
                  <a:pt x="523653" y="636886"/>
                  <a:pt x="550291" y="615082"/>
                </a:cubicBezTo>
                <a:cubicBezTo>
                  <a:pt x="569685" y="599293"/>
                  <a:pt x="590287" y="584740"/>
                  <a:pt x="613343" y="573838"/>
                </a:cubicBezTo>
                <a:cubicBezTo>
                  <a:pt x="633944" y="564171"/>
                  <a:pt x="636359" y="556868"/>
                  <a:pt x="629076" y="533829"/>
                </a:cubicBezTo>
                <a:cubicBezTo>
                  <a:pt x="621833" y="513260"/>
                  <a:pt x="614550" y="491403"/>
                  <a:pt x="603645" y="472016"/>
                </a:cubicBezTo>
                <a:cubicBezTo>
                  <a:pt x="591494" y="452629"/>
                  <a:pt x="581797" y="432007"/>
                  <a:pt x="569685" y="411439"/>
                </a:cubicBezTo>
                <a:cubicBezTo>
                  <a:pt x="558781" y="392052"/>
                  <a:pt x="547876" y="370194"/>
                  <a:pt x="533350" y="352043"/>
                </a:cubicBezTo>
                <a:cubicBezTo>
                  <a:pt x="506673" y="318102"/>
                  <a:pt x="486071" y="279328"/>
                  <a:pt x="455772" y="248986"/>
                </a:cubicBezTo>
                <a:cubicBezTo>
                  <a:pt x="453318" y="246569"/>
                  <a:pt x="452111" y="242917"/>
                  <a:pt x="449696" y="239319"/>
                </a:cubicBezTo>
                <a:cubicBezTo>
                  <a:pt x="443621" y="230834"/>
                  <a:pt x="437585" y="222349"/>
                  <a:pt x="430302" y="215045"/>
                </a:cubicBezTo>
                <a:cubicBezTo>
                  <a:pt x="396381" y="179923"/>
                  <a:pt x="362421" y="145982"/>
                  <a:pt x="328500" y="112042"/>
                </a:cubicBezTo>
                <a:cubicBezTo>
                  <a:pt x="309105" y="92655"/>
                  <a:pt x="283636" y="84170"/>
                  <a:pt x="258166" y="75684"/>
                </a:cubicBezTo>
                <a:close/>
                <a:moveTo>
                  <a:pt x="338739" y="0"/>
                </a:moveTo>
                <a:lnTo>
                  <a:pt x="404042" y="0"/>
                </a:lnTo>
                <a:lnTo>
                  <a:pt x="412115" y="8985"/>
                </a:lnTo>
                <a:cubicBezTo>
                  <a:pt x="427887" y="32023"/>
                  <a:pt x="447282" y="52646"/>
                  <a:pt x="464223" y="75684"/>
                </a:cubicBezTo>
                <a:cubicBezTo>
                  <a:pt x="467884" y="80518"/>
                  <a:pt x="471505" y="85351"/>
                  <a:pt x="473920" y="90238"/>
                </a:cubicBezTo>
                <a:cubicBezTo>
                  <a:pt x="481203" y="103557"/>
                  <a:pt x="475166" y="115693"/>
                  <a:pt x="460601" y="119292"/>
                </a:cubicBezTo>
                <a:cubicBezTo>
                  <a:pt x="447282" y="121708"/>
                  <a:pt x="435131" y="120527"/>
                  <a:pt x="426680" y="108390"/>
                </a:cubicBezTo>
                <a:cubicBezTo>
                  <a:pt x="415776" y="93836"/>
                  <a:pt x="403625" y="79282"/>
                  <a:pt x="392720" y="63547"/>
                </a:cubicBezTo>
                <a:cubicBezTo>
                  <a:pt x="384230" y="50229"/>
                  <a:pt x="374533" y="38092"/>
                  <a:pt x="362421" y="28372"/>
                </a:cubicBezTo>
                <a:cubicBezTo>
                  <a:pt x="355138" y="22357"/>
                  <a:pt x="350309" y="15053"/>
                  <a:pt x="345441" y="7803"/>
                </a:cubicBezTo>
                <a:close/>
                <a:moveTo>
                  <a:pt x="8615" y="0"/>
                </a:moveTo>
                <a:lnTo>
                  <a:pt x="65731" y="0"/>
                </a:lnTo>
                <a:lnTo>
                  <a:pt x="60598" y="11401"/>
                </a:lnTo>
                <a:cubicBezTo>
                  <a:pt x="48487" y="42925"/>
                  <a:pt x="56977" y="74449"/>
                  <a:pt x="59391" y="105973"/>
                </a:cubicBezTo>
                <a:cubicBezTo>
                  <a:pt x="59391" y="112042"/>
                  <a:pt x="65467" y="114458"/>
                  <a:pt x="71503" y="113223"/>
                </a:cubicBezTo>
                <a:cubicBezTo>
                  <a:pt x="79993" y="109625"/>
                  <a:pt x="89690" y="105973"/>
                  <a:pt x="96973" y="101140"/>
                </a:cubicBezTo>
                <a:cubicBezTo>
                  <a:pt x="136969" y="73268"/>
                  <a:pt x="178173" y="50229"/>
                  <a:pt x="225452" y="34440"/>
                </a:cubicBezTo>
                <a:cubicBezTo>
                  <a:pt x="232735" y="32023"/>
                  <a:pt x="238771" y="29607"/>
                  <a:pt x="246054" y="25955"/>
                </a:cubicBezTo>
                <a:cubicBezTo>
                  <a:pt x="253337" y="22357"/>
                  <a:pt x="254544" y="17470"/>
                  <a:pt x="249715" y="10220"/>
                </a:cubicBezTo>
                <a:lnTo>
                  <a:pt x="237531" y="0"/>
                </a:lnTo>
                <a:lnTo>
                  <a:pt x="302311" y="0"/>
                </a:lnTo>
                <a:lnTo>
                  <a:pt x="307859" y="5386"/>
                </a:lnTo>
                <a:cubicBezTo>
                  <a:pt x="321217" y="19886"/>
                  <a:pt x="336951" y="30842"/>
                  <a:pt x="351517" y="42925"/>
                </a:cubicBezTo>
                <a:cubicBezTo>
                  <a:pt x="362421" y="52646"/>
                  <a:pt x="372118" y="62312"/>
                  <a:pt x="379401" y="74449"/>
                </a:cubicBezTo>
                <a:cubicBezTo>
                  <a:pt x="384230" y="81753"/>
                  <a:pt x="390305" y="89003"/>
                  <a:pt x="396381" y="95071"/>
                </a:cubicBezTo>
                <a:cubicBezTo>
                  <a:pt x="425434" y="126595"/>
                  <a:pt x="448489" y="162953"/>
                  <a:pt x="471505" y="199310"/>
                </a:cubicBezTo>
                <a:cubicBezTo>
                  <a:pt x="478788" y="225947"/>
                  <a:pt x="500597" y="244152"/>
                  <a:pt x="515163" y="265956"/>
                </a:cubicBezTo>
                <a:cubicBezTo>
                  <a:pt x="532104" y="292646"/>
                  <a:pt x="553952" y="316867"/>
                  <a:pt x="573346" y="342322"/>
                </a:cubicBezTo>
                <a:cubicBezTo>
                  <a:pt x="584251" y="356876"/>
                  <a:pt x="593948" y="371430"/>
                  <a:pt x="602438" y="387165"/>
                </a:cubicBezTo>
                <a:cubicBezTo>
                  <a:pt x="618172" y="416272"/>
                  <a:pt x="633944" y="446561"/>
                  <a:pt x="647263" y="476903"/>
                </a:cubicBezTo>
                <a:cubicBezTo>
                  <a:pt x="653339" y="490222"/>
                  <a:pt x="656961" y="504775"/>
                  <a:pt x="661829" y="519329"/>
                </a:cubicBezTo>
                <a:cubicBezTo>
                  <a:pt x="666658" y="535064"/>
                  <a:pt x="672734" y="549618"/>
                  <a:pt x="686053" y="560519"/>
                </a:cubicBezTo>
                <a:cubicBezTo>
                  <a:pt x="690921" y="564171"/>
                  <a:pt x="693335" y="571421"/>
                  <a:pt x="696957" y="577490"/>
                </a:cubicBezTo>
                <a:cubicBezTo>
                  <a:pt x="710315" y="602945"/>
                  <a:pt x="724842" y="625984"/>
                  <a:pt x="749104" y="642954"/>
                </a:cubicBezTo>
                <a:cubicBezTo>
                  <a:pt x="763631" y="653856"/>
                  <a:pt x="766045" y="668410"/>
                  <a:pt x="756348" y="684145"/>
                </a:cubicBezTo>
                <a:cubicBezTo>
                  <a:pt x="750312" y="695047"/>
                  <a:pt x="747858" y="705949"/>
                  <a:pt x="746651" y="718086"/>
                </a:cubicBezTo>
                <a:cubicBezTo>
                  <a:pt x="745443" y="758095"/>
                  <a:pt x="751519" y="796869"/>
                  <a:pt x="764838" y="834461"/>
                </a:cubicBezTo>
                <a:cubicBezTo>
                  <a:pt x="770914" y="850196"/>
                  <a:pt x="780611" y="861098"/>
                  <a:pt x="796344" y="865985"/>
                </a:cubicBezTo>
                <a:cubicBezTo>
                  <a:pt x="807288" y="869583"/>
                  <a:pt x="816985" y="874470"/>
                  <a:pt x="825436" y="881720"/>
                </a:cubicBezTo>
                <a:cubicBezTo>
                  <a:pt x="838794" y="892622"/>
                  <a:pt x="841209" y="907176"/>
                  <a:pt x="840002" y="924146"/>
                </a:cubicBezTo>
                <a:cubicBezTo>
                  <a:pt x="837587" y="945950"/>
                  <a:pt x="824229" y="960503"/>
                  <a:pt x="809702" y="973822"/>
                </a:cubicBezTo>
                <a:cubicBezTo>
                  <a:pt x="807288" y="976292"/>
                  <a:pt x="802420" y="978709"/>
                  <a:pt x="797591" y="979890"/>
                </a:cubicBezTo>
                <a:cubicBezTo>
                  <a:pt x="775743" y="983542"/>
                  <a:pt x="747858" y="967807"/>
                  <a:pt x="740614" y="947185"/>
                </a:cubicBezTo>
                <a:cubicBezTo>
                  <a:pt x="730917" y="919313"/>
                  <a:pt x="717559" y="893857"/>
                  <a:pt x="695750" y="874470"/>
                </a:cubicBezTo>
                <a:cubicBezTo>
                  <a:pt x="682431" y="862333"/>
                  <a:pt x="667866" y="855083"/>
                  <a:pt x="650925" y="849015"/>
                </a:cubicBezTo>
                <a:cubicBezTo>
                  <a:pt x="626662" y="841711"/>
                  <a:pt x="603645" y="838113"/>
                  <a:pt x="578176" y="841711"/>
                </a:cubicBezTo>
                <a:cubicBezTo>
                  <a:pt x="570893" y="842946"/>
                  <a:pt x="563649" y="840530"/>
                  <a:pt x="556366" y="838113"/>
                </a:cubicBezTo>
                <a:cubicBezTo>
                  <a:pt x="545462" y="834461"/>
                  <a:pt x="535765" y="828393"/>
                  <a:pt x="526067" y="824741"/>
                </a:cubicBezTo>
                <a:cubicBezTo>
                  <a:pt x="516370" y="821143"/>
                  <a:pt x="510294" y="813839"/>
                  <a:pt x="504258" y="805354"/>
                </a:cubicBezTo>
                <a:cubicBezTo>
                  <a:pt x="499390" y="799285"/>
                  <a:pt x="493315" y="793217"/>
                  <a:pt x="487278" y="787202"/>
                </a:cubicBezTo>
                <a:cubicBezTo>
                  <a:pt x="479995" y="779898"/>
                  <a:pt x="471505" y="773830"/>
                  <a:pt x="463016" y="767761"/>
                </a:cubicBezTo>
                <a:cubicBezTo>
                  <a:pt x="459394" y="765345"/>
                  <a:pt x="456979" y="760511"/>
                  <a:pt x="453318" y="759276"/>
                </a:cubicBezTo>
                <a:cubicBezTo>
                  <a:pt x="439999" y="753261"/>
                  <a:pt x="430302" y="741124"/>
                  <a:pt x="418190" y="732639"/>
                </a:cubicBezTo>
                <a:cubicBezTo>
                  <a:pt x="395135" y="716850"/>
                  <a:pt x="375740" y="696282"/>
                  <a:pt x="355138" y="676895"/>
                </a:cubicBezTo>
                <a:cubicBezTo>
                  <a:pt x="315142" y="639303"/>
                  <a:pt x="272731" y="604127"/>
                  <a:pt x="242432" y="556868"/>
                </a:cubicBezTo>
                <a:cubicBezTo>
                  <a:pt x="241225" y="554451"/>
                  <a:pt x="238771" y="552034"/>
                  <a:pt x="236356" y="549618"/>
                </a:cubicBezTo>
                <a:cubicBezTo>
                  <a:pt x="195153" y="508373"/>
                  <a:pt x="162439" y="459933"/>
                  <a:pt x="133347" y="410203"/>
                </a:cubicBezTo>
                <a:cubicBezTo>
                  <a:pt x="118782" y="387165"/>
                  <a:pt x="107878" y="361709"/>
                  <a:pt x="95766" y="337489"/>
                </a:cubicBezTo>
                <a:cubicBezTo>
                  <a:pt x="87276" y="322935"/>
                  <a:pt x="78786" y="307200"/>
                  <a:pt x="71503" y="292646"/>
                </a:cubicBezTo>
                <a:cubicBezTo>
                  <a:pt x="69088" y="287813"/>
                  <a:pt x="65467" y="281745"/>
                  <a:pt x="63013" y="276858"/>
                </a:cubicBezTo>
                <a:cubicBezTo>
                  <a:pt x="52108" y="247804"/>
                  <a:pt x="41204" y="218697"/>
                  <a:pt x="30299" y="189590"/>
                </a:cubicBezTo>
                <a:cubicBezTo>
                  <a:pt x="27885" y="184756"/>
                  <a:pt x="25470" y="178688"/>
                  <a:pt x="21809" y="173854"/>
                </a:cubicBezTo>
                <a:cubicBezTo>
                  <a:pt x="9697" y="160536"/>
                  <a:pt x="3622" y="143566"/>
                  <a:pt x="1208" y="125360"/>
                </a:cubicBezTo>
                <a:cubicBezTo>
                  <a:pt x="2415" y="103557"/>
                  <a:pt x="1208" y="81753"/>
                  <a:pt x="0" y="53827"/>
                </a:cubicBezTo>
                <a:cubicBezTo>
                  <a:pt x="1208" y="44751"/>
                  <a:pt x="2726" y="34145"/>
                  <a:pt x="4547" y="2278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809FD6CB-F23C-EE4B-8EC3-A8F6DC6A380F}"/>
              </a:ext>
            </a:extLst>
          </p:cNvPr>
          <p:cNvSpPr/>
          <p:nvPr userDrawn="1"/>
        </p:nvSpPr>
        <p:spPr>
          <a:xfrm>
            <a:off x="4450006" y="0"/>
            <a:ext cx="606184" cy="839381"/>
          </a:xfrm>
          <a:custGeom>
            <a:avLst/>
            <a:gdLst>
              <a:gd name="connsiteX0" fmla="*/ 206023 w 606184"/>
              <a:gd name="connsiteY0" fmla="*/ 279378 h 839381"/>
              <a:gd name="connsiteX1" fmla="*/ 193914 w 606184"/>
              <a:gd name="connsiteY1" fmla="*/ 287886 h 839381"/>
              <a:gd name="connsiteX2" fmla="*/ 192701 w 606184"/>
              <a:gd name="connsiteY2" fmla="*/ 296354 h 839381"/>
              <a:gd name="connsiteX3" fmla="*/ 195128 w 606184"/>
              <a:gd name="connsiteY3" fmla="*/ 329090 h 839381"/>
              <a:gd name="connsiteX4" fmla="*/ 195128 w 606184"/>
              <a:gd name="connsiteY4" fmla="*/ 451528 h 839381"/>
              <a:gd name="connsiteX5" fmla="*/ 182991 w 606184"/>
              <a:gd name="connsiteY5" fmla="*/ 480618 h 839381"/>
              <a:gd name="connsiteX6" fmla="*/ 174523 w 606184"/>
              <a:gd name="connsiteY6" fmla="*/ 449097 h 839381"/>
              <a:gd name="connsiteX7" fmla="*/ 169668 w 606184"/>
              <a:gd name="connsiteY7" fmla="*/ 339989 h 839381"/>
              <a:gd name="connsiteX8" fmla="*/ 169668 w 606184"/>
              <a:gd name="connsiteY8" fmla="*/ 329090 h 839381"/>
              <a:gd name="connsiteX9" fmla="*/ 162385 w 606184"/>
              <a:gd name="connsiteY9" fmla="*/ 314545 h 839381"/>
              <a:gd name="connsiteX10" fmla="*/ 145421 w 606184"/>
              <a:gd name="connsiteY10" fmla="*/ 319407 h 839381"/>
              <a:gd name="connsiteX11" fmla="*/ 139352 w 606184"/>
              <a:gd name="connsiteY11" fmla="*/ 336383 h 839381"/>
              <a:gd name="connsiteX12" fmla="*/ 146635 w 606184"/>
              <a:gd name="connsiteY12" fmla="*/ 377587 h 839381"/>
              <a:gd name="connsiteX13" fmla="*/ 146635 w 606184"/>
              <a:gd name="connsiteY13" fmla="*/ 502415 h 839381"/>
              <a:gd name="connsiteX14" fmla="*/ 141780 w 606184"/>
              <a:gd name="connsiteY14" fmla="*/ 520606 h 839381"/>
              <a:gd name="connsiteX15" fmla="*/ 130885 w 606184"/>
              <a:gd name="connsiteY15" fmla="*/ 503630 h 839381"/>
              <a:gd name="connsiteX16" fmla="*/ 119961 w 606184"/>
              <a:gd name="connsiteY16" fmla="*/ 423653 h 839381"/>
              <a:gd name="connsiteX17" fmla="*/ 112707 w 606184"/>
              <a:gd name="connsiteY17" fmla="*/ 372725 h 839381"/>
              <a:gd name="connsiteX18" fmla="*/ 100570 w 606184"/>
              <a:gd name="connsiteY18" fmla="*/ 358180 h 839381"/>
              <a:gd name="connsiteX19" fmla="*/ 94501 w 606184"/>
              <a:gd name="connsiteY19" fmla="*/ 375156 h 839381"/>
              <a:gd name="connsiteX20" fmla="*/ 99355 w 606184"/>
              <a:gd name="connsiteY20" fmla="*/ 450312 h 839381"/>
              <a:gd name="connsiteX21" fmla="*/ 98142 w 606184"/>
              <a:gd name="connsiteY21" fmla="*/ 508492 h 839381"/>
              <a:gd name="connsiteX22" fmla="*/ 92073 w 606184"/>
              <a:gd name="connsiteY22" fmla="*/ 526643 h 839381"/>
              <a:gd name="connsiteX23" fmla="*/ 84819 w 606184"/>
              <a:gd name="connsiteY23" fmla="*/ 525468 h 839381"/>
              <a:gd name="connsiteX24" fmla="*/ 82391 w 606184"/>
              <a:gd name="connsiteY24" fmla="*/ 516960 h 839381"/>
              <a:gd name="connsiteX25" fmla="*/ 72681 w 606184"/>
              <a:gd name="connsiteY25" fmla="*/ 444235 h 839381"/>
              <a:gd name="connsiteX26" fmla="*/ 63000 w 606184"/>
              <a:gd name="connsiteY26" fmla="*/ 395738 h 839381"/>
              <a:gd name="connsiteX27" fmla="*/ 55717 w 606184"/>
              <a:gd name="connsiteY27" fmla="*/ 388486 h 839381"/>
              <a:gd name="connsiteX28" fmla="*/ 44822 w 606184"/>
              <a:gd name="connsiteY28" fmla="*/ 394522 h 839381"/>
              <a:gd name="connsiteX29" fmla="*/ 42394 w 606184"/>
              <a:gd name="connsiteY29" fmla="*/ 405462 h 839381"/>
              <a:gd name="connsiteX30" fmla="*/ 44822 w 606184"/>
              <a:gd name="connsiteY30" fmla="*/ 421222 h 839381"/>
              <a:gd name="connsiteX31" fmla="*/ 54504 w 606184"/>
              <a:gd name="connsiteY31" fmla="*/ 493947 h 839381"/>
              <a:gd name="connsiteX32" fmla="*/ 56931 w 606184"/>
              <a:gd name="connsiteY32" fmla="*/ 533936 h 839381"/>
              <a:gd name="connsiteX33" fmla="*/ 58145 w 606184"/>
              <a:gd name="connsiteY33" fmla="*/ 549696 h 839381"/>
              <a:gd name="connsiteX34" fmla="*/ 64214 w 606184"/>
              <a:gd name="connsiteY34" fmla="*/ 658764 h 839381"/>
              <a:gd name="connsiteX35" fmla="*/ 66641 w 606184"/>
              <a:gd name="connsiteY35" fmla="*/ 667272 h 839381"/>
              <a:gd name="connsiteX36" fmla="*/ 73895 w 606184"/>
              <a:gd name="connsiteY36" fmla="*/ 668487 h 839381"/>
              <a:gd name="connsiteX37" fmla="*/ 81178 w 606184"/>
              <a:gd name="connsiteY37" fmla="*/ 657548 h 839381"/>
              <a:gd name="connsiteX38" fmla="*/ 90888 w 606184"/>
              <a:gd name="connsiteY38" fmla="*/ 640613 h 839381"/>
              <a:gd name="connsiteX39" fmla="*/ 151490 w 606184"/>
              <a:gd name="connsiteY39" fmla="*/ 555733 h 839381"/>
              <a:gd name="connsiteX40" fmla="*/ 155131 w 606184"/>
              <a:gd name="connsiteY40" fmla="*/ 549696 h 839381"/>
              <a:gd name="connsiteX41" fmla="*/ 172095 w 606184"/>
              <a:gd name="connsiteY41" fmla="*/ 525468 h 839381"/>
              <a:gd name="connsiteX42" fmla="*/ 202383 w 606184"/>
              <a:gd name="connsiteY42" fmla="*/ 490301 h 839381"/>
              <a:gd name="connsiteX43" fmla="*/ 220560 w 606184"/>
              <a:gd name="connsiteY43" fmla="*/ 441804 h 839381"/>
              <a:gd name="connsiteX44" fmla="*/ 219346 w 606184"/>
              <a:gd name="connsiteY44" fmla="*/ 384839 h 839381"/>
              <a:gd name="connsiteX45" fmla="*/ 219346 w 606184"/>
              <a:gd name="connsiteY45" fmla="*/ 326659 h 839381"/>
              <a:gd name="connsiteX46" fmla="*/ 214520 w 606184"/>
              <a:gd name="connsiteY46" fmla="*/ 289101 h 839381"/>
              <a:gd name="connsiteX47" fmla="*/ 206023 w 606184"/>
              <a:gd name="connsiteY47" fmla="*/ 279378 h 839381"/>
              <a:gd name="connsiteX48" fmla="*/ 258158 w 606184"/>
              <a:gd name="connsiteY48" fmla="*/ 245466 h 839381"/>
              <a:gd name="connsiteX49" fmla="*/ 249662 w 606184"/>
              <a:gd name="connsiteY49" fmla="*/ 251503 h 839381"/>
              <a:gd name="connsiteX50" fmla="*/ 248448 w 606184"/>
              <a:gd name="connsiteY50" fmla="*/ 280593 h 839381"/>
              <a:gd name="connsiteX51" fmla="*/ 244807 w 606184"/>
              <a:gd name="connsiteY51" fmla="*/ 406677 h 839381"/>
              <a:gd name="connsiteX52" fmla="*/ 243593 w 606184"/>
              <a:gd name="connsiteY52" fmla="*/ 420007 h 839381"/>
              <a:gd name="connsiteX53" fmla="*/ 247234 w 606184"/>
              <a:gd name="connsiteY53" fmla="*/ 424828 h 839381"/>
              <a:gd name="connsiteX54" fmla="*/ 253303 w 606184"/>
              <a:gd name="connsiteY54" fmla="*/ 423653 h 839381"/>
              <a:gd name="connsiteX55" fmla="*/ 266626 w 606184"/>
              <a:gd name="connsiteY55" fmla="*/ 392132 h 839381"/>
              <a:gd name="connsiteX56" fmla="*/ 262984 w 606184"/>
              <a:gd name="connsiteY56" fmla="*/ 331521 h 839381"/>
              <a:gd name="connsiteX57" fmla="*/ 264199 w 606184"/>
              <a:gd name="connsiteY57" fmla="*/ 331521 h 839381"/>
              <a:gd name="connsiteX58" fmla="*/ 264199 w 606184"/>
              <a:gd name="connsiteY58" fmla="*/ 269695 h 839381"/>
              <a:gd name="connsiteX59" fmla="*/ 262984 w 606184"/>
              <a:gd name="connsiteY59" fmla="*/ 251503 h 839381"/>
              <a:gd name="connsiteX60" fmla="*/ 258158 w 606184"/>
              <a:gd name="connsiteY60" fmla="*/ 245466 h 839381"/>
              <a:gd name="connsiteX61" fmla="*/ 294514 w 606184"/>
              <a:gd name="connsiteY61" fmla="*/ 207868 h 839381"/>
              <a:gd name="connsiteX62" fmla="*/ 287231 w 606184"/>
              <a:gd name="connsiteY62" fmla="*/ 210299 h 839381"/>
              <a:gd name="connsiteX63" fmla="*/ 282376 w 606184"/>
              <a:gd name="connsiteY63" fmla="*/ 228490 h 839381"/>
              <a:gd name="connsiteX64" fmla="*/ 283590 w 606184"/>
              <a:gd name="connsiteY64" fmla="*/ 261227 h 839381"/>
              <a:gd name="connsiteX65" fmla="*/ 279977 w 606184"/>
              <a:gd name="connsiteY65" fmla="*/ 323013 h 839381"/>
              <a:gd name="connsiteX66" fmla="*/ 281190 w 606184"/>
              <a:gd name="connsiteY66" fmla="*/ 363042 h 839381"/>
              <a:gd name="connsiteX67" fmla="*/ 284803 w 606184"/>
              <a:gd name="connsiteY67" fmla="*/ 366648 h 839381"/>
              <a:gd name="connsiteX68" fmla="*/ 288445 w 606184"/>
              <a:gd name="connsiteY68" fmla="*/ 365432 h 839381"/>
              <a:gd name="connsiteX69" fmla="*/ 306623 w 606184"/>
              <a:gd name="connsiteY69" fmla="*/ 335167 h 839381"/>
              <a:gd name="connsiteX70" fmla="*/ 306623 w 606184"/>
              <a:gd name="connsiteY70" fmla="*/ 318191 h 839381"/>
              <a:gd name="connsiteX71" fmla="*/ 301796 w 606184"/>
              <a:gd name="connsiteY71" fmla="*/ 283024 h 839381"/>
              <a:gd name="connsiteX72" fmla="*/ 301796 w 606184"/>
              <a:gd name="connsiteY72" fmla="*/ 232137 h 839381"/>
              <a:gd name="connsiteX73" fmla="*/ 300582 w 606184"/>
              <a:gd name="connsiteY73" fmla="*/ 213945 h 839381"/>
              <a:gd name="connsiteX74" fmla="*/ 294514 w 606184"/>
              <a:gd name="connsiteY74" fmla="*/ 207868 h 839381"/>
              <a:gd name="connsiteX75" fmla="*/ 498139 w 606184"/>
              <a:gd name="connsiteY75" fmla="*/ 93939 h 839381"/>
              <a:gd name="connsiteX76" fmla="*/ 493284 w 606184"/>
              <a:gd name="connsiteY76" fmla="*/ 97585 h 839381"/>
              <a:gd name="connsiteX77" fmla="*/ 477534 w 606184"/>
              <a:gd name="connsiteY77" fmla="*/ 141220 h 839381"/>
              <a:gd name="connsiteX78" fmla="*/ 441178 w 606184"/>
              <a:gd name="connsiteY78" fmla="*/ 217592 h 839381"/>
              <a:gd name="connsiteX79" fmla="*/ 435110 w 606184"/>
              <a:gd name="connsiteY79" fmla="*/ 227275 h 839381"/>
              <a:gd name="connsiteX80" fmla="*/ 415718 w 606184"/>
              <a:gd name="connsiteY80" fmla="*/ 257580 h 839381"/>
              <a:gd name="connsiteX81" fmla="*/ 378148 w 606184"/>
              <a:gd name="connsiteY81" fmla="*/ 320622 h 839381"/>
              <a:gd name="connsiteX82" fmla="*/ 369652 w 606184"/>
              <a:gd name="connsiteY82" fmla="*/ 330306 h 839381"/>
              <a:gd name="connsiteX83" fmla="*/ 350261 w 606184"/>
              <a:gd name="connsiteY83" fmla="*/ 360611 h 839381"/>
              <a:gd name="connsiteX84" fmla="*/ 316332 w 606184"/>
              <a:gd name="connsiteY84" fmla="*/ 420007 h 839381"/>
              <a:gd name="connsiteX85" fmla="*/ 312691 w 606184"/>
              <a:gd name="connsiteY85" fmla="*/ 424828 h 839381"/>
              <a:gd name="connsiteX86" fmla="*/ 271481 w 606184"/>
              <a:gd name="connsiteY86" fmla="*/ 483008 h 839381"/>
              <a:gd name="connsiteX87" fmla="*/ 267839 w 606184"/>
              <a:gd name="connsiteY87" fmla="*/ 487870 h 839381"/>
              <a:gd name="connsiteX88" fmla="*/ 198741 w 606184"/>
              <a:gd name="connsiteY88" fmla="*/ 575140 h 839381"/>
              <a:gd name="connsiteX89" fmla="*/ 138139 w 606184"/>
              <a:gd name="connsiteY89" fmla="*/ 666056 h 839381"/>
              <a:gd name="connsiteX90" fmla="*/ 135711 w 606184"/>
              <a:gd name="connsiteY90" fmla="*/ 669703 h 839381"/>
              <a:gd name="connsiteX91" fmla="*/ 92073 w 606184"/>
              <a:gd name="connsiteY91" fmla="*/ 742428 h 839381"/>
              <a:gd name="connsiteX92" fmla="*/ 102997 w 606184"/>
              <a:gd name="connsiteY92" fmla="*/ 761794 h 839381"/>
              <a:gd name="connsiteX93" fmla="*/ 161171 w 606184"/>
              <a:gd name="connsiteY93" fmla="*/ 765441 h 839381"/>
              <a:gd name="connsiteX94" fmla="*/ 322401 w 606184"/>
              <a:gd name="connsiteY94" fmla="*/ 766656 h 839381"/>
              <a:gd name="connsiteX95" fmla="*/ 359971 w 606184"/>
              <a:gd name="connsiteY95" fmla="*/ 769087 h 839381"/>
              <a:gd name="connsiteX96" fmla="*/ 439964 w 606184"/>
              <a:gd name="connsiteY96" fmla="*/ 775124 h 839381"/>
              <a:gd name="connsiteX97" fmla="*/ 469066 w 606184"/>
              <a:gd name="connsiteY97" fmla="*/ 779986 h 839381"/>
              <a:gd name="connsiteX98" fmla="*/ 546632 w 606184"/>
              <a:gd name="connsiteY98" fmla="*/ 786063 h 839381"/>
              <a:gd name="connsiteX99" fmla="*/ 563596 w 606184"/>
              <a:gd name="connsiteY99" fmla="*/ 766656 h 839381"/>
              <a:gd name="connsiteX100" fmla="*/ 562383 w 606184"/>
              <a:gd name="connsiteY100" fmla="*/ 750896 h 839381"/>
              <a:gd name="connsiteX101" fmla="*/ 557528 w 606184"/>
              <a:gd name="connsiteY101" fmla="*/ 721806 h 839381"/>
              <a:gd name="connsiteX102" fmla="*/ 558741 w 606184"/>
              <a:gd name="connsiteY102" fmla="*/ 721806 h 839381"/>
              <a:gd name="connsiteX103" fmla="*/ 557528 w 606184"/>
              <a:gd name="connsiteY103" fmla="*/ 700008 h 839381"/>
              <a:gd name="connsiteX104" fmla="*/ 544205 w 606184"/>
              <a:gd name="connsiteY104" fmla="*/ 560595 h 839381"/>
              <a:gd name="connsiteX105" fmla="*/ 540564 w 606184"/>
              <a:gd name="connsiteY105" fmla="*/ 525468 h 839381"/>
              <a:gd name="connsiteX106" fmla="*/ 535709 w 606184"/>
              <a:gd name="connsiteY106" fmla="*/ 474540 h 839381"/>
              <a:gd name="connsiteX107" fmla="*/ 535709 w 606184"/>
              <a:gd name="connsiteY107" fmla="*/ 416360 h 839381"/>
              <a:gd name="connsiteX108" fmla="*/ 529668 w 606184"/>
              <a:gd name="connsiteY108" fmla="*/ 331521 h 839381"/>
              <a:gd name="connsiteX109" fmla="*/ 527241 w 606184"/>
              <a:gd name="connsiteY109" fmla="*/ 302431 h 839381"/>
              <a:gd name="connsiteX110" fmla="*/ 521172 w 606184"/>
              <a:gd name="connsiteY110" fmla="*/ 175172 h 839381"/>
              <a:gd name="connsiteX111" fmla="*/ 502994 w 606184"/>
              <a:gd name="connsiteY111" fmla="*/ 97585 h 839381"/>
              <a:gd name="connsiteX112" fmla="*/ 498139 w 606184"/>
              <a:gd name="connsiteY112" fmla="*/ 93939 h 839381"/>
              <a:gd name="connsiteX113" fmla="*/ 444819 w 606184"/>
              <a:gd name="connsiteY113" fmla="*/ 84256 h 839381"/>
              <a:gd name="connsiteX114" fmla="*/ 436323 w 606184"/>
              <a:gd name="connsiteY114" fmla="*/ 86687 h 839381"/>
              <a:gd name="connsiteX115" fmla="*/ 383003 w 606184"/>
              <a:gd name="connsiteY115" fmla="*/ 133928 h 839381"/>
              <a:gd name="connsiteX116" fmla="*/ 373294 w 606184"/>
              <a:gd name="connsiteY116" fmla="*/ 155765 h 839381"/>
              <a:gd name="connsiteX117" fmla="*/ 369652 w 606184"/>
              <a:gd name="connsiteY117" fmla="*/ 179994 h 839381"/>
              <a:gd name="connsiteX118" fmla="*/ 359971 w 606184"/>
              <a:gd name="connsiteY118" fmla="*/ 193323 h 839381"/>
              <a:gd name="connsiteX119" fmla="*/ 351474 w 606184"/>
              <a:gd name="connsiteY119" fmla="*/ 179994 h 839381"/>
              <a:gd name="connsiteX120" fmla="*/ 349047 w 606184"/>
              <a:gd name="connsiteY120" fmla="*/ 173957 h 839381"/>
              <a:gd name="connsiteX121" fmla="*/ 338152 w 606184"/>
              <a:gd name="connsiteY121" fmla="*/ 170310 h 839381"/>
              <a:gd name="connsiteX122" fmla="*/ 324800 w 606184"/>
              <a:gd name="connsiteY122" fmla="*/ 196969 h 839381"/>
              <a:gd name="connsiteX123" fmla="*/ 327228 w 606184"/>
              <a:gd name="connsiteY123" fmla="*/ 275772 h 839381"/>
              <a:gd name="connsiteX124" fmla="*/ 327228 w 606184"/>
              <a:gd name="connsiteY124" fmla="*/ 281809 h 839381"/>
              <a:gd name="connsiteX125" fmla="*/ 330869 w 606184"/>
              <a:gd name="connsiteY125" fmla="*/ 286670 h 839381"/>
              <a:gd name="connsiteX126" fmla="*/ 336938 w 606184"/>
              <a:gd name="connsiteY126" fmla="*/ 285455 h 839381"/>
              <a:gd name="connsiteX127" fmla="*/ 341793 w 606184"/>
              <a:gd name="connsiteY127" fmla="*/ 280593 h 839381"/>
              <a:gd name="connsiteX128" fmla="*/ 387830 w 606184"/>
              <a:gd name="connsiteY128" fmla="*/ 209084 h 839381"/>
              <a:gd name="connsiteX129" fmla="*/ 413290 w 606184"/>
              <a:gd name="connsiteY129" fmla="*/ 165449 h 839381"/>
              <a:gd name="connsiteX130" fmla="*/ 446034 w 606184"/>
              <a:gd name="connsiteY130" fmla="*/ 92723 h 839381"/>
              <a:gd name="connsiteX131" fmla="*/ 444819 w 606184"/>
              <a:gd name="connsiteY131" fmla="*/ 84256 h 839381"/>
              <a:gd name="connsiteX132" fmla="*/ 459613 w 606184"/>
              <a:gd name="connsiteY132" fmla="*/ 0 h 839381"/>
              <a:gd name="connsiteX133" fmla="*/ 536855 w 606184"/>
              <a:gd name="connsiteY133" fmla="*/ 0 h 839381"/>
              <a:gd name="connsiteX134" fmla="*/ 538136 w 606184"/>
              <a:gd name="connsiteY134" fmla="*/ 11531 h 839381"/>
              <a:gd name="connsiteX135" fmla="*/ 542991 w 606184"/>
              <a:gd name="connsiteY135" fmla="*/ 91508 h 839381"/>
              <a:gd name="connsiteX136" fmla="*/ 558741 w 606184"/>
              <a:gd name="connsiteY136" fmla="*/ 188502 h 839381"/>
              <a:gd name="connsiteX137" fmla="*/ 564810 w 606184"/>
              <a:gd name="connsiteY137" fmla="*/ 250288 h 839381"/>
              <a:gd name="connsiteX138" fmla="*/ 574520 w 606184"/>
              <a:gd name="connsiteY138" fmla="*/ 388486 h 839381"/>
              <a:gd name="connsiteX139" fmla="*/ 581775 w 606184"/>
              <a:gd name="connsiteY139" fmla="*/ 495163 h 839381"/>
              <a:gd name="connsiteX140" fmla="*/ 585416 w 606184"/>
              <a:gd name="connsiteY140" fmla="*/ 572709 h 839381"/>
              <a:gd name="connsiteX141" fmla="*/ 595125 w 606184"/>
              <a:gd name="connsiteY141" fmla="*/ 687854 h 839381"/>
              <a:gd name="connsiteX142" fmla="*/ 606021 w 606184"/>
              <a:gd name="connsiteY142" fmla="*/ 796962 h 839381"/>
              <a:gd name="connsiteX143" fmla="*/ 568451 w 606184"/>
              <a:gd name="connsiteY143" fmla="*/ 835735 h 839381"/>
              <a:gd name="connsiteX144" fmla="*/ 557528 w 606184"/>
              <a:gd name="connsiteY144" fmla="*/ 835735 h 839381"/>
              <a:gd name="connsiteX145" fmla="*/ 557528 w 606184"/>
              <a:gd name="connsiteY145" fmla="*/ 839381 h 839381"/>
              <a:gd name="connsiteX146" fmla="*/ 487244 w 606184"/>
              <a:gd name="connsiteY146" fmla="*/ 829698 h 839381"/>
              <a:gd name="connsiteX147" fmla="*/ 433896 w 606184"/>
              <a:gd name="connsiteY147" fmla="*/ 823621 h 839381"/>
              <a:gd name="connsiteX148" fmla="*/ 412077 w 606184"/>
              <a:gd name="connsiteY148" fmla="*/ 821190 h 839381"/>
              <a:gd name="connsiteX149" fmla="*/ 334510 w 606184"/>
              <a:gd name="connsiteY149" fmla="*/ 813938 h 839381"/>
              <a:gd name="connsiteX150" fmla="*/ 204810 w 606184"/>
              <a:gd name="connsiteY150" fmla="*/ 807860 h 839381"/>
              <a:gd name="connsiteX151" fmla="*/ 109065 w 606184"/>
              <a:gd name="connsiteY151" fmla="*/ 802998 h 839381"/>
              <a:gd name="connsiteX152" fmla="*/ 47249 w 606184"/>
              <a:gd name="connsiteY152" fmla="*/ 794531 h 839381"/>
              <a:gd name="connsiteX153" fmla="*/ 26645 w 606184"/>
              <a:gd name="connsiteY153" fmla="*/ 784847 h 839381"/>
              <a:gd name="connsiteX154" fmla="*/ 16934 w 606184"/>
              <a:gd name="connsiteY154" fmla="*/ 759363 h 839381"/>
              <a:gd name="connsiteX155" fmla="*/ 15720 w 606184"/>
              <a:gd name="connsiteY155" fmla="*/ 733920 h 839381"/>
              <a:gd name="connsiteX156" fmla="*/ 12079 w 606184"/>
              <a:gd name="connsiteY156" fmla="*/ 707260 h 839381"/>
              <a:gd name="connsiteX157" fmla="*/ 12079 w 606184"/>
              <a:gd name="connsiteY157" fmla="*/ 633320 h 839381"/>
              <a:gd name="connsiteX158" fmla="*/ 9652 w 606184"/>
              <a:gd name="connsiteY158" fmla="*/ 590900 h 839381"/>
              <a:gd name="connsiteX159" fmla="*/ 8438 w 606184"/>
              <a:gd name="connsiteY159" fmla="*/ 571494 h 839381"/>
              <a:gd name="connsiteX160" fmla="*/ 7252 w 606184"/>
              <a:gd name="connsiteY160" fmla="*/ 504846 h 839381"/>
              <a:gd name="connsiteX161" fmla="*/ 7252 w 606184"/>
              <a:gd name="connsiteY161" fmla="*/ 496378 h 839381"/>
              <a:gd name="connsiteX162" fmla="*/ 1184 w 606184"/>
              <a:gd name="connsiteY162" fmla="*/ 412714 h 839381"/>
              <a:gd name="connsiteX163" fmla="*/ 14507 w 606184"/>
              <a:gd name="connsiteY163" fmla="*/ 375156 h 839381"/>
              <a:gd name="connsiteX164" fmla="*/ 89674 w 606184"/>
              <a:gd name="connsiteY164" fmla="*/ 308468 h 839381"/>
              <a:gd name="connsiteX165" fmla="*/ 153917 w 606184"/>
              <a:gd name="connsiteY165" fmla="*/ 260011 h 839381"/>
              <a:gd name="connsiteX166" fmla="*/ 204810 w 606184"/>
              <a:gd name="connsiteY166" fmla="*/ 219982 h 839381"/>
              <a:gd name="connsiteX167" fmla="*/ 339365 w 606184"/>
              <a:gd name="connsiteY167" fmla="*/ 109699 h 839381"/>
              <a:gd name="connsiteX168" fmla="*/ 438751 w 606184"/>
              <a:gd name="connsiteY168" fmla="*/ 23645 h 83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606184" h="839381">
                <a:moveTo>
                  <a:pt x="206023" y="279378"/>
                </a:moveTo>
                <a:cubicBezTo>
                  <a:pt x="199955" y="279378"/>
                  <a:pt x="196342" y="283024"/>
                  <a:pt x="193914" y="287886"/>
                </a:cubicBezTo>
                <a:cubicBezTo>
                  <a:pt x="192701" y="290317"/>
                  <a:pt x="192701" y="293923"/>
                  <a:pt x="192701" y="296354"/>
                </a:cubicBezTo>
                <a:cubicBezTo>
                  <a:pt x="192701" y="307293"/>
                  <a:pt x="192701" y="319407"/>
                  <a:pt x="195128" y="329090"/>
                </a:cubicBezTo>
                <a:cubicBezTo>
                  <a:pt x="203596" y="370294"/>
                  <a:pt x="203596" y="410283"/>
                  <a:pt x="195128" y="451528"/>
                </a:cubicBezTo>
                <a:cubicBezTo>
                  <a:pt x="192701" y="461211"/>
                  <a:pt x="195128" y="474540"/>
                  <a:pt x="182991" y="480618"/>
                </a:cubicBezTo>
                <a:cubicBezTo>
                  <a:pt x="174523" y="472109"/>
                  <a:pt x="175736" y="459995"/>
                  <a:pt x="174523" y="449097"/>
                </a:cubicBezTo>
                <a:cubicBezTo>
                  <a:pt x="172095" y="412714"/>
                  <a:pt x="170881" y="376372"/>
                  <a:pt x="169668" y="339989"/>
                </a:cubicBezTo>
                <a:cubicBezTo>
                  <a:pt x="169668" y="336383"/>
                  <a:pt x="169668" y="332736"/>
                  <a:pt x="169668" y="329090"/>
                </a:cubicBezTo>
                <a:cubicBezTo>
                  <a:pt x="169668" y="323013"/>
                  <a:pt x="169668" y="315761"/>
                  <a:pt x="162385" y="314545"/>
                </a:cubicBezTo>
                <a:cubicBezTo>
                  <a:pt x="157530" y="313330"/>
                  <a:pt x="151490" y="315761"/>
                  <a:pt x="145421" y="319407"/>
                </a:cubicBezTo>
                <a:cubicBezTo>
                  <a:pt x="138139" y="323013"/>
                  <a:pt x="136925" y="329090"/>
                  <a:pt x="139352" y="336383"/>
                </a:cubicBezTo>
                <a:cubicBezTo>
                  <a:pt x="141780" y="349712"/>
                  <a:pt x="146635" y="364257"/>
                  <a:pt x="146635" y="377587"/>
                </a:cubicBezTo>
                <a:cubicBezTo>
                  <a:pt x="147849" y="418791"/>
                  <a:pt x="146635" y="461211"/>
                  <a:pt x="146635" y="502415"/>
                </a:cubicBezTo>
                <a:cubicBezTo>
                  <a:pt x="146635" y="508492"/>
                  <a:pt x="147849" y="516960"/>
                  <a:pt x="141780" y="520606"/>
                </a:cubicBezTo>
                <a:cubicBezTo>
                  <a:pt x="138139" y="523037"/>
                  <a:pt x="132098" y="515744"/>
                  <a:pt x="130885" y="503630"/>
                </a:cubicBezTo>
                <a:cubicBezTo>
                  <a:pt x="127243" y="476971"/>
                  <a:pt x="123602" y="450312"/>
                  <a:pt x="119961" y="423653"/>
                </a:cubicBezTo>
                <a:cubicBezTo>
                  <a:pt x="117533" y="406677"/>
                  <a:pt x="115106" y="389701"/>
                  <a:pt x="112707" y="372725"/>
                </a:cubicBezTo>
                <a:cubicBezTo>
                  <a:pt x="110279" y="360611"/>
                  <a:pt x="105424" y="355749"/>
                  <a:pt x="100570" y="358180"/>
                </a:cubicBezTo>
                <a:cubicBezTo>
                  <a:pt x="92073" y="361827"/>
                  <a:pt x="94501" y="367863"/>
                  <a:pt x="94501" y="375156"/>
                </a:cubicBezTo>
                <a:cubicBezTo>
                  <a:pt x="95714" y="400600"/>
                  <a:pt x="98142" y="426043"/>
                  <a:pt x="99355" y="450312"/>
                </a:cubicBezTo>
                <a:cubicBezTo>
                  <a:pt x="99355" y="469678"/>
                  <a:pt x="99355" y="489085"/>
                  <a:pt x="98142" y="508492"/>
                </a:cubicBezTo>
                <a:cubicBezTo>
                  <a:pt x="98142" y="514529"/>
                  <a:pt x="94501" y="520606"/>
                  <a:pt x="92073" y="526643"/>
                </a:cubicBezTo>
                <a:cubicBezTo>
                  <a:pt x="92073" y="527858"/>
                  <a:pt x="86033" y="527858"/>
                  <a:pt x="84819" y="525468"/>
                </a:cubicBezTo>
                <a:cubicBezTo>
                  <a:pt x="82391" y="523037"/>
                  <a:pt x="82391" y="520606"/>
                  <a:pt x="82391" y="516960"/>
                </a:cubicBezTo>
                <a:cubicBezTo>
                  <a:pt x="78750" y="492732"/>
                  <a:pt x="76323" y="468463"/>
                  <a:pt x="72681" y="444235"/>
                </a:cubicBezTo>
                <a:cubicBezTo>
                  <a:pt x="70282" y="428474"/>
                  <a:pt x="66641" y="411498"/>
                  <a:pt x="63000" y="395738"/>
                </a:cubicBezTo>
                <a:cubicBezTo>
                  <a:pt x="61786" y="393347"/>
                  <a:pt x="58145" y="388486"/>
                  <a:pt x="55717" y="388486"/>
                </a:cubicBezTo>
                <a:cubicBezTo>
                  <a:pt x="52076" y="388486"/>
                  <a:pt x="47249" y="390917"/>
                  <a:pt x="44822" y="394522"/>
                </a:cubicBezTo>
                <a:cubicBezTo>
                  <a:pt x="42394" y="396953"/>
                  <a:pt x="42394" y="401815"/>
                  <a:pt x="42394" y="405462"/>
                </a:cubicBezTo>
                <a:cubicBezTo>
                  <a:pt x="42394" y="410283"/>
                  <a:pt x="43608" y="415145"/>
                  <a:pt x="44822" y="421222"/>
                </a:cubicBezTo>
                <a:cubicBezTo>
                  <a:pt x="50863" y="445450"/>
                  <a:pt x="54504" y="469678"/>
                  <a:pt x="54504" y="493947"/>
                </a:cubicBezTo>
                <a:cubicBezTo>
                  <a:pt x="54504" y="507277"/>
                  <a:pt x="55717" y="520606"/>
                  <a:pt x="56931" y="533936"/>
                </a:cubicBezTo>
                <a:cubicBezTo>
                  <a:pt x="56931" y="538798"/>
                  <a:pt x="58145" y="544834"/>
                  <a:pt x="58145" y="549696"/>
                </a:cubicBezTo>
                <a:cubicBezTo>
                  <a:pt x="53290" y="586039"/>
                  <a:pt x="60572" y="622421"/>
                  <a:pt x="64214" y="658764"/>
                </a:cubicBezTo>
                <a:cubicBezTo>
                  <a:pt x="64214" y="661195"/>
                  <a:pt x="65427" y="664841"/>
                  <a:pt x="66641" y="667272"/>
                </a:cubicBezTo>
                <a:cubicBezTo>
                  <a:pt x="67855" y="668487"/>
                  <a:pt x="72681" y="669703"/>
                  <a:pt x="73895" y="668487"/>
                </a:cubicBezTo>
                <a:cubicBezTo>
                  <a:pt x="77536" y="666056"/>
                  <a:pt x="79964" y="661195"/>
                  <a:pt x="81178" y="657548"/>
                </a:cubicBezTo>
                <a:cubicBezTo>
                  <a:pt x="84819" y="651511"/>
                  <a:pt x="86033" y="645434"/>
                  <a:pt x="90888" y="640613"/>
                </a:cubicBezTo>
                <a:cubicBezTo>
                  <a:pt x="113892" y="613913"/>
                  <a:pt x="124816" y="578786"/>
                  <a:pt x="151490" y="555733"/>
                </a:cubicBezTo>
                <a:cubicBezTo>
                  <a:pt x="152704" y="554558"/>
                  <a:pt x="153917" y="552127"/>
                  <a:pt x="155131" y="549696"/>
                </a:cubicBezTo>
                <a:cubicBezTo>
                  <a:pt x="159958" y="541188"/>
                  <a:pt x="166026" y="533936"/>
                  <a:pt x="172095" y="525468"/>
                </a:cubicBezTo>
                <a:cubicBezTo>
                  <a:pt x="181777" y="513313"/>
                  <a:pt x="192701" y="501199"/>
                  <a:pt x="202383" y="490301"/>
                </a:cubicBezTo>
                <a:cubicBezTo>
                  <a:pt x="214520" y="475756"/>
                  <a:pt x="220560" y="459995"/>
                  <a:pt x="220560" y="441804"/>
                </a:cubicBezTo>
                <a:cubicBezTo>
                  <a:pt x="218161" y="423653"/>
                  <a:pt x="219346" y="404246"/>
                  <a:pt x="219346" y="384839"/>
                </a:cubicBezTo>
                <a:cubicBezTo>
                  <a:pt x="219346" y="365432"/>
                  <a:pt x="219346" y="346066"/>
                  <a:pt x="219346" y="326659"/>
                </a:cubicBezTo>
                <a:cubicBezTo>
                  <a:pt x="219346" y="314545"/>
                  <a:pt x="216947" y="301216"/>
                  <a:pt x="214520" y="289101"/>
                </a:cubicBezTo>
                <a:cubicBezTo>
                  <a:pt x="213306" y="284240"/>
                  <a:pt x="212092" y="280593"/>
                  <a:pt x="206023" y="279378"/>
                </a:cubicBezTo>
                <a:close/>
                <a:moveTo>
                  <a:pt x="258158" y="245466"/>
                </a:moveTo>
                <a:cubicBezTo>
                  <a:pt x="254517" y="246682"/>
                  <a:pt x="250875" y="249072"/>
                  <a:pt x="249662" y="251503"/>
                </a:cubicBezTo>
                <a:cubicBezTo>
                  <a:pt x="248448" y="261227"/>
                  <a:pt x="247234" y="270910"/>
                  <a:pt x="248448" y="280593"/>
                </a:cubicBezTo>
                <a:cubicBezTo>
                  <a:pt x="254517" y="323013"/>
                  <a:pt x="247234" y="365432"/>
                  <a:pt x="244807" y="406677"/>
                </a:cubicBezTo>
                <a:cubicBezTo>
                  <a:pt x="244807" y="411498"/>
                  <a:pt x="243593" y="415145"/>
                  <a:pt x="243593" y="420007"/>
                </a:cubicBezTo>
                <a:cubicBezTo>
                  <a:pt x="243593" y="421222"/>
                  <a:pt x="244807" y="424828"/>
                  <a:pt x="247234" y="424828"/>
                </a:cubicBezTo>
                <a:cubicBezTo>
                  <a:pt x="248448" y="426043"/>
                  <a:pt x="252089" y="424828"/>
                  <a:pt x="253303" y="423653"/>
                </a:cubicBezTo>
                <a:cubicBezTo>
                  <a:pt x="262984" y="415145"/>
                  <a:pt x="266626" y="405462"/>
                  <a:pt x="266626" y="392132"/>
                </a:cubicBezTo>
                <a:cubicBezTo>
                  <a:pt x="262984" y="371510"/>
                  <a:pt x="262984" y="352103"/>
                  <a:pt x="262984" y="331521"/>
                </a:cubicBezTo>
                <a:cubicBezTo>
                  <a:pt x="262984" y="331521"/>
                  <a:pt x="264199" y="331521"/>
                  <a:pt x="264199" y="331521"/>
                </a:cubicBezTo>
                <a:cubicBezTo>
                  <a:pt x="264199" y="310899"/>
                  <a:pt x="264199" y="290317"/>
                  <a:pt x="264199" y="269695"/>
                </a:cubicBezTo>
                <a:cubicBezTo>
                  <a:pt x="264199" y="263617"/>
                  <a:pt x="264199" y="257580"/>
                  <a:pt x="262984" y="251503"/>
                </a:cubicBezTo>
                <a:cubicBezTo>
                  <a:pt x="262984" y="249072"/>
                  <a:pt x="259371" y="245466"/>
                  <a:pt x="258158" y="245466"/>
                </a:cubicBezTo>
                <a:close/>
                <a:moveTo>
                  <a:pt x="294514" y="207868"/>
                </a:moveTo>
                <a:cubicBezTo>
                  <a:pt x="292086" y="207868"/>
                  <a:pt x="288445" y="209084"/>
                  <a:pt x="287231" y="210299"/>
                </a:cubicBezTo>
                <a:cubicBezTo>
                  <a:pt x="281162" y="215161"/>
                  <a:pt x="281162" y="222413"/>
                  <a:pt x="282376" y="228490"/>
                </a:cubicBezTo>
                <a:cubicBezTo>
                  <a:pt x="282376" y="239389"/>
                  <a:pt x="284803" y="250288"/>
                  <a:pt x="283590" y="261227"/>
                </a:cubicBezTo>
                <a:cubicBezTo>
                  <a:pt x="283590" y="283024"/>
                  <a:pt x="281190" y="303646"/>
                  <a:pt x="279977" y="323013"/>
                </a:cubicBezTo>
                <a:cubicBezTo>
                  <a:pt x="281190" y="336342"/>
                  <a:pt x="281190" y="349712"/>
                  <a:pt x="281190" y="363042"/>
                </a:cubicBezTo>
                <a:cubicBezTo>
                  <a:pt x="281190" y="364257"/>
                  <a:pt x="283590" y="366648"/>
                  <a:pt x="284803" y="366648"/>
                </a:cubicBezTo>
                <a:cubicBezTo>
                  <a:pt x="286017" y="366648"/>
                  <a:pt x="288445" y="365432"/>
                  <a:pt x="288445" y="365432"/>
                </a:cubicBezTo>
                <a:cubicBezTo>
                  <a:pt x="294514" y="355749"/>
                  <a:pt x="301796" y="346066"/>
                  <a:pt x="306623" y="335167"/>
                </a:cubicBezTo>
                <a:cubicBezTo>
                  <a:pt x="309050" y="330306"/>
                  <a:pt x="307836" y="324228"/>
                  <a:pt x="306623" y="318191"/>
                </a:cubicBezTo>
                <a:cubicBezTo>
                  <a:pt x="305409" y="306077"/>
                  <a:pt x="302981" y="295138"/>
                  <a:pt x="301796" y="283024"/>
                </a:cubicBezTo>
                <a:cubicBezTo>
                  <a:pt x="300582" y="266048"/>
                  <a:pt x="301796" y="249072"/>
                  <a:pt x="301796" y="232137"/>
                </a:cubicBezTo>
                <a:cubicBezTo>
                  <a:pt x="301796" y="226060"/>
                  <a:pt x="301796" y="219982"/>
                  <a:pt x="300582" y="213945"/>
                </a:cubicBezTo>
                <a:cubicBezTo>
                  <a:pt x="300582" y="211515"/>
                  <a:pt x="296941" y="209084"/>
                  <a:pt x="294514" y="207868"/>
                </a:cubicBezTo>
                <a:close/>
                <a:moveTo>
                  <a:pt x="498139" y="93939"/>
                </a:moveTo>
                <a:cubicBezTo>
                  <a:pt x="496926" y="93939"/>
                  <a:pt x="493284" y="96370"/>
                  <a:pt x="493284" y="97585"/>
                </a:cubicBezTo>
                <a:cubicBezTo>
                  <a:pt x="489671" y="113346"/>
                  <a:pt x="483603" y="126675"/>
                  <a:pt x="477534" y="141220"/>
                </a:cubicBezTo>
                <a:cubicBezTo>
                  <a:pt x="465425" y="166664"/>
                  <a:pt x="453287" y="192108"/>
                  <a:pt x="441178" y="217592"/>
                </a:cubicBezTo>
                <a:cubicBezTo>
                  <a:pt x="439964" y="221198"/>
                  <a:pt x="437537" y="223629"/>
                  <a:pt x="435110" y="227275"/>
                </a:cubicBezTo>
                <a:cubicBezTo>
                  <a:pt x="429041" y="236958"/>
                  <a:pt x="423000" y="247897"/>
                  <a:pt x="415718" y="257580"/>
                </a:cubicBezTo>
                <a:cubicBezTo>
                  <a:pt x="402395" y="278162"/>
                  <a:pt x="387830" y="297569"/>
                  <a:pt x="378148" y="320622"/>
                </a:cubicBezTo>
                <a:cubicBezTo>
                  <a:pt x="376935" y="324228"/>
                  <a:pt x="372080" y="326659"/>
                  <a:pt x="369652" y="330306"/>
                </a:cubicBezTo>
                <a:cubicBezTo>
                  <a:pt x="362398" y="339989"/>
                  <a:pt x="356330" y="349712"/>
                  <a:pt x="350261" y="360611"/>
                </a:cubicBezTo>
                <a:cubicBezTo>
                  <a:pt x="338152" y="380018"/>
                  <a:pt x="327228" y="400600"/>
                  <a:pt x="316332" y="420007"/>
                </a:cubicBezTo>
                <a:cubicBezTo>
                  <a:pt x="315119" y="422437"/>
                  <a:pt x="313906" y="423653"/>
                  <a:pt x="312691" y="424828"/>
                </a:cubicBezTo>
                <a:cubicBezTo>
                  <a:pt x="296941" y="443019"/>
                  <a:pt x="281190" y="459995"/>
                  <a:pt x="271481" y="483008"/>
                </a:cubicBezTo>
                <a:cubicBezTo>
                  <a:pt x="270267" y="485439"/>
                  <a:pt x="269053" y="486654"/>
                  <a:pt x="267839" y="487870"/>
                </a:cubicBezTo>
                <a:cubicBezTo>
                  <a:pt x="242379" y="515744"/>
                  <a:pt x="220560" y="544834"/>
                  <a:pt x="198741" y="575140"/>
                </a:cubicBezTo>
                <a:cubicBezTo>
                  <a:pt x="178136" y="604230"/>
                  <a:pt x="151490" y="630889"/>
                  <a:pt x="138139" y="666056"/>
                </a:cubicBezTo>
                <a:cubicBezTo>
                  <a:pt x="138139" y="667272"/>
                  <a:pt x="136925" y="668487"/>
                  <a:pt x="135711" y="669703"/>
                </a:cubicBezTo>
                <a:cubicBezTo>
                  <a:pt x="121175" y="693931"/>
                  <a:pt x="106638" y="718159"/>
                  <a:pt x="92073" y="742428"/>
                </a:cubicBezTo>
                <a:cubicBezTo>
                  <a:pt x="84819" y="754542"/>
                  <a:pt x="88461" y="760579"/>
                  <a:pt x="102997" y="761794"/>
                </a:cubicBezTo>
                <a:cubicBezTo>
                  <a:pt x="122388" y="763010"/>
                  <a:pt x="141780" y="765441"/>
                  <a:pt x="161171" y="765441"/>
                </a:cubicBezTo>
                <a:cubicBezTo>
                  <a:pt x="214520" y="766656"/>
                  <a:pt x="267839" y="765441"/>
                  <a:pt x="322401" y="766656"/>
                </a:cubicBezTo>
                <a:cubicBezTo>
                  <a:pt x="334510" y="766656"/>
                  <a:pt x="347833" y="767871"/>
                  <a:pt x="359971" y="769087"/>
                </a:cubicBezTo>
                <a:cubicBezTo>
                  <a:pt x="386616" y="771518"/>
                  <a:pt x="413290" y="772733"/>
                  <a:pt x="439964" y="775124"/>
                </a:cubicBezTo>
                <a:cubicBezTo>
                  <a:pt x="449646" y="776339"/>
                  <a:pt x="459356" y="777555"/>
                  <a:pt x="469066" y="779986"/>
                </a:cubicBezTo>
                <a:cubicBezTo>
                  <a:pt x="494498" y="786063"/>
                  <a:pt x="521172" y="786063"/>
                  <a:pt x="546632" y="786063"/>
                </a:cubicBezTo>
                <a:cubicBezTo>
                  <a:pt x="561169" y="786063"/>
                  <a:pt x="564810" y="782416"/>
                  <a:pt x="563596" y="766656"/>
                </a:cubicBezTo>
                <a:cubicBezTo>
                  <a:pt x="563596" y="761794"/>
                  <a:pt x="562383" y="755757"/>
                  <a:pt x="562383" y="750896"/>
                </a:cubicBezTo>
                <a:cubicBezTo>
                  <a:pt x="559955" y="741212"/>
                  <a:pt x="558741" y="731489"/>
                  <a:pt x="557528" y="721806"/>
                </a:cubicBezTo>
                <a:cubicBezTo>
                  <a:pt x="557528" y="721806"/>
                  <a:pt x="558741" y="721806"/>
                  <a:pt x="558741" y="721806"/>
                </a:cubicBezTo>
                <a:cubicBezTo>
                  <a:pt x="558741" y="714553"/>
                  <a:pt x="558741" y="707260"/>
                  <a:pt x="557528" y="700008"/>
                </a:cubicBezTo>
                <a:cubicBezTo>
                  <a:pt x="551487" y="653942"/>
                  <a:pt x="542991" y="607876"/>
                  <a:pt x="544205" y="560595"/>
                </a:cubicBezTo>
                <a:cubicBezTo>
                  <a:pt x="544205" y="548481"/>
                  <a:pt x="541777" y="537582"/>
                  <a:pt x="540564" y="525468"/>
                </a:cubicBezTo>
                <a:cubicBezTo>
                  <a:pt x="539350" y="508492"/>
                  <a:pt x="535709" y="491516"/>
                  <a:pt x="535709" y="474540"/>
                </a:cubicBezTo>
                <a:cubicBezTo>
                  <a:pt x="534495" y="455133"/>
                  <a:pt x="535709" y="435767"/>
                  <a:pt x="535709" y="416360"/>
                </a:cubicBezTo>
                <a:cubicBezTo>
                  <a:pt x="534495" y="388486"/>
                  <a:pt x="530882" y="360611"/>
                  <a:pt x="529668" y="331521"/>
                </a:cubicBezTo>
                <a:cubicBezTo>
                  <a:pt x="528454" y="321797"/>
                  <a:pt x="528454" y="312114"/>
                  <a:pt x="527241" y="302431"/>
                </a:cubicBezTo>
                <a:cubicBezTo>
                  <a:pt x="526027" y="260011"/>
                  <a:pt x="526027" y="217592"/>
                  <a:pt x="521172" y="175172"/>
                </a:cubicBezTo>
                <a:cubicBezTo>
                  <a:pt x="518745" y="148473"/>
                  <a:pt x="509063" y="123029"/>
                  <a:pt x="502994" y="97585"/>
                </a:cubicBezTo>
                <a:cubicBezTo>
                  <a:pt x="502994" y="96370"/>
                  <a:pt x="499353" y="93939"/>
                  <a:pt x="498139" y="93939"/>
                </a:cubicBezTo>
                <a:close/>
                <a:moveTo>
                  <a:pt x="444819" y="84256"/>
                </a:moveTo>
                <a:cubicBezTo>
                  <a:pt x="442392" y="85471"/>
                  <a:pt x="438751" y="85471"/>
                  <a:pt x="436323" y="86687"/>
                </a:cubicBezTo>
                <a:cubicBezTo>
                  <a:pt x="418146" y="102447"/>
                  <a:pt x="399968" y="118167"/>
                  <a:pt x="383003" y="133928"/>
                </a:cubicBezTo>
                <a:cubicBezTo>
                  <a:pt x="376935" y="140005"/>
                  <a:pt x="373294" y="147257"/>
                  <a:pt x="373294" y="155765"/>
                </a:cubicBezTo>
                <a:cubicBezTo>
                  <a:pt x="373294" y="164233"/>
                  <a:pt x="372080" y="171526"/>
                  <a:pt x="369652" y="179994"/>
                </a:cubicBezTo>
                <a:cubicBezTo>
                  <a:pt x="368439" y="184855"/>
                  <a:pt x="363612" y="192108"/>
                  <a:pt x="359971" y="193323"/>
                </a:cubicBezTo>
                <a:cubicBezTo>
                  <a:pt x="351474" y="194539"/>
                  <a:pt x="353902" y="186071"/>
                  <a:pt x="351474" y="179994"/>
                </a:cubicBezTo>
                <a:cubicBezTo>
                  <a:pt x="350261" y="177563"/>
                  <a:pt x="350261" y="175172"/>
                  <a:pt x="349047" y="173957"/>
                </a:cubicBezTo>
                <a:cubicBezTo>
                  <a:pt x="346619" y="169095"/>
                  <a:pt x="343006" y="167879"/>
                  <a:pt x="338152" y="170310"/>
                </a:cubicBezTo>
                <a:cubicBezTo>
                  <a:pt x="327228" y="176347"/>
                  <a:pt x="323587" y="184855"/>
                  <a:pt x="324800" y="196969"/>
                </a:cubicBezTo>
                <a:cubicBezTo>
                  <a:pt x="330869" y="222413"/>
                  <a:pt x="332083" y="250288"/>
                  <a:pt x="327228" y="275772"/>
                </a:cubicBezTo>
                <a:cubicBezTo>
                  <a:pt x="327228" y="278162"/>
                  <a:pt x="327228" y="280593"/>
                  <a:pt x="327228" y="281809"/>
                </a:cubicBezTo>
                <a:cubicBezTo>
                  <a:pt x="328442" y="284240"/>
                  <a:pt x="329655" y="286670"/>
                  <a:pt x="330869" y="286670"/>
                </a:cubicBezTo>
                <a:cubicBezTo>
                  <a:pt x="332083" y="286670"/>
                  <a:pt x="334510" y="286670"/>
                  <a:pt x="336938" y="285455"/>
                </a:cubicBezTo>
                <a:cubicBezTo>
                  <a:pt x="339365" y="284240"/>
                  <a:pt x="340579" y="283024"/>
                  <a:pt x="341793" y="280593"/>
                </a:cubicBezTo>
                <a:cubicBezTo>
                  <a:pt x="357543" y="256365"/>
                  <a:pt x="372080" y="233352"/>
                  <a:pt x="387830" y="209084"/>
                </a:cubicBezTo>
                <a:cubicBezTo>
                  <a:pt x="396326" y="194539"/>
                  <a:pt x="403609" y="178778"/>
                  <a:pt x="413290" y="165449"/>
                </a:cubicBezTo>
                <a:cubicBezTo>
                  <a:pt x="429041" y="143651"/>
                  <a:pt x="435110" y="116992"/>
                  <a:pt x="446034" y="92723"/>
                </a:cubicBezTo>
                <a:cubicBezTo>
                  <a:pt x="447247" y="90293"/>
                  <a:pt x="444819" y="87902"/>
                  <a:pt x="444819" y="84256"/>
                </a:cubicBezTo>
                <a:close/>
                <a:moveTo>
                  <a:pt x="459613" y="0"/>
                </a:moveTo>
                <a:lnTo>
                  <a:pt x="536855" y="0"/>
                </a:lnTo>
                <a:lnTo>
                  <a:pt x="538136" y="11531"/>
                </a:lnTo>
                <a:cubicBezTo>
                  <a:pt x="534495" y="38190"/>
                  <a:pt x="539350" y="64849"/>
                  <a:pt x="542991" y="91508"/>
                </a:cubicBezTo>
                <a:cubicBezTo>
                  <a:pt x="547846" y="124244"/>
                  <a:pt x="553915" y="155765"/>
                  <a:pt x="558741" y="188502"/>
                </a:cubicBezTo>
                <a:cubicBezTo>
                  <a:pt x="562383" y="209084"/>
                  <a:pt x="563596" y="229706"/>
                  <a:pt x="564810" y="250288"/>
                </a:cubicBezTo>
                <a:cubicBezTo>
                  <a:pt x="568451" y="296354"/>
                  <a:pt x="573306" y="342420"/>
                  <a:pt x="574520" y="388486"/>
                </a:cubicBezTo>
                <a:cubicBezTo>
                  <a:pt x="575734" y="423612"/>
                  <a:pt x="578133" y="459995"/>
                  <a:pt x="581775" y="495163"/>
                </a:cubicBezTo>
                <a:cubicBezTo>
                  <a:pt x="584202" y="520606"/>
                  <a:pt x="582988" y="547265"/>
                  <a:pt x="585416" y="572709"/>
                </a:cubicBezTo>
                <a:cubicBezTo>
                  <a:pt x="587843" y="611523"/>
                  <a:pt x="590270" y="650296"/>
                  <a:pt x="595125" y="687854"/>
                </a:cubicBezTo>
                <a:cubicBezTo>
                  <a:pt x="599952" y="724236"/>
                  <a:pt x="603593" y="760579"/>
                  <a:pt x="606021" y="796962"/>
                </a:cubicBezTo>
                <a:cubicBezTo>
                  <a:pt x="607235" y="830913"/>
                  <a:pt x="602380" y="835735"/>
                  <a:pt x="568451" y="835735"/>
                </a:cubicBezTo>
                <a:cubicBezTo>
                  <a:pt x="564810" y="835735"/>
                  <a:pt x="561169" y="835735"/>
                  <a:pt x="557528" y="835735"/>
                </a:cubicBezTo>
                <a:cubicBezTo>
                  <a:pt x="557528" y="838166"/>
                  <a:pt x="557528" y="839381"/>
                  <a:pt x="557528" y="839381"/>
                </a:cubicBezTo>
                <a:cubicBezTo>
                  <a:pt x="534495" y="835735"/>
                  <a:pt x="510277" y="833304"/>
                  <a:pt x="487244" y="829698"/>
                </a:cubicBezTo>
                <a:cubicBezTo>
                  <a:pt x="469066" y="827267"/>
                  <a:pt x="452074" y="826052"/>
                  <a:pt x="433896" y="823621"/>
                </a:cubicBezTo>
                <a:cubicBezTo>
                  <a:pt x="426642" y="822405"/>
                  <a:pt x="419359" y="822405"/>
                  <a:pt x="412077" y="821190"/>
                </a:cubicBezTo>
                <a:cubicBezTo>
                  <a:pt x="386616" y="817543"/>
                  <a:pt x="361184" y="815153"/>
                  <a:pt x="334510" y="813938"/>
                </a:cubicBezTo>
                <a:cubicBezTo>
                  <a:pt x="290872" y="812722"/>
                  <a:pt x="248448" y="810291"/>
                  <a:pt x="204810" y="807860"/>
                </a:cubicBezTo>
                <a:cubicBezTo>
                  <a:pt x="173309" y="806645"/>
                  <a:pt x="140567" y="805429"/>
                  <a:pt x="109065" y="802998"/>
                </a:cubicBezTo>
                <a:cubicBezTo>
                  <a:pt x="88461" y="801823"/>
                  <a:pt x="67855" y="798177"/>
                  <a:pt x="47249" y="794531"/>
                </a:cubicBezTo>
                <a:cubicBezTo>
                  <a:pt x="39967" y="793315"/>
                  <a:pt x="32685" y="789669"/>
                  <a:pt x="26645" y="784847"/>
                </a:cubicBezTo>
                <a:cubicBezTo>
                  <a:pt x="18148" y="778770"/>
                  <a:pt x="13293" y="770302"/>
                  <a:pt x="16934" y="759363"/>
                </a:cubicBezTo>
                <a:cubicBezTo>
                  <a:pt x="20575" y="750896"/>
                  <a:pt x="18148" y="742428"/>
                  <a:pt x="15720" y="733920"/>
                </a:cubicBezTo>
                <a:cubicBezTo>
                  <a:pt x="13293" y="725452"/>
                  <a:pt x="13293" y="716944"/>
                  <a:pt x="12079" y="707260"/>
                </a:cubicBezTo>
                <a:cubicBezTo>
                  <a:pt x="12079" y="683032"/>
                  <a:pt x="12079" y="657548"/>
                  <a:pt x="12079" y="633320"/>
                </a:cubicBezTo>
                <a:cubicBezTo>
                  <a:pt x="12079" y="618775"/>
                  <a:pt x="10865" y="605445"/>
                  <a:pt x="9652" y="590900"/>
                </a:cubicBezTo>
                <a:cubicBezTo>
                  <a:pt x="9652" y="583648"/>
                  <a:pt x="7252" y="577571"/>
                  <a:pt x="8438" y="571494"/>
                </a:cubicBezTo>
                <a:cubicBezTo>
                  <a:pt x="10865" y="549696"/>
                  <a:pt x="8438" y="526643"/>
                  <a:pt x="7252" y="504846"/>
                </a:cubicBezTo>
                <a:cubicBezTo>
                  <a:pt x="7252" y="502415"/>
                  <a:pt x="6039" y="498768"/>
                  <a:pt x="7252" y="496378"/>
                </a:cubicBezTo>
                <a:cubicBezTo>
                  <a:pt x="13293" y="468463"/>
                  <a:pt x="7252" y="440588"/>
                  <a:pt x="1184" y="412714"/>
                </a:cubicBezTo>
                <a:cubicBezTo>
                  <a:pt x="-2458" y="396953"/>
                  <a:pt x="2398" y="386055"/>
                  <a:pt x="14507" y="375156"/>
                </a:cubicBezTo>
                <a:cubicBezTo>
                  <a:pt x="39967" y="353318"/>
                  <a:pt x="64214" y="330306"/>
                  <a:pt x="89674" y="308468"/>
                </a:cubicBezTo>
                <a:cubicBezTo>
                  <a:pt x="110279" y="291532"/>
                  <a:pt x="132098" y="276987"/>
                  <a:pt x="153917" y="260011"/>
                </a:cubicBezTo>
                <a:cubicBezTo>
                  <a:pt x="170881" y="246682"/>
                  <a:pt x="187846" y="233352"/>
                  <a:pt x="204810" y="219982"/>
                </a:cubicBezTo>
                <a:cubicBezTo>
                  <a:pt x="249662" y="183640"/>
                  <a:pt x="294514" y="147257"/>
                  <a:pt x="339365" y="109699"/>
                </a:cubicBezTo>
                <a:cubicBezTo>
                  <a:pt x="373294" y="81825"/>
                  <a:pt x="406037" y="52735"/>
                  <a:pt x="438751" y="236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09BE841C-B572-0442-A418-1F97577A5184}"/>
              </a:ext>
            </a:extLst>
          </p:cNvPr>
          <p:cNvSpPr/>
          <p:nvPr userDrawn="1"/>
        </p:nvSpPr>
        <p:spPr>
          <a:xfrm rot="5019361">
            <a:off x="6886160" y="-99844"/>
            <a:ext cx="581716" cy="777840"/>
          </a:xfrm>
          <a:custGeom>
            <a:avLst/>
            <a:gdLst>
              <a:gd name="connsiteX0" fmla="*/ 0 w 581716"/>
              <a:gd name="connsiteY0" fmla="*/ 388935 h 777840"/>
              <a:gd name="connsiteX1" fmla="*/ 4756 w 581716"/>
              <a:gd name="connsiteY1" fmla="*/ 346151 h 777840"/>
              <a:gd name="connsiteX2" fmla="*/ 31990 w 581716"/>
              <a:gd name="connsiteY2" fmla="*/ 358258 h 777840"/>
              <a:gd name="connsiteX3" fmla="*/ 56226 w 581716"/>
              <a:gd name="connsiteY3" fmla="*/ 364331 h 777840"/>
              <a:gd name="connsiteX4" fmla="*/ 101088 w 581716"/>
              <a:gd name="connsiteY4" fmla="*/ 392222 h 777840"/>
              <a:gd name="connsiteX5" fmla="*/ 158067 w 581716"/>
              <a:gd name="connsiteY5" fmla="*/ 481897 h 777840"/>
              <a:gd name="connsiteX6" fmla="*/ 160484 w 581716"/>
              <a:gd name="connsiteY6" fmla="*/ 576444 h 777840"/>
              <a:gd name="connsiteX7" fmla="*/ 170185 w 581716"/>
              <a:gd name="connsiteY7" fmla="*/ 628591 h 777840"/>
              <a:gd name="connsiteX8" fmla="*/ 185944 w 581716"/>
              <a:gd name="connsiteY8" fmla="*/ 652809 h 777840"/>
              <a:gd name="connsiteX9" fmla="*/ 211371 w 581716"/>
              <a:gd name="connsiteY9" fmla="*/ 704956 h 777840"/>
              <a:gd name="connsiteX10" fmla="*/ 227131 w 581716"/>
              <a:gd name="connsiteY10" fmla="*/ 729175 h 777840"/>
              <a:gd name="connsiteX11" fmla="*/ 257458 w 581716"/>
              <a:gd name="connsiteY11" fmla="*/ 734047 h 777840"/>
              <a:gd name="connsiteX12" fmla="*/ 358041 w 581716"/>
              <a:gd name="connsiteY12" fmla="*/ 670992 h 777840"/>
              <a:gd name="connsiteX13" fmla="*/ 424721 w 581716"/>
              <a:gd name="connsiteY13" fmla="*/ 630991 h 777840"/>
              <a:gd name="connsiteX14" fmla="*/ 509578 w 581716"/>
              <a:gd name="connsiteY14" fmla="*/ 581317 h 777840"/>
              <a:gd name="connsiteX15" fmla="*/ 520471 w 581716"/>
              <a:gd name="connsiteY15" fmla="*/ 574044 h 777840"/>
              <a:gd name="connsiteX16" fmla="*/ 524113 w 581716"/>
              <a:gd name="connsiteY16" fmla="*/ 542516 h 777840"/>
              <a:gd name="connsiteX17" fmla="*/ 476834 w 581716"/>
              <a:gd name="connsiteY17" fmla="*/ 472224 h 777840"/>
              <a:gd name="connsiteX18" fmla="*/ 434422 w 581716"/>
              <a:gd name="connsiteY18" fmla="*/ 435860 h 777840"/>
              <a:gd name="connsiteX19" fmla="*/ 422305 w 581716"/>
              <a:gd name="connsiteY19" fmla="*/ 429786 h 777840"/>
              <a:gd name="connsiteX20" fmla="*/ 365325 w 581716"/>
              <a:gd name="connsiteY20" fmla="*/ 378877 h 777840"/>
              <a:gd name="connsiteX21" fmla="*/ 359266 w 581716"/>
              <a:gd name="connsiteY21" fmla="*/ 369167 h 777840"/>
              <a:gd name="connsiteX22" fmla="*/ 315630 w 581716"/>
              <a:gd name="connsiteY22" fmla="*/ 294038 h 777840"/>
              <a:gd name="connsiteX23" fmla="*/ 313213 w 581716"/>
              <a:gd name="connsiteY23" fmla="*/ 287966 h 777840"/>
              <a:gd name="connsiteX24" fmla="*/ 311988 w 581716"/>
              <a:gd name="connsiteY24" fmla="*/ 222509 h 777840"/>
              <a:gd name="connsiteX25" fmla="*/ 303512 w 581716"/>
              <a:gd name="connsiteY25" fmla="*/ 181309 h 777840"/>
              <a:gd name="connsiteX26" fmla="*/ 290169 w 581716"/>
              <a:gd name="connsiteY26" fmla="*/ 166763 h 777840"/>
              <a:gd name="connsiteX27" fmla="*/ 252591 w 581716"/>
              <a:gd name="connsiteY27" fmla="*/ 112216 h 777840"/>
              <a:gd name="connsiteX28" fmla="*/ 230773 w 581716"/>
              <a:gd name="connsiteY28" fmla="*/ 63706 h 777840"/>
              <a:gd name="connsiteX29" fmla="*/ 208954 w 581716"/>
              <a:gd name="connsiteY29" fmla="*/ 52797 h 777840"/>
              <a:gd name="connsiteX30" fmla="*/ 171377 w 581716"/>
              <a:gd name="connsiteY30" fmla="*/ 60070 h 777840"/>
              <a:gd name="connsiteX31" fmla="*/ 159259 w 581716"/>
              <a:gd name="connsiteY31" fmla="*/ 64943 h 777840"/>
              <a:gd name="connsiteX32" fmla="*/ 153200 w 581716"/>
              <a:gd name="connsiteY32" fmla="*/ 83125 h 777840"/>
              <a:gd name="connsiteX33" fmla="*/ 165318 w 581716"/>
              <a:gd name="connsiteY33" fmla="*/ 101307 h 777840"/>
              <a:gd name="connsiteX34" fmla="*/ 222297 w 581716"/>
              <a:gd name="connsiteY34" fmla="*/ 188582 h 777840"/>
              <a:gd name="connsiteX35" fmla="*/ 299870 w 581716"/>
              <a:gd name="connsiteY35" fmla="*/ 321894 h 777840"/>
              <a:gd name="connsiteX36" fmla="*/ 353207 w 581716"/>
              <a:gd name="connsiteY36" fmla="*/ 406768 h 777840"/>
              <a:gd name="connsiteX37" fmla="*/ 418663 w 581716"/>
              <a:gd name="connsiteY37" fmla="*/ 514624 h 777840"/>
              <a:gd name="connsiteX38" fmla="*/ 419855 w 581716"/>
              <a:gd name="connsiteY38" fmla="*/ 529170 h 777840"/>
              <a:gd name="connsiteX39" fmla="*/ 411379 w 581716"/>
              <a:gd name="connsiteY39" fmla="*/ 546153 h 777840"/>
              <a:gd name="connsiteX40" fmla="*/ 398036 w 581716"/>
              <a:gd name="connsiteY40" fmla="*/ 560698 h 777840"/>
              <a:gd name="connsiteX41" fmla="*/ 343507 w 581716"/>
              <a:gd name="connsiteY41" fmla="*/ 603135 h 777840"/>
              <a:gd name="connsiteX42" fmla="*/ 318047 w 581716"/>
              <a:gd name="connsiteY42" fmla="*/ 610408 h 777840"/>
              <a:gd name="connsiteX43" fmla="*/ 278052 w 581716"/>
              <a:gd name="connsiteY43" fmla="*/ 615245 h 777840"/>
              <a:gd name="connsiteX44" fmla="*/ 258650 w 581716"/>
              <a:gd name="connsiteY44" fmla="*/ 607972 h 777840"/>
              <a:gd name="connsiteX45" fmla="*/ 252591 w 581716"/>
              <a:gd name="connsiteY45" fmla="*/ 598263 h 777840"/>
              <a:gd name="connsiteX46" fmla="*/ 195645 w 581716"/>
              <a:gd name="connsiteY46" fmla="*/ 495242 h 777840"/>
              <a:gd name="connsiteX47" fmla="*/ 150783 w 581716"/>
              <a:gd name="connsiteY47" fmla="*/ 423714 h 777840"/>
              <a:gd name="connsiteX48" fmla="*/ 103504 w 581716"/>
              <a:gd name="connsiteY48" fmla="*/ 342512 h 777840"/>
              <a:gd name="connsiteX49" fmla="*/ 53809 w 581716"/>
              <a:gd name="connsiteY49" fmla="*/ 261310 h 777840"/>
              <a:gd name="connsiteX50" fmla="*/ 24740 w 581716"/>
              <a:gd name="connsiteY50" fmla="*/ 216437 h 777840"/>
              <a:gd name="connsiteX51" fmla="*/ 19859 w 581716"/>
              <a:gd name="connsiteY51" fmla="*/ 210307 h 777840"/>
              <a:gd name="connsiteX52" fmla="*/ 28178 w 581716"/>
              <a:gd name="connsiteY52" fmla="*/ 135485 h 777840"/>
              <a:gd name="connsiteX53" fmla="*/ 45333 w 581716"/>
              <a:gd name="connsiteY53" fmla="*/ 149781 h 777840"/>
              <a:gd name="connsiteX54" fmla="*/ 75627 w 581716"/>
              <a:gd name="connsiteY54" fmla="*/ 193418 h 777840"/>
              <a:gd name="connsiteX55" fmla="*/ 138666 w 581716"/>
              <a:gd name="connsiteY55" fmla="*/ 281892 h 777840"/>
              <a:gd name="connsiteX56" fmla="*/ 183494 w 581716"/>
              <a:gd name="connsiteY56" fmla="*/ 340076 h 777840"/>
              <a:gd name="connsiteX57" fmla="*/ 200479 w 581716"/>
              <a:gd name="connsiteY57" fmla="*/ 364331 h 777840"/>
              <a:gd name="connsiteX58" fmla="*/ 241699 w 581716"/>
              <a:gd name="connsiteY58" fmla="*/ 443132 h 777840"/>
              <a:gd name="connsiteX59" fmla="*/ 271993 w 581716"/>
              <a:gd name="connsiteY59" fmla="*/ 496443 h 777840"/>
              <a:gd name="connsiteX60" fmla="*/ 295036 w 581716"/>
              <a:gd name="connsiteY60" fmla="*/ 529170 h 777840"/>
              <a:gd name="connsiteX61" fmla="*/ 307154 w 581716"/>
              <a:gd name="connsiteY61" fmla="*/ 549789 h 777840"/>
              <a:gd name="connsiteX62" fmla="*/ 336223 w 581716"/>
              <a:gd name="connsiteY62" fmla="*/ 554626 h 777840"/>
              <a:gd name="connsiteX63" fmla="*/ 358041 w 581716"/>
              <a:gd name="connsiteY63" fmla="*/ 535243 h 777840"/>
              <a:gd name="connsiteX64" fmla="*/ 366550 w 581716"/>
              <a:gd name="connsiteY64" fmla="*/ 495243 h 777840"/>
              <a:gd name="connsiteX65" fmla="*/ 348341 w 581716"/>
              <a:gd name="connsiteY65" fmla="*/ 462514 h 777840"/>
              <a:gd name="connsiteX66" fmla="*/ 339865 w 581716"/>
              <a:gd name="connsiteY66" fmla="*/ 456442 h 777840"/>
              <a:gd name="connsiteX67" fmla="*/ 333806 w 581716"/>
              <a:gd name="connsiteY67" fmla="*/ 464951 h 777840"/>
              <a:gd name="connsiteX68" fmla="*/ 311988 w 581716"/>
              <a:gd name="connsiteY68" fmla="*/ 494043 h 777840"/>
              <a:gd name="connsiteX69" fmla="*/ 276827 w 581716"/>
              <a:gd name="connsiteY69" fmla="*/ 470987 h 777840"/>
              <a:gd name="connsiteX70" fmla="*/ 313213 w 581716"/>
              <a:gd name="connsiteY70" fmla="*/ 439496 h 777840"/>
              <a:gd name="connsiteX71" fmla="*/ 324105 w 581716"/>
              <a:gd name="connsiteY71" fmla="*/ 441896 h 777840"/>
              <a:gd name="connsiteX72" fmla="*/ 327747 w 581716"/>
              <a:gd name="connsiteY72" fmla="*/ 440696 h 777840"/>
              <a:gd name="connsiteX73" fmla="*/ 328972 w 581716"/>
              <a:gd name="connsiteY73" fmla="*/ 434623 h 777840"/>
              <a:gd name="connsiteX74" fmla="*/ 311988 w 581716"/>
              <a:gd name="connsiteY74" fmla="*/ 411604 h 777840"/>
              <a:gd name="connsiteX75" fmla="*/ 296228 w 581716"/>
              <a:gd name="connsiteY75" fmla="*/ 389786 h 777840"/>
              <a:gd name="connsiteX76" fmla="*/ 217463 w 581716"/>
              <a:gd name="connsiteY76" fmla="*/ 252801 h 777840"/>
              <a:gd name="connsiteX77" fmla="*/ 172602 w 581716"/>
              <a:gd name="connsiteY77" fmla="*/ 183709 h 777840"/>
              <a:gd name="connsiteX78" fmla="*/ 137441 w 581716"/>
              <a:gd name="connsiteY78" fmla="*/ 132799 h 777840"/>
              <a:gd name="connsiteX79" fmla="*/ 114430 w 581716"/>
              <a:gd name="connsiteY79" fmla="*/ 97671 h 777840"/>
              <a:gd name="connsiteX80" fmla="*/ 85328 w 581716"/>
              <a:gd name="connsiteY80" fmla="*/ 90398 h 777840"/>
              <a:gd name="connsiteX81" fmla="*/ 30186 w 581716"/>
              <a:gd name="connsiteY81" fmla="*/ 117420 h 777840"/>
              <a:gd name="connsiteX82" fmla="*/ 36741 w 581716"/>
              <a:gd name="connsiteY82" fmla="*/ 58466 h 777840"/>
              <a:gd name="connsiteX83" fmla="*/ 99863 w 581716"/>
              <a:gd name="connsiteY83" fmla="*/ 30978 h 777840"/>
              <a:gd name="connsiteX84" fmla="*/ 179885 w 581716"/>
              <a:gd name="connsiteY84" fmla="*/ 3124 h 777840"/>
              <a:gd name="connsiteX85" fmla="*/ 234415 w 581716"/>
              <a:gd name="connsiteY85" fmla="*/ 6760 h 777840"/>
              <a:gd name="connsiteX86" fmla="*/ 255008 w 581716"/>
              <a:gd name="connsiteY86" fmla="*/ 30978 h 777840"/>
              <a:gd name="connsiteX87" fmla="*/ 259875 w 581716"/>
              <a:gd name="connsiteY87" fmla="*/ 45524 h 777840"/>
              <a:gd name="connsiteX88" fmla="*/ 279277 w 581716"/>
              <a:gd name="connsiteY88" fmla="*/ 83125 h 777840"/>
              <a:gd name="connsiteX89" fmla="*/ 296228 w 581716"/>
              <a:gd name="connsiteY89" fmla="*/ 121889 h 777840"/>
              <a:gd name="connsiteX90" fmla="*/ 318046 w 581716"/>
              <a:gd name="connsiteY90" fmla="*/ 152217 h 777840"/>
              <a:gd name="connsiteX91" fmla="*/ 358041 w 581716"/>
              <a:gd name="connsiteY91" fmla="*/ 210400 h 777840"/>
              <a:gd name="connsiteX92" fmla="*/ 358041 w 581716"/>
              <a:gd name="connsiteY92" fmla="*/ 229782 h 777840"/>
              <a:gd name="connsiteX93" fmla="*/ 350791 w 581716"/>
              <a:gd name="connsiteY93" fmla="*/ 284329 h 777840"/>
              <a:gd name="connsiteX94" fmla="*/ 353207 w 581716"/>
              <a:gd name="connsiteY94" fmla="*/ 297675 h 777840"/>
              <a:gd name="connsiteX95" fmla="*/ 389560 w 581716"/>
              <a:gd name="connsiteY95" fmla="*/ 353421 h 777840"/>
              <a:gd name="connsiteX96" fmla="*/ 405320 w 581716"/>
              <a:gd name="connsiteY96" fmla="*/ 371603 h 777840"/>
              <a:gd name="connsiteX97" fmla="*/ 451374 w 581716"/>
              <a:gd name="connsiteY97" fmla="*/ 405531 h 777840"/>
              <a:gd name="connsiteX98" fmla="*/ 485310 w 581716"/>
              <a:gd name="connsiteY98" fmla="*/ 417677 h 777840"/>
              <a:gd name="connsiteX99" fmla="*/ 514412 w 581716"/>
              <a:gd name="connsiteY99" fmla="*/ 446769 h 777840"/>
              <a:gd name="connsiteX100" fmla="*/ 519246 w 581716"/>
              <a:gd name="connsiteY100" fmla="*/ 456442 h 777840"/>
              <a:gd name="connsiteX101" fmla="*/ 575033 w 581716"/>
              <a:gd name="connsiteY101" fmla="*/ 563135 h 777840"/>
              <a:gd name="connsiteX102" fmla="*/ 567749 w 581716"/>
              <a:gd name="connsiteY102" fmla="*/ 605535 h 777840"/>
              <a:gd name="connsiteX103" fmla="*/ 519246 w 581716"/>
              <a:gd name="connsiteY103" fmla="*/ 633427 h 777840"/>
              <a:gd name="connsiteX104" fmla="*/ 501069 w 581716"/>
              <a:gd name="connsiteY104" fmla="*/ 643136 h 777840"/>
              <a:gd name="connsiteX105" fmla="*/ 446540 w 581716"/>
              <a:gd name="connsiteY105" fmla="*/ 678264 h 777840"/>
              <a:gd name="connsiteX106" fmla="*/ 382277 w 581716"/>
              <a:gd name="connsiteY106" fmla="*/ 712228 h 777840"/>
              <a:gd name="connsiteX107" fmla="*/ 364100 w 581716"/>
              <a:gd name="connsiteY107" fmla="*/ 721902 h 777840"/>
              <a:gd name="connsiteX108" fmla="*/ 321688 w 581716"/>
              <a:gd name="connsiteY108" fmla="*/ 746156 h 777840"/>
              <a:gd name="connsiteX109" fmla="*/ 284110 w 581716"/>
              <a:gd name="connsiteY109" fmla="*/ 765539 h 777840"/>
              <a:gd name="connsiteX110" fmla="*/ 236832 w 581716"/>
              <a:gd name="connsiteY110" fmla="*/ 776448 h 777840"/>
              <a:gd name="connsiteX111" fmla="*/ 185944 w 581716"/>
              <a:gd name="connsiteY111" fmla="*/ 747356 h 777840"/>
              <a:gd name="connsiteX112" fmla="*/ 149558 w 581716"/>
              <a:gd name="connsiteY112" fmla="*/ 670991 h 777840"/>
              <a:gd name="connsiteX113" fmla="*/ 116847 w 581716"/>
              <a:gd name="connsiteY113" fmla="*/ 617681 h 777840"/>
              <a:gd name="connsiteX114" fmla="*/ 108371 w 581716"/>
              <a:gd name="connsiteY114" fmla="*/ 565535 h 777840"/>
              <a:gd name="connsiteX115" fmla="*/ 111980 w 581716"/>
              <a:gd name="connsiteY115" fmla="*/ 557062 h 777840"/>
              <a:gd name="connsiteX116" fmla="*/ 116847 w 581716"/>
              <a:gd name="connsiteY116" fmla="*/ 502516 h 777840"/>
              <a:gd name="connsiteX117" fmla="*/ 78044 w 581716"/>
              <a:gd name="connsiteY117" fmla="*/ 421314 h 777840"/>
              <a:gd name="connsiteX118" fmla="*/ 42916 w 581716"/>
              <a:gd name="connsiteY118" fmla="*/ 399495 h 777840"/>
              <a:gd name="connsiteX119" fmla="*/ 1696 w 581716"/>
              <a:gd name="connsiteY119" fmla="*/ 389786 h 7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581716" h="777840">
                <a:moveTo>
                  <a:pt x="0" y="388935"/>
                </a:moveTo>
                <a:lnTo>
                  <a:pt x="4756" y="346151"/>
                </a:lnTo>
                <a:lnTo>
                  <a:pt x="31990" y="358258"/>
                </a:lnTo>
                <a:cubicBezTo>
                  <a:pt x="40466" y="359494"/>
                  <a:pt x="47750" y="363130"/>
                  <a:pt x="56226" y="364331"/>
                </a:cubicBezTo>
                <a:cubicBezTo>
                  <a:pt x="74435" y="369167"/>
                  <a:pt x="88970" y="378877"/>
                  <a:pt x="101088" y="392222"/>
                </a:cubicBezTo>
                <a:cubicBezTo>
                  <a:pt x="126548" y="417677"/>
                  <a:pt x="145949" y="447969"/>
                  <a:pt x="158067" y="481897"/>
                </a:cubicBezTo>
                <a:cubicBezTo>
                  <a:pt x="168960" y="513425"/>
                  <a:pt x="171377" y="544953"/>
                  <a:pt x="160484" y="576444"/>
                </a:cubicBezTo>
                <a:cubicBezTo>
                  <a:pt x="153200" y="597063"/>
                  <a:pt x="156842" y="612808"/>
                  <a:pt x="170185" y="628591"/>
                </a:cubicBezTo>
                <a:cubicBezTo>
                  <a:pt x="176243" y="635864"/>
                  <a:pt x="181077" y="644336"/>
                  <a:pt x="185944" y="652809"/>
                </a:cubicBezTo>
                <a:cubicBezTo>
                  <a:pt x="194420" y="669791"/>
                  <a:pt x="202896" y="687974"/>
                  <a:pt x="211371" y="704956"/>
                </a:cubicBezTo>
                <a:cubicBezTo>
                  <a:pt x="216238" y="713429"/>
                  <a:pt x="221072" y="721902"/>
                  <a:pt x="227131" y="729175"/>
                </a:cubicBezTo>
                <a:cubicBezTo>
                  <a:pt x="238057" y="742520"/>
                  <a:pt x="242890" y="742520"/>
                  <a:pt x="257458" y="734047"/>
                </a:cubicBezTo>
                <a:cubicBezTo>
                  <a:pt x="291394" y="714629"/>
                  <a:pt x="321688" y="689173"/>
                  <a:pt x="358041" y="670992"/>
                </a:cubicBezTo>
                <a:cubicBezTo>
                  <a:pt x="381085" y="658882"/>
                  <a:pt x="402903" y="644336"/>
                  <a:pt x="424721" y="630991"/>
                </a:cubicBezTo>
                <a:cubicBezTo>
                  <a:pt x="452599" y="614045"/>
                  <a:pt x="480476" y="598263"/>
                  <a:pt x="509578" y="581317"/>
                </a:cubicBezTo>
                <a:cubicBezTo>
                  <a:pt x="513187" y="578881"/>
                  <a:pt x="516829" y="576444"/>
                  <a:pt x="520471" y="574044"/>
                </a:cubicBezTo>
                <a:cubicBezTo>
                  <a:pt x="531397" y="564335"/>
                  <a:pt x="532588" y="555862"/>
                  <a:pt x="524113" y="542516"/>
                </a:cubicBezTo>
                <a:cubicBezTo>
                  <a:pt x="508353" y="519497"/>
                  <a:pt x="490177" y="496442"/>
                  <a:pt x="476834" y="472224"/>
                </a:cubicBezTo>
                <a:cubicBezTo>
                  <a:pt x="467133" y="454041"/>
                  <a:pt x="453824" y="441896"/>
                  <a:pt x="434422" y="435860"/>
                </a:cubicBezTo>
                <a:cubicBezTo>
                  <a:pt x="430780" y="434623"/>
                  <a:pt x="425913" y="432223"/>
                  <a:pt x="422305" y="429786"/>
                </a:cubicBezTo>
                <a:cubicBezTo>
                  <a:pt x="398036" y="418878"/>
                  <a:pt x="377443" y="403132"/>
                  <a:pt x="365325" y="378877"/>
                </a:cubicBezTo>
                <a:cubicBezTo>
                  <a:pt x="364100" y="375240"/>
                  <a:pt x="361683" y="372803"/>
                  <a:pt x="359266" y="369167"/>
                </a:cubicBezTo>
                <a:cubicBezTo>
                  <a:pt x="339865" y="347349"/>
                  <a:pt x="332581" y="318257"/>
                  <a:pt x="315630" y="294038"/>
                </a:cubicBezTo>
                <a:cubicBezTo>
                  <a:pt x="314405" y="292802"/>
                  <a:pt x="314405" y="290402"/>
                  <a:pt x="313213" y="287966"/>
                </a:cubicBezTo>
                <a:cubicBezTo>
                  <a:pt x="304704" y="266147"/>
                  <a:pt x="305929" y="244328"/>
                  <a:pt x="311988" y="222509"/>
                </a:cubicBezTo>
                <a:cubicBezTo>
                  <a:pt x="316855" y="206764"/>
                  <a:pt x="313213" y="193418"/>
                  <a:pt x="303512" y="181309"/>
                </a:cubicBezTo>
                <a:cubicBezTo>
                  <a:pt x="299870" y="176436"/>
                  <a:pt x="295036" y="171600"/>
                  <a:pt x="290169" y="166763"/>
                </a:cubicBezTo>
                <a:cubicBezTo>
                  <a:pt x="274410" y="150981"/>
                  <a:pt x="261067" y="132799"/>
                  <a:pt x="252591" y="112216"/>
                </a:cubicBezTo>
                <a:cubicBezTo>
                  <a:pt x="245341" y="95234"/>
                  <a:pt x="238057" y="79488"/>
                  <a:pt x="230773" y="63706"/>
                </a:cubicBezTo>
                <a:cubicBezTo>
                  <a:pt x="225939" y="52797"/>
                  <a:pt x="222297" y="50397"/>
                  <a:pt x="208954" y="52797"/>
                </a:cubicBezTo>
                <a:cubicBezTo>
                  <a:pt x="196837" y="54033"/>
                  <a:pt x="183494" y="57670"/>
                  <a:pt x="171377" y="60070"/>
                </a:cubicBezTo>
                <a:cubicBezTo>
                  <a:pt x="166543" y="61307"/>
                  <a:pt x="162901" y="62506"/>
                  <a:pt x="159259" y="64943"/>
                </a:cubicBezTo>
                <a:cubicBezTo>
                  <a:pt x="150783" y="69779"/>
                  <a:pt x="148366" y="74616"/>
                  <a:pt x="153200" y="83125"/>
                </a:cubicBezTo>
                <a:cubicBezTo>
                  <a:pt x="156842" y="89162"/>
                  <a:pt x="161676" y="95234"/>
                  <a:pt x="165318" y="101307"/>
                </a:cubicBezTo>
                <a:cubicBezTo>
                  <a:pt x="184719" y="130399"/>
                  <a:pt x="202896" y="159490"/>
                  <a:pt x="222297" y="188582"/>
                </a:cubicBezTo>
                <a:cubicBezTo>
                  <a:pt x="251399" y="230982"/>
                  <a:pt x="274410" y="277056"/>
                  <a:pt x="299870" y="321894"/>
                </a:cubicBezTo>
                <a:cubicBezTo>
                  <a:pt x="316855" y="350985"/>
                  <a:pt x="331389" y="381313"/>
                  <a:pt x="353207" y="406768"/>
                </a:cubicBezTo>
                <a:cubicBezTo>
                  <a:pt x="382277" y="438259"/>
                  <a:pt x="404095" y="474624"/>
                  <a:pt x="418663" y="514624"/>
                </a:cubicBezTo>
                <a:cubicBezTo>
                  <a:pt x="417438" y="517061"/>
                  <a:pt x="417438" y="523134"/>
                  <a:pt x="419855" y="529170"/>
                </a:cubicBezTo>
                <a:cubicBezTo>
                  <a:pt x="417438" y="534043"/>
                  <a:pt x="415021" y="541316"/>
                  <a:pt x="411379" y="546153"/>
                </a:cubicBezTo>
                <a:cubicBezTo>
                  <a:pt x="407737" y="552225"/>
                  <a:pt x="402903" y="555862"/>
                  <a:pt x="398036" y="560698"/>
                </a:cubicBezTo>
                <a:cubicBezTo>
                  <a:pt x="382310" y="577681"/>
                  <a:pt x="361683" y="589790"/>
                  <a:pt x="343507" y="603135"/>
                </a:cubicBezTo>
                <a:cubicBezTo>
                  <a:pt x="337448" y="607972"/>
                  <a:pt x="326522" y="609172"/>
                  <a:pt x="318047" y="610408"/>
                </a:cubicBezTo>
                <a:cubicBezTo>
                  <a:pt x="304704" y="610408"/>
                  <a:pt x="291394" y="610408"/>
                  <a:pt x="278052" y="615245"/>
                </a:cubicBezTo>
                <a:cubicBezTo>
                  <a:pt x="270768" y="617681"/>
                  <a:pt x="263517" y="615245"/>
                  <a:pt x="258650" y="607972"/>
                </a:cubicBezTo>
                <a:cubicBezTo>
                  <a:pt x="256233" y="605536"/>
                  <a:pt x="255008" y="601899"/>
                  <a:pt x="252591" y="598263"/>
                </a:cubicBezTo>
                <a:cubicBezTo>
                  <a:pt x="233190" y="564335"/>
                  <a:pt x="217463" y="527970"/>
                  <a:pt x="195645" y="495242"/>
                </a:cubicBezTo>
                <a:cubicBezTo>
                  <a:pt x="179885" y="472224"/>
                  <a:pt x="165318" y="447969"/>
                  <a:pt x="150783" y="423714"/>
                </a:cubicBezTo>
                <a:cubicBezTo>
                  <a:pt x="135024" y="397059"/>
                  <a:pt x="115622" y="371604"/>
                  <a:pt x="103504" y="342512"/>
                </a:cubicBezTo>
                <a:cubicBezTo>
                  <a:pt x="91387" y="313421"/>
                  <a:pt x="73210" y="286766"/>
                  <a:pt x="53809" y="261310"/>
                </a:cubicBezTo>
                <a:cubicBezTo>
                  <a:pt x="42916" y="246765"/>
                  <a:pt x="33215" y="232219"/>
                  <a:pt x="24740" y="216437"/>
                </a:cubicBezTo>
                <a:lnTo>
                  <a:pt x="19859" y="210307"/>
                </a:lnTo>
                <a:lnTo>
                  <a:pt x="28178" y="135485"/>
                </a:lnTo>
                <a:lnTo>
                  <a:pt x="45333" y="149781"/>
                </a:lnTo>
                <a:cubicBezTo>
                  <a:pt x="56226" y="163127"/>
                  <a:pt x="67152" y="177672"/>
                  <a:pt x="75627" y="193418"/>
                </a:cubicBezTo>
                <a:cubicBezTo>
                  <a:pt x="93804" y="224946"/>
                  <a:pt x="118039" y="252801"/>
                  <a:pt x="138666" y="281892"/>
                </a:cubicBezTo>
                <a:cubicBezTo>
                  <a:pt x="153200" y="302511"/>
                  <a:pt x="167768" y="320693"/>
                  <a:pt x="183494" y="340076"/>
                </a:cubicBezTo>
                <a:cubicBezTo>
                  <a:pt x="189586" y="347348"/>
                  <a:pt x="194420" y="355858"/>
                  <a:pt x="200479" y="364331"/>
                </a:cubicBezTo>
                <a:cubicBezTo>
                  <a:pt x="219880" y="387349"/>
                  <a:pt x="231998" y="414041"/>
                  <a:pt x="241699" y="443132"/>
                </a:cubicBezTo>
                <a:cubicBezTo>
                  <a:pt x="247757" y="462514"/>
                  <a:pt x="256233" y="481897"/>
                  <a:pt x="271993" y="496443"/>
                </a:cubicBezTo>
                <a:cubicBezTo>
                  <a:pt x="281693" y="506152"/>
                  <a:pt x="288977" y="517061"/>
                  <a:pt x="295036" y="529170"/>
                </a:cubicBezTo>
                <a:cubicBezTo>
                  <a:pt x="298645" y="536443"/>
                  <a:pt x="302287" y="543716"/>
                  <a:pt x="307154" y="549789"/>
                </a:cubicBezTo>
                <a:cubicBezTo>
                  <a:pt x="315629" y="560698"/>
                  <a:pt x="325330" y="561899"/>
                  <a:pt x="336223" y="554626"/>
                </a:cubicBezTo>
                <a:cubicBezTo>
                  <a:pt x="344732" y="549789"/>
                  <a:pt x="350791" y="542516"/>
                  <a:pt x="358041" y="535243"/>
                </a:cubicBezTo>
                <a:cubicBezTo>
                  <a:pt x="377443" y="518261"/>
                  <a:pt x="377443" y="518261"/>
                  <a:pt x="366550" y="495243"/>
                </a:cubicBezTo>
                <a:cubicBezTo>
                  <a:pt x="360491" y="484333"/>
                  <a:pt x="354399" y="473424"/>
                  <a:pt x="348341" y="462514"/>
                </a:cubicBezTo>
                <a:cubicBezTo>
                  <a:pt x="347149" y="460078"/>
                  <a:pt x="342282" y="456442"/>
                  <a:pt x="339865" y="456442"/>
                </a:cubicBezTo>
                <a:cubicBezTo>
                  <a:pt x="337448" y="456442"/>
                  <a:pt x="335031" y="461314"/>
                  <a:pt x="333806" y="464951"/>
                </a:cubicBezTo>
                <a:cubicBezTo>
                  <a:pt x="331389" y="478260"/>
                  <a:pt x="324105" y="487969"/>
                  <a:pt x="311988" y="494043"/>
                </a:cubicBezTo>
                <a:cubicBezTo>
                  <a:pt x="295036" y="502515"/>
                  <a:pt x="276826" y="490406"/>
                  <a:pt x="276827" y="470987"/>
                </a:cubicBezTo>
                <a:cubicBezTo>
                  <a:pt x="278052" y="454041"/>
                  <a:pt x="291394" y="434623"/>
                  <a:pt x="313213" y="439496"/>
                </a:cubicBezTo>
                <a:cubicBezTo>
                  <a:pt x="316855" y="440696"/>
                  <a:pt x="320463" y="441896"/>
                  <a:pt x="324105" y="441896"/>
                </a:cubicBezTo>
                <a:cubicBezTo>
                  <a:pt x="325330" y="441896"/>
                  <a:pt x="327747" y="441896"/>
                  <a:pt x="327747" y="440696"/>
                </a:cubicBezTo>
                <a:cubicBezTo>
                  <a:pt x="328972" y="439496"/>
                  <a:pt x="328972" y="435860"/>
                  <a:pt x="328972" y="434623"/>
                </a:cubicBezTo>
                <a:cubicBezTo>
                  <a:pt x="324105" y="426150"/>
                  <a:pt x="318046" y="418877"/>
                  <a:pt x="311988" y="411604"/>
                </a:cubicBezTo>
                <a:cubicBezTo>
                  <a:pt x="307154" y="404332"/>
                  <a:pt x="301095" y="398259"/>
                  <a:pt x="296228" y="389786"/>
                </a:cubicBezTo>
                <a:cubicBezTo>
                  <a:pt x="267159" y="344949"/>
                  <a:pt x="241699" y="298875"/>
                  <a:pt x="217463" y="252801"/>
                </a:cubicBezTo>
                <a:cubicBezTo>
                  <a:pt x="205313" y="228582"/>
                  <a:pt x="189586" y="204328"/>
                  <a:pt x="172602" y="183709"/>
                </a:cubicBezTo>
                <a:cubicBezTo>
                  <a:pt x="159259" y="167963"/>
                  <a:pt x="148366" y="149781"/>
                  <a:pt x="137441" y="132799"/>
                </a:cubicBezTo>
                <a:cubicBezTo>
                  <a:pt x="130190" y="120689"/>
                  <a:pt x="122906" y="108580"/>
                  <a:pt x="114430" y="97671"/>
                </a:cubicBezTo>
                <a:cubicBezTo>
                  <a:pt x="104729" y="85525"/>
                  <a:pt x="99863" y="84325"/>
                  <a:pt x="85328" y="90398"/>
                </a:cubicBezTo>
                <a:lnTo>
                  <a:pt x="30186" y="117420"/>
                </a:lnTo>
                <a:lnTo>
                  <a:pt x="36741" y="58466"/>
                </a:lnTo>
                <a:lnTo>
                  <a:pt x="99863" y="30978"/>
                </a:lnTo>
                <a:cubicBezTo>
                  <a:pt x="126548" y="21306"/>
                  <a:pt x="153200" y="11596"/>
                  <a:pt x="179885" y="3124"/>
                </a:cubicBezTo>
                <a:cubicBezTo>
                  <a:pt x="198062" y="-2950"/>
                  <a:pt x="217463" y="687"/>
                  <a:pt x="234415" y="6760"/>
                </a:cubicBezTo>
                <a:cubicBezTo>
                  <a:pt x="245341" y="10396"/>
                  <a:pt x="252591" y="18869"/>
                  <a:pt x="255008" y="30978"/>
                </a:cubicBezTo>
                <a:cubicBezTo>
                  <a:pt x="256233" y="35851"/>
                  <a:pt x="257458" y="41888"/>
                  <a:pt x="259875" y="45524"/>
                </a:cubicBezTo>
                <a:cubicBezTo>
                  <a:pt x="269576" y="56434"/>
                  <a:pt x="274410" y="69779"/>
                  <a:pt x="279277" y="83125"/>
                </a:cubicBezTo>
                <a:cubicBezTo>
                  <a:pt x="284110" y="96435"/>
                  <a:pt x="290169" y="108580"/>
                  <a:pt x="296228" y="121889"/>
                </a:cubicBezTo>
                <a:cubicBezTo>
                  <a:pt x="301095" y="134035"/>
                  <a:pt x="308346" y="143708"/>
                  <a:pt x="318046" y="152217"/>
                </a:cubicBezTo>
                <a:cubicBezTo>
                  <a:pt x="336223" y="169163"/>
                  <a:pt x="348341" y="188582"/>
                  <a:pt x="358041" y="210400"/>
                </a:cubicBezTo>
                <a:cubicBezTo>
                  <a:pt x="360491" y="216437"/>
                  <a:pt x="361683" y="223709"/>
                  <a:pt x="358041" y="229782"/>
                </a:cubicBezTo>
                <a:cubicBezTo>
                  <a:pt x="348341" y="246765"/>
                  <a:pt x="350791" y="266147"/>
                  <a:pt x="350791" y="284329"/>
                </a:cubicBezTo>
                <a:cubicBezTo>
                  <a:pt x="350791" y="289166"/>
                  <a:pt x="351982" y="294038"/>
                  <a:pt x="353207" y="297675"/>
                </a:cubicBezTo>
                <a:cubicBezTo>
                  <a:pt x="364100" y="317057"/>
                  <a:pt x="373801" y="337676"/>
                  <a:pt x="389560" y="353421"/>
                </a:cubicBezTo>
                <a:cubicBezTo>
                  <a:pt x="395619" y="359494"/>
                  <a:pt x="401678" y="365531"/>
                  <a:pt x="405320" y="371603"/>
                </a:cubicBezTo>
                <a:cubicBezTo>
                  <a:pt x="416246" y="388586"/>
                  <a:pt x="430780" y="399495"/>
                  <a:pt x="451374" y="405531"/>
                </a:cubicBezTo>
                <a:cubicBezTo>
                  <a:pt x="462299" y="409168"/>
                  <a:pt x="474417" y="412804"/>
                  <a:pt x="485310" y="417677"/>
                </a:cubicBezTo>
                <a:cubicBezTo>
                  <a:pt x="498652" y="422514"/>
                  <a:pt x="509578" y="432223"/>
                  <a:pt x="514412" y="446769"/>
                </a:cubicBezTo>
                <a:cubicBezTo>
                  <a:pt x="515637" y="450405"/>
                  <a:pt x="518054" y="452805"/>
                  <a:pt x="519246" y="456442"/>
                </a:cubicBezTo>
                <a:cubicBezTo>
                  <a:pt x="528946" y="496443"/>
                  <a:pt x="553215" y="529170"/>
                  <a:pt x="575033" y="563135"/>
                </a:cubicBezTo>
                <a:cubicBezTo>
                  <a:pt x="585926" y="580080"/>
                  <a:pt x="583509" y="594626"/>
                  <a:pt x="567749" y="605535"/>
                </a:cubicBezTo>
                <a:cubicBezTo>
                  <a:pt x="551990" y="616445"/>
                  <a:pt x="537455" y="627354"/>
                  <a:pt x="519246" y="633427"/>
                </a:cubicBezTo>
                <a:cubicBezTo>
                  <a:pt x="513187" y="635864"/>
                  <a:pt x="507128" y="639500"/>
                  <a:pt x="501069" y="643136"/>
                </a:cubicBezTo>
                <a:cubicBezTo>
                  <a:pt x="482893" y="655246"/>
                  <a:pt x="465941" y="667355"/>
                  <a:pt x="446540" y="678264"/>
                </a:cubicBezTo>
                <a:cubicBezTo>
                  <a:pt x="425913" y="690410"/>
                  <a:pt x="402903" y="701319"/>
                  <a:pt x="382277" y="712228"/>
                </a:cubicBezTo>
                <a:cubicBezTo>
                  <a:pt x="376218" y="715865"/>
                  <a:pt x="370159" y="717065"/>
                  <a:pt x="364100" y="721902"/>
                </a:cubicBezTo>
                <a:cubicBezTo>
                  <a:pt x="351982" y="732811"/>
                  <a:pt x="336223" y="738884"/>
                  <a:pt x="321688" y="746156"/>
                </a:cubicBezTo>
                <a:cubicBezTo>
                  <a:pt x="308346" y="752229"/>
                  <a:pt x="296228" y="758266"/>
                  <a:pt x="284110" y="765539"/>
                </a:cubicBezTo>
                <a:cubicBezTo>
                  <a:pt x="270768" y="774048"/>
                  <a:pt x="255008" y="778884"/>
                  <a:pt x="236832" y="776448"/>
                </a:cubicBezTo>
                <a:cubicBezTo>
                  <a:pt x="212596" y="782521"/>
                  <a:pt x="196837" y="767975"/>
                  <a:pt x="185944" y="747356"/>
                </a:cubicBezTo>
                <a:cubicBezTo>
                  <a:pt x="172602" y="721902"/>
                  <a:pt x="160484" y="696446"/>
                  <a:pt x="149558" y="670991"/>
                </a:cubicBezTo>
                <a:cubicBezTo>
                  <a:pt x="141082" y="651609"/>
                  <a:pt x="131382" y="633427"/>
                  <a:pt x="116847" y="617681"/>
                </a:cubicBezTo>
                <a:cubicBezTo>
                  <a:pt x="102313" y="601899"/>
                  <a:pt x="101088" y="584953"/>
                  <a:pt x="108371" y="565535"/>
                </a:cubicBezTo>
                <a:cubicBezTo>
                  <a:pt x="109563" y="563135"/>
                  <a:pt x="109563" y="559498"/>
                  <a:pt x="111980" y="557062"/>
                </a:cubicBezTo>
                <a:cubicBezTo>
                  <a:pt x="122906" y="540080"/>
                  <a:pt x="120489" y="521898"/>
                  <a:pt x="116847" y="502516"/>
                </a:cubicBezTo>
                <a:cubicBezTo>
                  <a:pt x="110788" y="472224"/>
                  <a:pt x="99863" y="444333"/>
                  <a:pt x="78044" y="421314"/>
                </a:cubicBezTo>
                <a:cubicBezTo>
                  <a:pt x="68343" y="410404"/>
                  <a:pt x="57451" y="401895"/>
                  <a:pt x="42916" y="399495"/>
                </a:cubicBezTo>
                <a:cubicBezTo>
                  <a:pt x="29574" y="395858"/>
                  <a:pt x="15039" y="393422"/>
                  <a:pt x="1696" y="3897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B8145762-3143-5041-AB25-332970F161C0}"/>
              </a:ext>
            </a:extLst>
          </p:cNvPr>
          <p:cNvSpPr/>
          <p:nvPr userDrawn="1"/>
        </p:nvSpPr>
        <p:spPr>
          <a:xfrm rot="4783562">
            <a:off x="11119073" y="-206072"/>
            <a:ext cx="558032" cy="937259"/>
          </a:xfrm>
          <a:custGeom>
            <a:avLst/>
            <a:gdLst>
              <a:gd name="connsiteX0" fmla="*/ 0 w 558032"/>
              <a:gd name="connsiteY0" fmla="*/ 535826 h 937259"/>
              <a:gd name="connsiteX1" fmla="*/ 16887 w 558032"/>
              <a:gd name="connsiteY1" fmla="*/ 442662 h 937259"/>
              <a:gd name="connsiteX2" fmla="*/ 52084 w 558032"/>
              <a:gd name="connsiteY2" fmla="*/ 502975 h 937259"/>
              <a:gd name="connsiteX3" fmla="*/ 102246 w 558032"/>
              <a:gd name="connsiteY3" fmla="*/ 596845 h 937259"/>
              <a:gd name="connsiteX4" fmla="*/ 115211 w 558032"/>
              <a:gd name="connsiteY4" fmla="*/ 619516 h 937259"/>
              <a:gd name="connsiteX5" fmla="*/ 207445 w 558032"/>
              <a:gd name="connsiteY5" fmla="*/ 786202 h 937259"/>
              <a:gd name="connsiteX6" fmla="*/ 230089 w 558032"/>
              <a:gd name="connsiteY6" fmla="*/ 825034 h 937259"/>
              <a:gd name="connsiteX7" fmla="*/ 301305 w 558032"/>
              <a:gd name="connsiteY7" fmla="*/ 863910 h 937259"/>
              <a:gd name="connsiteX8" fmla="*/ 406505 w 558032"/>
              <a:gd name="connsiteY8" fmla="*/ 833158 h 937259"/>
              <a:gd name="connsiteX9" fmla="*/ 448577 w 558032"/>
              <a:gd name="connsiteY9" fmla="*/ 805640 h 937259"/>
              <a:gd name="connsiteX10" fmla="*/ 463131 w 558032"/>
              <a:gd name="connsiteY10" fmla="*/ 787818 h 937259"/>
              <a:gd name="connsiteX11" fmla="*/ 489025 w 558032"/>
              <a:gd name="connsiteY11" fmla="*/ 731207 h 937259"/>
              <a:gd name="connsiteX12" fmla="*/ 493900 w 558032"/>
              <a:gd name="connsiteY12" fmla="*/ 698840 h 937259"/>
              <a:gd name="connsiteX13" fmla="*/ 456667 w 558032"/>
              <a:gd name="connsiteY13" fmla="*/ 604970 h 937259"/>
              <a:gd name="connsiteX14" fmla="*/ 438862 w 558032"/>
              <a:gd name="connsiteY14" fmla="*/ 577451 h 937259"/>
              <a:gd name="connsiteX15" fmla="*/ 366057 w 558032"/>
              <a:gd name="connsiteY15" fmla="*/ 472268 h 937259"/>
              <a:gd name="connsiteX16" fmla="*/ 323948 w 558032"/>
              <a:gd name="connsiteY16" fmla="*/ 410765 h 937259"/>
              <a:gd name="connsiteX17" fmla="*/ 286751 w 558032"/>
              <a:gd name="connsiteY17" fmla="*/ 342798 h 937259"/>
              <a:gd name="connsiteX18" fmla="*/ 205820 w 558032"/>
              <a:gd name="connsiteY18" fmla="*/ 218177 h 937259"/>
              <a:gd name="connsiteX19" fmla="*/ 192892 w 558032"/>
              <a:gd name="connsiteY19" fmla="*/ 203587 h 937259"/>
              <a:gd name="connsiteX20" fmla="*/ 188016 w 558032"/>
              <a:gd name="connsiteY20" fmla="*/ 203587 h 937259"/>
              <a:gd name="connsiteX21" fmla="*/ 186391 w 558032"/>
              <a:gd name="connsiteY21" fmla="*/ 208436 h 937259"/>
              <a:gd name="connsiteX22" fmla="*/ 202570 w 558032"/>
              <a:gd name="connsiteY22" fmla="*/ 245695 h 937259"/>
              <a:gd name="connsiteX23" fmla="*/ 254357 w 558032"/>
              <a:gd name="connsiteY23" fmla="*/ 331441 h 937259"/>
              <a:gd name="connsiteX24" fmla="*/ 281876 w 558032"/>
              <a:gd name="connsiteY24" fmla="*/ 388095 h 937259"/>
              <a:gd name="connsiteX25" fmla="*/ 327199 w 558032"/>
              <a:gd name="connsiteY25" fmla="*/ 472268 h 937259"/>
              <a:gd name="connsiteX26" fmla="*/ 354717 w 558032"/>
              <a:gd name="connsiteY26" fmla="*/ 520797 h 937259"/>
              <a:gd name="connsiteX27" fmla="*/ 450202 w 558032"/>
              <a:gd name="connsiteY27" fmla="*/ 715002 h 937259"/>
              <a:gd name="connsiteX28" fmla="*/ 450202 w 558032"/>
              <a:gd name="connsiteY28" fmla="*/ 737672 h 937259"/>
              <a:gd name="connsiteX29" fmla="*/ 370897 w 558032"/>
              <a:gd name="connsiteY29" fmla="*/ 804023 h 937259"/>
              <a:gd name="connsiteX30" fmla="*/ 277037 w 558032"/>
              <a:gd name="connsiteY30" fmla="*/ 791051 h 937259"/>
              <a:gd name="connsiteX31" fmla="*/ 207445 w 558032"/>
              <a:gd name="connsiteY31" fmla="*/ 724699 h 937259"/>
              <a:gd name="connsiteX32" fmla="*/ 142693 w 558032"/>
              <a:gd name="connsiteY32" fmla="*/ 625980 h 937259"/>
              <a:gd name="connsiteX33" fmla="*/ 120050 w 558032"/>
              <a:gd name="connsiteY33" fmla="*/ 583916 h 937259"/>
              <a:gd name="connsiteX34" fmla="*/ 97407 w 558032"/>
              <a:gd name="connsiteY34" fmla="*/ 541851 h 937259"/>
              <a:gd name="connsiteX35" fmla="*/ 74727 w 558032"/>
              <a:gd name="connsiteY35" fmla="*/ 511100 h 937259"/>
              <a:gd name="connsiteX36" fmla="*/ 40554 w 558032"/>
              <a:gd name="connsiteY36" fmla="*/ 451820 h 937259"/>
              <a:gd name="connsiteX37" fmla="*/ 21917 w 558032"/>
              <a:gd name="connsiteY37" fmla="*/ 414908 h 937259"/>
              <a:gd name="connsiteX38" fmla="*/ 40294 w 558032"/>
              <a:gd name="connsiteY38" fmla="*/ 313524 h 937259"/>
              <a:gd name="connsiteX39" fmla="*/ 42369 w 558032"/>
              <a:gd name="connsiteY39" fmla="*/ 313663 h 937259"/>
              <a:gd name="connsiteX40" fmla="*/ 48834 w 558032"/>
              <a:gd name="connsiteY40" fmla="*/ 312046 h 937259"/>
              <a:gd name="connsiteX41" fmla="*/ 76352 w 558032"/>
              <a:gd name="connsiteY41" fmla="*/ 349263 h 937259"/>
              <a:gd name="connsiteX42" fmla="*/ 68263 w 558032"/>
              <a:gd name="connsiteY42" fmla="*/ 368657 h 937259"/>
              <a:gd name="connsiteX43" fmla="*/ 82817 w 558032"/>
              <a:gd name="connsiteY43" fmla="*/ 392944 h 937259"/>
              <a:gd name="connsiteX44" fmla="*/ 107085 w 558032"/>
              <a:gd name="connsiteY44" fmla="*/ 394560 h 937259"/>
              <a:gd name="connsiteX45" fmla="*/ 128139 w 558032"/>
              <a:gd name="connsiteY45" fmla="*/ 426927 h 937259"/>
              <a:gd name="connsiteX46" fmla="*/ 137854 w 558032"/>
              <a:gd name="connsiteY46" fmla="*/ 493278 h 937259"/>
              <a:gd name="connsiteX47" fmla="*/ 171837 w 558032"/>
              <a:gd name="connsiteY47" fmla="*/ 507867 h 937259"/>
              <a:gd name="connsiteX48" fmla="*/ 205820 w 558032"/>
              <a:gd name="connsiteY48" fmla="*/ 519181 h 937259"/>
              <a:gd name="connsiteX49" fmla="*/ 202570 w 558032"/>
              <a:gd name="connsiteY49" fmla="*/ 549932 h 937259"/>
              <a:gd name="connsiteX50" fmla="*/ 199356 w 558032"/>
              <a:gd name="connsiteY50" fmla="*/ 585532 h 937259"/>
              <a:gd name="connsiteX51" fmla="*/ 209070 w 558032"/>
              <a:gd name="connsiteY51" fmla="*/ 608203 h 937259"/>
              <a:gd name="connsiteX52" fmla="*/ 259232 w 558032"/>
              <a:gd name="connsiteY52" fmla="*/ 642187 h 937259"/>
              <a:gd name="connsiteX53" fmla="*/ 281876 w 558032"/>
              <a:gd name="connsiteY53" fmla="*/ 669705 h 937259"/>
              <a:gd name="connsiteX54" fmla="*/ 277037 w 558032"/>
              <a:gd name="connsiteY54" fmla="*/ 685867 h 937259"/>
              <a:gd name="connsiteX55" fmla="*/ 291591 w 558032"/>
              <a:gd name="connsiteY55" fmla="*/ 729547 h 937259"/>
              <a:gd name="connsiteX56" fmla="*/ 325574 w 558032"/>
              <a:gd name="connsiteY56" fmla="*/ 740905 h 937259"/>
              <a:gd name="connsiteX57" fmla="*/ 382236 w 558032"/>
              <a:gd name="connsiteY57" fmla="*/ 656732 h 937259"/>
              <a:gd name="connsiteX58" fmla="*/ 340163 w 558032"/>
              <a:gd name="connsiteY58" fmla="*/ 585533 h 937259"/>
              <a:gd name="connsiteX59" fmla="*/ 277037 w 558032"/>
              <a:gd name="connsiteY59" fmla="*/ 485198 h 937259"/>
              <a:gd name="connsiteX60" fmla="*/ 209070 w 558032"/>
              <a:gd name="connsiteY60" fmla="*/ 367041 h 937259"/>
              <a:gd name="connsiteX61" fmla="*/ 202570 w 558032"/>
              <a:gd name="connsiteY61" fmla="*/ 357343 h 937259"/>
              <a:gd name="connsiteX62" fmla="*/ 128139 w 558032"/>
              <a:gd name="connsiteY62" fmla="*/ 235955 h 937259"/>
              <a:gd name="connsiteX63" fmla="*/ 94156 w 558032"/>
              <a:gd name="connsiteY63" fmla="*/ 163138 h 937259"/>
              <a:gd name="connsiteX64" fmla="*/ 108710 w 558032"/>
              <a:gd name="connsiteY64" fmla="*/ 134004 h 937259"/>
              <a:gd name="connsiteX65" fmla="*/ 116800 w 558032"/>
              <a:gd name="connsiteY65" fmla="*/ 130771 h 937259"/>
              <a:gd name="connsiteX66" fmla="*/ 178302 w 558032"/>
              <a:gd name="connsiteY66" fmla="*/ 90323 h 937259"/>
              <a:gd name="connsiteX67" fmla="*/ 184802 w 558032"/>
              <a:gd name="connsiteY67" fmla="*/ 75733 h 937259"/>
              <a:gd name="connsiteX68" fmla="*/ 170212 w 558032"/>
              <a:gd name="connsiteY68" fmla="*/ 67652 h 937259"/>
              <a:gd name="connsiteX69" fmla="*/ 155658 w 558032"/>
              <a:gd name="connsiteY69" fmla="*/ 67653 h 937259"/>
              <a:gd name="connsiteX70" fmla="*/ 101840 w 558032"/>
              <a:gd name="connsiteY70" fmla="*/ 78785 h 937259"/>
              <a:gd name="connsiteX71" fmla="*/ 81431 w 558032"/>
              <a:gd name="connsiteY71" fmla="*/ 86578 h 937259"/>
              <a:gd name="connsiteX72" fmla="*/ 93996 w 558032"/>
              <a:gd name="connsiteY72" fmla="*/ 17258 h 937259"/>
              <a:gd name="connsiteX73" fmla="*/ 128139 w 558032"/>
              <a:gd name="connsiteY73" fmla="*/ 6150 h 937259"/>
              <a:gd name="connsiteX74" fmla="*/ 192892 w 558032"/>
              <a:gd name="connsiteY74" fmla="*/ 1301 h 937259"/>
              <a:gd name="connsiteX75" fmla="*/ 230089 w 558032"/>
              <a:gd name="connsiteY75" fmla="*/ 23972 h 937259"/>
              <a:gd name="connsiteX76" fmla="*/ 255982 w 558032"/>
              <a:gd name="connsiteY76" fmla="*/ 83858 h 937259"/>
              <a:gd name="connsiteX77" fmla="*/ 249518 w 558032"/>
              <a:gd name="connsiteY77" fmla="*/ 109717 h 937259"/>
              <a:gd name="connsiteX78" fmla="*/ 254357 w 558032"/>
              <a:gd name="connsiteY78" fmla="*/ 171220 h 937259"/>
              <a:gd name="connsiteX79" fmla="*/ 264072 w 558032"/>
              <a:gd name="connsiteY79" fmla="*/ 185809 h 937259"/>
              <a:gd name="connsiteX80" fmla="*/ 327199 w 558032"/>
              <a:gd name="connsiteY80" fmla="*/ 303922 h 937259"/>
              <a:gd name="connsiteX81" fmla="*/ 370896 w 558032"/>
              <a:gd name="connsiteY81" fmla="*/ 378398 h 937259"/>
              <a:gd name="connsiteX82" fmla="*/ 459917 w 558032"/>
              <a:gd name="connsiteY82" fmla="*/ 515949 h 937259"/>
              <a:gd name="connsiteX83" fmla="*/ 547312 w 558032"/>
              <a:gd name="connsiteY83" fmla="*/ 677786 h 937259"/>
              <a:gd name="connsiteX84" fmla="*/ 545687 w 558032"/>
              <a:gd name="connsiteY84" fmla="*/ 778121 h 937259"/>
              <a:gd name="connsiteX85" fmla="*/ 540812 w 558032"/>
              <a:gd name="connsiteY85" fmla="*/ 789435 h 937259"/>
              <a:gd name="connsiteX86" fmla="*/ 480935 w 558032"/>
              <a:gd name="connsiteY86" fmla="*/ 876840 h 937259"/>
              <a:gd name="connsiteX87" fmla="*/ 468006 w 558032"/>
              <a:gd name="connsiteY87" fmla="*/ 888153 h 937259"/>
              <a:gd name="connsiteX88" fmla="*/ 323949 w 558032"/>
              <a:gd name="connsiteY88" fmla="*/ 936726 h 937259"/>
              <a:gd name="connsiteX89" fmla="*/ 312645 w 558032"/>
              <a:gd name="connsiteY89" fmla="*/ 931878 h 937259"/>
              <a:gd name="connsiteX90" fmla="*/ 270572 w 558032"/>
              <a:gd name="connsiteY90" fmla="*/ 931877 h 937259"/>
              <a:gd name="connsiteX91" fmla="*/ 226875 w 558032"/>
              <a:gd name="connsiteY91" fmla="*/ 915671 h 937259"/>
              <a:gd name="connsiteX92" fmla="*/ 162123 w 558032"/>
              <a:gd name="connsiteY92" fmla="*/ 838007 h 937259"/>
              <a:gd name="connsiteX93" fmla="*/ 102246 w 558032"/>
              <a:gd name="connsiteY93" fmla="*/ 724699 h 937259"/>
              <a:gd name="connsiteX94" fmla="*/ 60173 w 558032"/>
              <a:gd name="connsiteY94" fmla="*/ 653500 h 937259"/>
              <a:gd name="connsiteX95" fmla="*/ 11600 w 558032"/>
              <a:gd name="connsiteY95" fmla="*/ 558013 h 93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58032" h="937259">
                <a:moveTo>
                  <a:pt x="0" y="535826"/>
                </a:moveTo>
                <a:lnTo>
                  <a:pt x="16887" y="442662"/>
                </a:lnTo>
                <a:lnTo>
                  <a:pt x="52084" y="502975"/>
                </a:lnTo>
                <a:cubicBezTo>
                  <a:pt x="69888" y="533727"/>
                  <a:pt x="86067" y="566094"/>
                  <a:pt x="102246" y="596845"/>
                </a:cubicBezTo>
                <a:cubicBezTo>
                  <a:pt x="107085" y="604971"/>
                  <a:pt x="110335" y="613051"/>
                  <a:pt x="115211" y="619516"/>
                </a:cubicBezTo>
                <a:cubicBezTo>
                  <a:pt x="147569" y="674554"/>
                  <a:pt x="181552" y="727932"/>
                  <a:pt x="207445" y="786202"/>
                </a:cubicBezTo>
                <a:cubicBezTo>
                  <a:pt x="213910" y="799175"/>
                  <a:pt x="221999" y="812104"/>
                  <a:pt x="230089" y="825034"/>
                </a:cubicBezTo>
                <a:cubicBezTo>
                  <a:pt x="246268" y="847704"/>
                  <a:pt x="265697" y="865526"/>
                  <a:pt x="301305" y="863910"/>
                </a:cubicBezTo>
                <a:cubicBezTo>
                  <a:pt x="335288" y="860634"/>
                  <a:pt x="372522" y="852553"/>
                  <a:pt x="406505" y="833158"/>
                </a:cubicBezTo>
                <a:cubicBezTo>
                  <a:pt x="421059" y="825034"/>
                  <a:pt x="435649" y="815336"/>
                  <a:pt x="448577" y="805640"/>
                </a:cubicBezTo>
                <a:cubicBezTo>
                  <a:pt x="455042" y="800791"/>
                  <a:pt x="459917" y="794282"/>
                  <a:pt x="463131" y="787818"/>
                </a:cubicBezTo>
                <a:cubicBezTo>
                  <a:pt x="472846" y="770039"/>
                  <a:pt x="480935" y="750602"/>
                  <a:pt x="489025" y="731207"/>
                </a:cubicBezTo>
                <a:cubicBezTo>
                  <a:pt x="493900" y="721467"/>
                  <a:pt x="497114" y="710154"/>
                  <a:pt x="493900" y="698840"/>
                </a:cubicBezTo>
                <a:cubicBezTo>
                  <a:pt x="484186" y="666472"/>
                  <a:pt x="476096" y="634106"/>
                  <a:pt x="456667" y="604970"/>
                </a:cubicBezTo>
                <a:cubicBezTo>
                  <a:pt x="450202" y="595229"/>
                  <a:pt x="443738" y="587149"/>
                  <a:pt x="438862" y="577451"/>
                </a:cubicBezTo>
                <a:cubicBezTo>
                  <a:pt x="417844" y="540235"/>
                  <a:pt x="393540" y="506251"/>
                  <a:pt x="366057" y="472268"/>
                </a:cubicBezTo>
                <a:cubicBezTo>
                  <a:pt x="349842" y="452830"/>
                  <a:pt x="333663" y="433392"/>
                  <a:pt x="323948" y="410765"/>
                </a:cubicBezTo>
                <a:cubicBezTo>
                  <a:pt x="314270" y="386479"/>
                  <a:pt x="299680" y="365425"/>
                  <a:pt x="286751" y="342798"/>
                </a:cubicBezTo>
                <a:cubicBezTo>
                  <a:pt x="260858" y="300690"/>
                  <a:pt x="233339" y="258625"/>
                  <a:pt x="205820" y="218177"/>
                </a:cubicBezTo>
                <a:cubicBezTo>
                  <a:pt x="202570" y="211712"/>
                  <a:pt x="197731" y="208436"/>
                  <a:pt x="192892" y="203587"/>
                </a:cubicBezTo>
                <a:cubicBezTo>
                  <a:pt x="191266" y="201971"/>
                  <a:pt x="188016" y="201971"/>
                  <a:pt x="188016" y="203587"/>
                </a:cubicBezTo>
                <a:cubicBezTo>
                  <a:pt x="186391" y="203587"/>
                  <a:pt x="186391" y="206819"/>
                  <a:pt x="186391" y="208436"/>
                </a:cubicBezTo>
                <a:cubicBezTo>
                  <a:pt x="188016" y="223025"/>
                  <a:pt x="192891" y="234339"/>
                  <a:pt x="202570" y="245695"/>
                </a:cubicBezTo>
                <a:cubicBezTo>
                  <a:pt x="223624" y="271555"/>
                  <a:pt x="239803" y="302306"/>
                  <a:pt x="254357" y="331441"/>
                </a:cubicBezTo>
                <a:cubicBezTo>
                  <a:pt x="264072" y="349263"/>
                  <a:pt x="268947" y="370273"/>
                  <a:pt x="281876" y="388095"/>
                </a:cubicBezTo>
                <a:cubicBezTo>
                  <a:pt x="301305" y="413998"/>
                  <a:pt x="314270" y="443133"/>
                  <a:pt x="327199" y="472268"/>
                </a:cubicBezTo>
                <a:cubicBezTo>
                  <a:pt x="335288" y="488430"/>
                  <a:pt x="343378" y="506252"/>
                  <a:pt x="354717" y="520797"/>
                </a:cubicBezTo>
                <a:cubicBezTo>
                  <a:pt x="401629" y="579068"/>
                  <a:pt x="425934" y="647034"/>
                  <a:pt x="450202" y="715002"/>
                </a:cubicBezTo>
                <a:cubicBezTo>
                  <a:pt x="453416" y="721466"/>
                  <a:pt x="453416" y="731208"/>
                  <a:pt x="450202" y="737672"/>
                </a:cubicBezTo>
                <a:cubicBezTo>
                  <a:pt x="432398" y="768424"/>
                  <a:pt x="411344" y="794283"/>
                  <a:pt x="370897" y="804023"/>
                </a:cubicBezTo>
                <a:cubicBezTo>
                  <a:pt x="319109" y="815337"/>
                  <a:pt x="322359" y="810488"/>
                  <a:pt x="277037" y="791051"/>
                </a:cubicBezTo>
                <a:cubicBezTo>
                  <a:pt x="244679" y="776504"/>
                  <a:pt x="223624" y="752218"/>
                  <a:pt x="207445" y="724699"/>
                </a:cubicBezTo>
                <a:cubicBezTo>
                  <a:pt x="188016" y="690716"/>
                  <a:pt x="165373" y="658348"/>
                  <a:pt x="142693" y="625980"/>
                </a:cubicBezTo>
                <a:cubicBezTo>
                  <a:pt x="132979" y="613051"/>
                  <a:pt x="124889" y="598462"/>
                  <a:pt x="120050" y="583916"/>
                </a:cubicBezTo>
                <a:cubicBezTo>
                  <a:pt x="115211" y="569370"/>
                  <a:pt x="107085" y="554781"/>
                  <a:pt x="97407" y="541851"/>
                </a:cubicBezTo>
                <a:cubicBezTo>
                  <a:pt x="89317" y="532110"/>
                  <a:pt x="81191" y="522414"/>
                  <a:pt x="74727" y="511100"/>
                </a:cubicBezTo>
                <a:cubicBezTo>
                  <a:pt x="63405" y="491685"/>
                  <a:pt x="51677" y="471853"/>
                  <a:pt x="40554" y="451820"/>
                </a:cubicBezTo>
                <a:lnTo>
                  <a:pt x="21917" y="414908"/>
                </a:lnTo>
                <a:lnTo>
                  <a:pt x="40294" y="313524"/>
                </a:lnTo>
                <a:lnTo>
                  <a:pt x="42369" y="313663"/>
                </a:lnTo>
                <a:cubicBezTo>
                  <a:pt x="45619" y="313663"/>
                  <a:pt x="47208" y="312047"/>
                  <a:pt x="48834" y="312046"/>
                </a:cubicBezTo>
                <a:cubicBezTo>
                  <a:pt x="73102" y="310431"/>
                  <a:pt x="86067" y="326592"/>
                  <a:pt x="76352" y="349263"/>
                </a:cubicBezTo>
                <a:cubicBezTo>
                  <a:pt x="73102" y="355727"/>
                  <a:pt x="69888" y="362193"/>
                  <a:pt x="68263" y="368657"/>
                </a:cubicBezTo>
                <a:cubicBezTo>
                  <a:pt x="65013" y="380014"/>
                  <a:pt x="71513" y="391328"/>
                  <a:pt x="82817" y="392944"/>
                </a:cubicBezTo>
                <a:cubicBezTo>
                  <a:pt x="90906" y="394559"/>
                  <a:pt x="98996" y="392943"/>
                  <a:pt x="107085" y="394560"/>
                </a:cubicBezTo>
                <a:cubicBezTo>
                  <a:pt x="128139" y="397792"/>
                  <a:pt x="136229" y="407533"/>
                  <a:pt x="128139" y="426927"/>
                </a:cubicBezTo>
                <a:cubicBezTo>
                  <a:pt x="115211" y="452830"/>
                  <a:pt x="123300" y="472268"/>
                  <a:pt x="137854" y="493278"/>
                </a:cubicBezTo>
                <a:cubicBezTo>
                  <a:pt x="145944" y="506251"/>
                  <a:pt x="155658" y="514333"/>
                  <a:pt x="171837" y="507867"/>
                </a:cubicBezTo>
                <a:cubicBezTo>
                  <a:pt x="184802" y="503019"/>
                  <a:pt x="197731" y="507868"/>
                  <a:pt x="205820" y="519181"/>
                </a:cubicBezTo>
                <a:cubicBezTo>
                  <a:pt x="213910" y="528878"/>
                  <a:pt x="209071" y="540235"/>
                  <a:pt x="202570" y="549932"/>
                </a:cubicBezTo>
                <a:cubicBezTo>
                  <a:pt x="192891" y="561245"/>
                  <a:pt x="192891" y="572603"/>
                  <a:pt x="199356" y="585532"/>
                </a:cubicBezTo>
                <a:cubicBezTo>
                  <a:pt x="202570" y="591997"/>
                  <a:pt x="205820" y="600078"/>
                  <a:pt x="209070" y="608203"/>
                </a:cubicBezTo>
                <a:cubicBezTo>
                  <a:pt x="218785" y="630829"/>
                  <a:pt x="228463" y="648651"/>
                  <a:pt x="259232" y="642187"/>
                </a:cubicBezTo>
                <a:cubicBezTo>
                  <a:pt x="275411" y="638954"/>
                  <a:pt x="285126" y="653499"/>
                  <a:pt x="281876" y="669705"/>
                </a:cubicBezTo>
                <a:cubicBezTo>
                  <a:pt x="281876" y="676170"/>
                  <a:pt x="278662" y="681018"/>
                  <a:pt x="277037" y="685867"/>
                </a:cubicBezTo>
                <a:cubicBezTo>
                  <a:pt x="267322" y="708537"/>
                  <a:pt x="270572" y="718234"/>
                  <a:pt x="291591" y="729547"/>
                </a:cubicBezTo>
                <a:cubicBezTo>
                  <a:pt x="301305" y="734440"/>
                  <a:pt x="314270" y="740905"/>
                  <a:pt x="325574" y="740905"/>
                </a:cubicBezTo>
                <a:cubicBezTo>
                  <a:pt x="378986" y="739289"/>
                  <a:pt x="406505" y="711770"/>
                  <a:pt x="382236" y="656732"/>
                </a:cubicBezTo>
                <a:cubicBezTo>
                  <a:pt x="370896" y="630829"/>
                  <a:pt x="356342" y="606587"/>
                  <a:pt x="340163" y="585533"/>
                </a:cubicBezTo>
                <a:cubicBezTo>
                  <a:pt x="315859" y="553165"/>
                  <a:pt x="296466" y="519181"/>
                  <a:pt x="277037" y="485198"/>
                </a:cubicBezTo>
                <a:cubicBezTo>
                  <a:pt x="254357" y="446365"/>
                  <a:pt x="239803" y="402640"/>
                  <a:pt x="209070" y="367041"/>
                </a:cubicBezTo>
                <a:cubicBezTo>
                  <a:pt x="205820" y="363809"/>
                  <a:pt x="204195" y="360576"/>
                  <a:pt x="202570" y="357343"/>
                </a:cubicBezTo>
                <a:cubicBezTo>
                  <a:pt x="184802" y="313663"/>
                  <a:pt x="157283" y="273171"/>
                  <a:pt x="128139" y="235955"/>
                </a:cubicBezTo>
                <a:cubicBezTo>
                  <a:pt x="111960" y="214944"/>
                  <a:pt x="102246" y="189041"/>
                  <a:pt x="94156" y="163138"/>
                </a:cubicBezTo>
                <a:cubicBezTo>
                  <a:pt x="90906" y="148593"/>
                  <a:pt x="94156" y="142085"/>
                  <a:pt x="108710" y="134004"/>
                </a:cubicBezTo>
                <a:cubicBezTo>
                  <a:pt x="111960" y="132388"/>
                  <a:pt x="113586" y="130772"/>
                  <a:pt x="116800" y="130771"/>
                </a:cubicBezTo>
                <a:cubicBezTo>
                  <a:pt x="142693" y="125922"/>
                  <a:pt x="160497" y="108101"/>
                  <a:pt x="178302" y="90323"/>
                </a:cubicBezTo>
                <a:cubicBezTo>
                  <a:pt x="181552" y="87090"/>
                  <a:pt x="184802" y="78966"/>
                  <a:pt x="184802" y="75733"/>
                </a:cubicBezTo>
                <a:cubicBezTo>
                  <a:pt x="183177" y="72501"/>
                  <a:pt x="175087" y="69269"/>
                  <a:pt x="170212" y="67652"/>
                </a:cubicBezTo>
                <a:cubicBezTo>
                  <a:pt x="165373" y="66036"/>
                  <a:pt x="160497" y="66037"/>
                  <a:pt x="155658" y="67653"/>
                </a:cubicBezTo>
                <a:cubicBezTo>
                  <a:pt x="137854" y="70885"/>
                  <a:pt x="119644" y="74128"/>
                  <a:pt x="101840" y="78785"/>
                </a:cubicBezTo>
                <a:lnTo>
                  <a:pt x="81431" y="86578"/>
                </a:lnTo>
                <a:lnTo>
                  <a:pt x="93996" y="17258"/>
                </a:lnTo>
                <a:lnTo>
                  <a:pt x="128139" y="6150"/>
                </a:lnTo>
                <a:cubicBezTo>
                  <a:pt x="149194" y="1302"/>
                  <a:pt x="171837" y="-1931"/>
                  <a:pt x="192892" y="1301"/>
                </a:cubicBezTo>
                <a:cubicBezTo>
                  <a:pt x="209070" y="2918"/>
                  <a:pt x="220374" y="10999"/>
                  <a:pt x="230089" y="23972"/>
                </a:cubicBezTo>
                <a:cubicBezTo>
                  <a:pt x="243054" y="41750"/>
                  <a:pt x="249518" y="62804"/>
                  <a:pt x="255982" y="83858"/>
                </a:cubicBezTo>
                <a:cubicBezTo>
                  <a:pt x="259233" y="93555"/>
                  <a:pt x="254357" y="101636"/>
                  <a:pt x="249518" y="109717"/>
                </a:cubicBezTo>
                <a:cubicBezTo>
                  <a:pt x="233339" y="132387"/>
                  <a:pt x="236589" y="151826"/>
                  <a:pt x="254357" y="171220"/>
                </a:cubicBezTo>
                <a:cubicBezTo>
                  <a:pt x="257607" y="176068"/>
                  <a:pt x="260858" y="180960"/>
                  <a:pt x="264072" y="185809"/>
                </a:cubicBezTo>
                <a:cubicBezTo>
                  <a:pt x="281876" y="226257"/>
                  <a:pt x="302930" y="265090"/>
                  <a:pt x="327199" y="303922"/>
                </a:cubicBezTo>
                <a:cubicBezTo>
                  <a:pt x="341753" y="328208"/>
                  <a:pt x="354717" y="354112"/>
                  <a:pt x="370896" y="378398"/>
                </a:cubicBezTo>
                <a:cubicBezTo>
                  <a:pt x="400040" y="423695"/>
                  <a:pt x="430773" y="470651"/>
                  <a:pt x="459917" y="515949"/>
                </a:cubicBezTo>
                <a:cubicBezTo>
                  <a:pt x="493900" y="567754"/>
                  <a:pt x="523008" y="621132"/>
                  <a:pt x="547312" y="677786"/>
                </a:cubicBezTo>
                <a:cubicBezTo>
                  <a:pt x="561866" y="711769"/>
                  <a:pt x="561866" y="745753"/>
                  <a:pt x="545687" y="778121"/>
                </a:cubicBezTo>
                <a:cubicBezTo>
                  <a:pt x="544062" y="781354"/>
                  <a:pt x="542437" y="784586"/>
                  <a:pt x="540812" y="789435"/>
                </a:cubicBezTo>
                <a:cubicBezTo>
                  <a:pt x="532722" y="826650"/>
                  <a:pt x="505240" y="850937"/>
                  <a:pt x="480935" y="876840"/>
                </a:cubicBezTo>
                <a:cubicBezTo>
                  <a:pt x="476096" y="881688"/>
                  <a:pt x="472846" y="886536"/>
                  <a:pt x="468006" y="888153"/>
                </a:cubicBezTo>
                <a:cubicBezTo>
                  <a:pt x="422684" y="912439"/>
                  <a:pt x="378986" y="941574"/>
                  <a:pt x="323949" y="936726"/>
                </a:cubicBezTo>
                <a:cubicBezTo>
                  <a:pt x="320734" y="931878"/>
                  <a:pt x="315859" y="931877"/>
                  <a:pt x="312645" y="931878"/>
                </a:cubicBezTo>
                <a:cubicBezTo>
                  <a:pt x="298055" y="931878"/>
                  <a:pt x="285126" y="931878"/>
                  <a:pt x="270572" y="931877"/>
                </a:cubicBezTo>
                <a:cubicBezTo>
                  <a:pt x="254357" y="931877"/>
                  <a:pt x="239803" y="925369"/>
                  <a:pt x="226875" y="915671"/>
                </a:cubicBezTo>
                <a:cubicBezTo>
                  <a:pt x="200981" y="893002"/>
                  <a:pt x="178302" y="870375"/>
                  <a:pt x="162123" y="838007"/>
                </a:cubicBezTo>
                <a:cubicBezTo>
                  <a:pt x="142693" y="799175"/>
                  <a:pt x="123300" y="761915"/>
                  <a:pt x="102246" y="724699"/>
                </a:cubicBezTo>
                <a:cubicBezTo>
                  <a:pt x="89317" y="700457"/>
                  <a:pt x="73102" y="677786"/>
                  <a:pt x="60173" y="653500"/>
                </a:cubicBezTo>
                <a:cubicBezTo>
                  <a:pt x="43994" y="622748"/>
                  <a:pt x="27815" y="588765"/>
                  <a:pt x="11600" y="55801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8F1DBE6A-4E71-C742-BDB6-CFB419BA933B}"/>
              </a:ext>
            </a:extLst>
          </p:cNvPr>
          <p:cNvSpPr/>
          <p:nvPr userDrawn="1"/>
        </p:nvSpPr>
        <p:spPr>
          <a:xfrm>
            <a:off x="115694" y="6181786"/>
            <a:ext cx="1150796" cy="676214"/>
          </a:xfrm>
          <a:custGeom>
            <a:avLst/>
            <a:gdLst>
              <a:gd name="connsiteX0" fmla="*/ 1023073 w 1150796"/>
              <a:gd name="connsiteY0" fmla="*/ 53406 h 676214"/>
              <a:gd name="connsiteX1" fmla="*/ 1000518 w 1150796"/>
              <a:gd name="connsiteY1" fmla="*/ 57957 h 676214"/>
              <a:gd name="connsiteX2" fmla="*/ 979875 w 1150796"/>
              <a:gd name="connsiteY2" fmla="*/ 71301 h 676214"/>
              <a:gd name="connsiteX3" fmla="*/ 975062 w 1150796"/>
              <a:gd name="connsiteY3" fmla="*/ 94326 h 676214"/>
              <a:gd name="connsiteX4" fmla="*/ 981105 w 1150796"/>
              <a:gd name="connsiteY4" fmla="*/ 106427 h 676214"/>
              <a:gd name="connsiteX5" fmla="*/ 987148 w 1150796"/>
              <a:gd name="connsiteY5" fmla="*/ 120982 h 676214"/>
              <a:gd name="connsiteX6" fmla="*/ 984741 w 1150796"/>
              <a:gd name="connsiteY6" fmla="*/ 133116 h 676214"/>
              <a:gd name="connsiteX7" fmla="*/ 972602 w 1150796"/>
              <a:gd name="connsiteY7" fmla="*/ 134326 h 676214"/>
              <a:gd name="connsiteX8" fmla="*/ 955649 w 1150796"/>
              <a:gd name="connsiteY8" fmla="*/ 123402 h 676214"/>
              <a:gd name="connsiteX9" fmla="*/ 939872 w 1150796"/>
              <a:gd name="connsiteY9" fmla="*/ 107637 h 676214"/>
              <a:gd name="connsiteX10" fmla="*/ 918052 w 1150796"/>
              <a:gd name="connsiteY10" fmla="*/ 102797 h 676214"/>
              <a:gd name="connsiteX11" fmla="*/ 882916 w 1150796"/>
              <a:gd name="connsiteY11" fmla="*/ 117352 h 676214"/>
              <a:gd name="connsiteX12" fmla="*/ 875643 w 1150796"/>
              <a:gd name="connsiteY12" fmla="*/ 136746 h 676214"/>
              <a:gd name="connsiteX13" fmla="*/ 885323 w 1150796"/>
              <a:gd name="connsiteY13" fmla="*/ 163402 h 676214"/>
              <a:gd name="connsiteX14" fmla="*/ 878049 w 1150796"/>
              <a:gd name="connsiteY14" fmla="*/ 182797 h 676214"/>
              <a:gd name="connsiteX15" fmla="*/ 861096 w 1150796"/>
              <a:gd name="connsiteY15" fmla="*/ 175536 h 676214"/>
              <a:gd name="connsiteX16" fmla="*/ 848956 w 1150796"/>
              <a:gd name="connsiteY16" fmla="*/ 157351 h 676214"/>
              <a:gd name="connsiteX17" fmla="*/ 813820 w 1150796"/>
              <a:gd name="connsiteY17" fmla="*/ 148847 h 676214"/>
              <a:gd name="connsiteX18" fmla="*/ 776224 w 1150796"/>
              <a:gd name="connsiteY18" fmla="*/ 168242 h 676214"/>
              <a:gd name="connsiteX19" fmla="*/ 764137 w 1150796"/>
              <a:gd name="connsiteY19" fmla="*/ 202192 h 676214"/>
              <a:gd name="connsiteX20" fmla="*/ 766544 w 1150796"/>
              <a:gd name="connsiteY20" fmla="*/ 208242 h 676214"/>
              <a:gd name="connsiteX21" fmla="*/ 765314 w 1150796"/>
              <a:gd name="connsiteY21" fmla="*/ 228847 h 676214"/>
              <a:gd name="connsiteX22" fmla="*/ 742318 w 1150796"/>
              <a:gd name="connsiteY22" fmla="*/ 226427 h 676214"/>
              <a:gd name="connsiteX23" fmla="*/ 736221 w 1150796"/>
              <a:gd name="connsiteY23" fmla="*/ 220377 h 676214"/>
              <a:gd name="connsiteX24" fmla="*/ 725365 w 1150796"/>
              <a:gd name="connsiteY24" fmla="*/ 209452 h 676214"/>
              <a:gd name="connsiteX25" fmla="*/ 704721 w 1150796"/>
              <a:gd name="connsiteY25" fmla="*/ 204612 h 676214"/>
              <a:gd name="connsiteX26" fmla="*/ 664718 w 1150796"/>
              <a:gd name="connsiteY26" fmla="*/ 225217 h 676214"/>
              <a:gd name="connsiteX27" fmla="*/ 658675 w 1150796"/>
              <a:gd name="connsiteY27" fmla="*/ 244612 h 676214"/>
              <a:gd name="connsiteX28" fmla="*/ 667178 w 1150796"/>
              <a:gd name="connsiteY28" fmla="*/ 265217 h 676214"/>
              <a:gd name="connsiteX29" fmla="*/ 663542 w 1150796"/>
              <a:gd name="connsiteY29" fmla="*/ 278561 h 676214"/>
              <a:gd name="connsiteX30" fmla="*/ 648995 w 1150796"/>
              <a:gd name="connsiteY30" fmla="*/ 279771 h 676214"/>
              <a:gd name="connsiteX31" fmla="*/ 630812 w 1150796"/>
              <a:gd name="connsiteY31" fmla="*/ 264007 h 676214"/>
              <a:gd name="connsiteX32" fmla="*/ 596853 w 1150796"/>
              <a:gd name="connsiteY32" fmla="*/ 256746 h 676214"/>
              <a:gd name="connsiteX33" fmla="*/ 560486 w 1150796"/>
              <a:gd name="connsiteY33" fmla="*/ 274931 h 676214"/>
              <a:gd name="connsiteX34" fmla="*/ 548347 w 1150796"/>
              <a:gd name="connsiteY34" fmla="*/ 307637 h 676214"/>
              <a:gd name="connsiteX35" fmla="*/ 555620 w 1150796"/>
              <a:gd name="connsiteY35" fmla="*/ 327032 h 676214"/>
              <a:gd name="connsiteX36" fmla="*/ 556850 w 1150796"/>
              <a:gd name="connsiteY36" fmla="*/ 344006 h 676214"/>
              <a:gd name="connsiteX37" fmla="*/ 541073 w 1150796"/>
              <a:gd name="connsiteY37" fmla="*/ 352511 h 676214"/>
              <a:gd name="connsiteX38" fmla="*/ 525350 w 1150796"/>
              <a:gd name="connsiteY38" fmla="*/ 336746 h 676214"/>
              <a:gd name="connsiteX39" fmla="*/ 513210 w 1150796"/>
              <a:gd name="connsiteY39" fmla="*/ 316141 h 676214"/>
              <a:gd name="connsiteX40" fmla="*/ 488984 w 1150796"/>
              <a:gd name="connsiteY40" fmla="*/ 306427 h 676214"/>
              <a:gd name="connsiteX41" fmla="*/ 445344 w 1150796"/>
              <a:gd name="connsiteY41" fmla="*/ 324612 h 676214"/>
              <a:gd name="connsiteX42" fmla="*/ 435611 w 1150796"/>
              <a:gd name="connsiteY42" fmla="*/ 342796 h 676214"/>
              <a:gd name="connsiteX43" fmla="*/ 439248 w 1150796"/>
              <a:gd name="connsiteY43" fmla="*/ 358561 h 676214"/>
              <a:gd name="connsiteX44" fmla="*/ 423525 w 1150796"/>
              <a:gd name="connsiteY44" fmla="*/ 371906 h 676214"/>
              <a:gd name="connsiteX45" fmla="*/ 407748 w 1150796"/>
              <a:gd name="connsiteY45" fmla="*/ 363401 h 676214"/>
              <a:gd name="connsiteX46" fmla="*/ 373842 w 1150796"/>
              <a:gd name="connsiteY46" fmla="*/ 360981 h 676214"/>
              <a:gd name="connsiteX47" fmla="*/ 332609 w 1150796"/>
              <a:gd name="connsiteY47" fmla="*/ 382796 h 676214"/>
              <a:gd name="connsiteX48" fmla="*/ 326566 w 1150796"/>
              <a:gd name="connsiteY48" fmla="*/ 408242 h 676214"/>
              <a:gd name="connsiteX49" fmla="*/ 344749 w 1150796"/>
              <a:gd name="connsiteY49" fmla="*/ 442191 h 676214"/>
              <a:gd name="connsiteX50" fmla="*/ 331379 w 1150796"/>
              <a:gd name="connsiteY50" fmla="*/ 456746 h 676214"/>
              <a:gd name="connsiteX51" fmla="*/ 313196 w 1150796"/>
              <a:gd name="connsiteY51" fmla="*/ 445821 h 676214"/>
              <a:gd name="connsiteX52" fmla="*/ 288970 w 1150796"/>
              <a:gd name="connsiteY52" fmla="*/ 420376 h 676214"/>
              <a:gd name="connsiteX53" fmla="*/ 267150 w 1150796"/>
              <a:gd name="connsiteY53" fmla="*/ 416746 h 676214"/>
              <a:gd name="connsiteX54" fmla="*/ 235650 w 1150796"/>
              <a:gd name="connsiteY54" fmla="*/ 433721 h 676214"/>
              <a:gd name="connsiteX55" fmla="*/ 225917 w 1150796"/>
              <a:gd name="connsiteY55" fmla="*/ 461586 h 676214"/>
              <a:gd name="connsiteX56" fmla="*/ 235650 w 1150796"/>
              <a:gd name="connsiteY56" fmla="*/ 472477 h 676214"/>
              <a:gd name="connsiteX57" fmla="*/ 234420 w 1150796"/>
              <a:gd name="connsiteY57" fmla="*/ 480981 h 676214"/>
              <a:gd name="connsiteX58" fmla="*/ 223510 w 1150796"/>
              <a:gd name="connsiteY58" fmla="*/ 496746 h 676214"/>
              <a:gd name="connsiteX59" fmla="*/ 206557 w 1150796"/>
              <a:gd name="connsiteY59" fmla="*/ 488241 h 676214"/>
              <a:gd name="connsiteX60" fmla="*/ 192011 w 1150796"/>
              <a:gd name="connsiteY60" fmla="*/ 466426 h 676214"/>
              <a:gd name="connsiteX61" fmla="*/ 167731 w 1150796"/>
              <a:gd name="connsiteY61" fmla="*/ 459166 h 676214"/>
              <a:gd name="connsiteX62" fmla="*/ 130188 w 1150796"/>
              <a:gd name="connsiteY62" fmla="*/ 478561 h 676214"/>
              <a:gd name="connsiteX63" fmla="*/ 124145 w 1150796"/>
              <a:gd name="connsiteY63" fmla="*/ 496746 h 676214"/>
              <a:gd name="connsiteX64" fmla="*/ 124145 w 1150796"/>
              <a:gd name="connsiteY64" fmla="*/ 520981 h 676214"/>
              <a:gd name="connsiteX65" fmla="*/ 101095 w 1150796"/>
              <a:gd name="connsiteY65" fmla="*/ 517351 h 676214"/>
              <a:gd name="connsiteX66" fmla="*/ 85318 w 1150796"/>
              <a:gd name="connsiteY66" fmla="*/ 507636 h 676214"/>
              <a:gd name="connsiteX67" fmla="*/ 58685 w 1150796"/>
              <a:gd name="connsiteY67" fmla="*/ 514930 h 676214"/>
              <a:gd name="connsiteX68" fmla="*/ 61092 w 1150796"/>
              <a:gd name="connsiteY68" fmla="*/ 533115 h 676214"/>
              <a:gd name="connsiteX69" fmla="*/ 78045 w 1150796"/>
              <a:gd name="connsiteY69" fmla="*/ 562191 h 676214"/>
              <a:gd name="connsiteX70" fmla="*/ 120508 w 1150796"/>
              <a:gd name="connsiteY70" fmla="*/ 648241 h 676214"/>
              <a:gd name="connsiteX71" fmla="*/ 141098 w 1150796"/>
              <a:gd name="connsiteY71" fmla="*/ 655535 h 676214"/>
              <a:gd name="connsiteX72" fmla="*/ 160458 w 1150796"/>
              <a:gd name="connsiteY72" fmla="*/ 644611 h 676214"/>
              <a:gd name="connsiteX73" fmla="*/ 205327 w 1150796"/>
              <a:gd name="connsiteY73" fmla="*/ 615535 h 676214"/>
              <a:gd name="connsiteX74" fmla="*/ 240463 w 1150796"/>
              <a:gd name="connsiteY74" fmla="*/ 596140 h 676214"/>
              <a:gd name="connsiteX75" fmla="*/ 303516 w 1150796"/>
              <a:gd name="connsiteY75" fmla="*/ 558561 h 676214"/>
              <a:gd name="connsiteX76" fmla="*/ 405341 w 1150796"/>
              <a:gd name="connsiteY76" fmla="*/ 507636 h 676214"/>
              <a:gd name="connsiteX77" fmla="*/ 584713 w 1150796"/>
              <a:gd name="connsiteY77" fmla="*/ 424006 h 676214"/>
              <a:gd name="connsiteX78" fmla="*/ 618672 w 1150796"/>
              <a:gd name="connsiteY78" fmla="*/ 407032 h 676214"/>
              <a:gd name="connsiteX79" fmla="*/ 713225 w 1150796"/>
              <a:gd name="connsiteY79" fmla="*/ 360981 h 676214"/>
              <a:gd name="connsiteX80" fmla="*/ 790770 w 1150796"/>
              <a:gd name="connsiteY80" fmla="*/ 328242 h 676214"/>
              <a:gd name="connsiteX81" fmla="*/ 895056 w 1150796"/>
              <a:gd name="connsiteY81" fmla="*/ 280981 h 676214"/>
              <a:gd name="connsiteX82" fmla="*/ 905966 w 1150796"/>
              <a:gd name="connsiteY82" fmla="*/ 277351 h 676214"/>
              <a:gd name="connsiteX83" fmla="*/ 1058651 w 1150796"/>
              <a:gd name="connsiteY83" fmla="*/ 221587 h 676214"/>
              <a:gd name="connsiteX84" fmla="*/ 1084107 w 1150796"/>
              <a:gd name="connsiteY84" fmla="*/ 208242 h 676214"/>
              <a:gd name="connsiteX85" fmla="*/ 1090204 w 1150796"/>
              <a:gd name="connsiteY85" fmla="*/ 187637 h 676214"/>
              <a:gd name="connsiteX86" fmla="*/ 1082930 w 1150796"/>
              <a:gd name="connsiteY86" fmla="*/ 169452 h 676214"/>
              <a:gd name="connsiteX87" fmla="*/ 1059881 w 1150796"/>
              <a:gd name="connsiteY87" fmla="*/ 116141 h 676214"/>
              <a:gd name="connsiteX88" fmla="*/ 1039291 w 1150796"/>
              <a:gd name="connsiteY88" fmla="*/ 68847 h 676214"/>
              <a:gd name="connsiteX89" fmla="*/ 1023073 w 1150796"/>
              <a:gd name="connsiteY89" fmla="*/ 53406 h 676214"/>
              <a:gd name="connsiteX90" fmla="*/ 1005331 w 1150796"/>
              <a:gd name="connsiteY90" fmla="*/ 2192 h 676214"/>
              <a:gd name="connsiteX91" fmla="*/ 1030788 w 1150796"/>
              <a:gd name="connsiteY91" fmla="*/ 3402 h 676214"/>
              <a:gd name="connsiteX92" fmla="*/ 1065924 w 1150796"/>
              <a:gd name="connsiteY92" fmla="*/ 39772 h 676214"/>
              <a:gd name="connsiteX93" fmla="*/ 1091380 w 1150796"/>
              <a:gd name="connsiteY93" fmla="*/ 91906 h 676214"/>
              <a:gd name="connsiteX94" fmla="*/ 1125340 w 1150796"/>
              <a:gd name="connsiteY94" fmla="*/ 162192 h 676214"/>
              <a:gd name="connsiteX95" fmla="*/ 1138656 w 1150796"/>
              <a:gd name="connsiteY95" fmla="*/ 180377 h 676214"/>
              <a:gd name="connsiteX96" fmla="*/ 1150796 w 1150796"/>
              <a:gd name="connsiteY96" fmla="*/ 215536 h 676214"/>
              <a:gd name="connsiteX97" fmla="*/ 1144753 w 1150796"/>
              <a:gd name="connsiteY97" fmla="*/ 227637 h 676214"/>
              <a:gd name="connsiteX98" fmla="*/ 1107157 w 1150796"/>
              <a:gd name="connsiteY98" fmla="*/ 255536 h 676214"/>
              <a:gd name="connsiteX99" fmla="*/ 1039291 w 1150796"/>
              <a:gd name="connsiteY99" fmla="*/ 282191 h 676214"/>
              <a:gd name="connsiteX100" fmla="*/ 984741 w 1150796"/>
              <a:gd name="connsiteY100" fmla="*/ 299166 h 676214"/>
              <a:gd name="connsiteX101" fmla="*/ 945969 w 1150796"/>
              <a:gd name="connsiteY101" fmla="*/ 311301 h 676214"/>
              <a:gd name="connsiteX102" fmla="*/ 842913 w 1150796"/>
              <a:gd name="connsiteY102" fmla="*/ 353721 h 676214"/>
              <a:gd name="connsiteX103" fmla="*/ 832003 w 1150796"/>
              <a:gd name="connsiteY103" fmla="*/ 357351 h 676214"/>
              <a:gd name="connsiteX104" fmla="*/ 705951 w 1150796"/>
              <a:gd name="connsiteY104" fmla="*/ 414326 h 676214"/>
              <a:gd name="connsiteX105" fmla="*/ 606532 w 1150796"/>
              <a:gd name="connsiteY105" fmla="*/ 464006 h 676214"/>
              <a:gd name="connsiteX106" fmla="*/ 402935 w 1150796"/>
              <a:gd name="connsiteY106" fmla="*/ 559771 h 676214"/>
              <a:gd name="connsiteX107" fmla="*/ 345925 w 1150796"/>
              <a:gd name="connsiteY107" fmla="*/ 590056 h 676214"/>
              <a:gd name="connsiteX108" fmla="*/ 252603 w 1150796"/>
              <a:gd name="connsiteY108" fmla="*/ 642191 h 676214"/>
              <a:gd name="connsiteX109" fmla="*/ 242923 w 1150796"/>
              <a:gd name="connsiteY109" fmla="*/ 648241 h 676214"/>
              <a:gd name="connsiteX110" fmla="*/ 202660 w 1150796"/>
              <a:gd name="connsiteY110" fmla="*/ 676214 h 676214"/>
              <a:gd name="connsiteX111" fmla="*/ 84399 w 1150796"/>
              <a:gd name="connsiteY111" fmla="*/ 676214 h 676214"/>
              <a:gd name="connsiteX112" fmla="*/ 61092 w 1150796"/>
              <a:gd name="connsiteY112" fmla="*/ 616745 h 676214"/>
              <a:gd name="connsiteX113" fmla="*/ 28362 w 1150796"/>
              <a:gd name="connsiteY113" fmla="*/ 551267 h 676214"/>
              <a:gd name="connsiteX114" fmla="*/ 17453 w 1150796"/>
              <a:gd name="connsiteY114" fmla="*/ 536746 h 676214"/>
              <a:gd name="connsiteX115" fmla="*/ 6543 w 1150796"/>
              <a:gd name="connsiteY115" fmla="*/ 522191 h 676214"/>
              <a:gd name="connsiteX116" fmla="*/ 16223 w 1150796"/>
              <a:gd name="connsiteY116" fmla="*/ 484611 h 676214"/>
              <a:gd name="connsiteX117" fmla="*/ 90185 w 1150796"/>
              <a:gd name="connsiteY117" fmla="*/ 449452 h 676214"/>
              <a:gd name="connsiteX118" fmla="*/ 213830 w 1150796"/>
              <a:gd name="connsiteY118" fmla="*/ 392511 h 676214"/>
              <a:gd name="connsiteX119" fmla="*/ 339882 w 1150796"/>
              <a:gd name="connsiteY119" fmla="*/ 330662 h 676214"/>
              <a:gd name="connsiteX120" fmla="*/ 429568 w 1150796"/>
              <a:gd name="connsiteY120" fmla="*/ 285822 h 676214"/>
              <a:gd name="connsiteX121" fmla="*/ 447751 w 1150796"/>
              <a:gd name="connsiteY121" fmla="*/ 277351 h 676214"/>
              <a:gd name="connsiteX122" fmla="*/ 671992 w 1150796"/>
              <a:gd name="connsiteY122" fmla="*/ 171906 h 676214"/>
              <a:gd name="connsiteX123" fmla="*/ 737451 w 1150796"/>
              <a:gd name="connsiteY123" fmla="*/ 139167 h 676214"/>
              <a:gd name="connsiteX124" fmla="*/ 901099 w 1150796"/>
              <a:gd name="connsiteY124" fmla="*/ 57957 h 676214"/>
              <a:gd name="connsiteX125" fmla="*/ 962922 w 1150796"/>
              <a:gd name="connsiteY125" fmla="*/ 21587 h 676214"/>
              <a:gd name="connsiteX126" fmla="*/ 1005331 w 1150796"/>
              <a:gd name="connsiteY126" fmla="*/ 2192 h 67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150796" h="676214">
                <a:moveTo>
                  <a:pt x="1023073" y="53406"/>
                </a:moveTo>
                <a:cubicBezTo>
                  <a:pt x="1016562" y="51587"/>
                  <a:pt x="1008994" y="53099"/>
                  <a:pt x="1000518" y="57957"/>
                </a:cubicBezTo>
                <a:cubicBezTo>
                  <a:pt x="993245" y="61587"/>
                  <a:pt x="987148" y="66427"/>
                  <a:pt x="979875" y="71301"/>
                </a:cubicBezTo>
                <a:cubicBezTo>
                  <a:pt x="967788" y="79772"/>
                  <a:pt x="967788" y="80982"/>
                  <a:pt x="975062" y="94326"/>
                </a:cubicBezTo>
                <a:cubicBezTo>
                  <a:pt x="977468" y="97957"/>
                  <a:pt x="979875" y="101587"/>
                  <a:pt x="981105" y="106427"/>
                </a:cubicBezTo>
                <a:cubicBezTo>
                  <a:pt x="983511" y="111301"/>
                  <a:pt x="985972" y="116141"/>
                  <a:pt x="987148" y="120982"/>
                </a:cubicBezTo>
                <a:cubicBezTo>
                  <a:pt x="988378" y="124612"/>
                  <a:pt x="987148" y="130696"/>
                  <a:pt x="984741" y="133116"/>
                </a:cubicBezTo>
                <a:cubicBezTo>
                  <a:pt x="982335" y="135536"/>
                  <a:pt x="976238" y="136746"/>
                  <a:pt x="972602" y="134326"/>
                </a:cubicBezTo>
                <a:cubicBezTo>
                  <a:pt x="966558" y="131906"/>
                  <a:pt x="960515" y="128242"/>
                  <a:pt x="955649" y="123402"/>
                </a:cubicBezTo>
                <a:cubicBezTo>
                  <a:pt x="949605" y="118562"/>
                  <a:pt x="945969" y="112511"/>
                  <a:pt x="939872" y="107637"/>
                </a:cubicBezTo>
                <a:cubicBezTo>
                  <a:pt x="933829" y="101587"/>
                  <a:pt x="926555" y="99167"/>
                  <a:pt x="918052" y="102797"/>
                </a:cubicBezTo>
                <a:cubicBezTo>
                  <a:pt x="905966" y="107637"/>
                  <a:pt x="895056" y="112511"/>
                  <a:pt x="882916" y="117352"/>
                </a:cubicBezTo>
                <a:cubicBezTo>
                  <a:pt x="872006" y="122192"/>
                  <a:pt x="872006" y="125822"/>
                  <a:pt x="875643" y="136746"/>
                </a:cubicBezTo>
                <a:cubicBezTo>
                  <a:pt x="879279" y="145217"/>
                  <a:pt x="882916" y="154931"/>
                  <a:pt x="885323" y="163402"/>
                </a:cubicBezTo>
                <a:cubicBezTo>
                  <a:pt x="887783" y="173116"/>
                  <a:pt x="884146" y="180377"/>
                  <a:pt x="878049" y="182797"/>
                </a:cubicBezTo>
                <a:cubicBezTo>
                  <a:pt x="870776" y="185217"/>
                  <a:pt x="864733" y="181587"/>
                  <a:pt x="861096" y="175536"/>
                </a:cubicBezTo>
                <a:cubicBezTo>
                  <a:pt x="856230" y="169452"/>
                  <a:pt x="852593" y="163402"/>
                  <a:pt x="848956" y="157351"/>
                </a:cubicBezTo>
                <a:cubicBezTo>
                  <a:pt x="838047" y="144007"/>
                  <a:pt x="829597" y="141587"/>
                  <a:pt x="813820" y="148847"/>
                </a:cubicBezTo>
                <a:cubicBezTo>
                  <a:pt x="800504" y="154931"/>
                  <a:pt x="788364" y="162192"/>
                  <a:pt x="776224" y="168242"/>
                </a:cubicBezTo>
                <a:cubicBezTo>
                  <a:pt x="756864" y="177956"/>
                  <a:pt x="751997" y="181587"/>
                  <a:pt x="764137" y="202192"/>
                </a:cubicBezTo>
                <a:cubicBezTo>
                  <a:pt x="765314" y="204612"/>
                  <a:pt x="766544" y="205822"/>
                  <a:pt x="766544" y="208242"/>
                </a:cubicBezTo>
                <a:cubicBezTo>
                  <a:pt x="768950" y="215536"/>
                  <a:pt x="771411" y="222797"/>
                  <a:pt x="765314" y="228847"/>
                </a:cubicBezTo>
                <a:cubicBezTo>
                  <a:pt x="760501" y="233721"/>
                  <a:pt x="750767" y="231301"/>
                  <a:pt x="742318" y="226427"/>
                </a:cubicBezTo>
                <a:cubicBezTo>
                  <a:pt x="739858" y="225217"/>
                  <a:pt x="737451" y="222797"/>
                  <a:pt x="736221" y="220377"/>
                </a:cubicBezTo>
                <a:cubicBezTo>
                  <a:pt x="732584" y="216746"/>
                  <a:pt x="728948" y="213116"/>
                  <a:pt x="725365" y="209452"/>
                </a:cubicBezTo>
                <a:cubicBezTo>
                  <a:pt x="719268" y="203402"/>
                  <a:pt x="711995" y="202192"/>
                  <a:pt x="704721" y="204612"/>
                </a:cubicBezTo>
                <a:cubicBezTo>
                  <a:pt x="691405" y="210696"/>
                  <a:pt x="678088" y="216746"/>
                  <a:pt x="664718" y="225217"/>
                </a:cubicBezTo>
                <a:cubicBezTo>
                  <a:pt x="656269" y="230057"/>
                  <a:pt x="655039" y="234931"/>
                  <a:pt x="658675" y="244612"/>
                </a:cubicBezTo>
                <a:cubicBezTo>
                  <a:pt x="661082" y="251906"/>
                  <a:pt x="664718" y="257956"/>
                  <a:pt x="667178" y="265217"/>
                </a:cubicBezTo>
                <a:cubicBezTo>
                  <a:pt x="669585" y="270057"/>
                  <a:pt x="669585" y="276141"/>
                  <a:pt x="663542" y="278561"/>
                </a:cubicBezTo>
                <a:cubicBezTo>
                  <a:pt x="659905" y="280981"/>
                  <a:pt x="652632" y="280981"/>
                  <a:pt x="648995" y="279771"/>
                </a:cubicBezTo>
                <a:cubicBezTo>
                  <a:pt x="641722" y="276141"/>
                  <a:pt x="635626" y="270057"/>
                  <a:pt x="630812" y="264007"/>
                </a:cubicBezTo>
                <a:cubicBezTo>
                  <a:pt x="618672" y="251906"/>
                  <a:pt x="612629" y="250696"/>
                  <a:pt x="596853" y="256746"/>
                </a:cubicBezTo>
                <a:cubicBezTo>
                  <a:pt x="584713" y="261587"/>
                  <a:pt x="572626" y="268847"/>
                  <a:pt x="560486" y="274931"/>
                </a:cubicBezTo>
                <a:cubicBezTo>
                  <a:pt x="541073" y="284612"/>
                  <a:pt x="541073" y="287032"/>
                  <a:pt x="548347" y="307637"/>
                </a:cubicBezTo>
                <a:cubicBezTo>
                  <a:pt x="550807" y="313721"/>
                  <a:pt x="553213" y="319771"/>
                  <a:pt x="555620" y="327032"/>
                </a:cubicBezTo>
                <a:cubicBezTo>
                  <a:pt x="556850" y="333116"/>
                  <a:pt x="558080" y="339166"/>
                  <a:pt x="556850" y="344006"/>
                </a:cubicBezTo>
                <a:cubicBezTo>
                  <a:pt x="555620" y="352511"/>
                  <a:pt x="547170" y="357351"/>
                  <a:pt x="541073" y="352511"/>
                </a:cubicBezTo>
                <a:cubicBezTo>
                  <a:pt x="535030" y="348847"/>
                  <a:pt x="530163" y="342796"/>
                  <a:pt x="525350" y="336746"/>
                </a:cubicBezTo>
                <a:cubicBezTo>
                  <a:pt x="520483" y="330662"/>
                  <a:pt x="516847" y="322191"/>
                  <a:pt x="513210" y="316141"/>
                </a:cubicBezTo>
                <a:cubicBezTo>
                  <a:pt x="507167" y="306427"/>
                  <a:pt x="498664" y="302796"/>
                  <a:pt x="488984" y="306427"/>
                </a:cubicBezTo>
                <a:cubicBezTo>
                  <a:pt x="474437" y="311301"/>
                  <a:pt x="459891" y="317351"/>
                  <a:pt x="445344" y="324612"/>
                </a:cubicBezTo>
                <a:cubicBezTo>
                  <a:pt x="438071" y="328242"/>
                  <a:pt x="434435" y="334326"/>
                  <a:pt x="435611" y="342796"/>
                </a:cubicBezTo>
                <a:cubicBezTo>
                  <a:pt x="436841" y="347637"/>
                  <a:pt x="438071" y="352511"/>
                  <a:pt x="439248" y="358561"/>
                </a:cubicBezTo>
                <a:cubicBezTo>
                  <a:pt x="440478" y="368242"/>
                  <a:pt x="433204" y="374326"/>
                  <a:pt x="423525" y="371906"/>
                </a:cubicBezTo>
                <a:cubicBezTo>
                  <a:pt x="417481" y="369452"/>
                  <a:pt x="412615" y="367032"/>
                  <a:pt x="407748" y="363401"/>
                </a:cubicBezTo>
                <a:cubicBezTo>
                  <a:pt x="396838" y="354931"/>
                  <a:pt x="385928" y="354931"/>
                  <a:pt x="373842" y="360981"/>
                </a:cubicBezTo>
                <a:cubicBezTo>
                  <a:pt x="360472" y="368242"/>
                  <a:pt x="345925" y="374326"/>
                  <a:pt x="332609" y="382796"/>
                </a:cubicBezTo>
                <a:cubicBezTo>
                  <a:pt x="319293" y="390057"/>
                  <a:pt x="319293" y="393721"/>
                  <a:pt x="326566" y="408242"/>
                </a:cubicBezTo>
                <a:cubicBezTo>
                  <a:pt x="332609" y="419166"/>
                  <a:pt x="339882" y="430057"/>
                  <a:pt x="344749" y="442191"/>
                </a:cubicBezTo>
                <a:cubicBezTo>
                  <a:pt x="348385" y="451905"/>
                  <a:pt x="342289" y="457956"/>
                  <a:pt x="331379" y="456746"/>
                </a:cubicBezTo>
                <a:cubicBezTo>
                  <a:pt x="322929" y="455536"/>
                  <a:pt x="318062" y="450662"/>
                  <a:pt x="313196" y="445821"/>
                </a:cubicBezTo>
                <a:cubicBezTo>
                  <a:pt x="304746" y="437351"/>
                  <a:pt x="297473" y="428847"/>
                  <a:pt x="288970" y="420376"/>
                </a:cubicBezTo>
                <a:cubicBezTo>
                  <a:pt x="282926" y="414326"/>
                  <a:pt x="275653" y="411906"/>
                  <a:pt x="267150" y="416746"/>
                </a:cubicBezTo>
                <a:cubicBezTo>
                  <a:pt x="256240" y="422796"/>
                  <a:pt x="245330" y="426426"/>
                  <a:pt x="235650" y="433721"/>
                </a:cubicBezTo>
                <a:cubicBezTo>
                  <a:pt x="222280" y="442191"/>
                  <a:pt x="221104" y="447031"/>
                  <a:pt x="225917" y="461586"/>
                </a:cubicBezTo>
                <a:cubicBezTo>
                  <a:pt x="230783" y="461586"/>
                  <a:pt x="233190" y="467636"/>
                  <a:pt x="235650" y="472477"/>
                </a:cubicBezTo>
                <a:cubicBezTo>
                  <a:pt x="235650" y="476141"/>
                  <a:pt x="235650" y="478561"/>
                  <a:pt x="234420" y="480981"/>
                </a:cubicBezTo>
                <a:cubicBezTo>
                  <a:pt x="230783" y="487031"/>
                  <a:pt x="228377" y="494325"/>
                  <a:pt x="223510" y="496746"/>
                </a:cubicBezTo>
                <a:cubicBezTo>
                  <a:pt x="216237" y="500376"/>
                  <a:pt x="211370" y="493115"/>
                  <a:pt x="206557" y="488241"/>
                </a:cubicBezTo>
                <a:cubicBezTo>
                  <a:pt x="201691" y="480981"/>
                  <a:pt x="196824" y="473720"/>
                  <a:pt x="192011" y="466426"/>
                </a:cubicBezTo>
                <a:cubicBezTo>
                  <a:pt x="184737" y="455536"/>
                  <a:pt x="178641" y="454326"/>
                  <a:pt x="167731" y="459166"/>
                </a:cubicBezTo>
                <a:cubicBezTo>
                  <a:pt x="155644" y="465216"/>
                  <a:pt x="142328" y="471267"/>
                  <a:pt x="130188" y="478561"/>
                </a:cubicBezTo>
                <a:cubicBezTo>
                  <a:pt x="120508" y="483401"/>
                  <a:pt x="119278" y="485821"/>
                  <a:pt x="124145" y="496746"/>
                </a:cubicBezTo>
                <a:cubicBezTo>
                  <a:pt x="127781" y="505216"/>
                  <a:pt x="133825" y="513720"/>
                  <a:pt x="124145" y="520981"/>
                </a:cubicBezTo>
                <a:cubicBezTo>
                  <a:pt x="116872" y="527031"/>
                  <a:pt x="108368" y="520981"/>
                  <a:pt x="101095" y="517351"/>
                </a:cubicBezTo>
                <a:cubicBezTo>
                  <a:pt x="96228" y="514930"/>
                  <a:pt x="91415" y="511267"/>
                  <a:pt x="85318" y="507636"/>
                </a:cubicBezTo>
                <a:cubicBezTo>
                  <a:pt x="78045" y="504006"/>
                  <a:pt x="64729" y="507636"/>
                  <a:pt x="58685" y="514930"/>
                </a:cubicBezTo>
                <a:cubicBezTo>
                  <a:pt x="53819" y="522191"/>
                  <a:pt x="57456" y="527031"/>
                  <a:pt x="61092" y="533115"/>
                </a:cubicBezTo>
                <a:cubicBezTo>
                  <a:pt x="67135" y="542796"/>
                  <a:pt x="73232" y="552477"/>
                  <a:pt x="78045" y="562191"/>
                </a:cubicBezTo>
                <a:cubicBezTo>
                  <a:pt x="92592" y="591266"/>
                  <a:pt x="105962" y="619166"/>
                  <a:pt x="120508" y="648241"/>
                </a:cubicBezTo>
                <a:cubicBezTo>
                  <a:pt x="125321" y="656745"/>
                  <a:pt x="131418" y="659165"/>
                  <a:pt x="141098" y="655535"/>
                </a:cubicBezTo>
                <a:cubicBezTo>
                  <a:pt x="148371" y="653081"/>
                  <a:pt x="154414" y="648241"/>
                  <a:pt x="160458" y="644611"/>
                </a:cubicBezTo>
                <a:cubicBezTo>
                  <a:pt x="175004" y="634930"/>
                  <a:pt x="189551" y="624006"/>
                  <a:pt x="205327" y="615535"/>
                </a:cubicBezTo>
                <a:cubicBezTo>
                  <a:pt x="216237" y="608241"/>
                  <a:pt x="228377" y="603401"/>
                  <a:pt x="240463" y="596140"/>
                </a:cubicBezTo>
                <a:cubicBezTo>
                  <a:pt x="262283" y="584006"/>
                  <a:pt x="281696" y="570661"/>
                  <a:pt x="303516" y="558561"/>
                </a:cubicBezTo>
                <a:cubicBezTo>
                  <a:pt x="337476" y="541586"/>
                  <a:pt x="371382" y="524611"/>
                  <a:pt x="405341" y="507636"/>
                </a:cubicBezTo>
                <a:cubicBezTo>
                  <a:pt x="464704" y="479771"/>
                  <a:pt x="525350" y="451872"/>
                  <a:pt x="584713" y="424006"/>
                </a:cubicBezTo>
                <a:cubicBezTo>
                  <a:pt x="595623" y="419166"/>
                  <a:pt x="606532" y="411872"/>
                  <a:pt x="618672" y="407032"/>
                </a:cubicBezTo>
                <a:cubicBezTo>
                  <a:pt x="650172" y="391267"/>
                  <a:pt x="681725" y="375536"/>
                  <a:pt x="713225" y="360981"/>
                </a:cubicBezTo>
                <a:cubicBezTo>
                  <a:pt x="738681" y="348847"/>
                  <a:pt x="765314" y="339166"/>
                  <a:pt x="790770" y="328242"/>
                </a:cubicBezTo>
                <a:cubicBezTo>
                  <a:pt x="825960" y="312511"/>
                  <a:pt x="859866" y="296746"/>
                  <a:pt x="895056" y="280981"/>
                </a:cubicBezTo>
                <a:cubicBezTo>
                  <a:pt x="898693" y="279771"/>
                  <a:pt x="902329" y="278561"/>
                  <a:pt x="905966" y="277351"/>
                </a:cubicBezTo>
                <a:cubicBezTo>
                  <a:pt x="956878" y="259166"/>
                  <a:pt x="1007791" y="240982"/>
                  <a:pt x="1058651" y="221587"/>
                </a:cubicBezTo>
                <a:cubicBezTo>
                  <a:pt x="1067154" y="217956"/>
                  <a:pt x="1075657" y="213116"/>
                  <a:pt x="1084107" y="208242"/>
                </a:cubicBezTo>
                <a:cubicBezTo>
                  <a:pt x="1092610" y="202192"/>
                  <a:pt x="1093840" y="197351"/>
                  <a:pt x="1090204" y="187637"/>
                </a:cubicBezTo>
                <a:cubicBezTo>
                  <a:pt x="1087744" y="181587"/>
                  <a:pt x="1085337" y="175536"/>
                  <a:pt x="1082930" y="169452"/>
                </a:cubicBezTo>
                <a:cubicBezTo>
                  <a:pt x="1075657" y="151301"/>
                  <a:pt x="1068384" y="134326"/>
                  <a:pt x="1059881" y="116141"/>
                </a:cubicBezTo>
                <a:cubicBezTo>
                  <a:pt x="1052607" y="100377"/>
                  <a:pt x="1046564" y="84612"/>
                  <a:pt x="1039291" y="68847"/>
                </a:cubicBezTo>
                <a:cubicBezTo>
                  <a:pt x="1035039" y="60377"/>
                  <a:pt x="1029584" y="55225"/>
                  <a:pt x="1023073" y="53406"/>
                </a:cubicBezTo>
                <a:close/>
                <a:moveTo>
                  <a:pt x="1005331" y="2192"/>
                </a:moveTo>
                <a:cubicBezTo>
                  <a:pt x="1013835" y="-1439"/>
                  <a:pt x="1022284" y="-229"/>
                  <a:pt x="1030788" y="3402"/>
                </a:cubicBezTo>
                <a:cubicBezTo>
                  <a:pt x="1047741" y="10696"/>
                  <a:pt x="1058651" y="24007"/>
                  <a:pt x="1065924" y="39772"/>
                </a:cubicBezTo>
                <a:cubicBezTo>
                  <a:pt x="1074427" y="56747"/>
                  <a:pt x="1082930" y="74931"/>
                  <a:pt x="1091380" y="91906"/>
                </a:cubicBezTo>
                <a:cubicBezTo>
                  <a:pt x="1102290" y="114931"/>
                  <a:pt x="1113200" y="139167"/>
                  <a:pt x="1125340" y="162192"/>
                </a:cubicBezTo>
                <a:cubicBezTo>
                  <a:pt x="1128976" y="168242"/>
                  <a:pt x="1133843" y="174326"/>
                  <a:pt x="1138656" y="180377"/>
                </a:cubicBezTo>
                <a:cubicBezTo>
                  <a:pt x="1148390" y="188847"/>
                  <a:pt x="1149566" y="202192"/>
                  <a:pt x="1150796" y="215536"/>
                </a:cubicBezTo>
                <a:cubicBezTo>
                  <a:pt x="1149566" y="219166"/>
                  <a:pt x="1148390" y="224007"/>
                  <a:pt x="1144753" y="227637"/>
                </a:cubicBezTo>
                <a:cubicBezTo>
                  <a:pt x="1136250" y="240982"/>
                  <a:pt x="1125340" y="250662"/>
                  <a:pt x="1107157" y="255536"/>
                </a:cubicBezTo>
                <a:cubicBezTo>
                  <a:pt x="1084107" y="261587"/>
                  <a:pt x="1061111" y="272511"/>
                  <a:pt x="1039291" y="282191"/>
                </a:cubicBezTo>
                <a:cubicBezTo>
                  <a:pt x="1021108" y="290662"/>
                  <a:pt x="1002925" y="295536"/>
                  <a:pt x="984741" y="299166"/>
                </a:cubicBezTo>
                <a:cubicBezTo>
                  <a:pt x="971425" y="301586"/>
                  <a:pt x="959285" y="305217"/>
                  <a:pt x="945969" y="311301"/>
                </a:cubicBezTo>
                <a:cubicBezTo>
                  <a:pt x="912009" y="324612"/>
                  <a:pt x="876873" y="339166"/>
                  <a:pt x="842913" y="353721"/>
                </a:cubicBezTo>
                <a:cubicBezTo>
                  <a:pt x="839276" y="354931"/>
                  <a:pt x="835640" y="356141"/>
                  <a:pt x="832003" y="357351"/>
                </a:cubicBezTo>
                <a:cubicBezTo>
                  <a:pt x="789594" y="376746"/>
                  <a:pt x="748361" y="394931"/>
                  <a:pt x="705951" y="414326"/>
                </a:cubicBezTo>
                <a:cubicBezTo>
                  <a:pt x="671992" y="430057"/>
                  <a:pt x="640492" y="448242"/>
                  <a:pt x="606532" y="464006"/>
                </a:cubicBezTo>
                <a:cubicBezTo>
                  <a:pt x="538667" y="496746"/>
                  <a:pt x="470801" y="527031"/>
                  <a:pt x="402935" y="559771"/>
                </a:cubicBezTo>
                <a:cubicBezTo>
                  <a:pt x="383522" y="569451"/>
                  <a:pt x="364108" y="579166"/>
                  <a:pt x="345925" y="590056"/>
                </a:cubicBezTo>
                <a:cubicBezTo>
                  <a:pt x="314426" y="607031"/>
                  <a:pt x="282926" y="624006"/>
                  <a:pt x="252603" y="642191"/>
                </a:cubicBezTo>
                <a:cubicBezTo>
                  <a:pt x="248967" y="643401"/>
                  <a:pt x="246560" y="645821"/>
                  <a:pt x="242923" y="648241"/>
                </a:cubicBezTo>
                <a:lnTo>
                  <a:pt x="202660" y="676214"/>
                </a:lnTo>
                <a:lnTo>
                  <a:pt x="84399" y="676214"/>
                </a:lnTo>
                <a:lnTo>
                  <a:pt x="61092" y="616745"/>
                </a:lnTo>
                <a:cubicBezTo>
                  <a:pt x="51412" y="594930"/>
                  <a:pt x="39272" y="573082"/>
                  <a:pt x="28362" y="551267"/>
                </a:cubicBezTo>
                <a:cubicBezTo>
                  <a:pt x="25956" y="546426"/>
                  <a:pt x="21089" y="541586"/>
                  <a:pt x="17453" y="536746"/>
                </a:cubicBezTo>
                <a:cubicBezTo>
                  <a:pt x="13816" y="531872"/>
                  <a:pt x="10179" y="528241"/>
                  <a:pt x="6543" y="522191"/>
                </a:cubicBezTo>
                <a:cubicBezTo>
                  <a:pt x="-4367" y="505216"/>
                  <a:pt x="-1961" y="493115"/>
                  <a:pt x="16223" y="484611"/>
                </a:cubicBezTo>
                <a:cubicBezTo>
                  <a:pt x="40502" y="472477"/>
                  <a:pt x="65959" y="460376"/>
                  <a:pt x="90185" y="449452"/>
                </a:cubicBezTo>
                <a:cubicBezTo>
                  <a:pt x="131418" y="430057"/>
                  <a:pt x="173828" y="413116"/>
                  <a:pt x="213830" y="392511"/>
                </a:cubicBezTo>
                <a:cubicBezTo>
                  <a:pt x="255010" y="370662"/>
                  <a:pt x="297473" y="351267"/>
                  <a:pt x="339882" y="330662"/>
                </a:cubicBezTo>
                <a:cubicBezTo>
                  <a:pt x="370205" y="316141"/>
                  <a:pt x="399298" y="300376"/>
                  <a:pt x="429568" y="285822"/>
                </a:cubicBezTo>
                <a:cubicBezTo>
                  <a:pt x="435611" y="283402"/>
                  <a:pt x="441708" y="279771"/>
                  <a:pt x="447751" y="277351"/>
                </a:cubicBezTo>
                <a:cubicBezTo>
                  <a:pt x="524120" y="247032"/>
                  <a:pt x="599259" y="211906"/>
                  <a:pt x="671992" y="171906"/>
                </a:cubicBezTo>
                <a:cubicBezTo>
                  <a:pt x="693811" y="159772"/>
                  <a:pt x="715631" y="150091"/>
                  <a:pt x="737451" y="139167"/>
                </a:cubicBezTo>
                <a:cubicBezTo>
                  <a:pt x="792000" y="112511"/>
                  <a:pt x="846550" y="85822"/>
                  <a:pt x="901099" y="57957"/>
                </a:cubicBezTo>
                <a:cubicBezTo>
                  <a:pt x="921689" y="47032"/>
                  <a:pt x="941102" y="32511"/>
                  <a:pt x="962922" y="21587"/>
                </a:cubicBezTo>
                <a:cubicBezTo>
                  <a:pt x="976238" y="14327"/>
                  <a:pt x="990785" y="8243"/>
                  <a:pt x="1005331" y="219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hape">
            <a:extLst>
              <a:ext uri="{FF2B5EF4-FFF2-40B4-BE49-F238E27FC236}">
                <a16:creationId xmlns:a16="http://schemas.microsoft.com/office/drawing/2014/main" id="{FCF946CB-7283-024A-BBA5-05E4D416D1D7}"/>
              </a:ext>
            </a:extLst>
          </p:cNvPr>
          <p:cNvSpPr/>
          <p:nvPr userDrawn="1"/>
        </p:nvSpPr>
        <p:spPr>
          <a:xfrm>
            <a:off x="3947789" y="5096253"/>
            <a:ext cx="460051" cy="983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416" extrusionOk="0">
                <a:moveTo>
                  <a:pt x="16694" y="8252"/>
                </a:moveTo>
                <a:cubicBezTo>
                  <a:pt x="16189" y="8252"/>
                  <a:pt x="15684" y="8252"/>
                  <a:pt x="15123" y="8252"/>
                </a:cubicBezTo>
                <a:cubicBezTo>
                  <a:pt x="14394" y="8252"/>
                  <a:pt x="13945" y="8411"/>
                  <a:pt x="13664" y="8701"/>
                </a:cubicBezTo>
                <a:cubicBezTo>
                  <a:pt x="13440" y="8965"/>
                  <a:pt x="13216" y="9203"/>
                  <a:pt x="13103" y="9467"/>
                </a:cubicBezTo>
                <a:cubicBezTo>
                  <a:pt x="12991" y="9705"/>
                  <a:pt x="13216" y="9837"/>
                  <a:pt x="13721" y="9889"/>
                </a:cubicBezTo>
                <a:cubicBezTo>
                  <a:pt x="15404" y="9995"/>
                  <a:pt x="16694" y="10418"/>
                  <a:pt x="17928" y="10946"/>
                </a:cubicBezTo>
                <a:cubicBezTo>
                  <a:pt x="18153" y="11051"/>
                  <a:pt x="18377" y="11157"/>
                  <a:pt x="18545" y="11289"/>
                </a:cubicBezTo>
                <a:cubicBezTo>
                  <a:pt x="19050" y="11685"/>
                  <a:pt x="19555" y="12081"/>
                  <a:pt x="20004" y="12504"/>
                </a:cubicBezTo>
                <a:cubicBezTo>
                  <a:pt x="20285" y="12768"/>
                  <a:pt x="20397" y="13058"/>
                  <a:pt x="20397" y="13349"/>
                </a:cubicBezTo>
                <a:cubicBezTo>
                  <a:pt x="20397" y="13613"/>
                  <a:pt x="20453" y="13903"/>
                  <a:pt x="20509" y="14167"/>
                </a:cubicBezTo>
                <a:cubicBezTo>
                  <a:pt x="20565" y="14590"/>
                  <a:pt x="20677" y="15012"/>
                  <a:pt x="20565" y="15435"/>
                </a:cubicBezTo>
                <a:cubicBezTo>
                  <a:pt x="20509" y="15646"/>
                  <a:pt x="20509" y="15857"/>
                  <a:pt x="20565" y="16068"/>
                </a:cubicBezTo>
                <a:cubicBezTo>
                  <a:pt x="20733" y="16834"/>
                  <a:pt x="20341" y="17547"/>
                  <a:pt x="20004" y="18286"/>
                </a:cubicBezTo>
                <a:cubicBezTo>
                  <a:pt x="19948" y="18392"/>
                  <a:pt x="19836" y="18498"/>
                  <a:pt x="19836" y="18603"/>
                </a:cubicBezTo>
                <a:cubicBezTo>
                  <a:pt x="19780" y="18920"/>
                  <a:pt x="19499" y="19184"/>
                  <a:pt x="18994" y="19422"/>
                </a:cubicBezTo>
                <a:cubicBezTo>
                  <a:pt x="18714" y="19554"/>
                  <a:pt x="18545" y="19712"/>
                  <a:pt x="18377" y="19871"/>
                </a:cubicBezTo>
                <a:cubicBezTo>
                  <a:pt x="17536" y="20610"/>
                  <a:pt x="15572" y="21270"/>
                  <a:pt x="13777" y="21350"/>
                </a:cubicBezTo>
                <a:cubicBezTo>
                  <a:pt x="12879" y="21376"/>
                  <a:pt x="11925" y="21350"/>
                  <a:pt x="10971" y="21402"/>
                </a:cubicBezTo>
                <a:cubicBezTo>
                  <a:pt x="8559" y="21508"/>
                  <a:pt x="6483" y="20980"/>
                  <a:pt x="4463" y="20478"/>
                </a:cubicBezTo>
                <a:cubicBezTo>
                  <a:pt x="3622" y="20267"/>
                  <a:pt x="2892" y="19950"/>
                  <a:pt x="2331" y="19580"/>
                </a:cubicBezTo>
                <a:cubicBezTo>
                  <a:pt x="1827" y="19264"/>
                  <a:pt x="1322" y="18973"/>
                  <a:pt x="873" y="18630"/>
                </a:cubicBezTo>
                <a:cubicBezTo>
                  <a:pt x="704" y="18498"/>
                  <a:pt x="536" y="18339"/>
                  <a:pt x="424" y="18207"/>
                </a:cubicBezTo>
                <a:cubicBezTo>
                  <a:pt x="-81" y="17679"/>
                  <a:pt x="-81" y="17151"/>
                  <a:pt x="143" y="16597"/>
                </a:cubicBezTo>
                <a:cubicBezTo>
                  <a:pt x="312" y="16121"/>
                  <a:pt x="424" y="15672"/>
                  <a:pt x="592" y="15197"/>
                </a:cubicBezTo>
                <a:cubicBezTo>
                  <a:pt x="704" y="14907"/>
                  <a:pt x="929" y="14590"/>
                  <a:pt x="1153" y="14326"/>
                </a:cubicBezTo>
                <a:cubicBezTo>
                  <a:pt x="1883" y="13533"/>
                  <a:pt x="2612" y="12741"/>
                  <a:pt x="3622" y="12028"/>
                </a:cubicBezTo>
                <a:cubicBezTo>
                  <a:pt x="3790" y="11896"/>
                  <a:pt x="4015" y="11764"/>
                  <a:pt x="4295" y="11659"/>
                </a:cubicBezTo>
                <a:cubicBezTo>
                  <a:pt x="5529" y="11210"/>
                  <a:pt x="6708" y="10734"/>
                  <a:pt x="8110" y="10444"/>
                </a:cubicBezTo>
                <a:cubicBezTo>
                  <a:pt x="8335" y="10391"/>
                  <a:pt x="8559" y="10365"/>
                  <a:pt x="8783" y="10338"/>
                </a:cubicBezTo>
                <a:cubicBezTo>
                  <a:pt x="9625" y="10233"/>
                  <a:pt x="10467" y="10127"/>
                  <a:pt x="11252" y="10021"/>
                </a:cubicBezTo>
                <a:cubicBezTo>
                  <a:pt x="11757" y="9969"/>
                  <a:pt x="11813" y="9942"/>
                  <a:pt x="11869" y="9705"/>
                </a:cubicBezTo>
                <a:cubicBezTo>
                  <a:pt x="11925" y="9414"/>
                  <a:pt x="11981" y="9124"/>
                  <a:pt x="12094" y="8833"/>
                </a:cubicBezTo>
                <a:cubicBezTo>
                  <a:pt x="12206" y="8516"/>
                  <a:pt x="12542" y="8226"/>
                  <a:pt x="12991" y="7962"/>
                </a:cubicBezTo>
                <a:cubicBezTo>
                  <a:pt x="13496" y="7645"/>
                  <a:pt x="14226" y="7486"/>
                  <a:pt x="15067" y="7513"/>
                </a:cubicBezTo>
                <a:cubicBezTo>
                  <a:pt x="15684" y="7539"/>
                  <a:pt x="16301" y="7566"/>
                  <a:pt x="16918" y="7592"/>
                </a:cubicBezTo>
                <a:cubicBezTo>
                  <a:pt x="17704" y="7645"/>
                  <a:pt x="18433" y="7513"/>
                  <a:pt x="19050" y="7302"/>
                </a:cubicBezTo>
                <a:cubicBezTo>
                  <a:pt x="19780" y="7011"/>
                  <a:pt x="19892" y="6589"/>
                  <a:pt x="19219" y="6298"/>
                </a:cubicBezTo>
                <a:cubicBezTo>
                  <a:pt x="18770" y="6087"/>
                  <a:pt x="18321" y="5902"/>
                  <a:pt x="17760" y="5770"/>
                </a:cubicBezTo>
                <a:cubicBezTo>
                  <a:pt x="16975" y="5532"/>
                  <a:pt x="16077" y="5532"/>
                  <a:pt x="15291" y="5770"/>
                </a:cubicBezTo>
                <a:cubicBezTo>
                  <a:pt x="13889" y="6193"/>
                  <a:pt x="12374" y="6351"/>
                  <a:pt x="10803" y="6377"/>
                </a:cubicBezTo>
                <a:cubicBezTo>
                  <a:pt x="9737" y="6404"/>
                  <a:pt x="8727" y="6298"/>
                  <a:pt x="7774" y="6193"/>
                </a:cubicBezTo>
                <a:cubicBezTo>
                  <a:pt x="6988" y="6113"/>
                  <a:pt x="6595" y="5876"/>
                  <a:pt x="6483" y="5506"/>
                </a:cubicBezTo>
                <a:cubicBezTo>
                  <a:pt x="6371" y="5057"/>
                  <a:pt x="6315" y="4608"/>
                  <a:pt x="6203" y="4159"/>
                </a:cubicBezTo>
                <a:cubicBezTo>
                  <a:pt x="6090" y="3631"/>
                  <a:pt x="6595" y="3235"/>
                  <a:pt x="7156" y="2813"/>
                </a:cubicBezTo>
                <a:cubicBezTo>
                  <a:pt x="7998" y="2205"/>
                  <a:pt x="9176" y="2126"/>
                  <a:pt x="10467" y="2152"/>
                </a:cubicBezTo>
                <a:cubicBezTo>
                  <a:pt x="10859" y="2152"/>
                  <a:pt x="11196" y="2205"/>
                  <a:pt x="11589" y="2258"/>
                </a:cubicBezTo>
                <a:cubicBezTo>
                  <a:pt x="12430" y="2337"/>
                  <a:pt x="13272" y="2258"/>
                  <a:pt x="14057" y="2179"/>
                </a:cubicBezTo>
                <a:cubicBezTo>
                  <a:pt x="14955" y="2073"/>
                  <a:pt x="15348" y="1624"/>
                  <a:pt x="14787" y="1255"/>
                </a:cubicBezTo>
                <a:cubicBezTo>
                  <a:pt x="14169" y="832"/>
                  <a:pt x="13440" y="489"/>
                  <a:pt x="12150" y="542"/>
                </a:cubicBezTo>
                <a:cubicBezTo>
                  <a:pt x="11869" y="568"/>
                  <a:pt x="11533" y="542"/>
                  <a:pt x="11252" y="515"/>
                </a:cubicBezTo>
                <a:cubicBezTo>
                  <a:pt x="11140" y="515"/>
                  <a:pt x="10971" y="436"/>
                  <a:pt x="10971" y="410"/>
                </a:cubicBezTo>
                <a:cubicBezTo>
                  <a:pt x="10915" y="357"/>
                  <a:pt x="11028" y="278"/>
                  <a:pt x="11084" y="251"/>
                </a:cubicBezTo>
                <a:cubicBezTo>
                  <a:pt x="11869" y="-66"/>
                  <a:pt x="13328" y="-92"/>
                  <a:pt x="14169" y="225"/>
                </a:cubicBezTo>
                <a:cubicBezTo>
                  <a:pt x="14730" y="463"/>
                  <a:pt x="15291" y="674"/>
                  <a:pt x="15853" y="938"/>
                </a:cubicBezTo>
                <a:cubicBezTo>
                  <a:pt x="16357" y="1175"/>
                  <a:pt x="16582" y="1440"/>
                  <a:pt x="16526" y="1809"/>
                </a:cubicBezTo>
                <a:cubicBezTo>
                  <a:pt x="16414" y="2417"/>
                  <a:pt x="15684" y="2733"/>
                  <a:pt x="14562" y="2918"/>
                </a:cubicBezTo>
                <a:cubicBezTo>
                  <a:pt x="13384" y="3103"/>
                  <a:pt x="12206" y="3156"/>
                  <a:pt x="11028" y="2918"/>
                </a:cubicBezTo>
                <a:cubicBezTo>
                  <a:pt x="10242" y="2760"/>
                  <a:pt x="9569" y="2813"/>
                  <a:pt x="8840" y="2997"/>
                </a:cubicBezTo>
                <a:cubicBezTo>
                  <a:pt x="8054" y="3182"/>
                  <a:pt x="7549" y="3499"/>
                  <a:pt x="7493" y="3922"/>
                </a:cubicBezTo>
                <a:cubicBezTo>
                  <a:pt x="7437" y="4344"/>
                  <a:pt x="7605" y="4767"/>
                  <a:pt x="7661" y="5189"/>
                </a:cubicBezTo>
                <a:cubicBezTo>
                  <a:pt x="7717" y="5506"/>
                  <a:pt x="8166" y="5664"/>
                  <a:pt x="8840" y="5691"/>
                </a:cubicBezTo>
                <a:cubicBezTo>
                  <a:pt x="10467" y="5770"/>
                  <a:pt x="12094" y="5770"/>
                  <a:pt x="13552" y="5348"/>
                </a:cubicBezTo>
                <a:cubicBezTo>
                  <a:pt x="14562" y="5057"/>
                  <a:pt x="15628" y="4872"/>
                  <a:pt x="16806" y="4952"/>
                </a:cubicBezTo>
                <a:cubicBezTo>
                  <a:pt x="17199" y="4978"/>
                  <a:pt x="17592" y="5004"/>
                  <a:pt x="17872" y="5084"/>
                </a:cubicBezTo>
                <a:cubicBezTo>
                  <a:pt x="19163" y="5374"/>
                  <a:pt x="20172" y="5797"/>
                  <a:pt x="20902" y="6377"/>
                </a:cubicBezTo>
                <a:cubicBezTo>
                  <a:pt x="21519" y="6853"/>
                  <a:pt x="21407" y="7354"/>
                  <a:pt x="20565" y="7751"/>
                </a:cubicBezTo>
                <a:cubicBezTo>
                  <a:pt x="19780" y="8147"/>
                  <a:pt x="18882" y="8411"/>
                  <a:pt x="17648" y="8331"/>
                </a:cubicBezTo>
                <a:cubicBezTo>
                  <a:pt x="17255" y="8252"/>
                  <a:pt x="16975" y="8252"/>
                  <a:pt x="16694" y="8252"/>
                </a:cubicBezTo>
                <a:cubicBezTo>
                  <a:pt x="16694" y="8252"/>
                  <a:pt x="16694" y="8252"/>
                  <a:pt x="16694" y="8252"/>
                </a:cubicBezTo>
                <a:close/>
                <a:moveTo>
                  <a:pt x="1883" y="17125"/>
                </a:moveTo>
                <a:cubicBezTo>
                  <a:pt x="1883" y="17257"/>
                  <a:pt x="1883" y="17415"/>
                  <a:pt x="1883" y="17574"/>
                </a:cubicBezTo>
                <a:cubicBezTo>
                  <a:pt x="1883" y="17811"/>
                  <a:pt x="1995" y="18022"/>
                  <a:pt x="2275" y="18207"/>
                </a:cubicBezTo>
                <a:cubicBezTo>
                  <a:pt x="2612" y="18445"/>
                  <a:pt x="2892" y="18683"/>
                  <a:pt x="3285" y="18894"/>
                </a:cubicBezTo>
                <a:cubicBezTo>
                  <a:pt x="3846" y="19184"/>
                  <a:pt x="4407" y="19475"/>
                  <a:pt x="5081" y="19686"/>
                </a:cubicBezTo>
                <a:cubicBezTo>
                  <a:pt x="6259" y="20029"/>
                  <a:pt x="7493" y="20320"/>
                  <a:pt x="8896" y="20346"/>
                </a:cubicBezTo>
                <a:cubicBezTo>
                  <a:pt x="9176" y="20346"/>
                  <a:pt x="9457" y="20399"/>
                  <a:pt x="9681" y="20425"/>
                </a:cubicBezTo>
                <a:cubicBezTo>
                  <a:pt x="11589" y="20637"/>
                  <a:pt x="13440" y="20610"/>
                  <a:pt x="15067" y="20003"/>
                </a:cubicBezTo>
                <a:cubicBezTo>
                  <a:pt x="15235" y="19950"/>
                  <a:pt x="15404" y="19897"/>
                  <a:pt x="15572" y="19844"/>
                </a:cubicBezTo>
                <a:cubicBezTo>
                  <a:pt x="16413" y="19528"/>
                  <a:pt x="17031" y="19158"/>
                  <a:pt x="17199" y="18656"/>
                </a:cubicBezTo>
                <a:cubicBezTo>
                  <a:pt x="17255" y="18524"/>
                  <a:pt x="17367" y="18419"/>
                  <a:pt x="17479" y="18286"/>
                </a:cubicBezTo>
                <a:cubicBezTo>
                  <a:pt x="17816" y="17758"/>
                  <a:pt x="18209" y="17204"/>
                  <a:pt x="18545" y="16676"/>
                </a:cubicBezTo>
                <a:cubicBezTo>
                  <a:pt x="18602" y="16623"/>
                  <a:pt x="18602" y="16570"/>
                  <a:pt x="18602" y="16544"/>
                </a:cubicBezTo>
                <a:cubicBezTo>
                  <a:pt x="18658" y="16200"/>
                  <a:pt x="18377" y="16095"/>
                  <a:pt x="17648" y="16200"/>
                </a:cubicBezTo>
                <a:cubicBezTo>
                  <a:pt x="17087" y="16280"/>
                  <a:pt x="16526" y="16385"/>
                  <a:pt x="15965" y="16464"/>
                </a:cubicBezTo>
                <a:cubicBezTo>
                  <a:pt x="14057" y="16649"/>
                  <a:pt x="12150" y="16544"/>
                  <a:pt x="10242" y="16306"/>
                </a:cubicBezTo>
                <a:cubicBezTo>
                  <a:pt x="9288" y="16174"/>
                  <a:pt x="8335" y="15936"/>
                  <a:pt x="7381" y="15752"/>
                </a:cubicBezTo>
                <a:cubicBezTo>
                  <a:pt x="5922" y="15461"/>
                  <a:pt x="4912" y="14933"/>
                  <a:pt x="4183" y="14299"/>
                </a:cubicBezTo>
                <a:cubicBezTo>
                  <a:pt x="4071" y="14220"/>
                  <a:pt x="4015" y="14114"/>
                  <a:pt x="3846" y="14062"/>
                </a:cubicBezTo>
                <a:cubicBezTo>
                  <a:pt x="3678" y="13956"/>
                  <a:pt x="3397" y="13930"/>
                  <a:pt x="3285" y="14062"/>
                </a:cubicBezTo>
                <a:cubicBezTo>
                  <a:pt x="3117" y="14194"/>
                  <a:pt x="2949" y="14352"/>
                  <a:pt x="2836" y="14510"/>
                </a:cubicBezTo>
                <a:cubicBezTo>
                  <a:pt x="2668" y="14748"/>
                  <a:pt x="2500" y="15012"/>
                  <a:pt x="2388" y="15250"/>
                </a:cubicBezTo>
                <a:cubicBezTo>
                  <a:pt x="2107" y="15804"/>
                  <a:pt x="1827" y="16438"/>
                  <a:pt x="1883" y="17125"/>
                </a:cubicBezTo>
                <a:close/>
                <a:moveTo>
                  <a:pt x="13272" y="15329"/>
                </a:moveTo>
                <a:cubicBezTo>
                  <a:pt x="13272" y="15355"/>
                  <a:pt x="13272" y="15382"/>
                  <a:pt x="13272" y="15382"/>
                </a:cubicBezTo>
                <a:cubicBezTo>
                  <a:pt x="14113" y="15329"/>
                  <a:pt x="14955" y="15276"/>
                  <a:pt x="15796" y="15197"/>
                </a:cubicBezTo>
                <a:cubicBezTo>
                  <a:pt x="16750" y="15118"/>
                  <a:pt x="17479" y="14880"/>
                  <a:pt x="18097" y="14510"/>
                </a:cubicBezTo>
                <a:cubicBezTo>
                  <a:pt x="18489" y="14273"/>
                  <a:pt x="18658" y="14035"/>
                  <a:pt x="18545" y="13745"/>
                </a:cubicBezTo>
                <a:cubicBezTo>
                  <a:pt x="18265" y="13217"/>
                  <a:pt x="18040" y="12662"/>
                  <a:pt x="17704" y="12160"/>
                </a:cubicBezTo>
                <a:cubicBezTo>
                  <a:pt x="17536" y="11949"/>
                  <a:pt x="17255" y="11711"/>
                  <a:pt x="16918" y="11553"/>
                </a:cubicBezTo>
                <a:cubicBezTo>
                  <a:pt x="16582" y="11368"/>
                  <a:pt x="16021" y="11421"/>
                  <a:pt x="15909" y="11685"/>
                </a:cubicBezTo>
                <a:cubicBezTo>
                  <a:pt x="15796" y="11843"/>
                  <a:pt x="15796" y="12028"/>
                  <a:pt x="15796" y="12213"/>
                </a:cubicBezTo>
                <a:cubicBezTo>
                  <a:pt x="15796" y="12530"/>
                  <a:pt x="15628" y="12820"/>
                  <a:pt x="15404" y="13111"/>
                </a:cubicBezTo>
                <a:cubicBezTo>
                  <a:pt x="15179" y="13401"/>
                  <a:pt x="14730" y="13639"/>
                  <a:pt x="14113" y="13745"/>
                </a:cubicBezTo>
                <a:cubicBezTo>
                  <a:pt x="13777" y="13797"/>
                  <a:pt x="13384" y="13877"/>
                  <a:pt x="13047" y="13930"/>
                </a:cubicBezTo>
                <a:cubicBezTo>
                  <a:pt x="12654" y="14009"/>
                  <a:pt x="12318" y="14114"/>
                  <a:pt x="12206" y="14326"/>
                </a:cubicBezTo>
                <a:cubicBezTo>
                  <a:pt x="12037" y="14563"/>
                  <a:pt x="11925" y="14801"/>
                  <a:pt x="11869" y="15039"/>
                </a:cubicBezTo>
                <a:cubicBezTo>
                  <a:pt x="11813" y="15250"/>
                  <a:pt x="11981" y="15355"/>
                  <a:pt x="12430" y="15382"/>
                </a:cubicBezTo>
                <a:cubicBezTo>
                  <a:pt x="12655" y="15329"/>
                  <a:pt x="12935" y="15329"/>
                  <a:pt x="13272" y="15329"/>
                </a:cubicBezTo>
                <a:close/>
                <a:moveTo>
                  <a:pt x="4968" y="12794"/>
                </a:moveTo>
                <a:cubicBezTo>
                  <a:pt x="5137" y="13058"/>
                  <a:pt x="5024" y="13401"/>
                  <a:pt x="5417" y="13692"/>
                </a:cubicBezTo>
                <a:cubicBezTo>
                  <a:pt x="6427" y="14352"/>
                  <a:pt x="7886" y="14695"/>
                  <a:pt x="9457" y="14986"/>
                </a:cubicBezTo>
                <a:cubicBezTo>
                  <a:pt x="9793" y="15039"/>
                  <a:pt x="9962" y="14986"/>
                  <a:pt x="10074" y="14827"/>
                </a:cubicBezTo>
                <a:cubicBezTo>
                  <a:pt x="10186" y="14616"/>
                  <a:pt x="10186" y="14405"/>
                  <a:pt x="10354" y="14220"/>
                </a:cubicBezTo>
                <a:cubicBezTo>
                  <a:pt x="10635" y="13850"/>
                  <a:pt x="10466" y="13533"/>
                  <a:pt x="9962" y="13217"/>
                </a:cubicBezTo>
                <a:cubicBezTo>
                  <a:pt x="9849" y="13137"/>
                  <a:pt x="9681" y="13085"/>
                  <a:pt x="9569" y="13005"/>
                </a:cubicBezTo>
                <a:cubicBezTo>
                  <a:pt x="9232" y="12768"/>
                  <a:pt x="9008" y="12504"/>
                  <a:pt x="9176" y="12187"/>
                </a:cubicBezTo>
                <a:cubicBezTo>
                  <a:pt x="9344" y="11843"/>
                  <a:pt x="9457" y="11500"/>
                  <a:pt x="9569" y="11130"/>
                </a:cubicBezTo>
                <a:cubicBezTo>
                  <a:pt x="9625" y="10998"/>
                  <a:pt x="9457" y="10946"/>
                  <a:pt x="9176" y="10972"/>
                </a:cubicBezTo>
                <a:cubicBezTo>
                  <a:pt x="9120" y="10972"/>
                  <a:pt x="9064" y="10998"/>
                  <a:pt x="9008" y="10998"/>
                </a:cubicBezTo>
                <a:cubicBezTo>
                  <a:pt x="7717" y="11368"/>
                  <a:pt x="6483" y="11791"/>
                  <a:pt x="5417" y="12292"/>
                </a:cubicBezTo>
                <a:cubicBezTo>
                  <a:pt x="5081" y="12398"/>
                  <a:pt x="4912" y="12556"/>
                  <a:pt x="4968" y="1279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Freeform 258">
            <a:extLst>
              <a:ext uri="{FF2B5EF4-FFF2-40B4-BE49-F238E27FC236}">
                <a16:creationId xmlns:a16="http://schemas.microsoft.com/office/drawing/2014/main" id="{FB4106D1-02DE-3E47-B891-FAC66446296D}"/>
              </a:ext>
            </a:extLst>
          </p:cNvPr>
          <p:cNvSpPr/>
          <p:nvPr userDrawn="1"/>
        </p:nvSpPr>
        <p:spPr>
          <a:xfrm>
            <a:off x="1627379" y="6225501"/>
            <a:ext cx="720899" cy="632499"/>
          </a:xfrm>
          <a:custGeom>
            <a:avLst/>
            <a:gdLst>
              <a:gd name="connsiteX0" fmla="*/ 213661 w 720899"/>
              <a:gd name="connsiteY0" fmla="*/ 39840 h 632499"/>
              <a:gd name="connsiteX1" fmla="*/ 179732 w 720899"/>
              <a:gd name="connsiteY1" fmla="*/ 47260 h 632499"/>
              <a:gd name="connsiteX2" fmla="*/ 52439 w 720899"/>
              <a:gd name="connsiteY2" fmla="*/ 138195 h 632499"/>
              <a:gd name="connsiteX3" fmla="*/ 40337 w 720899"/>
              <a:gd name="connsiteY3" fmla="*/ 195151 h 632499"/>
              <a:gd name="connsiteX4" fmla="*/ 67019 w 720899"/>
              <a:gd name="connsiteY4" fmla="*/ 214544 h 632499"/>
              <a:gd name="connsiteX5" fmla="*/ 87587 w 720899"/>
              <a:gd name="connsiteY5" fmla="*/ 208474 h 632499"/>
              <a:gd name="connsiteX6" fmla="*/ 104562 w 720899"/>
              <a:gd name="connsiteY6" fmla="*/ 197596 h 632499"/>
              <a:gd name="connsiteX7" fmla="*/ 146979 w 720899"/>
              <a:gd name="connsiteY7" fmla="*/ 201222 h 632499"/>
              <a:gd name="connsiteX8" fmla="*/ 182169 w 720899"/>
              <a:gd name="connsiteY8" fmla="*/ 237563 h 632499"/>
              <a:gd name="connsiteX9" fmla="*/ 231855 w 720899"/>
              <a:gd name="connsiteY9" fmla="*/ 292116 h 632499"/>
              <a:gd name="connsiteX10" fmla="*/ 270638 w 720899"/>
              <a:gd name="connsiteY10" fmla="*/ 334568 h 632499"/>
              <a:gd name="connsiteX11" fmla="*/ 321563 w 720899"/>
              <a:gd name="connsiteY11" fmla="*/ 384232 h 632499"/>
              <a:gd name="connsiteX12" fmla="*/ 333665 w 720899"/>
              <a:gd name="connsiteY12" fmla="*/ 398777 h 632499"/>
              <a:gd name="connsiteX13" fmla="*/ 354274 w 720899"/>
              <a:gd name="connsiteY13" fmla="*/ 437603 h 632499"/>
              <a:gd name="connsiteX14" fmla="*/ 377321 w 720899"/>
              <a:gd name="connsiteY14" fmla="*/ 472722 h 632499"/>
              <a:gd name="connsiteX15" fmla="*/ 382153 w 720899"/>
              <a:gd name="connsiteY15" fmla="*/ 484863 h 632499"/>
              <a:gd name="connsiteX16" fmla="*/ 370010 w 720899"/>
              <a:gd name="connsiteY16" fmla="*/ 499408 h 632499"/>
              <a:gd name="connsiteX17" fmla="*/ 345807 w 720899"/>
              <a:gd name="connsiteY17" fmla="*/ 489711 h 632499"/>
              <a:gd name="connsiteX18" fmla="*/ 328832 w 720899"/>
              <a:gd name="connsiteY18" fmla="*/ 466692 h 632499"/>
              <a:gd name="connsiteX19" fmla="*/ 313055 w 720899"/>
              <a:gd name="connsiteY19" fmla="*/ 442451 h 632499"/>
              <a:gd name="connsiteX20" fmla="*/ 288810 w 720899"/>
              <a:gd name="connsiteY20" fmla="*/ 441229 h 632499"/>
              <a:gd name="connsiteX21" fmla="*/ 268201 w 720899"/>
              <a:gd name="connsiteY21" fmla="*/ 475167 h 632499"/>
              <a:gd name="connsiteX22" fmla="*/ 269440 w 720899"/>
              <a:gd name="connsiteY22" fmla="*/ 570909 h 632499"/>
              <a:gd name="connsiteX23" fmla="*/ 354274 w 720899"/>
              <a:gd name="connsiteY23" fmla="*/ 623058 h 632499"/>
              <a:gd name="connsiteX24" fmla="*/ 459718 w 720899"/>
              <a:gd name="connsiteY24" fmla="*/ 576979 h 632499"/>
              <a:gd name="connsiteX25" fmla="*/ 546990 w 720899"/>
              <a:gd name="connsiteY25" fmla="*/ 494559 h 632499"/>
              <a:gd name="connsiteX26" fmla="*/ 583377 w 720899"/>
              <a:gd name="connsiteY26" fmla="*/ 441229 h 632499"/>
              <a:gd name="connsiteX27" fmla="*/ 611256 w 720899"/>
              <a:gd name="connsiteY27" fmla="*/ 366061 h 632499"/>
              <a:gd name="connsiteX28" fmla="*/ 605184 w 720899"/>
              <a:gd name="connsiteY28" fmla="*/ 313953 h 632499"/>
              <a:gd name="connsiteX29" fmla="*/ 595478 w 720899"/>
              <a:gd name="connsiteY29" fmla="*/ 301812 h 632499"/>
              <a:gd name="connsiteX30" fmla="*/ 517913 w 720899"/>
              <a:gd name="connsiteY30" fmla="*/ 273945 h 632499"/>
              <a:gd name="connsiteX31" fmla="*/ 447617 w 720899"/>
              <a:gd name="connsiteY31" fmla="*/ 299408 h 632499"/>
              <a:gd name="connsiteX32" fmla="*/ 446378 w 720899"/>
              <a:gd name="connsiteY32" fmla="*/ 320023 h 632499"/>
              <a:gd name="connsiteX33" fmla="*/ 498501 w 720899"/>
              <a:gd name="connsiteY33" fmla="*/ 357587 h 632499"/>
              <a:gd name="connsiteX34" fmla="*/ 509405 w 720899"/>
              <a:gd name="connsiteY34" fmla="*/ 364839 h 632499"/>
              <a:gd name="connsiteX35" fmla="*/ 507009 w 720899"/>
              <a:gd name="connsiteY35" fmla="*/ 383050 h 632499"/>
              <a:gd name="connsiteX36" fmla="*/ 492471 w 720899"/>
              <a:gd name="connsiteY36" fmla="*/ 384232 h 632499"/>
              <a:gd name="connsiteX37" fmla="*/ 466988 w 720899"/>
              <a:gd name="connsiteY37" fmla="*/ 372132 h 632499"/>
              <a:gd name="connsiteX38" fmla="*/ 414864 w 720899"/>
              <a:gd name="connsiteY38" fmla="*/ 334568 h 632499"/>
              <a:gd name="connsiteX39" fmla="*/ 388225 w 720899"/>
              <a:gd name="connsiteY39" fmla="*/ 310327 h 632499"/>
              <a:gd name="connsiteX40" fmla="*/ 344568 w 720899"/>
              <a:gd name="connsiteY40" fmla="*/ 256956 h 632499"/>
              <a:gd name="connsiteX41" fmla="*/ 327593 w 720899"/>
              <a:gd name="connsiteY41" fmla="*/ 240007 h 632499"/>
              <a:gd name="connsiteX42" fmla="*/ 313055 w 720899"/>
              <a:gd name="connsiteY42" fmla="*/ 225463 h 632499"/>
              <a:gd name="connsiteX43" fmla="*/ 260932 w 720899"/>
              <a:gd name="connsiteY43" fmla="*/ 145447 h 632499"/>
              <a:gd name="connsiteX44" fmla="*/ 265805 w 720899"/>
              <a:gd name="connsiteY44" fmla="*/ 107883 h 632499"/>
              <a:gd name="connsiteX45" fmla="*/ 257297 w 720899"/>
              <a:gd name="connsiteY45" fmla="*/ 50927 h 632499"/>
              <a:gd name="connsiteX46" fmla="*/ 247591 w 720899"/>
              <a:gd name="connsiteY46" fmla="*/ 46079 h 632499"/>
              <a:gd name="connsiteX47" fmla="*/ 213661 w 720899"/>
              <a:gd name="connsiteY47" fmla="*/ 39840 h 632499"/>
              <a:gd name="connsiteX48" fmla="*/ 203976 w 720899"/>
              <a:gd name="connsiteY48" fmla="*/ 0 h 632499"/>
              <a:gd name="connsiteX49" fmla="*/ 288810 w 720899"/>
              <a:gd name="connsiteY49" fmla="*/ 21838 h 632499"/>
              <a:gd name="connsiteX50" fmla="*/ 322761 w 720899"/>
              <a:gd name="connsiteY50" fmla="*/ 63027 h 632499"/>
              <a:gd name="connsiteX51" fmla="*/ 308223 w 720899"/>
              <a:gd name="connsiteY51" fmla="*/ 116358 h 632499"/>
              <a:gd name="connsiteX52" fmla="*/ 299714 w 720899"/>
              <a:gd name="connsiteY52" fmla="*/ 145447 h 632499"/>
              <a:gd name="connsiteX53" fmla="*/ 322761 w 720899"/>
              <a:gd name="connsiteY53" fmla="*/ 185455 h 632499"/>
              <a:gd name="connsiteX54" fmla="*/ 393057 w 720899"/>
              <a:gd name="connsiteY54" fmla="*/ 269097 h 632499"/>
              <a:gd name="connsiteX55" fmla="*/ 412469 w 720899"/>
              <a:gd name="connsiteY55" fmla="*/ 271501 h 632499"/>
              <a:gd name="connsiteX56" fmla="*/ 436713 w 720899"/>
              <a:gd name="connsiteY56" fmla="*/ 254552 h 632499"/>
              <a:gd name="connsiteX57" fmla="*/ 543355 w 720899"/>
              <a:gd name="connsiteY57" fmla="*/ 238785 h 632499"/>
              <a:gd name="connsiteX58" fmla="*/ 576108 w 720899"/>
              <a:gd name="connsiteY58" fmla="*/ 247259 h 632499"/>
              <a:gd name="connsiteX59" fmla="*/ 654871 w 720899"/>
              <a:gd name="connsiteY59" fmla="*/ 358809 h 632499"/>
              <a:gd name="connsiteX60" fmla="*/ 653673 w 720899"/>
              <a:gd name="connsiteY60" fmla="*/ 367283 h 632499"/>
              <a:gd name="connsiteX61" fmla="*/ 635500 w 720899"/>
              <a:gd name="connsiteY61" fmla="*/ 426684 h 632499"/>
              <a:gd name="connsiteX62" fmla="*/ 611256 w 720899"/>
              <a:gd name="connsiteY62" fmla="*/ 478793 h 632499"/>
              <a:gd name="connsiteX63" fmla="*/ 613651 w 720899"/>
              <a:gd name="connsiteY63" fmla="*/ 505478 h 632499"/>
              <a:gd name="connsiteX64" fmla="*/ 680354 w 720899"/>
              <a:gd name="connsiteY64" fmla="*/ 585453 h 632499"/>
              <a:gd name="connsiteX65" fmla="*/ 709431 w 720899"/>
              <a:gd name="connsiteY65" fmla="*/ 619391 h 632499"/>
              <a:gd name="connsiteX66" fmla="*/ 720899 w 720899"/>
              <a:gd name="connsiteY66" fmla="*/ 632499 h 632499"/>
              <a:gd name="connsiteX67" fmla="*/ 661221 w 720899"/>
              <a:gd name="connsiteY67" fmla="*/ 632499 h 632499"/>
              <a:gd name="connsiteX68" fmla="*/ 648799 w 720899"/>
              <a:gd name="connsiteY68" fmla="*/ 616987 h 632499"/>
              <a:gd name="connsiteX69" fmla="*/ 584575 w 720899"/>
              <a:gd name="connsiteY69" fmla="*/ 543042 h 632499"/>
              <a:gd name="connsiteX70" fmla="*/ 566402 w 720899"/>
              <a:gd name="connsiteY70" fmla="*/ 540597 h 632499"/>
              <a:gd name="connsiteX71" fmla="*/ 538523 w 720899"/>
              <a:gd name="connsiteY71" fmla="*/ 566060 h 632499"/>
              <a:gd name="connsiteX72" fmla="*/ 537284 w 720899"/>
              <a:gd name="connsiteY72" fmla="*/ 585453 h 632499"/>
              <a:gd name="connsiteX73" fmla="*/ 554259 w 720899"/>
              <a:gd name="connsiteY73" fmla="*/ 603665 h 632499"/>
              <a:gd name="connsiteX74" fmla="*/ 581085 w 720899"/>
              <a:gd name="connsiteY74" fmla="*/ 627137 h 632499"/>
              <a:gd name="connsiteX75" fmla="*/ 586019 w 720899"/>
              <a:gd name="connsiteY75" fmla="*/ 632499 h 632499"/>
              <a:gd name="connsiteX76" fmla="*/ 532929 w 720899"/>
              <a:gd name="connsiteY76" fmla="*/ 632499 h 632499"/>
              <a:gd name="connsiteX77" fmla="*/ 522746 w 720899"/>
              <a:gd name="connsiteY77" fmla="*/ 621835 h 632499"/>
              <a:gd name="connsiteX78" fmla="*/ 500938 w 720899"/>
              <a:gd name="connsiteY78" fmla="*/ 603665 h 632499"/>
              <a:gd name="connsiteX79" fmla="*/ 483963 w 720899"/>
              <a:gd name="connsiteY79" fmla="*/ 603665 h 632499"/>
              <a:gd name="connsiteX80" fmla="*/ 480328 w 720899"/>
              <a:gd name="connsiteY80" fmla="*/ 606068 h 632499"/>
              <a:gd name="connsiteX81" fmla="*/ 442774 w 720899"/>
              <a:gd name="connsiteY81" fmla="*/ 630167 h 632499"/>
              <a:gd name="connsiteX82" fmla="*/ 436733 w 720899"/>
              <a:gd name="connsiteY82" fmla="*/ 632499 h 632499"/>
              <a:gd name="connsiteX83" fmla="*/ 277405 w 720899"/>
              <a:gd name="connsiteY83" fmla="*/ 632499 h 632499"/>
              <a:gd name="connsiteX84" fmla="*/ 264566 w 720899"/>
              <a:gd name="connsiteY84" fmla="*/ 623058 h 632499"/>
              <a:gd name="connsiteX85" fmla="*/ 216078 w 720899"/>
              <a:gd name="connsiteY85" fmla="*/ 509104 h 632499"/>
              <a:gd name="connsiteX86" fmla="*/ 242759 w 720899"/>
              <a:gd name="connsiteY86" fmla="*/ 427866 h 632499"/>
              <a:gd name="connsiteX87" fmla="*/ 264566 w 720899"/>
              <a:gd name="connsiteY87" fmla="*/ 399999 h 632499"/>
              <a:gd name="connsiteX88" fmla="*/ 264566 w 720899"/>
              <a:gd name="connsiteY88" fmla="*/ 378202 h 632499"/>
              <a:gd name="connsiteX89" fmla="*/ 188199 w 720899"/>
              <a:gd name="connsiteY89" fmla="*/ 288490 h 632499"/>
              <a:gd name="connsiteX90" fmla="*/ 156685 w 720899"/>
              <a:gd name="connsiteY90" fmla="*/ 248482 h 632499"/>
              <a:gd name="connsiteX91" fmla="*/ 148218 w 720899"/>
              <a:gd name="connsiteY91" fmla="*/ 238785 h 632499"/>
              <a:gd name="connsiteX92" fmla="*/ 115466 w 720899"/>
              <a:gd name="connsiteY92" fmla="*/ 231533 h 632499"/>
              <a:gd name="connsiteX93" fmla="*/ 100927 w 720899"/>
              <a:gd name="connsiteY93" fmla="*/ 237563 h 632499"/>
              <a:gd name="connsiteX94" fmla="*/ 22164 w 720899"/>
              <a:gd name="connsiteY94" fmla="*/ 223018 h 632499"/>
              <a:gd name="connsiteX95" fmla="*/ 6387 w 720899"/>
              <a:gd name="connsiteY95" fmla="*/ 196374 h 632499"/>
              <a:gd name="connsiteX96" fmla="*/ 18530 w 720899"/>
              <a:gd name="connsiteY96" fmla="*/ 112732 h 632499"/>
              <a:gd name="connsiteX97" fmla="*/ 57313 w 720899"/>
              <a:gd name="connsiteY97" fmla="*/ 72724 h 632499"/>
              <a:gd name="connsiteX98" fmla="*/ 157924 w 720899"/>
              <a:gd name="connsiteY98" fmla="*/ 6071 h 632499"/>
              <a:gd name="connsiteX99" fmla="*/ 203976 w 720899"/>
              <a:gd name="connsiteY99" fmla="*/ 0 h 63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720899" h="632499">
                <a:moveTo>
                  <a:pt x="213661" y="39840"/>
                </a:moveTo>
                <a:cubicBezTo>
                  <a:pt x="202448" y="39988"/>
                  <a:pt x="191234" y="42412"/>
                  <a:pt x="179732" y="47260"/>
                </a:cubicBezTo>
                <a:cubicBezTo>
                  <a:pt x="130045" y="66653"/>
                  <a:pt x="88826" y="99409"/>
                  <a:pt x="52439" y="138195"/>
                </a:cubicBezTo>
                <a:cubicBezTo>
                  <a:pt x="36703" y="155143"/>
                  <a:pt x="36703" y="174536"/>
                  <a:pt x="40337" y="195151"/>
                </a:cubicBezTo>
                <a:cubicBezTo>
                  <a:pt x="42774" y="208474"/>
                  <a:pt x="52439" y="215766"/>
                  <a:pt x="67019" y="214544"/>
                </a:cubicBezTo>
                <a:cubicBezTo>
                  <a:pt x="74288" y="214544"/>
                  <a:pt x="81557" y="210918"/>
                  <a:pt x="87587" y="208474"/>
                </a:cubicBezTo>
                <a:cubicBezTo>
                  <a:pt x="93658" y="206070"/>
                  <a:pt x="98532" y="201222"/>
                  <a:pt x="104562" y="197596"/>
                </a:cubicBezTo>
                <a:cubicBezTo>
                  <a:pt x="122776" y="186677"/>
                  <a:pt x="131243" y="186677"/>
                  <a:pt x="146979" y="201222"/>
                </a:cubicBezTo>
                <a:cubicBezTo>
                  <a:pt x="159122" y="213322"/>
                  <a:pt x="171224" y="225463"/>
                  <a:pt x="182169" y="237563"/>
                </a:cubicBezTo>
                <a:cubicBezTo>
                  <a:pt x="199102" y="255774"/>
                  <a:pt x="214880" y="275167"/>
                  <a:pt x="231855" y="292116"/>
                </a:cubicBezTo>
                <a:cubicBezTo>
                  <a:pt x="245196" y="305479"/>
                  <a:pt x="258495" y="320023"/>
                  <a:pt x="270638" y="334568"/>
                </a:cubicBezTo>
                <a:cubicBezTo>
                  <a:pt x="285176" y="352739"/>
                  <a:pt x="299714" y="372132"/>
                  <a:pt x="321563" y="384232"/>
                </a:cubicBezTo>
                <a:cubicBezTo>
                  <a:pt x="326395" y="386676"/>
                  <a:pt x="332467" y="393928"/>
                  <a:pt x="333665" y="398777"/>
                </a:cubicBezTo>
                <a:cubicBezTo>
                  <a:pt x="336101" y="414543"/>
                  <a:pt x="345807" y="425462"/>
                  <a:pt x="354274" y="437603"/>
                </a:cubicBezTo>
                <a:cubicBezTo>
                  <a:pt x="362741" y="449703"/>
                  <a:pt x="370010" y="460622"/>
                  <a:pt x="377321" y="472722"/>
                </a:cubicBezTo>
                <a:cubicBezTo>
                  <a:pt x="379716" y="476389"/>
                  <a:pt x="382153" y="481237"/>
                  <a:pt x="382153" y="484863"/>
                </a:cubicBezTo>
                <a:cubicBezTo>
                  <a:pt x="383351" y="493337"/>
                  <a:pt x="378519" y="499408"/>
                  <a:pt x="370010" y="499408"/>
                </a:cubicBezTo>
                <a:cubicBezTo>
                  <a:pt x="360346" y="499408"/>
                  <a:pt x="351837" y="495782"/>
                  <a:pt x="345807" y="489711"/>
                </a:cubicBezTo>
                <a:cubicBezTo>
                  <a:pt x="339736" y="482418"/>
                  <a:pt x="333665" y="473944"/>
                  <a:pt x="328832" y="466692"/>
                </a:cubicBezTo>
                <a:cubicBezTo>
                  <a:pt x="323959" y="458177"/>
                  <a:pt x="319126" y="449703"/>
                  <a:pt x="313055" y="442451"/>
                </a:cubicBezTo>
                <a:cubicBezTo>
                  <a:pt x="304588" y="432755"/>
                  <a:pt x="297319" y="432755"/>
                  <a:pt x="288810" y="441229"/>
                </a:cubicBezTo>
                <a:cubicBezTo>
                  <a:pt x="280344" y="450925"/>
                  <a:pt x="273074" y="463026"/>
                  <a:pt x="268201" y="475167"/>
                </a:cubicBezTo>
                <a:cubicBezTo>
                  <a:pt x="254860" y="507882"/>
                  <a:pt x="257297" y="539416"/>
                  <a:pt x="269440" y="570909"/>
                </a:cubicBezTo>
                <a:cubicBezTo>
                  <a:pt x="281541" y="603665"/>
                  <a:pt x="319126" y="627906"/>
                  <a:pt x="354274" y="623058"/>
                </a:cubicBezTo>
                <a:cubicBezTo>
                  <a:pt x="393057" y="616987"/>
                  <a:pt x="428205" y="599998"/>
                  <a:pt x="459718" y="576979"/>
                </a:cubicBezTo>
                <a:cubicBezTo>
                  <a:pt x="491232" y="552738"/>
                  <a:pt x="522746" y="526052"/>
                  <a:pt x="546990" y="494559"/>
                </a:cubicBezTo>
                <a:cubicBezTo>
                  <a:pt x="560330" y="477570"/>
                  <a:pt x="574869" y="461844"/>
                  <a:pt x="583377" y="441229"/>
                </a:cubicBezTo>
                <a:cubicBezTo>
                  <a:pt x="593042" y="415766"/>
                  <a:pt x="602748" y="391525"/>
                  <a:pt x="611256" y="366061"/>
                </a:cubicBezTo>
                <a:cubicBezTo>
                  <a:pt x="617286" y="347891"/>
                  <a:pt x="611256" y="330901"/>
                  <a:pt x="605184" y="313953"/>
                </a:cubicBezTo>
                <a:cubicBezTo>
                  <a:pt x="603987" y="309105"/>
                  <a:pt x="599113" y="305479"/>
                  <a:pt x="595478" y="301812"/>
                </a:cubicBezTo>
                <a:cubicBezTo>
                  <a:pt x="570036" y="286045"/>
                  <a:pt x="546990" y="272723"/>
                  <a:pt x="517913" y="273945"/>
                </a:cubicBezTo>
                <a:cubicBezTo>
                  <a:pt x="490034" y="272723"/>
                  <a:pt x="469425" y="287267"/>
                  <a:pt x="447617" y="299408"/>
                </a:cubicBezTo>
                <a:cubicBezTo>
                  <a:pt x="436713" y="305479"/>
                  <a:pt x="435474" y="312731"/>
                  <a:pt x="446378" y="320023"/>
                </a:cubicBezTo>
                <a:cubicBezTo>
                  <a:pt x="463353" y="333346"/>
                  <a:pt x="481526" y="345446"/>
                  <a:pt x="498501" y="357587"/>
                </a:cubicBezTo>
                <a:cubicBezTo>
                  <a:pt x="502136" y="359991"/>
                  <a:pt x="507009" y="361213"/>
                  <a:pt x="509405" y="364839"/>
                </a:cubicBezTo>
                <a:cubicBezTo>
                  <a:pt x="516715" y="369687"/>
                  <a:pt x="514279" y="379384"/>
                  <a:pt x="507009" y="383050"/>
                </a:cubicBezTo>
                <a:cubicBezTo>
                  <a:pt x="502136" y="384232"/>
                  <a:pt x="496106" y="385454"/>
                  <a:pt x="492471" y="384232"/>
                </a:cubicBezTo>
                <a:cubicBezTo>
                  <a:pt x="483963" y="380606"/>
                  <a:pt x="474257" y="376980"/>
                  <a:pt x="466988" y="372132"/>
                </a:cubicBezTo>
                <a:cubicBezTo>
                  <a:pt x="448815" y="359991"/>
                  <a:pt x="431839" y="346668"/>
                  <a:pt x="414864" y="334568"/>
                </a:cubicBezTo>
                <a:cubicBezTo>
                  <a:pt x="405200" y="327275"/>
                  <a:pt x="396692" y="318801"/>
                  <a:pt x="388225" y="310327"/>
                </a:cubicBezTo>
                <a:cubicBezTo>
                  <a:pt x="373686" y="293338"/>
                  <a:pt x="355472" y="277571"/>
                  <a:pt x="344568" y="256956"/>
                </a:cubicBezTo>
                <a:cubicBezTo>
                  <a:pt x="340934" y="249704"/>
                  <a:pt x="333665" y="244856"/>
                  <a:pt x="327593" y="240007"/>
                </a:cubicBezTo>
                <a:cubicBezTo>
                  <a:pt x="322761" y="235159"/>
                  <a:pt x="317929" y="231533"/>
                  <a:pt x="313055" y="225463"/>
                </a:cubicBezTo>
                <a:cubicBezTo>
                  <a:pt x="292445" y="201222"/>
                  <a:pt x="274272" y="174536"/>
                  <a:pt x="260932" y="145447"/>
                </a:cubicBezTo>
                <a:cubicBezTo>
                  <a:pt x="254860" y="132124"/>
                  <a:pt x="252465" y="121206"/>
                  <a:pt x="265805" y="107883"/>
                </a:cubicBezTo>
                <a:cubicBezTo>
                  <a:pt x="281541" y="92116"/>
                  <a:pt x="285176" y="65472"/>
                  <a:pt x="257297" y="50927"/>
                </a:cubicBezTo>
                <a:cubicBezTo>
                  <a:pt x="253662" y="49705"/>
                  <a:pt x="251226" y="47260"/>
                  <a:pt x="247591" y="46079"/>
                </a:cubicBezTo>
                <a:cubicBezTo>
                  <a:pt x="236088" y="41821"/>
                  <a:pt x="224875" y="39692"/>
                  <a:pt x="213661" y="39840"/>
                </a:cubicBezTo>
                <a:close/>
                <a:moveTo>
                  <a:pt x="203976" y="0"/>
                </a:moveTo>
                <a:cubicBezTo>
                  <a:pt x="237926" y="1222"/>
                  <a:pt x="264566" y="6071"/>
                  <a:pt x="288810" y="21838"/>
                </a:cubicBezTo>
                <a:cubicBezTo>
                  <a:pt x="304588" y="31534"/>
                  <a:pt x="314253" y="47260"/>
                  <a:pt x="322761" y="63027"/>
                </a:cubicBezTo>
                <a:cubicBezTo>
                  <a:pt x="332467" y="82420"/>
                  <a:pt x="325198" y="103035"/>
                  <a:pt x="308223" y="116358"/>
                </a:cubicBezTo>
                <a:cubicBezTo>
                  <a:pt x="293684" y="127276"/>
                  <a:pt x="292445" y="129680"/>
                  <a:pt x="299714" y="145447"/>
                </a:cubicBezTo>
                <a:cubicBezTo>
                  <a:pt x="306984" y="159991"/>
                  <a:pt x="314253" y="173355"/>
                  <a:pt x="322761" y="185455"/>
                </a:cubicBezTo>
                <a:cubicBezTo>
                  <a:pt x="345807" y="214544"/>
                  <a:pt x="368813" y="241230"/>
                  <a:pt x="393057" y="269097"/>
                </a:cubicBezTo>
                <a:cubicBezTo>
                  <a:pt x="399128" y="276349"/>
                  <a:pt x="403961" y="276349"/>
                  <a:pt x="412469" y="271501"/>
                </a:cubicBezTo>
                <a:cubicBezTo>
                  <a:pt x="420936" y="266652"/>
                  <a:pt x="428205" y="260623"/>
                  <a:pt x="436713" y="254552"/>
                </a:cubicBezTo>
                <a:cubicBezTo>
                  <a:pt x="470622" y="233937"/>
                  <a:pt x="505770" y="229089"/>
                  <a:pt x="543355" y="238785"/>
                </a:cubicBezTo>
                <a:cubicBezTo>
                  <a:pt x="554259" y="241230"/>
                  <a:pt x="565163" y="244856"/>
                  <a:pt x="576108" y="247259"/>
                </a:cubicBezTo>
                <a:cubicBezTo>
                  <a:pt x="629429" y="263026"/>
                  <a:pt x="654871" y="313953"/>
                  <a:pt x="654871" y="358809"/>
                </a:cubicBezTo>
                <a:cubicBezTo>
                  <a:pt x="654871" y="361213"/>
                  <a:pt x="654871" y="364839"/>
                  <a:pt x="653673" y="367283"/>
                </a:cubicBezTo>
                <a:cubicBezTo>
                  <a:pt x="647602" y="386676"/>
                  <a:pt x="642769" y="407291"/>
                  <a:pt x="635500" y="426684"/>
                </a:cubicBezTo>
                <a:cubicBezTo>
                  <a:pt x="628231" y="444855"/>
                  <a:pt x="619723" y="461844"/>
                  <a:pt x="611256" y="478793"/>
                </a:cubicBezTo>
                <a:cubicBezTo>
                  <a:pt x="606382" y="488489"/>
                  <a:pt x="606382" y="496963"/>
                  <a:pt x="613651" y="505478"/>
                </a:cubicBezTo>
                <a:cubicBezTo>
                  <a:pt x="636698" y="532123"/>
                  <a:pt x="656110" y="561212"/>
                  <a:pt x="680354" y="585453"/>
                </a:cubicBezTo>
                <a:cubicBezTo>
                  <a:pt x="691258" y="595150"/>
                  <a:pt x="699725" y="608513"/>
                  <a:pt x="709431" y="619391"/>
                </a:cubicBezTo>
                <a:lnTo>
                  <a:pt x="720899" y="632499"/>
                </a:lnTo>
                <a:lnTo>
                  <a:pt x="661221" y="632499"/>
                </a:lnTo>
                <a:lnTo>
                  <a:pt x="648799" y="616987"/>
                </a:lnTo>
                <a:cubicBezTo>
                  <a:pt x="626992" y="592746"/>
                  <a:pt x="602748" y="570909"/>
                  <a:pt x="584575" y="543042"/>
                </a:cubicBezTo>
                <a:cubicBezTo>
                  <a:pt x="579742" y="534567"/>
                  <a:pt x="573671" y="534567"/>
                  <a:pt x="566402" y="540597"/>
                </a:cubicBezTo>
                <a:cubicBezTo>
                  <a:pt x="556696" y="549112"/>
                  <a:pt x="548229" y="557586"/>
                  <a:pt x="538523" y="566060"/>
                </a:cubicBezTo>
                <a:cubicBezTo>
                  <a:pt x="531254" y="573353"/>
                  <a:pt x="531254" y="576979"/>
                  <a:pt x="537284" y="585453"/>
                </a:cubicBezTo>
                <a:cubicBezTo>
                  <a:pt x="542157" y="591524"/>
                  <a:pt x="548229" y="597594"/>
                  <a:pt x="554259" y="603665"/>
                </a:cubicBezTo>
                <a:cubicBezTo>
                  <a:pt x="562746" y="612139"/>
                  <a:pt x="572143" y="619411"/>
                  <a:pt x="581085" y="627137"/>
                </a:cubicBezTo>
                <a:lnTo>
                  <a:pt x="586019" y="632499"/>
                </a:lnTo>
                <a:lnTo>
                  <a:pt x="532929" y="632499"/>
                </a:lnTo>
                <a:lnTo>
                  <a:pt x="522746" y="621835"/>
                </a:lnTo>
                <a:cubicBezTo>
                  <a:pt x="515476" y="614543"/>
                  <a:pt x="508207" y="608513"/>
                  <a:pt x="500938" y="603665"/>
                </a:cubicBezTo>
                <a:cubicBezTo>
                  <a:pt x="496106" y="599998"/>
                  <a:pt x="490034" y="599998"/>
                  <a:pt x="483963" y="603665"/>
                </a:cubicBezTo>
                <a:cubicBezTo>
                  <a:pt x="482765" y="604846"/>
                  <a:pt x="481526" y="604846"/>
                  <a:pt x="480328" y="606068"/>
                </a:cubicBezTo>
                <a:cubicBezTo>
                  <a:pt x="468826" y="616376"/>
                  <a:pt x="456105" y="623954"/>
                  <a:pt x="442774" y="630167"/>
                </a:cubicBezTo>
                <a:lnTo>
                  <a:pt x="436733" y="632499"/>
                </a:lnTo>
                <a:lnTo>
                  <a:pt x="277405" y="632499"/>
                </a:lnTo>
                <a:lnTo>
                  <a:pt x="264566" y="623058"/>
                </a:lnTo>
                <a:cubicBezTo>
                  <a:pt x="231855" y="592746"/>
                  <a:pt x="217317" y="552738"/>
                  <a:pt x="216078" y="509104"/>
                </a:cubicBezTo>
                <a:cubicBezTo>
                  <a:pt x="214880" y="480015"/>
                  <a:pt x="226981" y="452148"/>
                  <a:pt x="242759" y="427866"/>
                </a:cubicBezTo>
                <a:cubicBezTo>
                  <a:pt x="248830" y="418169"/>
                  <a:pt x="257297" y="409695"/>
                  <a:pt x="264566" y="399999"/>
                </a:cubicBezTo>
                <a:cubicBezTo>
                  <a:pt x="271835" y="391525"/>
                  <a:pt x="271835" y="386676"/>
                  <a:pt x="264566" y="378202"/>
                </a:cubicBezTo>
                <a:cubicBezTo>
                  <a:pt x="239124" y="347891"/>
                  <a:pt x="213682" y="318801"/>
                  <a:pt x="188199" y="288490"/>
                </a:cubicBezTo>
                <a:cubicBezTo>
                  <a:pt x="177295" y="275167"/>
                  <a:pt x="166391" y="261804"/>
                  <a:pt x="156685" y="248482"/>
                </a:cubicBezTo>
                <a:cubicBezTo>
                  <a:pt x="154290" y="244856"/>
                  <a:pt x="150655" y="241230"/>
                  <a:pt x="148218" y="238785"/>
                </a:cubicBezTo>
                <a:cubicBezTo>
                  <a:pt x="138512" y="226685"/>
                  <a:pt x="132441" y="221837"/>
                  <a:pt x="115466" y="231533"/>
                </a:cubicBezTo>
                <a:cubicBezTo>
                  <a:pt x="110633" y="233937"/>
                  <a:pt x="105801" y="235159"/>
                  <a:pt x="100927" y="237563"/>
                </a:cubicBezTo>
                <a:cubicBezTo>
                  <a:pt x="71851" y="249704"/>
                  <a:pt x="46409" y="242411"/>
                  <a:pt x="22164" y="223018"/>
                </a:cubicBezTo>
                <a:cubicBezTo>
                  <a:pt x="13656" y="215766"/>
                  <a:pt x="10022" y="206070"/>
                  <a:pt x="6387" y="196374"/>
                </a:cubicBezTo>
                <a:cubicBezTo>
                  <a:pt x="-4517" y="166062"/>
                  <a:pt x="-2080" y="138195"/>
                  <a:pt x="18530" y="112732"/>
                </a:cubicBezTo>
                <a:cubicBezTo>
                  <a:pt x="30631" y="98187"/>
                  <a:pt x="42774" y="84864"/>
                  <a:pt x="57313" y="72724"/>
                </a:cubicBezTo>
                <a:cubicBezTo>
                  <a:pt x="88826" y="47260"/>
                  <a:pt x="121537" y="24241"/>
                  <a:pt x="157924" y="6071"/>
                </a:cubicBezTo>
                <a:cubicBezTo>
                  <a:pt x="174858" y="1222"/>
                  <a:pt x="191833" y="0"/>
                  <a:pt x="20397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">
            <a:extLst>
              <a:ext uri="{FF2B5EF4-FFF2-40B4-BE49-F238E27FC236}">
                <a16:creationId xmlns:a16="http://schemas.microsoft.com/office/drawing/2014/main" id="{FA4654B9-EB99-9A44-8BAB-9F5A377BB7B6}"/>
              </a:ext>
            </a:extLst>
          </p:cNvPr>
          <p:cNvSpPr/>
          <p:nvPr userDrawn="1"/>
        </p:nvSpPr>
        <p:spPr>
          <a:xfrm>
            <a:off x="7188281" y="631009"/>
            <a:ext cx="1059196" cy="468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394" extrusionOk="0">
                <a:moveTo>
                  <a:pt x="9257" y="2"/>
                </a:moveTo>
                <a:cubicBezTo>
                  <a:pt x="9969" y="-53"/>
                  <a:pt x="10484" y="889"/>
                  <a:pt x="10950" y="1885"/>
                </a:cubicBezTo>
                <a:cubicBezTo>
                  <a:pt x="11245" y="2495"/>
                  <a:pt x="11466" y="3215"/>
                  <a:pt x="11539" y="4156"/>
                </a:cubicBezTo>
                <a:cubicBezTo>
                  <a:pt x="11564" y="4544"/>
                  <a:pt x="11564" y="4876"/>
                  <a:pt x="11539" y="5264"/>
                </a:cubicBezTo>
                <a:cubicBezTo>
                  <a:pt x="11539" y="5541"/>
                  <a:pt x="11441" y="5762"/>
                  <a:pt x="11319" y="5873"/>
                </a:cubicBezTo>
                <a:cubicBezTo>
                  <a:pt x="11171" y="5984"/>
                  <a:pt x="11049" y="5873"/>
                  <a:pt x="10950" y="5596"/>
                </a:cubicBezTo>
                <a:cubicBezTo>
                  <a:pt x="10828" y="5209"/>
                  <a:pt x="10729" y="4765"/>
                  <a:pt x="10656" y="4322"/>
                </a:cubicBezTo>
                <a:cubicBezTo>
                  <a:pt x="10509" y="3436"/>
                  <a:pt x="10263" y="2827"/>
                  <a:pt x="9944" y="2273"/>
                </a:cubicBezTo>
                <a:cubicBezTo>
                  <a:pt x="9797" y="2052"/>
                  <a:pt x="9649" y="1885"/>
                  <a:pt x="9478" y="1885"/>
                </a:cubicBezTo>
                <a:cubicBezTo>
                  <a:pt x="9134" y="1885"/>
                  <a:pt x="8790" y="1941"/>
                  <a:pt x="8471" y="2273"/>
                </a:cubicBezTo>
                <a:cubicBezTo>
                  <a:pt x="8177" y="2605"/>
                  <a:pt x="7882" y="2938"/>
                  <a:pt x="7588" y="3270"/>
                </a:cubicBezTo>
                <a:cubicBezTo>
                  <a:pt x="6999" y="3879"/>
                  <a:pt x="6409" y="4489"/>
                  <a:pt x="5820" y="5098"/>
                </a:cubicBezTo>
                <a:cubicBezTo>
                  <a:pt x="5280" y="5652"/>
                  <a:pt x="4765" y="6261"/>
                  <a:pt x="4249" y="6870"/>
                </a:cubicBezTo>
                <a:cubicBezTo>
                  <a:pt x="4176" y="6981"/>
                  <a:pt x="4102" y="7092"/>
                  <a:pt x="4029" y="7202"/>
                </a:cubicBezTo>
                <a:cubicBezTo>
                  <a:pt x="3832" y="7590"/>
                  <a:pt x="3857" y="7867"/>
                  <a:pt x="4102" y="8089"/>
                </a:cubicBezTo>
                <a:cubicBezTo>
                  <a:pt x="4397" y="8365"/>
                  <a:pt x="4667" y="8698"/>
                  <a:pt x="4912" y="9141"/>
                </a:cubicBezTo>
                <a:cubicBezTo>
                  <a:pt x="5182" y="9639"/>
                  <a:pt x="5428" y="10193"/>
                  <a:pt x="5599" y="10858"/>
                </a:cubicBezTo>
                <a:cubicBezTo>
                  <a:pt x="5698" y="11301"/>
                  <a:pt x="5771" y="11301"/>
                  <a:pt x="5968" y="11079"/>
                </a:cubicBezTo>
                <a:cubicBezTo>
                  <a:pt x="6213" y="10747"/>
                  <a:pt x="6459" y="10415"/>
                  <a:pt x="6729" y="10193"/>
                </a:cubicBezTo>
                <a:cubicBezTo>
                  <a:pt x="6974" y="10027"/>
                  <a:pt x="7195" y="9972"/>
                  <a:pt x="7440" y="10193"/>
                </a:cubicBezTo>
                <a:cubicBezTo>
                  <a:pt x="7612" y="10304"/>
                  <a:pt x="7784" y="10415"/>
                  <a:pt x="7956" y="10581"/>
                </a:cubicBezTo>
                <a:cubicBezTo>
                  <a:pt x="8226" y="10802"/>
                  <a:pt x="8471" y="11079"/>
                  <a:pt x="8668" y="11633"/>
                </a:cubicBezTo>
                <a:cubicBezTo>
                  <a:pt x="8717" y="11744"/>
                  <a:pt x="8766" y="11910"/>
                  <a:pt x="8815" y="12021"/>
                </a:cubicBezTo>
                <a:cubicBezTo>
                  <a:pt x="8913" y="12187"/>
                  <a:pt x="9011" y="12187"/>
                  <a:pt x="9109" y="12021"/>
                </a:cubicBezTo>
                <a:cubicBezTo>
                  <a:pt x="9159" y="11910"/>
                  <a:pt x="9232" y="11799"/>
                  <a:pt x="9257" y="11633"/>
                </a:cubicBezTo>
                <a:cubicBezTo>
                  <a:pt x="9429" y="10913"/>
                  <a:pt x="9748" y="10525"/>
                  <a:pt x="10018" y="10082"/>
                </a:cubicBezTo>
                <a:cubicBezTo>
                  <a:pt x="10288" y="9695"/>
                  <a:pt x="10582" y="9473"/>
                  <a:pt x="10926" y="9529"/>
                </a:cubicBezTo>
                <a:cubicBezTo>
                  <a:pt x="11147" y="9584"/>
                  <a:pt x="11368" y="9473"/>
                  <a:pt x="11589" y="9362"/>
                </a:cubicBezTo>
                <a:cubicBezTo>
                  <a:pt x="11932" y="9141"/>
                  <a:pt x="12227" y="9196"/>
                  <a:pt x="12546" y="9639"/>
                </a:cubicBezTo>
                <a:cubicBezTo>
                  <a:pt x="12816" y="10027"/>
                  <a:pt x="13110" y="10415"/>
                  <a:pt x="13405" y="10747"/>
                </a:cubicBezTo>
                <a:cubicBezTo>
                  <a:pt x="13675" y="11079"/>
                  <a:pt x="13871" y="11578"/>
                  <a:pt x="14043" y="12187"/>
                </a:cubicBezTo>
                <a:cubicBezTo>
                  <a:pt x="14068" y="12298"/>
                  <a:pt x="14092" y="12353"/>
                  <a:pt x="14117" y="12464"/>
                </a:cubicBezTo>
                <a:cubicBezTo>
                  <a:pt x="14313" y="13129"/>
                  <a:pt x="14485" y="13239"/>
                  <a:pt x="14730" y="12685"/>
                </a:cubicBezTo>
                <a:cubicBezTo>
                  <a:pt x="15344" y="11301"/>
                  <a:pt x="16080" y="10304"/>
                  <a:pt x="16743" y="9085"/>
                </a:cubicBezTo>
                <a:cubicBezTo>
                  <a:pt x="17259" y="8144"/>
                  <a:pt x="17848" y="7756"/>
                  <a:pt x="18388" y="7036"/>
                </a:cubicBezTo>
                <a:cubicBezTo>
                  <a:pt x="18633" y="6704"/>
                  <a:pt x="18903" y="6704"/>
                  <a:pt x="19173" y="6925"/>
                </a:cubicBezTo>
                <a:cubicBezTo>
                  <a:pt x="19639" y="7258"/>
                  <a:pt x="20081" y="7756"/>
                  <a:pt x="20449" y="8421"/>
                </a:cubicBezTo>
                <a:cubicBezTo>
                  <a:pt x="20621" y="8753"/>
                  <a:pt x="20769" y="9252"/>
                  <a:pt x="20916" y="9639"/>
                </a:cubicBezTo>
                <a:cubicBezTo>
                  <a:pt x="21480" y="11412"/>
                  <a:pt x="21554" y="12132"/>
                  <a:pt x="21333" y="14181"/>
                </a:cubicBezTo>
                <a:cubicBezTo>
                  <a:pt x="21259" y="14956"/>
                  <a:pt x="20867" y="15732"/>
                  <a:pt x="20523" y="15787"/>
                </a:cubicBezTo>
                <a:cubicBezTo>
                  <a:pt x="20278" y="15842"/>
                  <a:pt x="20081" y="15399"/>
                  <a:pt x="20106" y="14845"/>
                </a:cubicBezTo>
                <a:cubicBezTo>
                  <a:pt x="20130" y="14458"/>
                  <a:pt x="20179" y="14125"/>
                  <a:pt x="20253" y="13793"/>
                </a:cubicBezTo>
                <a:cubicBezTo>
                  <a:pt x="20597" y="12076"/>
                  <a:pt x="20229" y="10193"/>
                  <a:pt x="19394" y="9362"/>
                </a:cubicBezTo>
                <a:cubicBezTo>
                  <a:pt x="19320" y="9307"/>
                  <a:pt x="19222" y="9196"/>
                  <a:pt x="19124" y="9252"/>
                </a:cubicBezTo>
                <a:cubicBezTo>
                  <a:pt x="18731" y="9307"/>
                  <a:pt x="18339" y="9307"/>
                  <a:pt x="18019" y="9916"/>
                </a:cubicBezTo>
                <a:cubicBezTo>
                  <a:pt x="17946" y="10027"/>
                  <a:pt x="17872" y="10138"/>
                  <a:pt x="17799" y="10249"/>
                </a:cubicBezTo>
                <a:cubicBezTo>
                  <a:pt x="17038" y="10858"/>
                  <a:pt x="16473" y="12076"/>
                  <a:pt x="15835" y="13129"/>
                </a:cubicBezTo>
                <a:cubicBezTo>
                  <a:pt x="15516" y="13738"/>
                  <a:pt x="15197" y="14347"/>
                  <a:pt x="14853" y="14901"/>
                </a:cubicBezTo>
                <a:cubicBezTo>
                  <a:pt x="14755" y="15067"/>
                  <a:pt x="14632" y="15178"/>
                  <a:pt x="14534" y="15233"/>
                </a:cubicBezTo>
                <a:cubicBezTo>
                  <a:pt x="14289" y="15344"/>
                  <a:pt x="14166" y="15676"/>
                  <a:pt x="14068" y="16230"/>
                </a:cubicBezTo>
                <a:cubicBezTo>
                  <a:pt x="13920" y="17116"/>
                  <a:pt x="13749" y="18002"/>
                  <a:pt x="13503" y="18778"/>
                </a:cubicBezTo>
                <a:cubicBezTo>
                  <a:pt x="13061" y="20162"/>
                  <a:pt x="12472" y="21049"/>
                  <a:pt x="11711" y="21325"/>
                </a:cubicBezTo>
                <a:cubicBezTo>
                  <a:pt x="11098" y="21547"/>
                  <a:pt x="10533" y="21215"/>
                  <a:pt x="10018" y="20605"/>
                </a:cubicBezTo>
                <a:cubicBezTo>
                  <a:pt x="9625" y="20107"/>
                  <a:pt x="9281" y="19276"/>
                  <a:pt x="9085" y="18279"/>
                </a:cubicBezTo>
                <a:cubicBezTo>
                  <a:pt x="8938" y="17504"/>
                  <a:pt x="8815" y="16673"/>
                  <a:pt x="8643" y="15953"/>
                </a:cubicBezTo>
                <a:cubicBezTo>
                  <a:pt x="8496" y="15233"/>
                  <a:pt x="8349" y="14513"/>
                  <a:pt x="8177" y="13849"/>
                </a:cubicBezTo>
                <a:cubicBezTo>
                  <a:pt x="7858" y="12685"/>
                  <a:pt x="7072" y="12519"/>
                  <a:pt x="6581" y="13516"/>
                </a:cubicBezTo>
                <a:cubicBezTo>
                  <a:pt x="6409" y="13849"/>
                  <a:pt x="6262" y="14236"/>
                  <a:pt x="6090" y="14569"/>
                </a:cubicBezTo>
                <a:cubicBezTo>
                  <a:pt x="5919" y="14901"/>
                  <a:pt x="5845" y="15289"/>
                  <a:pt x="5771" y="15732"/>
                </a:cubicBezTo>
                <a:cubicBezTo>
                  <a:pt x="5550" y="17005"/>
                  <a:pt x="5256" y="18169"/>
                  <a:pt x="4789" y="19110"/>
                </a:cubicBezTo>
                <a:cubicBezTo>
                  <a:pt x="4569" y="19609"/>
                  <a:pt x="4249" y="19719"/>
                  <a:pt x="3979" y="19885"/>
                </a:cubicBezTo>
                <a:cubicBezTo>
                  <a:pt x="3734" y="20052"/>
                  <a:pt x="3464" y="20107"/>
                  <a:pt x="3219" y="20107"/>
                </a:cubicBezTo>
                <a:cubicBezTo>
                  <a:pt x="2777" y="20162"/>
                  <a:pt x="2359" y="20052"/>
                  <a:pt x="1942" y="19664"/>
                </a:cubicBezTo>
                <a:cubicBezTo>
                  <a:pt x="1549" y="19332"/>
                  <a:pt x="1181" y="18889"/>
                  <a:pt x="838" y="18279"/>
                </a:cubicBezTo>
                <a:cubicBezTo>
                  <a:pt x="641" y="17947"/>
                  <a:pt x="519" y="17559"/>
                  <a:pt x="445" y="17061"/>
                </a:cubicBezTo>
                <a:cubicBezTo>
                  <a:pt x="347" y="16341"/>
                  <a:pt x="224" y="15676"/>
                  <a:pt x="101" y="14956"/>
                </a:cubicBezTo>
                <a:cubicBezTo>
                  <a:pt x="-21" y="14236"/>
                  <a:pt x="-46" y="13516"/>
                  <a:pt x="101" y="12796"/>
                </a:cubicBezTo>
                <a:cubicBezTo>
                  <a:pt x="298" y="11855"/>
                  <a:pt x="469" y="10858"/>
                  <a:pt x="641" y="9916"/>
                </a:cubicBezTo>
                <a:cubicBezTo>
                  <a:pt x="739" y="9473"/>
                  <a:pt x="887" y="9141"/>
                  <a:pt x="1059" y="8864"/>
                </a:cubicBezTo>
                <a:cubicBezTo>
                  <a:pt x="1230" y="8642"/>
                  <a:pt x="1402" y="8310"/>
                  <a:pt x="1574" y="8089"/>
                </a:cubicBezTo>
                <a:cubicBezTo>
                  <a:pt x="2335" y="7092"/>
                  <a:pt x="3071" y="6095"/>
                  <a:pt x="3832" y="5153"/>
                </a:cubicBezTo>
                <a:cubicBezTo>
                  <a:pt x="4348" y="4489"/>
                  <a:pt x="4863" y="3879"/>
                  <a:pt x="5403" y="3325"/>
                </a:cubicBezTo>
                <a:cubicBezTo>
                  <a:pt x="6434" y="2273"/>
                  <a:pt x="7440" y="944"/>
                  <a:pt x="8520" y="169"/>
                </a:cubicBezTo>
                <a:cubicBezTo>
                  <a:pt x="8766" y="113"/>
                  <a:pt x="9011" y="113"/>
                  <a:pt x="9257" y="2"/>
                </a:cubicBezTo>
                <a:close/>
                <a:moveTo>
                  <a:pt x="4814" y="14015"/>
                </a:moveTo>
                <a:cubicBezTo>
                  <a:pt x="4765" y="13350"/>
                  <a:pt x="4740" y="12685"/>
                  <a:pt x="4691" y="12021"/>
                </a:cubicBezTo>
                <a:cubicBezTo>
                  <a:pt x="4667" y="11467"/>
                  <a:pt x="4519" y="11079"/>
                  <a:pt x="4323" y="10802"/>
                </a:cubicBezTo>
                <a:cubicBezTo>
                  <a:pt x="3857" y="10138"/>
                  <a:pt x="3341" y="9805"/>
                  <a:pt x="2777" y="9695"/>
                </a:cubicBezTo>
                <a:cubicBezTo>
                  <a:pt x="2556" y="9639"/>
                  <a:pt x="2335" y="9805"/>
                  <a:pt x="2139" y="10082"/>
                </a:cubicBezTo>
                <a:cubicBezTo>
                  <a:pt x="1991" y="10249"/>
                  <a:pt x="1869" y="10525"/>
                  <a:pt x="1697" y="10581"/>
                </a:cubicBezTo>
                <a:cubicBezTo>
                  <a:pt x="1353" y="10747"/>
                  <a:pt x="1206" y="11301"/>
                  <a:pt x="1083" y="11965"/>
                </a:cubicBezTo>
                <a:cubicBezTo>
                  <a:pt x="1034" y="12242"/>
                  <a:pt x="1009" y="12464"/>
                  <a:pt x="960" y="12741"/>
                </a:cubicBezTo>
                <a:cubicBezTo>
                  <a:pt x="568" y="15399"/>
                  <a:pt x="1427" y="17504"/>
                  <a:pt x="2237" y="18002"/>
                </a:cubicBezTo>
                <a:cubicBezTo>
                  <a:pt x="2580" y="18224"/>
                  <a:pt x="2949" y="18279"/>
                  <a:pt x="3317" y="18169"/>
                </a:cubicBezTo>
                <a:cubicBezTo>
                  <a:pt x="3489" y="18113"/>
                  <a:pt x="3660" y="18002"/>
                  <a:pt x="3783" y="17836"/>
                </a:cubicBezTo>
                <a:cubicBezTo>
                  <a:pt x="4372" y="16895"/>
                  <a:pt x="4888" y="15842"/>
                  <a:pt x="4814" y="14015"/>
                </a:cubicBezTo>
                <a:close/>
                <a:moveTo>
                  <a:pt x="11147" y="19332"/>
                </a:moveTo>
                <a:cubicBezTo>
                  <a:pt x="11515" y="19276"/>
                  <a:pt x="11834" y="19110"/>
                  <a:pt x="12079" y="18612"/>
                </a:cubicBezTo>
                <a:cubicBezTo>
                  <a:pt x="12546" y="17725"/>
                  <a:pt x="12963" y="16729"/>
                  <a:pt x="13037" y="15289"/>
                </a:cubicBezTo>
                <a:cubicBezTo>
                  <a:pt x="13037" y="15067"/>
                  <a:pt x="13086" y="14901"/>
                  <a:pt x="13110" y="14679"/>
                </a:cubicBezTo>
                <a:cubicBezTo>
                  <a:pt x="13233" y="13738"/>
                  <a:pt x="13110" y="12907"/>
                  <a:pt x="12791" y="12298"/>
                </a:cubicBezTo>
                <a:cubicBezTo>
                  <a:pt x="12619" y="11965"/>
                  <a:pt x="12399" y="11799"/>
                  <a:pt x="12202" y="11522"/>
                </a:cubicBezTo>
                <a:cubicBezTo>
                  <a:pt x="11981" y="11245"/>
                  <a:pt x="11736" y="11245"/>
                  <a:pt x="11490" y="11467"/>
                </a:cubicBezTo>
                <a:cubicBezTo>
                  <a:pt x="11319" y="11578"/>
                  <a:pt x="11147" y="11744"/>
                  <a:pt x="10975" y="11744"/>
                </a:cubicBezTo>
                <a:cubicBezTo>
                  <a:pt x="10705" y="11799"/>
                  <a:pt x="10509" y="12021"/>
                  <a:pt x="10312" y="12353"/>
                </a:cubicBezTo>
                <a:cubicBezTo>
                  <a:pt x="10091" y="12796"/>
                  <a:pt x="9895" y="13239"/>
                  <a:pt x="9723" y="13793"/>
                </a:cubicBezTo>
                <a:cubicBezTo>
                  <a:pt x="9502" y="14458"/>
                  <a:pt x="9453" y="15233"/>
                  <a:pt x="9600" y="16009"/>
                </a:cubicBezTo>
                <a:cubicBezTo>
                  <a:pt x="9748" y="16950"/>
                  <a:pt x="9993" y="17781"/>
                  <a:pt x="10288" y="18501"/>
                </a:cubicBezTo>
                <a:cubicBezTo>
                  <a:pt x="10558" y="19110"/>
                  <a:pt x="10852" y="19276"/>
                  <a:pt x="11147" y="1933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6C3B8F29-3F06-F642-9D36-D0950C646A02}"/>
              </a:ext>
            </a:extLst>
          </p:cNvPr>
          <p:cNvSpPr/>
          <p:nvPr userDrawn="1"/>
        </p:nvSpPr>
        <p:spPr>
          <a:xfrm>
            <a:off x="9875430" y="0"/>
            <a:ext cx="574874" cy="475555"/>
          </a:xfrm>
          <a:custGeom>
            <a:avLst/>
            <a:gdLst>
              <a:gd name="connsiteX0" fmla="*/ 115153 w 574874"/>
              <a:gd name="connsiteY0" fmla="*/ 309494 h 475555"/>
              <a:gd name="connsiteX1" fmla="*/ 50912 w 574874"/>
              <a:gd name="connsiteY1" fmla="*/ 353119 h 475555"/>
              <a:gd name="connsiteX2" fmla="*/ 56975 w 574874"/>
              <a:gd name="connsiteY2" fmla="*/ 408888 h 475555"/>
              <a:gd name="connsiteX3" fmla="*/ 149103 w 574874"/>
              <a:gd name="connsiteY3" fmla="*/ 417388 h 475555"/>
              <a:gd name="connsiteX4" fmla="*/ 162432 w 574874"/>
              <a:gd name="connsiteY4" fmla="*/ 393132 h 475555"/>
              <a:gd name="connsiteX5" fmla="*/ 169698 w 574874"/>
              <a:gd name="connsiteY5" fmla="*/ 362834 h 475555"/>
              <a:gd name="connsiteX6" fmla="*/ 152736 w 574874"/>
              <a:gd name="connsiteY6" fmla="*/ 319208 h 475555"/>
              <a:gd name="connsiteX7" fmla="*/ 115153 w 574874"/>
              <a:gd name="connsiteY7" fmla="*/ 309494 h 475555"/>
              <a:gd name="connsiteX8" fmla="*/ 490902 w 574874"/>
              <a:gd name="connsiteY8" fmla="*/ 87694 h 475555"/>
              <a:gd name="connsiteX9" fmla="*/ 453319 w 574874"/>
              <a:gd name="connsiteY9" fmla="*/ 101021 h 475555"/>
              <a:gd name="connsiteX10" fmla="*/ 441219 w 574874"/>
              <a:gd name="connsiteY10" fmla="*/ 110706 h 475555"/>
              <a:gd name="connsiteX11" fmla="*/ 414534 w 574874"/>
              <a:gd name="connsiteY11" fmla="*/ 159188 h 475555"/>
              <a:gd name="connsiteX12" fmla="*/ 454548 w 574874"/>
              <a:gd name="connsiteY12" fmla="*/ 208885 h 475555"/>
              <a:gd name="connsiteX13" fmla="*/ 481206 w 574874"/>
              <a:gd name="connsiteY13" fmla="*/ 205242 h 475555"/>
              <a:gd name="connsiteX14" fmla="*/ 527257 w 574874"/>
              <a:gd name="connsiteY14" fmla="*/ 149504 h 475555"/>
              <a:gd name="connsiteX15" fmla="*/ 516358 w 574874"/>
              <a:gd name="connsiteY15" fmla="*/ 102236 h 475555"/>
              <a:gd name="connsiteX16" fmla="*/ 490902 w 574874"/>
              <a:gd name="connsiteY16" fmla="*/ 87694 h 475555"/>
              <a:gd name="connsiteX17" fmla="*/ 495812 w 574874"/>
              <a:gd name="connsiteY17" fmla="*/ 0 h 475555"/>
              <a:gd name="connsiteX18" fmla="*/ 542281 w 574874"/>
              <a:gd name="connsiteY18" fmla="*/ 0 h 475555"/>
              <a:gd name="connsiteX19" fmla="*/ 561207 w 574874"/>
              <a:gd name="connsiteY19" fmla="*/ 73152 h 475555"/>
              <a:gd name="connsiteX20" fmla="*/ 569701 w 574874"/>
              <a:gd name="connsiteY20" fmla="*/ 145861 h 475555"/>
              <a:gd name="connsiteX21" fmla="*/ 573334 w 574874"/>
              <a:gd name="connsiteY21" fmla="*/ 153147 h 475555"/>
              <a:gd name="connsiteX22" fmla="*/ 574536 w 574874"/>
              <a:gd name="connsiteY22" fmla="*/ 171332 h 475555"/>
              <a:gd name="connsiteX23" fmla="*/ 550308 w 574874"/>
              <a:gd name="connsiteY23" fmla="*/ 221029 h 475555"/>
              <a:gd name="connsiteX24" fmla="*/ 501827 w 574874"/>
              <a:gd name="connsiteY24" fmla="*/ 242826 h 475555"/>
              <a:gd name="connsiteX25" fmla="*/ 488472 w 574874"/>
              <a:gd name="connsiteY25" fmla="*/ 245255 h 475555"/>
              <a:gd name="connsiteX26" fmla="*/ 418167 w 574874"/>
              <a:gd name="connsiteY26" fmla="*/ 240398 h 475555"/>
              <a:gd name="connsiteX27" fmla="*/ 385446 w 574874"/>
              <a:gd name="connsiteY27" fmla="*/ 212528 h 475555"/>
              <a:gd name="connsiteX28" fmla="*/ 385446 w 574874"/>
              <a:gd name="connsiteY28" fmla="*/ 116777 h 475555"/>
              <a:gd name="connsiteX29" fmla="*/ 450915 w 574874"/>
              <a:gd name="connsiteY29" fmla="*/ 54967 h 475555"/>
              <a:gd name="connsiteX30" fmla="*/ 476371 w 574874"/>
              <a:gd name="connsiteY30" fmla="*/ 48896 h 475555"/>
              <a:gd name="connsiteX31" fmla="*/ 500599 w 574874"/>
              <a:gd name="connsiteY31" fmla="*/ 45253 h 475555"/>
              <a:gd name="connsiteX32" fmla="*/ 506662 w 574874"/>
              <a:gd name="connsiteY32" fmla="*/ 35568 h 475555"/>
              <a:gd name="connsiteX33" fmla="*/ 504231 w 574874"/>
              <a:gd name="connsiteY33" fmla="*/ 29497 h 475555"/>
              <a:gd name="connsiteX34" fmla="*/ 64156 w 574874"/>
              <a:gd name="connsiteY34" fmla="*/ 0 h 475555"/>
              <a:gd name="connsiteX35" fmla="*/ 149987 w 574874"/>
              <a:gd name="connsiteY35" fmla="*/ 0 h 475555"/>
              <a:gd name="connsiteX36" fmla="*/ 143040 w 574874"/>
              <a:gd name="connsiteY36" fmla="*/ 2842 h 475555"/>
              <a:gd name="connsiteX37" fmla="*/ 128482 w 574874"/>
              <a:gd name="connsiteY37" fmla="*/ 37997 h 475555"/>
              <a:gd name="connsiteX38" fmla="*/ 135747 w 574874"/>
              <a:gd name="connsiteY38" fmla="*/ 52539 h 475555"/>
              <a:gd name="connsiteX39" fmla="*/ 153938 w 574874"/>
              <a:gd name="connsiteY39" fmla="*/ 61009 h 475555"/>
              <a:gd name="connsiteX40" fmla="*/ 172128 w 574874"/>
              <a:gd name="connsiteY40" fmla="*/ 54967 h 475555"/>
              <a:gd name="connsiteX41" fmla="*/ 266660 w 574874"/>
              <a:gd name="connsiteY41" fmla="*/ 10097 h 475555"/>
              <a:gd name="connsiteX42" fmla="*/ 284910 w 574874"/>
              <a:gd name="connsiteY42" fmla="*/ 0 h 475555"/>
              <a:gd name="connsiteX43" fmla="*/ 376912 w 574874"/>
              <a:gd name="connsiteY43" fmla="*/ 0 h 475555"/>
              <a:gd name="connsiteX44" fmla="*/ 353926 w 574874"/>
              <a:gd name="connsiteY44" fmla="*/ 12526 h 475555"/>
              <a:gd name="connsiteX45" fmla="*/ 287281 w 574874"/>
              <a:gd name="connsiteY45" fmla="*/ 47681 h 475555"/>
              <a:gd name="connsiteX46" fmla="*/ 183027 w 574874"/>
              <a:gd name="connsiteY46" fmla="*/ 98593 h 475555"/>
              <a:gd name="connsiteX47" fmla="*/ 174532 w 574874"/>
              <a:gd name="connsiteY47" fmla="*/ 102236 h 475555"/>
              <a:gd name="connsiteX48" fmla="*/ 161203 w 574874"/>
              <a:gd name="connsiteY48" fmla="*/ 131319 h 475555"/>
              <a:gd name="connsiteX49" fmla="*/ 174532 w 574874"/>
              <a:gd name="connsiteY49" fmla="*/ 173730 h 475555"/>
              <a:gd name="connsiteX50" fmla="*/ 198786 w 574874"/>
              <a:gd name="connsiteY50" fmla="*/ 250112 h 475555"/>
              <a:gd name="connsiteX51" fmla="*/ 213344 w 574874"/>
              <a:gd name="connsiteY51" fmla="*/ 305851 h 475555"/>
              <a:gd name="connsiteX52" fmla="*/ 214546 w 574874"/>
              <a:gd name="connsiteY52" fmla="*/ 343435 h 475555"/>
              <a:gd name="connsiteX53" fmla="*/ 212115 w 574874"/>
              <a:gd name="connsiteY53" fmla="*/ 391917 h 475555"/>
              <a:gd name="connsiteX54" fmla="*/ 212115 w 574874"/>
              <a:gd name="connsiteY54" fmla="*/ 405245 h 475555"/>
              <a:gd name="connsiteX55" fmla="*/ 141811 w 574874"/>
              <a:gd name="connsiteY55" fmla="*/ 473126 h 475555"/>
              <a:gd name="connsiteX56" fmla="*/ 99393 w 574874"/>
              <a:gd name="connsiteY56" fmla="*/ 475555 h 475555"/>
              <a:gd name="connsiteX57" fmla="*/ 61810 w 574874"/>
              <a:gd name="connsiteY57" fmla="*/ 462228 h 475555"/>
              <a:gd name="connsiteX58" fmla="*/ 48481 w 574874"/>
              <a:gd name="connsiteY58" fmla="*/ 453727 h 475555"/>
              <a:gd name="connsiteX59" fmla="*/ 4861 w 574874"/>
              <a:gd name="connsiteY59" fmla="*/ 405245 h 475555"/>
              <a:gd name="connsiteX60" fmla="*/ 0 w 574874"/>
              <a:gd name="connsiteY60" fmla="*/ 364048 h 475555"/>
              <a:gd name="connsiteX61" fmla="*/ 19392 w 574874"/>
              <a:gd name="connsiteY61" fmla="*/ 310708 h 475555"/>
              <a:gd name="connsiteX62" fmla="*/ 110291 w 574874"/>
              <a:gd name="connsiteY62" fmla="*/ 267083 h 475555"/>
              <a:gd name="connsiteX63" fmla="*/ 126051 w 574874"/>
              <a:gd name="connsiteY63" fmla="*/ 267083 h 475555"/>
              <a:gd name="connsiteX64" fmla="*/ 145444 w 574874"/>
              <a:gd name="connsiteY64" fmla="*/ 241612 h 475555"/>
              <a:gd name="connsiteX65" fmla="*/ 134545 w 574874"/>
              <a:gd name="connsiteY65" fmla="*/ 202844 h 475555"/>
              <a:gd name="connsiteX66" fmla="*/ 105457 w 574874"/>
              <a:gd name="connsiteY66" fmla="*/ 114349 h 475555"/>
              <a:gd name="connsiteX67" fmla="*/ 66672 w 574874"/>
              <a:gd name="connsiteY67" fmla="*/ 19812 h 4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74874" h="475555">
                <a:moveTo>
                  <a:pt x="115153" y="309494"/>
                </a:moveTo>
                <a:cubicBezTo>
                  <a:pt x="81203" y="307065"/>
                  <a:pt x="59406" y="330107"/>
                  <a:pt x="50912" y="353119"/>
                </a:cubicBezTo>
                <a:cubicBezTo>
                  <a:pt x="44848" y="371304"/>
                  <a:pt x="43646" y="391917"/>
                  <a:pt x="56975" y="408888"/>
                </a:cubicBezTo>
                <a:cubicBezTo>
                  <a:pt x="80001" y="439186"/>
                  <a:pt x="123647" y="437971"/>
                  <a:pt x="149103" y="417388"/>
                </a:cubicBezTo>
                <a:cubicBezTo>
                  <a:pt x="156369" y="411316"/>
                  <a:pt x="162432" y="402816"/>
                  <a:pt x="162432" y="393132"/>
                </a:cubicBezTo>
                <a:cubicBezTo>
                  <a:pt x="162432" y="382233"/>
                  <a:pt x="166065" y="372518"/>
                  <a:pt x="169698" y="362834"/>
                </a:cubicBezTo>
                <a:cubicBezTo>
                  <a:pt x="176963" y="345863"/>
                  <a:pt x="168496" y="327678"/>
                  <a:pt x="152736" y="319208"/>
                </a:cubicBezTo>
                <a:cubicBezTo>
                  <a:pt x="140609" y="311922"/>
                  <a:pt x="127280" y="308279"/>
                  <a:pt x="115153" y="309494"/>
                </a:cubicBezTo>
                <a:close/>
                <a:moveTo>
                  <a:pt x="490902" y="87694"/>
                </a:moveTo>
                <a:cubicBezTo>
                  <a:pt x="477573" y="91307"/>
                  <a:pt x="465446" y="96164"/>
                  <a:pt x="453319" y="101021"/>
                </a:cubicBezTo>
                <a:cubicBezTo>
                  <a:pt x="448485" y="103450"/>
                  <a:pt x="443623" y="107063"/>
                  <a:pt x="441219" y="110706"/>
                </a:cubicBezTo>
                <a:cubicBezTo>
                  <a:pt x="431523" y="126462"/>
                  <a:pt x="420598" y="142218"/>
                  <a:pt x="414534" y="159188"/>
                </a:cubicBezTo>
                <a:cubicBezTo>
                  <a:pt x="404838" y="188302"/>
                  <a:pt x="423029" y="211314"/>
                  <a:pt x="454548" y="208885"/>
                </a:cubicBezTo>
                <a:cubicBezTo>
                  <a:pt x="463016" y="208885"/>
                  <a:pt x="472712" y="207671"/>
                  <a:pt x="481206" y="205242"/>
                </a:cubicBezTo>
                <a:cubicBezTo>
                  <a:pt x="515156" y="196772"/>
                  <a:pt x="524852" y="183445"/>
                  <a:pt x="527257" y="149504"/>
                </a:cubicBezTo>
                <a:cubicBezTo>
                  <a:pt x="523624" y="133748"/>
                  <a:pt x="521220" y="117992"/>
                  <a:pt x="516358" y="102236"/>
                </a:cubicBezTo>
                <a:cubicBezTo>
                  <a:pt x="512726" y="88908"/>
                  <a:pt x="505460" y="84051"/>
                  <a:pt x="490902" y="87694"/>
                </a:cubicBezTo>
                <a:close/>
                <a:moveTo>
                  <a:pt x="495812" y="0"/>
                </a:moveTo>
                <a:lnTo>
                  <a:pt x="542281" y="0"/>
                </a:lnTo>
                <a:lnTo>
                  <a:pt x="561207" y="73152"/>
                </a:lnTo>
                <a:cubicBezTo>
                  <a:pt x="566068" y="97378"/>
                  <a:pt x="572105" y="121635"/>
                  <a:pt x="569701" y="145861"/>
                </a:cubicBezTo>
                <a:cubicBezTo>
                  <a:pt x="570903" y="145861"/>
                  <a:pt x="572105" y="149504"/>
                  <a:pt x="573334" y="153147"/>
                </a:cubicBezTo>
                <a:cubicBezTo>
                  <a:pt x="573334" y="159188"/>
                  <a:pt x="573334" y="165260"/>
                  <a:pt x="574536" y="171332"/>
                </a:cubicBezTo>
                <a:cubicBezTo>
                  <a:pt x="576966" y="193129"/>
                  <a:pt x="566068" y="208885"/>
                  <a:pt x="550308" y="221029"/>
                </a:cubicBezTo>
                <a:cubicBezTo>
                  <a:pt x="535751" y="231928"/>
                  <a:pt x="519991" y="240398"/>
                  <a:pt x="501827" y="242826"/>
                </a:cubicBezTo>
                <a:cubicBezTo>
                  <a:pt x="496966" y="242826"/>
                  <a:pt x="493333" y="244041"/>
                  <a:pt x="488472" y="245255"/>
                </a:cubicBezTo>
                <a:cubicBezTo>
                  <a:pt x="464244" y="254939"/>
                  <a:pt x="441219" y="247684"/>
                  <a:pt x="418167" y="240398"/>
                </a:cubicBezTo>
                <a:cubicBezTo>
                  <a:pt x="403636" y="235571"/>
                  <a:pt x="391509" y="225856"/>
                  <a:pt x="385446" y="212528"/>
                </a:cubicBezTo>
                <a:cubicBezTo>
                  <a:pt x="370915" y="181016"/>
                  <a:pt x="367282" y="149504"/>
                  <a:pt x="385446" y="116777"/>
                </a:cubicBezTo>
                <a:cubicBezTo>
                  <a:pt x="401205" y="88908"/>
                  <a:pt x="423029" y="69509"/>
                  <a:pt x="450915" y="54967"/>
                </a:cubicBezTo>
                <a:cubicBezTo>
                  <a:pt x="458181" y="51324"/>
                  <a:pt x="467877" y="51324"/>
                  <a:pt x="476371" y="48896"/>
                </a:cubicBezTo>
                <a:cubicBezTo>
                  <a:pt x="484839" y="47681"/>
                  <a:pt x="492131" y="47681"/>
                  <a:pt x="500599" y="45253"/>
                </a:cubicBezTo>
                <a:cubicBezTo>
                  <a:pt x="505460" y="44038"/>
                  <a:pt x="507864" y="40426"/>
                  <a:pt x="506662" y="35568"/>
                </a:cubicBezTo>
                <a:cubicBezTo>
                  <a:pt x="506662" y="33140"/>
                  <a:pt x="505460" y="30711"/>
                  <a:pt x="504231" y="29497"/>
                </a:cubicBezTo>
                <a:close/>
                <a:moveTo>
                  <a:pt x="64156" y="0"/>
                </a:moveTo>
                <a:lnTo>
                  <a:pt x="149987" y="0"/>
                </a:lnTo>
                <a:lnTo>
                  <a:pt x="143040" y="2842"/>
                </a:lnTo>
                <a:cubicBezTo>
                  <a:pt x="116355" y="13740"/>
                  <a:pt x="116355" y="12526"/>
                  <a:pt x="128482" y="37997"/>
                </a:cubicBezTo>
                <a:cubicBezTo>
                  <a:pt x="130913" y="42824"/>
                  <a:pt x="133343" y="47681"/>
                  <a:pt x="135747" y="52539"/>
                </a:cubicBezTo>
                <a:cubicBezTo>
                  <a:pt x="138178" y="59794"/>
                  <a:pt x="143040" y="62223"/>
                  <a:pt x="153938" y="61009"/>
                </a:cubicBezTo>
                <a:cubicBezTo>
                  <a:pt x="157571" y="59794"/>
                  <a:pt x="164836" y="58580"/>
                  <a:pt x="172128" y="54967"/>
                </a:cubicBezTo>
                <a:cubicBezTo>
                  <a:pt x="203648" y="40426"/>
                  <a:pt x="235141" y="25853"/>
                  <a:pt x="266660" y="10097"/>
                </a:cubicBezTo>
                <a:lnTo>
                  <a:pt x="284910" y="0"/>
                </a:lnTo>
                <a:lnTo>
                  <a:pt x="376912" y="0"/>
                </a:lnTo>
                <a:lnTo>
                  <a:pt x="353926" y="12526"/>
                </a:lnTo>
                <a:cubicBezTo>
                  <a:pt x="332130" y="24670"/>
                  <a:pt x="309078" y="36783"/>
                  <a:pt x="287281" y="47681"/>
                </a:cubicBezTo>
                <a:cubicBezTo>
                  <a:pt x="252129" y="64652"/>
                  <a:pt x="218179" y="81622"/>
                  <a:pt x="183027" y="98593"/>
                </a:cubicBezTo>
                <a:cubicBezTo>
                  <a:pt x="180596" y="99807"/>
                  <a:pt x="176963" y="101021"/>
                  <a:pt x="174532" y="102236"/>
                </a:cubicBezTo>
                <a:cubicBezTo>
                  <a:pt x="156369" y="110706"/>
                  <a:pt x="156369" y="116777"/>
                  <a:pt x="161203" y="131319"/>
                </a:cubicBezTo>
                <a:cubicBezTo>
                  <a:pt x="166065" y="145861"/>
                  <a:pt x="169698" y="159188"/>
                  <a:pt x="174532" y="173730"/>
                </a:cubicBezTo>
                <a:cubicBezTo>
                  <a:pt x="183027" y="199201"/>
                  <a:pt x="191521" y="224641"/>
                  <a:pt x="198786" y="250112"/>
                </a:cubicBezTo>
                <a:cubicBezTo>
                  <a:pt x="203648" y="268297"/>
                  <a:pt x="206052" y="287666"/>
                  <a:pt x="213344" y="305851"/>
                </a:cubicBezTo>
                <a:cubicBezTo>
                  <a:pt x="216977" y="316780"/>
                  <a:pt x="215748" y="331322"/>
                  <a:pt x="214546" y="343435"/>
                </a:cubicBezTo>
                <a:cubicBezTo>
                  <a:pt x="214546" y="359191"/>
                  <a:pt x="213344" y="376161"/>
                  <a:pt x="212115" y="391917"/>
                </a:cubicBezTo>
                <a:cubicBezTo>
                  <a:pt x="212115" y="396775"/>
                  <a:pt x="212115" y="400418"/>
                  <a:pt x="212115" y="405245"/>
                </a:cubicBezTo>
                <a:cubicBezTo>
                  <a:pt x="208483" y="441614"/>
                  <a:pt x="178192" y="470698"/>
                  <a:pt x="141811" y="473126"/>
                </a:cubicBezTo>
                <a:cubicBezTo>
                  <a:pt x="127280" y="474341"/>
                  <a:pt x="113951" y="474341"/>
                  <a:pt x="99393" y="475555"/>
                </a:cubicBezTo>
                <a:cubicBezTo>
                  <a:pt x="86064" y="475555"/>
                  <a:pt x="72735" y="471912"/>
                  <a:pt x="61810" y="462228"/>
                </a:cubicBezTo>
                <a:cubicBezTo>
                  <a:pt x="58177" y="458585"/>
                  <a:pt x="53343" y="454942"/>
                  <a:pt x="48481" y="453727"/>
                </a:cubicBezTo>
                <a:cubicBezTo>
                  <a:pt x="26658" y="444043"/>
                  <a:pt x="13329" y="425858"/>
                  <a:pt x="4861" y="405245"/>
                </a:cubicBezTo>
                <a:cubicBezTo>
                  <a:pt x="0" y="393132"/>
                  <a:pt x="0" y="377375"/>
                  <a:pt x="0" y="364048"/>
                </a:cubicBezTo>
                <a:cubicBezTo>
                  <a:pt x="0" y="344649"/>
                  <a:pt x="6063" y="326464"/>
                  <a:pt x="19392" y="310708"/>
                </a:cubicBezTo>
                <a:cubicBezTo>
                  <a:pt x="43646" y="281625"/>
                  <a:pt x="72735" y="267083"/>
                  <a:pt x="110291" y="267083"/>
                </a:cubicBezTo>
                <a:cubicBezTo>
                  <a:pt x="115153" y="267083"/>
                  <a:pt x="121216" y="267083"/>
                  <a:pt x="126051" y="267083"/>
                </a:cubicBezTo>
                <a:cubicBezTo>
                  <a:pt x="145444" y="265868"/>
                  <a:pt x="150305" y="261011"/>
                  <a:pt x="145444" y="241612"/>
                </a:cubicBezTo>
                <a:cubicBezTo>
                  <a:pt x="143040" y="228284"/>
                  <a:pt x="138178" y="216171"/>
                  <a:pt x="134545" y="202844"/>
                </a:cubicBezTo>
                <a:cubicBezTo>
                  <a:pt x="124849" y="172516"/>
                  <a:pt x="115153" y="143432"/>
                  <a:pt x="105457" y="114349"/>
                </a:cubicBezTo>
                <a:cubicBezTo>
                  <a:pt x="94532" y="81622"/>
                  <a:pt x="82431" y="50110"/>
                  <a:pt x="66672" y="198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BD80C56C-0081-0443-B990-1ABC053CAB0D}"/>
              </a:ext>
            </a:extLst>
          </p:cNvPr>
          <p:cNvSpPr/>
          <p:nvPr userDrawn="1"/>
        </p:nvSpPr>
        <p:spPr>
          <a:xfrm>
            <a:off x="8072413" y="0"/>
            <a:ext cx="350138" cy="590278"/>
          </a:xfrm>
          <a:custGeom>
            <a:avLst/>
            <a:gdLst>
              <a:gd name="connsiteX0" fmla="*/ 129020 w 350138"/>
              <a:gd name="connsiteY0" fmla="*/ 353623 h 590278"/>
              <a:gd name="connsiteX1" fmla="*/ 114487 w 350138"/>
              <a:gd name="connsiteY1" fmla="*/ 354838 h 590278"/>
              <a:gd name="connsiteX2" fmla="*/ 68420 w 350138"/>
              <a:gd name="connsiteY2" fmla="*/ 358453 h 590278"/>
              <a:gd name="connsiteX3" fmla="*/ 58720 w 350138"/>
              <a:gd name="connsiteY3" fmla="*/ 366957 h 590278"/>
              <a:gd name="connsiteX4" fmla="*/ 64778 w 350138"/>
              <a:gd name="connsiteY4" fmla="*/ 376646 h 590278"/>
              <a:gd name="connsiteX5" fmla="*/ 89028 w 350138"/>
              <a:gd name="connsiteY5" fmla="*/ 388764 h 590278"/>
              <a:gd name="connsiteX6" fmla="*/ 108428 w 350138"/>
              <a:gd name="connsiteY6" fmla="*/ 399668 h 590278"/>
              <a:gd name="connsiteX7" fmla="*/ 105995 w 350138"/>
              <a:gd name="connsiteY7" fmla="*/ 411787 h 590278"/>
              <a:gd name="connsiteX8" fmla="*/ 75703 w 350138"/>
              <a:gd name="connsiteY8" fmla="*/ 420290 h 590278"/>
              <a:gd name="connsiteX9" fmla="*/ 66003 w 350138"/>
              <a:gd name="connsiteY9" fmla="*/ 444527 h 590278"/>
              <a:gd name="connsiteX10" fmla="*/ 72061 w 350138"/>
              <a:gd name="connsiteY10" fmla="*/ 459076 h 590278"/>
              <a:gd name="connsiteX11" fmla="*/ 85387 w 350138"/>
              <a:gd name="connsiteY11" fmla="*/ 469979 h 590278"/>
              <a:gd name="connsiteX12" fmla="*/ 102370 w 350138"/>
              <a:gd name="connsiteY12" fmla="*/ 474839 h 590278"/>
              <a:gd name="connsiteX13" fmla="*/ 102370 w 350138"/>
              <a:gd name="connsiteY13" fmla="*/ 484528 h 590278"/>
              <a:gd name="connsiteX14" fmla="*/ 74478 w 350138"/>
              <a:gd name="connsiteY14" fmla="*/ 493002 h 590278"/>
              <a:gd name="connsiteX15" fmla="*/ 72061 w 350138"/>
              <a:gd name="connsiteY15" fmla="*/ 503935 h 590278"/>
              <a:gd name="connsiteX16" fmla="*/ 137512 w 350138"/>
              <a:gd name="connsiteY16" fmla="*/ 526957 h 590278"/>
              <a:gd name="connsiteX17" fmla="*/ 179937 w 350138"/>
              <a:gd name="connsiteY17" fmla="*/ 520883 h 590278"/>
              <a:gd name="connsiteX18" fmla="*/ 206604 w 350138"/>
              <a:gd name="connsiteY18" fmla="*/ 500291 h 590278"/>
              <a:gd name="connsiteX19" fmla="*/ 230854 w 350138"/>
              <a:gd name="connsiteY19" fmla="*/ 479668 h 590278"/>
              <a:gd name="connsiteX20" fmla="*/ 242971 w 350138"/>
              <a:gd name="connsiteY20" fmla="*/ 474839 h 590278"/>
              <a:gd name="connsiteX21" fmla="*/ 245388 w 350138"/>
              <a:gd name="connsiteY21" fmla="*/ 457861 h 590278"/>
              <a:gd name="connsiteX22" fmla="*/ 221154 w 350138"/>
              <a:gd name="connsiteY22" fmla="*/ 450601 h 590278"/>
              <a:gd name="connsiteX23" fmla="*/ 204187 w 350138"/>
              <a:gd name="connsiteY23" fmla="*/ 454216 h 590278"/>
              <a:gd name="connsiteX24" fmla="*/ 178729 w 350138"/>
              <a:gd name="connsiteY24" fmla="*/ 445742 h 590278"/>
              <a:gd name="connsiteX25" fmla="*/ 201754 w 350138"/>
              <a:gd name="connsiteY25" fmla="*/ 431194 h 590278"/>
              <a:gd name="connsiteX26" fmla="*/ 223571 w 350138"/>
              <a:gd name="connsiteY26" fmla="*/ 431194 h 590278"/>
              <a:gd name="connsiteX27" fmla="*/ 234479 w 350138"/>
              <a:gd name="connsiteY27" fmla="*/ 416646 h 590278"/>
              <a:gd name="connsiteX28" fmla="*/ 222363 w 350138"/>
              <a:gd name="connsiteY28" fmla="*/ 376646 h 590278"/>
              <a:gd name="connsiteX29" fmla="*/ 210246 w 350138"/>
              <a:gd name="connsiteY29" fmla="*/ 364527 h 590278"/>
              <a:gd name="connsiteX30" fmla="*/ 190846 w 350138"/>
              <a:gd name="connsiteY30" fmla="*/ 360883 h 590278"/>
              <a:gd name="connsiteX31" fmla="*/ 162970 w 350138"/>
              <a:gd name="connsiteY31" fmla="*/ 356053 h 590278"/>
              <a:gd name="connsiteX32" fmla="*/ 129020 w 350138"/>
              <a:gd name="connsiteY32" fmla="*/ 353623 h 590278"/>
              <a:gd name="connsiteX33" fmla="*/ 57116 w 350138"/>
              <a:gd name="connsiteY33" fmla="*/ 0 h 590278"/>
              <a:gd name="connsiteX34" fmla="*/ 132697 w 350138"/>
              <a:gd name="connsiteY34" fmla="*/ 0 h 590278"/>
              <a:gd name="connsiteX35" fmla="*/ 107204 w 350138"/>
              <a:gd name="connsiteY35" fmla="*/ 17859 h 590278"/>
              <a:gd name="connsiteX36" fmla="*/ 93878 w 350138"/>
              <a:gd name="connsiteY36" fmla="*/ 29978 h 590278"/>
              <a:gd name="connsiteX37" fmla="*/ 52661 w 350138"/>
              <a:gd name="connsiteY37" fmla="*/ 99074 h 590278"/>
              <a:gd name="connsiteX38" fmla="*/ 61153 w 350138"/>
              <a:gd name="connsiteY38" fmla="*/ 222719 h 590278"/>
              <a:gd name="connsiteX39" fmla="*/ 73270 w 350138"/>
              <a:gd name="connsiteY39" fmla="*/ 279667 h 590278"/>
              <a:gd name="connsiteX40" fmla="*/ 78120 w 350138"/>
              <a:gd name="connsiteY40" fmla="*/ 303934 h 590278"/>
              <a:gd name="connsiteX41" fmla="*/ 112054 w 350138"/>
              <a:gd name="connsiteY41" fmla="*/ 311194 h 590278"/>
              <a:gd name="connsiteX42" fmla="*/ 118128 w 350138"/>
              <a:gd name="connsiteY42" fmla="*/ 300290 h 590278"/>
              <a:gd name="connsiteX43" fmla="*/ 129037 w 350138"/>
              <a:gd name="connsiteY43" fmla="*/ 232408 h 590278"/>
              <a:gd name="connsiteX44" fmla="*/ 108428 w 350138"/>
              <a:gd name="connsiteY44" fmla="*/ 193623 h 590278"/>
              <a:gd name="connsiteX45" fmla="*/ 96295 w 350138"/>
              <a:gd name="connsiteY45" fmla="*/ 181504 h 590278"/>
              <a:gd name="connsiteX46" fmla="*/ 103578 w 350138"/>
              <a:gd name="connsiteY46" fmla="*/ 142719 h 590278"/>
              <a:gd name="connsiteX47" fmla="*/ 143570 w 350138"/>
              <a:gd name="connsiteY47" fmla="*/ 140289 h 590278"/>
              <a:gd name="connsiteX48" fmla="*/ 182370 w 350138"/>
              <a:gd name="connsiteY48" fmla="*/ 141504 h 590278"/>
              <a:gd name="connsiteX49" fmla="*/ 216304 w 350138"/>
              <a:gd name="connsiteY49" fmla="*/ 147548 h 590278"/>
              <a:gd name="connsiteX50" fmla="*/ 222363 w 350138"/>
              <a:gd name="connsiteY50" fmla="*/ 174215 h 590278"/>
              <a:gd name="connsiteX51" fmla="*/ 206604 w 350138"/>
              <a:gd name="connsiteY51" fmla="*/ 249386 h 590278"/>
              <a:gd name="connsiteX52" fmla="*/ 206604 w 350138"/>
              <a:gd name="connsiteY52" fmla="*/ 273623 h 590278"/>
              <a:gd name="connsiteX53" fmla="*/ 194487 w 350138"/>
              <a:gd name="connsiteY53" fmla="*/ 288171 h 590278"/>
              <a:gd name="connsiteX54" fmla="*/ 176296 w 350138"/>
              <a:gd name="connsiteY54" fmla="*/ 278453 h 590278"/>
              <a:gd name="connsiteX55" fmla="*/ 172670 w 350138"/>
              <a:gd name="connsiteY55" fmla="*/ 265119 h 590278"/>
              <a:gd name="connsiteX56" fmla="*/ 167820 w 350138"/>
              <a:gd name="connsiteY56" fmla="*/ 261504 h 590278"/>
              <a:gd name="connsiteX57" fmla="*/ 161762 w 350138"/>
              <a:gd name="connsiteY57" fmla="*/ 266334 h 590278"/>
              <a:gd name="connsiteX58" fmla="*/ 162970 w 350138"/>
              <a:gd name="connsiteY58" fmla="*/ 302719 h 590278"/>
              <a:gd name="connsiteX59" fmla="*/ 194487 w 350138"/>
              <a:gd name="connsiteY59" fmla="*/ 314838 h 590278"/>
              <a:gd name="connsiteX60" fmla="*/ 213871 w 350138"/>
              <a:gd name="connsiteY60" fmla="*/ 301505 h 590278"/>
              <a:gd name="connsiteX61" fmla="*/ 216304 w 350138"/>
              <a:gd name="connsiteY61" fmla="*/ 293001 h 590278"/>
              <a:gd name="connsiteX62" fmla="*/ 256296 w 350138"/>
              <a:gd name="connsiteY62" fmla="*/ 220289 h 590278"/>
              <a:gd name="connsiteX63" fmla="*/ 299946 w 350138"/>
              <a:gd name="connsiteY63" fmla="*/ 118452 h 590278"/>
              <a:gd name="connsiteX64" fmla="*/ 301155 w 350138"/>
              <a:gd name="connsiteY64" fmla="*/ 107548 h 590278"/>
              <a:gd name="connsiteX65" fmla="*/ 267205 w 350138"/>
              <a:gd name="connsiteY65" fmla="*/ 22718 h 590278"/>
              <a:gd name="connsiteX66" fmla="*/ 236153 w 350138"/>
              <a:gd name="connsiteY66" fmla="*/ 1348 h 590278"/>
              <a:gd name="connsiteX67" fmla="*/ 231933 w 350138"/>
              <a:gd name="connsiteY67" fmla="*/ 0 h 590278"/>
              <a:gd name="connsiteX68" fmla="*/ 296231 w 350138"/>
              <a:gd name="connsiteY68" fmla="*/ 0 h 590278"/>
              <a:gd name="connsiteX69" fmla="*/ 309630 w 350138"/>
              <a:gd name="connsiteY69" fmla="*/ 11785 h 590278"/>
              <a:gd name="connsiteX70" fmla="*/ 349638 w 350138"/>
              <a:gd name="connsiteY70" fmla="*/ 113622 h 590278"/>
              <a:gd name="connsiteX71" fmla="*/ 348430 w 350138"/>
              <a:gd name="connsiteY71" fmla="*/ 133000 h 590278"/>
              <a:gd name="connsiteX72" fmla="*/ 336296 w 350138"/>
              <a:gd name="connsiteY72" fmla="*/ 189978 h 590278"/>
              <a:gd name="connsiteX73" fmla="*/ 321763 w 350138"/>
              <a:gd name="connsiteY73" fmla="*/ 219075 h 590278"/>
              <a:gd name="connsiteX74" fmla="*/ 281755 w 350138"/>
              <a:gd name="connsiteY74" fmla="*/ 272408 h 590278"/>
              <a:gd name="connsiteX75" fmla="*/ 263579 w 350138"/>
              <a:gd name="connsiteY75" fmla="*/ 312408 h 590278"/>
              <a:gd name="connsiteX76" fmla="*/ 269638 w 350138"/>
              <a:gd name="connsiteY76" fmla="*/ 341505 h 590278"/>
              <a:gd name="connsiteX77" fmla="*/ 299930 w 350138"/>
              <a:gd name="connsiteY77" fmla="*/ 409387 h 590278"/>
              <a:gd name="connsiteX78" fmla="*/ 301155 w 350138"/>
              <a:gd name="connsiteY78" fmla="*/ 425120 h 590278"/>
              <a:gd name="connsiteX79" fmla="*/ 295096 w 350138"/>
              <a:gd name="connsiteY79" fmla="*/ 478453 h 590278"/>
              <a:gd name="connsiteX80" fmla="*/ 268429 w 350138"/>
              <a:gd name="connsiteY80" fmla="*/ 511194 h 590278"/>
              <a:gd name="connsiteX81" fmla="*/ 234479 w 350138"/>
              <a:gd name="connsiteY81" fmla="*/ 535431 h 590278"/>
              <a:gd name="connsiteX82" fmla="*/ 198113 w 350138"/>
              <a:gd name="connsiteY82" fmla="*/ 557269 h 590278"/>
              <a:gd name="connsiteX83" fmla="*/ 170237 w 350138"/>
              <a:gd name="connsiteY83" fmla="*/ 576646 h 590278"/>
              <a:gd name="connsiteX84" fmla="*/ 146004 w 350138"/>
              <a:gd name="connsiteY84" fmla="*/ 589980 h 590278"/>
              <a:gd name="connsiteX85" fmla="*/ 102354 w 350138"/>
              <a:gd name="connsiteY85" fmla="*/ 581506 h 590278"/>
              <a:gd name="connsiteX86" fmla="*/ 87820 w 350138"/>
              <a:gd name="connsiteY86" fmla="*/ 568172 h 590278"/>
              <a:gd name="connsiteX87" fmla="*/ 38111 w 350138"/>
              <a:gd name="connsiteY87" fmla="*/ 524528 h 590278"/>
              <a:gd name="connsiteX88" fmla="*/ 15086 w 350138"/>
              <a:gd name="connsiteY88" fmla="*/ 511194 h 590278"/>
              <a:gd name="connsiteX89" fmla="*/ 4178 w 350138"/>
              <a:gd name="connsiteY89" fmla="*/ 479668 h 590278"/>
              <a:gd name="connsiteX90" fmla="*/ 6611 w 350138"/>
              <a:gd name="connsiteY90" fmla="*/ 446957 h 590278"/>
              <a:gd name="connsiteX91" fmla="*/ 11445 w 350138"/>
              <a:gd name="connsiteY91" fmla="*/ 414216 h 590278"/>
              <a:gd name="connsiteX92" fmla="*/ 12669 w 350138"/>
              <a:gd name="connsiteY92" fmla="*/ 383935 h 590278"/>
              <a:gd name="connsiteX93" fmla="*/ 15086 w 350138"/>
              <a:gd name="connsiteY93" fmla="*/ 363312 h 590278"/>
              <a:gd name="connsiteX94" fmla="*/ 29636 w 350138"/>
              <a:gd name="connsiteY94" fmla="*/ 302719 h 590278"/>
              <a:gd name="connsiteX95" fmla="*/ 18728 w 350138"/>
              <a:gd name="connsiteY95" fmla="*/ 234838 h 590278"/>
              <a:gd name="connsiteX96" fmla="*/ 536 w 350138"/>
              <a:gd name="connsiteY96" fmla="*/ 142719 h 590278"/>
              <a:gd name="connsiteX97" fmla="*/ 12669 w 350138"/>
              <a:gd name="connsiteY97" fmla="*/ 66333 h 590278"/>
              <a:gd name="connsiteX98" fmla="*/ 41753 w 350138"/>
              <a:gd name="connsiteY98" fmla="*/ 16644 h 59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50138" h="590278">
                <a:moveTo>
                  <a:pt x="129020" y="353623"/>
                </a:moveTo>
                <a:cubicBezTo>
                  <a:pt x="124187" y="353623"/>
                  <a:pt x="119337" y="353623"/>
                  <a:pt x="114487" y="354838"/>
                </a:cubicBezTo>
                <a:cubicBezTo>
                  <a:pt x="98728" y="356053"/>
                  <a:pt x="82970" y="357268"/>
                  <a:pt x="68420" y="358453"/>
                </a:cubicBezTo>
                <a:cubicBezTo>
                  <a:pt x="64778" y="358453"/>
                  <a:pt x="61153" y="363312"/>
                  <a:pt x="58720" y="366957"/>
                </a:cubicBezTo>
                <a:cubicBezTo>
                  <a:pt x="56303" y="371786"/>
                  <a:pt x="59945" y="375431"/>
                  <a:pt x="64778" y="376646"/>
                </a:cubicBezTo>
                <a:cubicBezTo>
                  <a:pt x="73270" y="380290"/>
                  <a:pt x="80537" y="383935"/>
                  <a:pt x="89028" y="388764"/>
                </a:cubicBezTo>
                <a:cubicBezTo>
                  <a:pt x="95087" y="392409"/>
                  <a:pt x="102370" y="396053"/>
                  <a:pt x="108428" y="399668"/>
                </a:cubicBezTo>
                <a:cubicBezTo>
                  <a:pt x="113278" y="403312"/>
                  <a:pt x="112054" y="409387"/>
                  <a:pt x="105995" y="411787"/>
                </a:cubicBezTo>
                <a:cubicBezTo>
                  <a:pt x="96295" y="415431"/>
                  <a:pt x="86611" y="417861"/>
                  <a:pt x="75703" y="420290"/>
                </a:cubicBezTo>
                <a:cubicBezTo>
                  <a:pt x="57511" y="426335"/>
                  <a:pt x="57511" y="428764"/>
                  <a:pt x="66003" y="444527"/>
                </a:cubicBezTo>
                <a:cubicBezTo>
                  <a:pt x="68420" y="449387"/>
                  <a:pt x="70853" y="454216"/>
                  <a:pt x="72061" y="459076"/>
                </a:cubicBezTo>
                <a:cubicBezTo>
                  <a:pt x="74478" y="465120"/>
                  <a:pt x="79328" y="468764"/>
                  <a:pt x="85387" y="469979"/>
                </a:cubicBezTo>
                <a:cubicBezTo>
                  <a:pt x="91445" y="471194"/>
                  <a:pt x="96295" y="473624"/>
                  <a:pt x="102370" y="474839"/>
                </a:cubicBezTo>
                <a:cubicBezTo>
                  <a:pt x="105995" y="476053"/>
                  <a:pt x="105995" y="482098"/>
                  <a:pt x="102370" y="484528"/>
                </a:cubicBezTo>
                <a:cubicBezTo>
                  <a:pt x="93878" y="488172"/>
                  <a:pt x="84178" y="490602"/>
                  <a:pt x="74478" y="493002"/>
                </a:cubicBezTo>
                <a:cubicBezTo>
                  <a:pt x="67211" y="495431"/>
                  <a:pt x="66003" y="499076"/>
                  <a:pt x="72061" y="503935"/>
                </a:cubicBezTo>
                <a:cubicBezTo>
                  <a:pt x="90237" y="519668"/>
                  <a:pt x="112054" y="529387"/>
                  <a:pt x="137512" y="526957"/>
                </a:cubicBezTo>
                <a:cubicBezTo>
                  <a:pt x="152062" y="525743"/>
                  <a:pt x="165387" y="522098"/>
                  <a:pt x="179937" y="520883"/>
                </a:cubicBezTo>
                <a:cubicBezTo>
                  <a:pt x="193279" y="518454"/>
                  <a:pt x="201754" y="513624"/>
                  <a:pt x="206604" y="500291"/>
                </a:cubicBezTo>
                <a:cubicBezTo>
                  <a:pt x="210246" y="489387"/>
                  <a:pt x="219946" y="482098"/>
                  <a:pt x="230854" y="479668"/>
                </a:cubicBezTo>
                <a:cubicBezTo>
                  <a:pt x="235688" y="478453"/>
                  <a:pt x="239329" y="477268"/>
                  <a:pt x="242971" y="474839"/>
                </a:cubicBezTo>
                <a:cubicBezTo>
                  <a:pt x="249029" y="471194"/>
                  <a:pt x="250238" y="462720"/>
                  <a:pt x="245388" y="457861"/>
                </a:cubicBezTo>
                <a:cubicBezTo>
                  <a:pt x="238121" y="450601"/>
                  <a:pt x="230854" y="448172"/>
                  <a:pt x="221154" y="450601"/>
                </a:cubicBezTo>
                <a:cubicBezTo>
                  <a:pt x="215096" y="451787"/>
                  <a:pt x="209021" y="454216"/>
                  <a:pt x="204187" y="454216"/>
                </a:cubicBezTo>
                <a:cubicBezTo>
                  <a:pt x="194487" y="454216"/>
                  <a:pt x="183579" y="455431"/>
                  <a:pt x="178729" y="445742"/>
                </a:cubicBezTo>
                <a:cubicBezTo>
                  <a:pt x="175087" y="439668"/>
                  <a:pt x="187204" y="432409"/>
                  <a:pt x="201754" y="431194"/>
                </a:cubicBezTo>
                <a:cubicBezTo>
                  <a:pt x="209021" y="429979"/>
                  <a:pt x="216304" y="431194"/>
                  <a:pt x="223571" y="431194"/>
                </a:cubicBezTo>
                <a:cubicBezTo>
                  <a:pt x="234479" y="431194"/>
                  <a:pt x="238121" y="426335"/>
                  <a:pt x="234479" y="416646"/>
                </a:cubicBezTo>
                <a:cubicBezTo>
                  <a:pt x="229629" y="403312"/>
                  <a:pt x="222363" y="391194"/>
                  <a:pt x="222363" y="376646"/>
                </a:cubicBezTo>
                <a:cubicBezTo>
                  <a:pt x="222363" y="370601"/>
                  <a:pt x="216304" y="366957"/>
                  <a:pt x="210246" y="364527"/>
                </a:cubicBezTo>
                <a:cubicBezTo>
                  <a:pt x="204187" y="363312"/>
                  <a:pt x="196904" y="362097"/>
                  <a:pt x="190846" y="360883"/>
                </a:cubicBezTo>
                <a:cubicBezTo>
                  <a:pt x="181146" y="359668"/>
                  <a:pt x="171446" y="359668"/>
                  <a:pt x="162970" y="356053"/>
                </a:cubicBezTo>
                <a:cubicBezTo>
                  <a:pt x="149629" y="353623"/>
                  <a:pt x="138720" y="351194"/>
                  <a:pt x="129020" y="353623"/>
                </a:cubicBezTo>
                <a:close/>
                <a:moveTo>
                  <a:pt x="57116" y="0"/>
                </a:moveTo>
                <a:lnTo>
                  <a:pt x="132697" y="0"/>
                </a:lnTo>
                <a:lnTo>
                  <a:pt x="107204" y="17859"/>
                </a:lnTo>
                <a:cubicBezTo>
                  <a:pt x="103578" y="22718"/>
                  <a:pt x="98728" y="26333"/>
                  <a:pt x="93878" y="29978"/>
                </a:cubicBezTo>
                <a:cubicBezTo>
                  <a:pt x="70853" y="48170"/>
                  <a:pt x="58720" y="71193"/>
                  <a:pt x="52661" y="99074"/>
                </a:cubicBezTo>
                <a:cubicBezTo>
                  <a:pt x="42961" y="141504"/>
                  <a:pt x="50245" y="181504"/>
                  <a:pt x="61153" y="222719"/>
                </a:cubicBezTo>
                <a:cubicBezTo>
                  <a:pt x="66003" y="240882"/>
                  <a:pt x="73270" y="259075"/>
                  <a:pt x="73270" y="279667"/>
                </a:cubicBezTo>
                <a:cubicBezTo>
                  <a:pt x="73270" y="288171"/>
                  <a:pt x="75703" y="295431"/>
                  <a:pt x="78120" y="303934"/>
                </a:cubicBezTo>
                <a:cubicBezTo>
                  <a:pt x="84178" y="319668"/>
                  <a:pt x="99937" y="323312"/>
                  <a:pt x="112054" y="311194"/>
                </a:cubicBezTo>
                <a:cubicBezTo>
                  <a:pt x="114487" y="308764"/>
                  <a:pt x="118128" y="303934"/>
                  <a:pt x="118128" y="300290"/>
                </a:cubicBezTo>
                <a:cubicBezTo>
                  <a:pt x="121754" y="277268"/>
                  <a:pt x="126604" y="255430"/>
                  <a:pt x="129037" y="232408"/>
                </a:cubicBezTo>
                <a:cubicBezTo>
                  <a:pt x="130245" y="216645"/>
                  <a:pt x="125395" y="202097"/>
                  <a:pt x="108428" y="193623"/>
                </a:cubicBezTo>
                <a:cubicBezTo>
                  <a:pt x="103578" y="191193"/>
                  <a:pt x="98728" y="186334"/>
                  <a:pt x="96295" y="181504"/>
                </a:cubicBezTo>
                <a:cubicBezTo>
                  <a:pt x="85387" y="166956"/>
                  <a:pt x="89028" y="153623"/>
                  <a:pt x="103578" y="142719"/>
                </a:cubicBezTo>
                <a:cubicBezTo>
                  <a:pt x="116904" y="134215"/>
                  <a:pt x="130245" y="133000"/>
                  <a:pt x="143570" y="140289"/>
                </a:cubicBezTo>
                <a:cubicBezTo>
                  <a:pt x="156912" y="146334"/>
                  <a:pt x="169029" y="147548"/>
                  <a:pt x="182370" y="141504"/>
                </a:cubicBezTo>
                <a:cubicBezTo>
                  <a:pt x="194487" y="136645"/>
                  <a:pt x="205396" y="140289"/>
                  <a:pt x="216304" y="147548"/>
                </a:cubicBezTo>
                <a:cubicBezTo>
                  <a:pt x="227213" y="154837"/>
                  <a:pt x="229629" y="162097"/>
                  <a:pt x="222363" y="174215"/>
                </a:cubicBezTo>
                <a:cubicBezTo>
                  <a:pt x="209021" y="196052"/>
                  <a:pt x="207813" y="222719"/>
                  <a:pt x="206604" y="249386"/>
                </a:cubicBezTo>
                <a:cubicBezTo>
                  <a:pt x="206604" y="257860"/>
                  <a:pt x="206604" y="266334"/>
                  <a:pt x="206604" y="273623"/>
                </a:cubicBezTo>
                <a:cubicBezTo>
                  <a:pt x="206604" y="280882"/>
                  <a:pt x="202963" y="286956"/>
                  <a:pt x="194487" y="288171"/>
                </a:cubicBezTo>
                <a:cubicBezTo>
                  <a:pt x="187204" y="289386"/>
                  <a:pt x="179937" y="285742"/>
                  <a:pt x="176296" y="278453"/>
                </a:cubicBezTo>
                <a:cubicBezTo>
                  <a:pt x="175087" y="274838"/>
                  <a:pt x="173879" y="269979"/>
                  <a:pt x="172670" y="265119"/>
                </a:cubicBezTo>
                <a:cubicBezTo>
                  <a:pt x="171446" y="263934"/>
                  <a:pt x="169029" y="260290"/>
                  <a:pt x="167820" y="261504"/>
                </a:cubicBezTo>
                <a:cubicBezTo>
                  <a:pt x="165387" y="262719"/>
                  <a:pt x="161762" y="265119"/>
                  <a:pt x="161762" y="266334"/>
                </a:cubicBezTo>
                <a:cubicBezTo>
                  <a:pt x="161762" y="278453"/>
                  <a:pt x="158120" y="293001"/>
                  <a:pt x="162970" y="302719"/>
                </a:cubicBezTo>
                <a:cubicBezTo>
                  <a:pt x="167820" y="312408"/>
                  <a:pt x="183579" y="312408"/>
                  <a:pt x="194487" y="314838"/>
                </a:cubicBezTo>
                <a:cubicBezTo>
                  <a:pt x="206604" y="317268"/>
                  <a:pt x="210246" y="313623"/>
                  <a:pt x="213871" y="301505"/>
                </a:cubicBezTo>
                <a:cubicBezTo>
                  <a:pt x="215096" y="299075"/>
                  <a:pt x="215096" y="295431"/>
                  <a:pt x="216304" y="293001"/>
                </a:cubicBezTo>
                <a:cubicBezTo>
                  <a:pt x="221154" y="263934"/>
                  <a:pt x="238121" y="242097"/>
                  <a:pt x="256296" y="220289"/>
                </a:cubicBezTo>
                <a:cubicBezTo>
                  <a:pt x="281755" y="191193"/>
                  <a:pt x="301155" y="158452"/>
                  <a:pt x="299946" y="118452"/>
                </a:cubicBezTo>
                <a:cubicBezTo>
                  <a:pt x="299946" y="114837"/>
                  <a:pt x="299946" y="111193"/>
                  <a:pt x="301155" y="107548"/>
                </a:cubicBezTo>
                <a:cubicBezTo>
                  <a:pt x="308421" y="72407"/>
                  <a:pt x="292663" y="45741"/>
                  <a:pt x="267205" y="22718"/>
                </a:cubicBezTo>
                <a:cubicBezTo>
                  <a:pt x="257513" y="14229"/>
                  <a:pt x="247213" y="6955"/>
                  <a:pt x="236153" y="1348"/>
                </a:cubicBezTo>
                <a:lnTo>
                  <a:pt x="231933" y="0"/>
                </a:lnTo>
                <a:lnTo>
                  <a:pt x="296231" y="0"/>
                </a:lnTo>
                <a:lnTo>
                  <a:pt x="309630" y="11785"/>
                </a:lnTo>
                <a:cubicBezTo>
                  <a:pt x="336296" y="42096"/>
                  <a:pt x="344788" y="76052"/>
                  <a:pt x="349638" y="113622"/>
                </a:cubicBezTo>
                <a:cubicBezTo>
                  <a:pt x="350847" y="119667"/>
                  <a:pt x="349638" y="126956"/>
                  <a:pt x="348430" y="133000"/>
                </a:cubicBezTo>
                <a:cubicBezTo>
                  <a:pt x="344788" y="152408"/>
                  <a:pt x="339938" y="170600"/>
                  <a:pt x="336296" y="189978"/>
                </a:cubicBezTo>
                <a:cubicBezTo>
                  <a:pt x="333880" y="200882"/>
                  <a:pt x="329030" y="210601"/>
                  <a:pt x="321763" y="219075"/>
                </a:cubicBezTo>
                <a:cubicBezTo>
                  <a:pt x="308421" y="236052"/>
                  <a:pt x="293871" y="254215"/>
                  <a:pt x="281755" y="272408"/>
                </a:cubicBezTo>
                <a:cubicBezTo>
                  <a:pt x="273263" y="284527"/>
                  <a:pt x="269638" y="299075"/>
                  <a:pt x="263579" y="312408"/>
                </a:cubicBezTo>
                <a:cubicBezTo>
                  <a:pt x="259938" y="323312"/>
                  <a:pt x="261146" y="333001"/>
                  <a:pt x="269638" y="341505"/>
                </a:cubicBezTo>
                <a:cubicBezTo>
                  <a:pt x="287813" y="360883"/>
                  <a:pt x="293871" y="385120"/>
                  <a:pt x="299930" y="409387"/>
                </a:cubicBezTo>
                <a:cubicBezTo>
                  <a:pt x="301155" y="414216"/>
                  <a:pt x="301155" y="420290"/>
                  <a:pt x="301155" y="425120"/>
                </a:cubicBezTo>
                <a:cubicBezTo>
                  <a:pt x="299930" y="443313"/>
                  <a:pt x="297513" y="460290"/>
                  <a:pt x="295096" y="478453"/>
                </a:cubicBezTo>
                <a:cubicBezTo>
                  <a:pt x="292663" y="495431"/>
                  <a:pt x="282963" y="506335"/>
                  <a:pt x="268429" y="511194"/>
                </a:cubicBezTo>
                <a:cubicBezTo>
                  <a:pt x="255088" y="516054"/>
                  <a:pt x="244179" y="524528"/>
                  <a:pt x="234479" y="535431"/>
                </a:cubicBezTo>
                <a:cubicBezTo>
                  <a:pt x="224779" y="546335"/>
                  <a:pt x="212663" y="553624"/>
                  <a:pt x="198113" y="557269"/>
                </a:cubicBezTo>
                <a:cubicBezTo>
                  <a:pt x="185996" y="559669"/>
                  <a:pt x="176296" y="565743"/>
                  <a:pt x="170237" y="576646"/>
                </a:cubicBezTo>
                <a:cubicBezTo>
                  <a:pt x="165387" y="586335"/>
                  <a:pt x="156912" y="588765"/>
                  <a:pt x="146004" y="589980"/>
                </a:cubicBezTo>
                <a:cubicBezTo>
                  <a:pt x="130245" y="591195"/>
                  <a:pt x="115695" y="588765"/>
                  <a:pt x="102354" y="581506"/>
                </a:cubicBezTo>
                <a:cubicBezTo>
                  <a:pt x="96295" y="577861"/>
                  <a:pt x="90237" y="574217"/>
                  <a:pt x="87820" y="568172"/>
                </a:cubicBezTo>
                <a:cubicBezTo>
                  <a:pt x="76911" y="547550"/>
                  <a:pt x="56303" y="536646"/>
                  <a:pt x="38111" y="524528"/>
                </a:cubicBezTo>
                <a:cubicBezTo>
                  <a:pt x="30845" y="519668"/>
                  <a:pt x="22369" y="516054"/>
                  <a:pt x="15086" y="511194"/>
                </a:cubicBezTo>
                <a:cubicBezTo>
                  <a:pt x="4178" y="503935"/>
                  <a:pt x="536" y="493002"/>
                  <a:pt x="4178" y="479668"/>
                </a:cubicBezTo>
                <a:cubicBezTo>
                  <a:pt x="6611" y="468764"/>
                  <a:pt x="7819" y="457861"/>
                  <a:pt x="6611" y="446957"/>
                </a:cubicBezTo>
                <a:cubicBezTo>
                  <a:pt x="5386" y="436053"/>
                  <a:pt x="6611" y="425120"/>
                  <a:pt x="11445" y="414216"/>
                </a:cubicBezTo>
                <a:cubicBezTo>
                  <a:pt x="15086" y="404527"/>
                  <a:pt x="17519" y="394838"/>
                  <a:pt x="12669" y="383935"/>
                </a:cubicBezTo>
                <a:cubicBezTo>
                  <a:pt x="9028" y="376646"/>
                  <a:pt x="10236" y="368172"/>
                  <a:pt x="15086" y="363312"/>
                </a:cubicBezTo>
                <a:cubicBezTo>
                  <a:pt x="32053" y="345120"/>
                  <a:pt x="29636" y="323312"/>
                  <a:pt x="29636" y="302719"/>
                </a:cubicBezTo>
                <a:cubicBezTo>
                  <a:pt x="29636" y="279667"/>
                  <a:pt x="24786" y="256645"/>
                  <a:pt x="18728" y="234838"/>
                </a:cubicBezTo>
                <a:cubicBezTo>
                  <a:pt x="10236" y="204526"/>
                  <a:pt x="4178" y="174215"/>
                  <a:pt x="536" y="142719"/>
                </a:cubicBezTo>
                <a:cubicBezTo>
                  <a:pt x="-1881" y="117267"/>
                  <a:pt x="4178" y="90600"/>
                  <a:pt x="12669" y="66333"/>
                </a:cubicBezTo>
                <a:cubicBezTo>
                  <a:pt x="18728" y="46955"/>
                  <a:pt x="28428" y="31192"/>
                  <a:pt x="41753" y="1664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">
            <a:extLst>
              <a:ext uri="{FF2B5EF4-FFF2-40B4-BE49-F238E27FC236}">
                <a16:creationId xmlns:a16="http://schemas.microsoft.com/office/drawing/2014/main" id="{8B5B6294-A5DE-604B-9EE4-F4193B66B4AD}"/>
              </a:ext>
            </a:extLst>
          </p:cNvPr>
          <p:cNvSpPr/>
          <p:nvPr userDrawn="1"/>
        </p:nvSpPr>
        <p:spPr>
          <a:xfrm>
            <a:off x="5905956" y="83250"/>
            <a:ext cx="487728" cy="53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21567" y="14774"/>
                </a:moveTo>
                <a:cubicBezTo>
                  <a:pt x="21513" y="15359"/>
                  <a:pt x="21353" y="15847"/>
                  <a:pt x="21085" y="16334"/>
                </a:cubicBezTo>
                <a:cubicBezTo>
                  <a:pt x="20709" y="16919"/>
                  <a:pt x="20495" y="17553"/>
                  <a:pt x="19959" y="18089"/>
                </a:cubicBezTo>
                <a:cubicBezTo>
                  <a:pt x="19423" y="18626"/>
                  <a:pt x="18834" y="19113"/>
                  <a:pt x="18190" y="19503"/>
                </a:cubicBezTo>
                <a:cubicBezTo>
                  <a:pt x="16207" y="20674"/>
                  <a:pt x="14063" y="21502"/>
                  <a:pt x="11651" y="21600"/>
                </a:cubicBezTo>
                <a:cubicBezTo>
                  <a:pt x="11437" y="21600"/>
                  <a:pt x="11169" y="21600"/>
                  <a:pt x="10955" y="21551"/>
                </a:cubicBezTo>
                <a:cubicBezTo>
                  <a:pt x="10419" y="21454"/>
                  <a:pt x="9936" y="21356"/>
                  <a:pt x="9400" y="21307"/>
                </a:cubicBezTo>
                <a:cubicBezTo>
                  <a:pt x="8757" y="21210"/>
                  <a:pt x="8275" y="20917"/>
                  <a:pt x="7899" y="20381"/>
                </a:cubicBezTo>
                <a:cubicBezTo>
                  <a:pt x="6828" y="18772"/>
                  <a:pt x="5756" y="17163"/>
                  <a:pt x="4684" y="15554"/>
                </a:cubicBezTo>
                <a:cubicBezTo>
                  <a:pt x="4308" y="15018"/>
                  <a:pt x="4040" y="14433"/>
                  <a:pt x="3719" y="13896"/>
                </a:cubicBezTo>
                <a:cubicBezTo>
                  <a:pt x="3290" y="13165"/>
                  <a:pt x="2915" y="12482"/>
                  <a:pt x="2486" y="11751"/>
                </a:cubicBezTo>
                <a:cubicBezTo>
                  <a:pt x="2379" y="11556"/>
                  <a:pt x="2218" y="11409"/>
                  <a:pt x="2165" y="11166"/>
                </a:cubicBezTo>
                <a:cubicBezTo>
                  <a:pt x="1897" y="10093"/>
                  <a:pt x="1253" y="9167"/>
                  <a:pt x="664" y="8240"/>
                </a:cubicBezTo>
                <a:cubicBezTo>
                  <a:pt x="342" y="7753"/>
                  <a:pt x="181" y="7216"/>
                  <a:pt x="21" y="6631"/>
                </a:cubicBezTo>
                <a:cubicBezTo>
                  <a:pt x="-33" y="6387"/>
                  <a:pt x="21" y="6046"/>
                  <a:pt x="181" y="5754"/>
                </a:cubicBezTo>
                <a:cubicBezTo>
                  <a:pt x="771" y="4681"/>
                  <a:pt x="1468" y="3657"/>
                  <a:pt x="2593" y="2974"/>
                </a:cubicBezTo>
                <a:cubicBezTo>
                  <a:pt x="3665" y="2292"/>
                  <a:pt x="4737" y="1707"/>
                  <a:pt x="5916" y="1170"/>
                </a:cubicBezTo>
                <a:cubicBezTo>
                  <a:pt x="6077" y="1121"/>
                  <a:pt x="6238" y="1024"/>
                  <a:pt x="6399" y="1024"/>
                </a:cubicBezTo>
                <a:cubicBezTo>
                  <a:pt x="7846" y="731"/>
                  <a:pt x="9293" y="244"/>
                  <a:pt x="10794" y="49"/>
                </a:cubicBezTo>
                <a:cubicBezTo>
                  <a:pt x="10901" y="49"/>
                  <a:pt x="11062" y="0"/>
                  <a:pt x="11169" y="0"/>
                </a:cubicBezTo>
                <a:cubicBezTo>
                  <a:pt x="12295" y="146"/>
                  <a:pt x="13420" y="341"/>
                  <a:pt x="14492" y="829"/>
                </a:cubicBezTo>
                <a:cubicBezTo>
                  <a:pt x="15189" y="1121"/>
                  <a:pt x="15618" y="1658"/>
                  <a:pt x="15886" y="2292"/>
                </a:cubicBezTo>
                <a:cubicBezTo>
                  <a:pt x="16529" y="3949"/>
                  <a:pt x="17172" y="5558"/>
                  <a:pt x="17815" y="7167"/>
                </a:cubicBezTo>
                <a:cubicBezTo>
                  <a:pt x="17869" y="7363"/>
                  <a:pt x="17976" y="7558"/>
                  <a:pt x="18083" y="7753"/>
                </a:cubicBezTo>
                <a:cubicBezTo>
                  <a:pt x="19102" y="9703"/>
                  <a:pt x="20173" y="11605"/>
                  <a:pt x="21192" y="13555"/>
                </a:cubicBezTo>
                <a:cubicBezTo>
                  <a:pt x="21406" y="13945"/>
                  <a:pt x="21460" y="14384"/>
                  <a:pt x="21567" y="14774"/>
                </a:cubicBezTo>
                <a:close/>
                <a:moveTo>
                  <a:pt x="11973" y="19747"/>
                </a:moveTo>
                <a:cubicBezTo>
                  <a:pt x="12241" y="19698"/>
                  <a:pt x="12616" y="19650"/>
                  <a:pt x="12938" y="19552"/>
                </a:cubicBezTo>
                <a:cubicBezTo>
                  <a:pt x="14170" y="19016"/>
                  <a:pt x="15457" y="18528"/>
                  <a:pt x="16690" y="17943"/>
                </a:cubicBezTo>
                <a:cubicBezTo>
                  <a:pt x="17601" y="17553"/>
                  <a:pt x="18190" y="16822"/>
                  <a:pt x="18780" y="16090"/>
                </a:cubicBezTo>
                <a:cubicBezTo>
                  <a:pt x="19691" y="14920"/>
                  <a:pt x="19637" y="14969"/>
                  <a:pt x="19048" y="13652"/>
                </a:cubicBezTo>
                <a:cubicBezTo>
                  <a:pt x="18565" y="12531"/>
                  <a:pt x="17922" y="11507"/>
                  <a:pt x="17386" y="10434"/>
                </a:cubicBezTo>
                <a:cubicBezTo>
                  <a:pt x="17226" y="10093"/>
                  <a:pt x="16958" y="9752"/>
                  <a:pt x="16797" y="9410"/>
                </a:cubicBezTo>
                <a:cubicBezTo>
                  <a:pt x="16314" y="8289"/>
                  <a:pt x="15832" y="7167"/>
                  <a:pt x="15350" y="6095"/>
                </a:cubicBezTo>
                <a:cubicBezTo>
                  <a:pt x="14921" y="5120"/>
                  <a:pt x="14760" y="5071"/>
                  <a:pt x="13849" y="5705"/>
                </a:cubicBezTo>
                <a:cubicBezTo>
                  <a:pt x="12938" y="6339"/>
                  <a:pt x="12027" y="6972"/>
                  <a:pt x="11115" y="7606"/>
                </a:cubicBezTo>
                <a:cubicBezTo>
                  <a:pt x="10847" y="7801"/>
                  <a:pt x="10579" y="7948"/>
                  <a:pt x="10258" y="8045"/>
                </a:cubicBezTo>
                <a:cubicBezTo>
                  <a:pt x="8703" y="8679"/>
                  <a:pt x="7096" y="9264"/>
                  <a:pt x="5380" y="9410"/>
                </a:cubicBezTo>
                <a:cubicBezTo>
                  <a:pt x="5005" y="9459"/>
                  <a:pt x="4576" y="9508"/>
                  <a:pt x="4201" y="9557"/>
                </a:cubicBezTo>
                <a:cubicBezTo>
                  <a:pt x="3772" y="9605"/>
                  <a:pt x="3719" y="9703"/>
                  <a:pt x="3880" y="10093"/>
                </a:cubicBezTo>
                <a:cubicBezTo>
                  <a:pt x="4308" y="11019"/>
                  <a:pt x="4684" y="11897"/>
                  <a:pt x="5166" y="12775"/>
                </a:cubicBezTo>
                <a:cubicBezTo>
                  <a:pt x="5702" y="13750"/>
                  <a:pt x="6345" y="14676"/>
                  <a:pt x="6988" y="15651"/>
                </a:cubicBezTo>
                <a:cubicBezTo>
                  <a:pt x="7417" y="16285"/>
                  <a:pt x="7792" y="16919"/>
                  <a:pt x="8275" y="17553"/>
                </a:cubicBezTo>
                <a:cubicBezTo>
                  <a:pt x="8650" y="18041"/>
                  <a:pt x="9025" y="18528"/>
                  <a:pt x="9508" y="18918"/>
                </a:cubicBezTo>
                <a:cubicBezTo>
                  <a:pt x="10097" y="19455"/>
                  <a:pt x="10955" y="19698"/>
                  <a:pt x="11973" y="19747"/>
                </a:cubicBezTo>
                <a:close/>
                <a:moveTo>
                  <a:pt x="3612" y="7655"/>
                </a:moveTo>
                <a:cubicBezTo>
                  <a:pt x="4844" y="7655"/>
                  <a:pt x="5220" y="7363"/>
                  <a:pt x="5595" y="6534"/>
                </a:cubicBezTo>
                <a:cubicBezTo>
                  <a:pt x="6024" y="5607"/>
                  <a:pt x="6506" y="4681"/>
                  <a:pt x="6935" y="3754"/>
                </a:cubicBezTo>
                <a:cubicBezTo>
                  <a:pt x="7042" y="3559"/>
                  <a:pt x="7149" y="3364"/>
                  <a:pt x="7203" y="3169"/>
                </a:cubicBezTo>
                <a:cubicBezTo>
                  <a:pt x="7203" y="3072"/>
                  <a:pt x="7149" y="2974"/>
                  <a:pt x="7042" y="2877"/>
                </a:cubicBezTo>
                <a:cubicBezTo>
                  <a:pt x="7042" y="2877"/>
                  <a:pt x="6828" y="2926"/>
                  <a:pt x="6828" y="2974"/>
                </a:cubicBezTo>
                <a:cubicBezTo>
                  <a:pt x="6667" y="3267"/>
                  <a:pt x="6506" y="3559"/>
                  <a:pt x="6345" y="3852"/>
                </a:cubicBezTo>
                <a:cubicBezTo>
                  <a:pt x="5970" y="4486"/>
                  <a:pt x="5648" y="5120"/>
                  <a:pt x="5220" y="5753"/>
                </a:cubicBezTo>
                <a:cubicBezTo>
                  <a:pt x="5059" y="5997"/>
                  <a:pt x="4844" y="6241"/>
                  <a:pt x="4576" y="6436"/>
                </a:cubicBezTo>
                <a:cubicBezTo>
                  <a:pt x="4469" y="6534"/>
                  <a:pt x="4201" y="6631"/>
                  <a:pt x="4094" y="6631"/>
                </a:cubicBezTo>
                <a:cubicBezTo>
                  <a:pt x="3826" y="6582"/>
                  <a:pt x="3772" y="6339"/>
                  <a:pt x="3826" y="6095"/>
                </a:cubicBezTo>
                <a:cubicBezTo>
                  <a:pt x="3880" y="5705"/>
                  <a:pt x="4040" y="5363"/>
                  <a:pt x="4148" y="4973"/>
                </a:cubicBezTo>
                <a:cubicBezTo>
                  <a:pt x="4255" y="4730"/>
                  <a:pt x="4416" y="4486"/>
                  <a:pt x="4523" y="4242"/>
                </a:cubicBezTo>
                <a:cubicBezTo>
                  <a:pt x="4576" y="4144"/>
                  <a:pt x="4523" y="4047"/>
                  <a:pt x="4469" y="3901"/>
                </a:cubicBezTo>
                <a:cubicBezTo>
                  <a:pt x="4362" y="3901"/>
                  <a:pt x="4201" y="3901"/>
                  <a:pt x="4094" y="3949"/>
                </a:cubicBezTo>
                <a:cubicBezTo>
                  <a:pt x="3344" y="4583"/>
                  <a:pt x="2647" y="5266"/>
                  <a:pt x="2164" y="6095"/>
                </a:cubicBezTo>
                <a:cubicBezTo>
                  <a:pt x="1896" y="6582"/>
                  <a:pt x="2004" y="7070"/>
                  <a:pt x="2540" y="7314"/>
                </a:cubicBezTo>
                <a:cubicBezTo>
                  <a:pt x="2968" y="7558"/>
                  <a:pt x="3397" y="7606"/>
                  <a:pt x="3612" y="7655"/>
                </a:cubicBezTo>
                <a:close/>
                <a:moveTo>
                  <a:pt x="7363" y="6924"/>
                </a:moveTo>
                <a:cubicBezTo>
                  <a:pt x="8114" y="6777"/>
                  <a:pt x="9079" y="6485"/>
                  <a:pt x="9347" y="5558"/>
                </a:cubicBezTo>
                <a:cubicBezTo>
                  <a:pt x="9615" y="4681"/>
                  <a:pt x="9936" y="3803"/>
                  <a:pt x="10258" y="2926"/>
                </a:cubicBezTo>
                <a:cubicBezTo>
                  <a:pt x="10365" y="2682"/>
                  <a:pt x="10472" y="2438"/>
                  <a:pt x="10526" y="2145"/>
                </a:cubicBezTo>
                <a:cubicBezTo>
                  <a:pt x="10633" y="1853"/>
                  <a:pt x="10365" y="1658"/>
                  <a:pt x="10097" y="1755"/>
                </a:cubicBezTo>
                <a:cubicBezTo>
                  <a:pt x="9668" y="1853"/>
                  <a:pt x="9454" y="2097"/>
                  <a:pt x="9239" y="2438"/>
                </a:cubicBezTo>
                <a:cubicBezTo>
                  <a:pt x="8596" y="3657"/>
                  <a:pt x="7900" y="4827"/>
                  <a:pt x="7256" y="6046"/>
                </a:cubicBezTo>
                <a:cubicBezTo>
                  <a:pt x="7149" y="6192"/>
                  <a:pt x="7042" y="6387"/>
                  <a:pt x="7096" y="6534"/>
                </a:cubicBezTo>
                <a:cubicBezTo>
                  <a:pt x="7096" y="6729"/>
                  <a:pt x="7256" y="6826"/>
                  <a:pt x="7363" y="6924"/>
                </a:cubicBezTo>
                <a:close/>
                <a:moveTo>
                  <a:pt x="11169" y="5120"/>
                </a:moveTo>
                <a:cubicBezTo>
                  <a:pt x="11383" y="5022"/>
                  <a:pt x="11491" y="4973"/>
                  <a:pt x="11598" y="4925"/>
                </a:cubicBezTo>
                <a:cubicBezTo>
                  <a:pt x="12080" y="4437"/>
                  <a:pt x="12562" y="3949"/>
                  <a:pt x="12991" y="3462"/>
                </a:cubicBezTo>
                <a:cubicBezTo>
                  <a:pt x="13152" y="3267"/>
                  <a:pt x="13259" y="2974"/>
                  <a:pt x="13366" y="2730"/>
                </a:cubicBezTo>
                <a:cubicBezTo>
                  <a:pt x="13474" y="2389"/>
                  <a:pt x="13206" y="1999"/>
                  <a:pt x="12830" y="1902"/>
                </a:cubicBezTo>
                <a:cubicBezTo>
                  <a:pt x="12509" y="1804"/>
                  <a:pt x="12134" y="1999"/>
                  <a:pt x="11973" y="2340"/>
                </a:cubicBezTo>
                <a:cubicBezTo>
                  <a:pt x="11919" y="2389"/>
                  <a:pt x="11919" y="2438"/>
                  <a:pt x="11919" y="2487"/>
                </a:cubicBezTo>
                <a:cubicBezTo>
                  <a:pt x="11651" y="3169"/>
                  <a:pt x="11383" y="3852"/>
                  <a:pt x="11169" y="4486"/>
                </a:cubicBezTo>
                <a:cubicBezTo>
                  <a:pt x="11115" y="4632"/>
                  <a:pt x="11115" y="4778"/>
                  <a:pt x="11115" y="4925"/>
                </a:cubicBezTo>
                <a:cubicBezTo>
                  <a:pt x="11062" y="4973"/>
                  <a:pt x="11115" y="5071"/>
                  <a:pt x="11169" y="51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">
            <a:extLst>
              <a:ext uri="{FF2B5EF4-FFF2-40B4-BE49-F238E27FC236}">
                <a16:creationId xmlns:a16="http://schemas.microsoft.com/office/drawing/2014/main" id="{02CEAF3E-613F-A746-86B8-4DB15DC38CE9}"/>
              </a:ext>
            </a:extLst>
          </p:cNvPr>
          <p:cNvSpPr/>
          <p:nvPr userDrawn="1"/>
        </p:nvSpPr>
        <p:spPr>
          <a:xfrm>
            <a:off x="11671174" y="5756429"/>
            <a:ext cx="339989" cy="322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9" h="21470" extrusionOk="0">
                <a:moveTo>
                  <a:pt x="21409" y="10983"/>
                </a:moveTo>
                <a:cubicBezTo>
                  <a:pt x="21256" y="12111"/>
                  <a:pt x="21180" y="13239"/>
                  <a:pt x="20951" y="14368"/>
                </a:cubicBezTo>
                <a:cubicBezTo>
                  <a:pt x="20493" y="16302"/>
                  <a:pt x="19501" y="17753"/>
                  <a:pt x="18127" y="19042"/>
                </a:cubicBezTo>
                <a:cubicBezTo>
                  <a:pt x="18051" y="19123"/>
                  <a:pt x="17898" y="19204"/>
                  <a:pt x="17822" y="19365"/>
                </a:cubicBezTo>
                <a:cubicBezTo>
                  <a:pt x="16143" y="21138"/>
                  <a:pt x="14005" y="21541"/>
                  <a:pt x="11716" y="21460"/>
                </a:cubicBezTo>
                <a:cubicBezTo>
                  <a:pt x="8892" y="21299"/>
                  <a:pt x="6526" y="19123"/>
                  <a:pt x="5762" y="16222"/>
                </a:cubicBezTo>
                <a:cubicBezTo>
                  <a:pt x="5381" y="14690"/>
                  <a:pt x="5381" y="13239"/>
                  <a:pt x="5610" y="11708"/>
                </a:cubicBezTo>
                <a:cubicBezTo>
                  <a:pt x="6068" y="8968"/>
                  <a:pt x="7976" y="6953"/>
                  <a:pt x="10495" y="6469"/>
                </a:cubicBezTo>
                <a:cubicBezTo>
                  <a:pt x="12708" y="6066"/>
                  <a:pt x="15074" y="7437"/>
                  <a:pt x="15990" y="9613"/>
                </a:cubicBezTo>
                <a:cubicBezTo>
                  <a:pt x="16219" y="10177"/>
                  <a:pt x="16524" y="10660"/>
                  <a:pt x="16753" y="11225"/>
                </a:cubicBezTo>
                <a:cubicBezTo>
                  <a:pt x="17211" y="12272"/>
                  <a:pt x="17211" y="13320"/>
                  <a:pt x="16753" y="14368"/>
                </a:cubicBezTo>
                <a:cubicBezTo>
                  <a:pt x="16295" y="15577"/>
                  <a:pt x="15379" y="16222"/>
                  <a:pt x="14234" y="16383"/>
                </a:cubicBezTo>
                <a:cubicBezTo>
                  <a:pt x="13777" y="16463"/>
                  <a:pt x="13319" y="16463"/>
                  <a:pt x="12861" y="16463"/>
                </a:cubicBezTo>
                <a:cubicBezTo>
                  <a:pt x="11410" y="16463"/>
                  <a:pt x="10495" y="15738"/>
                  <a:pt x="9884" y="14368"/>
                </a:cubicBezTo>
                <a:cubicBezTo>
                  <a:pt x="9273" y="12998"/>
                  <a:pt x="9579" y="11869"/>
                  <a:pt x="10647" y="10822"/>
                </a:cubicBezTo>
                <a:cubicBezTo>
                  <a:pt x="11105" y="10338"/>
                  <a:pt x="11563" y="10419"/>
                  <a:pt x="12021" y="10822"/>
                </a:cubicBezTo>
                <a:cubicBezTo>
                  <a:pt x="12555" y="11386"/>
                  <a:pt x="12861" y="12031"/>
                  <a:pt x="12479" y="12837"/>
                </a:cubicBezTo>
                <a:cubicBezTo>
                  <a:pt x="12403" y="12998"/>
                  <a:pt x="12326" y="13078"/>
                  <a:pt x="12326" y="13239"/>
                </a:cubicBezTo>
                <a:cubicBezTo>
                  <a:pt x="12250" y="13642"/>
                  <a:pt x="12403" y="13965"/>
                  <a:pt x="12784" y="13965"/>
                </a:cubicBezTo>
                <a:cubicBezTo>
                  <a:pt x="13853" y="14126"/>
                  <a:pt x="14692" y="13401"/>
                  <a:pt x="14616" y="12272"/>
                </a:cubicBezTo>
                <a:cubicBezTo>
                  <a:pt x="14540" y="11386"/>
                  <a:pt x="14234" y="10499"/>
                  <a:pt x="13929" y="9693"/>
                </a:cubicBezTo>
                <a:cubicBezTo>
                  <a:pt x="13547" y="8807"/>
                  <a:pt x="12479" y="8323"/>
                  <a:pt x="11563" y="8565"/>
                </a:cubicBezTo>
                <a:cubicBezTo>
                  <a:pt x="9350" y="9048"/>
                  <a:pt x="7976" y="10580"/>
                  <a:pt x="7594" y="12998"/>
                </a:cubicBezTo>
                <a:cubicBezTo>
                  <a:pt x="7441" y="14287"/>
                  <a:pt x="7518" y="15577"/>
                  <a:pt x="8128" y="16786"/>
                </a:cubicBezTo>
                <a:cubicBezTo>
                  <a:pt x="8281" y="17108"/>
                  <a:pt x="8510" y="17511"/>
                  <a:pt x="8815" y="17753"/>
                </a:cubicBezTo>
                <a:cubicBezTo>
                  <a:pt x="10037" y="18640"/>
                  <a:pt x="11334" y="19204"/>
                  <a:pt x="12861" y="18881"/>
                </a:cubicBezTo>
                <a:cubicBezTo>
                  <a:pt x="14005" y="18640"/>
                  <a:pt x="15150" y="18237"/>
                  <a:pt x="16143" y="17511"/>
                </a:cubicBezTo>
                <a:cubicBezTo>
                  <a:pt x="17745" y="16383"/>
                  <a:pt x="18432" y="14610"/>
                  <a:pt x="18814" y="12837"/>
                </a:cubicBezTo>
                <a:cubicBezTo>
                  <a:pt x="19196" y="11225"/>
                  <a:pt x="18967" y="9613"/>
                  <a:pt x="18814" y="8001"/>
                </a:cubicBezTo>
                <a:cubicBezTo>
                  <a:pt x="18738" y="7517"/>
                  <a:pt x="18432" y="6953"/>
                  <a:pt x="18127" y="6550"/>
                </a:cubicBezTo>
                <a:cubicBezTo>
                  <a:pt x="17364" y="5583"/>
                  <a:pt x="16524" y="4696"/>
                  <a:pt x="15761" y="3810"/>
                </a:cubicBezTo>
                <a:cubicBezTo>
                  <a:pt x="15303" y="3326"/>
                  <a:pt x="14769" y="3084"/>
                  <a:pt x="14234" y="2842"/>
                </a:cubicBezTo>
                <a:cubicBezTo>
                  <a:pt x="10037" y="1392"/>
                  <a:pt x="5075" y="4132"/>
                  <a:pt x="3244" y="7840"/>
                </a:cubicBezTo>
                <a:cubicBezTo>
                  <a:pt x="2328" y="9774"/>
                  <a:pt x="2022" y="11708"/>
                  <a:pt x="2099" y="13804"/>
                </a:cubicBezTo>
                <a:cubicBezTo>
                  <a:pt x="2099" y="13965"/>
                  <a:pt x="2175" y="14207"/>
                  <a:pt x="2099" y="14368"/>
                </a:cubicBezTo>
                <a:cubicBezTo>
                  <a:pt x="2022" y="14610"/>
                  <a:pt x="1946" y="14851"/>
                  <a:pt x="1717" y="14932"/>
                </a:cubicBezTo>
                <a:cubicBezTo>
                  <a:pt x="1641" y="15013"/>
                  <a:pt x="1335" y="14851"/>
                  <a:pt x="1259" y="14771"/>
                </a:cubicBezTo>
                <a:cubicBezTo>
                  <a:pt x="649" y="13884"/>
                  <a:pt x="114" y="12998"/>
                  <a:pt x="38" y="11869"/>
                </a:cubicBezTo>
                <a:cubicBezTo>
                  <a:pt x="-191" y="9371"/>
                  <a:pt x="649" y="7195"/>
                  <a:pt x="2022" y="5260"/>
                </a:cubicBezTo>
                <a:cubicBezTo>
                  <a:pt x="2251" y="4938"/>
                  <a:pt x="2633" y="4616"/>
                  <a:pt x="2786" y="4213"/>
                </a:cubicBezTo>
                <a:cubicBezTo>
                  <a:pt x="3625" y="2601"/>
                  <a:pt x="5075" y="1795"/>
                  <a:pt x="6602" y="1069"/>
                </a:cubicBezTo>
                <a:cubicBezTo>
                  <a:pt x="7212" y="747"/>
                  <a:pt x="7899" y="425"/>
                  <a:pt x="8586" y="263"/>
                </a:cubicBezTo>
                <a:cubicBezTo>
                  <a:pt x="9350" y="102"/>
                  <a:pt x="10189" y="-59"/>
                  <a:pt x="10952" y="22"/>
                </a:cubicBezTo>
                <a:cubicBezTo>
                  <a:pt x="12097" y="102"/>
                  <a:pt x="13166" y="344"/>
                  <a:pt x="14234" y="666"/>
                </a:cubicBezTo>
                <a:cubicBezTo>
                  <a:pt x="15303" y="989"/>
                  <a:pt x="16295" y="1553"/>
                  <a:pt x="17135" y="2440"/>
                </a:cubicBezTo>
                <a:cubicBezTo>
                  <a:pt x="17516" y="2842"/>
                  <a:pt x="17974" y="3165"/>
                  <a:pt x="18432" y="3568"/>
                </a:cubicBezTo>
                <a:cubicBezTo>
                  <a:pt x="19730" y="4857"/>
                  <a:pt x="20951" y="6228"/>
                  <a:pt x="21333" y="8162"/>
                </a:cubicBezTo>
                <a:cubicBezTo>
                  <a:pt x="21333" y="9048"/>
                  <a:pt x="21333" y="10016"/>
                  <a:pt x="21409" y="1098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A85E4C60-285A-1842-AC31-5271E617E357}"/>
              </a:ext>
            </a:extLst>
          </p:cNvPr>
          <p:cNvSpPr/>
          <p:nvPr/>
        </p:nvSpPr>
        <p:spPr>
          <a:xfrm>
            <a:off x="9193610" y="6486370"/>
            <a:ext cx="433706" cy="371631"/>
          </a:xfrm>
          <a:custGeom>
            <a:avLst/>
            <a:gdLst>
              <a:gd name="connsiteX0" fmla="*/ 176711 w 433706"/>
              <a:gd name="connsiteY0" fmla="*/ 57406 h 371631"/>
              <a:gd name="connsiteX1" fmla="*/ 133076 w 433706"/>
              <a:gd name="connsiteY1" fmla="*/ 65886 h 371631"/>
              <a:gd name="connsiteX2" fmla="*/ 79758 w 433706"/>
              <a:gd name="connsiteY2" fmla="*/ 118000 h 371631"/>
              <a:gd name="connsiteX3" fmla="*/ 60351 w 433706"/>
              <a:gd name="connsiteY3" fmla="*/ 274363 h 371631"/>
              <a:gd name="connsiteX4" fmla="*/ 67623 w 433706"/>
              <a:gd name="connsiteY4" fmla="*/ 292537 h 371631"/>
              <a:gd name="connsiteX5" fmla="*/ 135507 w 433706"/>
              <a:gd name="connsiteY5" fmla="*/ 351937 h 371631"/>
              <a:gd name="connsiteX6" fmla="*/ 221562 w 433706"/>
              <a:gd name="connsiteY6" fmla="*/ 367702 h 371631"/>
              <a:gd name="connsiteX7" fmla="*/ 296718 w 433706"/>
              <a:gd name="connsiteY7" fmla="*/ 359202 h 371631"/>
              <a:gd name="connsiteX8" fmla="*/ 318536 w 433706"/>
              <a:gd name="connsiteY8" fmla="*/ 348294 h 371631"/>
              <a:gd name="connsiteX9" fmla="*/ 364602 w 433706"/>
              <a:gd name="connsiteY9" fmla="*/ 287700 h 371631"/>
              <a:gd name="connsiteX10" fmla="*/ 370659 w 433706"/>
              <a:gd name="connsiteY10" fmla="*/ 275577 h 371631"/>
              <a:gd name="connsiteX11" fmla="*/ 382773 w 433706"/>
              <a:gd name="connsiteY11" fmla="*/ 222248 h 371631"/>
              <a:gd name="connsiteX12" fmla="*/ 365797 w 433706"/>
              <a:gd name="connsiteY12" fmla="*/ 206483 h 371631"/>
              <a:gd name="connsiteX13" fmla="*/ 348841 w 433706"/>
              <a:gd name="connsiteY13" fmla="*/ 210126 h 371631"/>
              <a:gd name="connsiteX14" fmla="*/ 240969 w 433706"/>
              <a:gd name="connsiteY14" fmla="*/ 224677 h 371631"/>
              <a:gd name="connsiteX15" fmla="*/ 200960 w 433706"/>
              <a:gd name="connsiteY15" fmla="*/ 191932 h 371631"/>
              <a:gd name="connsiteX16" fmla="*/ 197334 w 433706"/>
              <a:gd name="connsiteY16" fmla="*/ 170115 h 371631"/>
              <a:gd name="connsiteX17" fmla="*/ 192472 w 433706"/>
              <a:gd name="connsiteY17" fmla="*/ 103449 h 371631"/>
              <a:gd name="connsiteX18" fmla="*/ 188846 w 433706"/>
              <a:gd name="connsiteY18" fmla="*/ 68315 h 371631"/>
              <a:gd name="connsiteX19" fmla="*/ 176711 w 433706"/>
              <a:gd name="connsiteY19" fmla="*/ 57406 h 371631"/>
              <a:gd name="connsiteX20" fmla="*/ 194903 w 433706"/>
              <a:gd name="connsiteY20" fmla="*/ 1649 h 371631"/>
              <a:gd name="connsiteX21" fmla="*/ 223993 w 433706"/>
              <a:gd name="connsiteY21" fmla="*/ 21038 h 371631"/>
              <a:gd name="connsiteX22" fmla="*/ 238538 w 433706"/>
              <a:gd name="connsiteY22" fmla="*/ 70724 h 371631"/>
              <a:gd name="connsiteX23" fmla="*/ 233696 w 433706"/>
              <a:gd name="connsiteY23" fmla="*/ 99826 h 371631"/>
              <a:gd name="connsiteX24" fmla="*/ 240969 w 433706"/>
              <a:gd name="connsiteY24" fmla="*/ 155583 h 371631"/>
              <a:gd name="connsiteX25" fmla="*/ 257924 w 433706"/>
              <a:gd name="connsiteY25" fmla="*/ 167706 h 371631"/>
              <a:gd name="connsiteX26" fmla="*/ 284604 w 433706"/>
              <a:gd name="connsiteY26" fmla="*/ 166492 h 371631"/>
              <a:gd name="connsiteX27" fmla="*/ 343979 w 433706"/>
              <a:gd name="connsiteY27" fmla="*/ 155583 h 371631"/>
              <a:gd name="connsiteX28" fmla="*/ 433680 w 433706"/>
              <a:gd name="connsiteY28" fmla="*/ 229514 h 371631"/>
              <a:gd name="connsiteX29" fmla="*/ 416704 w 433706"/>
              <a:gd name="connsiteY29" fmla="*/ 304660 h 371631"/>
              <a:gd name="connsiteX30" fmla="*/ 386419 w 433706"/>
              <a:gd name="connsiteY30" fmla="*/ 353151 h 371631"/>
              <a:gd name="connsiteX31" fmla="*/ 379147 w 433706"/>
              <a:gd name="connsiteY31" fmla="*/ 364059 h 371631"/>
              <a:gd name="connsiteX32" fmla="*/ 374099 w 433706"/>
              <a:gd name="connsiteY32" fmla="*/ 371631 h 371631"/>
              <a:gd name="connsiteX33" fmla="*/ 82993 w 433706"/>
              <a:gd name="connsiteY33" fmla="*/ 371631 h 371631"/>
              <a:gd name="connsiteX34" fmla="*/ 79753 w 433706"/>
              <a:gd name="connsiteY34" fmla="*/ 369964 h 371631"/>
              <a:gd name="connsiteX35" fmla="*/ 38533 w 433706"/>
              <a:gd name="connsiteY35" fmla="*/ 327691 h 371631"/>
              <a:gd name="connsiteX36" fmla="*/ 26419 w 433706"/>
              <a:gd name="connsiteY36" fmla="*/ 310731 h 371631"/>
              <a:gd name="connsiteX37" fmla="*/ 2171 w 433706"/>
              <a:gd name="connsiteY37" fmla="*/ 251331 h 371631"/>
              <a:gd name="connsiteX38" fmla="*/ 17931 w 433706"/>
              <a:gd name="connsiteY38" fmla="*/ 118000 h 371631"/>
              <a:gd name="connsiteX39" fmla="*/ 108848 w 433706"/>
              <a:gd name="connsiteY39" fmla="*/ 17395 h 371631"/>
              <a:gd name="connsiteX40" fmla="*/ 194903 w 433706"/>
              <a:gd name="connsiteY40" fmla="*/ 1649 h 37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3706" h="371631">
                <a:moveTo>
                  <a:pt x="176711" y="57406"/>
                </a:moveTo>
                <a:cubicBezTo>
                  <a:pt x="162166" y="58601"/>
                  <a:pt x="146406" y="58601"/>
                  <a:pt x="133076" y="65886"/>
                </a:cubicBezTo>
                <a:cubicBezTo>
                  <a:pt x="110043" y="78009"/>
                  <a:pt x="91872" y="96183"/>
                  <a:pt x="79758" y="118000"/>
                </a:cubicBezTo>
                <a:cubicBezTo>
                  <a:pt x="54294" y="167706"/>
                  <a:pt x="49452" y="219820"/>
                  <a:pt x="60351" y="274363"/>
                </a:cubicBezTo>
                <a:cubicBezTo>
                  <a:pt x="61566" y="280434"/>
                  <a:pt x="63997" y="287700"/>
                  <a:pt x="67623" y="292537"/>
                </a:cubicBezTo>
                <a:cubicBezTo>
                  <a:pt x="85815" y="317997"/>
                  <a:pt x="106417" y="339814"/>
                  <a:pt x="135507" y="351937"/>
                </a:cubicBezTo>
                <a:cubicBezTo>
                  <a:pt x="160971" y="361631"/>
                  <a:pt x="188846" y="365274"/>
                  <a:pt x="221562" y="367702"/>
                </a:cubicBezTo>
                <a:cubicBezTo>
                  <a:pt x="243379" y="366488"/>
                  <a:pt x="270059" y="366488"/>
                  <a:pt x="296718" y="359202"/>
                </a:cubicBezTo>
                <a:cubicBezTo>
                  <a:pt x="303990" y="356794"/>
                  <a:pt x="312478" y="353151"/>
                  <a:pt x="318536" y="348294"/>
                </a:cubicBezTo>
                <a:cubicBezTo>
                  <a:pt x="337922" y="331334"/>
                  <a:pt x="358524" y="314354"/>
                  <a:pt x="364602" y="287700"/>
                </a:cubicBezTo>
                <a:cubicBezTo>
                  <a:pt x="365797" y="284057"/>
                  <a:pt x="368228" y="279220"/>
                  <a:pt x="370659" y="275577"/>
                </a:cubicBezTo>
                <a:cubicBezTo>
                  <a:pt x="382773" y="259811"/>
                  <a:pt x="381557" y="240423"/>
                  <a:pt x="382773" y="222248"/>
                </a:cubicBezTo>
                <a:cubicBezTo>
                  <a:pt x="383988" y="211340"/>
                  <a:pt x="376716" y="205269"/>
                  <a:pt x="365797" y="206483"/>
                </a:cubicBezTo>
                <a:cubicBezTo>
                  <a:pt x="359740" y="206483"/>
                  <a:pt x="353683" y="208911"/>
                  <a:pt x="348841" y="210126"/>
                </a:cubicBezTo>
                <a:cubicBezTo>
                  <a:pt x="313694" y="219820"/>
                  <a:pt x="277331" y="223463"/>
                  <a:pt x="240969" y="224677"/>
                </a:cubicBezTo>
                <a:cubicBezTo>
                  <a:pt x="222777" y="224677"/>
                  <a:pt x="204586" y="212554"/>
                  <a:pt x="200960" y="191932"/>
                </a:cubicBezTo>
                <a:cubicBezTo>
                  <a:pt x="199744" y="184666"/>
                  <a:pt x="197334" y="177400"/>
                  <a:pt x="197334" y="170115"/>
                </a:cubicBezTo>
                <a:cubicBezTo>
                  <a:pt x="194903" y="148298"/>
                  <a:pt x="193687" y="125266"/>
                  <a:pt x="192472" y="103449"/>
                </a:cubicBezTo>
                <a:cubicBezTo>
                  <a:pt x="191256" y="91346"/>
                  <a:pt x="190041" y="79223"/>
                  <a:pt x="188846" y="68315"/>
                </a:cubicBezTo>
                <a:cubicBezTo>
                  <a:pt x="187630" y="62244"/>
                  <a:pt x="183984" y="57406"/>
                  <a:pt x="176711" y="57406"/>
                </a:cubicBezTo>
                <a:close/>
                <a:moveTo>
                  <a:pt x="194903" y="1649"/>
                </a:moveTo>
                <a:cubicBezTo>
                  <a:pt x="207017" y="4058"/>
                  <a:pt x="216720" y="8915"/>
                  <a:pt x="223993" y="21038"/>
                </a:cubicBezTo>
                <a:cubicBezTo>
                  <a:pt x="231265" y="37998"/>
                  <a:pt x="242164" y="52549"/>
                  <a:pt x="238538" y="70724"/>
                </a:cubicBezTo>
                <a:cubicBezTo>
                  <a:pt x="237322" y="80418"/>
                  <a:pt x="237322" y="90132"/>
                  <a:pt x="233696" y="99826"/>
                </a:cubicBezTo>
                <a:cubicBezTo>
                  <a:pt x="227619" y="120429"/>
                  <a:pt x="234891" y="137389"/>
                  <a:pt x="240969" y="155583"/>
                </a:cubicBezTo>
                <a:cubicBezTo>
                  <a:pt x="243379" y="164063"/>
                  <a:pt x="249436" y="167706"/>
                  <a:pt x="257924" y="167706"/>
                </a:cubicBezTo>
                <a:cubicBezTo>
                  <a:pt x="266412" y="167706"/>
                  <a:pt x="276116" y="168920"/>
                  <a:pt x="284604" y="166492"/>
                </a:cubicBezTo>
                <a:cubicBezTo>
                  <a:pt x="303990" y="164063"/>
                  <a:pt x="324593" y="160420"/>
                  <a:pt x="343979" y="155583"/>
                </a:cubicBezTo>
                <a:cubicBezTo>
                  <a:pt x="393692" y="142246"/>
                  <a:pt x="434896" y="188309"/>
                  <a:pt x="433680" y="229514"/>
                </a:cubicBezTo>
                <a:cubicBezTo>
                  <a:pt x="432465" y="256188"/>
                  <a:pt x="427623" y="280434"/>
                  <a:pt x="416704" y="304660"/>
                </a:cubicBezTo>
                <a:cubicBezTo>
                  <a:pt x="408237" y="322854"/>
                  <a:pt x="400964" y="339814"/>
                  <a:pt x="386419" y="353151"/>
                </a:cubicBezTo>
                <a:cubicBezTo>
                  <a:pt x="382773" y="355579"/>
                  <a:pt x="381557" y="360417"/>
                  <a:pt x="379147" y="364059"/>
                </a:cubicBezTo>
                <a:lnTo>
                  <a:pt x="374099" y="371631"/>
                </a:lnTo>
                <a:lnTo>
                  <a:pt x="82993" y="371631"/>
                </a:lnTo>
                <a:lnTo>
                  <a:pt x="79753" y="369964"/>
                </a:lnTo>
                <a:cubicBezTo>
                  <a:pt x="63688" y="358904"/>
                  <a:pt x="49442" y="345268"/>
                  <a:pt x="38533" y="327691"/>
                </a:cubicBezTo>
                <a:cubicBezTo>
                  <a:pt x="34907" y="321639"/>
                  <a:pt x="31261" y="316783"/>
                  <a:pt x="26419" y="310731"/>
                </a:cubicBezTo>
                <a:cubicBezTo>
                  <a:pt x="10659" y="293751"/>
                  <a:pt x="4602" y="273148"/>
                  <a:pt x="2171" y="251331"/>
                </a:cubicBezTo>
                <a:cubicBezTo>
                  <a:pt x="-2671" y="205269"/>
                  <a:pt x="-240" y="160420"/>
                  <a:pt x="17931" y="118000"/>
                </a:cubicBezTo>
                <a:cubicBezTo>
                  <a:pt x="36123" y="74366"/>
                  <a:pt x="65213" y="39212"/>
                  <a:pt x="108848" y="17395"/>
                </a:cubicBezTo>
                <a:cubicBezTo>
                  <a:pt x="135507" y="2844"/>
                  <a:pt x="164597" y="-3208"/>
                  <a:pt x="194903" y="16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">
            <a:extLst>
              <a:ext uri="{FF2B5EF4-FFF2-40B4-BE49-F238E27FC236}">
                <a16:creationId xmlns:a16="http://schemas.microsoft.com/office/drawing/2014/main" id="{20792A76-4EA0-464C-9F81-27040F5805FC}"/>
              </a:ext>
            </a:extLst>
          </p:cNvPr>
          <p:cNvSpPr/>
          <p:nvPr/>
        </p:nvSpPr>
        <p:spPr>
          <a:xfrm>
            <a:off x="9460278" y="6401525"/>
            <a:ext cx="232348" cy="193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1" h="20725" extrusionOk="0">
                <a:moveTo>
                  <a:pt x="13776" y="20268"/>
                </a:moveTo>
                <a:cubicBezTo>
                  <a:pt x="11703" y="20398"/>
                  <a:pt x="9521" y="20398"/>
                  <a:pt x="7339" y="20659"/>
                </a:cubicBezTo>
                <a:cubicBezTo>
                  <a:pt x="4285" y="21049"/>
                  <a:pt x="2430" y="19748"/>
                  <a:pt x="1776" y="16104"/>
                </a:cubicBezTo>
                <a:cubicBezTo>
                  <a:pt x="1448" y="14153"/>
                  <a:pt x="1230" y="12201"/>
                  <a:pt x="903" y="10249"/>
                </a:cubicBezTo>
                <a:cubicBezTo>
                  <a:pt x="685" y="8948"/>
                  <a:pt x="357" y="7777"/>
                  <a:pt x="139" y="6606"/>
                </a:cubicBezTo>
                <a:cubicBezTo>
                  <a:pt x="-188" y="5044"/>
                  <a:pt x="30" y="3743"/>
                  <a:pt x="1121" y="2572"/>
                </a:cubicBezTo>
                <a:cubicBezTo>
                  <a:pt x="3630" y="-291"/>
                  <a:pt x="6467" y="-551"/>
                  <a:pt x="9521" y="750"/>
                </a:cubicBezTo>
                <a:cubicBezTo>
                  <a:pt x="11267" y="1531"/>
                  <a:pt x="13012" y="2442"/>
                  <a:pt x="14648" y="3613"/>
                </a:cubicBezTo>
                <a:cubicBezTo>
                  <a:pt x="15739" y="4394"/>
                  <a:pt x="16830" y="5565"/>
                  <a:pt x="17485" y="6866"/>
                </a:cubicBezTo>
                <a:cubicBezTo>
                  <a:pt x="18576" y="8818"/>
                  <a:pt x="19557" y="10900"/>
                  <a:pt x="20430" y="13112"/>
                </a:cubicBezTo>
                <a:cubicBezTo>
                  <a:pt x="21412" y="15584"/>
                  <a:pt x="20867" y="17406"/>
                  <a:pt x="19012" y="18837"/>
                </a:cubicBezTo>
                <a:cubicBezTo>
                  <a:pt x="17376" y="20008"/>
                  <a:pt x="15739" y="20789"/>
                  <a:pt x="13776" y="20268"/>
                </a:cubicBezTo>
                <a:close/>
                <a:moveTo>
                  <a:pt x="5485" y="9859"/>
                </a:moveTo>
                <a:cubicBezTo>
                  <a:pt x="5594" y="10509"/>
                  <a:pt x="5703" y="11810"/>
                  <a:pt x="5921" y="13112"/>
                </a:cubicBezTo>
                <a:cubicBezTo>
                  <a:pt x="6248" y="14803"/>
                  <a:pt x="6685" y="15194"/>
                  <a:pt x="8212" y="15063"/>
                </a:cubicBezTo>
                <a:cubicBezTo>
                  <a:pt x="9412" y="14933"/>
                  <a:pt x="10612" y="14803"/>
                  <a:pt x="11812" y="14673"/>
                </a:cubicBezTo>
                <a:cubicBezTo>
                  <a:pt x="12248" y="14673"/>
                  <a:pt x="12794" y="14543"/>
                  <a:pt x="13230" y="14413"/>
                </a:cubicBezTo>
                <a:cubicBezTo>
                  <a:pt x="14975" y="13892"/>
                  <a:pt x="15303" y="12982"/>
                  <a:pt x="14430" y="11160"/>
                </a:cubicBezTo>
                <a:cubicBezTo>
                  <a:pt x="14212" y="10639"/>
                  <a:pt x="13885" y="10249"/>
                  <a:pt x="13557" y="9859"/>
                </a:cubicBezTo>
                <a:cubicBezTo>
                  <a:pt x="12466" y="8818"/>
                  <a:pt x="11376" y="7777"/>
                  <a:pt x="10176" y="6866"/>
                </a:cubicBezTo>
                <a:cubicBezTo>
                  <a:pt x="9739" y="6475"/>
                  <a:pt x="9194" y="6345"/>
                  <a:pt x="8648" y="6215"/>
                </a:cubicBezTo>
                <a:cubicBezTo>
                  <a:pt x="6467" y="5695"/>
                  <a:pt x="5485" y="6736"/>
                  <a:pt x="5485" y="985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07A9E03-2606-1C43-BE0D-2EA43B25F808}"/>
              </a:ext>
            </a:extLst>
          </p:cNvPr>
          <p:cNvGrpSpPr/>
          <p:nvPr userDrawn="1"/>
        </p:nvGrpSpPr>
        <p:grpSpPr>
          <a:xfrm>
            <a:off x="9815363" y="645161"/>
            <a:ext cx="1134807" cy="371513"/>
            <a:chOff x="7772399" y="1879599"/>
            <a:chExt cx="1188997" cy="389254"/>
          </a:xfrm>
          <a:solidFill>
            <a:schemeClr val="accent1"/>
          </a:solidFill>
        </p:grpSpPr>
        <p:sp>
          <p:nvSpPr>
            <p:cNvPr id="129" name="Shape">
              <a:extLst>
                <a:ext uri="{FF2B5EF4-FFF2-40B4-BE49-F238E27FC236}">
                  <a16:creationId xmlns:a16="http://schemas.microsoft.com/office/drawing/2014/main" id="{CC9E66FD-5C51-4A4E-BEBF-B62A9DB2346F}"/>
                </a:ext>
              </a:extLst>
            </p:cNvPr>
            <p:cNvSpPr/>
            <p:nvPr/>
          </p:nvSpPr>
          <p:spPr>
            <a:xfrm>
              <a:off x="8267700" y="2006600"/>
              <a:ext cx="337281" cy="23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0855" extrusionOk="0">
                  <a:moveTo>
                    <a:pt x="211" y="7505"/>
                  </a:moveTo>
                  <a:cubicBezTo>
                    <a:pt x="211" y="6368"/>
                    <a:pt x="131" y="4549"/>
                    <a:pt x="51" y="2730"/>
                  </a:cubicBezTo>
                  <a:cubicBezTo>
                    <a:pt x="51" y="1821"/>
                    <a:pt x="-190" y="798"/>
                    <a:pt x="372" y="229"/>
                  </a:cubicBezTo>
                  <a:cubicBezTo>
                    <a:pt x="1095" y="-453"/>
                    <a:pt x="1657" y="570"/>
                    <a:pt x="2299" y="911"/>
                  </a:cubicBezTo>
                  <a:cubicBezTo>
                    <a:pt x="2540" y="1025"/>
                    <a:pt x="2701" y="1252"/>
                    <a:pt x="2861" y="1593"/>
                  </a:cubicBezTo>
                  <a:cubicBezTo>
                    <a:pt x="3263" y="2162"/>
                    <a:pt x="3745" y="2162"/>
                    <a:pt x="4226" y="1821"/>
                  </a:cubicBezTo>
                  <a:cubicBezTo>
                    <a:pt x="6234" y="456"/>
                    <a:pt x="8081" y="1252"/>
                    <a:pt x="9687" y="3185"/>
                  </a:cubicBezTo>
                  <a:cubicBezTo>
                    <a:pt x="9767" y="3299"/>
                    <a:pt x="9847" y="3412"/>
                    <a:pt x="9927" y="3412"/>
                  </a:cubicBezTo>
                  <a:cubicBezTo>
                    <a:pt x="11132" y="5004"/>
                    <a:pt x="11132" y="5004"/>
                    <a:pt x="12417" y="3526"/>
                  </a:cubicBezTo>
                  <a:cubicBezTo>
                    <a:pt x="14504" y="911"/>
                    <a:pt x="17716" y="1366"/>
                    <a:pt x="19242" y="3412"/>
                  </a:cubicBezTo>
                  <a:cubicBezTo>
                    <a:pt x="19643" y="3981"/>
                    <a:pt x="20045" y="4663"/>
                    <a:pt x="20206" y="5459"/>
                  </a:cubicBezTo>
                  <a:cubicBezTo>
                    <a:pt x="20768" y="7619"/>
                    <a:pt x="21089" y="9779"/>
                    <a:pt x="20848" y="12166"/>
                  </a:cubicBezTo>
                  <a:cubicBezTo>
                    <a:pt x="20687" y="13758"/>
                    <a:pt x="21009" y="15463"/>
                    <a:pt x="21249" y="17054"/>
                  </a:cubicBezTo>
                  <a:cubicBezTo>
                    <a:pt x="21410" y="18191"/>
                    <a:pt x="21330" y="19101"/>
                    <a:pt x="20848" y="20010"/>
                  </a:cubicBezTo>
                  <a:cubicBezTo>
                    <a:pt x="20286" y="21033"/>
                    <a:pt x="19643" y="21147"/>
                    <a:pt x="18921" y="20238"/>
                  </a:cubicBezTo>
                  <a:cubicBezTo>
                    <a:pt x="18278" y="19442"/>
                    <a:pt x="18038" y="18419"/>
                    <a:pt x="18038" y="17282"/>
                  </a:cubicBezTo>
                  <a:cubicBezTo>
                    <a:pt x="18038" y="15235"/>
                    <a:pt x="18038" y="13075"/>
                    <a:pt x="18038" y="11029"/>
                  </a:cubicBezTo>
                  <a:cubicBezTo>
                    <a:pt x="18038" y="10120"/>
                    <a:pt x="17957" y="9210"/>
                    <a:pt x="17797" y="8301"/>
                  </a:cubicBezTo>
                  <a:cubicBezTo>
                    <a:pt x="17636" y="7391"/>
                    <a:pt x="17235" y="6936"/>
                    <a:pt x="16512" y="6823"/>
                  </a:cubicBezTo>
                  <a:cubicBezTo>
                    <a:pt x="15147" y="6595"/>
                    <a:pt x="14424" y="7164"/>
                    <a:pt x="13701" y="8869"/>
                  </a:cubicBezTo>
                  <a:cubicBezTo>
                    <a:pt x="13380" y="9779"/>
                    <a:pt x="12979" y="10688"/>
                    <a:pt x="12658" y="11598"/>
                  </a:cubicBezTo>
                  <a:cubicBezTo>
                    <a:pt x="12497" y="12166"/>
                    <a:pt x="12417" y="12962"/>
                    <a:pt x="12336" y="13644"/>
                  </a:cubicBezTo>
                  <a:cubicBezTo>
                    <a:pt x="12256" y="15122"/>
                    <a:pt x="12336" y="16600"/>
                    <a:pt x="12336" y="18078"/>
                  </a:cubicBezTo>
                  <a:cubicBezTo>
                    <a:pt x="12336" y="18646"/>
                    <a:pt x="12256" y="19328"/>
                    <a:pt x="12096" y="19896"/>
                  </a:cubicBezTo>
                  <a:cubicBezTo>
                    <a:pt x="11774" y="20920"/>
                    <a:pt x="10971" y="21147"/>
                    <a:pt x="10409" y="20351"/>
                  </a:cubicBezTo>
                  <a:cubicBezTo>
                    <a:pt x="9687" y="19328"/>
                    <a:pt x="9205" y="18191"/>
                    <a:pt x="9205" y="16600"/>
                  </a:cubicBezTo>
                  <a:cubicBezTo>
                    <a:pt x="9285" y="14667"/>
                    <a:pt x="9205" y="12848"/>
                    <a:pt x="9205" y="10915"/>
                  </a:cubicBezTo>
                  <a:cubicBezTo>
                    <a:pt x="9205" y="10688"/>
                    <a:pt x="9205" y="10461"/>
                    <a:pt x="9205" y="10233"/>
                  </a:cubicBezTo>
                  <a:cubicBezTo>
                    <a:pt x="8803" y="6141"/>
                    <a:pt x="7117" y="6141"/>
                    <a:pt x="5190" y="7505"/>
                  </a:cubicBezTo>
                  <a:cubicBezTo>
                    <a:pt x="4788" y="7732"/>
                    <a:pt x="4548" y="8528"/>
                    <a:pt x="4307" y="9096"/>
                  </a:cubicBezTo>
                  <a:cubicBezTo>
                    <a:pt x="3986" y="9779"/>
                    <a:pt x="3825" y="10688"/>
                    <a:pt x="3504" y="11370"/>
                  </a:cubicBezTo>
                  <a:cubicBezTo>
                    <a:pt x="2861" y="12621"/>
                    <a:pt x="2861" y="13758"/>
                    <a:pt x="3102" y="15122"/>
                  </a:cubicBezTo>
                  <a:cubicBezTo>
                    <a:pt x="3183" y="15690"/>
                    <a:pt x="3343" y="16145"/>
                    <a:pt x="3504" y="16713"/>
                  </a:cubicBezTo>
                  <a:cubicBezTo>
                    <a:pt x="3745" y="17850"/>
                    <a:pt x="3584" y="18987"/>
                    <a:pt x="3183" y="19896"/>
                  </a:cubicBezTo>
                  <a:cubicBezTo>
                    <a:pt x="2861" y="20692"/>
                    <a:pt x="2299" y="20806"/>
                    <a:pt x="1817" y="20238"/>
                  </a:cubicBezTo>
                  <a:cubicBezTo>
                    <a:pt x="1496" y="19896"/>
                    <a:pt x="1095" y="19442"/>
                    <a:pt x="934" y="18873"/>
                  </a:cubicBezTo>
                  <a:cubicBezTo>
                    <a:pt x="613" y="17964"/>
                    <a:pt x="372" y="17054"/>
                    <a:pt x="292" y="16145"/>
                  </a:cubicBezTo>
                  <a:cubicBezTo>
                    <a:pt x="292" y="13530"/>
                    <a:pt x="-110" y="10915"/>
                    <a:pt x="211" y="750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">
              <a:extLst>
                <a:ext uri="{FF2B5EF4-FFF2-40B4-BE49-F238E27FC236}">
                  <a16:creationId xmlns:a16="http://schemas.microsoft.com/office/drawing/2014/main" id="{FDC0CC5E-F79A-A74C-AB2D-9369DFCD45B5}"/>
                </a:ext>
              </a:extLst>
            </p:cNvPr>
            <p:cNvSpPr/>
            <p:nvPr/>
          </p:nvSpPr>
          <p:spPr>
            <a:xfrm>
              <a:off x="7772399" y="1879599"/>
              <a:ext cx="241226" cy="36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287" extrusionOk="0">
                  <a:moveTo>
                    <a:pt x="6284" y="744"/>
                  </a:moveTo>
                  <a:cubicBezTo>
                    <a:pt x="8957" y="818"/>
                    <a:pt x="11183" y="670"/>
                    <a:pt x="13410" y="302"/>
                  </a:cubicBezTo>
                  <a:cubicBezTo>
                    <a:pt x="14412" y="154"/>
                    <a:pt x="15526" y="80"/>
                    <a:pt x="16639" y="7"/>
                  </a:cubicBezTo>
                  <a:cubicBezTo>
                    <a:pt x="18087" y="-67"/>
                    <a:pt x="19311" y="449"/>
                    <a:pt x="20313" y="1113"/>
                  </a:cubicBezTo>
                  <a:cubicBezTo>
                    <a:pt x="21427" y="1850"/>
                    <a:pt x="21093" y="2808"/>
                    <a:pt x="19645" y="3177"/>
                  </a:cubicBezTo>
                  <a:cubicBezTo>
                    <a:pt x="19311" y="3250"/>
                    <a:pt x="18977" y="3324"/>
                    <a:pt x="18643" y="3324"/>
                  </a:cubicBezTo>
                  <a:cubicBezTo>
                    <a:pt x="16305" y="3472"/>
                    <a:pt x="13856" y="3693"/>
                    <a:pt x="11517" y="3840"/>
                  </a:cubicBezTo>
                  <a:cubicBezTo>
                    <a:pt x="10181" y="3914"/>
                    <a:pt x="8957" y="3988"/>
                    <a:pt x="7621" y="4061"/>
                  </a:cubicBezTo>
                  <a:cubicBezTo>
                    <a:pt x="6953" y="4135"/>
                    <a:pt x="6284" y="4135"/>
                    <a:pt x="5616" y="4209"/>
                  </a:cubicBezTo>
                  <a:cubicBezTo>
                    <a:pt x="4837" y="4356"/>
                    <a:pt x="4280" y="4651"/>
                    <a:pt x="4280" y="5241"/>
                  </a:cubicBezTo>
                  <a:cubicBezTo>
                    <a:pt x="4280" y="6715"/>
                    <a:pt x="4392" y="8190"/>
                    <a:pt x="4503" y="9738"/>
                  </a:cubicBezTo>
                  <a:cubicBezTo>
                    <a:pt x="4503" y="10033"/>
                    <a:pt x="4837" y="10254"/>
                    <a:pt x="5394" y="10180"/>
                  </a:cubicBezTo>
                  <a:cubicBezTo>
                    <a:pt x="5839" y="10180"/>
                    <a:pt x="6396" y="10106"/>
                    <a:pt x="6841" y="10106"/>
                  </a:cubicBezTo>
                  <a:cubicBezTo>
                    <a:pt x="8289" y="10106"/>
                    <a:pt x="9513" y="10475"/>
                    <a:pt x="10515" y="11138"/>
                  </a:cubicBezTo>
                  <a:cubicBezTo>
                    <a:pt x="11183" y="11507"/>
                    <a:pt x="11183" y="12023"/>
                    <a:pt x="10627" y="12465"/>
                  </a:cubicBezTo>
                  <a:cubicBezTo>
                    <a:pt x="10070" y="12981"/>
                    <a:pt x="9291" y="13203"/>
                    <a:pt x="8289" y="13276"/>
                  </a:cubicBezTo>
                  <a:cubicBezTo>
                    <a:pt x="7509" y="13350"/>
                    <a:pt x="6618" y="13276"/>
                    <a:pt x="5839" y="13350"/>
                  </a:cubicBezTo>
                  <a:cubicBezTo>
                    <a:pt x="4726" y="13424"/>
                    <a:pt x="4280" y="13719"/>
                    <a:pt x="4280" y="14530"/>
                  </a:cubicBezTo>
                  <a:cubicBezTo>
                    <a:pt x="4392" y="15267"/>
                    <a:pt x="4503" y="15930"/>
                    <a:pt x="4726" y="16667"/>
                  </a:cubicBezTo>
                  <a:cubicBezTo>
                    <a:pt x="4837" y="17110"/>
                    <a:pt x="5282" y="17257"/>
                    <a:pt x="5950" y="17257"/>
                  </a:cubicBezTo>
                  <a:cubicBezTo>
                    <a:pt x="6396" y="17257"/>
                    <a:pt x="6730" y="17184"/>
                    <a:pt x="7175" y="17184"/>
                  </a:cubicBezTo>
                  <a:cubicBezTo>
                    <a:pt x="9291" y="17184"/>
                    <a:pt x="11406" y="17257"/>
                    <a:pt x="13522" y="17257"/>
                  </a:cubicBezTo>
                  <a:cubicBezTo>
                    <a:pt x="14635" y="17257"/>
                    <a:pt x="15860" y="17257"/>
                    <a:pt x="16973" y="17257"/>
                  </a:cubicBezTo>
                  <a:cubicBezTo>
                    <a:pt x="18532" y="17184"/>
                    <a:pt x="20202" y="17773"/>
                    <a:pt x="20870" y="18658"/>
                  </a:cubicBezTo>
                  <a:cubicBezTo>
                    <a:pt x="21538" y="19543"/>
                    <a:pt x="20981" y="20427"/>
                    <a:pt x="19423" y="20501"/>
                  </a:cubicBezTo>
                  <a:cubicBezTo>
                    <a:pt x="18643" y="20575"/>
                    <a:pt x="17752" y="20501"/>
                    <a:pt x="16973" y="20501"/>
                  </a:cubicBezTo>
                  <a:cubicBezTo>
                    <a:pt x="14635" y="20427"/>
                    <a:pt x="12297" y="20353"/>
                    <a:pt x="10070" y="20353"/>
                  </a:cubicBezTo>
                  <a:cubicBezTo>
                    <a:pt x="8957" y="20353"/>
                    <a:pt x="7732" y="20575"/>
                    <a:pt x="6618" y="20722"/>
                  </a:cubicBezTo>
                  <a:cubicBezTo>
                    <a:pt x="5839" y="20870"/>
                    <a:pt x="5060" y="21017"/>
                    <a:pt x="4280" y="21164"/>
                  </a:cubicBezTo>
                  <a:cubicBezTo>
                    <a:pt x="2610" y="21533"/>
                    <a:pt x="1497" y="21017"/>
                    <a:pt x="495" y="20280"/>
                  </a:cubicBezTo>
                  <a:cubicBezTo>
                    <a:pt x="272" y="20132"/>
                    <a:pt x="161" y="19764"/>
                    <a:pt x="49" y="19543"/>
                  </a:cubicBezTo>
                  <a:cubicBezTo>
                    <a:pt x="-62" y="19395"/>
                    <a:pt x="49" y="19174"/>
                    <a:pt x="49" y="19027"/>
                  </a:cubicBezTo>
                  <a:cubicBezTo>
                    <a:pt x="1051" y="16151"/>
                    <a:pt x="272" y="13276"/>
                    <a:pt x="606" y="10401"/>
                  </a:cubicBezTo>
                  <a:cubicBezTo>
                    <a:pt x="606" y="9959"/>
                    <a:pt x="606" y="9517"/>
                    <a:pt x="717" y="9074"/>
                  </a:cubicBezTo>
                  <a:cubicBezTo>
                    <a:pt x="1274" y="7674"/>
                    <a:pt x="1385" y="6199"/>
                    <a:pt x="1497" y="4799"/>
                  </a:cubicBezTo>
                  <a:cubicBezTo>
                    <a:pt x="1497" y="4061"/>
                    <a:pt x="1497" y="3250"/>
                    <a:pt x="1497" y="2513"/>
                  </a:cubicBezTo>
                  <a:cubicBezTo>
                    <a:pt x="1497" y="1260"/>
                    <a:pt x="1942" y="891"/>
                    <a:pt x="3835" y="818"/>
                  </a:cubicBezTo>
                  <a:cubicBezTo>
                    <a:pt x="4392" y="818"/>
                    <a:pt x="4948" y="818"/>
                    <a:pt x="5505" y="818"/>
                  </a:cubicBezTo>
                  <a:cubicBezTo>
                    <a:pt x="5839" y="744"/>
                    <a:pt x="6284" y="744"/>
                    <a:pt x="6284" y="74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">
              <a:extLst>
                <a:ext uri="{FF2B5EF4-FFF2-40B4-BE49-F238E27FC236}">
                  <a16:creationId xmlns:a16="http://schemas.microsoft.com/office/drawing/2014/main" id="{ED64F241-8199-4E4F-A2FA-988EFBF6E159}"/>
                </a:ext>
              </a:extLst>
            </p:cNvPr>
            <p:cNvSpPr/>
            <p:nvPr/>
          </p:nvSpPr>
          <p:spPr>
            <a:xfrm>
              <a:off x="8648699" y="2044700"/>
              <a:ext cx="201413" cy="22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0947" extrusionOk="0">
                  <a:moveTo>
                    <a:pt x="5400" y="10520"/>
                  </a:moveTo>
                  <a:cubicBezTo>
                    <a:pt x="5668" y="14080"/>
                    <a:pt x="7278" y="15861"/>
                    <a:pt x="11839" y="14911"/>
                  </a:cubicBezTo>
                  <a:cubicBezTo>
                    <a:pt x="13583" y="14555"/>
                    <a:pt x="15059" y="13843"/>
                    <a:pt x="16401" y="12775"/>
                  </a:cubicBezTo>
                  <a:cubicBezTo>
                    <a:pt x="17206" y="12063"/>
                    <a:pt x="18011" y="11469"/>
                    <a:pt x="19218" y="12063"/>
                  </a:cubicBezTo>
                  <a:cubicBezTo>
                    <a:pt x="20560" y="12775"/>
                    <a:pt x="21499" y="14199"/>
                    <a:pt x="21231" y="15267"/>
                  </a:cubicBezTo>
                  <a:cubicBezTo>
                    <a:pt x="20962" y="16573"/>
                    <a:pt x="20157" y="17760"/>
                    <a:pt x="18682" y="18353"/>
                  </a:cubicBezTo>
                  <a:cubicBezTo>
                    <a:pt x="16535" y="19184"/>
                    <a:pt x="14388" y="19896"/>
                    <a:pt x="12242" y="20608"/>
                  </a:cubicBezTo>
                  <a:cubicBezTo>
                    <a:pt x="10095" y="21320"/>
                    <a:pt x="7949" y="20845"/>
                    <a:pt x="6070" y="19777"/>
                  </a:cubicBezTo>
                  <a:cubicBezTo>
                    <a:pt x="4863" y="19184"/>
                    <a:pt x="3790" y="18353"/>
                    <a:pt x="2851" y="17404"/>
                  </a:cubicBezTo>
                  <a:cubicBezTo>
                    <a:pt x="1777" y="16454"/>
                    <a:pt x="972" y="15149"/>
                    <a:pt x="704" y="13843"/>
                  </a:cubicBezTo>
                  <a:cubicBezTo>
                    <a:pt x="570" y="13012"/>
                    <a:pt x="436" y="12063"/>
                    <a:pt x="167" y="11232"/>
                  </a:cubicBezTo>
                  <a:cubicBezTo>
                    <a:pt x="-101" y="10045"/>
                    <a:pt x="-101" y="8977"/>
                    <a:pt x="570" y="7909"/>
                  </a:cubicBezTo>
                  <a:cubicBezTo>
                    <a:pt x="972" y="7316"/>
                    <a:pt x="972" y="6722"/>
                    <a:pt x="1106" y="6010"/>
                  </a:cubicBezTo>
                  <a:cubicBezTo>
                    <a:pt x="1509" y="4230"/>
                    <a:pt x="2448" y="2687"/>
                    <a:pt x="4192" y="1738"/>
                  </a:cubicBezTo>
                  <a:cubicBezTo>
                    <a:pt x="4326" y="1738"/>
                    <a:pt x="4326" y="1619"/>
                    <a:pt x="4461" y="1619"/>
                  </a:cubicBezTo>
                  <a:cubicBezTo>
                    <a:pt x="5802" y="669"/>
                    <a:pt x="7278" y="-280"/>
                    <a:pt x="9156" y="76"/>
                  </a:cubicBezTo>
                  <a:cubicBezTo>
                    <a:pt x="11437" y="432"/>
                    <a:pt x="13315" y="1382"/>
                    <a:pt x="14791" y="3043"/>
                  </a:cubicBezTo>
                  <a:cubicBezTo>
                    <a:pt x="15059" y="3280"/>
                    <a:pt x="15193" y="3518"/>
                    <a:pt x="15328" y="3755"/>
                  </a:cubicBezTo>
                  <a:cubicBezTo>
                    <a:pt x="15730" y="4823"/>
                    <a:pt x="15059" y="5773"/>
                    <a:pt x="13852" y="5654"/>
                  </a:cubicBezTo>
                  <a:cubicBezTo>
                    <a:pt x="13315" y="5654"/>
                    <a:pt x="12913" y="5535"/>
                    <a:pt x="12376" y="5298"/>
                  </a:cubicBezTo>
                  <a:cubicBezTo>
                    <a:pt x="9425" y="4230"/>
                    <a:pt x="6339" y="6129"/>
                    <a:pt x="5802" y="8740"/>
                  </a:cubicBezTo>
                  <a:cubicBezTo>
                    <a:pt x="5534" y="9452"/>
                    <a:pt x="5400" y="10045"/>
                    <a:pt x="5400" y="1052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">
              <a:extLst>
                <a:ext uri="{FF2B5EF4-FFF2-40B4-BE49-F238E27FC236}">
                  <a16:creationId xmlns:a16="http://schemas.microsoft.com/office/drawing/2014/main" id="{8B504D38-B564-2349-A5FF-986387BA18E5}"/>
                </a:ext>
              </a:extLst>
            </p:cNvPr>
            <p:cNvSpPr/>
            <p:nvPr/>
          </p:nvSpPr>
          <p:spPr>
            <a:xfrm>
              <a:off x="8839200" y="1943099"/>
              <a:ext cx="122196" cy="147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7" h="21600" extrusionOk="0">
                  <a:moveTo>
                    <a:pt x="6628" y="0"/>
                  </a:moveTo>
                  <a:cubicBezTo>
                    <a:pt x="9355" y="0"/>
                    <a:pt x="11452" y="745"/>
                    <a:pt x="12500" y="3166"/>
                  </a:cubicBezTo>
                  <a:cubicBezTo>
                    <a:pt x="13339" y="5400"/>
                    <a:pt x="14388" y="7262"/>
                    <a:pt x="13758" y="9683"/>
                  </a:cubicBezTo>
                  <a:cubicBezTo>
                    <a:pt x="13129" y="11545"/>
                    <a:pt x="13549" y="11731"/>
                    <a:pt x="15436" y="12662"/>
                  </a:cubicBezTo>
                  <a:cubicBezTo>
                    <a:pt x="16065" y="13034"/>
                    <a:pt x="16904" y="13221"/>
                    <a:pt x="17533" y="13593"/>
                  </a:cubicBezTo>
                  <a:cubicBezTo>
                    <a:pt x="18791" y="14338"/>
                    <a:pt x="19840" y="15455"/>
                    <a:pt x="20050" y="16945"/>
                  </a:cubicBezTo>
                  <a:cubicBezTo>
                    <a:pt x="20469" y="18434"/>
                    <a:pt x="19840" y="19552"/>
                    <a:pt x="18372" y="20110"/>
                  </a:cubicBezTo>
                  <a:cubicBezTo>
                    <a:pt x="17743" y="20297"/>
                    <a:pt x="17114" y="20483"/>
                    <a:pt x="16485" y="20483"/>
                  </a:cubicBezTo>
                  <a:cubicBezTo>
                    <a:pt x="13129" y="20855"/>
                    <a:pt x="9564" y="21228"/>
                    <a:pt x="6209" y="21600"/>
                  </a:cubicBezTo>
                  <a:cubicBezTo>
                    <a:pt x="5370" y="21600"/>
                    <a:pt x="4741" y="21600"/>
                    <a:pt x="3902" y="21414"/>
                  </a:cubicBezTo>
                  <a:cubicBezTo>
                    <a:pt x="337" y="20669"/>
                    <a:pt x="-1131" y="17503"/>
                    <a:pt x="966" y="14710"/>
                  </a:cubicBezTo>
                  <a:cubicBezTo>
                    <a:pt x="2015" y="13221"/>
                    <a:pt x="3483" y="11917"/>
                    <a:pt x="4741" y="10428"/>
                  </a:cubicBezTo>
                  <a:cubicBezTo>
                    <a:pt x="5370" y="9869"/>
                    <a:pt x="5789" y="9124"/>
                    <a:pt x="6209" y="8379"/>
                  </a:cubicBezTo>
                  <a:cubicBezTo>
                    <a:pt x="7048" y="6703"/>
                    <a:pt x="6418" y="6145"/>
                    <a:pt x="4531" y="5959"/>
                  </a:cubicBezTo>
                  <a:cubicBezTo>
                    <a:pt x="4112" y="5959"/>
                    <a:pt x="3483" y="5959"/>
                    <a:pt x="3063" y="5959"/>
                  </a:cubicBezTo>
                  <a:cubicBezTo>
                    <a:pt x="1386" y="5586"/>
                    <a:pt x="756" y="3910"/>
                    <a:pt x="1595" y="2607"/>
                  </a:cubicBezTo>
                  <a:cubicBezTo>
                    <a:pt x="2434" y="1117"/>
                    <a:pt x="4322" y="0"/>
                    <a:pt x="6628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">
              <a:extLst>
                <a:ext uri="{FF2B5EF4-FFF2-40B4-BE49-F238E27FC236}">
                  <a16:creationId xmlns:a16="http://schemas.microsoft.com/office/drawing/2014/main" id="{6668483F-8EFB-9448-81FF-6B6BB8F0D80D}"/>
                </a:ext>
              </a:extLst>
            </p:cNvPr>
            <p:cNvSpPr/>
            <p:nvPr/>
          </p:nvSpPr>
          <p:spPr>
            <a:xfrm>
              <a:off x="8077199" y="2133600"/>
              <a:ext cx="123827" cy="54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extrusionOk="0">
                  <a:moveTo>
                    <a:pt x="5292" y="21600"/>
                  </a:moveTo>
                  <a:cubicBezTo>
                    <a:pt x="3564" y="21600"/>
                    <a:pt x="1188" y="18084"/>
                    <a:pt x="324" y="12558"/>
                  </a:cubicBezTo>
                  <a:cubicBezTo>
                    <a:pt x="-540" y="7033"/>
                    <a:pt x="324" y="3014"/>
                    <a:pt x="2916" y="2009"/>
                  </a:cubicBezTo>
                  <a:cubicBezTo>
                    <a:pt x="3996" y="1507"/>
                    <a:pt x="5292" y="2009"/>
                    <a:pt x="6588" y="1507"/>
                  </a:cubicBezTo>
                  <a:cubicBezTo>
                    <a:pt x="9180" y="1005"/>
                    <a:pt x="11556" y="502"/>
                    <a:pt x="14148" y="0"/>
                  </a:cubicBezTo>
                  <a:cubicBezTo>
                    <a:pt x="15660" y="0"/>
                    <a:pt x="17172" y="0"/>
                    <a:pt x="18468" y="1005"/>
                  </a:cubicBezTo>
                  <a:cubicBezTo>
                    <a:pt x="19980" y="2009"/>
                    <a:pt x="21060" y="5526"/>
                    <a:pt x="21060" y="9544"/>
                  </a:cubicBezTo>
                  <a:cubicBezTo>
                    <a:pt x="21060" y="13563"/>
                    <a:pt x="20196" y="16577"/>
                    <a:pt x="18468" y="18084"/>
                  </a:cubicBezTo>
                  <a:cubicBezTo>
                    <a:pt x="17820" y="18586"/>
                    <a:pt x="17172" y="19088"/>
                    <a:pt x="16524" y="19088"/>
                  </a:cubicBezTo>
                  <a:cubicBezTo>
                    <a:pt x="13284" y="20595"/>
                    <a:pt x="10044" y="21098"/>
                    <a:pt x="5292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">
              <a:extLst>
                <a:ext uri="{FF2B5EF4-FFF2-40B4-BE49-F238E27FC236}">
                  <a16:creationId xmlns:a16="http://schemas.microsoft.com/office/drawing/2014/main" id="{2F8F8931-518E-B04F-B8DC-0FD6DD4712D2}"/>
                </a:ext>
              </a:extLst>
            </p:cNvPr>
            <p:cNvSpPr/>
            <p:nvPr/>
          </p:nvSpPr>
          <p:spPr>
            <a:xfrm>
              <a:off x="8064499" y="2044699"/>
              <a:ext cx="122112" cy="5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6937" y="20661"/>
                  </a:moveTo>
                  <a:cubicBezTo>
                    <a:pt x="6491" y="20661"/>
                    <a:pt x="6046" y="20661"/>
                    <a:pt x="5823" y="21130"/>
                  </a:cubicBezTo>
                  <a:cubicBezTo>
                    <a:pt x="2260" y="21600"/>
                    <a:pt x="256" y="17843"/>
                    <a:pt x="34" y="10330"/>
                  </a:cubicBezTo>
                  <a:cubicBezTo>
                    <a:pt x="-189" y="6104"/>
                    <a:pt x="702" y="3757"/>
                    <a:pt x="2706" y="3287"/>
                  </a:cubicBezTo>
                  <a:cubicBezTo>
                    <a:pt x="6046" y="2348"/>
                    <a:pt x="9386" y="1409"/>
                    <a:pt x="12726" y="470"/>
                  </a:cubicBezTo>
                  <a:cubicBezTo>
                    <a:pt x="13840" y="0"/>
                    <a:pt x="14953" y="0"/>
                    <a:pt x="16067" y="0"/>
                  </a:cubicBezTo>
                  <a:cubicBezTo>
                    <a:pt x="16735" y="0"/>
                    <a:pt x="17403" y="0"/>
                    <a:pt x="18071" y="470"/>
                  </a:cubicBezTo>
                  <a:cubicBezTo>
                    <a:pt x="20075" y="1409"/>
                    <a:pt x="21411" y="4696"/>
                    <a:pt x="21411" y="8452"/>
                  </a:cubicBezTo>
                  <a:cubicBezTo>
                    <a:pt x="21411" y="12209"/>
                    <a:pt x="20520" y="15496"/>
                    <a:pt x="18293" y="16435"/>
                  </a:cubicBezTo>
                  <a:cubicBezTo>
                    <a:pt x="14508" y="18313"/>
                    <a:pt x="10945" y="19722"/>
                    <a:pt x="7159" y="21600"/>
                  </a:cubicBezTo>
                  <a:cubicBezTo>
                    <a:pt x="7159" y="21130"/>
                    <a:pt x="7159" y="20661"/>
                    <a:pt x="6937" y="2066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35A9FF1-F854-5E4A-9C30-7C9573AB51B2}"/>
              </a:ext>
            </a:extLst>
          </p:cNvPr>
          <p:cNvGrpSpPr/>
          <p:nvPr userDrawn="1"/>
        </p:nvGrpSpPr>
        <p:grpSpPr>
          <a:xfrm>
            <a:off x="6904954" y="6333194"/>
            <a:ext cx="1185691" cy="513137"/>
            <a:chOff x="6921499" y="3340099"/>
            <a:chExt cx="1242311" cy="537641"/>
          </a:xfrm>
        </p:grpSpPr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1079C48E-B9BA-8246-B110-A3DC50D2B119}"/>
                </a:ext>
              </a:extLst>
            </p:cNvPr>
            <p:cNvSpPr/>
            <p:nvPr/>
          </p:nvSpPr>
          <p:spPr>
            <a:xfrm>
              <a:off x="7886699" y="3340099"/>
              <a:ext cx="277111" cy="39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317" extrusionOk="0">
                  <a:moveTo>
                    <a:pt x="13474" y="5145"/>
                  </a:moveTo>
                  <a:cubicBezTo>
                    <a:pt x="12994" y="8290"/>
                    <a:pt x="12130" y="11366"/>
                    <a:pt x="10786" y="14373"/>
                  </a:cubicBezTo>
                  <a:cubicBezTo>
                    <a:pt x="10498" y="14988"/>
                    <a:pt x="10210" y="15672"/>
                    <a:pt x="10018" y="16287"/>
                  </a:cubicBezTo>
                  <a:cubicBezTo>
                    <a:pt x="9922" y="16629"/>
                    <a:pt x="10306" y="16902"/>
                    <a:pt x="10786" y="16766"/>
                  </a:cubicBezTo>
                  <a:cubicBezTo>
                    <a:pt x="11170" y="16697"/>
                    <a:pt x="11554" y="16560"/>
                    <a:pt x="11938" y="16424"/>
                  </a:cubicBezTo>
                  <a:cubicBezTo>
                    <a:pt x="13186" y="15945"/>
                    <a:pt x="14338" y="15398"/>
                    <a:pt x="15586" y="14852"/>
                  </a:cubicBezTo>
                  <a:cubicBezTo>
                    <a:pt x="16258" y="14578"/>
                    <a:pt x="17026" y="14305"/>
                    <a:pt x="17794" y="14168"/>
                  </a:cubicBezTo>
                  <a:cubicBezTo>
                    <a:pt x="18274" y="14031"/>
                    <a:pt x="18850" y="14100"/>
                    <a:pt x="19330" y="14168"/>
                  </a:cubicBezTo>
                  <a:cubicBezTo>
                    <a:pt x="20962" y="14510"/>
                    <a:pt x="21442" y="15604"/>
                    <a:pt x="20386" y="16492"/>
                  </a:cubicBezTo>
                  <a:cubicBezTo>
                    <a:pt x="20002" y="16834"/>
                    <a:pt x="19522" y="17039"/>
                    <a:pt x="19042" y="17312"/>
                  </a:cubicBezTo>
                  <a:cubicBezTo>
                    <a:pt x="18562" y="17517"/>
                    <a:pt x="17986" y="17723"/>
                    <a:pt x="17410" y="17791"/>
                  </a:cubicBezTo>
                  <a:cubicBezTo>
                    <a:pt x="14626" y="18474"/>
                    <a:pt x="12130" y="19568"/>
                    <a:pt x="9634" y="20730"/>
                  </a:cubicBezTo>
                  <a:cubicBezTo>
                    <a:pt x="8674" y="21209"/>
                    <a:pt x="7714" y="21482"/>
                    <a:pt x="6466" y="21209"/>
                  </a:cubicBezTo>
                  <a:cubicBezTo>
                    <a:pt x="4546" y="20867"/>
                    <a:pt x="3682" y="19773"/>
                    <a:pt x="4258" y="18406"/>
                  </a:cubicBezTo>
                  <a:cubicBezTo>
                    <a:pt x="4834" y="17039"/>
                    <a:pt x="5602" y="15740"/>
                    <a:pt x="6274" y="14373"/>
                  </a:cubicBezTo>
                  <a:cubicBezTo>
                    <a:pt x="7522" y="11981"/>
                    <a:pt x="8290" y="9452"/>
                    <a:pt x="9154" y="6991"/>
                  </a:cubicBezTo>
                  <a:cubicBezTo>
                    <a:pt x="9442" y="6171"/>
                    <a:pt x="9538" y="5350"/>
                    <a:pt x="9730" y="4530"/>
                  </a:cubicBezTo>
                  <a:cubicBezTo>
                    <a:pt x="9826" y="4257"/>
                    <a:pt x="9730" y="4052"/>
                    <a:pt x="9730" y="3778"/>
                  </a:cubicBezTo>
                  <a:cubicBezTo>
                    <a:pt x="9538" y="2958"/>
                    <a:pt x="8578" y="2411"/>
                    <a:pt x="7426" y="2616"/>
                  </a:cubicBezTo>
                  <a:cubicBezTo>
                    <a:pt x="5698" y="2890"/>
                    <a:pt x="4258" y="3368"/>
                    <a:pt x="3778" y="4667"/>
                  </a:cubicBezTo>
                  <a:cubicBezTo>
                    <a:pt x="3682" y="4940"/>
                    <a:pt x="3586" y="5145"/>
                    <a:pt x="3490" y="5419"/>
                  </a:cubicBezTo>
                  <a:cubicBezTo>
                    <a:pt x="3106" y="6376"/>
                    <a:pt x="1474" y="6444"/>
                    <a:pt x="706" y="5692"/>
                  </a:cubicBezTo>
                  <a:cubicBezTo>
                    <a:pt x="34" y="5077"/>
                    <a:pt x="-158" y="4393"/>
                    <a:pt x="130" y="3641"/>
                  </a:cubicBezTo>
                  <a:cubicBezTo>
                    <a:pt x="514" y="2616"/>
                    <a:pt x="1378" y="1728"/>
                    <a:pt x="2626" y="1181"/>
                  </a:cubicBezTo>
                  <a:cubicBezTo>
                    <a:pt x="3298" y="907"/>
                    <a:pt x="3970" y="702"/>
                    <a:pt x="4642" y="429"/>
                  </a:cubicBezTo>
                  <a:cubicBezTo>
                    <a:pt x="6082" y="-118"/>
                    <a:pt x="7618" y="-118"/>
                    <a:pt x="9058" y="292"/>
                  </a:cubicBezTo>
                  <a:cubicBezTo>
                    <a:pt x="9346" y="360"/>
                    <a:pt x="9634" y="497"/>
                    <a:pt x="9826" y="566"/>
                  </a:cubicBezTo>
                  <a:cubicBezTo>
                    <a:pt x="12226" y="1454"/>
                    <a:pt x="13858" y="2821"/>
                    <a:pt x="13474" y="51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A7F82F7B-5845-CE4B-A9ED-87C1817FC03F}"/>
                </a:ext>
              </a:extLst>
            </p:cNvPr>
            <p:cNvSpPr/>
            <p:nvPr/>
          </p:nvSpPr>
          <p:spPr>
            <a:xfrm>
              <a:off x="6921499" y="3530600"/>
              <a:ext cx="262508" cy="34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14" extrusionOk="0">
                  <a:moveTo>
                    <a:pt x="21254" y="19812"/>
                  </a:moveTo>
                  <a:cubicBezTo>
                    <a:pt x="21357" y="20670"/>
                    <a:pt x="20226" y="21450"/>
                    <a:pt x="19094" y="21294"/>
                  </a:cubicBezTo>
                  <a:cubicBezTo>
                    <a:pt x="18477" y="21216"/>
                    <a:pt x="17757" y="20904"/>
                    <a:pt x="17346" y="20592"/>
                  </a:cubicBezTo>
                  <a:cubicBezTo>
                    <a:pt x="16008" y="19501"/>
                    <a:pt x="14774" y="18331"/>
                    <a:pt x="14877" y="16693"/>
                  </a:cubicBezTo>
                  <a:cubicBezTo>
                    <a:pt x="14877" y="16381"/>
                    <a:pt x="14774" y="16147"/>
                    <a:pt x="14671" y="15836"/>
                  </a:cubicBezTo>
                  <a:cubicBezTo>
                    <a:pt x="13746" y="13496"/>
                    <a:pt x="12820" y="11157"/>
                    <a:pt x="11894" y="8817"/>
                  </a:cubicBezTo>
                  <a:cubicBezTo>
                    <a:pt x="11586" y="8038"/>
                    <a:pt x="11071" y="7336"/>
                    <a:pt x="10557" y="6634"/>
                  </a:cubicBezTo>
                  <a:cubicBezTo>
                    <a:pt x="10248" y="6088"/>
                    <a:pt x="9734" y="6088"/>
                    <a:pt x="9220" y="6556"/>
                  </a:cubicBezTo>
                  <a:cubicBezTo>
                    <a:pt x="8294" y="7570"/>
                    <a:pt x="7471" y="8506"/>
                    <a:pt x="6546" y="9519"/>
                  </a:cubicBezTo>
                  <a:cubicBezTo>
                    <a:pt x="5826" y="10377"/>
                    <a:pt x="5003" y="11313"/>
                    <a:pt x="4283" y="12171"/>
                  </a:cubicBezTo>
                  <a:cubicBezTo>
                    <a:pt x="3666" y="12872"/>
                    <a:pt x="3048" y="13028"/>
                    <a:pt x="2020" y="12716"/>
                  </a:cubicBezTo>
                  <a:cubicBezTo>
                    <a:pt x="1711" y="12638"/>
                    <a:pt x="1300" y="12482"/>
                    <a:pt x="991" y="12327"/>
                  </a:cubicBezTo>
                  <a:cubicBezTo>
                    <a:pt x="-37" y="11859"/>
                    <a:pt x="-243" y="11313"/>
                    <a:pt x="271" y="10455"/>
                  </a:cubicBezTo>
                  <a:cubicBezTo>
                    <a:pt x="683" y="9753"/>
                    <a:pt x="1300" y="9129"/>
                    <a:pt x="1814" y="8506"/>
                  </a:cubicBezTo>
                  <a:cubicBezTo>
                    <a:pt x="3151" y="6868"/>
                    <a:pt x="4488" y="5308"/>
                    <a:pt x="5826" y="3593"/>
                  </a:cubicBezTo>
                  <a:cubicBezTo>
                    <a:pt x="6237" y="3047"/>
                    <a:pt x="6443" y="2423"/>
                    <a:pt x="6751" y="1877"/>
                  </a:cubicBezTo>
                  <a:cubicBezTo>
                    <a:pt x="7060" y="1332"/>
                    <a:pt x="7368" y="864"/>
                    <a:pt x="7986" y="474"/>
                  </a:cubicBezTo>
                  <a:cubicBezTo>
                    <a:pt x="8706" y="6"/>
                    <a:pt x="9426" y="-150"/>
                    <a:pt x="10454" y="162"/>
                  </a:cubicBezTo>
                  <a:cubicBezTo>
                    <a:pt x="13026" y="786"/>
                    <a:pt x="13026" y="786"/>
                    <a:pt x="14054" y="2735"/>
                  </a:cubicBezTo>
                  <a:cubicBezTo>
                    <a:pt x="15494" y="5542"/>
                    <a:pt x="16831" y="8350"/>
                    <a:pt x="18271" y="11157"/>
                  </a:cubicBezTo>
                  <a:cubicBezTo>
                    <a:pt x="18991" y="12560"/>
                    <a:pt x="19608" y="14042"/>
                    <a:pt x="19506" y="15602"/>
                  </a:cubicBezTo>
                  <a:cubicBezTo>
                    <a:pt x="19506" y="16069"/>
                    <a:pt x="19814" y="16615"/>
                    <a:pt x="20020" y="17083"/>
                  </a:cubicBezTo>
                  <a:cubicBezTo>
                    <a:pt x="20328" y="17785"/>
                    <a:pt x="20740" y="18409"/>
                    <a:pt x="21049" y="19111"/>
                  </a:cubicBezTo>
                  <a:cubicBezTo>
                    <a:pt x="21151" y="19423"/>
                    <a:pt x="21151" y="19657"/>
                    <a:pt x="21254" y="1981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2D0BC32A-0E29-E84C-897E-AB25B33B3292}"/>
                </a:ext>
              </a:extLst>
            </p:cNvPr>
            <p:cNvSpPr/>
            <p:nvPr/>
          </p:nvSpPr>
          <p:spPr>
            <a:xfrm>
              <a:off x="7416799" y="3403600"/>
              <a:ext cx="249307" cy="37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394" extrusionOk="0">
                  <a:moveTo>
                    <a:pt x="7835" y="0"/>
                  </a:moveTo>
                  <a:cubicBezTo>
                    <a:pt x="9877" y="0"/>
                    <a:pt x="11059" y="507"/>
                    <a:pt x="11167" y="1885"/>
                  </a:cubicBezTo>
                  <a:cubicBezTo>
                    <a:pt x="11274" y="3697"/>
                    <a:pt x="12564" y="5074"/>
                    <a:pt x="13638" y="6596"/>
                  </a:cubicBezTo>
                  <a:cubicBezTo>
                    <a:pt x="14283" y="7611"/>
                    <a:pt x="14928" y="8625"/>
                    <a:pt x="15465" y="9640"/>
                  </a:cubicBezTo>
                  <a:cubicBezTo>
                    <a:pt x="16432" y="11380"/>
                    <a:pt x="17399" y="13119"/>
                    <a:pt x="18367" y="14859"/>
                  </a:cubicBezTo>
                  <a:cubicBezTo>
                    <a:pt x="19119" y="16236"/>
                    <a:pt x="19979" y="17686"/>
                    <a:pt x="20838" y="19063"/>
                  </a:cubicBezTo>
                  <a:cubicBezTo>
                    <a:pt x="21483" y="20005"/>
                    <a:pt x="20838" y="20875"/>
                    <a:pt x="19764" y="21238"/>
                  </a:cubicBezTo>
                  <a:cubicBezTo>
                    <a:pt x="18582" y="21600"/>
                    <a:pt x="16970" y="21310"/>
                    <a:pt x="16217" y="20585"/>
                  </a:cubicBezTo>
                  <a:cubicBezTo>
                    <a:pt x="15787" y="20078"/>
                    <a:pt x="15465" y="19570"/>
                    <a:pt x="15143" y="18991"/>
                  </a:cubicBezTo>
                  <a:cubicBezTo>
                    <a:pt x="14820" y="18193"/>
                    <a:pt x="14605" y="17468"/>
                    <a:pt x="14283" y="16671"/>
                  </a:cubicBezTo>
                  <a:cubicBezTo>
                    <a:pt x="14176" y="16381"/>
                    <a:pt x="14176" y="16164"/>
                    <a:pt x="14068" y="15874"/>
                  </a:cubicBezTo>
                  <a:cubicBezTo>
                    <a:pt x="13208" y="14207"/>
                    <a:pt x="12349" y="12540"/>
                    <a:pt x="11489" y="10800"/>
                  </a:cubicBezTo>
                  <a:cubicBezTo>
                    <a:pt x="10844" y="9495"/>
                    <a:pt x="10307" y="8191"/>
                    <a:pt x="9232" y="6958"/>
                  </a:cubicBezTo>
                  <a:cubicBezTo>
                    <a:pt x="9125" y="6813"/>
                    <a:pt x="9125" y="6741"/>
                    <a:pt x="9017" y="6596"/>
                  </a:cubicBezTo>
                  <a:cubicBezTo>
                    <a:pt x="8587" y="6161"/>
                    <a:pt x="8050" y="6089"/>
                    <a:pt x="7620" y="6523"/>
                  </a:cubicBezTo>
                  <a:cubicBezTo>
                    <a:pt x="6868" y="7321"/>
                    <a:pt x="6116" y="8118"/>
                    <a:pt x="5471" y="8915"/>
                  </a:cubicBezTo>
                  <a:cubicBezTo>
                    <a:pt x="4396" y="10220"/>
                    <a:pt x="3107" y="10583"/>
                    <a:pt x="1065" y="10148"/>
                  </a:cubicBezTo>
                  <a:cubicBezTo>
                    <a:pt x="528" y="10003"/>
                    <a:pt x="205" y="9785"/>
                    <a:pt x="98" y="9423"/>
                  </a:cubicBezTo>
                  <a:cubicBezTo>
                    <a:pt x="-117" y="8770"/>
                    <a:pt x="-9" y="8118"/>
                    <a:pt x="743" y="7538"/>
                  </a:cubicBezTo>
                  <a:cubicBezTo>
                    <a:pt x="1710" y="6813"/>
                    <a:pt x="2247" y="6016"/>
                    <a:pt x="2785" y="5146"/>
                  </a:cubicBezTo>
                  <a:cubicBezTo>
                    <a:pt x="3107" y="4566"/>
                    <a:pt x="3644" y="3987"/>
                    <a:pt x="4074" y="3334"/>
                  </a:cubicBezTo>
                  <a:cubicBezTo>
                    <a:pt x="4289" y="3044"/>
                    <a:pt x="4396" y="2754"/>
                    <a:pt x="4504" y="2464"/>
                  </a:cubicBezTo>
                  <a:cubicBezTo>
                    <a:pt x="4611" y="2174"/>
                    <a:pt x="4611" y="1885"/>
                    <a:pt x="4719" y="1522"/>
                  </a:cubicBezTo>
                  <a:cubicBezTo>
                    <a:pt x="5149" y="435"/>
                    <a:pt x="6008" y="0"/>
                    <a:pt x="783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4721D6F2-8BB6-F247-800D-3D598D5E38D9}"/>
                </a:ext>
              </a:extLst>
            </p:cNvPr>
            <p:cNvSpPr/>
            <p:nvPr/>
          </p:nvSpPr>
          <p:spPr>
            <a:xfrm>
              <a:off x="7213600" y="3606800"/>
              <a:ext cx="205720" cy="18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extrusionOk="0">
                  <a:moveTo>
                    <a:pt x="7181" y="0"/>
                  </a:moveTo>
                  <a:cubicBezTo>
                    <a:pt x="8097" y="0"/>
                    <a:pt x="8883" y="584"/>
                    <a:pt x="9537" y="1459"/>
                  </a:cubicBezTo>
                  <a:cubicBezTo>
                    <a:pt x="10061" y="2189"/>
                    <a:pt x="10453" y="3211"/>
                    <a:pt x="10715" y="4086"/>
                  </a:cubicBezTo>
                  <a:cubicBezTo>
                    <a:pt x="11501" y="5984"/>
                    <a:pt x="11763" y="6276"/>
                    <a:pt x="13595" y="5692"/>
                  </a:cubicBezTo>
                  <a:cubicBezTo>
                    <a:pt x="14119" y="5546"/>
                    <a:pt x="14643" y="5400"/>
                    <a:pt x="15166" y="5254"/>
                  </a:cubicBezTo>
                  <a:cubicBezTo>
                    <a:pt x="16737" y="4670"/>
                    <a:pt x="18177" y="5108"/>
                    <a:pt x="19617" y="5838"/>
                  </a:cubicBezTo>
                  <a:cubicBezTo>
                    <a:pt x="20664" y="6276"/>
                    <a:pt x="21319" y="7151"/>
                    <a:pt x="21188" y="8465"/>
                  </a:cubicBezTo>
                  <a:cubicBezTo>
                    <a:pt x="21188" y="9632"/>
                    <a:pt x="20534" y="10508"/>
                    <a:pt x="19486" y="10800"/>
                  </a:cubicBezTo>
                  <a:cubicBezTo>
                    <a:pt x="18177" y="11238"/>
                    <a:pt x="16737" y="11822"/>
                    <a:pt x="15297" y="12114"/>
                  </a:cubicBezTo>
                  <a:cubicBezTo>
                    <a:pt x="13988" y="12551"/>
                    <a:pt x="13595" y="12843"/>
                    <a:pt x="13595" y="14303"/>
                  </a:cubicBezTo>
                  <a:cubicBezTo>
                    <a:pt x="13595" y="15616"/>
                    <a:pt x="13595" y="16784"/>
                    <a:pt x="13726" y="18097"/>
                  </a:cubicBezTo>
                  <a:cubicBezTo>
                    <a:pt x="13726" y="18681"/>
                    <a:pt x="13857" y="19411"/>
                    <a:pt x="13857" y="19995"/>
                  </a:cubicBezTo>
                  <a:cubicBezTo>
                    <a:pt x="13857" y="21016"/>
                    <a:pt x="13203" y="21600"/>
                    <a:pt x="12286" y="21600"/>
                  </a:cubicBezTo>
                  <a:cubicBezTo>
                    <a:pt x="10584" y="21600"/>
                    <a:pt x="8883" y="20141"/>
                    <a:pt x="8359" y="18243"/>
                  </a:cubicBezTo>
                  <a:cubicBezTo>
                    <a:pt x="8228" y="17659"/>
                    <a:pt x="8228" y="17222"/>
                    <a:pt x="8097" y="16638"/>
                  </a:cubicBezTo>
                  <a:cubicBezTo>
                    <a:pt x="7835" y="15324"/>
                    <a:pt x="7181" y="14886"/>
                    <a:pt x="6003" y="15032"/>
                  </a:cubicBezTo>
                  <a:cubicBezTo>
                    <a:pt x="5479" y="15178"/>
                    <a:pt x="5086" y="15324"/>
                    <a:pt x="4563" y="15470"/>
                  </a:cubicBezTo>
                  <a:cubicBezTo>
                    <a:pt x="2861" y="16200"/>
                    <a:pt x="1552" y="15324"/>
                    <a:pt x="504" y="14011"/>
                  </a:cubicBezTo>
                  <a:cubicBezTo>
                    <a:pt x="-281" y="12989"/>
                    <a:pt x="-150" y="11968"/>
                    <a:pt x="897" y="11384"/>
                  </a:cubicBezTo>
                  <a:cubicBezTo>
                    <a:pt x="1944" y="10800"/>
                    <a:pt x="3123" y="10362"/>
                    <a:pt x="4170" y="9778"/>
                  </a:cubicBezTo>
                  <a:cubicBezTo>
                    <a:pt x="6788" y="8465"/>
                    <a:pt x="6788" y="8319"/>
                    <a:pt x="5741" y="5400"/>
                  </a:cubicBezTo>
                  <a:cubicBezTo>
                    <a:pt x="5348" y="4378"/>
                    <a:pt x="5086" y="3211"/>
                    <a:pt x="4955" y="2043"/>
                  </a:cubicBezTo>
                  <a:cubicBezTo>
                    <a:pt x="5217" y="730"/>
                    <a:pt x="6002" y="0"/>
                    <a:pt x="718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A33740ED-C79A-424E-B62C-D0BF071DF2DD}"/>
                </a:ext>
              </a:extLst>
            </p:cNvPr>
            <p:cNvSpPr/>
            <p:nvPr/>
          </p:nvSpPr>
          <p:spPr>
            <a:xfrm>
              <a:off x="7708900" y="3619499"/>
              <a:ext cx="148052" cy="7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44" extrusionOk="0">
                  <a:moveTo>
                    <a:pt x="16723" y="0"/>
                  </a:moveTo>
                  <a:cubicBezTo>
                    <a:pt x="17630" y="0"/>
                    <a:pt x="17993" y="0"/>
                    <a:pt x="18356" y="0"/>
                  </a:cubicBezTo>
                  <a:cubicBezTo>
                    <a:pt x="19445" y="372"/>
                    <a:pt x="20716" y="745"/>
                    <a:pt x="21079" y="3352"/>
                  </a:cubicBezTo>
                  <a:cubicBezTo>
                    <a:pt x="21442" y="5959"/>
                    <a:pt x="20534" y="7448"/>
                    <a:pt x="19445" y="8938"/>
                  </a:cubicBezTo>
                  <a:cubicBezTo>
                    <a:pt x="17449" y="11545"/>
                    <a:pt x="15271" y="14152"/>
                    <a:pt x="12729" y="15269"/>
                  </a:cubicBezTo>
                  <a:cubicBezTo>
                    <a:pt x="11096" y="16014"/>
                    <a:pt x="9644" y="17503"/>
                    <a:pt x="8010" y="18621"/>
                  </a:cubicBezTo>
                  <a:cubicBezTo>
                    <a:pt x="7102" y="19366"/>
                    <a:pt x="6195" y="20483"/>
                    <a:pt x="5287" y="20855"/>
                  </a:cubicBezTo>
                  <a:cubicBezTo>
                    <a:pt x="4017" y="21600"/>
                    <a:pt x="2928" y="21600"/>
                    <a:pt x="1839" y="20110"/>
                  </a:cubicBezTo>
                  <a:cubicBezTo>
                    <a:pt x="750" y="18621"/>
                    <a:pt x="-158" y="17131"/>
                    <a:pt x="23" y="14152"/>
                  </a:cubicBezTo>
                  <a:cubicBezTo>
                    <a:pt x="205" y="11545"/>
                    <a:pt x="931" y="9683"/>
                    <a:pt x="2020" y="9310"/>
                  </a:cubicBezTo>
                  <a:cubicBezTo>
                    <a:pt x="4743" y="7821"/>
                    <a:pt x="7102" y="4469"/>
                    <a:pt x="9825" y="3724"/>
                  </a:cubicBezTo>
                  <a:cubicBezTo>
                    <a:pt x="11277" y="3352"/>
                    <a:pt x="12548" y="2234"/>
                    <a:pt x="14000" y="1490"/>
                  </a:cubicBezTo>
                  <a:cubicBezTo>
                    <a:pt x="15271" y="745"/>
                    <a:pt x="16360" y="0"/>
                    <a:pt x="1672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AC664366-7E13-664A-B933-794930829389}"/>
                </a:ext>
              </a:extLst>
            </p:cNvPr>
            <p:cNvSpPr/>
            <p:nvPr/>
          </p:nvSpPr>
          <p:spPr>
            <a:xfrm>
              <a:off x="7696200" y="3517900"/>
              <a:ext cx="120900" cy="70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0728" extrusionOk="0">
                  <a:moveTo>
                    <a:pt x="17984" y="57"/>
                  </a:moveTo>
                  <a:cubicBezTo>
                    <a:pt x="18203" y="57"/>
                    <a:pt x="18857" y="430"/>
                    <a:pt x="19512" y="802"/>
                  </a:cubicBezTo>
                  <a:cubicBezTo>
                    <a:pt x="20603" y="1547"/>
                    <a:pt x="21039" y="3409"/>
                    <a:pt x="20603" y="5271"/>
                  </a:cubicBezTo>
                  <a:cubicBezTo>
                    <a:pt x="19948" y="7133"/>
                    <a:pt x="19294" y="8623"/>
                    <a:pt x="18421" y="10113"/>
                  </a:cubicBezTo>
                  <a:cubicBezTo>
                    <a:pt x="14930" y="15326"/>
                    <a:pt x="11003" y="19051"/>
                    <a:pt x="6421" y="20540"/>
                  </a:cubicBezTo>
                  <a:cubicBezTo>
                    <a:pt x="4021" y="21285"/>
                    <a:pt x="2275" y="19795"/>
                    <a:pt x="748" y="16444"/>
                  </a:cubicBezTo>
                  <a:cubicBezTo>
                    <a:pt x="-561" y="13464"/>
                    <a:pt x="-125" y="10485"/>
                    <a:pt x="1839" y="9368"/>
                  </a:cubicBezTo>
                  <a:cubicBezTo>
                    <a:pt x="2712" y="8623"/>
                    <a:pt x="3584" y="8623"/>
                    <a:pt x="4457" y="8251"/>
                  </a:cubicBezTo>
                  <a:cubicBezTo>
                    <a:pt x="7294" y="7506"/>
                    <a:pt x="10130" y="6016"/>
                    <a:pt x="12530" y="3037"/>
                  </a:cubicBezTo>
                  <a:cubicBezTo>
                    <a:pt x="14275" y="1175"/>
                    <a:pt x="15803" y="-315"/>
                    <a:pt x="17984" y="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63" name="Freeform 262">
            <a:extLst>
              <a:ext uri="{FF2B5EF4-FFF2-40B4-BE49-F238E27FC236}">
                <a16:creationId xmlns:a16="http://schemas.microsoft.com/office/drawing/2014/main" id="{10D13B38-D202-424D-B989-D5D585F609BA}"/>
              </a:ext>
            </a:extLst>
          </p:cNvPr>
          <p:cNvSpPr/>
          <p:nvPr userDrawn="1"/>
        </p:nvSpPr>
        <p:spPr>
          <a:xfrm>
            <a:off x="0" y="1677680"/>
            <a:ext cx="617135" cy="1303649"/>
          </a:xfrm>
          <a:custGeom>
            <a:avLst/>
            <a:gdLst>
              <a:gd name="connsiteX0" fmla="*/ 0 w 617135"/>
              <a:gd name="connsiteY0" fmla="*/ 0 h 1303649"/>
              <a:gd name="connsiteX1" fmla="*/ 44897 w 617135"/>
              <a:gd name="connsiteY1" fmla="*/ 30628 h 1303649"/>
              <a:gd name="connsiteX2" fmla="*/ 58215 w 617135"/>
              <a:gd name="connsiteY2" fmla="*/ 51237 h 1303649"/>
              <a:gd name="connsiteX3" fmla="*/ 61865 w 617135"/>
              <a:gd name="connsiteY3" fmla="*/ 133672 h 1303649"/>
              <a:gd name="connsiteX4" fmla="*/ 57031 w 617135"/>
              <a:gd name="connsiteY4" fmla="*/ 148209 h 1303649"/>
              <a:gd name="connsiteX5" fmla="*/ 37597 w 617135"/>
              <a:gd name="connsiteY5" fmla="*/ 186973 h 1303649"/>
              <a:gd name="connsiteX6" fmla="*/ 29112 w 617135"/>
              <a:gd name="connsiteY6" fmla="*/ 277873 h 1303649"/>
              <a:gd name="connsiteX7" fmla="*/ 65515 w 617135"/>
              <a:gd name="connsiteY7" fmla="*/ 354236 h 1303649"/>
              <a:gd name="connsiteX8" fmla="*/ 92151 w 617135"/>
              <a:gd name="connsiteY8" fmla="*/ 428207 h 1303649"/>
              <a:gd name="connsiteX9" fmla="*/ 112769 w 617135"/>
              <a:gd name="connsiteY9" fmla="*/ 490034 h 1303649"/>
              <a:gd name="connsiteX10" fmla="*/ 118836 w 617135"/>
              <a:gd name="connsiteY10" fmla="*/ 504570 h 1303649"/>
              <a:gd name="connsiteX11" fmla="*/ 132154 w 617135"/>
              <a:gd name="connsiteY11" fmla="*/ 510643 h 1303649"/>
              <a:gd name="connsiteX12" fmla="*/ 221878 w 617135"/>
              <a:gd name="connsiteY12" fmla="*/ 497272 h 1303649"/>
              <a:gd name="connsiteX13" fmla="*/ 294584 w 617135"/>
              <a:gd name="connsiteY13" fmla="*/ 499725 h 1303649"/>
              <a:gd name="connsiteX14" fmla="*/ 368523 w 617135"/>
              <a:gd name="connsiteY14" fmla="*/ 515488 h 1303649"/>
              <a:gd name="connsiteX15" fmla="*/ 386675 w 617135"/>
              <a:gd name="connsiteY15" fmla="*/ 523952 h 1303649"/>
              <a:gd name="connsiteX16" fmla="*/ 436395 w 617135"/>
              <a:gd name="connsiteY16" fmla="*/ 548180 h 1303649"/>
              <a:gd name="connsiteX17" fmla="*/ 470331 w 617135"/>
              <a:gd name="connsiteY17" fmla="*/ 565170 h 1303649"/>
              <a:gd name="connsiteX18" fmla="*/ 566073 w 617135"/>
              <a:gd name="connsiteY18" fmla="*/ 651224 h 1303649"/>
              <a:gd name="connsiteX19" fmla="*/ 574557 w 617135"/>
              <a:gd name="connsiteY19" fmla="*/ 666988 h 1303649"/>
              <a:gd name="connsiteX20" fmla="*/ 598825 w 617135"/>
              <a:gd name="connsiteY20" fmla="*/ 748197 h 1303649"/>
              <a:gd name="connsiteX21" fmla="*/ 608493 w 617135"/>
              <a:gd name="connsiteY21" fmla="*/ 791868 h 1303649"/>
              <a:gd name="connsiteX22" fmla="*/ 616977 w 617135"/>
              <a:gd name="connsiteY22" fmla="*/ 848787 h 1303649"/>
              <a:gd name="connsiteX23" fmla="*/ 602475 w 617135"/>
              <a:gd name="connsiteY23" fmla="*/ 920305 h 1303649"/>
              <a:gd name="connsiteX24" fmla="*/ 551522 w 617135"/>
              <a:gd name="connsiteY24" fmla="*/ 1014885 h 1303649"/>
              <a:gd name="connsiteX25" fmla="*/ 533370 w 617135"/>
              <a:gd name="connsiteY25" fmla="*/ 1046412 h 1303649"/>
              <a:gd name="connsiteX26" fmla="*/ 497017 w 617135"/>
              <a:gd name="connsiteY26" fmla="*/ 1088795 h 1303649"/>
              <a:gd name="connsiteX27" fmla="*/ 410943 w 617135"/>
              <a:gd name="connsiteY27" fmla="*/ 1176076 h 1303649"/>
              <a:gd name="connsiteX28" fmla="*/ 360039 w 617135"/>
              <a:gd name="connsiteY28" fmla="*/ 1211221 h 1303649"/>
              <a:gd name="connsiteX29" fmla="*/ 330937 w 617135"/>
              <a:gd name="connsiteY29" fmla="*/ 1228211 h 1303649"/>
              <a:gd name="connsiteX30" fmla="*/ 246097 w 617135"/>
              <a:gd name="connsiteY30" fmla="*/ 1265810 h 1303649"/>
              <a:gd name="connsiteX31" fmla="*/ 233962 w 617135"/>
              <a:gd name="connsiteY31" fmla="*/ 1270655 h 1303649"/>
              <a:gd name="connsiteX32" fmla="*/ 158839 w 617135"/>
              <a:gd name="connsiteY32" fmla="*/ 1291264 h 1303649"/>
              <a:gd name="connsiteX33" fmla="*/ 143055 w 617135"/>
              <a:gd name="connsiteY33" fmla="*/ 1294883 h 1303649"/>
              <a:gd name="connsiteX34" fmla="*/ 80017 w 617135"/>
              <a:gd name="connsiteY34" fmla="*/ 1303348 h 1303649"/>
              <a:gd name="connsiteX35" fmla="*/ 7150 w 617135"/>
              <a:gd name="connsiteY35" fmla="*/ 1298494 h 1303649"/>
              <a:gd name="connsiteX36" fmla="*/ 0 w 617135"/>
              <a:gd name="connsiteY36" fmla="*/ 1296703 h 1303649"/>
              <a:gd name="connsiteX37" fmla="*/ 0 w 617135"/>
              <a:gd name="connsiteY37" fmla="*/ 1258853 h 1303649"/>
              <a:gd name="connsiteX38" fmla="*/ 26695 w 617135"/>
              <a:gd name="connsiteY38" fmla="*/ 1265810 h 1303649"/>
              <a:gd name="connsiteX39" fmla="*/ 110352 w 617135"/>
              <a:gd name="connsiteY39" fmla="*/ 1263357 h 1303649"/>
              <a:gd name="connsiteX40" fmla="*/ 255814 w 617135"/>
              <a:gd name="connsiteY40" fmla="*/ 1213674 h 1303649"/>
              <a:gd name="connsiteX41" fmla="*/ 400042 w 617135"/>
              <a:gd name="connsiteY41" fmla="*/ 1119095 h 1303649"/>
              <a:gd name="connsiteX42" fmla="*/ 401226 w 617135"/>
              <a:gd name="connsiteY42" fmla="*/ 1117929 h 1303649"/>
              <a:gd name="connsiteX43" fmla="*/ 478815 w 617135"/>
              <a:gd name="connsiteY43" fmla="*/ 1039113 h 1303649"/>
              <a:gd name="connsiteX44" fmla="*/ 515169 w 617135"/>
              <a:gd name="connsiteY44" fmla="*/ 988204 h 1303649"/>
              <a:gd name="connsiteX45" fmla="*/ 538204 w 617135"/>
              <a:gd name="connsiteY45" fmla="*/ 946986 h 1303649"/>
              <a:gd name="connsiteX46" fmla="*/ 572140 w 617135"/>
              <a:gd name="connsiteY46" fmla="*/ 845168 h 1303649"/>
              <a:gd name="connsiteX47" fmla="*/ 573373 w 617135"/>
              <a:gd name="connsiteY47" fmla="*/ 834251 h 1303649"/>
              <a:gd name="connsiteX48" fmla="*/ 570956 w 617135"/>
              <a:gd name="connsiteY48" fmla="*/ 801559 h 1303649"/>
              <a:gd name="connsiteX49" fmla="*/ 558822 w 617135"/>
              <a:gd name="connsiteY49" fmla="*/ 756722 h 1303649"/>
              <a:gd name="connsiteX50" fmla="*/ 555172 w 617135"/>
              <a:gd name="connsiteY50" fmla="*/ 748197 h 1303649"/>
              <a:gd name="connsiteX51" fmla="*/ 544271 w 617135"/>
              <a:gd name="connsiteY51" fmla="*/ 748197 h 1303649"/>
              <a:gd name="connsiteX52" fmla="*/ 539437 w 617135"/>
              <a:gd name="connsiteY52" fmla="*/ 757888 h 1303649"/>
              <a:gd name="connsiteX53" fmla="*/ 516402 w 617135"/>
              <a:gd name="connsiteY53" fmla="*/ 790641 h 1303649"/>
              <a:gd name="connsiteX54" fmla="*/ 500617 w 617135"/>
              <a:gd name="connsiteY54" fmla="*/ 806404 h 1303649"/>
              <a:gd name="connsiteX55" fmla="*/ 398809 w 617135"/>
              <a:gd name="connsiteY55" fmla="*/ 892458 h 1303649"/>
              <a:gd name="connsiteX56" fmla="*/ 346721 w 617135"/>
              <a:gd name="connsiteY56" fmla="*/ 921532 h 1303649"/>
              <a:gd name="connsiteX57" fmla="*/ 232778 w 617135"/>
              <a:gd name="connsiteY57" fmla="*/ 983358 h 1303649"/>
              <a:gd name="connsiteX58" fmla="*/ 140638 w 617135"/>
              <a:gd name="connsiteY58" fmla="*/ 1022123 h 1303649"/>
              <a:gd name="connsiteX59" fmla="*/ 27929 w 617135"/>
              <a:gd name="connsiteY59" fmla="*/ 1058495 h 1303649"/>
              <a:gd name="connsiteX60" fmla="*/ 0 w 617135"/>
              <a:gd name="connsiteY60" fmla="*/ 1066016 h 1303649"/>
              <a:gd name="connsiteX61" fmla="*/ 0 w 617135"/>
              <a:gd name="connsiteY61" fmla="*/ 1019039 h 1303649"/>
              <a:gd name="connsiteX62" fmla="*/ 7310 w 617135"/>
              <a:gd name="connsiteY62" fmla="*/ 1017277 h 1303649"/>
              <a:gd name="connsiteX63" fmla="*/ 32763 w 617135"/>
              <a:gd name="connsiteY63" fmla="*/ 1010040 h 1303649"/>
              <a:gd name="connsiteX64" fmla="*/ 146705 w 617135"/>
              <a:gd name="connsiteY64" fmla="*/ 972440 h 1303649"/>
              <a:gd name="connsiteX65" fmla="*/ 161256 w 617135"/>
              <a:gd name="connsiteY65" fmla="*/ 966368 h 1303649"/>
              <a:gd name="connsiteX66" fmla="*/ 241263 w 617135"/>
              <a:gd name="connsiteY66" fmla="*/ 926377 h 1303649"/>
              <a:gd name="connsiteX67" fmla="*/ 344255 w 617135"/>
              <a:gd name="connsiteY67" fmla="*/ 868231 h 1303649"/>
              <a:gd name="connsiteX68" fmla="*/ 355205 w 617135"/>
              <a:gd name="connsiteY68" fmla="*/ 860932 h 1303649"/>
              <a:gd name="connsiteX69" fmla="*/ 410943 w 617135"/>
              <a:gd name="connsiteY69" fmla="*/ 824560 h 1303649"/>
              <a:gd name="connsiteX70" fmla="*/ 495784 w 617135"/>
              <a:gd name="connsiteY70" fmla="*/ 720350 h 1303649"/>
              <a:gd name="connsiteX71" fmla="*/ 499434 w 617135"/>
              <a:gd name="connsiteY71" fmla="*/ 709432 h 1303649"/>
              <a:gd name="connsiteX72" fmla="*/ 489716 w 617135"/>
              <a:gd name="connsiteY72" fmla="*/ 692442 h 1303649"/>
              <a:gd name="connsiteX73" fmla="*/ 461847 w 617135"/>
              <a:gd name="connsiteY73" fmla="*/ 694896 h 1303649"/>
              <a:gd name="connsiteX74" fmla="*/ 409710 w 617135"/>
              <a:gd name="connsiteY74" fmla="*/ 714278 h 1303649"/>
              <a:gd name="connsiteX75" fmla="*/ 367290 w 617135"/>
              <a:gd name="connsiteY75" fmla="*/ 746970 h 1303649"/>
              <a:gd name="connsiteX76" fmla="*/ 329753 w 617135"/>
              <a:gd name="connsiteY76" fmla="*/ 807631 h 1303649"/>
              <a:gd name="connsiteX77" fmla="*/ 315202 w 617135"/>
              <a:gd name="connsiteY77" fmla="*/ 819714 h 1303649"/>
              <a:gd name="connsiteX78" fmla="*/ 305485 w 617135"/>
              <a:gd name="connsiteY78" fmla="*/ 810023 h 1303649"/>
              <a:gd name="connsiteX79" fmla="*/ 315202 w 617135"/>
              <a:gd name="connsiteY79" fmla="*/ 787022 h 1303649"/>
              <a:gd name="connsiteX80" fmla="*/ 335771 w 617135"/>
              <a:gd name="connsiteY80" fmla="*/ 744578 h 1303649"/>
              <a:gd name="connsiteX81" fmla="*/ 335771 w 617135"/>
              <a:gd name="connsiteY81" fmla="*/ 738506 h 1303649"/>
              <a:gd name="connsiteX82" fmla="*/ 327287 w 617135"/>
              <a:gd name="connsiteY82" fmla="*/ 737279 h 1303649"/>
              <a:gd name="connsiteX83" fmla="*/ 263065 w 617135"/>
              <a:gd name="connsiteY83" fmla="*/ 762733 h 1303649"/>
              <a:gd name="connsiteX84" fmla="*/ 238846 w 617135"/>
              <a:gd name="connsiteY84" fmla="*/ 784569 h 1303649"/>
              <a:gd name="connsiteX85" fmla="*/ 204860 w 617135"/>
              <a:gd name="connsiteY85" fmla="*/ 852467 h 1303649"/>
              <a:gd name="connsiteX86" fmla="*/ 183058 w 617135"/>
              <a:gd name="connsiteY86" fmla="*/ 900923 h 1303649"/>
              <a:gd name="connsiteX87" fmla="*/ 167323 w 617135"/>
              <a:gd name="connsiteY87" fmla="*/ 915459 h 1303649"/>
              <a:gd name="connsiteX88" fmla="*/ 157606 w 617135"/>
              <a:gd name="connsiteY88" fmla="*/ 908222 h 1303649"/>
              <a:gd name="connsiteX89" fmla="*/ 161256 w 617135"/>
              <a:gd name="connsiteY89" fmla="*/ 893685 h 1303649"/>
              <a:gd name="connsiteX90" fmla="*/ 179408 w 617135"/>
              <a:gd name="connsiteY90" fmla="*/ 847622 h 1303649"/>
              <a:gd name="connsiteX91" fmla="*/ 200026 w 617135"/>
              <a:gd name="connsiteY91" fmla="*/ 800332 h 1303649"/>
              <a:gd name="connsiteX92" fmla="*/ 200026 w 617135"/>
              <a:gd name="connsiteY92" fmla="*/ 790641 h 1303649"/>
              <a:gd name="connsiteX93" fmla="*/ 191542 w 617135"/>
              <a:gd name="connsiteY93" fmla="*/ 789414 h 1303649"/>
              <a:gd name="connsiteX94" fmla="*/ 138221 w 617135"/>
              <a:gd name="connsiteY94" fmla="*/ 817322 h 1303649"/>
              <a:gd name="connsiteX95" fmla="*/ 138221 w 617135"/>
              <a:gd name="connsiteY95" fmla="*/ 837931 h 1303649"/>
              <a:gd name="connsiteX96" fmla="*/ 141871 w 617135"/>
              <a:gd name="connsiteY96" fmla="*/ 848787 h 1303649"/>
              <a:gd name="connsiteX97" fmla="*/ 110352 w 617135"/>
              <a:gd name="connsiteY97" fmla="*/ 908222 h 1303649"/>
              <a:gd name="connsiteX98" fmla="*/ 84900 w 617135"/>
              <a:gd name="connsiteY98" fmla="*/ 927604 h 1303649"/>
              <a:gd name="connsiteX99" fmla="*/ 77600 w 617135"/>
              <a:gd name="connsiteY99" fmla="*/ 928831 h 1303649"/>
              <a:gd name="connsiteX100" fmla="*/ 78833 w 617135"/>
              <a:gd name="connsiteY100" fmla="*/ 920305 h 1303649"/>
              <a:gd name="connsiteX101" fmla="*/ 109119 w 617135"/>
              <a:gd name="connsiteY101" fmla="*/ 856086 h 1303649"/>
              <a:gd name="connsiteX102" fmla="*/ 120020 w 617135"/>
              <a:gd name="connsiteY102" fmla="*/ 836704 h 1303649"/>
              <a:gd name="connsiteX103" fmla="*/ 120020 w 617135"/>
              <a:gd name="connsiteY103" fmla="*/ 828240 h 1303649"/>
              <a:gd name="connsiteX104" fmla="*/ 113953 w 617135"/>
              <a:gd name="connsiteY104" fmla="*/ 828240 h 1303649"/>
              <a:gd name="connsiteX105" fmla="*/ 69116 w 617135"/>
              <a:gd name="connsiteY105" fmla="*/ 865777 h 1303649"/>
              <a:gd name="connsiteX106" fmla="*/ 26695 w 617135"/>
              <a:gd name="connsiteY106" fmla="*/ 949439 h 1303649"/>
              <a:gd name="connsiteX107" fmla="*/ 8544 w 617135"/>
              <a:gd name="connsiteY107" fmla="*/ 957904 h 1303649"/>
              <a:gd name="connsiteX108" fmla="*/ 0 w 617135"/>
              <a:gd name="connsiteY108" fmla="*/ 955744 h 1303649"/>
              <a:gd name="connsiteX109" fmla="*/ 0 w 617135"/>
              <a:gd name="connsiteY109" fmla="*/ 943465 h 1303649"/>
              <a:gd name="connsiteX110" fmla="*/ 7310 w 617135"/>
              <a:gd name="connsiteY110" fmla="*/ 921532 h 1303649"/>
              <a:gd name="connsiteX111" fmla="*/ 6077 w 617135"/>
              <a:gd name="connsiteY111" fmla="*/ 911841 h 1303649"/>
              <a:gd name="connsiteX112" fmla="*/ 0 w 617135"/>
              <a:gd name="connsiteY112" fmla="*/ 916190 h 1303649"/>
              <a:gd name="connsiteX113" fmla="*/ 0 w 617135"/>
              <a:gd name="connsiteY113" fmla="*/ 825638 h 1303649"/>
              <a:gd name="connsiteX114" fmla="*/ 23045 w 617135"/>
              <a:gd name="connsiteY114" fmla="*/ 812477 h 1303649"/>
              <a:gd name="connsiteX115" fmla="*/ 48547 w 617135"/>
              <a:gd name="connsiteY115" fmla="*/ 797879 h 1303649"/>
              <a:gd name="connsiteX116" fmla="*/ 204860 w 617135"/>
              <a:gd name="connsiteY116" fmla="*/ 728814 h 1303649"/>
              <a:gd name="connsiteX117" fmla="*/ 213344 w 617135"/>
              <a:gd name="connsiteY117" fmla="*/ 725196 h 1303649"/>
              <a:gd name="connsiteX118" fmla="*/ 323686 w 617135"/>
              <a:gd name="connsiteY118" fmla="*/ 683978 h 1303649"/>
              <a:gd name="connsiteX119" fmla="*/ 383074 w 617135"/>
              <a:gd name="connsiteY119" fmla="*/ 665761 h 1303649"/>
              <a:gd name="connsiteX120" fmla="*/ 466681 w 617135"/>
              <a:gd name="connsiteY120" fmla="*/ 641533 h 1303649"/>
              <a:gd name="connsiteX121" fmla="*/ 483649 w 617135"/>
              <a:gd name="connsiteY121" fmla="*/ 636688 h 1303649"/>
              <a:gd name="connsiteX122" fmla="*/ 486066 w 617135"/>
              <a:gd name="connsiteY122" fmla="*/ 618532 h 1303649"/>
              <a:gd name="connsiteX123" fmla="*/ 478815 w 617135"/>
              <a:gd name="connsiteY123" fmla="*/ 613687 h 1303649"/>
              <a:gd name="connsiteX124" fmla="*/ 387908 w 617135"/>
              <a:gd name="connsiteY124" fmla="*/ 566397 h 1303649"/>
              <a:gd name="connsiteX125" fmla="*/ 339421 w 617135"/>
              <a:gd name="connsiteY125" fmla="*/ 550634 h 1303649"/>
              <a:gd name="connsiteX126" fmla="*/ 289750 w 617135"/>
              <a:gd name="connsiteY126" fmla="*/ 540943 h 1303649"/>
              <a:gd name="connsiteX127" fmla="*/ 255814 w 617135"/>
              <a:gd name="connsiteY127" fmla="*/ 540943 h 1303649"/>
              <a:gd name="connsiteX128" fmla="*/ 144288 w 617135"/>
              <a:gd name="connsiteY128" fmla="*/ 555479 h 1303649"/>
              <a:gd name="connsiteX129" fmla="*/ 89734 w 617135"/>
              <a:gd name="connsiteY129" fmla="*/ 539716 h 1303649"/>
              <a:gd name="connsiteX130" fmla="*/ 67932 w 617135"/>
              <a:gd name="connsiteY130" fmla="*/ 532478 h 1303649"/>
              <a:gd name="connsiteX131" fmla="*/ 48547 w 617135"/>
              <a:gd name="connsiteY131" fmla="*/ 530025 h 1303649"/>
              <a:gd name="connsiteX132" fmla="*/ 46080 w 617135"/>
              <a:gd name="connsiteY132" fmla="*/ 508189 h 1303649"/>
              <a:gd name="connsiteX133" fmla="*/ 59448 w 617135"/>
              <a:gd name="connsiteY133" fmla="*/ 499725 h 1303649"/>
              <a:gd name="connsiteX134" fmla="*/ 65515 w 617135"/>
              <a:gd name="connsiteY134" fmla="*/ 483962 h 1303649"/>
              <a:gd name="connsiteX135" fmla="*/ 53381 w 617135"/>
              <a:gd name="connsiteY135" fmla="*/ 457280 h 1303649"/>
              <a:gd name="connsiteX136" fmla="*/ 42480 w 617135"/>
              <a:gd name="connsiteY136" fmla="*/ 452435 h 1303649"/>
              <a:gd name="connsiteX137" fmla="*/ 25512 w 617135"/>
              <a:gd name="connsiteY137" fmla="*/ 453662 h 1303649"/>
              <a:gd name="connsiteX138" fmla="*/ 19445 w 617135"/>
              <a:gd name="connsiteY138" fmla="*/ 436672 h 1303649"/>
              <a:gd name="connsiteX139" fmla="*/ 29112 w 617135"/>
              <a:gd name="connsiteY139" fmla="*/ 426980 h 1303649"/>
              <a:gd name="connsiteX140" fmla="*/ 35180 w 617135"/>
              <a:gd name="connsiteY140" fmla="*/ 394288 h 1303649"/>
              <a:gd name="connsiteX141" fmla="*/ 31529 w 617135"/>
              <a:gd name="connsiteY141" fmla="*/ 388216 h 1303649"/>
              <a:gd name="connsiteX142" fmla="*/ 13378 w 617135"/>
              <a:gd name="connsiteY142" fmla="*/ 380917 h 1303649"/>
              <a:gd name="connsiteX143" fmla="*/ 0 w 617135"/>
              <a:gd name="connsiteY143" fmla="*/ 380917 h 1303649"/>
              <a:gd name="connsiteX144" fmla="*/ 0 w 617135"/>
              <a:gd name="connsiteY144" fmla="*/ 354090 h 1303649"/>
              <a:gd name="connsiteX145" fmla="*/ 1244 w 617135"/>
              <a:gd name="connsiteY145" fmla="*/ 353071 h 1303649"/>
              <a:gd name="connsiteX146" fmla="*/ 8544 w 617135"/>
              <a:gd name="connsiteY146" fmla="*/ 331235 h 1303649"/>
              <a:gd name="connsiteX147" fmla="*/ 1096 w 617135"/>
              <a:gd name="connsiteY147" fmla="*/ 315027 h 1303649"/>
              <a:gd name="connsiteX148" fmla="*/ 0 w 617135"/>
              <a:gd name="connsiteY148" fmla="*/ 315485 h 1303649"/>
              <a:gd name="connsiteX149" fmla="*/ 0 w 617135"/>
              <a:gd name="connsiteY149" fmla="*/ 160551 h 1303649"/>
              <a:gd name="connsiteX150" fmla="*/ 11102 w 617135"/>
              <a:gd name="connsiteY150" fmla="*/ 142129 h 1303649"/>
              <a:gd name="connsiteX151" fmla="*/ 19445 w 617135"/>
              <a:gd name="connsiteY151" fmla="*/ 86382 h 1303649"/>
              <a:gd name="connsiteX152" fmla="*/ 8988 w 617135"/>
              <a:gd name="connsiteY152" fmla="*/ 50010 h 1303649"/>
              <a:gd name="connsiteX153" fmla="*/ 0 w 617135"/>
              <a:gd name="connsiteY153" fmla="*/ 44488 h 130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617135" h="1303649">
                <a:moveTo>
                  <a:pt x="0" y="0"/>
                </a:moveTo>
                <a:lnTo>
                  <a:pt x="44897" y="30628"/>
                </a:lnTo>
                <a:cubicBezTo>
                  <a:pt x="50964" y="35474"/>
                  <a:pt x="55798" y="43938"/>
                  <a:pt x="58215" y="51237"/>
                </a:cubicBezTo>
                <a:cubicBezTo>
                  <a:pt x="66699" y="77918"/>
                  <a:pt x="72766" y="105764"/>
                  <a:pt x="61865" y="133672"/>
                </a:cubicBezTo>
                <a:cubicBezTo>
                  <a:pt x="59448" y="138518"/>
                  <a:pt x="58215" y="143363"/>
                  <a:pt x="57031" y="148209"/>
                </a:cubicBezTo>
                <a:cubicBezTo>
                  <a:pt x="54565" y="163972"/>
                  <a:pt x="47314" y="174890"/>
                  <a:pt x="37597" y="186973"/>
                </a:cubicBezTo>
                <a:cubicBezTo>
                  <a:pt x="17028" y="214881"/>
                  <a:pt x="14561" y="246408"/>
                  <a:pt x="29112" y="277873"/>
                </a:cubicBezTo>
                <a:cubicBezTo>
                  <a:pt x="40014" y="303327"/>
                  <a:pt x="54565" y="328782"/>
                  <a:pt x="65515" y="354236"/>
                </a:cubicBezTo>
                <a:cubicBezTo>
                  <a:pt x="75183" y="378525"/>
                  <a:pt x="83667" y="402753"/>
                  <a:pt x="92151" y="428207"/>
                </a:cubicBezTo>
                <a:cubicBezTo>
                  <a:pt x="99451" y="448816"/>
                  <a:pt x="105469" y="469425"/>
                  <a:pt x="112769" y="490034"/>
                </a:cubicBezTo>
                <a:cubicBezTo>
                  <a:pt x="113953" y="494879"/>
                  <a:pt x="116419" y="499725"/>
                  <a:pt x="118836" y="504570"/>
                </a:cubicBezTo>
                <a:cubicBezTo>
                  <a:pt x="121253" y="509416"/>
                  <a:pt x="126087" y="513035"/>
                  <a:pt x="132154" y="510643"/>
                </a:cubicBezTo>
                <a:cubicBezTo>
                  <a:pt x="161256" y="497272"/>
                  <a:pt x="191542" y="499725"/>
                  <a:pt x="221878" y="497272"/>
                </a:cubicBezTo>
                <a:cubicBezTo>
                  <a:pt x="246097" y="494879"/>
                  <a:pt x="271549" y="496106"/>
                  <a:pt x="294584" y="499725"/>
                </a:cubicBezTo>
                <a:cubicBezTo>
                  <a:pt x="320036" y="502117"/>
                  <a:pt x="344255" y="509416"/>
                  <a:pt x="368523" y="515488"/>
                </a:cubicBezTo>
                <a:cubicBezTo>
                  <a:pt x="374590" y="516715"/>
                  <a:pt x="381841" y="519107"/>
                  <a:pt x="386675" y="523952"/>
                </a:cubicBezTo>
                <a:cubicBezTo>
                  <a:pt x="401226" y="536097"/>
                  <a:pt x="419427" y="540943"/>
                  <a:pt x="436395" y="548180"/>
                </a:cubicBezTo>
                <a:cubicBezTo>
                  <a:pt x="448529" y="553026"/>
                  <a:pt x="459430" y="559098"/>
                  <a:pt x="470331" y="565170"/>
                </a:cubicBezTo>
                <a:cubicBezTo>
                  <a:pt x="507918" y="587006"/>
                  <a:pt x="538204" y="617306"/>
                  <a:pt x="566073" y="651224"/>
                </a:cubicBezTo>
                <a:cubicBezTo>
                  <a:pt x="569723" y="656070"/>
                  <a:pt x="573373" y="660916"/>
                  <a:pt x="574557" y="666988"/>
                </a:cubicBezTo>
                <a:cubicBezTo>
                  <a:pt x="581857" y="694896"/>
                  <a:pt x="595175" y="719123"/>
                  <a:pt x="598825" y="748197"/>
                </a:cubicBezTo>
                <a:cubicBezTo>
                  <a:pt x="601242" y="762733"/>
                  <a:pt x="604892" y="777270"/>
                  <a:pt x="608493" y="791868"/>
                </a:cubicBezTo>
                <a:cubicBezTo>
                  <a:pt x="613376" y="811250"/>
                  <a:pt x="616977" y="829405"/>
                  <a:pt x="616977" y="848787"/>
                </a:cubicBezTo>
                <a:cubicBezTo>
                  <a:pt x="618210" y="874242"/>
                  <a:pt x="612143" y="897304"/>
                  <a:pt x="602475" y="920305"/>
                </a:cubicBezTo>
                <a:cubicBezTo>
                  <a:pt x="589108" y="954285"/>
                  <a:pt x="569723" y="983358"/>
                  <a:pt x="551522" y="1014885"/>
                </a:cubicBezTo>
                <a:cubicBezTo>
                  <a:pt x="545504" y="1024576"/>
                  <a:pt x="540621" y="1036720"/>
                  <a:pt x="533370" y="1046412"/>
                </a:cubicBezTo>
                <a:cubicBezTo>
                  <a:pt x="522469" y="1062175"/>
                  <a:pt x="510335" y="1075485"/>
                  <a:pt x="497017" y="1088795"/>
                </a:cubicBezTo>
                <a:cubicBezTo>
                  <a:pt x="469098" y="1119095"/>
                  <a:pt x="438812" y="1145776"/>
                  <a:pt x="410943" y="1176076"/>
                </a:cubicBezTo>
                <a:cubicBezTo>
                  <a:pt x="396392" y="1191839"/>
                  <a:pt x="378191" y="1201530"/>
                  <a:pt x="360039" y="1211221"/>
                </a:cubicBezTo>
                <a:cubicBezTo>
                  <a:pt x="350322" y="1216067"/>
                  <a:pt x="340654" y="1222139"/>
                  <a:pt x="330937" y="1228211"/>
                </a:cubicBezTo>
                <a:cubicBezTo>
                  <a:pt x="304252" y="1245201"/>
                  <a:pt x="277616" y="1259738"/>
                  <a:pt x="246097" y="1265810"/>
                </a:cubicBezTo>
                <a:cubicBezTo>
                  <a:pt x="241263" y="1266975"/>
                  <a:pt x="237612" y="1268202"/>
                  <a:pt x="233962" y="1270655"/>
                </a:cubicBezTo>
                <a:cubicBezTo>
                  <a:pt x="209744" y="1281573"/>
                  <a:pt x="185475" y="1287584"/>
                  <a:pt x="158839" y="1291264"/>
                </a:cubicBezTo>
                <a:cubicBezTo>
                  <a:pt x="153956" y="1292430"/>
                  <a:pt x="147938" y="1292430"/>
                  <a:pt x="143055" y="1294883"/>
                </a:cubicBezTo>
                <a:cubicBezTo>
                  <a:pt x="120020" y="1302121"/>
                  <a:pt x="94568" y="1304574"/>
                  <a:pt x="80017" y="1303348"/>
                </a:cubicBezTo>
                <a:cubicBezTo>
                  <a:pt x="53356" y="1303348"/>
                  <a:pt x="29421" y="1301830"/>
                  <a:pt x="7150" y="1298494"/>
                </a:cubicBezTo>
                <a:lnTo>
                  <a:pt x="0" y="1296703"/>
                </a:lnTo>
                <a:lnTo>
                  <a:pt x="0" y="1258853"/>
                </a:lnTo>
                <a:lnTo>
                  <a:pt x="26695" y="1265810"/>
                </a:lnTo>
                <a:cubicBezTo>
                  <a:pt x="54565" y="1271821"/>
                  <a:pt x="83667" y="1270655"/>
                  <a:pt x="110352" y="1263357"/>
                </a:cubicBezTo>
                <a:cubicBezTo>
                  <a:pt x="160023" y="1250047"/>
                  <a:pt x="209744" y="1235510"/>
                  <a:pt x="255814" y="1213674"/>
                </a:cubicBezTo>
                <a:cubicBezTo>
                  <a:pt x="307902" y="1189447"/>
                  <a:pt x="361223" y="1165158"/>
                  <a:pt x="400042" y="1119095"/>
                </a:cubicBezTo>
                <a:cubicBezTo>
                  <a:pt x="400042" y="1119095"/>
                  <a:pt x="401226" y="1117929"/>
                  <a:pt x="401226" y="1117929"/>
                </a:cubicBezTo>
                <a:cubicBezTo>
                  <a:pt x="429144" y="1092475"/>
                  <a:pt x="455780" y="1068186"/>
                  <a:pt x="478815" y="1039113"/>
                </a:cubicBezTo>
                <a:cubicBezTo>
                  <a:pt x="492133" y="1023349"/>
                  <a:pt x="504268" y="1006420"/>
                  <a:pt x="515169" y="988204"/>
                </a:cubicBezTo>
                <a:cubicBezTo>
                  <a:pt x="523653" y="974894"/>
                  <a:pt x="529720" y="960357"/>
                  <a:pt x="538204" y="946986"/>
                </a:cubicBezTo>
                <a:cubicBezTo>
                  <a:pt x="556405" y="915459"/>
                  <a:pt x="574557" y="883994"/>
                  <a:pt x="572140" y="845168"/>
                </a:cubicBezTo>
                <a:cubicBezTo>
                  <a:pt x="572140" y="841550"/>
                  <a:pt x="573373" y="837931"/>
                  <a:pt x="573373" y="834251"/>
                </a:cubicBezTo>
                <a:cubicBezTo>
                  <a:pt x="573373" y="823333"/>
                  <a:pt x="573373" y="812477"/>
                  <a:pt x="570956" y="801559"/>
                </a:cubicBezTo>
                <a:cubicBezTo>
                  <a:pt x="568490" y="785795"/>
                  <a:pt x="563656" y="771259"/>
                  <a:pt x="558822" y="756722"/>
                </a:cubicBezTo>
                <a:cubicBezTo>
                  <a:pt x="557589" y="754269"/>
                  <a:pt x="556405" y="750650"/>
                  <a:pt x="555172" y="748197"/>
                </a:cubicBezTo>
                <a:cubicBezTo>
                  <a:pt x="552755" y="744578"/>
                  <a:pt x="546688" y="744578"/>
                  <a:pt x="544271" y="748197"/>
                </a:cubicBezTo>
                <a:cubicBezTo>
                  <a:pt x="541854" y="751815"/>
                  <a:pt x="540621" y="754269"/>
                  <a:pt x="539437" y="757888"/>
                </a:cubicBezTo>
                <a:cubicBezTo>
                  <a:pt x="535787" y="771259"/>
                  <a:pt x="527303" y="780950"/>
                  <a:pt x="516402" y="790641"/>
                </a:cubicBezTo>
                <a:cubicBezTo>
                  <a:pt x="510335" y="795486"/>
                  <a:pt x="505501" y="801559"/>
                  <a:pt x="500617" y="806404"/>
                </a:cubicBezTo>
                <a:cubicBezTo>
                  <a:pt x="469098" y="837931"/>
                  <a:pt x="435162" y="867004"/>
                  <a:pt x="398809" y="892458"/>
                </a:cubicBezTo>
                <a:cubicBezTo>
                  <a:pt x="383074" y="903376"/>
                  <a:pt x="363689" y="911841"/>
                  <a:pt x="346721" y="921532"/>
                </a:cubicBezTo>
                <a:cubicBezTo>
                  <a:pt x="309135" y="943367"/>
                  <a:pt x="272782" y="966368"/>
                  <a:pt x="232778" y="983358"/>
                </a:cubicBezTo>
                <a:cubicBezTo>
                  <a:pt x="202443" y="996668"/>
                  <a:pt x="172157" y="1010040"/>
                  <a:pt x="140638" y="1022123"/>
                </a:cubicBezTo>
                <a:cubicBezTo>
                  <a:pt x="103052" y="1035494"/>
                  <a:pt x="65515" y="1047577"/>
                  <a:pt x="27929" y="1058495"/>
                </a:cubicBezTo>
                <a:lnTo>
                  <a:pt x="0" y="1066016"/>
                </a:lnTo>
                <a:lnTo>
                  <a:pt x="0" y="1019039"/>
                </a:lnTo>
                <a:lnTo>
                  <a:pt x="7310" y="1017277"/>
                </a:lnTo>
                <a:cubicBezTo>
                  <a:pt x="15795" y="1014885"/>
                  <a:pt x="24278" y="1011266"/>
                  <a:pt x="32763" y="1010040"/>
                </a:cubicBezTo>
                <a:cubicBezTo>
                  <a:pt x="72766" y="1001514"/>
                  <a:pt x="109119" y="983358"/>
                  <a:pt x="146705" y="972440"/>
                </a:cubicBezTo>
                <a:cubicBezTo>
                  <a:pt x="151539" y="971214"/>
                  <a:pt x="156422" y="967595"/>
                  <a:pt x="161256" y="966368"/>
                </a:cubicBezTo>
                <a:cubicBezTo>
                  <a:pt x="187892" y="954285"/>
                  <a:pt x="214577" y="939748"/>
                  <a:pt x="241263" y="926377"/>
                </a:cubicBezTo>
                <a:cubicBezTo>
                  <a:pt x="275199" y="906995"/>
                  <a:pt x="311552" y="890005"/>
                  <a:pt x="344255" y="868231"/>
                </a:cubicBezTo>
                <a:cubicBezTo>
                  <a:pt x="347905" y="865777"/>
                  <a:pt x="351555" y="863385"/>
                  <a:pt x="355205" y="860932"/>
                </a:cubicBezTo>
                <a:cubicBezTo>
                  <a:pt x="373357" y="848787"/>
                  <a:pt x="393975" y="837931"/>
                  <a:pt x="410943" y="824560"/>
                </a:cubicBezTo>
                <a:cubicBezTo>
                  <a:pt x="447296" y="796713"/>
                  <a:pt x="476399" y="761568"/>
                  <a:pt x="495784" y="720350"/>
                </a:cubicBezTo>
                <a:cubicBezTo>
                  <a:pt x="497017" y="716670"/>
                  <a:pt x="498200" y="713051"/>
                  <a:pt x="499434" y="709432"/>
                </a:cubicBezTo>
                <a:cubicBezTo>
                  <a:pt x="501851" y="699741"/>
                  <a:pt x="499434" y="694896"/>
                  <a:pt x="489716" y="692442"/>
                </a:cubicBezTo>
                <a:cubicBezTo>
                  <a:pt x="480049" y="690050"/>
                  <a:pt x="470331" y="690050"/>
                  <a:pt x="461847" y="694896"/>
                </a:cubicBezTo>
                <a:cubicBezTo>
                  <a:pt x="444879" y="702133"/>
                  <a:pt x="427911" y="709432"/>
                  <a:pt x="409710" y="714278"/>
                </a:cubicBezTo>
                <a:cubicBezTo>
                  <a:pt x="390325" y="719123"/>
                  <a:pt x="377007" y="730041"/>
                  <a:pt x="367290" y="746970"/>
                </a:cubicBezTo>
                <a:cubicBezTo>
                  <a:pt x="355205" y="767579"/>
                  <a:pt x="343071" y="788187"/>
                  <a:pt x="329753" y="807631"/>
                </a:cubicBezTo>
                <a:cubicBezTo>
                  <a:pt x="326103" y="812477"/>
                  <a:pt x="320036" y="817322"/>
                  <a:pt x="315202" y="819714"/>
                </a:cubicBezTo>
                <a:cubicBezTo>
                  <a:pt x="309135" y="823333"/>
                  <a:pt x="303068" y="817322"/>
                  <a:pt x="305485" y="810023"/>
                </a:cubicBezTo>
                <a:cubicBezTo>
                  <a:pt x="307902" y="802724"/>
                  <a:pt x="311552" y="794260"/>
                  <a:pt x="315202" y="787022"/>
                </a:cubicBezTo>
                <a:cubicBezTo>
                  <a:pt x="321269" y="772424"/>
                  <a:pt x="328520" y="759114"/>
                  <a:pt x="335771" y="744578"/>
                </a:cubicBezTo>
                <a:cubicBezTo>
                  <a:pt x="337004" y="743351"/>
                  <a:pt x="337004" y="738506"/>
                  <a:pt x="335771" y="738506"/>
                </a:cubicBezTo>
                <a:cubicBezTo>
                  <a:pt x="333354" y="737279"/>
                  <a:pt x="329753" y="736113"/>
                  <a:pt x="327287" y="737279"/>
                </a:cubicBezTo>
                <a:cubicBezTo>
                  <a:pt x="305485" y="745805"/>
                  <a:pt x="284867" y="754269"/>
                  <a:pt x="263065" y="762733"/>
                </a:cubicBezTo>
                <a:cubicBezTo>
                  <a:pt x="252164" y="766413"/>
                  <a:pt x="243680" y="773651"/>
                  <a:pt x="238846" y="784569"/>
                </a:cubicBezTo>
                <a:cubicBezTo>
                  <a:pt x="227895" y="807631"/>
                  <a:pt x="215810" y="829405"/>
                  <a:pt x="204860" y="852467"/>
                </a:cubicBezTo>
                <a:cubicBezTo>
                  <a:pt x="197609" y="868231"/>
                  <a:pt x="189125" y="885159"/>
                  <a:pt x="183058" y="900923"/>
                </a:cubicBezTo>
                <a:cubicBezTo>
                  <a:pt x="179408" y="908222"/>
                  <a:pt x="174574" y="913067"/>
                  <a:pt x="167323" y="915459"/>
                </a:cubicBezTo>
                <a:cubicBezTo>
                  <a:pt x="160023" y="917913"/>
                  <a:pt x="156422" y="915459"/>
                  <a:pt x="157606" y="908222"/>
                </a:cubicBezTo>
                <a:cubicBezTo>
                  <a:pt x="158839" y="903376"/>
                  <a:pt x="160023" y="898531"/>
                  <a:pt x="161256" y="893685"/>
                </a:cubicBezTo>
                <a:cubicBezTo>
                  <a:pt x="167323" y="877922"/>
                  <a:pt x="172157" y="863385"/>
                  <a:pt x="179408" y="847622"/>
                </a:cubicBezTo>
                <a:cubicBezTo>
                  <a:pt x="186708" y="831859"/>
                  <a:pt x="193959" y="816095"/>
                  <a:pt x="200026" y="800332"/>
                </a:cubicBezTo>
                <a:cubicBezTo>
                  <a:pt x="201259" y="797879"/>
                  <a:pt x="201259" y="793033"/>
                  <a:pt x="200026" y="790641"/>
                </a:cubicBezTo>
                <a:cubicBezTo>
                  <a:pt x="198842" y="789414"/>
                  <a:pt x="193959" y="788187"/>
                  <a:pt x="191542" y="789414"/>
                </a:cubicBezTo>
                <a:cubicBezTo>
                  <a:pt x="173390" y="797879"/>
                  <a:pt x="155189" y="806404"/>
                  <a:pt x="138221" y="817322"/>
                </a:cubicBezTo>
                <a:cubicBezTo>
                  <a:pt x="130970" y="822168"/>
                  <a:pt x="130970" y="831859"/>
                  <a:pt x="138221" y="837931"/>
                </a:cubicBezTo>
                <a:cubicBezTo>
                  <a:pt x="141871" y="841550"/>
                  <a:pt x="144288" y="843942"/>
                  <a:pt x="141871" y="848787"/>
                </a:cubicBezTo>
                <a:cubicBezTo>
                  <a:pt x="132154" y="868231"/>
                  <a:pt x="121253" y="888840"/>
                  <a:pt x="110352" y="908222"/>
                </a:cubicBezTo>
                <a:cubicBezTo>
                  <a:pt x="105469" y="919140"/>
                  <a:pt x="96985" y="926377"/>
                  <a:pt x="84900" y="927604"/>
                </a:cubicBezTo>
                <a:cubicBezTo>
                  <a:pt x="82483" y="927604"/>
                  <a:pt x="80017" y="928831"/>
                  <a:pt x="77600" y="928831"/>
                </a:cubicBezTo>
                <a:cubicBezTo>
                  <a:pt x="77600" y="926377"/>
                  <a:pt x="77600" y="922759"/>
                  <a:pt x="78833" y="920305"/>
                </a:cubicBezTo>
                <a:cubicBezTo>
                  <a:pt x="88501" y="898531"/>
                  <a:pt x="99451" y="876695"/>
                  <a:pt x="109119" y="856086"/>
                </a:cubicBezTo>
                <a:cubicBezTo>
                  <a:pt x="112769" y="850014"/>
                  <a:pt x="117603" y="843942"/>
                  <a:pt x="120020" y="836704"/>
                </a:cubicBezTo>
                <a:cubicBezTo>
                  <a:pt x="121253" y="834251"/>
                  <a:pt x="120020" y="830632"/>
                  <a:pt x="120020" y="828240"/>
                </a:cubicBezTo>
                <a:cubicBezTo>
                  <a:pt x="120020" y="827013"/>
                  <a:pt x="115186" y="827013"/>
                  <a:pt x="113953" y="828240"/>
                </a:cubicBezTo>
                <a:cubicBezTo>
                  <a:pt x="95801" y="836704"/>
                  <a:pt x="78833" y="846395"/>
                  <a:pt x="69116" y="865777"/>
                </a:cubicBezTo>
                <a:cubicBezTo>
                  <a:pt x="55798" y="893685"/>
                  <a:pt x="41247" y="921532"/>
                  <a:pt x="26695" y="949439"/>
                </a:cubicBezTo>
                <a:cubicBezTo>
                  <a:pt x="19445" y="954285"/>
                  <a:pt x="17028" y="959131"/>
                  <a:pt x="8544" y="957904"/>
                </a:cubicBezTo>
                <a:lnTo>
                  <a:pt x="0" y="955744"/>
                </a:lnTo>
                <a:lnTo>
                  <a:pt x="0" y="943465"/>
                </a:lnTo>
                <a:lnTo>
                  <a:pt x="7310" y="921532"/>
                </a:lnTo>
                <a:cubicBezTo>
                  <a:pt x="8544" y="919140"/>
                  <a:pt x="6077" y="915459"/>
                  <a:pt x="6077" y="911841"/>
                </a:cubicBezTo>
                <a:lnTo>
                  <a:pt x="0" y="916190"/>
                </a:lnTo>
                <a:lnTo>
                  <a:pt x="0" y="825638"/>
                </a:lnTo>
                <a:lnTo>
                  <a:pt x="23045" y="812477"/>
                </a:lnTo>
                <a:cubicBezTo>
                  <a:pt x="31529" y="807631"/>
                  <a:pt x="38830" y="801559"/>
                  <a:pt x="48547" y="797879"/>
                </a:cubicBezTo>
                <a:cubicBezTo>
                  <a:pt x="100635" y="773651"/>
                  <a:pt x="149122" y="744578"/>
                  <a:pt x="204860" y="728814"/>
                </a:cubicBezTo>
                <a:cubicBezTo>
                  <a:pt x="207326" y="727588"/>
                  <a:pt x="209744" y="726361"/>
                  <a:pt x="213344" y="725196"/>
                </a:cubicBezTo>
                <a:cubicBezTo>
                  <a:pt x="249747" y="710659"/>
                  <a:pt x="286100" y="693669"/>
                  <a:pt x="323686" y="683978"/>
                </a:cubicBezTo>
                <a:cubicBezTo>
                  <a:pt x="344255" y="679132"/>
                  <a:pt x="363689" y="671833"/>
                  <a:pt x="383074" y="665761"/>
                </a:cubicBezTo>
                <a:cubicBezTo>
                  <a:pt x="410943" y="657297"/>
                  <a:pt x="438812" y="648833"/>
                  <a:pt x="466681" y="641533"/>
                </a:cubicBezTo>
                <a:cubicBezTo>
                  <a:pt x="472748" y="640307"/>
                  <a:pt x="478815" y="639141"/>
                  <a:pt x="483649" y="636688"/>
                </a:cubicBezTo>
                <a:cubicBezTo>
                  <a:pt x="494600" y="633069"/>
                  <a:pt x="494600" y="625770"/>
                  <a:pt x="486066" y="618532"/>
                </a:cubicBezTo>
                <a:cubicBezTo>
                  <a:pt x="483649" y="616079"/>
                  <a:pt x="481232" y="614852"/>
                  <a:pt x="478815" y="613687"/>
                </a:cubicBezTo>
                <a:cubicBezTo>
                  <a:pt x="449713" y="596697"/>
                  <a:pt x="420660" y="578480"/>
                  <a:pt x="387908" y="566397"/>
                </a:cubicBezTo>
                <a:cubicBezTo>
                  <a:pt x="372173" y="560325"/>
                  <a:pt x="355205" y="555479"/>
                  <a:pt x="339421" y="550634"/>
                </a:cubicBezTo>
                <a:cubicBezTo>
                  <a:pt x="323686" y="544561"/>
                  <a:pt x="306718" y="542169"/>
                  <a:pt x="289750" y="540943"/>
                </a:cubicBezTo>
                <a:cubicBezTo>
                  <a:pt x="278799" y="540943"/>
                  <a:pt x="267899" y="540943"/>
                  <a:pt x="255814" y="540943"/>
                </a:cubicBezTo>
                <a:cubicBezTo>
                  <a:pt x="216994" y="538489"/>
                  <a:pt x="180641" y="543335"/>
                  <a:pt x="144288" y="555479"/>
                </a:cubicBezTo>
                <a:cubicBezTo>
                  <a:pt x="122437" y="562778"/>
                  <a:pt x="103052" y="561552"/>
                  <a:pt x="89734" y="539716"/>
                </a:cubicBezTo>
                <a:cubicBezTo>
                  <a:pt x="84900" y="531251"/>
                  <a:pt x="77600" y="530025"/>
                  <a:pt x="67932" y="532478"/>
                </a:cubicBezTo>
                <a:cubicBezTo>
                  <a:pt x="61865" y="533644"/>
                  <a:pt x="54565" y="532478"/>
                  <a:pt x="48547" y="530025"/>
                </a:cubicBezTo>
                <a:cubicBezTo>
                  <a:pt x="38830" y="526406"/>
                  <a:pt x="37597" y="515488"/>
                  <a:pt x="46080" y="508189"/>
                </a:cubicBezTo>
                <a:cubicBezTo>
                  <a:pt x="49731" y="504570"/>
                  <a:pt x="54565" y="503344"/>
                  <a:pt x="59448" y="499725"/>
                </a:cubicBezTo>
                <a:cubicBezTo>
                  <a:pt x="65515" y="496106"/>
                  <a:pt x="67932" y="491260"/>
                  <a:pt x="65515" y="483962"/>
                </a:cubicBezTo>
                <a:cubicBezTo>
                  <a:pt x="61865" y="475497"/>
                  <a:pt x="58215" y="465806"/>
                  <a:pt x="53381" y="457280"/>
                </a:cubicBezTo>
                <a:cubicBezTo>
                  <a:pt x="52148" y="454888"/>
                  <a:pt x="46080" y="453662"/>
                  <a:pt x="42480" y="452435"/>
                </a:cubicBezTo>
                <a:cubicBezTo>
                  <a:pt x="36413" y="452435"/>
                  <a:pt x="30346" y="454888"/>
                  <a:pt x="25512" y="453662"/>
                </a:cubicBezTo>
                <a:cubicBezTo>
                  <a:pt x="17028" y="452435"/>
                  <a:pt x="14561" y="443970"/>
                  <a:pt x="19445" y="436672"/>
                </a:cubicBezTo>
                <a:cubicBezTo>
                  <a:pt x="21862" y="433053"/>
                  <a:pt x="25512" y="430661"/>
                  <a:pt x="29112" y="426980"/>
                </a:cubicBezTo>
                <a:cubicBezTo>
                  <a:pt x="42480" y="413671"/>
                  <a:pt x="43664" y="410052"/>
                  <a:pt x="35180" y="394288"/>
                </a:cubicBezTo>
                <a:cubicBezTo>
                  <a:pt x="33996" y="391835"/>
                  <a:pt x="32763" y="390608"/>
                  <a:pt x="31529" y="388216"/>
                </a:cubicBezTo>
                <a:cubicBezTo>
                  <a:pt x="25512" y="376072"/>
                  <a:pt x="25512" y="376072"/>
                  <a:pt x="13378" y="380917"/>
                </a:cubicBezTo>
                <a:lnTo>
                  <a:pt x="0" y="380917"/>
                </a:lnTo>
                <a:lnTo>
                  <a:pt x="0" y="354090"/>
                </a:lnTo>
                <a:lnTo>
                  <a:pt x="1244" y="353071"/>
                </a:lnTo>
                <a:cubicBezTo>
                  <a:pt x="12144" y="344545"/>
                  <a:pt x="12144" y="344545"/>
                  <a:pt x="8544" y="331235"/>
                </a:cubicBezTo>
                <a:cubicBezTo>
                  <a:pt x="6102" y="321544"/>
                  <a:pt x="4277" y="316392"/>
                  <a:pt x="1096" y="315027"/>
                </a:cubicBezTo>
                <a:lnTo>
                  <a:pt x="0" y="315485"/>
                </a:lnTo>
                <a:lnTo>
                  <a:pt x="0" y="160551"/>
                </a:lnTo>
                <a:lnTo>
                  <a:pt x="11102" y="142129"/>
                </a:lnTo>
                <a:cubicBezTo>
                  <a:pt x="17015" y="124549"/>
                  <a:pt x="19445" y="105765"/>
                  <a:pt x="19445" y="86382"/>
                </a:cubicBezTo>
                <a:cubicBezTo>
                  <a:pt x="19445" y="70619"/>
                  <a:pt x="15807" y="58797"/>
                  <a:pt x="8988" y="50010"/>
                </a:cubicBezTo>
                <a:lnTo>
                  <a:pt x="0" y="44488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">
            <a:extLst>
              <a:ext uri="{FF2B5EF4-FFF2-40B4-BE49-F238E27FC236}">
                <a16:creationId xmlns:a16="http://schemas.microsoft.com/office/drawing/2014/main" id="{E00C4001-1A76-B54C-9E20-8BF6194D6016}"/>
              </a:ext>
            </a:extLst>
          </p:cNvPr>
          <p:cNvSpPr/>
          <p:nvPr userDrawn="1"/>
        </p:nvSpPr>
        <p:spPr>
          <a:xfrm>
            <a:off x="355583" y="2620430"/>
            <a:ext cx="126924" cy="114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7" h="20571" extrusionOk="0">
                <a:moveTo>
                  <a:pt x="9384" y="20571"/>
                </a:moveTo>
                <a:cubicBezTo>
                  <a:pt x="4290" y="20571"/>
                  <a:pt x="215" y="16426"/>
                  <a:pt x="11" y="11189"/>
                </a:cubicBezTo>
                <a:cubicBezTo>
                  <a:pt x="-193" y="7916"/>
                  <a:pt x="2456" y="3771"/>
                  <a:pt x="5513" y="2462"/>
                </a:cubicBezTo>
                <a:cubicBezTo>
                  <a:pt x="7347" y="1807"/>
                  <a:pt x="9181" y="935"/>
                  <a:pt x="11015" y="280"/>
                </a:cubicBezTo>
                <a:cubicBezTo>
                  <a:pt x="14479" y="-1029"/>
                  <a:pt x="20592" y="2462"/>
                  <a:pt x="21203" y="6389"/>
                </a:cubicBezTo>
                <a:cubicBezTo>
                  <a:pt x="21407" y="7480"/>
                  <a:pt x="21407" y="9007"/>
                  <a:pt x="20999" y="9880"/>
                </a:cubicBezTo>
                <a:cubicBezTo>
                  <a:pt x="19165" y="13371"/>
                  <a:pt x="17535" y="17080"/>
                  <a:pt x="14071" y="19044"/>
                </a:cubicBezTo>
                <a:cubicBezTo>
                  <a:pt x="12441" y="20135"/>
                  <a:pt x="11015" y="20571"/>
                  <a:pt x="9384" y="20571"/>
                </a:cubicBezTo>
                <a:close/>
                <a:moveTo>
                  <a:pt x="6735" y="10753"/>
                </a:moveTo>
                <a:cubicBezTo>
                  <a:pt x="6735" y="13371"/>
                  <a:pt x="8365" y="14244"/>
                  <a:pt x="10607" y="13153"/>
                </a:cubicBezTo>
                <a:cubicBezTo>
                  <a:pt x="12441" y="12280"/>
                  <a:pt x="13256" y="10316"/>
                  <a:pt x="14275" y="8789"/>
                </a:cubicBezTo>
                <a:cubicBezTo>
                  <a:pt x="14682" y="7916"/>
                  <a:pt x="15498" y="7044"/>
                  <a:pt x="14682" y="6389"/>
                </a:cubicBezTo>
                <a:cubicBezTo>
                  <a:pt x="14071" y="5953"/>
                  <a:pt x="13052" y="5735"/>
                  <a:pt x="12237" y="5735"/>
                </a:cubicBezTo>
                <a:cubicBezTo>
                  <a:pt x="11422" y="5735"/>
                  <a:pt x="10607" y="5953"/>
                  <a:pt x="9792" y="6389"/>
                </a:cubicBezTo>
                <a:cubicBezTo>
                  <a:pt x="7754" y="6826"/>
                  <a:pt x="6735" y="8571"/>
                  <a:pt x="6735" y="1075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">
            <a:extLst>
              <a:ext uri="{FF2B5EF4-FFF2-40B4-BE49-F238E27FC236}">
                <a16:creationId xmlns:a16="http://schemas.microsoft.com/office/drawing/2014/main" id="{F09D8615-D3ED-F048-96AE-788BB758EA4A}"/>
              </a:ext>
            </a:extLst>
          </p:cNvPr>
          <p:cNvSpPr/>
          <p:nvPr userDrawn="1"/>
        </p:nvSpPr>
        <p:spPr>
          <a:xfrm>
            <a:off x="40433" y="2814368"/>
            <a:ext cx="136763" cy="101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9" h="20253" extrusionOk="0">
                <a:moveTo>
                  <a:pt x="7341" y="20253"/>
                </a:moveTo>
                <a:cubicBezTo>
                  <a:pt x="4821" y="19768"/>
                  <a:pt x="2301" y="18311"/>
                  <a:pt x="681" y="14428"/>
                </a:cubicBezTo>
                <a:cubicBezTo>
                  <a:pt x="-399" y="12001"/>
                  <a:pt x="-219" y="10060"/>
                  <a:pt x="1401" y="7875"/>
                </a:cubicBezTo>
                <a:cubicBezTo>
                  <a:pt x="2301" y="6662"/>
                  <a:pt x="3381" y="5448"/>
                  <a:pt x="4281" y="4235"/>
                </a:cubicBezTo>
                <a:cubicBezTo>
                  <a:pt x="7881" y="-619"/>
                  <a:pt x="13641" y="-1347"/>
                  <a:pt x="17961" y="2293"/>
                </a:cubicBezTo>
                <a:cubicBezTo>
                  <a:pt x="20301" y="4478"/>
                  <a:pt x="21201" y="9817"/>
                  <a:pt x="19221" y="12487"/>
                </a:cubicBezTo>
                <a:cubicBezTo>
                  <a:pt x="16161" y="16855"/>
                  <a:pt x="12561" y="20010"/>
                  <a:pt x="7341" y="20253"/>
                </a:cubicBezTo>
                <a:close/>
                <a:moveTo>
                  <a:pt x="11661" y="6177"/>
                </a:moveTo>
                <a:cubicBezTo>
                  <a:pt x="9141" y="6419"/>
                  <a:pt x="7161" y="7147"/>
                  <a:pt x="5901" y="10060"/>
                </a:cubicBezTo>
                <a:cubicBezTo>
                  <a:pt x="5721" y="10545"/>
                  <a:pt x="5541" y="11516"/>
                  <a:pt x="5901" y="12001"/>
                </a:cubicBezTo>
                <a:cubicBezTo>
                  <a:pt x="6081" y="12487"/>
                  <a:pt x="6801" y="12972"/>
                  <a:pt x="7341" y="12729"/>
                </a:cubicBezTo>
                <a:cubicBezTo>
                  <a:pt x="9861" y="12244"/>
                  <a:pt x="11841" y="10545"/>
                  <a:pt x="13461" y="8118"/>
                </a:cubicBezTo>
                <a:cubicBezTo>
                  <a:pt x="13821" y="7633"/>
                  <a:pt x="13641" y="6662"/>
                  <a:pt x="13101" y="6419"/>
                </a:cubicBezTo>
                <a:cubicBezTo>
                  <a:pt x="12561" y="6177"/>
                  <a:pt x="12021" y="6177"/>
                  <a:pt x="11661" y="617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04E7688D-74A1-1640-BDF0-6177A0347A80}"/>
              </a:ext>
            </a:extLst>
          </p:cNvPr>
          <p:cNvSpPr/>
          <p:nvPr userDrawn="1"/>
        </p:nvSpPr>
        <p:spPr>
          <a:xfrm>
            <a:off x="198008" y="2705278"/>
            <a:ext cx="81701" cy="7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98" h="20424" extrusionOk="0">
                <a:moveTo>
                  <a:pt x="10566" y="20424"/>
                </a:moveTo>
                <a:cubicBezTo>
                  <a:pt x="6555" y="20424"/>
                  <a:pt x="692" y="15198"/>
                  <a:pt x="75" y="10669"/>
                </a:cubicBezTo>
                <a:cubicBezTo>
                  <a:pt x="-234" y="8230"/>
                  <a:pt x="383" y="5792"/>
                  <a:pt x="2543" y="4747"/>
                </a:cubicBezTo>
                <a:cubicBezTo>
                  <a:pt x="5629" y="3005"/>
                  <a:pt x="8715" y="1263"/>
                  <a:pt x="11800" y="218"/>
                </a:cubicBezTo>
                <a:cubicBezTo>
                  <a:pt x="16120" y="-1176"/>
                  <a:pt x="21366" y="4398"/>
                  <a:pt x="20749" y="9276"/>
                </a:cubicBezTo>
                <a:cubicBezTo>
                  <a:pt x="20132" y="13456"/>
                  <a:pt x="15812" y="19030"/>
                  <a:pt x="12109" y="20076"/>
                </a:cubicBezTo>
                <a:cubicBezTo>
                  <a:pt x="11492" y="20424"/>
                  <a:pt x="10874" y="20424"/>
                  <a:pt x="10566" y="2042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F4AC5E4-BD34-354E-881D-BC0F69613915}"/>
              </a:ext>
            </a:extLst>
          </p:cNvPr>
          <p:cNvGrpSpPr/>
          <p:nvPr userDrawn="1"/>
        </p:nvGrpSpPr>
        <p:grpSpPr>
          <a:xfrm>
            <a:off x="8318502" y="5723068"/>
            <a:ext cx="981854" cy="884769"/>
            <a:chOff x="6553200" y="1816100"/>
            <a:chExt cx="1028740" cy="927019"/>
          </a:xfrm>
          <a:solidFill>
            <a:schemeClr val="accent4"/>
          </a:solidFill>
        </p:grpSpPr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A5AF2E4D-1B5A-A54E-8F37-8990832A7A67}"/>
                </a:ext>
              </a:extLst>
            </p:cNvPr>
            <p:cNvSpPr/>
            <p:nvPr/>
          </p:nvSpPr>
          <p:spPr>
            <a:xfrm>
              <a:off x="6553200" y="1816100"/>
              <a:ext cx="1028740" cy="92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39" extrusionOk="0">
                  <a:moveTo>
                    <a:pt x="5905" y="21539"/>
                  </a:moveTo>
                  <a:cubicBezTo>
                    <a:pt x="5400" y="21539"/>
                    <a:pt x="4974" y="21303"/>
                    <a:pt x="4522" y="21155"/>
                  </a:cubicBezTo>
                  <a:cubicBezTo>
                    <a:pt x="3884" y="20949"/>
                    <a:pt x="3458" y="20447"/>
                    <a:pt x="3219" y="19857"/>
                  </a:cubicBezTo>
                  <a:cubicBezTo>
                    <a:pt x="2846" y="19031"/>
                    <a:pt x="2713" y="18087"/>
                    <a:pt x="3059" y="17172"/>
                  </a:cubicBezTo>
                  <a:cubicBezTo>
                    <a:pt x="3139" y="16965"/>
                    <a:pt x="3219" y="16729"/>
                    <a:pt x="3299" y="16523"/>
                  </a:cubicBezTo>
                  <a:cubicBezTo>
                    <a:pt x="3432" y="16198"/>
                    <a:pt x="3644" y="15903"/>
                    <a:pt x="3964" y="15755"/>
                  </a:cubicBezTo>
                  <a:cubicBezTo>
                    <a:pt x="4496" y="15460"/>
                    <a:pt x="5028" y="15195"/>
                    <a:pt x="5560" y="14929"/>
                  </a:cubicBezTo>
                  <a:cubicBezTo>
                    <a:pt x="5772" y="14841"/>
                    <a:pt x="5985" y="14752"/>
                    <a:pt x="6198" y="14634"/>
                  </a:cubicBezTo>
                  <a:cubicBezTo>
                    <a:pt x="6517" y="14457"/>
                    <a:pt x="6517" y="14398"/>
                    <a:pt x="6251" y="14191"/>
                  </a:cubicBezTo>
                  <a:cubicBezTo>
                    <a:pt x="6145" y="14132"/>
                    <a:pt x="6065" y="14044"/>
                    <a:pt x="5959" y="13985"/>
                  </a:cubicBezTo>
                  <a:cubicBezTo>
                    <a:pt x="5320" y="13513"/>
                    <a:pt x="4895" y="12864"/>
                    <a:pt x="4629" y="12096"/>
                  </a:cubicBezTo>
                  <a:cubicBezTo>
                    <a:pt x="4469" y="11595"/>
                    <a:pt x="4309" y="11064"/>
                    <a:pt x="4469" y="10503"/>
                  </a:cubicBezTo>
                  <a:cubicBezTo>
                    <a:pt x="4496" y="10444"/>
                    <a:pt x="4496" y="10385"/>
                    <a:pt x="4496" y="10355"/>
                  </a:cubicBezTo>
                  <a:cubicBezTo>
                    <a:pt x="4522" y="10031"/>
                    <a:pt x="4363" y="9883"/>
                    <a:pt x="4123" y="10060"/>
                  </a:cubicBezTo>
                  <a:cubicBezTo>
                    <a:pt x="3857" y="10208"/>
                    <a:pt x="3618" y="10267"/>
                    <a:pt x="3325" y="10267"/>
                  </a:cubicBezTo>
                  <a:cubicBezTo>
                    <a:pt x="3139" y="10267"/>
                    <a:pt x="2979" y="10296"/>
                    <a:pt x="2793" y="10326"/>
                  </a:cubicBezTo>
                  <a:cubicBezTo>
                    <a:pt x="2288" y="10414"/>
                    <a:pt x="1809" y="10326"/>
                    <a:pt x="1383" y="9972"/>
                  </a:cubicBezTo>
                  <a:cubicBezTo>
                    <a:pt x="1091" y="9736"/>
                    <a:pt x="771" y="9470"/>
                    <a:pt x="505" y="9175"/>
                  </a:cubicBezTo>
                  <a:cubicBezTo>
                    <a:pt x="106" y="8732"/>
                    <a:pt x="0" y="8113"/>
                    <a:pt x="0" y="7523"/>
                  </a:cubicBezTo>
                  <a:cubicBezTo>
                    <a:pt x="0" y="6844"/>
                    <a:pt x="213" y="6254"/>
                    <a:pt x="612" y="5693"/>
                  </a:cubicBezTo>
                  <a:cubicBezTo>
                    <a:pt x="1303" y="4690"/>
                    <a:pt x="2208" y="4070"/>
                    <a:pt x="3245" y="3628"/>
                  </a:cubicBezTo>
                  <a:cubicBezTo>
                    <a:pt x="3511" y="3509"/>
                    <a:pt x="3804" y="3480"/>
                    <a:pt x="4097" y="3421"/>
                  </a:cubicBezTo>
                  <a:cubicBezTo>
                    <a:pt x="4336" y="3391"/>
                    <a:pt x="4575" y="3332"/>
                    <a:pt x="4788" y="3185"/>
                  </a:cubicBezTo>
                  <a:cubicBezTo>
                    <a:pt x="4895" y="3126"/>
                    <a:pt x="5028" y="3037"/>
                    <a:pt x="5134" y="3008"/>
                  </a:cubicBezTo>
                  <a:cubicBezTo>
                    <a:pt x="5959" y="2683"/>
                    <a:pt x="6757" y="2359"/>
                    <a:pt x="7581" y="2034"/>
                  </a:cubicBezTo>
                  <a:cubicBezTo>
                    <a:pt x="7608" y="2034"/>
                    <a:pt x="7634" y="2005"/>
                    <a:pt x="7688" y="2005"/>
                  </a:cubicBezTo>
                  <a:cubicBezTo>
                    <a:pt x="8433" y="1887"/>
                    <a:pt x="9071" y="1473"/>
                    <a:pt x="9789" y="1296"/>
                  </a:cubicBezTo>
                  <a:cubicBezTo>
                    <a:pt x="10773" y="1031"/>
                    <a:pt x="11651" y="470"/>
                    <a:pt x="12609" y="87"/>
                  </a:cubicBezTo>
                  <a:cubicBezTo>
                    <a:pt x="12981" y="-61"/>
                    <a:pt x="13221" y="-31"/>
                    <a:pt x="13433" y="264"/>
                  </a:cubicBezTo>
                  <a:cubicBezTo>
                    <a:pt x="13646" y="529"/>
                    <a:pt x="13593" y="883"/>
                    <a:pt x="13327" y="1031"/>
                  </a:cubicBezTo>
                  <a:cubicBezTo>
                    <a:pt x="13194" y="1119"/>
                    <a:pt x="13034" y="1178"/>
                    <a:pt x="12875" y="1208"/>
                  </a:cubicBezTo>
                  <a:cubicBezTo>
                    <a:pt x="12449" y="1267"/>
                    <a:pt x="12290" y="1680"/>
                    <a:pt x="12050" y="1975"/>
                  </a:cubicBezTo>
                  <a:cubicBezTo>
                    <a:pt x="11997" y="2034"/>
                    <a:pt x="11997" y="2182"/>
                    <a:pt x="12024" y="2300"/>
                  </a:cubicBezTo>
                  <a:cubicBezTo>
                    <a:pt x="12103" y="2654"/>
                    <a:pt x="12210" y="3008"/>
                    <a:pt x="12290" y="3332"/>
                  </a:cubicBezTo>
                  <a:cubicBezTo>
                    <a:pt x="12369" y="3746"/>
                    <a:pt x="12609" y="4041"/>
                    <a:pt x="12875" y="4336"/>
                  </a:cubicBezTo>
                  <a:cubicBezTo>
                    <a:pt x="13088" y="4572"/>
                    <a:pt x="13300" y="4660"/>
                    <a:pt x="13593" y="4542"/>
                  </a:cubicBezTo>
                  <a:cubicBezTo>
                    <a:pt x="13912" y="4424"/>
                    <a:pt x="14232" y="4454"/>
                    <a:pt x="14551" y="4454"/>
                  </a:cubicBezTo>
                  <a:cubicBezTo>
                    <a:pt x="15296" y="4454"/>
                    <a:pt x="15987" y="4188"/>
                    <a:pt x="16599" y="3687"/>
                  </a:cubicBezTo>
                  <a:cubicBezTo>
                    <a:pt x="16945" y="3391"/>
                    <a:pt x="17237" y="3391"/>
                    <a:pt x="17583" y="3657"/>
                  </a:cubicBezTo>
                  <a:cubicBezTo>
                    <a:pt x="17849" y="3864"/>
                    <a:pt x="17876" y="4129"/>
                    <a:pt x="17636" y="4365"/>
                  </a:cubicBezTo>
                  <a:cubicBezTo>
                    <a:pt x="17610" y="4395"/>
                    <a:pt x="17557" y="4454"/>
                    <a:pt x="17530" y="4454"/>
                  </a:cubicBezTo>
                  <a:cubicBezTo>
                    <a:pt x="17131" y="4690"/>
                    <a:pt x="17025" y="5044"/>
                    <a:pt x="17078" y="5487"/>
                  </a:cubicBezTo>
                  <a:cubicBezTo>
                    <a:pt x="17104" y="5782"/>
                    <a:pt x="17158" y="6106"/>
                    <a:pt x="17264" y="6372"/>
                  </a:cubicBezTo>
                  <a:cubicBezTo>
                    <a:pt x="17503" y="6962"/>
                    <a:pt x="17823" y="7523"/>
                    <a:pt x="18301" y="7906"/>
                  </a:cubicBezTo>
                  <a:cubicBezTo>
                    <a:pt x="18567" y="8113"/>
                    <a:pt x="18834" y="8201"/>
                    <a:pt x="19179" y="8024"/>
                  </a:cubicBezTo>
                  <a:cubicBezTo>
                    <a:pt x="19312" y="7936"/>
                    <a:pt x="19499" y="7906"/>
                    <a:pt x="19658" y="7877"/>
                  </a:cubicBezTo>
                  <a:cubicBezTo>
                    <a:pt x="19871" y="7847"/>
                    <a:pt x="20084" y="7906"/>
                    <a:pt x="20243" y="8083"/>
                  </a:cubicBezTo>
                  <a:cubicBezTo>
                    <a:pt x="20483" y="8319"/>
                    <a:pt x="20509" y="8821"/>
                    <a:pt x="20084" y="8909"/>
                  </a:cubicBezTo>
                  <a:cubicBezTo>
                    <a:pt x="19791" y="8969"/>
                    <a:pt x="19552" y="9146"/>
                    <a:pt x="19286" y="9323"/>
                  </a:cubicBezTo>
                  <a:cubicBezTo>
                    <a:pt x="19153" y="9411"/>
                    <a:pt x="19073" y="9529"/>
                    <a:pt x="19073" y="9706"/>
                  </a:cubicBezTo>
                  <a:cubicBezTo>
                    <a:pt x="19073" y="9765"/>
                    <a:pt x="19073" y="9854"/>
                    <a:pt x="19073" y="9913"/>
                  </a:cubicBezTo>
                  <a:cubicBezTo>
                    <a:pt x="18834" y="10798"/>
                    <a:pt x="19153" y="11536"/>
                    <a:pt x="19499" y="12303"/>
                  </a:cubicBezTo>
                  <a:cubicBezTo>
                    <a:pt x="19552" y="12391"/>
                    <a:pt x="19605" y="12480"/>
                    <a:pt x="19658" y="12569"/>
                  </a:cubicBezTo>
                  <a:cubicBezTo>
                    <a:pt x="19765" y="12716"/>
                    <a:pt x="19898" y="12746"/>
                    <a:pt x="20057" y="12716"/>
                  </a:cubicBezTo>
                  <a:cubicBezTo>
                    <a:pt x="20243" y="12657"/>
                    <a:pt x="20430" y="12598"/>
                    <a:pt x="20616" y="12569"/>
                  </a:cubicBezTo>
                  <a:cubicBezTo>
                    <a:pt x="20935" y="12480"/>
                    <a:pt x="21201" y="12598"/>
                    <a:pt x="21414" y="12864"/>
                  </a:cubicBezTo>
                  <a:cubicBezTo>
                    <a:pt x="21573" y="13041"/>
                    <a:pt x="21600" y="13247"/>
                    <a:pt x="21440" y="13454"/>
                  </a:cubicBezTo>
                  <a:cubicBezTo>
                    <a:pt x="21307" y="13601"/>
                    <a:pt x="21148" y="13749"/>
                    <a:pt x="20988" y="13867"/>
                  </a:cubicBezTo>
                  <a:cubicBezTo>
                    <a:pt x="20696" y="14044"/>
                    <a:pt x="20376" y="14191"/>
                    <a:pt x="20057" y="14369"/>
                  </a:cubicBezTo>
                  <a:cubicBezTo>
                    <a:pt x="19632" y="14575"/>
                    <a:pt x="19233" y="14782"/>
                    <a:pt x="18807" y="15018"/>
                  </a:cubicBezTo>
                  <a:cubicBezTo>
                    <a:pt x="18142" y="15372"/>
                    <a:pt x="17477" y="15696"/>
                    <a:pt x="16812" y="16050"/>
                  </a:cubicBezTo>
                  <a:cubicBezTo>
                    <a:pt x="16413" y="16257"/>
                    <a:pt x="16014" y="16493"/>
                    <a:pt x="15641" y="16700"/>
                  </a:cubicBezTo>
                  <a:cubicBezTo>
                    <a:pt x="14604" y="17319"/>
                    <a:pt x="13540" y="17939"/>
                    <a:pt x="12476" y="18529"/>
                  </a:cubicBezTo>
                  <a:cubicBezTo>
                    <a:pt x="11704" y="18942"/>
                    <a:pt x="10880" y="19267"/>
                    <a:pt x="10135" y="19739"/>
                  </a:cubicBezTo>
                  <a:cubicBezTo>
                    <a:pt x="10108" y="19768"/>
                    <a:pt x="10082" y="19768"/>
                    <a:pt x="10055" y="19798"/>
                  </a:cubicBezTo>
                  <a:cubicBezTo>
                    <a:pt x="9656" y="20182"/>
                    <a:pt x="9151" y="20300"/>
                    <a:pt x="8699" y="20506"/>
                  </a:cubicBezTo>
                  <a:cubicBezTo>
                    <a:pt x="8512" y="20565"/>
                    <a:pt x="8353" y="20713"/>
                    <a:pt x="8193" y="20801"/>
                  </a:cubicBezTo>
                  <a:cubicBezTo>
                    <a:pt x="7448" y="21185"/>
                    <a:pt x="6703" y="21421"/>
                    <a:pt x="5905" y="21539"/>
                  </a:cubicBezTo>
                  <a:close/>
                  <a:moveTo>
                    <a:pt x="5320" y="17319"/>
                  </a:moveTo>
                  <a:cubicBezTo>
                    <a:pt x="5347" y="17762"/>
                    <a:pt x="5400" y="18234"/>
                    <a:pt x="5746" y="18559"/>
                  </a:cubicBezTo>
                  <a:cubicBezTo>
                    <a:pt x="5959" y="18765"/>
                    <a:pt x="6171" y="18942"/>
                    <a:pt x="6411" y="19119"/>
                  </a:cubicBezTo>
                  <a:cubicBezTo>
                    <a:pt x="6677" y="19326"/>
                    <a:pt x="6943" y="19503"/>
                    <a:pt x="7262" y="19503"/>
                  </a:cubicBezTo>
                  <a:cubicBezTo>
                    <a:pt x="7927" y="19503"/>
                    <a:pt x="8566" y="19355"/>
                    <a:pt x="9124" y="18972"/>
                  </a:cubicBezTo>
                  <a:cubicBezTo>
                    <a:pt x="9470" y="18706"/>
                    <a:pt x="9869" y="18500"/>
                    <a:pt x="10241" y="18323"/>
                  </a:cubicBezTo>
                  <a:cubicBezTo>
                    <a:pt x="10614" y="18146"/>
                    <a:pt x="10986" y="17939"/>
                    <a:pt x="11359" y="17732"/>
                  </a:cubicBezTo>
                  <a:cubicBezTo>
                    <a:pt x="11571" y="17614"/>
                    <a:pt x="11811" y="17526"/>
                    <a:pt x="12024" y="17408"/>
                  </a:cubicBezTo>
                  <a:cubicBezTo>
                    <a:pt x="12582" y="17113"/>
                    <a:pt x="13141" y="16818"/>
                    <a:pt x="13673" y="16493"/>
                  </a:cubicBezTo>
                  <a:cubicBezTo>
                    <a:pt x="14471" y="16021"/>
                    <a:pt x="15216" y="15490"/>
                    <a:pt x="16067" y="15136"/>
                  </a:cubicBezTo>
                  <a:cubicBezTo>
                    <a:pt x="16200" y="15077"/>
                    <a:pt x="16306" y="15018"/>
                    <a:pt x="16413" y="14959"/>
                  </a:cubicBezTo>
                  <a:cubicBezTo>
                    <a:pt x="16998" y="14634"/>
                    <a:pt x="17583" y="14339"/>
                    <a:pt x="18168" y="14014"/>
                  </a:cubicBezTo>
                  <a:cubicBezTo>
                    <a:pt x="18328" y="13926"/>
                    <a:pt x="18514" y="13808"/>
                    <a:pt x="18674" y="13719"/>
                  </a:cubicBezTo>
                  <a:cubicBezTo>
                    <a:pt x="18488" y="13542"/>
                    <a:pt x="18275" y="13660"/>
                    <a:pt x="18089" y="13660"/>
                  </a:cubicBezTo>
                  <a:cubicBezTo>
                    <a:pt x="18035" y="13660"/>
                    <a:pt x="17982" y="13660"/>
                    <a:pt x="17956" y="13690"/>
                  </a:cubicBezTo>
                  <a:cubicBezTo>
                    <a:pt x="17397" y="13926"/>
                    <a:pt x="16812" y="14014"/>
                    <a:pt x="16306" y="14369"/>
                  </a:cubicBezTo>
                  <a:cubicBezTo>
                    <a:pt x="16200" y="14457"/>
                    <a:pt x="16067" y="14516"/>
                    <a:pt x="15961" y="14546"/>
                  </a:cubicBezTo>
                  <a:cubicBezTo>
                    <a:pt x="15801" y="14575"/>
                    <a:pt x="15615" y="14575"/>
                    <a:pt x="15429" y="14575"/>
                  </a:cubicBezTo>
                  <a:cubicBezTo>
                    <a:pt x="15349" y="14575"/>
                    <a:pt x="15296" y="14457"/>
                    <a:pt x="15349" y="14369"/>
                  </a:cubicBezTo>
                  <a:cubicBezTo>
                    <a:pt x="15402" y="14280"/>
                    <a:pt x="15455" y="14221"/>
                    <a:pt x="15508" y="14162"/>
                  </a:cubicBezTo>
                  <a:cubicBezTo>
                    <a:pt x="15961" y="13749"/>
                    <a:pt x="16466" y="13424"/>
                    <a:pt x="16998" y="13129"/>
                  </a:cubicBezTo>
                  <a:cubicBezTo>
                    <a:pt x="17264" y="12982"/>
                    <a:pt x="17530" y="12805"/>
                    <a:pt x="17796" y="12598"/>
                  </a:cubicBezTo>
                  <a:cubicBezTo>
                    <a:pt x="17876" y="12539"/>
                    <a:pt x="17929" y="12480"/>
                    <a:pt x="17956" y="12421"/>
                  </a:cubicBezTo>
                  <a:cubicBezTo>
                    <a:pt x="17982" y="12362"/>
                    <a:pt x="17982" y="12273"/>
                    <a:pt x="17956" y="12214"/>
                  </a:cubicBezTo>
                  <a:cubicBezTo>
                    <a:pt x="17929" y="12155"/>
                    <a:pt x="17849" y="12155"/>
                    <a:pt x="17796" y="12126"/>
                  </a:cubicBezTo>
                  <a:cubicBezTo>
                    <a:pt x="17743" y="12126"/>
                    <a:pt x="17690" y="12155"/>
                    <a:pt x="17663" y="12155"/>
                  </a:cubicBezTo>
                  <a:cubicBezTo>
                    <a:pt x="16998" y="12509"/>
                    <a:pt x="16333" y="12834"/>
                    <a:pt x="15695" y="13218"/>
                  </a:cubicBezTo>
                  <a:cubicBezTo>
                    <a:pt x="14817" y="13719"/>
                    <a:pt x="13992" y="14250"/>
                    <a:pt x="13114" y="14782"/>
                  </a:cubicBezTo>
                  <a:cubicBezTo>
                    <a:pt x="12343" y="15224"/>
                    <a:pt x="11571" y="15667"/>
                    <a:pt x="10800" y="16080"/>
                  </a:cubicBezTo>
                  <a:cubicBezTo>
                    <a:pt x="10534" y="16228"/>
                    <a:pt x="10241" y="16405"/>
                    <a:pt x="9975" y="16523"/>
                  </a:cubicBezTo>
                  <a:cubicBezTo>
                    <a:pt x="9896" y="16582"/>
                    <a:pt x="9789" y="16611"/>
                    <a:pt x="9709" y="16611"/>
                  </a:cubicBezTo>
                  <a:cubicBezTo>
                    <a:pt x="9630" y="16611"/>
                    <a:pt x="9523" y="16552"/>
                    <a:pt x="9470" y="16493"/>
                  </a:cubicBezTo>
                  <a:cubicBezTo>
                    <a:pt x="9443" y="16464"/>
                    <a:pt x="9470" y="16316"/>
                    <a:pt x="9523" y="16257"/>
                  </a:cubicBezTo>
                  <a:cubicBezTo>
                    <a:pt x="9630" y="16109"/>
                    <a:pt x="9736" y="15962"/>
                    <a:pt x="9869" y="15873"/>
                  </a:cubicBezTo>
                  <a:cubicBezTo>
                    <a:pt x="10614" y="15372"/>
                    <a:pt x="11332" y="14841"/>
                    <a:pt x="12077" y="14369"/>
                  </a:cubicBezTo>
                  <a:cubicBezTo>
                    <a:pt x="12529" y="14073"/>
                    <a:pt x="13008" y="13867"/>
                    <a:pt x="13487" y="13572"/>
                  </a:cubicBezTo>
                  <a:cubicBezTo>
                    <a:pt x="13939" y="13306"/>
                    <a:pt x="14391" y="13011"/>
                    <a:pt x="14870" y="12746"/>
                  </a:cubicBezTo>
                  <a:cubicBezTo>
                    <a:pt x="15296" y="12480"/>
                    <a:pt x="15721" y="12244"/>
                    <a:pt x="16147" y="11949"/>
                  </a:cubicBezTo>
                  <a:cubicBezTo>
                    <a:pt x="16386" y="11801"/>
                    <a:pt x="16599" y="11595"/>
                    <a:pt x="16838" y="11447"/>
                  </a:cubicBezTo>
                  <a:cubicBezTo>
                    <a:pt x="17078" y="11270"/>
                    <a:pt x="17344" y="11123"/>
                    <a:pt x="17583" y="10946"/>
                  </a:cubicBezTo>
                  <a:cubicBezTo>
                    <a:pt x="17823" y="10798"/>
                    <a:pt x="17982" y="10562"/>
                    <a:pt x="17982" y="10237"/>
                  </a:cubicBezTo>
                  <a:cubicBezTo>
                    <a:pt x="17982" y="10090"/>
                    <a:pt x="17876" y="10001"/>
                    <a:pt x="17769" y="10060"/>
                  </a:cubicBezTo>
                  <a:cubicBezTo>
                    <a:pt x="17690" y="10090"/>
                    <a:pt x="17610" y="10149"/>
                    <a:pt x="17557" y="10178"/>
                  </a:cubicBezTo>
                  <a:cubicBezTo>
                    <a:pt x="16918" y="10503"/>
                    <a:pt x="16280" y="10798"/>
                    <a:pt x="15641" y="11123"/>
                  </a:cubicBezTo>
                  <a:cubicBezTo>
                    <a:pt x="15189" y="11359"/>
                    <a:pt x="14737" y="11565"/>
                    <a:pt x="14311" y="11801"/>
                  </a:cubicBezTo>
                  <a:cubicBezTo>
                    <a:pt x="13566" y="12185"/>
                    <a:pt x="12848" y="12628"/>
                    <a:pt x="12130" y="13011"/>
                  </a:cubicBezTo>
                  <a:cubicBezTo>
                    <a:pt x="11704" y="13247"/>
                    <a:pt x="11252" y="13424"/>
                    <a:pt x="10827" y="13601"/>
                  </a:cubicBezTo>
                  <a:cubicBezTo>
                    <a:pt x="10534" y="13719"/>
                    <a:pt x="10215" y="13837"/>
                    <a:pt x="9922" y="13985"/>
                  </a:cubicBezTo>
                  <a:cubicBezTo>
                    <a:pt x="9816" y="14014"/>
                    <a:pt x="9709" y="14073"/>
                    <a:pt x="9603" y="14132"/>
                  </a:cubicBezTo>
                  <a:cubicBezTo>
                    <a:pt x="9363" y="14250"/>
                    <a:pt x="9124" y="14369"/>
                    <a:pt x="8885" y="14487"/>
                  </a:cubicBezTo>
                  <a:cubicBezTo>
                    <a:pt x="8698" y="14575"/>
                    <a:pt x="8512" y="14634"/>
                    <a:pt x="8326" y="14723"/>
                  </a:cubicBezTo>
                  <a:cubicBezTo>
                    <a:pt x="7688" y="15047"/>
                    <a:pt x="7076" y="15401"/>
                    <a:pt x="6437" y="15726"/>
                  </a:cubicBezTo>
                  <a:cubicBezTo>
                    <a:pt x="6278" y="15814"/>
                    <a:pt x="6118" y="15932"/>
                    <a:pt x="6038" y="16109"/>
                  </a:cubicBezTo>
                  <a:cubicBezTo>
                    <a:pt x="5932" y="16316"/>
                    <a:pt x="5799" y="16523"/>
                    <a:pt x="5639" y="16729"/>
                  </a:cubicBezTo>
                  <a:cubicBezTo>
                    <a:pt x="5400" y="16847"/>
                    <a:pt x="5294" y="17054"/>
                    <a:pt x="5320" y="17319"/>
                  </a:cubicBezTo>
                  <a:close/>
                  <a:moveTo>
                    <a:pt x="9310" y="12805"/>
                  </a:moveTo>
                  <a:cubicBezTo>
                    <a:pt x="9763" y="12657"/>
                    <a:pt x="10295" y="12539"/>
                    <a:pt x="10773" y="12303"/>
                  </a:cubicBezTo>
                  <a:cubicBezTo>
                    <a:pt x="11518" y="11978"/>
                    <a:pt x="12236" y="11565"/>
                    <a:pt x="12928" y="11152"/>
                  </a:cubicBezTo>
                  <a:cubicBezTo>
                    <a:pt x="13566" y="10798"/>
                    <a:pt x="14258" y="10562"/>
                    <a:pt x="14843" y="10090"/>
                  </a:cubicBezTo>
                  <a:cubicBezTo>
                    <a:pt x="15003" y="9972"/>
                    <a:pt x="15189" y="9883"/>
                    <a:pt x="15375" y="9795"/>
                  </a:cubicBezTo>
                  <a:cubicBezTo>
                    <a:pt x="15828" y="9588"/>
                    <a:pt x="16280" y="9382"/>
                    <a:pt x="16732" y="9175"/>
                  </a:cubicBezTo>
                  <a:cubicBezTo>
                    <a:pt x="16892" y="9087"/>
                    <a:pt x="17051" y="8969"/>
                    <a:pt x="17184" y="8850"/>
                  </a:cubicBezTo>
                  <a:cubicBezTo>
                    <a:pt x="17317" y="8703"/>
                    <a:pt x="17291" y="8526"/>
                    <a:pt x="17131" y="8378"/>
                  </a:cubicBezTo>
                  <a:cubicBezTo>
                    <a:pt x="16971" y="8231"/>
                    <a:pt x="16759" y="8201"/>
                    <a:pt x="16572" y="8290"/>
                  </a:cubicBezTo>
                  <a:cubicBezTo>
                    <a:pt x="16147" y="8467"/>
                    <a:pt x="15721" y="8614"/>
                    <a:pt x="15296" y="8791"/>
                  </a:cubicBezTo>
                  <a:cubicBezTo>
                    <a:pt x="14923" y="8939"/>
                    <a:pt x="14524" y="9116"/>
                    <a:pt x="14152" y="9264"/>
                  </a:cubicBezTo>
                  <a:cubicBezTo>
                    <a:pt x="14019" y="9323"/>
                    <a:pt x="13859" y="9323"/>
                    <a:pt x="13726" y="9352"/>
                  </a:cubicBezTo>
                  <a:cubicBezTo>
                    <a:pt x="13646" y="9352"/>
                    <a:pt x="13540" y="9293"/>
                    <a:pt x="13460" y="9264"/>
                  </a:cubicBezTo>
                  <a:cubicBezTo>
                    <a:pt x="13513" y="9175"/>
                    <a:pt x="13540" y="9057"/>
                    <a:pt x="13620" y="9028"/>
                  </a:cubicBezTo>
                  <a:cubicBezTo>
                    <a:pt x="13753" y="8909"/>
                    <a:pt x="13912" y="8821"/>
                    <a:pt x="14072" y="8732"/>
                  </a:cubicBezTo>
                  <a:cubicBezTo>
                    <a:pt x="14737" y="8378"/>
                    <a:pt x="15375" y="8024"/>
                    <a:pt x="16040" y="7670"/>
                  </a:cubicBezTo>
                  <a:cubicBezTo>
                    <a:pt x="16094" y="7641"/>
                    <a:pt x="16147" y="7611"/>
                    <a:pt x="16227" y="7582"/>
                  </a:cubicBezTo>
                  <a:cubicBezTo>
                    <a:pt x="16466" y="7434"/>
                    <a:pt x="16546" y="7257"/>
                    <a:pt x="16493" y="7080"/>
                  </a:cubicBezTo>
                  <a:cubicBezTo>
                    <a:pt x="16439" y="6903"/>
                    <a:pt x="16227" y="6814"/>
                    <a:pt x="15987" y="6903"/>
                  </a:cubicBezTo>
                  <a:cubicBezTo>
                    <a:pt x="15721" y="6991"/>
                    <a:pt x="15455" y="7109"/>
                    <a:pt x="15216" y="7198"/>
                  </a:cubicBezTo>
                  <a:cubicBezTo>
                    <a:pt x="15030" y="7287"/>
                    <a:pt x="14843" y="7405"/>
                    <a:pt x="14631" y="7464"/>
                  </a:cubicBezTo>
                  <a:cubicBezTo>
                    <a:pt x="14205" y="7582"/>
                    <a:pt x="13779" y="7700"/>
                    <a:pt x="13354" y="7818"/>
                  </a:cubicBezTo>
                  <a:cubicBezTo>
                    <a:pt x="13034" y="7906"/>
                    <a:pt x="12768" y="8024"/>
                    <a:pt x="12502" y="8231"/>
                  </a:cubicBezTo>
                  <a:cubicBezTo>
                    <a:pt x="12263" y="8408"/>
                    <a:pt x="12050" y="8585"/>
                    <a:pt x="11811" y="8732"/>
                  </a:cubicBezTo>
                  <a:cubicBezTo>
                    <a:pt x="11678" y="8821"/>
                    <a:pt x="11545" y="8850"/>
                    <a:pt x="11412" y="8880"/>
                  </a:cubicBezTo>
                  <a:cubicBezTo>
                    <a:pt x="11252" y="8909"/>
                    <a:pt x="11172" y="8732"/>
                    <a:pt x="11252" y="8585"/>
                  </a:cubicBezTo>
                  <a:cubicBezTo>
                    <a:pt x="11305" y="8496"/>
                    <a:pt x="11332" y="8408"/>
                    <a:pt x="11412" y="8378"/>
                  </a:cubicBezTo>
                  <a:cubicBezTo>
                    <a:pt x="11625" y="8231"/>
                    <a:pt x="11864" y="8083"/>
                    <a:pt x="12103" y="7965"/>
                  </a:cubicBezTo>
                  <a:cubicBezTo>
                    <a:pt x="12369" y="7818"/>
                    <a:pt x="12635" y="7700"/>
                    <a:pt x="12901" y="7552"/>
                  </a:cubicBezTo>
                  <a:cubicBezTo>
                    <a:pt x="13566" y="7198"/>
                    <a:pt x="14178" y="6726"/>
                    <a:pt x="14870" y="6460"/>
                  </a:cubicBezTo>
                  <a:cubicBezTo>
                    <a:pt x="15216" y="6313"/>
                    <a:pt x="15562" y="6106"/>
                    <a:pt x="15881" y="5929"/>
                  </a:cubicBezTo>
                  <a:cubicBezTo>
                    <a:pt x="16067" y="5811"/>
                    <a:pt x="16147" y="5634"/>
                    <a:pt x="16067" y="5487"/>
                  </a:cubicBezTo>
                  <a:cubicBezTo>
                    <a:pt x="16014" y="5339"/>
                    <a:pt x="15854" y="5250"/>
                    <a:pt x="15641" y="5280"/>
                  </a:cubicBezTo>
                  <a:cubicBezTo>
                    <a:pt x="15588" y="5280"/>
                    <a:pt x="15535" y="5309"/>
                    <a:pt x="15508" y="5339"/>
                  </a:cubicBezTo>
                  <a:cubicBezTo>
                    <a:pt x="15216" y="5516"/>
                    <a:pt x="14897" y="5634"/>
                    <a:pt x="14657" y="5841"/>
                  </a:cubicBezTo>
                  <a:cubicBezTo>
                    <a:pt x="14232" y="6195"/>
                    <a:pt x="13779" y="6342"/>
                    <a:pt x="13247" y="6313"/>
                  </a:cubicBezTo>
                  <a:cubicBezTo>
                    <a:pt x="12768" y="6283"/>
                    <a:pt x="12316" y="6431"/>
                    <a:pt x="11891" y="6696"/>
                  </a:cubicBezTo>
                  <a:cubicBezTo>
                    <a:pt x="11784" y="6755"/>
                    <a:pt x="11678" y="6814"/>
                    <a:pt x="11571" y="6844"/>
                  </a:cubicBezTo>
                  <a:cubicBezTo>
                    <a:pt x="11199" y="6991"/>
                    <a:pt x="10800" y="7139"/>
                    <a:pt x="10428" y="7316"/>
                  </a:cubicBezTo>
                  <a:cubicBezTo>
                    <a:pt x="9922" y="7523"/>
                    <a:pt x="9417" y="7729"/>
                    <a:pt x="8911" y="7965"/>
                  </a:cubicBezTo>
                  <a:cubicBezTo>
                    <a:pt x="8433" y="8172"/>
                    <a:pt x="7954" y="8408"/>
                    <a:pt x="7475" y="8644"/>
                  </a:cubicBezTo>
                  <a:cubicBezTo>
                    <a:pt x="7368" y="8703"/>
                    <a:pt x="7262" y="8821"/>
                    <a:pt x="7182" y="8909"/>
                  </a:cubicBezTo>
                  <a:cubicBezTo>
                    <a:pt x="7076" y="9057"/>
                    <a:pt x="6969" y="9234"/>
                    <a:pt x="6863" y="9382"/>
                  </a:cubicBezTo>
                  <a:cubicBezTo>
                    <a:pt x="6677" y="9647"/>
                    <a:pt x="6624" y="9913"/>
                    <a:pt x="6757" y="10237"/>
                  </a:cubicBezTo>
                  <a:cubicBezTo>
                    <a:pt x="7049" y="11005"/>
                    <a:pt x="7448" y="11713"/>
                    <a:pt x="8033" y="12244"/>
                  </a:cubicBezTo>
                  <a:cubicBezTo>
                    <a:pt x="8353" y="12569"/>
                    <a:pt x="8778" y="12716"/>
                    <a:pt x="9310" y="12805"/>
                  </a:cubicBezTo>
                  <a:close/>
                  <a:moveTo>
                    <a:pt x="2766" y="6549"/>
                  </a:moveTo>
                  <a:cubicBezTo>
                    <a:pt x="2793" y="6726"/>
                    <a:pt x="2820" y="7021"/>
                    <a:pt x="2873" y="7287"/>
                  </a:cubicBezTo>
                  <a:cubicBezTo>
                    <a:pt x="2899" y="7523"/>
                    <a:pt x="2926" y="7759"/>
                    <a:pt x="3006" y="7965"/>
                  </a:cubicBezTo>
                  <a:cubicBezTo>
                    <a:pt x="3192" y="8644"/>
                    <a:pt x="3671" y="8880"/>
                    <a:pt x="4283" y="8644"/>
                  </a:cubicBezTo>
                  <a:cubicBezTo>
                    <a:pt x="5028" y="8349"/>
                    <a:pt x="5719" y="7936"/>
                    <a:pt x="6464" y="7700"/>
                  </a:cubicBezTo>
                  <a:cubicBezTo>
                    <a:pt x="6863" y="7582"/>
                    <a:pt x="7209" y="7346"/>
                    <a:pt x="7581" y="7169"/>
                  </a:cubicBezTo>
                  <a:cubicBezTo>
                    <a:pt x="8778" y="6637"/>
                    <a:pt x="9975" y="6136"/>
                    <a:pt x="11172" y="5605"/>
                  </a:cubicBezTo>
                  <a:cubicBezTo>
                    <a:pt x="11412" y="5487"/>
                    <a:pt x="11651" y="5398"/>
                    <a:pt x="11891" y="5280"/>
                  </a:cubicBezTo>
                  <a:cubicBezTo>
                    <a:pt x="12077" y="5191"/>
                    <a:pt x="12103" y="5044"/>
                    <a:pt x="11997" y="4837"/>
                  </a:cubicBezTo>
                  <a:cubicBezTo>
                    <a:pt x="11811" y="4483"/>
                    <a:pt x="11625" y="4395"/>
                    <a:pt x="11252" y="4542"/>
                  </a:cubicBezTo>
                  <a:cubicBezTo>
                    <a:pt x="10986" y="4660"/>
                    <a:pt x="10720" y="4778"/>
                    <a:pt x="10428" y="4896"/>
                  </a:cubicBezTo>
                  <a:cubicBezTo>
                    <a:pt x="10241" y="4955"/>
                    <a:pt x="10055" y="5014"/>
                    <a:pt x="9869" y="5014"/>
                  </a:cubicBezTo>
                  <a:cubicBezTo>
                    <a:pt x="9789" y="5014"/>
                    <a:pt x="9656" y="4955"/>
                    <a:pt x="9630" y="4867"/>
                  </a:cubicBezTo>
                  <a:cubicBezTo>
                    <a:pt x="9603" y="4778"/>
                    <a:pt x="9630" y="4631"/>
                    <a:pt x="9683" y="4572"/>
                  </a:cubicBezTo>
                  <a:cubicBezTo>
                    <a:pt x="9763" y="4454"/>
                    <a:pt x="9896" y="4336"/>
                    <a:pt x="10029" y="4277"/>
                  </a:cubicBezTo>
                  <a:cubicBezTo>
                    <a:pt x="10321" y="4100"/>
                    <a:pt x="10614" y="3952"/>
                    <a:pt x="10906" y="3805"/>
                  </a:cubicBezTo>
                  <a:cubicBezTo>
                    <a:pt x="10933" y="3775"/>
                    <a:pt x="10960" y="3716"/>
                    <a:pt x="10960" y="3687"/>
                  </a:cubicBezTo>
                  <a:cubicBezTo>
                    <a:pt x="10960" y="3657"/>
                    <a:pt x="10880" y="3598"/>
                    <a:pt x="10853" y="3628"/>
                  </a:cubicBezTo>
                  <a:cubicBezTo>
                    <a:pt x="10614" y="3716"/>
                    <a:pt x="10348" y="3775"/>
                    <a:pt x="10108" y="3893"/>
                  </a:cubicBezTo>
                  <a:cubicBezTo>
                    <a:pt x="9683" y="4100"/>
                    <a:pt x="9284" y="4365"/>
                    <a:pt x="8858" y="4513"/>
                  </a:cubicBezTo>
                  <a:cubicBezTo>
                    <a:pt x="7927" y="4808"/>
                    <a:pt x="7049" y="5250"/>
                    <a:pt x="6198" y="5723"/>
                  </a:cubicBezTo>
                  <a:cubicBezTo>
                    <a:pt x="6012" y="5811"/>
                    <a:pt x="5799" y="5841"/>
                    <a:pt x="5586" y="5900"/>
                  </a:cubicBezTo>
                  <a:cubicBezTo>
                    <a:pt x="5560" y="5900"/>
                    <a:pt x="5480" y="5870"/>
                    <a:pt x="5453" y="5841"/>
                  </a:cubicBezTo>
                  <a:cubicBezTo>
                    <a:pt x="5427" y="5811"/>
                    <a:pt x="5453" y="5723"/>
                    <a:pt x="5453" y="5693"/>
                  </a:cubicBezTo>
                  <a:cubicBezTo>
                    <a:pt x="5693" y="5339"/>
                    <a:pt x="5932" y="4955"/>
                    <a:pt x="6331" y="4778"/>
                  </a:cubicBezTo>
                  <a:cubicBezTo>
                    <a:pt x="6890" y="4513"/>
                    <a:pt x="7448" y="4218"/>
                    <a:pt x="8034" y="3952"/>
                  </a:cubicBezTo>
                  <a:cubicBezTo>
                    <a:pt x="8911" y="3539"/>
                    <a:pt x="9816" y="3155"/>
                    <a:pt x="10720" y="2742"/>
                  </a:cubicBezTo>
                  <a:cubicBezTo>
                    <a:pt x="10747" y="2742"/>
                    <a:pt x="10800" y="2713"/>
                    <a:pt x="10800" y="2713"/>
                  </a:cubicBezTo>
                  <a:cubicBezTo>
                    <a:pt x="10880" y="2595"/>
                    <a:pt x="10986" y="2506"/>
                    <a:pt x="11013" y="2388"/>
                  </a:cubicBezTo>
                  <a:cubicBezTo>
                    <a:pt x="11066" y="2182"/>
                    <a:pt x="10960" y="2034"/>
                    <a:pt x="10773" y="2034"/>
                  </a:cubicBezTo>
                  <a:cubicBezTo>
                    <a:pt x="10667" y="2034"/>
                    <a:pt x="10534" y="2064"/>
                    <a:pt x="10454" y="2123"/>
                  </a:cubicBezTo>
                  <a:cubicBezTo>
                    <a:pt x="9310" y="2595"/>
                    <a:pt x="8140" y="3037"/>
                    <a:pt x="7023" y="3539"/>
                  </a:cubicBezTo>
                  <a:cubicBezTo>
                    <a:pt x="6225" y="3893"/>
                    <a:pt x="5400" y="4188"/>
                    <a:pt x="4575" y="4483"/>
                  </a:cubicBezTo>
                  <a:cubicBezTo>
                    <a:pt x="4043" y="4690"/>
                    <a:pt x="3565" y="4926"/>
                    <a:pt x="3192" y="5428"/>
                  </a:cubicBezTo>
                  <a:cubicBezTo>
                    <a:pt x="2926" y="5664"/>
                    <a:pt x="2766" y="6018"/>
                    <a:pt x="2766" y="6549"/>
                  </a:cubicBezTo>
                  <a:close/>
                  <a:moveTo>
                    <a:pt x="5214" y="10769"/>
                  </a:moveTo>
                  <a:cubicBezTo>
                    <a:pt x="5161" y="11300"/>
                    <a:pt x="5373" y="11801"/>
                    <a:pt x="5506" y="12303"/>
                  </a:cubicBezTo>
                  <a:cubicBezTo>
                    <a:pt x="5533" y="12391"/>
                    <a:pt x="5613" y="12480"/>
                    <a:pt x="5666" y="12569"/>
                  </a:cubicBezTo>
                  <a:cubicBezTo>
                    <a:pt x="6012" y="13129"/>
                    <a:pt x="6570" y="13306"/>
                    <a:pt x="7129" y="13424"/>
                  </a:cubicBezTo>
                  <a:cubicBezTo>
                    <a:pt x="7262" y="13454"/>
                    <a:pt x="7448" y="13483"/>
                    <a:pt x="7501" y="13277"/>
                  </a:cubicBezTo>
                  <a:cubicBezTo>
                    <a:pt x="7555" y="13100"/>
                    <a:pt x="7395" y="13041"/>
                    <a:pt x="7315" y="12923"/>
                  </a:cubicBezTo>
                  <a:cubicBezTo>
                    <a:pt x="6836" y="12362"/>
                    <a:pt x="6384" y="11742"/>
                    <a:pt x="6038" y="11064"/>
                  </a:cubicBezTo>
                  <a:cubicBezTo>
                    <a:pt x="5905" y="10828"/>
                    <a:pt x="5852" y="10532"/>
                    <a:pt x="5746" y="10267"/>
                  </a:cubicBezTo>
                  <a:cubicBezTo>
                    <a:pt x="5693" y="10119"/>
                    <a:pt x="5693" y="9942"/>
                    <a:pt x="5639" y="9795"/>
                  </a:cubicBezTo>
                  <a:cubicBezTo>
                    <a:pt x="5639" y="9736"/>
                    <a:pt x="5586" y="9677"/>
                    <a:pt x="5533" y="9677"/>
                  </a:cubicBezTo>
                  <a:cubicBezTo>
                    <a:pt x="5480" y="9677"/>
                    <a:pt x="5400" y="9706"/>
                    <a:pt x="5373" y="9765"/>
                  </a:cubicBezTo>
                  <a:cubicBezTo>
                    <a:pt x="5240" y="10090"/>
                    <a:pt x="5187" y="10414"/>
                    <a:pt x="5214" y="10769"/>
                  </a:cubicBezTo>
                  <a:close/>
                  <a:moveTo>
                    <a:pt x="3910" y="18529"/>
                  </a:moveTo>
                  <a:cubicBezTo>
                    <a:pt x="3910" y="18529"/>
                    <a:pt x="3937" y="18529"/>
                    <a:pt x="3937" y="18529"/>
                  </a:cubicBezTo>
                  <a:cubicBezTo>
                    <a:pt x="3937" y="18736"/>
                    <a:pt x="3964" y="18913"/>
                    <a:pt x="3964" y="19119"/>
                  </a:cubicBezTo>
                  <a:cubicBezTo>
                    <a:pt x="4017" y="19769"/>
                    <a:pt x="4389" y="20182"/>
                    <a:pt x="4948" y="20270"/>
                  </a:cubicBezTo>
                  <a:cubicBezTo>
                    <a:pt x="5134" y="20300"/>
                    <a:pt x="5347" y="20359"/>
                    <a:pt x="5533" y="20359"/>
                  </a:cubicBezTo>
                  <a:cubicBezTo>
                    <a:pt x="5746" y="20359"/>
                    <a:pt x="5959" y="20329"/>
                    <a:pt x="6145" y="20270"/>
                  </a:cubicBezTo>
                  <a:cubicBezTo>
                    <a:pt x="6251" y="20241"/>
                    <a:pt x="6278" y="20152"/>
                    <a:pt x="6198" y="20064"/>
                  </a:cubicBezTo>
                  <a:cubicBezTo>
                    <a:pt x="6118" y="19975"/>
                    <a:pt x="6038" y="19916"/>
                    <a:pt x="5959" y="19857"/>
                  </a:cubicBezTo>
                  <a:cubicBezTo>
                    <a:pt x="5214" y="19296"/>
                    <a:pt x="4575" y="18618"/>
                    <a:pt x="4283" y="17614"/>
                  </a:cubicBezTo>
                  <a:cubicBezTo>
                    <a:pt x="4256" y="17555"/>
                    <a:pt x="4203" y="17526"/>
                    <a:pt x="4150" y="17496"/>
                  </a:cubicBezTo>
                  <a:cubicBezTo>
                    <a:pt x="4123" y="17496"/>
                    <a:pt x="4070" y="17555"/>
                    <a:pt x="4043" y="17585"/>
                  </a:cubicBezTo>
                  <a:cubicBezTo>
                    <a:pt x="3990" y="17939"/>
                    <a:pt x="3937" y="18234"/>
                    <a:pt x="3910" y="18529"/>
                  </a:cubicBezTo>
                  <a:close/>
                  <a:moveTo>
                    <a:pt x="1011" y="7641"/>
                  </a:moveTo>
                  <a:cubicBezTo>
                    <a:pt x="1011" y="8024"/>
                    <a:pt x="1037" y="8260"/>
                    <a:pt x="1224" y="8467"/>
                  </a:cubicBezTo>
                  <a:cubicBezTo>
                    <a:pt x="1383" y="8644"/>
                    <a:pt x="1569" y="8791"/>
                    <a:pt x="1756" y="8939"/>
                  </a:cubicBezTo>
                  <a:cubicBezTo>
                    <a:pt x="1915" y="9057"/>
                    <a:pt x="2128" y="9087"/>
                    <a:pt x="2155" y="8998"/>
                  </a:cubicBezTo>
                  <a:cubicBezTo>
                    <a:pt x="2181" y="8880"/>
                    <a:pt x="2155" y="8703"/>
                    <a:pt x="2128" y="8585"/>
                  </a:cubicBezTo>
                  <a:cubicBezTo>
                    <a:pt x="1968" y="8142"/>
                    <a:pt x="1862" y="7700"/>
                    <a:pt x="1835" y="7228"/>
                  </a:cubicBezTo>
                  <a:cubicBezTo>
                    <a:pt x="1835" y="7021"/>
                    <a:pt x="1809" y="6785"/>
                    <a:pt x="1756" y="6578"/>
                  </a:cubicBezTo>
                  <a:cubicBezTo>
                    <a:pt x="1729" y="6401"/>
                    <a:pt x="1543" y="6372"/>
                    <a:pt x="1463" y="6519"/>
                  </a:cubicBezTo>
                  <a:cubicBezTo>
                    <a:pt x="1197" y="6873"/>
                    <a:pt x="1011" y="7287"/>
                    <a:pt x="1011" y="764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873F1A2C-DEAC-7948-BD21-D8C82F7EAE48}"/>
                </a:ext>
              </a:extLst>
            </p:cNvPr>
            <p:cNvSpPr/>
            <p:nvPr/>
          </p:nvSpPr>
          <p:spPr>
            <a:xfrm>
              <a:off x="7073900" y="2247899"/>
              <a:ext cx="38447" cy="2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0814" extrusionOk="0">
                  <a:moveTo>
                    <a:pt x="2977" y="20814"/>
                  </a:moveTo>
                  <a:cubicBezTo>
                    <a:pt x="2280" y="19734"/>
                    <a:pt x="190" y="18654"/>
                    <a:pt x="190" y="16494"/>
                  </a:cubicBezTo>
                  <a:cubicBezTo>
                    <a:pt x="-507" y="14334"/>
                    <a:pt x="886" y="11094"/>
                    <a:pt x="1583" y="10014"/>
                  </a:cubicBezTo>
                  <a:cubicBezTo>
                    <a:pt x="5764" y="5694"/>
                    <a:pt x="10641" y="2454"/>
                    <a:pt x="15519" y="294"/>
                  </a:cubicBezTo>
                  <a:cubicBezTo>
                    <a:pt x="16912" y="-786"/>
                    <a:pt x="19003" y="1374"/>
                    <a:pt x="21093" y="2454"/>
                  </a:cubicBezTo>
                  <a:cubicBezTo>
                    <a:pt x="20396" y="4614"/>
                    <a:pt x="21093" y="7854"/>
                    <a:pt x="19699" y="10014"/>
                  </a:cubicBezTo>
                  <a:cubicBezTo>
                    <a:pt x="16215" y="16494"/>
                    <a:pt x="9945" y="20814"/>
                    <a:pt x="2977" y="2081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9" name="Freeform 238">
            <a:extLst>
              <a:ext uri="{FF2B5EF4-FFF2-40B4-BE49-F238E27FC236}">
                <a16:creationId xmlns:a16="http://schemas.microsoft.com/office/drawing/2014/main" id="{869D3416-3BE8-B840-A52B-2FBAEA0B0DD5}"/>
              </a:ext>
            </a:extLst>
          </p:cNvPr>
          <p:cNvSpPr/>
          <p:nvPr userDrawn="1"/>
        </p:nvSpPr>
        <p:spPr>
          <a:xfrm>
            <a:off x="8866135" y="0"/>
            <a:ext cx="582600" cy="794214"/>
          </a:xfrm>
          <a:custGeom>
            <a:avLst/>
            <a:gdLst>
              <a:gd name="connsiteX0" fmla="*/ 425646 w 582600"/>
              <a:gd name="connsiteY0" fmla="*/ 683692 h 794214"/>
              <a:gd name="connsiteX1" fmla="*/ 419601 w 582600"/>
              <a:gd name="connsiteY1" fmla="*/ 693390 h 794214"/>
              <a:gd name="connsiteX2" fmla="*/ 400198 w 582600"/>
              <a:gd name="connsiteY2" fmla="*/ 720028 h 794214"/>
              <a:gd name="connsiteX3" fmla="*/ 332315 w 582600"/>
              <a:gd name="connsiteY3" fmla="*/ 728541 h 794214"/>
              <a:gd name="connsiteX4" fmla="*/ 311703 w 582600"/>
              <a:gd name="connsiteY4" fmla="*/ 705502 h 794214"/>
              <a:gd name="connsiteX5" fmla="*/ 305657 w 582600"/>
              <a:gd name="connsiteY5" fmla="*/ 701860 h 794214"/>
              <a:gd name="connsiteX6" fmla="*/ 300792 w 582600"/>
              <a:gd name="connsiteY6" fmla="*/ 709145 h 794214"/>
              <a:gd name="connsiteX7" fmla="*/ 310494 w 582600"/>
              <a:gd name="connsiteY7" fmla="*/ 739424 h 794214"/>
              <a:gd name="connsiteX8" fmla="*/ 345644 w 582600"/>
              <a:gd name="connsiteY8" fmla="*/ 752764 h 794214"/>
              <a:gd name="connsiteX9" fmla="*/ 431721 w 582600"/>
              <a:gd name="connsiteY9" fmla="*/ 711558 h 794214"/>
              <a:gd name="connsiteX10" fmla="*/ 435348 w 582600"/>
              <a:gd name="connsiteY10" fmla="*/ 686106 h 794214"/>
              <a:gd name="connsiteX11" fmla="*/ 425646 w 582600"/>
              <a:gd name="connsiteY11" fmla="*/ 683692 h 794214"/>
              <a:gd name="connsiteX12" fmla="*/ 382003 w 582600"/>
              <a:gd name="connsiteY12" fmla="*/ 676408 h 794214"/>
              <a:gd name="connsiteX13" fmla="*/ 366256 w 582600"/>
              <a:gd name="connsiteY13" fmla="*/ 686106 h 794214"/>
              <a:gd name="connsiteX14" fmla="*/ 358973 w 582600"/>
              <a:gd name="connsiteY14" fmla="*/ 697033 h 794214"/>
              <a:gd name="connsiteX15" fmla="*/ 362629 w 582600"/>
              <a:gd name="connsiteY15" fmla="*/ 704273 h 794214"/>
              <a:gd name="connsiteX16" fmla="*/ 374749 w 582600"/>
              <a:gd name="connsiteY16" fmla="*/ 694575 h 794214"/>
              <a:gd name="connsiteX17" fmla="*/ 382003 w 582600"/>
              <a:gd name="connsiteY17" fmla="*/ 676408 h 794214"/>
              <a:gd name="connsiteX18" fmla="*/ 280180 w 582600"/>
              <a:gd name="connsiteY18" fmla="*/ 484901 h 794214"/>
              <a:gd name="connsiteX19" fmla="*/ 275344 w 582600"/>
              <a:gd name="connsiteY19" fmla="*/ 488544 h 794214"/>
              <a:gd name="connsiteX20" fmla="*/ 272925 w 582600"/>
              <a:gd name="connsiteY20" fmla="*/ 527336 h 794214"/>
              <a:gd name="connsiteX21" fmla="*/ 272925 w 582600"/>
              <a:gd name="connsiteY21" fmla="*/ 600051 h 794214"/>
              <a:gd name="connsiteX22" fmla="*/ 269269 w 582600"/>
              <a:gd name="connsiteY22" fmla="*/ 619447 h 794214"/>
              <a:gd name="connsiteX23" fmla="*/ 271716 w 582600"/>
              <a:gd name="connsiteY23" fmla="*/ 625503 h 794214"/>
              <a:gd name="connsiteX24" fmla="*/ 277762 w 582600"/>
              <a:gd name="connsiteY24" fmla="*/ 624274 h 794214"/>
              <a:gd name="connsiteX25" fmla="*/ 293538 w 582600"/>
              <a:gd name="connsiteY25" fmla="*/ 606107 h 794214"/>
              <a:gd name="connsiteX26" fmla="*/ 305657 w 582600"/>
              <a:gd name="connsiteY26" fmla="*/ 572185 h 794214"/>
              <a:gd name="connsiteX27" fmla="*/ 299583 w 582600"/>
              <a:gd name="connsiteY27" fmla="*/ 538219 h 794214"/>
              <a:gd name="connsiteX28" fmla="*/ 285045 w 582600"/>
              <a:gd name="connsiteY28" fmla="*/ 488544 h 794214"/>
              <a:gd name="connsiteX29" fmla="*/ 280180 w 582600"/>
              <a:gd name="connsiteY29" fmla="*/ 484901 h 794214"/>
              <a:gd name="connsiteX30" fmla="*/ 326241 w 582600"/>
              <a:gd name="connsiteY30" fmla="*/ 421885 h 794214"/>
              <a:gd name="connsiteX31" fmla="*/ 317777 w 582600"/>
              <a:gd name="connsiteY31" fmla="*/ 432768 h 794214"/>
              <a:gd name="connsiteX32" fmla="*/ 329897 w 582600"/>
              <a:gd name="connsiteY32" fmla="*/ 457035 h 794214"/>
              <a:gd name="connsiteX33" fmla="*/ 363838 w 582600"/>
              <a:gd name="connsiteY33" fmla="*/ 563672 h 794214"/>
              <a:gd name="connsiteX34" fmla="*/ 366256 w 582600"/>
              <a:gd name="connsiteY34" fmla="*/ 587939 h 794214"/>
              <a:gd name="connsiteX35" fmla="*/ 348062 w 582600"/>
              <a:gd name="connsiteY35" fmla="*/ 624274 h 794214"/>
              <a:gd name="connsiteX36" fmla="*/ 327479 w 582600"/>
              <a:gd name="connsiteY36" fmla="*/ 637615 h 794214"/>
              <a:gd name="connsiteX37" fmla="*/ 302001 w 582600"/>
              <a:gd name="connsiteY37" fmla="*/ 681279 h 794214"/>
              <a:gd name="connsiteX38" fmla="*/ 305657 w 582600"/>
              <a:gd name="connsiteY38" fmla="*/ 688519 h 794214"/>
              <a:gd name="connsiteX39" fmla="*/ 310494 w 582600"/>
              <a:gd name="connsiteY39" fmla="*/ 686106 h 794214"/>
              <a:gd name="connsiteX40" fmla="*/ 345644 w 582600"/>
              <a:gd name="connsiteY40" fmla="*/ 652184 h 794214"/>
              <a:gd name="connsiteX41" fmla="*/ 389287 w 582600"/>
              <a:gd name="connsiteY41" fmla="*/ 643671 h 794214"/>
              <a:gd name="connsiteX42" fmla="*/ 406243 w 582600"/>
              <a:gd name="connsiteY42" fmla="*/ 649727 h 794214"/>
              <a:gd name="connsiteX43" fmla="*/ 417154 w 582600"/>
              <a:gd name="connsiteY43" fmla="*/ 638844 h 794214"/>
              <a:gd name="connsiteX44" fmla="*/ 390496 w 582600"/>
              <a:gd name="connsiteY44" fmla="*/ 549146 h 794214"/>
              <a:gd name="connsiteX45" fmla="*/ 369884 w 582600"/>
              <a:gd name="connsiteY45" fmla="*/ 492186 h 794214"/>
              <a:gd name="connsiteX46" fmla="*/ 345644 w 582600"/>
              <a:gd name="connsiteY46" fmla="*/ 437639 h 794214"/>
              <a:gd name="connsiteX47" fmla="*/ 326241 w 582600"/>
              <a:gd name="connsiteY47" fmla="*/ 421885 h 794214"/>
              <a:gd name="connsiteX48" fmla="*/ 319742 w 582600"/>
              <a:gd name="connsiteY48" fmla="*/ 242315 h 794214"/>
              <a:gd name="connsiteX49" fmla="*/ 310494 w 582600"/>
              <a:gd name="connsiteY49" fmla="*/ 248546 h 794214"/>
              <a:gd name="connsiteX50" fmla="*/ 280180 w 582600"/>
              <a:gd name="connsiteY50" fmla="*/ 297037 h 794214"/>
              <a:gd name="connsiteX51" fmla="*/ 263224 w 582600"/>
              <a:gd name="connsiteY51" fmla="*/ 324903 h 794214"/>
              <a:gd name="connsiteX52" fmla="*/ 221999 w 582600"/>
              <a:gd name="connsiteY52" fmla="*/ 385506 h 794214"/>
              <a:gd name="connsiteX53" fmla="*/ 183222 w 582600"/>
              <a:gd name="connsiteY53" fmla="*/ 450936 h 794214"/>
              <a:gd name="connsiteX54" fmla="*/ 171102 w 582600"/>
              <a:gd name="connsiteY54" fmla="*/ 463091 h 794214"/>
              <a:gd name="connsiteX55" fmla="*/ 126250 w 582600"/>
              <a:gd name="connsiteY55" fmla="*/ 475203 h 794214"/>
              <a:gd name="connsiteX56" fmla="*/ 54740 w 582600"/>
              <a:gd name="connsiteY56" fmla="*/ 520052 h 794214"/>
              <a:gd name="connsiteX57" fmla="*/ 51113 w 582600"/>
              <a:gd name="connsiteY57" fmla="*/ 526108 h 794214"/>
              <a:gd name="connsiteX58" fmla="*/ 53531 w 582600"/>
              <a:gd name="connsiteY58" fmla="*/ 610978 h 794214"/>
              <a:gd name="connsiteX59" fmla="*/ 151699 w 582600"/>
              <a:gd name="connsiteY59" fmla="*/ 665525 h 794214"/>
              <a:gd name="connsiteX60" fmla="*/ 166265 w 582600"/>
              <a:gd name="connsiteY60" fmla="*/ 664296 h 794214"/>
              <a:gd name="connsiteX61" fmla="*/ 208670 w 582600"/>
              <a:gd name="connsiteY61" fmla="*/ 643671 h 794214"/>
              <a:gd name="connsiteX62" fmla="*/ 221999 w 582600"/>
              <a:gd name="connsiteY62" fmla="*/ 595180 h 794214"/>
              <a:gd name="connsiteX63" fmla="*/ 220790 w 582600"/>
              <a:gd name="connsiteY63" fmla="*/ 581883 h 794214"/>
              <a:gd name="connsiteX64" fmla="*/ 219581 w 582600"/>
              <a:gd name="connsiteY64" fmla="*/ 544275 h 794214"/>
              <a:gd name="connsiteX65" fmla="*/ 213535 w 582600"/>
              <a:gd name="connsiteY65" fmla="*/ 516409 h 794214"/>
              <a:gd name="connsiteX66" fmla="*/ 219581 w 582600"/>
              <a:gd name="connsiteY66" fmla="*/ 484901 h 794214"/>
              <a:gd name="connsiteX67" fmla="*/ 257149 w 582600"/>
              <a:gd name="connsiteY67" fmla="*/ 432768 h 794214"/>
              <a:gd name="connsiteX68" fmla="*/ 274134 w 582600"/>
              <a:gd name="connsiteY68" fmla="*/ 398846 h 794214"/>
              <a:gd name="connsiteX69" fmla="*/ 291091 w 582600"/>
              <a:gd name="connsiteY69" fmla="*/ 370936 h 794214"/>
              <a:gd name="connsiteX70" fmla="*/ 329897 w 582600"/>
              <a:gd name="connsiteY70" fmla="*/ 366109 h 794214"/>
              <a:gd name="connsiteX71" fmla="*/ 355346 w 582600"/>
              <a:gd name="connsiteY71" fmla="*/ 380635 h 794214"/>
              <a:gd name="connsiteX72" fmla="*/ 389287 w 582600"/>
              <a:gd name="connsiteY72" fmla="*/ 377036 h 794214"/>
              <a:gd name="connsiteX73" fmla="*/ 405034 w 582600"/>
              <a:gd name="connsiteY73" fmla="*/ 361238 h 794214"/>
              <a:gd name="connsiteX74" fmla="*/ 424437 w 582600"/>
              <a:gd name="connsiteY74" fmla="*/ 316433 h 794214"/>
              <a:gd name="connsiteX75" fmla="*/ 411108 w 582600"/>
              <a:gd name="connsiteY75" fmla="*/ 298222 h 794214"/>
              <a:gd name="connsiteX76" fmla="*/ 355346 w 582600"/>
              <a:gd name="connsiteY76" fmla="*/ 270356 h 794214"/>
              <a:gd name="connsiteX77" fmla="*/ 329897 w 582600"/>
              <a:gd name="connsiteY77" fmla="*/ 246089 h 794214"/>
              <a:gd name="connsiteX78" fmla="*/ 319742 w 582600"/>
              <a:gd name="connsiteY78" fmla="*/ 242315 h 794214"/>
              <a:gd name="connsiteX79" fmla="*/ 184255 w 582600"/>
              <a:gd name="connsiteY79" fmla="*/ 0 h 794214"/>
              <a:gd name="connsiteX80" fmla="*/ 224049 w 582600"/>
              <a:gd name="connsiteY80" fmla="*/ 0 h 794214"/>
              <a:gd name="connsiteX81" fmla="*/ 225655 w 582600"/>
              <a:gd name="connsiteY81" fmla="*/ 99431 h 794214"/>
              <a:gd name="connsiteX82" fmla="*/ 234119 w 582600"/>
              <a:gd name="connsiteY82" fmla="*/ 195184 h 794214"/>
              <a:gd name="connsiteX83" fmla="*/ 243821 w 582600"/>
              <a:gd name="connsiteY83" fmla="*/ 249731 h 794214"/>
              <a:gd name="connsiteX84" fmla="*/ 260806 w 582600"/>
              <a:gd name="connsiteY84" fmla="*/ 254602 h 794214"/>
              <a:gd name="connsiteX85" fmla="*/ 295956 w 582600"/>
              <a:gd name="connsiteY85" fmla="*/ 217038 h 794214"/>
              <a:gd name="connsiteX86" fmla="*/ 300792 w 582600"/>
              <a:gd name="connsiteY86" fmla="*/ 191542 h 794214"/>
              <a:gd name="connsiteX87" fmla="*/ 286254 w 582600"/>
              <a:gd name="connsiteY87" fmla="*/ 126112 h 794214"/>
              <a:gd name="connsiteX88" fmla="*/ 275344 w 582600"/>
              <a:gd name="connsiteY88" fmla="*/ 55811 h 794214"/>
              <a:gd name="connsiteX89" fmla="*/ 259485 w 582600"/>
              <a:gd name="connsiteY89" fmla="*/ 0 h 794214"/>
              <a:gd name="connsiteX90" fmla="*/ 309312 w 582600"/>
              <a:gd name="connsiteY90" fmla="*/ 0 h 794214"/>
              <a:gd name="connsiteX91" fmla="*/ 310494 w 582600"/>
              <a:gd name="connsiteY91" fmla="*/ 3678 h 794214"/>
              <a:gd name="connsiteX92" fmla="*/ 320195 w 582600"/>
              <a:gd name="connsiteY92" fmla="*/ 37643 h 794214"/>
              <a:gd name="connsiteX93" fmla="*/ 325032 w 582600"/>
              <a:gd name="connsiteY93" fmla="*/ 75207 h 794214"/>
              <a:gd name="connsiteX94" fmla="*/ 325032 w 582600"/>
              <a:gd name="connsiteY94" fmla="*/ 80034 h 794214"/>
              <a:gd name="connsiteX95" fmla="*/ 340808 w 582600"/>
              <a:gd name="connsiteY95" fmla="*/ 140637 h 794214"/>
              <a:gd name="connsiteX96" fmla="*/ 349271 w 582600"/>
              <a:gd name="connsiteY96" fmla="*/ 143095 h 794214"/>
              <a:gd name="connsiteX97" fmla="*/ 403825 w 582600"/>
              <a:gd name="connsiteY97" fmla="*/ 72794 h 794214"/>
              <a:gd name="connsiteX98" fmla="*/ 423228 w 582600"/>
              <a:gd name="connsiteY98" fmla="*/ 48526 h 794214"/>
              <a:gd name="connsiteX99" fmla="*/ 457169 w 582600"/>
              <a:gd name="connsiteY99" fmla="*/ 4906 h 794214"/>
              <a:gd name="connsiteX100" fmla="*/ 460845 w 582600"/>
              <a:gd name="connsiteY100" fmla="*/ 0 h 794214"/>
              <a:gd name="connsiteX101" fmla="*/ 508574 w 582600"/>
              <a:gd name="connsiteY101" fmla="*/ 0 h 794214"/>
              <a:gd name="connsiteX102" fmla="*/ 489901 w 582600"/>
              <a:gd name="connsiteY102" fmla="*/ 23074 h 794214"/>
              <a:gd name="connsiteX103" fmla="*/ 411108 w 582600"/>
              <a:gd name="connsiteY103" fmla="*/ 124883 h 794214"/>
              <a:gd name="connsiteX104" fmla="*/ 373540 w 582600"/>
              <a:gd name="connsiteY104" fmla="*/ 170960 h 794214"/>
              <a:gd name="connsiteX105" fmla="*/ 372302 w 582600"/>
              <a:gd name="connsiteY105" fmla="*/ 235206 h 794214"/>
              <a:gd name="connsiteX106" fmla="*/ 382003 w 582600"/>
              <a:gd name="connsiteY106" fmla="*/ 244904 h 794214"/>
              <a:gd name="connsiteX107" fmla="*/ 402616 w 582600"/>
              <a:gd name="connsiteY107" fmla="*/ 255787 h 794214"/>
              <a:gd name="connsiteX108" fmla="*/ 426855 w 582600"/>
              <a:gd name="connsiteY108" fmla="*/ 247317 h 794214"/>
              <a:gd name="connsiteX109" fmla="*/ 447468 w 582600"/>
              <a:gd name="connsiteY109" fmla="*/ 215809 h 794214"/>
              <a:gd name="connsiteX110" fmla="*/ 510485 w 582600"/>
              <a:gd name="connsiteY110" fmla="*/ 86090 h 794214"/>
              <a:gd name="connsiteX111" fmla="*/ 520186 w 582600"/>
              <a:gd name="connsiteY111" fmla="*/ 60638 h 794214"/>
              <a:gd name="connsiteX112" fmla="*/ 537171 w 582600"/>
              <a:gd name="connsiteY112" fmla="*/ 4906 h 794214"/>
              <a:gd name="connsiteX113" fmla="*/ 538716 w 582600"/>
              <a:gd name="connsiteY113" fmla="*/ 0 h 794214"/>
              <a:gd name="connsiteX114" fmla="*/ 582600 w 582600"/>
              <a:gd name="connsiteY114" fmla="*/ 0 h 794214"/>
              <a:gd name="connsiteX115" fmla="*/ 574740 w 582600"/>
              <a:gd name="connsiteY115" fmla="*/ 27945 h 794214"/>
              <a:gd name="connsiteX116" fmla="*/ 565038 w 582600"/>
              <a:gd name="connsiteY116" fmla="*/ 57040 h 794214"/>
              <a:gd name="connsiteX117" fmla="*/ 528679 w 582600"/>
              <a:gd name="connsiteY117" fmla="*/ 152793 h 794214"/>
              <a:gd name="connsiteX118" fmla="*/ 478991 w 582600"/>
              <a:gd name="connsiteY118" fmla="*/ 259429 h 794214"/>
              <a:gd name="connsiteX119" fmla="*/ 472916 w 582600"/>
              <a:gd name="connsiteY119" fmla="*/ 298222 h 794214"/>
              <a:gd name="connsiteX120" fmla="*/ 431721 w 582600"/>
              <a:gd name="connsiteY120" fmla="*/ 413371 h 794214"/>
              <a:gd name="connsiteX121" fmla="*/ 411108 w 582600"/>
              <a:gd name="connsiteY121" fmla="*/ 426712 h 794214"/>
              <a:gd name="connsiteX122" fmla="*/ 402616 w 582600"/>
              <a:gd name="connsiteY122" fmla="*/ 448522 h 794214"/>
              <a:gd name="connsiteX123" fmla="*/ 443840 w 582600"/>
              <a:gd name="connsiteY123" fmla="*/ 573370 h 794214"/>
              <a:gd name="connsiteX124" fmla="*/ 454751 w 582600"/>
              <a:gd name="connsiteY124" fmla="*/ 604878 h 794214"/>
              <a:gd name="connsiteX125" fmla="*/ 477782 w 582600"/>
              <a:gd name="connsiteY125" fmla="*/ 673994 h 794214"/>
              <a:gd name="connsiteX126" fmla="*/ 447468 w 582600"/>
              <a:gd name="connsiteY126" fmla="*/ 757636 h 794214"/>
              <a:gd name="connsiteX127" fmla="*/ 403825 w 582600"/>
              <a:gd name="connsiteY127" fmla="*/ 787915 h 794214"/>
              <a:gd name="connsiteX128" fmla="*/ 360182 w 582600"/>
              <a:gd name="connsiteY128" fmla="*/ 793971 h 794214"/>
              <a:gd name="connsiteX129" fmla="*/ 297165 w 582600"/>
              <a:gd name="connsiteY129" fmla="*/ 779446 h 794214"/>
              <a:gd name="connsiteX130" fmla="*/ 275344 w 582600"/>
              <a:gd name="connsiteY130" fmla="*/ 758820 h 794214"/>
              <a:gd name="connsiteX131" fmla="*/ 259596 w 582600"/>
              <a:gd name="connsiteY131" fmla="*/ 677636 h 794214"/>
              <a:gd name="connsiteX132" fmla="*/ 258387 w 582600"/>
              <a:gd name="connsiteY132" fmla="*/ 669123 h 794214"/>
              <a:gd name="connsiteX133" fmla="*/ 248686 w 582600"/>
              <a:gd name="connsiteY133" fmla="*/ 671581 h 794214"/>
              <a:gd name="connsiteX134" fmla="*/ 221999 w 582600"/>
              <a:gd name="connsiteY134" fmla="*/ 694575 h 794214"/>
              <a:gd name="connsiteX135" fmla="*/ 184431 w 582600"/>
              <a:gd name="connsiteY135" fmla="*/ 710329 h 794214"/>
              <a:gd name="connsiteX136" fmla="*/ 91100 w 582600"/>
              <a:gd name="connsiteY136" fmla="*/ 688519 h 794214"/>
              <a:gd name="connsiteX137" fmla="*/ 46248 w 582600"/>
              <a:gd name="connsiteY137" fmla="*/ 659425 h 794214"/>
              <a:gd name="connsiteX138" fmla="*/ 20799 w 582600"/>
              <a:gd name="connsiteY138" fmla="*/ 629145 h 794214"/>
              <a:gd name="connsiteX139" fmla="*/ 1396 w 582600"/>
              <a:gd name="connsiteY139" fmla="*/ 577012 h 794214"/>
              <a:gd name="connsiteX140" fmla="*/ 1396 w 582600"/>
              <a:gd name="connsiteY140" fmla="*/ 550331 h 794214"/>
              <a:gd name="connsiteX141" fmla="*/ 32919 w 582600"/>
              <a:gd name="connsiteY141" fmla="*/ 484901 h 794214"/>
              <a:gd name="connsiteX142" fmla="*/ 86263 w 582600"/>
              <a:gd name="connsiteY142" fmla="*/ 446108 h 794214"/>
              <a:gd name="connsiteX143" fmla="*/ 126250 w 582600"/>
              <a:gd name="connsiteY143" fmla="*/ 433997 h 794214"/>
              <a:gd name="connsiteX144" fmla="*/ 155355 w 582600"/>
              <a:gd name="connsiteY144" fmla="*/ 414600 h 794214"/>
              <a:gd name="connsiteX145" fmla="*/ 213535 w 582600"/>
              <a:gd name="connsiteY145" fmla="*/ 329730 h 794214"/>
              <a:gd name="connsiteX146" fmla="*/ 214745 w 582600"/>
              <a:gd name="connsiteY146" fmla="*/ 286110 h 794214"/>
              <a:gd name="connsiteX147" fmla="*/ 209879 w 582600"/>
              <a:gd name="connsiteY147" fmla="*/ 273998 h 794214"/>
              <a:gd name="connsiteX148" fmla="*/ 198969 w 582600"/>
              <a:gd name="connsiteY148" fmla="*/ 213396 h 794214"/>
              <a:gd name="connsiteX149" fmla="*/ 191714 w 582600"/>
              <a:gd name="connsiteY149" fmla="*/ 164905 h 794214"/>
              <a:gd name="connsiteX150" fmla="*/ 189296 w 582600"/>
              <a:gd name="connsiteY150" fmla="*/ 135810 h 794214"/>
              <a:gd name="connsiteX151" fmla="*/ 185640 w 582600"/>
              <a:gd name="connsiteY151" fmla="*/ 19432 h 79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82600" h="794214">
                <a:moveTo>
                  <a:pt x="425646" y="683692"/>
                </a:moveTo>
                <a:cubicBezTo>
                  <a:pt x="423228" y="686106"/>
                  <a:pt x="422019" y="689748"/>
                  <a:pt x="419601" y="693390"/>
                </a:cubicBezTo>
                <a:cubicBezTo>
                  <a:pt x="413527" y="701860"/>
                  <a:pt x="407452" y="711558"/>
                  <a:pt x="400198" y="720028"/>
                </a:cubicBezTo>
                <a:cubicBezTo>
                  <a:pt x="379585" y="741881"/>
                  <a:pt x="357764" y="743066"/>
                  <a:pt x="332315" y="728541"/>
                </a:cubicBezTo>
                <a:cubicBezTo>
                  <a:pt x="322614" y="722485"/>
                  <a:pt x="316568" y="715200"/>
                  <a:pt x="311703" y="705502"/>
                </a:cubicBezTo>
                <a:cubicBezTo>
                  <a:pt x="310494" y="703089"/>
                  <a:pt x="306867" y="700675"/>
                  <a:pt x="305657" y="701860"/>
                </a:cubicBezTo>
                <a:cubicBezTo>
                  <a:pt x="303210" y="703089"/>
                  <a:pt x="302001" y="705502"/>
                  <a:pt x="300792" y="709145"/>
                </a:cubicBezTo>
                <a:cubicBezTo>
                  <a:pt x="299583" y="720028"/>
                  <a:pt x="299583" y="732183"/>
                  <a:pt x="310494" y="739424"/>
                </a:cubicBezTo>
                <a:cubicBezTo>
                  <a:pt x="321405" y="747937"/>
                  <a:pt x="334733" y="752764"/>
                  <a:pt x="345644" y="752764"/>
                </a:cubicBezTo>
                <a:cubicBezTo>
                  <a:pt x="383213" y="751580"/>
                  <a:pt x="408690" y="734597"/>
                  <a:pt x="431721" y="711558"/>
                </a:cubicBezTo>
                <a:cubicBezTo>
                  <a:pt x="438975" y="704273"/>
                  <a:pt x="438975" y="695804"/>
                  <a:pt x="435348" y="686106"/>
                </a:cubicBezTo>
                <a:cubicBezTo>
                  <a:pt x="434139" y="682463"/>
                  <a:pt x="428065" y="681279"/>
                  <a:pt x="425646" y="683692"/>
                </a:cubicBezTo>
                <a:close/>
                <a:moveTo>
                  <a:pt x="382003" y="676408"/>
                </a:moveTo>
                <a:cubicBezTo>
                  <a:pt x="374749" y="670352"/>
                  <a:pt x="371093" y="681279"/>
                  <a:pt x="366256" y="686106"/>
                </a:cubicBezTo>
                <a:cubicBezTo>
                  <a:pt x="362629" y="688519"/>
                  <a:pt x="360182" y="692162"/>
                  <a:pt x="358973" y="697033"/>
                </a:cubicBezTo>
                <a:cubicBezTo>
                  <a:pt x="358973" y="697033"/>
                  <a:pt x="361391" y="700675"/>
                  <a:pt x="362629" y="704273"/>
                </a:cubicBezTo>
                <a:cubicBezTo>
                  <a:pt x="367465" y="700675"/>
                  <a:pt x="372302" y="698218"/>
                  <a:pt x="374749" y="694575"/>
                </a:cubicBezTo>
                <a:cubicBezTo>
                  <a:pt x="378376" y="688519"/>
                  <a:pt x="386869" y="680050"/>
                  <a:pt x="382003" y="676408"/>
                </a:cubicBezTo>
                <a:close/>
                <a:moveTo>
                  <a:pt x="280180" y="484901"/>
                </a:moveTo>
                <a:cubicBezTo>
                  <a:pt x="278971" y="484901"/>
                  <a:pt x="276553" y="487315"/>
                  <a:pt x="275344" y="488544"/>
                </a:cubicBezTo>
                <a:cubicBezTo>
                  <a:pt x="270507" y="501884"/>
                  <a:pt x="268060" y="513996"/>
                  <a:pt x="272925" y="527336"/>
                </a:cubicBezTo>
                <a:cubicBezTo>
                  <a:pt x="281389" y="551560"/>
                  <a:pt x="278971" y="575827"/>
                  <a:pt x="272925" y="600051"/>
                </a:cubicBezTo>
                <a:cubicBezTo>
                  <a:pt x="270507" y="606107"/>
                  <a:pt x="270507" y="613391"/>
                  <a:pt x="269269" y="619447"/>
                </a:cubicBezTo>
                <a:cubicBezTo>
                  <a:pt x="269269" y="621861"/>
                  <a:pt x="270507" y="624274"/>
                  <a:pt x="271716" y="625503"/>
                </a:cubicBezTo>
                <a:cubicBezTo>
                  <a:pt x="272925" y="626732"/>
                  <a:pt x="276553" y="625503"/>
                  <a:pt x="277762" y="624274"/>
                </a:cubicBezTo>
                <a:cubicBezTo>
                  <a:pt x="283836" y="618218"/>
                  <a:pt x="288672" y="612163"/>
                  <a:pt x="293538" y="606107"/>
                </a:cubicBezTo>
                <a:cubicBezTo>
                  <a:pt x="302001" y="597637"/>
                  <a:pt x="304448" y="586710"/>
                  <a:pt x="305657" y="572185"/>
                </a:cubicBezTo>
                <a:cubicBezTo>
                  <a:pt x="304448" y="562487"/>
                  <a:pt x="302001" y="550331"/>
                  <a:pt x="299583" y="538219"/>
                </a:cubicBezTo>
                <a:cubicBezTo>
                  <a:pt x="295956" y="521280"/>
                  <a:pt x="289882" y="505482"/>
                  <a:pt x="285045" y="488544"/>
                </a:cubicBezTo>
                <a:cubicBezTo>
                  <a:pt x="285045" y="487315"/>
                  <a:pt x="282627" y="484901"/>
                  <a:pt x="280180" y="484901"/>
                </a:cubicBezTo>
                <a:close/>
                <a:moveTo>
                  <a:pt x="326241" y="421885"/>
                </a:moveTo>
                <a:cubicBezTo>
                  <a:pt x="318986" y="421885"/>
                  <a:pt x="315330" y="426712"/>
                  <a:pt x="317777" y="432768"/>
                </a:cubicBezTo>
                <a:cubicBezTo>
                  <a:pt x="321405" y="441281"/>
                  <a:pt x="326241" y="448522"/>
                  <a:pt x="329897" y="457035"/>
                </a:cubicBezTo>
                <a:cubicBezTo>
                  <a:pt x="344435" y="490957"/>
                  <a:pt x="352927" y="527336"/>
                  <a:pt x="363838" y="563672"/>
                </a:cubicBezTo>
                <a:cubicBezTo>
                  <a:pt x="366256" y="570956"/>
                  <a:pt x="366256" y="579426"/>
                  <a:pt x="366256" y="587939"/>
                </a:cubicBezTo>
                <a:cubicBezTo>
                  <a:pt x="366256" y="602464"/>
                  <a:pt x="361391" y="615805"/>
                  <a:pt x="348062" y="624274"/>
                </a:cubicBezTo>
                <a:cubicBezTo>
                  <a:pt x="340808" y="629145"/>
                  <a:pt x="334733" y="632788"/>
                  <a:pt x="327479" y="637615"/>
                </a:cubicBezTo>
                <a:cubicBezTo>
                  <a:pt x="312912" y="648542"/>
                  <a:pt x="305657" y="664296"/>
                  <a:pt x="302001" y="681279"/>
                </a:cubicBezTo>
                <a:cubicBezTo>
                  <a:pt x="302001" y="683692"/>
                  <a:pt x="304448" y="686106"/>
                  <a:pt x="305657" y="688519"/>
                </a:cubicBezTo>
                <a:cubicBezTo>
                  <a:pt x="306867" y="689748"/>
                  <a:pt x="310494" y="687335"/>
                  <a:pt x="310494" y="686106"/>
                </a:cubicBezTo>
                <a:cubicBezTo>
                  <a:pt x="318986" y="671581"/>
                  <a:pt x="333524" y="663067"/>
                  <a:pt x="345644" y="652184"/>
                </a:cubicBezTo>
                <a:cubicBezTo>
                  <a:pt x="358973" y="640028"/>
                  <a:pt x="373540" y="638844"/>
                  <a:pt x="389287" y="643671"/>
                </a:cubicBezTo>
                <a:cubicBezTo>
                  <a:pt x="395332" y="644900"/>
                  <a:pt x="400198" y="648542"/>
                  <a:pt x="406243" y="649727"/>
                </a:cubicBezTo>
                <a:cubicBezTo>
                  <a:pt x="414736" y="652184"/>
                  <a:pt x="418363" y="648542"/>
                  <a:pt x="417154" y="638844"/>
                </a:cubicBezTo>
                <a:cubicBezTo>
                  <a:pt x="412317" y="607335"/>
                  <a:pt x="400198" y="579426"/>
                  <a:pt x="390496" y="549146"/>
                </a:cubicBezTo>
                <a:cubicBezTo>
                  <a:pt x="384451" y="529750"/>
                  <a:pt x="377167" y="511582"/>
                  <a:pt x="369884" y="492186"/>
                </a:cubicBezTo>
                <a:cubicBezTo>
                  <a:pt x="362629" y="473974"/>
                  <a:pt x="354137" y="455807"/>
                  <a:pt x="345644" y="437639"/>
                </a:cubicBezTo>
                <a:cubicBezTo>
                  <a:pt x="342017" y="426712"/>
                  <a:pt x="333524" y="423070"/>
                  <a:pt x="326241" y="421885"/>
                </a:cubicBezTo>
                <a:close/>
                <a:moveTo>
                  <a:pt x="319742" y="242315"/>
                </a:moveTo>
                <a:cubicBezTo>
                  <a:pt x="316561" y="242775"/>
                  <a:pt x="313531" y="244904"/>
                  <a:pt x="310494" y="248546"/>
                </a:cubicBezTo>
                <a:cubicBezTo>
                  <a:pt x="299583" y="264300"/>
                  <a:pt x="289882" y="281239"/>
                  <a:pt x="280180" y="297037"/>
                </a:cubicBezTo>
                <a:cubicBezTo>
                  <a:pt x="274134" y="306735"/>
                  <a:pt x="269269" y="316433"/>
                  <a:pt x="263224" y="324903"/>
                </a:cubicBezTo>
                <a:cubicBezTo>
                  <a:pt x="249895" y="345484"/>
                  <a:pt x="235357" y="364880"/>
                  <a:pt x="221999" y="385506"/>
                </a:cubicBezTo>
                <a:cubicBezTo>
                  <a:pt x="208670" y="407316"/>
                  <a:pt x="196550" y="429126"/>
                  <a:pt x="183222" y="450936"/>
                </a:cubicBezTo>
                <a:cubicBezTo>
                  <a:pt x="180803" y="455807"/>
                  <a:pt x="175938" y="459449"/>
                  <a:pt x="171102" y="463091"/>
                </a:cubicBezTo>
                <a:cubicBezTo>
                  <a:pt x="157773" y="472789"/>
                  <a:pt x="141997" y="473974"/>
                  <a:pt x="126250" y="475203"/>
                </a:cubicBezTo>
                <a:cubicBezTo>
                  <a:pt x="93518" y="476432"/>
                  <a:pt x="69278" y="489728"/>
                  <a:pt x="54740" y="520052"/>
                </a:cubicBezTo>
                <a:cubicBezTo>
                  <a:pt x="53531" y="522465"/>
                  <a:pt x="52322" y="523694"/>
                  <a:pt x="51113" y="526108"/>
                </a:cubicBezTo>
                <a:cubicBezTo>
                  <a:pt x="34128" y="555202"/>
                  <a:pt x="36546" y="583068"/>
                  <a:pt x="53531" y="610978"/>
                </a:cubicBezTo>
                <a:cubicBezTo>
                  <a:pt x="74115" y="648542"/>
                  <a:pt x="108056" y="664296"/>
                  <a:pt x="151699" y="665525"/>
                </a:cubicBezTo>
                <a:cubicBezTo>
                  <a:pt x="154117" y="665525"/>
                  <a:pt x="160191" y="665525"/>
                  <a:pt x="166265" y="664296"/>
                </a:cubicBezTo>
                <a:cubicBezTo>
                  <a:pt x="182012" y="660654"/>
                  <a:pt x="198969" y="658240"/>
                  <a:pt x="208670" y="643671"/>
                </a:cubicBezTo>
                <a:cubicBezTo>
                  <a:pt x="218372" y="629145"/>
                  <a:pt x="225655" y="613391"/>
                  <a:pt x="221999" y="595180"/>
                </a:cubicBezTo>
                <a:cubicBezTo>
                  <a:pt x="220790" y="590353"/>
                  <a:pt x="219581" y="585482"/>
                  <a:pt x="220790" y="581883"/>
                </a:cubicBezTo>
                <a:cubicBezTo>
                  <a:pt x="224446" y="568543"/>
                  <a:pt x="221999" y="556431"/>
                  <a:pt x="219581" y="544275"/>
                </a:cubicBezTo>
                <a:cubicBezTo>
                  <a:pt x="217163" y="534577"/>
                  <a:pt x="215954" y="524879"/>
                  <a:pt x="213535" y="516409"/>
                </a:cubicBezTo>
                <a:cubicBezTo>
                  <a:pt x="209879" y="504298"/>
                  <a:pt x="212326" y="494599"/>
                  <a:pt x="219581" y="484901"/>
                </a:cubicBezTo>
                <a:cubicBezTo>
                  <a:pt x="232910" y="467918"/>
                  <a:pt x="245030" y="449751"/>
                  <a:pt x="257149" y="432768"/>
                </a:cubicBezTo>
                <a:cubicBezTo>
                  <a:pt x="264433" y="423070"/>
                  <a:pt x="271716" y="412187"/>
                  <a:pt x="274134" y="398846"/>
                </a:cubicBezTo>
                <a:cubicBezTo>
                  <a:pt x="276553" y="387919"/>
                  <a:pt x="283836" y="378221"/>
                  <a:pt x="291091" y="370936"/>
                </a:cubicBezTo>
                <a:cubicBezTo>
                  <a:pt x="305657" y="356411"/>
                  <a:pt x="312912" y="355182"/>
                  <a:pt x="329897" y="366109"/>
                </a:cubicBezTo>
                <a:cubicBezTo>
                  <a:pt x="338389" y="370936"/>
                  <a:pt x="345644" y="377036"/>
                  <a:pt x="355346" y="380635"/>
                </a:cubicBezTo>
                <a:cubicBezTo>
                  <a:pt x="367465" y="386734"/>
                  <a:pt x="378376" y="385506"/>
                  <a:pt x="389287" y="377036"/>
                </a:cubicBezTo>
                <a:cubicBezTo>
                  <a:pt x="395332" y="372165"/>
                  <a:pt x="400198" y="367338"/>
                  <a:pt x="405034" y="361238"/>
                </a:cubicBezTo>
                <a:cubicBezTo>
                  <a:pt x="415945" y="349126"/>
                  <a:pt x="420810" y="333372"/>
                  <a:pt x="424437" y="316433"/>
                </a:cubicBezTo>
                <a:cubicBezTo>
                  <a:pt x="428065" y="303093"/>
                  <a:pt x="425646" y="298222"/>
                  <a:pt x="411108" y="298222"/>
                </a:cubicBezTo>
                <a:cubicBezTo>
                  <a:pt x="388078" y="298222"/>
                  <a:pt x="369884" y="287339"/>
                  <a:pt x="355346" y="270356"/>
                </a:cubicBezTo>
                <a:cubicBezTo>
                  <a:pt x="348062" y="261887"/>
                  <a:pt x="338361" y="253373"/>
                  <a:pt x="329897" y="246089"/>
                </a:cubicBezTo>
                <a:cubicBezTo>
                  <a:pt x="326256" y="243061"/>
                  <a:pt x="322923" y="241854"/>
                  <a:pt x="319742" y="242315"/>
                </a:cubicBezTo>
                <a:close/>
                <a:moveTo>
                  <a:pt x="184255" y="0"/>
                </a:moveTo>
                <a:lnTo>
                  <a:pt x="224049" y="0"/>
                </a:lnTo>
                <a:lnTo>
                  <a:pt x="225655" y="99431"/>
                </a:lnTo>
                <a:cubicBezTo>
                  <a:pt x="226864" y="130939"/>
                  <a:pt x="230492" y="163676"/>
                  <a:pt x="234119" y="195184"/>
                </a:cubicBezTo>
                <a:cubicBezTo>
                  <a:pt x="236566" y="213396"/>
                  <a:pt x="240193" y="231563"/>
                  <a:pt x="243821" y="249731"/>
                </a:cubicBezTo>
                <a:cubicBezTo>
                  <a:pt x="246239" y="260658"/>
                  <a:pt x="253522" y="263071"/>
                  <a:pt x="260806" y="254602"/>
                </a:cubicBezTo>
                <a:cubicBezTo>
                  <a:pt x="272925" y="242490"/>
                  <a:pt x="283836" y="229150"/>
                  <a:pt x="295956" y="217038"/>
                </a:cubicBezTo>
                <a:cubicBezTo>
                  <a:pt x="304448" y="209753"/>
                  <a:pt x="305657" y="201240"/>
                  <a:pt x="300792" y="191542"/>
                </a:cubicBezTo>
                <a:cubicBezTo>
                  <a:pt x="291091" y="170960"/>
                  <a:pt x="287463" y="149151"/>
                  <a:pt x="286254" y="126112"/>
                </a:cubicBezTo>
                <a:cubicBezTo>
                  <a:pt x="285045" y="101888"/>
                  <a:pt x="280180" y="78850"/>
                  <a:pt x="275344" y="55811"/>
                </a:cubicBezTo>
                <a:lnTo>
                  <a:pt x="259485" y="0"/>
                </a:lnTo>
                <a:lnTo>
                  <a:pt x="309312" y="0"/>
                </a:lnTo>
                <a:lnTo>
                  <a:pt x="310494" y="3678"/>
                </a:lnTo>
                <a:cubicBezTo>
                  <a:pt x="311703" y="15789"/>
                  <a:pt x="316568" y="26716"/>
                  <a:pt x="320195" y="37643"/>
                </a:cubicBezTo>
                <a:cubicBezTo>
                  <a:pt x="323823" y="49755"/>
                  <a:pt x="327479" y="61867"/>
                  <a:pt x="325032" y="75207"/>
                </a:cubicBezTo>
                <a:cubicBezTo>
                  <a:pt x="325032" y="76392"/>
                  <a:pt x="325032" y="78850"/>
                  <a:pt x="325032" y="80034"/>
                </a:cubicBezTo>
                <a:cubicBezTo>
                  <a:pt x="329897" y="100660"/>
                  <a:pt x="334733" y="120056"/>
                  <a:pt x="340808" y="140637"/>
                </a:cubicBezTo>
                <a:cubicBezTo>
                  <a:pt x="342017" y="145508"/>
                  <a:pt x="346853" y="146737"/>
                  <a:pt x="349271" y="143095"/>
                </a:cubicBezTo>
                <a:cubicBezTo>
                  <a:pt x="367465" y="120056"/>
                  <a:pt x="385660" y="95788"/>
                  <a:pt x="403825" y="72794"/>
                </a:cubicBezTo>
                <a:cubicBezTo>
                  <a:pt x="409899" y="64280"/>
                  <a:pt x="415945" y="55811"/>
                  <a:pt x="423228" y="48526"/>
                </a:cubicBezTo>
                <a:cubicBezTo>
                  <a:pt x="436557" y="35186"/>
                  <a:pt x="446259" y="20660"/>
                  <a:pt x="457169" y="4906"/>
                </a:cubicBezTo>
                <a:lnTo>
                  <a:pt x="460845" y="0"/>
                </a:lnTo>
                <a:lnTo>
                  <a:pt x="508574" y="0"/>
                </a:lnTo>
                <a:lnTo>
                  <a:pt x="489901" y="23074"/>
                </a:lnTo>
                <a:cubicBezTo>
                  <a:pt x="465662" y="58224"/>
                  <a:pt x="437766" y="92190"/>
                  <a:pt x="411108" y="124883"/>
                </a:cubicBezTo>
                <a:cubicBezTo>
                  <a:pt x="398989" y="140637"/>
                  <a:pt x="386869" y="156391"/>
                  <a:pt x="373540" y="170960"/>
                </a:cubicBezTo>
                <a:cubicBezTo>
                  <a:pt x="351718" y="195184"/>
                  <a:pt x="351718" y="210938"/>
                  <a:pt x="372302" y="235206"/>
                </a:cubicBezTo>
                <a:cubicBezTo>
                  <a:pt x="374749" y="238848"/>
                  <a:pt x="378376" y="242490"/>
                  <a:pt x="382003" y="244904"/>
                </a:cubicBezTo>
                <a:cubicBezTo>
                  <a:pt x="390496" y="249731"/>
                  <a:pt x="398989" y="253373"/>
                  <a:pt x="402616" y="255787"/>
                </a:cubicBezTo>
                <a:cubicBezTo>
                  <a:pt x="414736" y="257016"/>
                  <a:pt x="420810" y="254602"/>
                  <a:pt x="426855" y="247317"/>
                </a:cubicBezTo>
                <a:cubicBezTo>
                  <a:pt x="434139" y="237619"/>
                  <a:pt x="442631" y="226736"/>
                  <a:pt x="447468" y="215809"/>
                </a:cubicBezTo>
                <a:cubicBezTo>
                  <a:pt x="469289" y="172189"/>
                  <a:pt x="489901" y="129754"/>
                  <a:pt x="510485" y="86090"/>
                </a:cubicBezTo>
                <a:cubicBezTo>
                  <a:pt x="514141" y="77621"/>
                  <a:pt x="517768" y="69151"/>
                  <a:pt x="520186" y="60638"/>
                </a:cubicBezTo>
                <a:cubicBezTo>
                  <a:pt x="526261" y="42470"/>
                  <a:pt x="532306" y="24303"/>
                  <a:pt x="537171" y="4906"/>
                </a:cubicBezTo>
                <a:lnTo>
                  <a:pt x="538716" y="0"/>
                </a:lnTo>
                <a:lnTo>
                  <a:pt x="582600" y="0"/>
                </a:lnTo>
                <a:lnTo>
                  <a:pt x="574740" y="27945"/>
                </a:lnTo>
                <a:cubicBezTo>
                  <a:pt x="572322" y="37643"/>
                  <a:pt x="567457" y="47341"/>
                  <a:pt x="565038" y="57040"/>
                </a:cubicBezTo>
                <a:cubicBezTo>
                  <a:pt x="557784" y="90961"/>
                  <a:pt x="542008" y="121241"/>
                  <a:pt x="528679" y="152793"/>
                </a:cubicBezTo>
                <a:cubicBezTo>
                  <a:pt x="511723" y="187943"/>
                  <a:pt x="495947" y="224279"/>
                  <a:pt x="478991" y="259429"/>
                </a:cubicBezTo>
                <a:cubicBezTo>
                  <a:pt x="472916" y="271585"/>
                  <a:pt x="471707" y="284881"/>
                  <a:pt x="472916" y="298222"/>
                </a:cubicBezTo>
                <a:cubicBezTo>
                  <a:pt x="475335" y="327316"/>
                  <a:pt x="462006" y="385506"/>
                  <a:pt x="431721" y="413371"/>
                </a:cubicBezTo>
                <a:cubicBezTo>
                  <a:pt x="425646" y="419427"/>
                  <a:pt x="418363" y="423070"/>
                  <a:pt x="411108" y="426712"/>
                </a:cubicBezTo>
                <a:cubicBezTo>
                  <a:pt x="400198" y="432768"/>
                  <a:pt x="397779" y="436410"/>
                  <a:pt x="402616" y="448522"/>
                </a:cubicBezTo>
                <a:cubicBezTo>
                  <a:pt x="419601" y="488544"/>
                  <a:pt x="430483" y="532163"/>
                  <a:pt x="443840" y="573370"/>
                </a:cubicBezTo>
                <a:cubicBezTo>
                  <a:pt x="447468" y="584297"/>
                  <a:pt x="449886" y="595180"/>
                  <a:pt x="454751" y="604878"/>
                </a:cubicBezTo>
                <a:cubicBezTo>
                  <a:pt x="468080" y="626732"/>
                  <a:pt x="471707" y="650955"/>
                  <a:pt x="477782" y="673994"/>
                </a:cubicBezTo>
                <a:cubicBezTo>
                  <a:pt x="487454" y="709145"/>
                  <a:pt x="476572" y="737010"/>
                  <a:pt x="447468" y="757636"/>
                </a:cubicBezTo>
                <a:cubicBezTo>
                  <a:pt x="432930" y="767334"/>
                  <a:pt x="420810" y="780674"/>
                  <a:pt x="403825" y="787915"/>
                </a:cubicBezTo>
                <a:cubicBezTo>
                  <a:pt x="389287" y="791557"/>
                  <a:pt x="375958" y="795200"/>
                  <a:pt x="360182" y="793971"/>
                </a:cubicBezTo>
                <a:cubicBezTo>
                  <a:pt x="337152" y="795200"/>
                  <a:pt x="316568" y="789144"/>
                  <a:pt x="297165" y="779446"/>
                </a:cubicBezTo>
                <a:cubicBezTo>
                  <a:pt x="287463" y="774574"/>
                  <a:pt x="280180" y="768519"/>
                  <a:pt x="275344" y="758820"/>
                </a:cubicBezTo>
                <a:cubicBezTo>
                  <a:pt x="260806" y="733368"/>
                  <a:pt x="253522" y="706731"/>
                  <a:pt x="259596" y="677636"/>
                </a:cubicBezTo>
                <a:cubicBezTo>
                  <a:pt x="259596" y="675179"/>
                  <a:pt x="258387" y="671581"/>
                  <a:pt x="258387" y="669123"/>
                </a:cubicBezTo>
                <a:cubicBezTo>
                  <a:pt x="254731" y="669123"/>
                  <a:pt x="251104" y="669123"/>
                  <a:pt x="248686" y="671581"/>
                </a:cubicBezTo>
                <a:cubicBezTo>
                  <a:pt x="238984" y="678821"/>
                  <a:pt x="230492" y="686106"/>
                  <a:pt x="221999" y="694575"/>
                </a:cubicBezTo>
                <a:cubicBezTo>
                  <a:pt x="211088" y="705502"/>
                  <a:pt x="198969" y="709145"/>
                  <a:pt x="184431" y="710329"/>
                </a:cubicBezTo>
                <a:cubicBezTo>
                  <a:pt x="150489" y="715200"/>
                  <a:pt x="118966" y="707916"/>
                  <a:pt x="91100" y="688519"/>
                </a:cubicBezTo>
                <a:cubicBezTo>
                  <a:pt x="76562" y="678821"/>
                  <a:pt x="60786" y="669123"/>
                  <a:pt x="46248" y="659425"/>
                </a:cubicBezTo>
                <a:cubicBezTo>
                  <a:pt x="35337" y="652184"/>
                  <a:pt x="25635" y="642486"/>
                  <a:pt x="20799" y="629145"/>
                </a:cubicBezTo>
                <a:cubicBezTo>
                  <a:pt x="13516" y="612163"/>
                  <a:pt x="6261" y="595180"/>
                  <a:pt x="1396" y="577012"/>
                </a:cubicBezTo>
                <a:cubicBezTo>
                  <a:pt x="-1022" y="568543"/>
                  <a:pt x="187" y="558844"/>
                  <a:pt x="1396" y="550331"/>
                </a:cubicBezTo>
                <a:cubicBezTo>
                  <a:pt x="6261" y="526108"/>
                  <a:pt x="18381" y="504298"/>
                  <a:pt x="32919" y="484901"/>
                </a:cubicBezTo>
                <a:cubicBezTo>
                  <a:pt x="46248" y="466734"/>
                  <a:pt x="65651" y="454578"/>
                  <a:pt x="86263" y="446108"/>
                </a:cubicBezTo>
                <a:cubicBezTo>
                  <a:pt x="99592" y="441281"/>
                  <a:pt x="112921" y="436410"/>
                  <a:pt x="126250" y="433997"/>
                </a:cubicBezTo>
                <a:cubicBezTo>
                  <a:pt x="138370" y="430354"/>
                  <a:pt x="148071" y="425483"/>
                  <a:pt x="155355" y="414600"/>
                </a:cubicBezTo>
                <a:cubicBezTo>
                  <a:pt x="174729" y="386734"/>
                  <a:pt x="194132" y="357640"/>
                  <a:pt x="213535" y="329730"/>
                </a:cubicBezTo>
                <a:cubicBezTo>
                  <a:pt x="223208" y="315205"/>
                  <a:pt x="225655" y="301864"/>
                  <a:pt x="214745" y="286110"/>
                </a:cubicBezTo>
                <a:cubicBezTo>
                  <a:pt x="212326" y="282468"/>
                  <a:pt x="209879" y="277641"/>
                  <a:pt x="209879" y="273998"/>
                </a:cubicBezTo>
                <a:cubicBezTo>
                  <a:pt x="206252" y="253373"/>
                  <a:pt x="201416" y="232792"/>
                  <a:pt x="198969" y="213396"/>
                </a:cubicBezTo>
                <a:cubicBezTo>
                  <a:pt x="196550" y="197642"/>
                  <a:pt x="194132" y="180659"/>
                  <a:pt x="191714" y="164905"/>
                </a:cubicBezTo>
                <a:cubicBezTo>
                  <a:pt x="190505" y="155206"/>
                  <a:pt x="189296" y="145508"/>
                  <a:pt x="189296" y="135810"/>
                </a:cubicBezTo>
                <a:cubicBezTo>
                  <a:pt x="188058" y="97017"/>
                  <a:pt x="188058" y="58224"/>
                  <a:pt x="185640" y="1943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Shape">
            <a:extLst>
              <a:ext uri="{FF2B5EF4-FFF2-40B4-BE49-F238E27FC236}">
                <a16:creationId xmlns:a16="http://schemas.microsoft.com/office/drawing/2014/main" id="{D316CC19-7B37-0B4E-A35F-FEF030C75FE1}"/>
              </a:ext>
            </a:extLst>
          </p:cNvPr>
          <p:cNvSpPr/>
          <p:nvPr userDrawn="1"/>
        </p:nvSpPr>
        <p:spPr>
          <a:xfrm>
            <a:off x="8938877" y="505814"/>
            <a:ext cx="143589" cy="134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70" h="19695" extrusionOk="0">
                <a:moveTo>
                  <a:pt x="11" y="11169"/>
                </a:moveTo>
                <a:cubicBezTo>
                  <a:pt x="184" y="6212"/>
                  <a:pt x="2430" y="3733"/>
                  <a:pt x="5540" y="1963"/>
                </a:cubicBezTo>
                <a:cubicBezTo>
                  <a:pt x="11416" y="-1401"/>
                  <a:pt x="13316" y="-162"/>
                  <a:pt x="16772" y="3556"/>
                </a:cubicBezTo>
                <a:cubicBezTo>
                  <a:pt x="17809" y="4619"/>
                  <a:pt x="18500" y="5681"/>
                  <a:pt x="19364" y="6920"/>
                </a:cubicBezTo>
                <a:cubicBezTo>
                  <a:pt x="21438" y="10461"/>
                  <a:pt x="20574" y="14533"/>
                  <a:pt x="16945" y="16481"/>
                </a:cubicBezTo>
                <a:cubicBezTo>
                  <a:pt x="14872" y="17720"/>
                  <a:pt x="12452" y="18429"/>
                  <a:pt x="10206" y="19314"/>
                </a:cubicBezTo>
                <a:cubicBezTo>
                  <a:pt x="7787" y="20199"/>
                  <a:pt x="5540" y="19491"/>
                  <a:pt x="3812" y="17720"/>
                </a:cubicBezTo>
                <a:cubicBezTo>
                  <a:pt x="1739" y="15596"/>
                  <a:pt x="-162" y="13471"/>
                  <a:pt x="11" y="11169"/>
                </a:cubicBezTo>
                <a:close/>
                <a:moveTo>
                  <a:pt x="14008" y="9930"/>
                </a:moveTo>
                <a:cubicBezTo>
                  <a:pt x="14008" y="8337"/>
                  <a:pt x="13662" y="7274"/>
                  <a:pt x="12625" y="6212"/>
                </a:cubicBezTo>
                <a:cubicBezTo>
                  <a:pt x="11588" y="5150"/>
                  <a:pt x="10897" y="4796"/>
                  <a:pt x="9515" y="5327"/>
                </a:cubicBezTo>
                <a:cubicBezTo>
                  <a:pt x="6750" y="6389"/>
                  <a:pt x="5022" y="9930"/>
                  <a:pt x="5886" y="12763"/>
                </a:cubicBezTo>
                <a:cubicBezTo>
                  <a:pt x="6404" y="14356"/>
                  <a:pt x="7441" y="15065"/>
                  <a:pt x="8996" y="14533"/>
                </a:cubicBezTo>
                <a:cubicBezTo>
                  <a:pt x="10033" y="14179"/>
                  <a:pt x="10897" y="13648"/>
                  <a:pt x="11934" y="13294"/>
                </a:cubicBezTo>
                <a:cubicBezTo>
                  <a:pt x="13489" y="12409"/>
                  <a:pt x="14008" y="11169"/>
                  <a:pt x="14008" y="993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Shape">
            <a:extLst>
              <a:ext uri="{FF2B5EF4-FFF2-40B4-BE49-F238E27FC236}">
                <a16:creationId xmlns:a16="http://schemas.microsoft.com/office/drawing/2014/main" id="{8EA97F24-4CF1-BD40-A3EE-9DA5242E6057}"/>
              </a:ext>
            </a:extLst>
          </p:cNvPr>
          <p:cNvSpPr/>
          <p:nvPr userDrawn="1"/>
        </p:nvSpPr>
        <p:spPr>
          <a:xfrm>
            <a:off x="9181301" y="299755"/>
            <a:ext cx="52224" cy="4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1" h="19178" extrusionOk="0">
                <a:moveTo>
                  <a:pt x="21109" y="10865"/>
                </a:moveTo>
                <a:cubicBezTo>
                  <a:pt x="21109" y="14980"/>
                  <a:pt x="18164" y="17037"/>
                  <a:pt x="14727" y="18580"/>
                </a:cubicBezTo>
                <a:cubicBezTo>
                  <a:pt x="9327" y="21151"/>
                  <a:pt x="0" y="14980"/>
                  <a:pt x="0" y="8808"/>
                </a:cubicBezTo>
                <a:cubicBezTo>
                  <a:pt x="0" y="8294"/>
                  <a:pt x="0" y="7780"/>
                  <a:pt x="491" y="6751"/>
                </a:cubicBezTo>
                <a:cubicBezTo>
                  <a:pt x="1963" y="2122"/>
                  <a:pt x="6873" y="-449"/>
                  <a:pt x="12273" y="65"/>
                </a:cubicBezTo>
                <a:cubicBezTo>
                  <a:pt x="17673" y="1094"/>
                  <a:pt x="21600" y="5208"/>
                  <a:pt x="21109" y="1086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644F68AC-5475-2A40-AD31-53F3169F4477}"/>
              </a:ext>
            </a:extLst>
          </p:cNvPr>
          <p:cNvSpPr/>
          <p:nvPr/>
        </p:nvSpPr>
        <p:spPr>
          <a:xfrm>
            <a:off x="5650633" y="6118316"/>
            <a:ext cx="790123" cy="739684"/>
          </a:xfrm>
          <a:custGeom>
            <a:avLst/>
            <a:gdLst>
              <a:gd name="connsiteX0" fmla="*/ 92234 w 790123"/>
              <a:gd name="connsiteY0" fmla="*/ 560184 h 739684"/>
              <a:gd name="connsiteX1" fmla="*/ 84956 w 790123"/>
              <a:gd name="connsiteY1" fmla="*/ 562619 h 739684"/>
              <a:gd name="connsiteX2" fmla="*/ 61946 w 790123"/>
              <a:gd name="connsiteY2" fmla="*/ 597737 h 739684"/>
              <a:gd name="connsiteX3" fmla="*/ 58307 w 790123"/>
              <a:gd name="connsiteY3" fmla="*/ 613528 h 739684"/>
              <a:gd name="connsiteX4" fmla="*/ 83743 w 790123"/>
              <a:gd name="connsiteY4" fmla="*/ 640161 h 739684"/>
              <a:gd name="connsiteX5" fmla="*/ 89808 w 790123"/>
              <a:gd name="connsiteY5" fmla="*/ 637765 h 739684"/>
              <a:gd name="connsiteX6" fmla="*/ 97086 w 790123"/>
              <a:gd name="connsiteY6" fmla="*/ 615924 h 739684"/>
              <a:gd name="connsiteX7" fmla="*/ 94660 w 790123"/>
              <a:gd name="connsiteY7" fmla="*/ 566233 h 739684"/>
              <a:gd name="connsiteX8" fmla="*/ 92234 w 790123"/>
              <a:gd name="connsiteY8" fmla="*/ 560184 h 739684"/>
              <a:gd name="connsiteX9" fmla="*/ 154059 w 790123"/>
              <a:gd name="connsiteY9" fmla="*/ 505622 h 739684"/>
              <a:gd name="connsiteX10" fmla="*/ 150420 w 790123"/>
              <a:gd name="connsiteY10" fmla="*/ 506840 h 739684"/>
              <a:gd name="connsiteX11" fmla="*/ 146781 w 790123"/>
              <a:gd name="connsiteY11" fmla="*/ 521374 h 739684"/>
              <a:gd name="connsiteX12" fmla="*/ 139503 w 790123"/>
              <a:gd name="connsiteY12" fmla="*/ 580767 h 739684"/>
              <a:gd name="connsiteX13" fmla="*/ 138290 w 790123"/>
              <a:gd name="connsiteY13" fmla="*/ 596559 h 739684"/>
              <a:gd name="connsiteX14" fmla="*/ 131049 w 790123"/>
              <a:gd name="connsiteY14" fmla="*/ 687456 h 739684"/>
              <a:gd name="connsiteX15" fmla="*/ 145568 w 790123"/>
              <a:gd name="connsiteY15" fmla="*/ 711693 h 739684"/>
              <a:gd name="connsiteX16" fmla="*/ 161336 w 790123"/>
              <a:gd name="connsiteY16" fmla="*/ 715346 h 739684"/>
              <a:gd name="connsiteX17" fmla="*/ 178319 w 790123"/>
              <a:gd name="connsiteY17" fmla="*/ 698376 h 739684"/>
              <a:gd name="connsiteX18" fmla="*/ 173467 w 790123"/>
              <a:gd name="connsiteY18" fmla="*/ 620795 h 739684"/>
              <a:gd name="connsiteX19" fmla="*/ 167401 w 790123"/>
              <a:gd name="connsiteY19" fmla="*/ 574718 h 739684"/>
              <a:gd name="connsiteX20" fmla="*/ 157697 w 790123"/>
              <a:gd name="connsiteY20" fmla="*/ 512889 h 739684"/>
              <a:gd name="connsiteX21" fmla="*/ 155272 w 790123"/>
              <a:gd name="connsiteY21" fmla="*/ 506840 h 739684"/>
              <a:gd name="connsiteX22" fmla="*/ 154059 w 790123"/>
              <a:gd name="connsiteY22" fmla="*/ 505622 h 739684"/>
              <a:gd name="connsiteX23" fmla="*/ 228298 w 790123"/>
              <a:gd name="connsiteY23" fmla="*/ 130033 h 739684"/>
              <a:gd name="connsiteX24" fmla="*/ 212244 w 790123"/>
              <a:gd name="connsiteY24" fmla="*/ 143211 h 739684"/>
              <a:gd name="connsiteX25" fmla="*/ 211031 w 790123"/>
              <a:gd name="connsiteY25" fmla="*/ 151696 h 739684"/>
              <a:gd name="connsiteX26" fmla="*/ 219522 w 790123"/>
              <a:gd name="connsiteY26" fmla="*/ 156528 h 739684"/>
              <a:gd name="connsiteX27" fmla="*/ 247384 w 790123"/>
              <a:gd name="connsiteY27" fmla="*/ 144429 h 739684"/>
              <a:gd name="connsiteX28" fmla="*/ 251023 w 790123"/>
              <a:gd name="connsiteY28" fmla="*/ 138380 h 739684"/>
              <a:gd name="connsiteX29" fmla="*/ 246171 w 790123"/>
              <a:gd name="connsiteY29" fmla="*/ 132291 h 739684"/>
              <a:gd name="connsiteX30" fmla="*/ 228298 w 790123"/>
              <a:gd name="connsiteY30" fmla="*/ 130033 h 739684"/>
              <a:gd name="connsiteX31" fmla="*/ 337107 w 790123"/>
              <a:gd name="connsiteY31" fmla="*/ 93520 h 739684"/>
              <a:gd name="connsiteX32" fmla="*/ 306783 w 790123"/>
              <a:gd name="connsiteY32" fmla="*/ 116539 h 739684"/>
              <a:gd name="connsiteX33" fmla="*/ 318912 w 790123"/>
              <a:gd name="connsiteY33" fmla="*/ 127460 h 739684"/>
              <a:gd name="connsiteX34" fmla="*/ 344348 w 790123"/>
              <a:gd name="connsiteY34" fmla="*/ 118975 h 739684"/>
              <a:gd name="connsiteX35" fmla="*/ 350413 w 790123"/>
              <a:gd name="connsiteY35" fmla="*/ 102005 h 739684"/>
              <a:gd name="connsiteX36" fmla="*/ 337107 w 790123"/>
              <a:gd name="connsiteY36" fmla="*/ 93520 h 739684"/>
              <a:gd name="connsiteX37" fmla="*/ 431646 w 790123"/>
              <a:gd name="connsiteY37" fmla="*/ 60799 h 739684"/>
              <a:gd name="connsiteX38" fmla="*/ 408599 w 790123"/>
              <a:gd name="connsiteY38" fmla="*/ 75333 h 739684"/>
              <a:gd name="connsiteX39" fmla="*/ 428006 w 790123"/>
              <a:gd name="connsiteY39" fmla="*/ 99570 h 739684"/>
              <a:gd name="connsiteX40" fmla="*/ 447377 w 790123"/>
              <a:gd name="connsiteY40" fmla="*/ 94738 h 739684"/>
              <a:gd name="connsiteX41" fmla="*/ 453442 w 790123"/>
              <a:gd name="connsiteY41" fmla="*/ 77769 h 739684"/>
              <a:gd name="connsiteX42" fmla="*/ 431646 w 790123"/>
              <a:gd name="connsiteY42" fmla="*/ 60799 h 739684"/>
              <a:gd name="connsiteX43" fmla="*/ 527396 w 790123"/>
              <a:gd name="connsiteY43" fmla="*/ 45047 h 739684"/>
              <a:gd name="connsiteX44" fmla="*/ 510415 w 790123"/>
              <a:gd name="connsiteY44" fmla="*/ 55928 h 739684"/>
              <a:gd name="connsiteX45" fmla="*/ 507989 w 790123"/>
              <a:gd name="connsiteY45" fmla="*/ 70501 h 739684"/>
              <a:gd name="connsiteX46" fmla="*/ 517693 w 790123"/>
              <a:gd name="connsiteY46" fmla="*/ 77769 h 739684"/>
              <a:gd name="connsiteX47" fmla="*/ 534674 w 790123"/>
              <a:gd name="connsiteY47" fmla="*/ 74115 h 739684"/>
              <a:gd name="connsiteX48" fmla="*/ 541952 w 790123"/>
              <a:gd name="connsiteY48" fmla="*/ 55928 h 739684"/>
              <a:gd name="connsiteX49" fmla="*/ 527396 w 790123"/>
              <a:gd name="connsiteY49" fmla="*/ 45047 h 739684"/>
              <a:gd name="connsiteX50" fmla="*/ 541952 w 790123"/>
              <a:gd name="connsiteY50" fmla="*/ 188 h 739684"/>
              <a:gd name="connsiteX51" fmla="*/ 557684 w 790123"/>
              <a:gd name="connsiteY51" fmla="*/ 11108 h 739684"/>
              <a:gd name="connsiteX52" fmla="*/ 574665 w 790123"/>
              <a:gd name="connsiteY52" fmla="*/ 47443 h 739684"/>
              <a:gd name="connsiteX53" fmla="*/ 592860 w 790123"/>
              <a:gd name="connsiteY53" fmla="*/ 62017 h 739684"/>
              <a:gd name="connsiteX54" fmla="*/ 623148 w 790123"/>
              <a:gd name="connsiteY54" fmla="*/ 81382 h 739684"/>
              <a:gd name="connsiteX55" fmla="*/ 666778 w 790123"/>
              <a:gd name="connsiteY55" fmla="*/ 143211 h 739684"/>
              <a:gd name="connsiteX56" fmla="*/ 683759 w 790123"/>
              <a:gd name="connsiteY56" fmla="*/ 178368 h 739684"/>
              <a:gd name="connsiteX57" fmla="*/ 717686 w 790123"/>
              <a:gd name="connsiteY57" fmla="*/ 258345 h 739684"/>
              <a:gd name="connsiteX58" fmla="*/ 728603 w 790123"/>
              <a:gd name="connsiteY58" fmla="*/ 294720 h 739684"/>
              <a:gd name="connsiteX59" fmla="*/ 754075 w 790123"/>
              <a:gd name="connsiteY59" fmla="*/ 412289 h 739684"/>
              <a:gd name="connsiteX60" fmla="*/ 760140 w 790123"/>
              <a:gd name="connsiteY60" fmla="*/ 442615 h 739684"/>
              <a:gd name="connsiteX61" fmla="*/ 774659 w 790123"/>
              <a:gd name="connsiteY61" fmla="*/ 516542 h 739684"/>
              <a:gd name="connsiteX62" fmla="*/ 789214 w 790123"/>
              <a:gd name="connsiteY62" fmla="*/ 611093 h 739684"/>
              <a:gd name="connsiteX63" fmla="*/ 789214 w 790123"/>
              <a:gd name="connsiteY63" fmla="*/ 622013 h 739684"/>
              <a:gd name="connsiteX64" fmla="*/ 788001 w 790123"/>
              <a:gd name="connsiteY64" fmla="*/ 722613 h 739684"/>
              <a:gd name="connsiteX65" fmla="*/ 784261 w 790123"/>
              <a:gd name="connsiteY65" fmla="*/ 739684 h 739684"/>
              <a:gd name="connsiteX66" fmla="*/ 651583 w 790123"/>
              <a:gd name="connsiteY66" fmla="*/ 739684 h 739684"/>
              <a:gd name="connsiteX67" fmla="*/ 678756 w 790123"/>
              <a:gd name="connsiteY67" fmla="*/ 733361 h 739684"/>
              <a:gd name="connsiteX68" fmla="*/ 720112 w 790123"/>
              <a:gd name="connsiteY68" fmla="*/ 718960 h 739684"/>
              <a:gd name="connsiteX69" fmla="*/ 743158 w 790123"/>
              <a:gd name="connsiteY69" fmla="*/ 682585 h 739684"/>
              <a:gd name="connsiteX70" fmla="*/ 744371 w 790123"/>
              <a:gd name="connsiteY70" fmla="*/ 648646 h 739684"/>
              <a:gd name="connsiteX71" fmla="*/ 735880 w 790123"/>
              <a:gd name="connsiteY71" fmla="*/ 544432 h 739684"/>
              <a:gd name="connsiteX72" fmla="*/ 731028 w 790123"/>
              <a:gd name="connsiteY72" fmla="*/ 500790 h 739684"/>
              <a:gd name="connsiteX73" fmla="*/ 728603 w 790123"/>
              <a:gd name="connsiteY73" fmla="*/ 485039 h 739684"/>
              <a:gd name="connsiteX74" fmla="*/ 706806 w 790123"/>
              <a:gd name="connsiteY74" fmla="*/ 407458 h 739684"/>
              <a:gd name="connsiteX75" fmla="*/ 694676 w 790123"/>
              <a:gd name="connsiteY75" fmla="*/ 350500 h 739684"/>
              <a:gd name="connsiteX76" fmla="*/ 667991 w 790123"/>
              <a:gd name="connsiteY76" fmla="*/ 249861 h 739684"/>
              <a:gd name="connsiteX77" fmla="*/ 644981 w 790123"/>
              <a:gd name="connsiteY77" fmla="*/ 201387 h 739684"/>
              <a:gd name="connsiteX78" fmla="*/ 617083 w 790123"/>
              <a:gd name="connsiteY78" fmla="*/ 148043 h 739684"/>
              <a:gd name="connsiteX79" fmla="*/ 561323 w 790123"/>
              <a:gd name="connsiteY79" fmla="*/ 121410 h 739684"/>
              <a:gd name="connsiteX80" fmla="*/ 548017 w 790123"/>
              <a:gd name="connsiteY80" fmla="*/ 123806 h 739684"/>
              <a:gd name="connsiteX81" fmla="*/ 504350 w 790123"/>
              <a:gd name="connsiteY81" fmla="*/ 133509 h 739684"/>
              <a:gd name="connsiteX82" fmla="*/ 454655 w 790123"/>
              <a:gd name="connsiteY82" fmla="*/ 144429 h 739684"/>
              <a:gd name="connsiteX83" fmla="*/ 333468 w 790123"/>
              <a:gd name="connsiteY83" fmla="*/ 174715 h 739684"/>
              <a:gd name="connsiteX84" fmla="*/ 291014 w 790123"/>
              <a:gd name="connsiteY84" fmla="*/ 186853 h 739684"/>
              <a:gd name="connsiteX85" fmla="*/ 218309 w 790123"/>
              <a:gd name="connsiteY85" fmla="*/ 207437 h 739684"/>
              <a:gd name="connsiteX86" fmla="*/ 158910 w 790123"/>
              <a:gd name="connsiteY86" fmla="*/ 218357 h 739684"/>
              <a:gd name="connsiteX87" fmla="*/ 124984 w 790123"/>
              <a:gd name="connsiteY87" fmla="*/ 226842 h 739684"/>
              <a:gd name="connsiteX88" fmla="*/ 117706 w 790123"/>
              <a:gd name="connsiteY88" fmla="*/ 242593 h 739684"/>
              <a:gd name="connsiteX89" fmla="*/ 121345 w 790123"/>
              <a:gd name="connsiteY89" fmla="*/ 248682 h 739684"/>
              <a:gd name="connsiteX90" fmla="*/ 173467 w 790123"/>
              <a:gd name="connsiteY90" fmla="*/ 400191 h 739684"/>
              <a:gd name="connsiteX91" fmla="*/ 181957 w 790123"/>
              <a:gd name="connsiteY91" fmla="*/ 432912 h 739684"/>
              <a:gd name="connsiteX92" fmla="*/ 202541 w 790123"/>
              <a:gd name="connsiteY92" fmla="*/ 528680 h 739684"/>
              <a:gd name="connsiteX93" fmla="*/ 217096 w 790123"/>
              <a:gd name="connsiteY93" fmla="*/ 659566 h 739684"/>
              <a:gd name="connsiteX94" fmla="*/ 219526 w 790123"/>
              <a:gd name="connsiteY94" fmla="*/ 739684 h 739684"/>
              <a:gd name="connsiteX95" fmla="*/ 85884 w 790123"/>
              <a:gd name="connsiteY95" fmla="*/ 739684 h 739684"/>
              <a:gd name="connsiteX96" fmla="*/ 85563 w 790123"/>
              <a:gd name="connsiteY96" fmla="*/ 739415 h 739684"/>
              <a:gd name="connsiteX97" fmla="*/ 82530 w 790123"/>
              <a:gd name="connsiteY97" fmla="*/ 716524 h 739684"/>
              <a:gd name="connsiteX98" fmla="*/ 83743 w 790123"/>
              <a:gd name="connsiteY98" fmla="*/ 685020 h 739684"/>
              <a:gd name="connsiteX99" fmla="*/ 68011 w 790123"/>
              <a:gd name="connsiteY99" fmla="*/ 665615 h 739684"/>
              <a:gd name="connsiteX100" fmla="*/ 41326 w 790123"/>
              <a:gd name="connsiteY100" fmla="*/ 660784 h 739684"/>
              <a:gd name="connsiteX101" fmla="*/ 14678 w 790123"/>
              <a:gd name="connsiteY101" fmla="*/ 649864 h 739684"/>
              <a:gd name="connsiteX102" fmla="*/ 4973 w 790123"/>
              <a:gd name="connsiteY102" fmla="*/ 614707 h 739684"/>
              <a:gd name="connsiteX103" fmla="*/ 23168 w 790123"/>
              <a:gd name="connsiteY103" fmla="*/ 578371 h 739684"/>
              <a:gd name="connsiteX104" fmla="*/ 69225 w 790123"/>
              <a:gd name="connsiteY104" fmla="*/ 413507 h 739684"/>
              <a:gd name="connsiteX105" fmla="*/ 78891 w 790123"/>
              <a:gd name="connsiteY105" fmla="*/ 372301 h 739684"/>
              <a:gd name="connsiteX106" fmla="*/ 80104 w 790123"/>
              <a:gd name="connsiteY106" fmla="*/ 367469 h 739684"/>
              <a:gd name="connsiteX107" fmla="*/ 75252 w 790123"/>
              <a:gd name="connsiteY107" fmla="*/ 249861 h 739684"/>
              <a:gd name="connsiteX108" fmla="*/ 63159 w 790123"/>
              <a:gd name="connsiteY108" fmla="*/ 223228 h 739684"/>
              <a:gd name="connsiteX109" fmla="*/ 71650 w 790123"/>
              <a:gd name="connsiteY109" fmla="*/ 194120 h 739684"/>
              <a:gd name="connsiteX110" fmla="*/ 92234 w 790123"/>
              <a:gd name="connsiteY110" fmla="*/ 165013 h 739684"/>
              <a:gd name="connsiteX111" fmla="*/ 100725 w 790123"/>
              <a:gd name="connsiteY111" fmla="*/ 139558 h 739684"/>
              <a:gd name="connsiteX112" fmla="*/ 155272 w 790123"/>
              <a:gd name="connsiteY112" fmla="*/ 116539 h 739684"/>
              <a:gd name="connsiteX113" fmla="*/ 167401 w 790123"/>
              <a:gd name="connsiteY113" fmla="*/ 121410 h 739684"/>
              <a:gd name="connsiteX114" fmla="*/ 185559 w 790123"/>
              <a:gd name="connsiteY114" fmla="*/ 116539 h 739684"/>
              <a:gd name="connsiteX115" fmla="*/ 198902 w 790123"/>
              <a:gd name="connsiteY115" fmla="*/ 102005 h 739684"/>
              <a:gd name="connsiteX116" fmla="*/ 257088 w 790123"/>
              <a:gd name="connsiteY116" fmla="*/ 85036 h 739684"/>
              <a:gd name="connsiteX117" fmla="*/ 268004 w 790123"/>
              <a:gd name="connsiteY117" fmla="*/ 87471 h 739684"/>
              <a:gd name="connsiteX118" fmla="*/ 281347 w 790123"/>
              <a:gd name="connsiteY118" fmla="*/ 82600 h 739684"/>
              <a:gd name="connsiteX119" fmla="*/ 334681 w 790123"/>
              <a:gd name="connsiteY119" fmla="*/ 48661 h 739684"/>
              <a:gd name="connsiteX120" fmla="*/ 362543 w 790123"/>
              <a:gd name="connsiteY120" fmla="*/ 51096 h 739684"/>
              <a:gd name="connsiteX121" fmla="*/ 384376 w 790123"/>
              <a:gd name="connsiteY121" fmla="*/ 46226 h 739684"/>
              <a:gd name="connsiteX122" fmla="*/ 396469 w 790123"/>
              <a:gd name="connsiteY122" fmla="*/ 32909 h 739684"/>
              <a:gd name="connsiteX123" fmla="*/ 459507 w 790123"/>
              <a:gd name="connsiteY123" fmla="*/ 20771 h 739684"/>
              <a:gd name="connsiteX124" fmla="*/ 487405 w 790123"/>
              <a:gd name="connsiteY124" fmla="*/ 17157 h 739684"/>
              <a:gd name="connsiteX125" fmla="*/ 541952 w 790123"/>
              <a:gd name="connsiteY125" fmla="*/ 188 h 73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790123" h="739684">
                <a:moveTo>
                  <a:pt x="92234" y="560184"/>
                </a:moveTo>
                <a:cubicBezTo>
                  <a:pt x="89808" y="560184"/>
                  <a:pt x="86169" y="560184"/>
                  <a:pt x="84956" y="562619"/>
                </a:cubicBezTo>
                <a:cubicBezTo>
                  <a:pt x="76465" y="573500"/>
                  <a:pt x="68011" y="585638"/>
                  <a:pt x="61946" y="597737"/>
                </a:cubicBezTo>
                <a:cubicBezTo>
                  <a:pt x="59520" y="602608"/>
                  <a:pt x="59520" y="609875"/>
                  <a:pt x="58307" y="613528"/>
                </a:cubicBezTo>
                <a:cubicBezTo>
                  <a:pt x="58307" y="626845"/>
                  <a:pt x="72863" y="640161"/>
                  <a:pt x="83743" y="640161"/>
                </a:cubicBezTo>
                <a:cubicBezTo>
                  <a:pt x="86169" y="640161"/>
                  <a:pt x="88595" y="638983"/>
                  <a:pt x="89808" y="637765"/>
                </a:cubicBezTo>
                <a:cubicBezTo>
                  <a:pt x="94660" y="631676"/>
                  <a:pt x="100725" y="624409"/>
                  <a:pt x="97086" y="615924"/>
                </a:cubicBezTo>
                <a:cubicBezTo>
                  <a:pt x="89808" y="598955"/>
                  <a:pt x="89808" y="583203"/>
                  <a:pt x="94660" y="566233"/>
                </a:cubicBezTo>
                <a:cubicBezTo>
                  <a:pt x="94660" y="565016"/>
                  <a:pt x="93447" y="560184"/>
                  <a:pt x="92234" y="560184"/>
                </a:cubicBezTo>
                <a:close/>
                <a:moveTo>
                  <a:pt x="154059" y="505622"/>
                </a:moveTo>
                <a:cubicBezTo>
                  <a:pt x="152846" y="505622"/>
                  <a:pt x="150420" y="506840"/>
                  <a:pt x="150420" y="506840"/>
                </a:cubicBezTo>
                <a:cubicBezTo>
                  <a:pt x="149207" y="511711"/>
                  <a:pt x="146781" y="516542"/>
                  <a:pt x="146781" y="521374"/>
                </a:cubicBezTo>
                <a:cubicBezTo>
                  <a:pt x="147994" y="541997"/>
                  <a:pt x="143142" y="561402"/>
                  <a:pt x="139503" y="580767"/>
                </a:cubicBezTo>
                <a:cubicBezTo>
                  <a:pt x="138290" y="585638"/>
                  <a:pt x="138290" y="591688"/>
                  <a:pt x="138290" y="596559"/>
                </a:cubicBezTo>
                <a:cubicBezTo>
                  <a:pt x="139503" y="626845"/>
                  <a:pt x="135865" y="657131"/>
                  <a:pt x="131049" y="687456"/>
                </a:cubicBezTo>
                <a:cubicBezTo>
                  <a:pt x="128623" y="703208"/>
                  <a:pt x="129836" y="708039"/>
                  <a:pt x="145568" y="711693"/>
                </a:cubicBezTo>
                <a:cubicBezTo>
                  <a:pt x="150420" y="712910"/>
                  <a:pt x="155272" y="714128"/>
                  <a:pt x="161336" y="715346"/>
                </a:cubicBezTo>
                <a:cubicBezTo>
                  <a:pt x="173467" y="715346"/>
                  <a:pt x="178319" y="711693"/>
                  <a:pt x="178319" y="698376"/>
                </a:cubicBezTo>
                <a:cubicBezTo>
                  <a:pt x="177105" y="672922"/>
                  <a:pt x="175892" y="646250"/>
                  <a:pt x="173467" y="620795"/>
                </a:cubicBezTo>
                <a:cubicBezTo>
                  <a:pt x="172253" y="605043"/>
                  <a:pt x="169827" y="590470"/>
                  <a:pt x="167401" y="574718"/>
                </a:cubicBezTo>
                <a:cubicBezTo>
                  <a:pt x="164975" y="554135"/>
                  <a:pt x="161336" y="533512"/>
                  <a:pt x="157697" y="512889"/>
                </a:cubicBezTo>
                <a:cubicBezTo>
                  <a:pt x="157697" y="510493"/>
                  <a:pt x="156485" y="509275"/>
                  <a:pt x="155272" y="506840"/>
                </a:cubicBezTo>
                <a:cubicBezTo>
                  <a:pt x="155272" y="506840"/>
                  <a:pt x="154059" y="505622"/>
                  <a:pt x="154059" y="505622"/>
                </a:cubicBezTo>
                <a:close/>
                <a:moveTo>
                  <a:pt x="228298" y="130033"/>
                </a:moveTo>
                <a:cubicBezTo>
                  <a:pt x="222242" y="132006"/>
                  <a:pt x="216490" y="136553"/>
                  <a:pt x="212244" y="143211"/>
                </a:cubicBezTo>
                <a:cubicBezTo>
                  <a:pt x="211031" y="145647"/>
                  <a:pt x="209818" y="149261"/>
                  <a:pt x="211031" y="151696"/>
                </a:cubicBezTo>
                <a:cubicBezTo>
                  <a:pt x="213457" y="154132"/>
                  <a:pt x="217096" y="156528"/>
                  <a:pt x="219522" y="156528"/>
                </a:cubicBezTo>
                <a:cubicBezTo>
                  <a:pt x="229226" y="152914"/>
                  <a:pt x="237680" y="148043"/>
                  <a:pt x="247384" y="144429"/>
                </a:cubicBezTo>
                <a:cubicBezTo>
                  <a:pt x="249810" y="143211"/>
                  <a:pt x="249810" y="140776"/>
                  <a:pt x="251023" y="138380"/>
                </a:cubicBezTo>
                <a:cubicBezTo>
                  <a:pt x="249810" y="137162"/>
                  <a:pt x="248597" y="133509"/>
                  <a:pt x="246171" y="132291"/>
                </a:cubicBezTo>
                <a:cubicBezTo>
                  <a:pt x="240713" y="128658"/>
                  <a:pt x="234354" y="128059"/>
                  <a:pt x="228298" y="130033"/>
                </a:cubicBezTo>
                <a:close/>
                <a:moveTo>
                  <a:pt x="337107" y="93520"/>
                </a:moveTo>
                <a:cubicBezTo>
                  <a:pt x="323764" y="95956"/>
                  <a:pt x="311635" y="102005"/>
                  <a:pt x="306783" y="116539"/>
                </a:cubicBezTo>
                <a:cubicBezTo>
                  <a:pt x="304357" y="123806"/>
                  <a:pt x="307996" y="128677"/>
                  <a:pt x="318912" y="127460"/>
                </a:cubicBezTo>
                <a:cubicBezTo>
                  <a:pt x="324977" y="125024"/>
                  <a:pt x="334681" y="123806"/>
                  <a:pt x="344348" y="118975"/>
                </a:cubicBezTo>
                <a:cubicBezTo>
                  <a:pt x="351626" y="116539"/>
                  <a:pt x="352839" y="109272"/>
                  <a:pt x="350413" y="102005"/>
                </a:cubicBezTo>
                <a:cubicBezTo>
                  <a:pt x="347987" y="95956"/>
                  <a:pt x="343135" y="92303"/>
                  <a:pt x="337107" y="93520"/>
                </a:cubicBezTo>
                <a:close/>
                <a:moveTo>
                  <a:pt x="431646" y="60799"/>
                </a:moveTo>
                <a:cubicBezTo>
                  <a:pt x="420728" y="60799"/>
                  <a:pt x="413451" y="66848"/>
                  <a:pt x="408599" y="75333"/>
                </a:cubicBezTo>
                <a:cubicBezTo>
                  <a:pt x="401321" y="89867"/>
                  <a:pt x="407386" y="99570"/>
                  <a:pt x="428006" y="99570"/>
                </a:cubicBezTo>
                <a:cubicBezTo>
                  <a:pt x="431646" y="98352"/>
                  <a:pt x="440136" y="97134"/>
                  <a:pt x="447377" y="94738"/>
                </a:cubicBezTo>
                <a:cubicBezTo>
                  <a:pt x="454655" y="92303"/>
                  <a:pt x="457081" y="85036"/>
                  <a:pt x="453442" y="77769"/>
                </a:cubicBezTo>
                <a:cubicBezTo>
                  <a:pt x="448590" y="68066"/>
                  <a:pt x="442562" y="62017"/>
                  <a:pt x="431646" y="60799"/>
                </a:cubicBezTo>
                <a:close/>
                <a:moveTo>
                  <a:pt x="527396" y="45047"/>
                </a:moveTo>
                <a:cubicBezTo>
                  <a:pt x="518906" y="43829"/>
                  <a:pt x="512841" y="49879"/>
                  <a:pt x="510415" y="55928"/>
                </a:cubicBezTo>
                <a:cubicBezTo>
                  <a:pt x="507989" y="59581"/>
                  <a:pt x="506776" y="66848"/>
                  <a:pt x="507989" y="70501"/>
                </a:cubicBezTo>
                <a:cubicBezTo>
                  <a:pt x="507989" y="74115"/>
                  <a:pt x="514054" y="75333"/>
                  <a:pt x="517693" y="77769"/>
                </a:cubicBezTo>
                <a:cubicBezTo>
                  <a:pt x="524970" y="76551"/>
                  <a:pt x="529822" y="75333"/>
                  <a:pt x="534674" y="74115"/>
                </a:cubicBezTo>
                <a:cubicBezTo>
                  <a:pt x="543165" y="71680"/>
                  <a:pt x="545591" y="64413"/>
                  <a:pt x="541952" y="55928"/>
                </a:cubicBezTo>
                <a:cubicBezTo>
                  <a:pt x="538313" y="49879"/>
                  <a:pt x="533461" y="45047"/>
                  <a:pt x="527396" y="45047"/>
                </a:cubicBezTo>
                <a:close/>
                <a:moveTo>
                  <a:pt x="541952" y="188"/>
                </a:moveTo>
                <a:cubicBezTo>
                  <a:pt x="549230" y="-1031"/>
                  <a:pt x="554045" y="3802"/>
                  <a:pt x="557684" y="11108"/>
                </a:cubicBezTo>
                <a:cubicBezTo>
                  <a:pt x="563749" y="23207"/>
                  <a:pt x="569814" y="35345"/>
                  <a:pt x="574665" y="47443"/>
                </a:cubicBezTo>
                <a:cubicBezTo>
                  <a:pt x="578304" y="55928"/>
                  <a:pt x="583156" y="60799"/>
                  <a:pt x="592860" y="62017"/>
                </a:cubicBezTo>
                <a:cubicBezTo>
                  <a:pt x="606166" y="63195"/>
                  <a:pt x="617083" y="70501"/>
                  <a:pt x="623148" y="81382"/>
                </a:cubicBezTo>
                <a:cubicBezTo>
                  <a:pt x="635277" y="104441"/>
                  <a:pt x="652259" y="122589"/>
                  <a:pt x="666778" y="143211"/>
                </a:cubicBezTo>
                <a:cubicBezTo>
                  <a:pt x="675269" y="154132"/>
                  <a:pt x="678907" y="166230"/>
                  <a:pt x="683759" y="178368"/>
                </a:cubicBezTo>
                <a:cubicBezTo>
                  <a:pt x="693463" y="205040"/>
                  <a:pt x="705593" y="231713"/>
                  <a:pt x="717686" y="258345"/>
                </a:cubicBezTo>
                <a:cubicBezTo>
                  <a:pt x="722538" y="270483"/>
                  <a:pt x="726177" y="281404"/>
                  <a:pt x="728603" y="294720"/>
                </a:cubicBezTo>
                <a:cubicBezTo>
                  <a:pt x="735880" y="334708"/>
                  <a:pt x="745584" y="373519"/>
                  <a:pt x="754075" y="412289"/>
                </a:cubicBezTo>
                <a:cubicBezTo>
                  <a:pt x="756501" y="421992"/>
                  <a:pt x="758927" y="432912"/>
                  <a:pt x="760140" y="442615"/>
                </a:cubicBezTo>
                <a:cubicBezTo>
                  <a:pt x="764955" y="466851"/>
                  <a:pt x="768594" y="492306"/>
                  <a:pt x="774659" y="516542"/>
                </a:cubicBezTo>
                <a:cubicBezTo>
                  <a:pt x="783149" y="548046"/>
                  <a:pt x="783149" y="579589"/>
                  <a:pt x="789214" y="611093"/>
                </a:cubicBezTo>
                <a:cubicBezTo>
                  <a:pt x="790427" y="614707"/>
                  <a:pt x="790427" y="618360"/>
                  <a:pt x="789214" y="622013"/>
                </a:cubicBezTo>
                <a:cubicBezTo>
                  <a:pt x="784362" y="654734"/>
                  <a:pt x="786788" y="688674"/>
                  <a:pt x="788001" y="722613"/>
                </a:cubicBezTo>
                <a:lnTo>
                  <a:pt x="784261" y="739684"/>
                </a:lnTo>
                <a:lnTo>
                  <a:pt x="651583" y="739684"/>
                </a:lnTo>
                <a:lnTo>
                  <a:pt x="678756" y="733361"/>
                </a:lnTo>
                <a:cubicBezTo>
                  <a:pt x="692848" y="729576"/>
                  <a:pt x="706788" y="725029"/>
                  <a:pt x="720112" y="718960"/>
                </a:cubicBezTo>
                <a:cubicBezTo>
                  <a:pt x="737093" y="711693"/>
                  <a:pt x="744371" y="700772"/>
                  <a:pt x="743158" y="682585"/>
                </a:cubicBezTo>
                <a:cubicBezTo>
                  <a:pt x="743158" y="671704"/>
                  <a:pt x="741945" y="659566"/>
                  <a:pt x="744371" y="648646"/>
                </a:cubicBezTo>
                <a:cubicBezTo>
                  <a:pt x="749223" y="613528"/>
                  <a:pt x="744371" y="578371"/>
                  <a:pt x="735880" y="544432"/>
                </a:cubicBezTo>
                <a:cubicBezTo>
                  <a:pt x="732241" y="529859"/>
                  <a:pt x="728603" y="515325"/>
                  <a:pt x="731028" y="500790"/>
                </a:cubicBezTo>
                <a:cubicBezTo>
                  <a:pt x="732241" y="495920"/>
                  <a:pt x="729815" y="491088"/>
                  <a:pt x="728603" y="485039"/>
                </a:cubicBezTo>
                <a:cubicBezTo>
                  <a:pt x="721325" y="459584"/>
                  <a:pt x="714047" y="434130"/>
                  <a:pt x="706806" y="407458"/>
                </a:cubicBezTo>
                <a:cubicBezTo>
                  <a:pt x="701954" y="389270"/>
                  <a:pt x="698315" y="369865"/>
                  <a:pt x="694676" y="350500"/>
                </a:cubicBezTo>
                <a:cubicBezTo>
                  <a:pt x="688611" y="315343"/>
                  <a:pt x="682546" y="281404"/>
                  <a:pt x="667991" y="249861"/>
                </a:cubicBezTo>
                <a:cubicBezTo>
                  <a:pt x="660713" y="234109"/>
                  <a:pt x="651046" y="218357"/>
                  <a:pt x="644981" y="201387"/>
                </a:cubicBezTo>
                <a:cubicBezTo>
                  <a:pt x="637703" y="181982"/>
                  <a:pt x="627999" y="165013"/>
                  <a:pt x="617083" y="148043"/>
                </a:cubicBezTo>
                <a:cubicBezTo>
                  <a:pt x="602564" y="122589"/>
                  <a:pt x="591647" y="117757"/>
                  <a:pt x="561323" y="121410"/>
                </a:cubicBezTo>
                <a:cubicBezTo>
                  <a:pt x="556471" y="122589"/>
                  <a:pt x="552869" y="123806"/>
                  <a:pt x="548017" y="123806"/>
                </a:cubicBezTo>
                <a:cubicBezTo>
                  <a:pt x="533461" y="127460"/>
                  <a:pt x="518906" y="129895"/>
                  <a:pt x="504350" y="133509"/>
                </a:cubicBezTo>
                <a:cubicBezTo>
                  <a:pt x="487405" y="137162"/>
                  <a:pt x="470423" y="140776"/>
                  <a:pt x="454655" y="144429"/>
                </a:cubicBezTo>
                <a:cubicBezTo>
                  <a:pt x="414664" y="154132"/>
                  <a:pt x="373459" y="165013"/>
                  <a:pt x="333468" y="174715"/>
                </a:cubicBezTo>
                <a:cubicBezTo>
                  <a:pt x="318912" y="178368"/>
                  <a:pt x="304357" y="183200"/>
                  <a:pt x="291014" y="186853"/>
                </a:cubicBezTo>
                <a:cubicBezTo>
                  <a:pt x="266791" y="194120"/>
                  <a:pt x="242532" y="201387"/>
                  <a:pt x="218309" y="207437"/>
                </a:cubicBezTo>
                <a:cubicBezTo>
                  <a:pt x="198902" y="212307"/>
                  <a:pt x="179531" y="214743"/>
                  <a:pt x="158910" y="218357"/>
                </a:cubicBezTo>
                <a:cubicBezTo>
                  <a:pt x="146781" y="220792"/>
                  <a:pt x="135865" y="224406"/>
                  <a:pt x="124984" y="226842"/>
                </a:cubicBezTo>
                <a:cubicBezTo>
                  <a:pt x="116493" y="229277"/>
                  <a:pt x="114067" y="234109"/>
                  <a:pt x="117706" y="242593"/>
                </a:cubicBezTo>
                <a:cubicBezTo>
                  <a:pt x="118920" y="245029"/>
                  <a:pt x="120132" y="246247"/>
                  <a:pt x="121345" y="248682"/>
                </a:cubicBezTo>
                <a:cubicBezTo>
                  <a:pt x="144355" y="297155"/>
                  <a:pt x="162549" y="346846"/>
                  <a:pt x="173467" y="400191"/>
                </a:cubicBezTo>
                <a:cubicBezTo>
                  <a:pt x="175892" y="411072"/>
                  <a:pt x="179531" y="421992"/>
                  <a:pt x="181957" y="432912"/>
                </a:cubicBezTo>
                <a:cubicBezTo>
                  <a:pt x="189198" y="464416"/>
                  <a:pt x="197689" y="495920"/>
                  <a:pt x="202541" y="528680"/>
                </a:cubicBezTo>
                <a:cubicBezTo>
                  <a:pt x="208606" y="572283"/>
                  <a:pt x="212244" y="615924"/>
                  <a:pt x="217096" y="659566"/>
                </a:cubicBezTo>
                <a:lnTo>
                  <a:pt x="219526" y="739684"/>
                </a:lnTo>
                <a:lnTo>
                  <a:pt x="85884" y="739684"/>
                </a:lnTo>
                <a:lnTo>
                  <a:pt x="85563" y="739415"/>
                </a:lnTo>
                <a:cubicBezTo>
                  <a:pt x="82227" y="733199"/>
                  <a:pt x="81317" y="725618"/>
                  <a:pt x="82530" y="716524"/>
                </a:cubicBezTo>
                <a:cubicBezTo>
                  <a:pt x="83743" y="706861"/>
                  <a:pt x="83743" y="695941"/>
                  <a:pt x="83743" y="685020"/>
                </a:cubicBezTo>
                <a:cubicBezTo>
                  <a:pt x="83743" y="670486"/>
                  <a:pt x="82530" y="669269"/>
                  <a:pt x="68011" y="665615"/>
                </a:cubicBezTo>
                <a:cubicBezTo>
                  <a:pt x="59520" y="663219"/>
                  <a:pt x="49817" y="663219"/>
                  <a:pt x="41326" y="660784"/>
                </a:cubicBezTo>
                <a:cubicBezTo>
                  <a:pt x="31623" y="658348"/>
                  <a:pt x="23168" y="654734"/>
                  <a:pt x="14678" y="649864"/>
                </a:cubicBezTo>
                <a:cubicBezTo>
                  <a:pt x="-3518" y="638983"/>
                  <a:pt x="-2305" y="626845"/>
                  <a:pt x="4973" y="614707"/>
                </a:cubicBezTo>
                <a:cubicBezTo>
                  <a:pt x="12251" y="603826"/>
                  <a:pt x="17103" y="591688"/>
                  <a:pt x="23168" y="578371"/>
                </a:cubicBezTo>
                <a:cubicBezTo>
                  <a:pt x="47391" y="526245"/>
                  <a:pt x="58307" y="469287"/>
                  <a:pt x="69225" y="413507"/>
                </a:cubicBezTo>
                <a:cubicBezTo>
                  <a:pt x="71650" y="400191"/>
                  <a:pt x="75289" y="385617"/>
                  <a:pt x="78891" y="372301"/>
                </a:cubicBezTo>
                <a:cubicBezTo>
                  <a:pt x="78891" y="371083"/>
                  <a:pt x="80104" y="369865"/>
                  <a:pt x="80104" y="367469"/>
                </a:cubicBezTo>
                <a:cubicBezTo>
                  <a:pt x="83743" y="328659"/>
                  <a:pt x="84956" y="288671"/>
                  <a:pt x="75252" y="249861"/>
                </a:cubicBezTo>
                <a:cubicBezTo>
                  <a:pt x="72863" y="240197"/>
                  <a:pt x="68011" y="231713"/>
                  <a:pt x="63159" y="223228"/>
                </a:cubicBezTo>
                <a:cubicBezTo>
                  <a:pt x="55881" y="208654"/>
                  <a:pt x="55881" y="201387"/>
                  <a:pt x="71650" y="194120"/>
                </a:cubicBezTo>
                <a:cubicBezTo>
                  <a:pt x="84956" y="188071"/>
                  <a:pt x="89808" y="178368"/>
                  <a:pt x="92234" y="165013"/>
                </a:cubicBezTo>
                <a:cubicBezTo>
                  <a:pt x="93447" y="156528"/>
                  <a:pt x="97086" y="148043"/>
                  <a:pt x="100725" y="139558"/>
                </a:cubicBezTo>
                <a:cubicBezTo>
                  <a:pt x="111641" y="117757"/>
                  <a:pt x="127410" y="110490"/>
                  <a:pt x="155272" y="116539"/>
                </a:cubicBezTo>
                <a:cubicBezTo>
                  <a:pt x="160123" y="117757"/>
                  <a:pt x="163762" y="120192"/>
                  <a:pt x="167401" y="121410"/>
                </a:cubicBezTo>
                <a:cubicBezTo>
                  <a:pt x="174679" y="123806"/>
                  <a:pt x="180744" y="122589"/>
                  <a:pt x="185559" y="116539"/>
                </a:cubicBezTo>
                <a:cubicBezTo>
                  <a:pt x="190411" y="111708"/>
                  <a:pt x="194050" y="106837"/>
                  <a:pt x="198902" y="102005"/>
                </a:cubicBezTo>
                <a:cubicBezTo>
                  <a:pt x="214670" y="85036"/>
                  <a:pt x="234078" y="76551"/>
                  <a:pt x="257088" y="85036"/>
                </a:cubicBezTo>
                <a:cubicBezTo>
                  <a:pt x="260727" y="86253"/>
                  <a:pt x="264365" y="87471"/>
                  <a:pt x="268004" y="87471"/>
                </a:cubicBezTo>
                <a:cubicBezTo>
                  <a:pt x="274069" y="88649"/>
                  <a:pt x="278921" y="88649"/>
                  <a:pt x="281347" y="82600"/>
                </a:cubicBezTo>
                <a:cubicBezTo>
                  <a:pt x="293440" y="62017"/>
                  <a:pt x="315273" y="57146"/>
                  <a:pt x="334681" y="48661"/>
                </a:cubicBezTo>
                <a:cubicBezTo>
                  <a:pt x="344348" y="45047"/>
                  <a:pt x="354052" y="47443"/>
                  <a:pt x="362543" y="51096"/>
                </a:cubicBezTo>
                <a:cubicBezTo>
                  <a:pt x="371033" y="54710"/>
                  <a:pt x="378311" y="52314"/>
                  <a:pt x="384376" y="46226"/>
                </a:cubicBezTo>
                <a:cubicBezTo>
                  <a:pt x="388015" y="41394"/>
                  <a:pt x="392867" y="37741"/>
                  <a:pt x="396469" y="32909"/>
                </a:cubicBezTo>
                <a:cubicBezTo>
                  <a:pt x="414664" y="17157"/>
                  <a:pt x="435284" y="8672"/>
                  <a:pt x="459507" y="20771"/>
                </a:cubicBezTo>
                <a:cubicBezTo>
                  <a:pt x="470423" y="26860"/>
                  <a:pt x="478914" y="25642"/>
                  <a:pt x="487405" y="17157"/>
                </a:cubicBezTo>
                <a:cubicBezTo>
                  <a:pt x="501924" y="2623"/>
                  <a:pt x="522544" y="3802"/>
                  <a:pt x="541952" y="18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">
            <a:extLst>
              <a:ext uri="{FF2B5EF4-FFF2-40B4-BE49-F238E27FC236}">
                <a16:creationId xmlns:a16="http://schemas.microsoft.com/office/drawing/2014/main" id="{F0272817-3153-EA43-8BAC-2F9DD6FDE8D8}"/>
              </a:ext>
            </a:extLst>
          </p:cNvPr>
          <p:cNvSpPr/>
          <p:nvPr/>
        </p:nvSpPr>
        <p:spPr>
          <a:xfrm>
            <a:off x="5953675" y="6445579"/>
            <a:ext cx="238867" cy="37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6" h="21110" extrusionOk="0">
                <a:moveTo>
                  <a:pt x="12211" y="6"/>
                </a:moveTo>
                <a:cubicBezTo>
                  <a:pt x="13164" y="6"/>
                  <a:pt x="13905" y="344"/>
                  <a:pt x="14329" y="886"/>
                </a:cubicBezTo>
                <a:cubicBezTo>
                  <a:pt x="14646" y="1225"/>
                  <a:pt x="14752" y="1563"/>
                  <a:pt x="14858" y="1969"/>
                </a:cubicBezTo>
                <a:cubicBezTo>
                  <a:pt x="15493" y="3662"/>
                  <a:pt x="16023" y="5355"/>
                  <a:pt x="16552" y="7048"/>
                </a:cubicBezTo>
                <a:cubicBezTo>
                  <a:pt x="16658" y="7386"/>
                  <a:pt x="16764" y="7793"/>
                  <a:pt x="16976" y="8131"/>
                </a:cubicBezTo>
                <a:cubicBezTo>
                  <a:pt x="18246" y="10298"/>
                  <a:pt x="18987" y="12465"/>
                  <a:pt x="19305" y="14767"/>
                </a:cubicBezTo>
                <a:cubicBezTo>
                  <a:pt x="19411" y="15715"/>
                  <a:pt x="20046" y="16730"/>
                  <a:pt x="20364" y="17678"/>
                </a:cubicBezTo>
                <a:cubicBezTo>
                  <a:pt x="20470" y="17949"/>
                  <a:pt x="20576" y="18152"/>
                  <a:pt x="20682" y="18423"/>
                </a:cubicBezTo>
                <a:cubicBezTo>
                  <a:pt x="21211" y="19439"/>
                  <a:pt x="20576" y="20184"/>
                  <a:pt x="19093" y="20455"/>
                </a:cubicBezTo>
                <a:cubicBezTo>
                  <a:pt x="18564" y="20522"/>
                  <a:pt x="18140" y="20725"/>
                  <a:pt x="17717" y="20861"/>
                </a:cubicBezTo>
                <a:cubicBezTo>
                  <a:pt x="16023" y="21538"/>
                  <a:pt x="14435" y="20725"/>
                  <a:pt x="13905" y="19710"/>
                </a:cubicBezTo>
                <a:cubicBezTo>
                  <a:pt x="13587" y="18965"/>
                  <a:pt x="13270" y="18152"/>
                  <a:pt x="12952" y="17408"/>
                </a:cubicBezTo>
                <a:cubicBezTo>
                  <a:pt x="12529" y="16460"/>
                  <a:pt x="12105" y="15512"/>
                  <a:pt x="11787" y="14496"/>
                </a:cubicBezTo>
                <a:cubicBezTo>
                  <a:pt x="11470" y="13480"/>
                  <a:pt x="11152" y="12465"/>
                  <a:pt x="10940" y="11449"/>
                </a:cubicBezTo>
                <a:cubicBezTo>
                  <a:pt x="10835" y="11110"/>
                  <a:pt x="10835" y="10704"/>
                  <a:pt x="10623" y="10366"/>
                </a:cubicBezTo>
                <a:cubicBezTo>
                  <a:pt x="10305" y="9756"/>
                  <a:pt x="9564" y="9621"/>
                  <a:pt x="8823" y="10095"/>
                </a:cubicBezTo>
                <a:cubicBezTo>
                  <a:pt x="8399" y="10366"/>
                  <a:pt x="8082" y="10636"/>
                  <a:pt x="7658" y="10907"/>
                </a:cubicBezTo>
                <a:cubicBezTo>
                  <a:pt x="6917" y="11517"/>
                  <a:pt x="5964" y="11720"/>
                  <a:pt x="4693" y="11517"/>
                </a:cubicBezTo>
                <a:cubicBezTo>
                  <a:pt x="3423" y="11314"/>
                  <a:pt x="2258" y="11043"/>
                  <a:pt x="1199" y="10501"/>
                </a:cubicBezTo>
                <a:cubicBezTo>
                  <a:pt x="-177" y="9756"/>
                  <a:pt x="-389" y="8944"/>
                  <a:pt x="670" y="7996"/>
                </a:cubicBezTo>
                <a:cubicBezTo>
                  <a:pt x="1623" y="7048"/>
                  <a:pt x="2682" y="6167"/>
                  <a:pt x="3740" y="5220"/>
                </a:cubicBezTo>
                <a:cubicBezTo>
                  <a:pt x="5011" y="4001"/>
                  <a:pt x="6282" y="2714"/>
                  <a:pt x="7446" y="1428"/>
                </a:cubicBezTo>
                <a:cubicBezTo>
                  <a:pt x="8293" y="480"/>
                  <a:pt x="9458" y="-62"/>
                  <a:pt x="11152" y="6"/>
                </a:cubicBezTo>
                <a:cubicBezTo>
                  <a:pt x="11682" y="141"/>
                  <a:pt x="11893" y="73"/>
                  <a:pt x="12211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Shape">
            <a:extLst>
              <a:ext uri="{FF2B5EF4-FFF2-40B4-BE49-F238E27FC236}">
                <a16:creationId xmlns:a16="http://schemas.microsoft.com/office/drawing/2014/main" id="{EBD162EC-9179-E64F-84E2-98DEBBC4E7B3}"/>
              </a:ext>
            </a:extLst>
          </p:cNvPr>
          <p:cNvSpPr/>
          <p:nvPr/>
        </p:nvSpPr>
        <p:spPr>
          <a:xfrm>
            <a:off x="5832463" y="6372852"/>
            <a:ext cx="53448" cy="54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5" h="18543" extrusionOk="0">
                <a:moveTo>
                  <a:pt x="21165" y="11060"/>
                </a:moveTo>
                <a:cubicBezTo>
                  <a:pt x="21165" y="16875"/>
                  <a:pt x="15405" y="20198"/>
                  <a:pt x="9165" y="17706"/>
                </a:cubicBezTo>
                <a:cubicBezTo>
                  <a:pt x="2925" y="15213"/>
                  <a:pt x="-435" y="10644"/>
                  <a:pt x="45" y="5244"/>
                </a:cubicBezTo>
                <a:cubicBezTo>
                  <a:pt x="45" y="2752"/>
                  <a:pt x="1965" y="1090"/>
                  <a:pt x="4365" y="260"/>
                </a:cubicBezTo>
                <a:cubicBezTo>
                  <a:pt x="11085" y="-1402"/>
                  <a:pt x="21165" y="5244"/>
                  <a:pt x="21165" y="1106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Shape">
            <a:extLst>
              <a:ext uri="{FF2B5EF4-FFF2-40B4-BE49-F238E27FC236}">
                <a16:creationId xmlns:a16="http://schemas.microsoft.com/office/drawing/2014/main" id="{0DD3A7A8-BD7F-984D-88CE-A342F9863080}"/>
              </a:ext>
            </a:extLst>
          </p:cNvPr>
          <p:cNvSpPr/>
          <p:nvPr/>
        </p:nvSpPr>
        <p:spPr>
          <a:xfrm>
            <a:off x="6099128" y="6312247"/>
            <a:ext cx="56040" cy="56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72" h="20611" extrusionOk="0">
                <a:moveTo>
                  <a:pt x="7361" y="31"/>
                </a:moveTo>
                <a:cubicBezTo>
                  <a:pt x="11249" y="31"/>
                  <a:pt x="19025" y="6643"/>
                  <a:pt x="19889" y="10610"/>
                </a:cubicBezTo>
                <a:cubicBezTo>
                  <a:pt x="20321" y="13696"/>
                  <a:pt x="19025" y="16341"/>
                  <a:pt x="16865" y="18545"/>
                </a:cubicBezTo>
                <a:cubicBezTo>
                  <a:pt x="14705" y="20749"/>
                  <a:pt x="12113" y="21190"/>
                  <a:pt x="9521" y="19867"/>
                </a:cubicBezTo>
                <a:cubicBezTo>
                  <a:pt x="4769" y="18104"/>
                  <a:pt x="2177" y="13696"/>
                  <a:pt x="449" y="9288"/>
                </a:cubicBezTo>
                <a:cubicBezTo>
                  <a:pt x="-1279" y="3998"/>
                  <a:pt x="2177" y="-410"/>
                  <a:pt x="7361" y="3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Shape">
            <a:extLst>
              <a:ext uri="{FF2B5EF4-FFF2-40B4-BE49-F238E27FC236}">
                <a16:creationId xmlns:a16="http://schemas.microsoft.com/office/drawing/2014/main" id="{49C554EF-C2DF-4444-A263-89B1D104BCE7}"/>
              </a:ext>
            </a:extLst>
          </p:cNvPr>
          <p:cNvSpPr/>
          <p:nvPr/>
        </p:nvSpPr>
        <p:spPr>
          <a:xfrm>
            <a:off x="5917311" y="6360731"/>
            <a:ext cx="53529" cy="53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78" h="20728" extrusionOk="0">
                <a:moveTo>
                  <a:pt x="9373" y="20700"/>
                </a:moveTo>
                <a:cubicBezTo>
                  <a:pt x="8509" y="20231"/>
                  <a:pt x="5917" y="19292"/>
                  <a:pt x="4621" y="17413"/>
                </a:cubicBezTo>
                <a:cubicBezTo>
                  <a:pt x="2461" y="14596"/>
                  <a:pt x="1165" y="10840"/>
                  <a:pt x="301" y="7553"/>
                </a:cubicBezTo>
                <a:cubicBezTo>
                  <a:pt x="-995" y="3327"/>
                  <a:pt x="2029" y="-430"/>
                  <a:pt x="6781" y="40"/>
                </a:cubicBezTo>
                <a:cubicBezTo>
                  <a:pt x="12397" y="509"/>
                  <a:pt x="16285" y="3796"/>
                  <a:pt x="18445" y="8961"/>
                </a:cubicBezTo>
                <a:cubicBezTo>
                  <a:pt x="20605" y="15535"/>
                  <a:pt x="17149" y="21170"/>
                  <a:pt x="9373" y="2070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">
            <a:extLst>
              <a:ext uri="{FF2B5EF4-FFF2-40B4-BE49-F238E27FC236}">
                <a16:creationId xmlns:a16="http://schemas.microsoft.com/office/drawing/2014/main" id="{86ED4E4D-0BDA-C44C-80F1-26598DCA5B74}"/>
              </a:ext>
            </a:extLst>
          </p:cNvPr>
          <p:cNvSpPr/>
          <p:nvPr/>
        </p:nvSpPr>
        <p:spPr>
          <a:xfrm>
            <a:off x="6014280" y="6336488"/>
            <a:ext cx="51744" cy="54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18" h="20370" extrusionOk="0">
                <a:moveTo>
                  <a:pt x="3445" y="21"/>
                </a:moveTo>
                <a:cubicBezTo>
                  <a:pt x="10339" y="-429"/>
                  <a:pt x="18611" y="6321"/>
                  <a:pt x="19531" y="11721"/>
                </a:cubicBezTo>
                <a:cubicBezTo>
                  <a:pt x="19990" y="14421"/>
                  <a:pt x="18611" y="16671"/>
                  <a:pt x="16313" y="18021"/>
                </a:cubicBezTo>
                <a:cubicBezTo>
                  <a:pt x="14016" y="19821"/>
                  <a:pt x="11718" y="21171"/>
                  <a:pt x="8501" y="19821"/>
                </a:cubicBezTo>
                <a:cubicBezTo>
                  <a:pt x="2067" y="17121"/>
                  <a:pt x="-1610" y="9921"/>
                  <a:pt x="688" y="3621"/>
                </a:cubicBezTo>
                <a:cubicBezTo>
                  <a:pt x="1148" y="2271"/>
                  <a:pt x="2986" y="921"/>
                  <a:pt x="3445" y="2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">
            <a:extLst>
              <a:ext uri="{FF2B5EF4-FFF2-40B4-BE49-F238E27FC236}">
                <a16:creationId xmlns:a16="http://schemas.microsoft.com/office/drawing/2014/main" id="{C808810A-6C16-C74E-8FC9-5C8F7552B518}"/>
              </a:ext>
            </a:extLst>
          </p:cNvPr>
          <p:cNvSpPr/>
          <p:nvPr/>
        </p:nvSpPr>
        <p:spPr>
          <a:xfrm>
            <a:off x="6196097" y="6300126"/>
            <a:ext cx="46839" cy="48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58" h="20593" extrusionOk="0">
                <a:moveTo>
                  <a:pt x="20358" y="12896"/>
                </a:moveTo>
                <a:cubicBezTo>
                  <a:pt x="19831" y="13925"/>
                  <a:pt x="19304" y="15982"/>
                  <a:pt x="18251" y="18039"/>
                </a:cubicBezTo>
                <a:cubicBezTo>
                  <a:pt x="16670" y="20611"/>
                  <a:pt x="14563" y="21125"/>
                  <a:pt x="11402" y="20096"/>
                </a:cubicBezTo>
                <a:cubicBezTo>
                  <a:pt x="5607" y="18039"/>
                  <a:pt x="2446" y="14439"/>
                  <a:pt x="338" y="8782"/>
                </a:cubicBezTo>
                <a:cubicBezTo>
                  <a:pt x="-1242" y="4154"/>
                  <a:pt x="2973" y="-475"/>
                  <a:pt x="7714" y="39"/>
                </a:cubicBezTo>
                <a:cubicBezTo>
                  <a:pt x="13509" y="39"/>
                  <a:pt x="20358" y="6725"/>
                  <a:pt x="20358" y="1289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8BC3C30-1657-DB47-934C-C1DE70F44E33}"/>
              </a:ext>
            </a:extLst>
          </p:cNvPr>
          <p:cNvGrpSpPr/>
          <p:nvPr userDrawn="1"/>
        </p:nvGrpSpPr>
        <p:grpSpPr>
          <a:xfrm>
            <a:off x="5255110" y="492799"/>
            <a:ext cx="878457" cy="847969"/>
            <a:chOff x="2552700" y="2552700"/>
            <a:chExt cx="920405" cy="888462"/>
          </a:xfrm>
          <a:solidFill>
            <a:schemeClr val="accent3"/>
          </a:solidFill>
        </p:grpSpPr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C2DACD74-3C65-9F4A-9DF4-2969364CDB20}"/>
                </a:ext>
              </a:extLst>
            </p:cNvPr>
            <p:cNvSpPr/>
            <p:nvPr/>
          </p:nvSpPr>
          <p:spPr>
            <a:xfrm>
              <a:off x="2552700" y="2552700"/>
              <a:ext cx="920405" cy="88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64" extrusionOk="0">
                  <a:moveTo>
                    <a:pt x="8723" y="3"/>
                  </a:moveTo>
                  <a:cubicBezTo>
                    <a:pt x="9673" y="-28"/>
                    <a:pt x="10563" y="248"/>
                    <a:pt x="11453" y="524"/>
                  </a:cubicBezTo>
                  <a:cubicBezTo>
                    <a:pt x="11482" y="524"/>
                    <a:pt x="11482" y="524"/>
                    <a:pt x="11512" y="555"/>
                  </a:cubicBezTo>
                  <a:cubicBezTo>
                    <a:pt x="12105" y="923"/>
                    <a:pt x="12699" y="1291"/>
                    <a:pt x="13263" y="1690"/>
                  </a:cubicBezTo>
                  <a:cubicBezTo>
                    <a:pt x="13530" y="1874"/>
                    <a:pt x="13767" y="2150"/>
                    <a:pt x="14004" y="2365"/>
                  </a:cubicBezTo>
                  <a:cubicBezTo>
                    <a:pt x="14716" y="3010"/>
                    <a:pt x="15221" y="3807"/>
                    <a:pt x="15696" y="4636"/>
                  </a:cubicBezTo>
                  <a:cubicBezTo>
                    <a:pt x="16022" y="5188"/>
                    <a:pt x="16378" y="5679"/>
                    <a:pt x="16764" y="6200"/>
                  </a:cubicBezTo>
                  <a:cubicBezTo>
                    <a:pt x="16882" y="6385"/>
                    <a:pt x="17031" y="6415"/>
                    <a:pt x="17238" y="6323"/>
                  </a:cubicBezTo>
                  <a:cubicBezTo>
                    <a:pt x="17327" y="6292"/>
                    <a:pt x="17446" y="6231"/>
                    <a:pt x="17535" y="6170"/>
                  </a:cubicBezTo>
                  <a:cubicBezTo>
                    <a:pt x="18010" y="5955"/>
                    <a:pt x="18396" y="6016"/>
                    <a:pt x="18692" y="6446"/>
                  </a:cubicBezTo>
                  <a:cubicBezTo>
                    <a:pt x="19019" y="6875"/>
                    <a:pt x="19315" y="7305"/>
                    <a:pt x="19345" y="7919"/>
                  </a:cubicBezTo>
                  <a:cubicBezTo>
                    <a:pt x="19345" y="8072"/>
                    <a:pt x="19434" y="8256"/>
                    <a:pt x="19523" y="8379"/>
                  </a:cubicBezTo>
                  <a:cubicBezTo>
                    <a:pt x="20057" y="9207"/>
                    <a:pt x="20591" y="10036"/>
                    <a:pt x="21125" y="10864"/>
                  </a:cubicBezTo>
                  <a:cubicBezTo>
                    <a:pt x="21214" y="11017"/>
                    <a:pt x="21333" y="11171"/>
                    <a:pt x="21422" y="11355"/>
                  </a:cubicBezTo>
                  <a:cubicBezTo>
                    <a:pt x="21600" y="11723"/>
                    <a:pt x="21481" y="12030"/>
                    <a:pt x="21096" y="12183"/>
                  </a:cubicBezTo>
                  <a:cubicBezTo>
                    <a:pt x="20947" y="12245"/>
                    <a:pt x="20769" y="12275"/>
                    <a:pt x="20621" y="12337"/>
                  </a:cubicBezTo>
                  <a:cubicBezTo>
                    <a:pt x="20146" y="12552"/>
                    <a:pt x="19671" y="12736"/>
                    <a:pt x="19286" y="13073"/>
                  </a:cubicBezTo>
                  <a:cubicBezTo>
                    <a:pt x="19137" y="13196"/>
                    <a:pt x="18959" y="13257"/>
                    <a:pt x="18811" y="13319"/>
                  </a:cubicBezTo>
                  <a:cubicBezTo>
                    <a:pt x="18277" y="13533"/>
                    <a:pt x="17713" y="13779"/>
                    <a:pt x="17238" y="14116"/>
                  </a:cubicBezTo>
                  <a:cubicBezTo>
                    <a:pt x="17209" y="14147"/>
                    <a:pt x="17149" y="14178"/>
                    <a:pt x="17090" y="14208"/>
                  </a:cubicBezTo>
                  <a:cubicBezTo>
                    <a:pt x="16289" y="14515"/>
                    <a:pt x="15577" y="15006"/>
                    <a:pt x="14805" y="15436"/>
                  </a:cubicBezTo>
                  <a:cubicBezTo>
                    <a:pt x="14627" y="15528"/>
                    <a:pt x="14420" y="15620"/>
                    <a:pt x="14212" y="15712"/>
                  </a:cubicBezTo>
                  <a:cubicBezTo>
                    <a:pt x="14004" y="15804"/>
                    <a:pt x="13767" y="15896"/>
                    <a:pt x="13559" y="16019"/>
                  </a:cubicBezTo>
                  <a:cubicBezTo>
                    <a:pt x="12996" y="16356"/>
                    <a:pt x="12432" y="16724"/>
                    <a:pt x="11868" y="17031"/>
                  </a:cubicBezTo>
                  <a:cubicBezTo>
                    <a:pt x="11364" y="17307"/>
                    <a:pt x="10830" y="17553"/>
                    <a:pt x="10296" y="17829"/>
                  </a:cubicBezTo>
                  <a:cubicBezTo>
                    <a:pt x="9880" y="18044"/>
                    <a:pt x="9495" y="18258"/>
                    <a:pt x="9079" y="18473"/>
                  </a:cubicBezTo>
                  <a:cubicBezTo>
                    <a:pt x="8931" y="18565"/>
                    <a:pt x="8753" y="18688"/>
                    <a:pt x="8604" y="18719"/>
                  </a:cubicBezTo>
                  <a:cubicBezTo>
                    <a:pt x="7863" y="18903"/>
                    <a:pt x="7269" y="19394"/>
                    <a:pt x="6616" y="19762"/>
                  </a:cubicBezTo>
                  <a:cubicBezTo>
                    <a:pt x="6112" y="20038"/>
                    <a:pt x="5578" y="20314"/>
                    <a:pt x="5074" y="20621"/>
                  </a:cubicBezTo>
                  <a:cubicBezTo>
                    <a:pt x="4807" y="20774"/>
                    <a:pt x="4569" y="20989"/>
                    <a:pt x="4332" y="21204"/>
                  </a:cubicBezTo>
                  <a:cubicBezTo>
                    <a:pt x="3946" y="21541"/>
                    <a:pt x="3590" y="21572"/>
                    <a:pt x="3264" y="21173"/>
                  </a:cubicBezTo>
                  <a:cubicBezTo>
                    <a:pt x="3145" y="21050"/>
                    <a:pt x="3086" y="20897"/>
                    <a:pt x="2997" y="20744"/>
                  </a:cubicBezTo>
                  <a:cubicBezTo>
                    <a:pt x="2789" y="20375"/>
                    <a:pt x="2611" y="20007"/>
                    <a:pt x="2433" y="19639"/>
                  </a:cubicBezTo>
                  <a:cubicBezTo>
                    <a:pt x="2344" y="19486"/>
                    <a:pt x="2255" y="19302"/>
                    <a:pt x="2196" y="19148"/>
                  </a:cubicBezTo>
                  <a:cubicBezTo>
                    <a:pt x="1988" y="18473"/>
                    <a:pt x="1662" y="17859"/>
                    <a:pt x="1395" y="17246"/>
                  </a:cubicBezTo>
                  <a:cubicBezTo>
                    <a:pt x="1216" y="16816"/>
                    <a:pt x="979" y="16417"/>
                    <a:pt x="712" y="16019"/>
                  </a:cubicBezTo>
                  <a:cubicBezTo>
                    <a:pt x="593" y="15834"/>
                    <a:pt x="475" y="15620"/>
                    <a:pt x="415" y="15436"/>
                  </a:cubicBezTo>
                  <a:cubicBezTo>
                    <a:pt x="297" y="15129"/>
                    <a:pt x="326" y="15037"/>
                    <a:pt x="564" y="14853"/>
                  </a:cubicBezTo>
                  <a:cubicBezTo>
                    <a:pt x="682" y="14761"/>
                    <a:pt x="831" y="14669"/>
                    <a:pt x="979" y="14577"/>
                  </a:cubicBezTo>
                  <a:cubicBezTo>
                    <a:pt x="1305" y="14331"/>
                    <a:pt x="1365" y="14208"/>
                    <a:pt x="1216" y="13809"/>
                  </a:cubicBezTo>
                  <a:cubicBezTo>
                    <a:pt x="1157" y="13625"/>
                    <a:pt x="1068" y="13472"/>
                    <a:pt x="979" y="13288"/>
                  </a:cubicBezTo>
                  <a:cubicBezTo>
                    <a:pt x="475" y="12337"/>
                    <a:pt x="208" y="11294"/>
                    <a:pt x="119" y="10220"/>
                  </a:cubicBezTo>
                  <a:cubicBezTo>
                    <a:pt x="119" y="10066"/>
                    <a:pt x="89" y="9913"/>
                    <a:pt x="59" y="9759"/>
                  </a:cubicBezTo>
                  <a:cubicBezTo>
                    <a:pt x="30" y="9637"/>
                    <a:pt x="0" y="9483"/>
                    <a:pt x="0" y="9361"/>
                  </a:cubicBezTo>
                  <a:cubicBezTo>
                    <a:pt x="119" y="8256"/>
                    <a:pt x="89" y="7152"/>
                    <a:pt x="742" y="6170"/>
                  </a:cubicBezTo>
                  <a:cubicBezTo>
                    <a:pt x="1098" y="5648"/>
                    <a:pt x="1365" y="5065"/>
                    <a:pt x="1662" y="4513"/>
                  </a:cubicBezTo>
                  <a:cubicBezTo>
                    <a:pt x="2047" y="3807"/>
                    <a:pt x="2581" y="3255"/>
                    <a:pt x="3115" y="2672"/>
                  </a:cubicBezTo>
                  <a:cubicBezTo>
                    <a:pt x="3560" y="2181"/>
                    <a:pt x="4035" y="1752"/>
                    <a:pt x="4510" y="1322"/>
                  </a:cubicBezTo>
                  <a:cubicBezTo>
                    <a:pt x="4569" y="1261"/>
                    <a:pt x="4629" y="1230"/>
                    <a:pt x="4688" y="1169"/>
                  </a:cubicBezTo>
                  <a:cubicBezTo>
                    <a:pt x="5341" y="800"/>
                    <a:pt x="5993" y="432"/>
                    <a:pt x="6735" y="248"/>
                  </a:cubicBezTo>
                  <a:cubicBezTo>
                    <a:pt x="7062" y="187"/>
                    <a:pt x="7388" y="95"/>
                    <a:pt x="7685" y="64"/>
                  </a:cubicBezTo>
                  <a:cubicBezTo>
                    <a:pt x="8011" y="33"/>
                    <a:pt x="8367" y="33"/>
                    <a:pt x="8723" y="3"/>
                  </a:cubicBezTo>
                  <a:close/>
                  <a:moveTo>
                    <a:pt x="2344" y="12736"/>
                  </a:moveTo>
                  <a:cubicBezTo>
                    <a:pt x="2403" y="12736"/>
                    <a:pt x="2463" y="12705"/>
                    <a:pt x="2552" y="12736"/>
                  </a:cubicBezTo>
                  <a:cubicBezTo>
                    <a:pt x="2759" y="12736"/>
                    <a:pt x="2937" y="12858"/>
                    <a:pt x="3026" y="13042"/>
                  </a:cubicBezTo>
                  <a:cubicBezTo>
                    <a:pt x="3115" y="13257"/>
                    <a:pt x="2997" y="13411"/>
                    <a:pt x="2878" y="13533"/>
                  </a:cubicBezTo>
                  <a:cubicBezTo>
                    <a:pt x="2848" y="13564"/>
                    <a:pt x="2789" y="13595"/>
                    <a:pt x="2759" y="13656"/>
                  </a:cubicBezTo>
                  <a:cubicBezTo>
                    <a:pt x="2581" y="13871"/>
                    <a:pt x="2552" y="13994"/>
                    <a:pt x="2700" y="14208"/>
                  </a:cubicBezTo>
                  <a:cubicBezTo>
                    <a:pt x="2759" y="14270"/>
                    <a:pt x="2819" y="14331"/>
                    <a:pt x="2878" y="14423"/>
                  </a:cubicBezTo>
                  <a:cubicBezTo>
                    <a:pt x="3145" y="14791"/>
                    <a:pt x="3056" y="15067"/>
                    <a:pt x="2641" y="15160"/>
                  </a:cubicBezTo>
                  <a:cubicBezTo>
                    <a:pt x="2403" y="15221"/>
                    <a:pt x="2166" y="15252"/>
                    <a:pt x="1988" y="15405"/>
                  </a:cubicBezTo>
                  <a:cubicBezTo>
                    <a:pt x="1691" y="15650"/>
                    <a:pt x="1543" y="15712"/>
                    <a:pt x="1810" y="16172"/>
                  </a:cubicBezTo>
                  <a:cubicBezTo>
                    <a:pt x="2314" y="16970"/>
                    <a:pt x="2789" y="17798"/>
                    <a:pt x="3145" y="18688"/>
                  </a:cubicBezTo>
                  <a:cubicBezTo>
                    <a:pt x="3234" y="18903"/>
                    <a:pt x="3323" y="19087"/>
                    <a:pt x="3442" y="19302"/>
                  </a:cubicBezTo>
                  <a:cubicBezTo>
                    <a:pt x="3471" y="19394"/>
                    <a:pt x="3531" y="19455"/>
                    <a:pt x="3590" y="19547"/>
                  </a:cubicBezTo>
                  <a:cubicBezTo>
                    <a:pt x="3709" y="19670"/>
                    <a:pt x="3946" y="19700"/>
                    <a:pt x="4095" y="19547"/>
                  </a:cubicBezTo>
                  <a:cubicBezTo>
                    <a:pt x="4243" y="19424"/>
                    <a:pt x="4213" y="19271"/>
                    <a:pt x="4124" y="19148"/>
                  </a:cubicBezTo>
                  <a:cubicBezTo>
                    <a:pt x="4065" y="19056"/>
                    <a:pt x="4005" y="18964"/>
                    <a:pt x="3976" y="18841"/>
                  </a:cubicBezTo>
                  <a:cubicBezTo>
                    <a:pt x="3857" y="18565"/>
                    <a:pt x="3976" y="18350"/>
                    <a:pt x="4302" y="18412"/>
                  </a:cubicBezTo>
                  <a:cubicBezTo>
                    <a:pt x="4510" y="18442"/>
                    <a:pt x="4688" y="18565"/>
                    <a:pt x="4896" y="18688"/>
                  </a:cubicBezTo>
                  <a:cubicBezTo>
                    <a:pt x="5014" y="18749"/>
                    <a:pt x="5133" y="18872"/>
                    <a:pt x="5252" y="18933"/>
                  </a:cubicBezTo>
                  <a:cubicBezTo>
                    <a:pt x="5341" y="18964"/>
                    <a:pt x="5459" y="18903"/>
                    <a:pt x="5548" y="18841"/>
                  </a:cubicBezTo>
                  <a:cubicBezTo>
                    <a:pt x="5637" y="18749"/>
                    <a:pt x="5608" y="18657"/>
                    <a:pt x="5548" y="18535"/>
                  </a:cubicBezTo>
                  <a:cubicBezTo>
                    <a:pt x="5459" y="18381"/>
                    <a:pt x="5341" y="18228"/>
                    <a:pt x="5281" y="18044"/>
                  </a:cubicBezTo>
                  <a:cubicBezTo>
                    <a:pt x="5192" y="17767"/>
                    <a:pt x="5370" y="17583"/>
                    <a:pt x="5637" y="17675"/>
                  </a:cubicBezTo>
                  <a:cubicBezTo>
                    <a:pt x="5875" y="17767"/>
                    <a:pt x="6112" y="17952"/>
                    <a:pt x="6349" y="18105"/>
                  </a:cubicBezTo>
                  <a:cubicBezTo>
                    <a:pt x="6616" y="18289"/>
                    <a:pt x="6913" y="18258"/>
                    <a:pt x="7180" y="17982"/>
                  </a:cubicBezTo>
                  <a:cubicBezTo>
                    <a:pt x="7388" y="17767"/>
                    <a:pt x="7240" y="17614"/>
                    <a:pt x="7121" y="17430"/>
                  </a:cubicBezTo>
                  <a:cubicBezTo>
                    <a:pt x="7121" y="17399"/>
                    <a:pt x="7091" y="17399"/>
                    <a:pt x="7091" y="17369"/>
                  </a:cubicBezTo>
                  <a:cubicBezTo>
                    <a:pt x="7091" y="17277"/>
                    <a:pt x="7032" y="17123"/>
                    <a:pt x="7062" y="17062"/>
                  </a:cubicBezTo>
                  <a:cubicBezTo>
                    <a:pt x="7121" y="16970"/>
                    <a:pt x="7269" y="16908"/>
                    <a:pt x="7388" y="16908"/>
                  </a:cubicBezTo>
                  <a:cubicBezTo>
                    <a:pt x="7566" y="16939"/>
                    <a:pt x="7714" y="17031"/>
                    <a:pt x="7863" y="17154"/>
                  </a:cubicBezTo>
                  <a:cubicBezTo>
                    <a:pt x="8248" y="17430"/>
                    <a:pt x="8426" y="17430"/>
                    <a:pt x="8812" y="17185"/>
                  </a:cubicBezTo>
                  <a:cubicBezTo>
                    <a:pt x="9049" y="17031"/>
                    <a:pt x="9079" y="16908"/>
                    <a:pt x="8960" y="16602"/>
                  </a:cubicBezTo>
                  <a:cubicBezTo>
                    <a:pt x="8901" y="16479"/>
                    <a:pt x="8842" y="16356"/>
                    <a:pt x="8782" y="16233"/>
                  </a:cubicBezTo>
                  <a:cubicBezTo>
                    <a:pt x="8693" y="15957"/>
                    <a:pt x="8812" y="15804"/>
                    <a:pt x="9109" y="15835"/>
                  </a:cubicBezTo>
                  <a:cubicBezTo>
                    <a:pt x="9376" y="15865"/>
                    <a:pt x="9524" y="16019"/>
                    <a:pt x="9702" y="16172"/>
                  </a:cubicBezTo>
                  <a:cubicBezTo>
                    <a:pt x="10029" y="16479"/>
                    <a:pt x="10147" y="16479"/>
                    <a:pt x="10503" y="16264"/>
                  </a:cubicBezTo>
                  <a:cubicBezTo>
                    <a:pt x="10800" y="16080"/>
                    <a:pt x="10830" y="16019"/>
                    <a:pt x="10622" y="15681"/>
                  </a:cubicBezTo>
                  <a:cubicBezTo>
                    <a:pt x="10563" y="15589"/>
                    <a:pt x="10503" y="15528"/>
                    <a:pt x="10474" y="15436"/>
                  </a:cubicBezTo>
                  <a:cubicBezTo>
                    <a:pt x="10385" y="15221"/>
                    <a:pt x="10236" y="15037"/>
                    <a:pt x="10444" y="14822"/>
                  </a:cubicBezTo>
                  <a:cubicBezTo>
                    <a:pt x="10563" y="14699"/>
                    <a:pt x="10859" y="14761"/>
                    <a:pt x="11097" y="14945"/>
                  </a:cubicBezTo>
                  <a:cubicBezTo>
                    <a:pt x="11245" y="15067"/>
                    <a:pt x="11364" y="15221"/>
                    <a:pt x="11482" y="15344"/>
                  </a:cubicBezTo>
                  <a:cubicBezTo>
                    <a:pt x="11601" y="15497"/>
                    <a:pt x="11749" y="15528"/>
                    <a:pt x="11927" y="15436"/>
                  </a:cubicBezTo>
                  <a:cubicBezTo>
                    <a:pt x="12046" y="15374"/>
                    <a:pt x="12165" y="15313"/>
                    <a:pt x="12254" y="15221"/>
                  </a:cubicBezTo>
                  <a:cubicBezTo>
                    <a:pt x="12343" y="15160"/>
                    <a:pt x="12373" y="15037"/>
                    <a:pt x="12313" y="14914"/>
                  </a:cubicBezTo>
                  <a:cubicBezTo>
                    <a:pt x="12254" y="14791"/>
                    <a:pt x="12195" y="14699"/>
                    <a:pt x="12135" y="14577"/>
                  </a:cubicBezTo>
                  <a:cubicBezTo>
                    <a:pt x="12076" y="14423"/>
                    <a:pt x="12046" y="14270"/>
                    <a:pt x="12135" y="14147"/>
                  </a:cubicBezTo>
                  <a:cubicBezTo>
                    <a:pt x="12254" y="13994"/>
                    <a:pt x="12432" y="13994"/>
                    <a:pt x="12580" y="14055"/>
                  </a:cubicBezTo>
                  <a:cubicBezTo>
                    <a:pt x="12729" y="14116"/>
                    <a:pt x="12877" y="14208"/>
                    <a:pt x="12996" y="14331"/>
                  </a:cubicBezTo>
                  <a:cubicBezTo>
                    <a:pt x="13203" y="14577"/>
                    <a:pt x="13411" y="14577"/>
                    <a:pt x="13678" y="14454"/>
                  </a:cubicBezTo>
                  <a:cubicBezTo>
                    <a:pt x="13737" y="14423"/>
                    <a:pt x="13797" y="14392"/>
                    <a:pt x="13886" y="14362"/>
                  </a:cubicBezTo>
                  <a:cubicBezTo>
                    <a:pt x="14182" y="14208"/>
                    <a:pt x="14212" y="14147"/>
                    <a:pt x="14093" y="13840"/>
                  </a:cubicBezTo>
                  <a:cubicBezTo>
                    <a:pt x="14064" y="13779"/>
                    <a:pt x="14034" y="13717"/>
                    <a:pt x="14004" y="13625"/>
                  </a:cubicBezTo>
                  <a:cubicBezTo>
                    <a:pt x="13945" y="13472"/>
                    <a:pt x="13915" y="13319"/>
                    <a:pt x="14064" y="13196"/>
                  </a:cubicBezTo>
                  <a:cubicBezTo>
                    <a:pt x="14182" y="13073"/>
                    <a:pt x="14331" y="13135"/>
                    <a:pt x="14479" y="13196"/>
                  </a:cubicBezTo>
                  <a:cubicBezTo>
                    <a:pt x="14627" y="13257"/>
                    <a:pt x="14776" y="13349"/>
                    <a:pt x="14894" y="13441"/>
                  </a:cubicBezTo>
                  <a:cubicBezTo>
                    <a:pt x="15013" y="13533"/>
                    <a:pt x="15162" y="13564"/>
                    <a:pt x="15310" y="13503"/>
                  </a:cubicBezTo>
                  <a:cubicBezTo>
                    <a:pt x="15666" y="13349"/>
                    <a:pt x="16022" y="13165"/>
                    <a:pt x="16348" y="12981"/>
                  </a:cubicBezTo>
                  <a:cubicBezTo>
                    <a:pt x="16526" y="12889"/>
                    <a:pt x="16556" y="12766"/>
                    <a:pt x="16467" y="12552"/>
                  </a:cubicBezTo>
                  <a:cubicBezTo>
                    <a:pt x="16378" y="12398"/>
                    <a:pt x="16289" y="12214"/>
                    <a:pt x="16230" y="12061"/>
                  </a:cubicBezTo>
                  <a:cubicBezTo>
                    <a:pt x="16200" y="11969"/>
                    <a:pt x="16230" y="11846"/>
                    <a:pt x="16289" y="11754"/>
                  </a:cubicBezTo>
                  <a:cubicBezTo>
                    <a:pt x="16378" y="11631"/>
                    <a:pt x="16526" y="11600"/>
                    <a:pt x="16645" y="11692"/>
                  </a:cubicBezTo>
                  <a:cubicBezTo>
                    <a:pt x="16793" y="11785"/>
                    <a:pt x="16942" y="11907"/>
                    <a:pt x="17060" y="12030"/>
                  </a:cubicBezTo>
                  <a:cubicBezTo>
                    <a:pt x="17327" y="12367"/>
                    <a:pt x="17624" y="12398"/>
                    <a:pt x="18040" y="12122"/>
                  </a:cubicBezTo>
                  <a:cubicBezTo>
                    <a:pt x="18247" y="11999"/>
                    <a:pt x="18277" y="11877"/>
                    <a:pt x="18158" y="11662"/>
                  </a:cubicBezTo>
                  <a:cubicBezTo>
                    <a:pt x="18099" y="11539"/>
                    <a:pt x="17980" y="11416"/>
                    <a:pt x="17951" y="11263"/>
                  </a:cubicBezTo>
                  <a:cubicBezTo>
                    <a:pt x="17921" y="11171"/>
                    <a:pt x="17891" y="11017"/>
                    <a:pt x="17921" y="10956"/>
                  </a:cubicBezTo>
                  <a:cubicBezTo>
                    <a:pt x="18010" y="10864"/>
                    <a:pt x="18158" y="10803"/>
                    <a:pt x="18247" y="10833"/>
                  </a:cubicBezTo>
                  <a:cubicBezTo>
                    <a:pt x="18455" y="10895"/>
                    <a:pt x="18633" y="11017"/>
                    <a:pt x="18811" y="11140"/>
                  </a:cubicBezTo>
                  <a:cubicBezTo>
                    <a:pt x="18959" y="11232"/>
                    <a:pt x="19078" y="11324"/>
                    <a:pt x="19256" y="11294"/>
                  </a:cubicBezTo>
                  <a:cubicBezTo>
                    <a:pt x="19760" y="11202"/>
                    <a:pt x="19938" y="10803"/>
                    <a:pt x="19671" y="10342"/>
                  </a:cubicBezTo>
                  <a:cubicBezTo>
                    <a:pt x="19642" y="10281"/>
                    <a:pt x="19612" y="10250"/>
                    <a:pt x="19582" y="10189"/>
                  </a:cubicBezTo>
                  <a:cubicBezTo>
                    <a:pt x="19167" y="9575"/>
                    <a:pt x="18781" y="8931"/>
                    <a:pt x="18366" y="8317"/>
                  </a:cubicBezTo>
                  <a:cubicBezTo>
                    <a:pt x="18307" y="8225"/>
                    <a:pt x="18247" y="8133"/>
                    <a:pt x="18218" y="8011"/>
                  </a:cubicBezTo>
                  <a:cubicBezTo>
                    <a:pt x="17891" y="7366"/>
                    <a:pt x="17862" y="7366"/>
                    <a:pt x="17209" y="7642"/>
                  </a:cubicBezTo>
                  <a:cubicBezTo>
                    <a:pt x="16734" y="7857"/>
                    <a:pt x="16467" y="7796"/>
                    <a:pt x="16200" y="7336"/>
                  </a:cubicBezTo>
                  <a:cubicBezTo>
                    <a:pt x="16111" y="7213"/>
                    <a:pt x="16081" y="7060"/>
                    <a:pt x="15992" y="6937"/>
                  </a:cubicBezTo>
                  <a:cubicBezTo>
                    <a:pt x="15785" y="6599"/>
                    <a:pt x="15547" y="6292"/>
                    <a:pt x="15340" y="5986"/>
                  </a:cubicBezTo>
                  <a:cubicBezTo>
                    <a:pt x="15191" y="5802"/>
                    <a:pt x="15013" y="5679"/>
                    <a:pt x="14776" y="5710"/>
                  </a:cubicBezTo>
                  <a:cubicBezTo>
                    <a:pt x="14657" y="5740"/>
                    <a:pt x="14509" y="5710"/>
                    <a:pt x="14390" y="5679"/>
                  </a:cubicBezTo>
                  <a:cubicBezTo>
                    <a:pt x="14153" y="5587"/>
                    <a:pt x="14004" y="5311"/>
                    <a:pt x="14212" y="5065"/>
                  </a:cubicBezTo>
                  <a:cubicBezTo>
                    <a:pt x="14568" y="4666"/>
                    <a:pt x="14538" y="4636"/>
                    <a:pt x="14242" y="4206"/>
                  </a:cubicBezTo>
                  <a:cubicBezTo>
                    <a:pt x="14064" y="3961"/>
                    <a:pt x="13856" y="3869"/>
                    <a:pt x="13530" y="3869"/>
                  </a:cubicBezTo>
                  <a:cubicBezTo>
                    <a:pt x="13144" y="3899"/>
                    <a:pt x="12966" y="3684"/>
                    <a:pt x="12996" y="3286"/>
                  </a:cubicBezTo>
                  <a:cubicBezTo>
                    <a:pt x="12996" y="3194"/>
                    <a:pt x="13025" y="3102"/>
                    <a:pt x="13055" y="3010"/>
                  </a:cubicBezTo>
                  <a:cubicBezTo>
                    <a:pt x="13085" y="2825"/>
                    <a:pt x="13055" y="2641"/>
                    <a:pt x="12907" y="2549"/>
                  </a:cubicBezTo>
                  <a:cubicBezTo>
                    <a:pt x="12669" y="2396"/>
                    <a:pt x="12432" y="2273"/>
                    <a:pt x="12165" y="2212"/>
                  </a:cubicBezTo>
                  <a:cubicBezTo>
                    <a:pt x="11987" y="2150"/>
                    <a:pt x="11838" y="2334"/>
                    <a:pt x="11690" y="2457"/>
                  </a:cubicBezTo>
                  <a:cubicBezTo>
                    <a:pt x="11660" y="2488"/>
                    <a:pt x="11601" y="2519"/>
                    <a:pt x="11542" y="2549"/>
                  </a:cubicBezTo>
                  <a:cubicBezTo>
                    <a:pt x="11186" y="2703"/>
                    <a:pt x="10889" y="2488"/>
                    <a:pt x="10889" y="2089"/>
                  </a:cubicBezTo>
                  <a:cubicBezTo>
                    <a:pt x="10889" y="1997"/>
                    <a:pt x="10889" y="1905"/>
                    <a:pt x="10919" y="1813"/>
                  </a:cubicBezTo>
                  <a:cubicBezTo>
                    <a:pt x="10919" y="1629"/>
                    <a:pt x="10859" y="1475"/>
                    <a:pt x="10681" y="1414"/>
                  </a:cubicBezTo>
                  <a:cubicBezTo>
                    <a:pt x="10533" y="1353"/>
                    <a:pt x="10385" y="1291"/>
                    <a:pt x="10207" y="1261"/>
                  </a:cubicBezTo>
                  <a:cubicBezTo>
                    <a:pt x="10029" y="1230"/>
                    <a:pt x="9940" y="1322"/>
                    <a:pt x="9880" y="1475"/>
                  </a:cubicBezTo>
                  <a:cubicBezTo>
                    <a:pt x="9791" y="1690"/>
                    <a:pt x="9732" y="1936"/>
                    <a:pt x="9643" y="2150"/>
                  </a:cubicBezTo>
                  <a:cubicBezTo>
                    <a:pt x="9583" y="2304"/>
                    <a:pt x="9465" y="2335"/>
                    <a:pt x="9316" y="2304"/>
                  </a:cubicBezTo>
                  <a:cubicBezTo>
                    <a:pt x="9138" y="2273"/>
                    <a:pt x="8960" y="2150"/>
                    <a:pt x="8901" y="1966"/>
                  </a:cubicBezTo>
                  <a:cubicBezTo>
                    <a:pt x="8871" y="1844"/>
                    <a:pt x="8842" y="1721"/>
                    <a:pt x="8812" y="1567"/>
                  </a:cubicBezTo>
                  <a:cubicBezTo>
                    <a:pt x="8753" y="1261"/>
                    <a:pt x="8664" y="1169"/>
                    <a:pt x="8367" y="1199"/>
                  </a:cubicBezTo>
                  <a:cubicBezTo>
                    <a:pt x="8070" y="1230"/>
                    <a:pt x="7774" y="1261"/>
                    <a:pt x="7507" y="1291"/>
                  </a:cubicBezTo>
                  <a:cubicBezTo>
                    <a:pt x="7269" y="1322"/>
                    <a:pt x="7210" y="1445"/>
                    <a:pt x="7210" y="1690"/>
                  </a:cubicBezTo>
                  <a:cubicBezTo>
                    <a:pt x="7240" y="1874"/>
                    <a:pt x="7269" y="2058"/>
                    <a:pt x="7269" y="2242"/>
                  </a:cubicBezTo>
                  <a:cubicBezTo>
                    <a:pt x="7269" y="2427"/>
                    <a:pt x="7210" y="2580"/>
                    <a:pt x="7032" y="2641"/>
                  </a:cubicBezTo>
                  <a:cubicBezTo>
                    <a:pt x="6883" y="2703"/>
                    <a:pt x="6735" y="2641"/>
                    <a:pt x="6646" y="2519"/>
                  </a:cubicBezTo>
                  <a:cubicBezTo>
                    <a:pt x="6557" y="2427"/>
                    <a:pt x="6468" y="2273"/>
                    <a:pt x="6349" y="2181"/>
                  </a:cubicBezTo>
                  <a:cubicBezTo>
                    <a:pt x="6112" y="1936"/>
                    <a:pt x="5964" y="1936"/>
                    <a:pt x="5667" y="2120"/>
                  </a:cubicBezTo>
                  <a:cubicBezTo>
                    <a:pt x="5519" y="2242"/>
                    <a:pt x="5370" y="2365"/>
                    <a:pt x="5252" y="2488"/>
                  </a:cubicBezTo>
                  <a:cubicBezTo>
                    <a:pt x="4955" y="2764"/>
                    <a:pt x="4955" y="2795"/>
                    <a:pt x="5133" y="3163"/>
                  </a:cubicBezTo>
                  <a:cubicBezTo>
                    <a:pt x="5222" y="3347"/>
                    <a:pt x="5311" y="3562"/>
                    <a:pt x="5370" y="3777"/>
                  </a:cubicBezTo>
                  <a:cubicBezTo>
                    <a:pt x="5400" y="3930"/>
                    <a:pt x="5370" y="4083"/>
                    <a:pt x="5222" y="4175"/>
                  </a:cubicBezTo>
                  <a:cubicBezTo>
                    <a:pt x="5074" y="4237"/>
                    <a:pt x="4985" y="4175"/>
                    <a:pt x="4866" y="4083"/>
                  </a:cubicBezTo>
                  <a:cubicBezTo>
                    <a:pt x="4718" y="3961"/>
                    <a:pt x="4569" y="3807"/>
                    <a:pt x="4391" y="3715"/>
                  </a:cubicBezTo>
                  <a:cubicBezTo>
                    <a:pt x="4183" y="3562"/>
                    <a:pt x="4065" y="3562"/>
                    <a:pt x="3887" y="3715"/>
                  </a:cubicBezTo>
                  <a:cubicBezTo>
                    <a:pt x="3738" y="3869"/>
                    <a:pt x="3590" y="4022"/>
                    <a:pt x="3442" y="4206"/>
                  </a:cubicBezTo>
                  <a:cubicBezTo>
                    <a:pt x="3323" y="4329"/>
                    <a:pt x="3353" y="4482"/>
                    <a:pt x="3412" y="4636"/>
                  </a:cubicBezTo>
                  <a:cubicBezTo>
                    <a:pt x="3531" y="4820"/>
                    <a:pt x="3620" y="5035"/>
                    <a:pt x="3709" y="5249"/>
                  </a:cubicBezTo>
                  <a:cubicBezTo>
                    <a:pt x="3768" y="5403"/>
                    <a:pt x="3768" y="5556"/>
                    <a:pt x="3649" y="5679"/>
                  </a:cubicBezTo>
                  <a:cubicBezTo>
                    <a:pt x="3501" y="5802"/>
                    <a:pt x="3353" y="5802"/>
                    <a:pt x="3175" y="5710"/>
                  </a:cubicBezTo>
                  <a:cubicBezTo>
                    <a:pt x="3115" y="5679"/>
                    <a:pt x="3086" y="5648"/>
                    <a:pt x="3026" y="5617"/>
                  </a:cubicBezTo>
                  <a:cubicBezTo>
                    <a:pt x="2611" y="5372"/>
                    <a:pt x="2611" y="5372"/>
                    <a:pt x="2374" y="5802"/>
                  </a:cubicBezTo>
                  <a:cubicBezTo>
                    <a:pt x="2314" y="5894"/>
                    <a:pt x="2285" y="5955"/>
                    <a:pt x="2255" y="6047"/>
                  </a:cubicBezTo>
                  <a:cubicBezTo>
                    <a:pt x="2196" y="6170"/>
                    <a:pt x="2196" y="6292"/>
                    <a:pt x="2285" y="6415"/>
                  </a:cubicBezTo>
                  <a:cubicBezTo>
                    <a:pt x="2344" y="6477"/>
                    <a:pt x="2374" y="6538"/>
                    <a:pt x="2433" y="6599"/>
                  </a:cubicBezTo>
                  <a:cubicBezTo>
                    <a:pt x="2641" y="6967"/>
                    <a:pt x="2522" y="7274"/>
                    <a:pt x="2107" y="7305"/>
                  </a:cubicBezTo>
                  <a:cubicBezTo>
                    <a:pt x="2047" y="7305"/>
                    <a:pt x="1988" y="7305"/>
                    <a:pt x="1929" y="7305"/>
                  </a:cubicBezTo>
                  <a:cubicBezTo>
                    <a:pt x="1573" y="7336"/>
                    <a:pt x="1424" y="7489"/>
                    <a:pt x="1365" y="7919"/>
                  </a:cubicBezTo>
                  <a:cubicBezTo>
                    <a:pt x="1305" y="8348"/>
                    <a:pt x="1335" y="8440"/>
                    <a:pt x="1721" y="8594"/>
                  </a:cubicBezTo>
                  <a:cubicBezTo>
                    <a:pt x="1899" y="8655"/>
                    <a:pt x="2077" y="8716"/>
                    <a:pt x="2225" y="8839"/>
                  </a:cubicBezTo>
                  <a:cubicBezTo>
                    <a:pt x="2433" y="8962"/>
                    <a:pt x="2433" y="9238"/>
                    <a:pt x="2225" y="9330"/>
                  </a:cubicBezTo>
                  <a:cubicBezTo>
                    <a:pt x="2077" y="9422"/>
                    <a:pt x="1929" y="9453"/>
                    <a:pt x="1751" y="9483"/>
                  </a:cubicBezTo>
                  <a:cubicBezTo>
                    <a:pt x="1246" y="9545"/>
                    <a:pt x="1187" y="9575"/>
                    <a:pt x="1246" y="10128"/>
                  </a:cubicBezTo>
                  <a:cubicBezTo>
                    <a:pt x="1246" y="10189"/>
                    <a:pt x="1276" y="10281"/>
                    <a:pt x="1276" y="10342"/>
                  </a:cubicBezTo>
                  <a:cubicBezTo>
                    <a:pt x="1305" y="10619"/>
                    <a:pt x="1454" y="10803"/>
                    <a:pt x="1721" y="10864"/>
                  </a:cubicBezTo>
                  <a:cubicBezTo>
                    <a:pt x="1869" y="10895"/>
                    <a:pt x="1988" y="10956"/>
                    <a:pt x="2136" y="11017"/>
                  </a:cubicBezTo>
                  <a:cubicBezTo>
                    <a:pt x="2285" y="11110"/>
                    <a:pt x="2403" y="11202"/>
                    <a:pt x="2403" y="11416"/>
                  </a:cubicBezTo>
                  <a:cubicBezTo>
                    <a:pt x="2403" y="11631"/>
                    <a:pt x="2255" y="11692"/>
                    <a:pt x="2107" y="11785"/>
                  </a:cubicBezTo>
                  <a:cubicBezTo>
                    <a:pt x="2047" y="11815"/>
                    <a:pt x="2018" y="11815"/>
                    <a:pt x="1958" y="11846"/>
                  </a:cubicBezTo>
                  <a:cubicBezTo>
                    <a:pt x="1662" y="11969"/>
                    <a:pt x="1632" y="12061"/>
                    <a:pt x="1751" y="12367"/>
                  </a:cubicBezTo>
                  <a:cubicBezTo>
                    <a:pt x="1899" y="12736"/>
                    <a:pt x="2107" y="12797"/>
                    <a:pt x="2344" y="1273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">
              <a:extLst>
                <a:ext uri="{FF2B5EF4-FFF2-40B4-BE49-F238E27FC236}">
                  <a16:creationId xmlns:a16="http://schemas.microsoft.com/office/drawing/2014/main" id="{387B65B7-2F94-1E4E-B6F5-D1C0DD0AECD9}"/>
                </a:ext>
              </a:extLst>
            </p:cNvPr>
            <p:cNvSpPr/>
            <p:nvPr/>
          </p:nvSpPr>
          <p:spPr>
            <a:xfrm>
              <a:off x="2755900" y="2806700"/>
              <a:ext cx="348078" cy="30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43" extrusionOk="0">
                  <a:moveTo>
                    <a:pt x="9317" y="0"/>
                  </a:moveTo>
                  <a:cubicBezTo>
                    <a:pt x="10324" y="87"/>
                    <a:pt x="11330" y="0"/>
                    <a:pt x="12259" y="261"/>
                  </a:cubicBezTo>
                  <a:cubicBezTo>
                    <a:pt x="13266" y="523"/>
                    <a:pt x="14195" y="1132"/>
                    <a:pt x="15124" y="1655"/>
                  </a:cubicBezTo>
                  <a:cubicBezTo>
                    <a:pt x="15898" y="2177"/>
                    <a:pt x="16595" y="2787"/>
                    <a:pt x="17369" y="3397"/>
                  </a:cubicBezTo>
                  <a:cubicBezTo>
                    <a:pt x="17524" y="3571"/>
                    <a:pt x="17756" y="3745"/>
                    <a:pt x="17911" y="3919"/>
                  </a:cubicBezTo>
                  <a:cubicBezTo>
                    <a:pt x="18840" y="5139"/>
                    <a:pt x="19846" y="6445"/>
                    <a:pt x="20698" y="7752"/>
                  </a:cubicBezTo>
                  <a:cubicBezTo>
                    <a:pt x="21472" y="8884"/>
                    <a:pt x="21395" y="10190"/>
                    <a:pt x="20388" y="11235"/>
                  </a:cubicBezTo>
                  <a:cubicBezTo>
                    <a:pt x="19382" y="12368"/>
                    <a:pt x="18220" y="13326"/>
                    <a:pt x="16749" y="13674"/>
                  </a:cubicBezTo>
                  <a:cubicBezTo>
                    <a:pt x="15820" y="13935"/>
                    <a:pt x="14969" y="14371"/>
                    <a:pt x="14195" y="14981"/>
                  </a:cubicBezTo>
                  <a:cubicBezTo>
                    <a:pt x="13111" y="15765"/>
                    <a:pt x="11949" y="16548"/>
                    <a:pt x="10711" y="17158"/>
                  </a:cubicBezTo>
                  <a:cubicBezTo>
                    <a:pt x="8853" y="18203"/>
                    <a:pt x="7072" y="19423"/>
                    <a:pt x="5291" y="20642"/>
                  </a:cubicBezTo>
                  <a:cubicBezTo>
                    <a:pt x="3975" y="21600"/>
                    <a:pt x="2659" y="21165"/>
                    <a:pt x="2040" y="19510"/>
                  </a:cubicBezTo>
                  <a:cubicBezTo>
                    <a:pt x="1266" y="17419"/>
                    <a:pt x="414" y="15329"/>
                    <a:pt x="104" y="13065"/>
                  </a:cubicBezTo>
                  <a:cubicBezTo>
                    <a:pt x="-128" y="11497"/>
                    <a:pt x="27" y="9929"/>
                    <a:pt x="569" y="8535"/>
                  </a:cubicBezTo>
                  <a:cubicBezTo>
                    <a:pt x="1266" y="6706"/>
                    <a:pt x="2117" y="4877"/>
                    <a:pt x="3046" y="3135"/>
                  </a:cubicBezTo>
                  <a:cubicBezTo>
                    <a:pt x="4053" y="1306"/>
                    <a:pt x="5678" y="435"/>
                    <a:pt x="7614" y="261"/>
                  </a:cubicBezTo>
                  <a:cubicBezTo>
                    <a:pt x="8156" y="174"/>
                    <a:pt x="8775" y="261"/>
                    <a:pt x="9317" y="261"/>
                  </a:cubicBezTo>
                  <a:cubicBezTo>
                    <a:pt x="9317" y="87"/>
                    <a:pt x="9317" y="87"/>
                    <a:pt x="9317" y="0"/>
                  </a:cubicBezTo>
                  <a:close/>
                  <a:moveTo>
                    <a:pt x="2969" y="11497"/>
                  </a:moveTo>
                  <a:cubicBezTo>
                    <a:pt x="3201" y="12977"/>
                    <a:pt x="3433" y="14458"/>
                    <a:pt x="3743" y="15852"/>
                  </a:cubicBezTo>
                  <a:cubicBezTo>
                    <a:pt x="3898" y="16548"/>
                    <a:pt x="4362" y="16810"/>
                    <a:pt x="4982" y="16548"/>
                  </a:cubicBezTo>
                  <a:cubicBezTo>
                    <a:pt x="5678" y="16200"/>
                    <a:pt x="6375" y="15852"/>
                    <a:pt x="7072" y="15416"/>
                  </a:cubicBezTo>
                  <a:cubicBezTo>
                    <a:pt x="9162" y="14197"/>
                    <a:pt x="11020" y="12716"/>
                    <a:pt x="13188" y="11584"/>
                  </a:cubicBezTo>
                  <a:cubicBezTo>
                    <a:pt x="14349" y="10974"/>
                    <a:pt x="15356" y="10103"/>
                    <a:pt x="16362" y="9145"/>
                  </a:cubicBezTo>
                  <a:cubicBezTo>
                    <a:pt x="17291" y="8274"/>
                    <a:pt x="17137" y="6968"/>
                    <a:pt x="16130" y="6184"/>
                  </a:cubicBezTo>
                  <a:cubicBezTo>
                    <a:pt x="15820" y="5923"/>
                    <a:pt x="15356" y="5748"/>
                    <a:pt x="15046" y="5400"/>
                  </a:cubicBezTo>
                  <a:cubicBezTo>
                    <a:pt x="13885" y="4006"/>
                    <a:pt x="12259" y="3658"/>
                    <a:pt x="10633" y="3397"/>
                  </a:cubicBezTo>
                  <a:cubicBezTo>
                    <a:pt x="9704" y="3223"/>
                    <a:pt x="8775" y="3397"/>
                    <a:pt x="7846" y="3919"/>
                  </a:cubicBezTo>
                  <a:cubicBezTo>
                    <a:pt x="6530" y="4616"/>
                    <a:pt x="5601" y="5661"/>
                    <a:pt x="4904" y="7055"/>
                  </a:cubicBezTo>
                  <a:cubicBezTo>
                    <a:pt x="4517" y="7752"/>
                    <a:pt x="4207" y="8448"/>
                    <a:pt x="3820" y="9145"/>
                  </a:cubicBezTo>
                  <a:cubicBezTo>
                    <a:pt x="3278" y="9842"/>
                    <a:pt x="3046" y="10626"/>
                    <a:pt x="2969" y="114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FB4A038-62A0-8D45-8FC9-5DA30C35F494}"/>
              </a:ext>
            </a:extLst>
          </p:cNvPr>
          <p:cNvGrpSpPr/>
          <p:nvPr userDrawn="1"/>
        </p:nvGrpSpPr>
        <p:grpSpPr>
          <a:xfrm>
            <a:off x="6327934" y="711590"/>
            <a:ext cx="1216201" cy="875453"/>
            <a:chOff x="5270500" y="1866900"/>
            <a:chExt cx="1274278" cy="917258"/>
          </a:xfrm>
        </p:grpSpPr>
        <p:sp>
          <p:nvSpPr>
            <p:cNvPr id="167" name="Shape">
              <a:extLst>
                <a:ext uri="{FF2B5EF4-FFF2-40B4-BE49-F238E27FC236}">
                  <a16:creationId xmlns:a16="http://schemas.microsoft.com/office/drawing/2014/main" id="{39F514EB-9B72-9248-B38B-FB50046C0004}"/>
                </a:ext>
              </a:extLst>
            </p:cNvPr>
            <p:cNvSpPr/>
            <p:nvPr/>
          </p:nvSpPr>
          <p:spPr>
            <a:xfrm>
              <a:off x="5270500" y="1866900"/>
              <a:ext cx="1274278" cy="917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78" extrusionOk="0">
                  <a:moveTo>
                    <a:pt x="5737" y="0"/>
                  </a:moveTo>
                  <a:cubicBezTo>
                    <a:pt x="6614" y="60"/>
                    <a:pt x="7363" y="359"/>
                    <a:pt x="7983" y="1165"/>
                  </a:cubicBezTo>
                  <a:cubicBezTo>
                    <a:pt x="8304" y="1554"/>
                    <a:pt x="8646" y="1912"/>
                    <a:pt x="8924" y="2300"/>
                  </a:cubicBezTo>
                  <a:cubicBezTo>
                    <a:pt x="9138" y="2599"/>
                    <a:pt x="9288" y="2958"/>
                    <a:pt x="9459" y="3316"/>
                  </a:cubicBezTo>
                  <a:cubicBezTo>
                    <a:pt x="9630" y="3645"/>
                    <a:pt x="9779" y="4003"/>
                    <a:pt x="9929" y="4332"/>
                  </a:cubicBezTo>
                  <a:cubicBezTo>
                    <a:pt x="9993" y="4481"/>
                    <a:pt x="10036" y="4661"/>
                    <a:pt x="10079" y="4840"/>
                  </a:cubicBezTo>
                  <a:cubicBezTo>
                    <a:pt x="10122" y="4989"/>
                    <a:pt x="10122" y="5139"/>
                    <a:pt x="10164" y="5258"/>
                  </a:cubicBezTo>
                  <a:cubicBezTo>
                    <a:pt x="10464" y="6154"/>
                    <a:pt x="10357" y="7080"/>
                    <a:pt x="10186" y="8007"/>
                  </a:cubicBezTo>
                  <a:cubicBezTo>
                    <a:pt x="10122" y="8305"/>
                    <a:pt x="10100" y="8604"/>
                    <a:pt x="10057" y="8933"/>
                  </a:cubicBezTo>
                  <a:cubicBezTo>
                    <a:pt x="10036" y="9142"/>
                    <a:pt x="10100" y="9291"/>
                    <a:pt x="10228" y="9381"/>
                  </a:cubicBezTo>
                  <a:cubicBezTo>
                    <a:pt x="10699" y="9710"/>
                    <a:pt x="11169" y="10038"/>
                    <a:pt x="11640" y="10367"/>
                  </a:cubicBezTo>
                  <a:cubicBezTo>
                    <a:pt x="11790" y="10486"/>
                    <a:pt x="11939" y="10397"/>
                    <a:pt x="12068" y="10247"/>
                  </a:cubicBezTo>
                  <a:cubicBezTo>
                    <a:pt x="12239" y="10068"/>
                    <a:pt x="12410" y="9889"/>
                    <a:pt x="12581" y="9769"/>
                  </a:cubicBezTo>
                  <a:cubicBezTo>
                    <a:pt x="12859" y="9560"/>
                    <a:pt x="13137" y="9560"/>
                    <a:pt x="13415" y="9799"/>
                  </a:cubicBezTo>
                  <a:cubicBezTo>
                    <a:pt x="13736" y="10098"/>
                    <a:pt x="14078" y="10337"/>
                    <a:pt x="14420" y="10546"/>
                  </a:cubicBezTo>
                  <a:cubicBezTo>
                    <a:pt x="14548" y="10606"/>
                    <a:pt x="14655" y="10725"/>
                    <a:pt x="14762" y="10815"/>
                  </a:cubicBezTo>
                  <a:cubicBezTo>
                    <a:pt x="15297" y="11353"/>
                    <a:pt x="15853" y="11741"/>
                    <a:pt x="16430" y="12159"/>
                  </a:cubicBezTo>
                  <a:cubicBezTo>
                    <a:pt x="16901" y="12488"/>
                    <a:pt x="17393" y="12846"/>
                    <a:pt x="17863" y="13205"/>
                  </a:cubicBezTo>
                  <a:cubicBezTo>
                    <a:pt x="17949" y="13265"/>
                    <a:pt x="18056" y="13354"/>
                    <a:pt x="18120" y="13444"/>
                  </a:cubicBezTo>
                  <a:cubicBezTo>
                    <a:pt x="18419" y="13832"/>
                    <a:pt x="18804" y="14071"/>
                    <a:pt x="19104" y="14430"/>
                  </a:cubicBezTo>
                  <a:cubicBezTo>
                    <a:pt x="19574" y="14938"/>
                    <a:pt x="20130" y="15207"/>
                    <a:pt x="20644" y="15655"/>
                  </a:cubicBezTo>
                  <a:cubicBezTo>
                    <a:pt x="20836" y="15834"/>
                    <a:pt x="21029" y="16013"/>
                    <a:pt x="21221" y="16222"/>
                  </a:cubicBezTo>
                  <a:cubicBezTo>
                    <a:pt x="21435" y="16432"/>
                    <a:pt x="21499" y="16730"/>
                    <a:pt x="21435" y="17089"/>
                  </a:cubicBezTo>
                  <a:cubicBezTo>
                    <a:pt x="21392" y="17268"/>
                    <a:pt x="21371" y="17447"/>
                    <a:pt x="21328" y="17627"/>
                  </a:cubicBezTo>
                  <a:cubicBezTo>
                    <a:pt x="20964" y="18762"/>
                    <a:pt x="20537" y="19807"/>
                    <a:pt x="19831" y="20614"/>
                  </a:cubicBezTo>
                  <a:cubicBezTo>
                    <a:pt x="19724" y="20763"/>
                    <a:pt x="19638" y="20913"/>
                    <a:pt x="19638" y="21122"/>
                  </a:cubicBezTo>
                  <a:cubicBezTo>
                    <a:pt x="19638" y="21331"/>
                    <a:pt x="19531" y="21451"/>
                    <a:pt x="19403" y="21510"/>
                  </a:cubicBezTo>
                  <a:cubicBezTo>
                    <a:pt x="19189" y="21600"/>
                    <a:pt x="19018" y="21600"/>
                    <a:pt x="18804" y="21510"/>
                  </a:cubicBezTo>
                  <a:cubicBezTo>
                    <a:pt x="18398" y="21331"/>
                    <a:pt x="18034" y="21062"/>
                    <a:pt x="17671" y="20763"/>
                  </a:cubicBezTo>
                  <a:cubicBezTo>
                    <a:pt x="17478" y="20614"/>
                    <a:pt x="17265" y="20495"/>
                    <a:pt x="17072" y="20375"/>
                  </a:cubicBezTo>
                  <a:cubicBezTo>
                    <a:pt x="17008" y="20315"/>
                    <a:pt x="16922" y="20285"/>
                    <a:pt x="16858" y="20226"/>
                  </a:cubicBezTo>
                  <a:cubicBezTo>
                    <a:pt x="16131" y="19479"/>
                    <a:pt x="15318" y="18911"/>
                    <a:pt x="14570" y="18194"/>
                  </a:cubicBezTo>
                  <a:cubicBezTo>
                    <a:pt x="13950" y="17627"/>
                    <a:pt x="13265" y="17268"/>
                    <a:pt x="12624" y="16760"/>
                  </a:cubicBezTo>
                  <a:cubicBezTo>
                    <a:pt x="12431" y="16581"/>
                    <a:pt x="12217" y="16432"/>
                    <a:pt x="12004" y="16282"/>
                  </a:cubicBezTo>
                  <a:cubicBezTo>
                    <a:pt x="11897" y="16193"/>
                    <a:pt x="11790" y="16103"/>
                    <a:pt x="11683" y="16043"/>
                  </a:cubicBezTo>
                  <a:cubicBezTo>
                    <a:pt x="11298" y="15924"/>
                    <a:pt x="11084" y="15476"/>
                    <a:pt x="10827" y="15117"/>
                  </a:cubicBezTo>
                  <a:cubicBezTo>
                    <a:pt x="10678" y="14908"/>
                    <a:pt x="10635" y="14639"/>
                    <a:pt x="10699" y="14340"/>
                  </a:cubicBezTo>
                  <a:cubicBezTo>
                    <a:pt x="10806" y="13892"/>
                    <a:pt x="10656" y="13653"/>
                    <a:pt x="10421" y="13414"/>
                  </a:cubicBezTo>
                  <a:cubicBezTo>
                    <a:pt x="10015" y="13056"/>
                    <a:pt x="9630" y="12697"/>
                    <a:pt x="9223" y="12339"/>
                  </a:cubicBezTo>
                  <a:cubicBezTo>
                    <a:pt x="9074" y="12189"/>
                    <a:pt x="8967" y="12219"/>
                    <a:pt x="8860" y="12458"/>
                  </a:cubicBezTo>
                  <a:cubicBezTo>
                    <a:pt x="8731" y="12727"/>
                    <a:pt x="8582" y="12966"/>
                    <a:pt x="8411" y="13205"/>
                  </a:cubicBezTo>
                  <a:cubicBezTo>
                    <a:pt x="7598" y="14221"/>
                    <a:pt x="6614" y="14788"/>
                    <a:pt x="5545" y="15027"/>
                  </a:cubicBezTo>
                  <a:cubicBezTo>
                    <a:pt x="5481" y="15027"/>
                    <a:pt x="5417" y="15057"/>
                    <a:pt x="5352" y="15087"/>
                  </a:cubicBezTo>
                  <a:cubicBezTo>
                    <a:pt x="4861" y="15326"/>
                    <a:pt x="4347" y="15207"/>
                    <a:pt x="3877" y="14997"/>
                  </a:cubicBezTo>
                  <a:cubicBezTo>
                    <a:pt x="3235" y="14699"/>
                    <a:pt x="2615" y="14310"/>
                    <a:pt x="2080" y="13653"/>
                  </a:cubicBezTo>
                  <a:cubicBezTo>
                    <a:pt x="1695" y="13175"/>
                    <a:pt x="1375" y="12667"/>
                    <a:pt x="1118" y="12070"/>
                  </a:cubicBezTo>
                  <a:cubicBezTo>
                    <a:pt x="861" y="11442"/>
                    <a:pt x="605" y="10845"/>
                    <a:pt x="412" y="10188"/>
                  </a:cubicBezTo>
                  <a:cubicBezTo>
                    <a:pt x="284" y="9739"/>
                    <a:pt x="220" y="9232"/>
                    <a:pt x="134" y="8754"/>
                  </a:cubicBezTo>
                  <a:cubicBezTo>
                    <a:pt x="113" y="8574"/>
                    <a:pt x="113" y="8395"/>
                    <a:pt x="70" y="8216"/>
                  </a:cubicBezTo>
                  <a:cubicBezTo>
                    <a:pt x="-101" y="6931"/>
                    <a:pt x="49" y="5736"/>
                    <a:pt x="455" y="4571"/>
                  </a:cubicBezTo>
                  <a:cubicBezTo>
                    <a:pt x="690" y="3884"/>
                    <a:pt x="1011" y="3286"/>
                    <a:pt x="1439" y="2808"/>
                  </a:cubicBezTo>
                  <a:cubicBezTo>
                    <a:pt x="1524" y="2719"/>
                    <a:pt x="1610" y="2569"/>
                    <a:pt x="1674" y="2450"/>
                  </a:cubicBezTo>
                  <a:cubicBezTo>
                    <a:pt x="1867" y="2061"/>
                    <a:pt x="2123" y="1733"/>
                    <a:pt x="2423" y="1494"/>
                  </a:cubicBezTo>
                  <a:cubicBezTo>
                    <a:pt x="2786" y="1225"/>
                    <a:pt x="3128" y="956"/>
                    <a:pt x="3492" y="687"/>
                  </a:cubicBezTo>
                  <a:cubicBezTo>
                    <a:pt x="3920" y="388"/>
                    <a:pt x="4369" y="239"/>
                    <a:pt x="4861" y="179"/>
                  </a:cubicBezTo>
                  <a:cubicBezTo>
                    <a:pt x="5203" y="90"/>
                    <a:pt x="5502" y="30"/>
                    <a:pt x="5737" y="0"/>
                  </a:cubicBezTo>
                  <a:close/>
                  <a:moveTo>
                    <a:pt x="11576" y="13683"/>
                  </a:moveTo>
                  <a:cubicBezTo>
                    <a:pt x="11554" y="14221"/>
                    <a:pt x="11747" y="14818"/>
                    <a:pt x="12068" y="15117"/>
                  </a:cubicBezTo>
                  <a:cubicBezTo>
                    <a:pt x="12282" y="15326"/>
                    <a:pt x="12538" y="15535"/>
                    <a:pt x="12773" y="15685"/>
                  </a:cubicBezTo>
                  <a:cubicBezTo>
                    <a:pt x="13351" y="16073"/>
                    <a:pt x="13907" y="16402"/>
                    <a:pt x="14484" y="16790"/>
                  </a:cubicBezTo>
                  <a:cubicBezTo>
                    <a:pt x="14548" y="16850"/>
                    <a:pt x="14613" y="16880"/>
                    <a:pt x="14698" y="16939"/>
                  </a:cubicBezTo>
                  <a:cubicBezTo>
                    <a:pt x="15340" y="17507"/>
                    <a:pt x="15981" y="18075"/>
                    <a:pt x="16623" y="18642"/>
                  </a:cubicBezTo>
                  <a:cubicBezTo>
                    <a:pt x="16965" y="18941"/>
                    <a:pt x="17329" y="19210"/>
                    <a:pt x="17671" y="19479"/>
                  </a:cubicBezTo>
                  <a:cubicBezTo>
                    <a:pt x="17778" y="19568"/>
                    <a:pt x="17906" y="19658"/>
                    <a:pt x="18013" y="19748"/>
                  </a:cubicBezTo>
                  <a:cubicBezTo>
                    <a:pt x="18334" y="19987"/>
                    <a:pt x="18484" y="19867"/>
                    <a:pt x="18526" y="19389"/>
                  </a:cubicBezTo>
                  <a:cubicBezTo>
                    <a:pt x="18569" y="18792"/>
                    <a:pt x="18719" y="18254"/>
                    <a:pt x="18954" y="17776"/>
                  </a:cubicBezTo>
                  <a:cubicBezTo>
                    <a:pt x="19125" y="17417"/>
                    <a:pt x="19318" y="17059"/>
                    <a:pt x="19531" y="16760"/>
                  </a:cubicBezTo>
                  <a:cubicBezTo>
                    <a:pt x="19724" y="16491"/>
                    <a:pt x="19703" y="16163"/>
                    <a:pt x="19446" y="16013"/>
                  </a:cubicBezTo>
                  <a:cubicBezTo>
                    <a:pt x="18933" y="15655"/>
                    <a:pt x="18505" y="15147"/>
                    <a:pt x="18056" y="14699"/>
                  </a:cubicBezTo>
                  <a:cubicBezTo>
                    <a:pt x="17307" y="13952"/>
                    <a:pt x="16516" y="13324"/>
                    <a:pt x="15682" y="12787"/>
                  </a:cubicBezTo>
                  <a:cubicBezTo>
                    <a:pt x="15489" y="12667"/>
                    <a:pt x="15297" y="12518"/>
                    <a:pt x="15126" y="12368"/>
                  </a:cubicBezTo>
                  <a:cubicBezTo>
                    <a:pt x="14591" y="11920"/>
                    <a:pt x="14078" y="11472"/>
                    <a:pt x="13543" y="11024"/>
                  </a:cubicBezTo>
                  <a:cubicBezTo>
                    <a:pt x="13415" y="10905"/>
                    <a:pt x="13265" y="10815"/>
                    <a:pt x="13137" y="10725"/>
                  </a:cubicBezTo>
                  <a:cubicBezTo>
                    <a:pt x="12966" y="10606"/>
                    <a:pt x="12795" y="10636"/>
                    <a:pt x="12667" y="10815"/>
                  </a:cubicBezTo>
                  <a:cubicBezTo>
                    <a:pt x="12410" y="11173"/>
                    <a:pt x="12110" y="11502"/>
                    <a:pt x="11982" y="12010"/>
                  </a:cubicBezTo>
                  <a:cubicBezTo>
                    <a:pt x="11854" y="12428"/>
                    <a:pt x="11747" y="12846"/>
                    <a:pt x="11619" y="13295"/>
                  </a:cubicBezTo>
                  <a:cubicBezTo>
                    <a:pt x="11597" y="13414"/>
                    <a:pt x="11576" y="13593"/>
                    <a:pt x="11576" y="13683"/>
                  </a:cubicBezTo>
                  <a:close/>
                  <a:moveTo>
                    <a:pt x="797" y="7320"/>
                  </a:moveTo>
                  <a:cubicBezTo>
                    <a:pt x="840" y="7678"/>
                    <a:pt x="904" y="8395"/>
                    <a:pt x="990" y="9082"/>
                  </a:cubicBezTo>
                  <a:cubicBezTo>
                    <a:pt x="1032" y="9351"/>
                    <a:pt x="1097" y="9620"/>
                    <a:pt x="1182" y="9859"/>
                  </a:cubicBezTo>
                  <a:cubicBezTo>
                    <a:pt x="1503" y="10666"/>
                    <a:pt x="1781" y="11502"/>
                    <a:pt x="2187" y="12219"/>
                  </a:cubicBezTo>
                  <a:cubicBezTo>
                    <a:pt x="2337" y="12488"/>
                    <a:pt x="2487" y="12757"/>
                    <a:pt x="2658" y="12936"/>
                  </a:cubicBezTo>
                  <a:cubicBezTo>
                    <a:pt x="2957" y="13235"/>
                    <a:pt x="3257" y="13534"/>
                    <a:pt x="3577" y="13743"/>
                  </a:cubicBezTo>
                  <a:cubicBezTo>
                    <a:pt x="4048" y="14071"/>
                    <a:pt x="4561" y="14251"/>
                    <a:pt x="5096" y="14101"/>
                  </a:cubicBezTo>
                  <a:cubicBezTo>
                    <a:pt x="5331" y="14041"/>
                    <a:pt x="5566" y="13982"/>
                    <a:pt x="5780" y="13922"/>
                  </a:cubicBezTo>
                  <a:cubicBezTo>
                    <a:pt x="6914" y="13563"/>
                    <a:pt x="7855" y="12846"/>
                    <a:pt x="8411" y="11323"/>
                  </a:cubicBezTo>
                  <a:cubicBezTo>
                    <a:pt x="8710" y="10456"/>
                    <a:pt x="9031" y="9620"/>
                    <a:pt x="9138" y="8664"/>
                  </a:cubicBezTo>
                  <a:cubicBezTo>
                    <a:pt x="9138" y="8604"/>
                    <a:pt x="9159" y="8515"/>
                    <a:pt x="9181" y="8455"/>
                  </a:cubicBezTo>
                  <a:cubicBezTo>
                    <a:pt x="9352" y="7887"/>
                    <a:pt x="9416" y="7290"/>
                    <a:pt x="9480" y="6692"/>
                  </a:cubicBezTo>
                  <a:cubicBezTo>
                    <a:pt x="9566" y="5826"/>
                    <a:pt x="9416" y="5079"/>
                    <a:pt x="9074" y="4392"/>
                  </a:cubicBezTo>
                  <a:cubicBezTo>
                    <a:pt x="8689" y="3645"/>
                    <a:pt x="8240" y="2988"/>
                    <a:pt x="7833" y="2271"/>
                  </a:cubicBezTo>
                  <a:cubicBezTo>
                    <a:pt x="7812" y="2241"/>
                    <a:pt x="7790" y="2211"/>
                    <a:pt x="7769" y="2211"/>
                  </a:cubicBezTo>
                  <a:cubicBezTo>
                    <a:pt x="7512" y="1942"/>
                    <a:pt x="7277" y="1673"/>
                    <a:pt x="7021" y="1404"/>
                  </a:cubicBezTo>
                  <a:cubicBezTo>
                    <a:pt x="6807" y="1195"/>
                    <a:pt x="6593" y="1076"/>
                    <a:pt x="6336" y="986"/>
                  </a:cubicBezTo>
                  <a:cubicBezTo>
                    <a:pt x="5716" y="807"/>
                    <a:pt x="5117" y="956"/>
                    <a:pt x="4497" y="1105"/>
                  </a:cubicBezTo>
                  <a:cubicBezTo>
                    <a:pt x="4411" y="1135"/>
                    <a:pt x="4326" y="1195"/>
                    <a:pt x="4240" y="1255"/>
                  </a:cubicBezTo>
                  <a:cubicBezTo>
                    <a:pt x="3877" y="1494"/>
                    <a:pt x="3492" y="1733"/>
                    <a:pt x="3150" y="1972"/>
                  </a:cubicBezTo>
                  <a:cubicBezTo>
                    <a:pt x="2807" y="2211"/>
                    <a:pt x="2465" y="2539"/>
                    <a:pt x="2230" y="2988"/>
                  </a:cubicBezTo>
                  <a:cubicBezTo>
                    <a:pt x="2145" y="3167"/>
                    <a:pt x="2016" y="3286"/>
                    <a:pt x="1867" y="3406"/>
                  </a:cubicBezTo>
                  <a:cubicBezTo>
                    <a:pt x="1674" y="3555"/>
                    <a:pt x="1546" y="3764"/>
                    <a:pt x="1439" y="4033"/>
                  </a:cubicBezTo>
                  <a:cubicBezTo>
                    <a:pt x="1353" y="4212"/>
                    <a:pt x="1289" y="4422"/>
                    <a:pt x="1204" y="4601"/>
                  </a:cubicBezTo>
                  <a:cubicBezTo>
                    <a:pt x="926" y="5348"/>
                    <a:pt x="797" y="6154"/>
                    <a:pt x="797" y="7320"/>
                  </a:cubicBezTo>
                  <a:close/>
                  <a:moveTo>
                    <a:pt x="11255" y="11711"/>
                  </a:moveTo>
                  <a:cubicBezTo>
                    <a:pt x="11234" y="11651"/>
                    <a:pt x="11212" y="11472"/>
                    <a:pt x="11127" y="11353"/>
                  </a:cubicBezTo>
                  <a:cubicBezTo>
                    <a:pt x="11020" y="11203"/>
                    <a:pt x="10891" y="11054"/>
                    <a:pt x="10763" y="10934"/>
                  </a:cubicBezTo>
                  <a:cubicBezTo>
                    <a:pt x="10571" y="10785"/>
                    <a:pt x="10357" y="10636"/>
                    <a:pt x="10164" y="10516"/>
                  </a:cubicBezTo>
                  <a:cubicBezTo>
                    <a:pt x="9672" y="10158"/>
                    <a:pt x="9672" y="10307"/>
                    <a:pt x="9480" y="10905"/>
                  </a:cubicBezTo>
                  <a:cubicBezTo>
                    <a:pt x="9352" y="11293"/>
                    <a:pt x="9394" y="11472"/>
                    <a:pt x="9672" y="11681"/>
                  </a:cubicBezTo>
                  <a:cubicBezTo>
                    <a:pt x="10015" y="11920"/>
                    <a:pt x="10357" y="12129"/>
                    <a:pt x="10720" y="12339"/>
                  </a:cubicBezTo>
                  <a:cubicBezTo>
                    <a:pt x="11020" y="12488"/>
                    <a:pt x="11234" y="12249"/>
                    <a:pt x="11255" y="11711"/>
                  </a:cubicBezTo>
                  <a:close/>
                  <a:moveTo>
                    <a:pt x="19339" y="19389"/>
                  </a:moveTo>
                  <a:cubicBezTo>
                    <a:pt x="19360" y="19449"/>
                    <a:pt x="19360" y="19539"/>
                    <a:pt x="19403" y="19568"/>
                  </a:cubicBezTo>
                  <a:cubicBezTo>
                    <a:pt x="19446" y="19598"/>
                    <a:pt x="19489" y="19568"/>
                    <a:pt x="19531" y="19539"/>
                  </a:cubicBezTo>
                  <a:cubicBezTo>
                    <a:pt x="19574" y="19509"/>
                    <a:pt x="19596" y="19479"/>
                    <a:pt x="19617" y="19419"/>
                  </a:cubicBezTo>
                  <a:cubicBezTo>
                    <a:pt x="19874" y="18881"/>
                    <a:pt x="20152" y="18373"/>
                    <a:pt x="20387" y="17836"/>
                  </a:cubicBezTo>
                  <a:cubicBezTo>
                    <a:pt x="20515" y="17567"/>
                    <a:pt x="20515" y="17268"/>
                    <a:pt x="20408" y="17238"/>
                  </a:cubicBezTo>
                  <a:cubicBezTo>
                    <a:pt x="20237" y="17149"/>
                    <a:pt x="20109" y="17358"/>
                    <a:pt x="20023" y="17507"/>
                  </a:cubicBezTo>
                  <a:cubicBezTo>
                    <a:pt x="19895" y="17686"/>
                    <a:pt x="19809" y="17925"/>
                    <a:pt x="19703" y="18105"/>
                  </a:cubicBezTo>
                  <a:cubicBezTo>
                    <a:pt x="19467" y="18463"/>
                    <a:pt x="19425" y="18911"/>
                    <a:pt x="19339" y="1938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Shape">
              <a:extLst>
                <a:ext uri="{FF2B5EF4-FFF2-40B4-BE49-F238E27FC236}">
                  <a16:creationId xmlns:a16="http://schemas.microsoft.com/office/drawing/2014/main" id="{89633662-A44B-C74A-8F44-A89F25DA740E}"/>
                </a:ext>
              </a:extLst>
            </p:cNvPr>
            <p:cNvSpPr/>
            <p:nvPr/>
          </p:nvSpPr>
          <p:spPr>
            <a:xfrm>
              <a:off x="5384800" y="1968500"/>
              <a:ext cx="410557" cy="42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639" extrusionOk="0">
                  <a:moveTo>
                    <a:pt x="133" y="10184"/>
                  </a:moveTo>
                  <a:cubicBezTo>
                    <a:pt x="133" y="9940"/>
                    <a:pt x="200" y="9635"/>
                    <a:pt x="133" y="9391"/>
                  </a:cubicBezTo>
                  <a:cubicBezTo>
                    <a:pt x="-66" y="8292"/>
                    <a:pt x="466" y="7316"/>
                    <a:pt x="1064" y="6462"/>
                  </a:cubicBezTo>
                  <a:cubicBezTo>
                    <a:pt x="1263" y="6218"/>
                    <a:pt x="1529" y="6035"/>
                    <a:pt x="1795" y="5913"/>
                  </a:cubicBezTo>
                  <a:cubicBezTo>
                    <a:pt x="2194" y="5730"/>
                    <a:pt x="2460" y="5486"/>
                    <a:pt x="2526" y="5058"/>
                  </a:cubicBezTo>
                  <a:cubicBezTo>
                    <a:pt x="2792" y="3960"/>
                    <a:pt x="3589" y="3228"/>
                    <a:pt x="4520" y="2618"/>
                  </a:cubicBezTo>
                  <a:cubicBezTo>
                    <a:pt x="5317" y="2069"/>
                    <a:pt x="6181" y="1519"/>
                    <a:pt x="7045" y="1031"/>
                  </a:cubicBezTo>
                  <a:cubicBezTo>
                    <a:pt x="7378" y="848"/>
                    <a:pt x="7776" y="726"/>
                    <a:pt x="8175" y="665"/>
                  </a:cubicBezTo>
                  <a:cubicBezTo>
                    <a:pt x="9172" y="482"/>
                    <a:pt x="10169" y="238"/>
                    <a:pt x="11166" y="116"/>
                  </a:cubicBezTo>
                  <a:cubicBezTo>
                    <a:pt x="12562" y="-67"/>
                    <a:pt x="13957" y="-67"/>
                    <a:pt x="15287" y="360"/>
                  </a:cubicBezTo>
                  <a:cubicBezTo>
                    <a:pt x="16018" y="604"/>
                    <a:pt x="16616" y="970"/>
                    <a:pt x="17148" y="1580"/>
                  </a:cubicBezTo>
                  <a:cubicBezTo>
                    <a:pt x="17480" y="1947"/>
                    <a:pt x="17879" y="2252"/>
                    <a:pt x="18277" y="2618"/>
                  </a:cubicBezTo>
                  <a:cubicBezTo>
                    <a:pt x="18610" y="2923"/>
                    <a:pt x="19008" y="3167"/>
                    <a:pt x="19274" y="3472"/>
                  </a:cubicBezTo>
                  <a:cubicBezTo>
                    <a:pt x="20205" y="4570"/>
                    <a:pt x="21002" y="5730"/>
                    <a:pt x="21335" y="7133"/>
                  </a:cubicBezTo>
                  <a:cubicBezTo>
                    <a:pt x="21401" y="7560"/>
                    <a:pt x="21534" y="8048"/>
                    <a:pt x="21468" y="8475"/>
                  </a:cubicBezTo>
                  <a:cubicBezTo>
                    <a:pt x="21335" y="9940"/>
                    <a:pt x="21202" y="11404"/>
                    <a:pt x="20471" y="12747"/>
                  </a:cubicBezTo>
                  <a:cubicBezTo>
                    <a:pt x="20205" y="13296"/>
                    <a:pt x="20072" y="13967"/>
                    <a:pt x="19872" y="14577"/>
                  </a:cubicBezTo>
                  <a:cubicBezTo>
                    <a:pt x="19673" y="15248"/>
                    <a:pt x="19407" y="15858"/>
                    <a:pt x="18809" y="16347"/>
                  </a:cubicBezTo>
                  <a:cubicBezTo>
                    <a:pt x="18477" y="16652"/>
                    <a:pt x="18144" y="16957"/>
                    <a:pt x="17812" y="17323"/>
                  </a:cubicBezTo>
                  <a:cubicBezTo>
                    <a:pt x="16616" y="18726"/>
                    <a:pt x="15021" y="19580"/>
                    <a:pt x="13160" y="20069"/>
                  </a:cubicBezTo>
                  <a:cubicBezTo>
                    <a:pt x="10435" y="21533"/>
                    <a:pt x="5650" y="19947"/>
                    <a:pt x="3656" y="17933"/>
                  </a:cubicBezTo>
                  <a:cubicBezTo>
                    <a:pt x="2127" y="16469"/>
                    <a:pt x="997" y="14760"/>
                    <a:pt x="399" y="12869"/>
                  </a:cubicBezTo>
                  <a:cubicBezTo>
                    <a:pt x="133" y="12014"/>
                    <a:pt x="133" y="11099"/>
                    <a:pt x="0" y="10245"/>
                  </a:cubicBezTo>
                  <a:cubicBezTo>
                    <a:pt x="67" y="10184"/>
                    <a:pt x="67" y="10184"/>
                    <a:pt x="133" y="10184"/>
                  </a:cubicBezTo>
                  <a:close/>
                  <a:moveTo>
                    <a:pt x="9571" y="18116"/>
                  </a:moveTo>
                  <a:cubicBezTo>
                    <a:pt x="11299" y="18177"/>
                    <a:pt x="12695" y="17750"/>
                    <a:pt x="14090" y="17140"/>
                  </a:cubicBezTo>
                  <a:cubicBezTo>
                    <a:pt x="15154" y="16652"/>
                    <a:pt x="15818" y="15919"/>
                    <a:pt x="16284" y="14943"/>
                  </a:cubicBezTo>
                  <a:cubicBezTo>
                    <a:pt x="16416" y="14638"/>
                    <a:pt x="16616" y="14394"/>
                    <a:pt x="16749" y="14150"/>
                  </a:cubicBezTo>
                  <a:cubicBezTo>
                    <a:pt x="17879" y="12319"/>
                    <a:pt x="18743" y="10428"/>
                    <a:pt x="18743" y="8231"/>
                  </a:cubicBezTo>
                  <a:cubicBezTo>
                    <a:pt x="18743" y="7316"/>
                    <a:pt x="18543" y="6523"/>
                    <a:pt x="18078" y="5791"/>
                  </a:cubicBezTo>
                  <a:cubicBezTo>
                    <a:pt x="17214" y="4509"/>
                    <a:pt x="16018" y="3472"/>
                    <a:pt x="14489" y="2801"/>
                  </a:cubicBezTo>
                  <a:cubicBezTo>
                    <a:pt x="13093" y="2252"/>
                    <a:pt x="11631" y="2069"/>
                    <a:pt x="10103" y="2435"/>
                  </a:cubicBezTo>
                  <a:cubicBezTo>
                    <a:pt x="8508" y="2862"/>
                    <a:pt x="7045" y="3350"/>
                    <a:pt x="5716" y="4326"/>
                  </a:cubicBezTo>
                  <a:cubicBezTo>
                    <a:pt x="3988" y="5547"/>
                    <a:pt x="3456" y="7316"/>
                    <a:pt x="2659" y="9025"/>
                  </a:cubicBezTo>
                  <a:cubicBezTo>
                    <a:pt x="2592" y="9147"/>
                    <a:pt x="2592" y="9269"/>
                    <a:pt x="2592" y="9330"/>
                  </a:cubicBezTo>
                  <a:cubicBezTo>
                    <a:pt x="2592" y="9879"/>
                    <a:pt x="2526" y="10428"/>
                    <a:pt x="2592" y="11038"/>
                  </a:cubicBezTo>
                  <a:cubicBezTo>
                    <a:pt x="2858" y="13052"/>
                    <a:pt x="3589" y="14882"/>
                    <a:pt x="5384" y="16225"/>
                  </a:cubicBezTo>
                  <a:cubicBezTo>
                    <a:pt x="5583" y="16408"/>
                    <a:pt x="5849" y="16530"/>
                    <a:pt x="6048" y="16774"/>
                  </a:cubicBezTo>
                  <a:cubicBezTo>
                    <a:pt x="7045" y="17750"/>
                    <a:pt x="8242" y="18299"/>
                    <a:pt x="9571" y="1811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6C1CA12-432C-9743-85B2-4C501A0EB79E}"/>
              </a:ext>
            </a:extLst>
          </p:cNvPr>
          <p:cNvGrpSpPr/>
          <p:nvPr userDrawn="1"/>
        </p:nvGrpSpPr>
        <p:grpSpPr>
          <a:xfrm>
            <a:off x="10628056" y="1876625"/>
            <a:ext cx="884409" cy="1074768"/>
            <a:chOff x="647699" y="2603499"/>
            <a:chExt cx="926642" cy="1126091"/>
          </a:xfrm>
          <a:solidFill>
            <a:schemeClr val="accent4"/>
          </a:solidFill>
        </p:grpSpPr>
        <p:sp>
          <p:nvSpPr>
            <p:cNvPr id="170" name="Shape">
              <a:extLst>
                <a:ext uri="{FF2B5EF4-FFF2-40B4-BE49-F238E27FC236}">
                  <a16:creationId xmlns:a16="http://schemas.microsoft.com/office/drawing/2014/main" id="{47E053E7-C92F-A044-B92D-D84F7C0EAF89}"/>
                </a:ext>
              </a:extLst>
            </p:cNvPr>
            <p:cNvSpPr/>
            <p:nvPr/>
          </p:nvSpPr>
          <p:spPr>
            <a:xfrm>
              <a:off x="647699" y="2603499"/>
              <a:ext cx="926642" cy="112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71" extrusionOk="0">
                  <a:moveTo>
                    <a:pt x="20230" y="1826"/>
                  </a:moveTo>
                  <a:cubicBezTo>
                    <a:pt x="20260" y="1972"/>
                    <a:pt x="20260" y="2117"/>
                    <a:pt x="20289" y="2262"/>
                  </a:cubicBezTo>
                  <a:cubicBezTo>
                    <a:pt x="20349" y="2698"/>
                    <a:pt x="20467" y="3134"/>
                    <a:pt x="20496" y="3594"/>
                  </a:cubicBezTo>
                  <a:cubicBezTo>
                    <a:pt x="20526" y="3933"/>
                    <a:pt x="20467" y="4272"/>
                    <a:pt x="20467" y="4611"/>
                  </a:cubicBezTo>
                  <a:cubicBezTo>
                    <a:pt x="20467" y="4708"/>
                    <a:pt x="20467" y="4829"/>
                    <a:pt x="20467" y="4926"/>
                  </a:cubicBezTo>
                  <a:cubicBezTo>
                    <a:pt x="20585" y="5822"/>
                    <a:pt x="20703" y="6718"/>
                    <a:pt x="20792" y="7638"/>
                  </a:cubicBezTo>
                  <a:cubicBezTo>
                    <a:pt x="20792" y="7662"/>
                    <a:pt x="20792" y="7662"/>
                    <a:pt x="20792" y="7686"/>
                  </a:cubicBezTo>
                  <a:cubicBezTo>
                    <a:pt x="20674" y="8316"/>
                    <a:pt x="20880" y="8970"/>
                    <a:pt x="20762" y="9599"/>
                  </a:cubicBezTo>
                  <a:cubicBezTo>
                    <a:pt x="20733" y="9769"/>
                    <a:pt x="20792" y="9963"/>
                    <a:pt x="20792" y="10132"/>
                  </a:cubicBezTo>
                  <a:cubicBezTo>
                    <a:pt x="20821" y="10519"/>
                    <a:pt x="20880" y="10931"/>
                    <a:pt x="20910" y="11319"/>
                  </a:cubicBezTo>
                  <a:cubicBezTo>
                    <a:pt x="20939" y="11900"/>
                    <a:pt x="20910" y="12481"/>
                    <a:pt x="20910" y="13062"/>
                  </a:cubicBezTo>
                  <a:cubicBezTo>
                    <a:pt x="20910" y="13377"/>
                    <a:pt x="20969" y="13692"/>
                    <a:pt x="20999" y="13982"/>
                  </a:cubicBezTo>
                  <a:cubicBezTo>
                    <a:pt x="21028" y="14297"/>
                    <a:pt x="21087" y="14612"/>
                    <a:pt x="21117" y="14902"/>
                  </a:cubicBezTo>
                  <a:cubicBezTo>
                    <a:pt x="21117" y="15774"/>
                    <a:pt x="21176" y="16622"/>
                    <a:pt x="21294" y="17469"/>
                  </a:cubicBezTo>
                  <a:cubicBezTo>
                    <a:pt x="21383" y="18050"/>
                    <a:pt x="21471" y="18656"/>
                    <a:pt x="21501" y="19237"/>
                  </a:cubicBezTo>
                  <a:cubicBezTo>
                    <a:pt x="21560" y="19770"/>
                    <a:pt x="21560" y="20302"/>
                    <a:pt x="21560" y="20835"/>
                  </a:cubicBezTo>
                  <a:cubicBezTo>
                    <a:pt x="21560" y="21029"/>
                    <a:pt x="21501" y="21223"/>
                    <a:pt x="21265" y="21319"/>
                  </a:cubicBezTo>
                  <a:cubicBezTo>
                    <a:pt x="21058" y="21416"/>
                    <a:pt x="20880" y="21392"/>
                    <a:pt x="20703" y="21295"/>
                  </a:cubicBezTo>
                  <a:cubicBezTo>
                    <a:pt x="20408" y="21102"/>
                    <a:pt x="20083" y="21077"/>
                    <a:pt x="19728" y="21077"/>
                  </a:cubicBezTo>
                  <a:cubicBezTo>
                    <a:pt x="17955" y="21077"/>
                    <a:pt x="16212" y="21077"/>
                    <a:pt x="14439" y="21077"/>
                  </a:cubicBezTo>
                  <a:cubicBezTo>
                    <a:pt x="13848" y="21077"/>
                    <a:pt x="13257" y="21150"/>
                    <a:pt x="12666" y="21198"/>
                  </a:cubicBezTo>
                  <a:cubicBezTo>
                    <a:pt x="12489" y="21223"/>
                    <a:pt x="12311" y="21247"/>
                    <a:pt x="12134" y="21247"/>
                  </a:cubicBezTo>
                  <a:cubicBezTo>
                    <a:pt x="11159" y="21295"/>
                    <a:pt x="10184" y="21319"/>
                    <a:pt x="9209" y="21368"/>
                  </a:cubicBezTo>
                  <a:cubicBezTo>
                    <a:pt x="8293" y="21392"/>
                    <a:pt x="7406" y="21465"/>
                    <a:pt x="6490" y="21465"/>
                  </a:cubicBezTo>
                  <a:cubicBezTo>
                    <a:pt x="5870" y="21489"/>
                    <a:pt x="5249" y="21441"/>
                    <a:pt x="4658" y="21441"/>
                  </a:cubicBezTo>
                  <a:cubicBezTo>
                    <a:pt x="4215" y="21441"/>
                    <a:pt x="3742" y="21441"/>
                    <a:pt x="3299" y="21416"/>
                  </a:cubicBezTo>
                  <a:cubicBezTo>
                    <a:pt x="2915" y="21392"/>
                    <a:pt x="2531" y="21368"/>
                    <a:pt x="2176" y="21344"/>
                  </a:cubicBezTo>
                  <a:cubicBezTo>
                    <a:pt x="1851" y="21319"/>
                    <a:pt x="1526" y="21271"/>
                    <a:pt x="1201" y="21247"/>
                  </a:cubicBezTo>
                  <a:cubicBezTo>
                    <a:pt x="728" y="21198"/>
                    <a:pt x="344" y="21029"/>
                    <a:pt x="78" y="20690"/>
                  </a:cubicBezTo>
                  <a:cubicBezTo>
                    <a:pt x="-10" y="20569"/>
                    <a:pt x="-40" y="20448"/>
                    <a:pt x="78" y="20327"/>
                  </a:cubicBezTo>
                  <a:cubicBezTo>
                    <a:pt x="640" y="19673"/>
                    <a:pt x="1171" y="18995"/>
                    <a:pt x="1733" y="18341"/>
                  </a:cubicBezTo>
                  <a:cubicBezTo>
                    <a:pt x="1792" y="18268"/>
                    <a:pt x="1881" y="18196"/>
                    <a:pt x="1940" y="18123"/>
                  </a:cubicBezTo>
                  <a:cubicBezTo>
                    <a:pt x="2501" y="17397"/>
                    <a:pt x="3181" y="16767"/>
                    <a:pt x="3801" y="16089"/>
                  </a:cubicBezTo>
                  <a:cubicBezTo>
                    <a:pt x="4865" y="14927"/>
                    <a:pt x="6017" y="13861"/>
                    <a:pt x="7052" y="12699"/>
                  </a:cubicBezTo>
                  <a:cubicBezTo>
                    <a:pt x="7643" y="12021"/>
                    <a:pt x="8204" y="11343"/>
                    <a:pt x="8795" y="10665"/>
                  </a:cubicBezTo>
                  <a:cubicBezTo>
                    <a:pt x="8884" y="10568"/>
                    <a:pt x="8972" y="10471"/>
                    <a:pt x="9061" y="10374"/>
                  </a:cubicBezTo>
                  <a:cubicBezTo>
                    <a:pt x="9947" y="9478"/>
                    <a:pt x="10834" y="8606"/>
                    <a:pt x="11691" y="7711"/>
                  </a:cubicBezTo>
                  <a:cubicBezTo>
                    <a:pt x="12193" y="7202"/>
                    <a:pt x="12636" y="6669"/>
                    <a:pt x="13139" y="6161"/>
                  </a:cubicBezTo>
                  <a:cubicBezTo>
                    <a:pt x="14084" y="5168"/>
                    <a:pt x="15089" y="4199"/>
                    <a:pt x="16034" y="3206"/>
                  </a:cubicBezTo>
                  <a:cubicBezTo>
                    <a:pt x="16507" y="2722"/>
                    <a:pt x="16980" y="2214"/>
                    <a:pt x="17423" y="1729"/>
                  </a:cubicBezTo>
                  <a:cubicBezTo>
                    <a:pt x="17512" y="1632"/>
                    <a:pt x="17571" y="1487"/>
                    <a:pt x="17660" y="1390"/>
                  </a:cubicBezTo>
                  <a:cubicBezTo>
                    <a:pt x="17748" y="1293"/>
                    <a:pt x="17837" y="1148"/>
                    <a:pt x="17955" y="1100"/>
                  </a:cubicBezTo>
                  <a:cubicBezTo>
                    <a:pt x="18251" y="979"/>
                    <a:pt x="18428" y="761"/>
                    <a:pt x="18576" y="567"/>
                  </a:cubicBezTo>
                  <a:cubicBezTo>
                    <a:pt x="18694" y="422"/>
                    <a:pt x="18782" y="276"/>
                    <a:pt x="18930" y="180"/>
                  </a:cubicBezTo>
                  <a:cubicBezTo>
                    <a:pt x="19285" y="-111"/>
                    <a:pt x="19787" y="-38"/>
                    <a:pt x="19994" y="325"/>
                  </a:cubicBezTo>
                  <a:cubicBezTo>
                    <a:pt x="20053" y="446"/>
                    <a:pt x="20112" y="615"/>
                    <a:pt x="20142" y="761"/>
                  </a:cubicBezTo>
                  <a:cubicBezTo>
                    <a:pt x="20171" y="1124"/>
                    <a:pt x="20201" y="1511"/>
                    <a:pt x="20230" y="1875"/>
                  </a:cubicBezTo>
                  <a:cubicBezTo>
                    <a:pt x="20260" y="1826"/>
                    <a:pt x="20260" y="1826"/>
                    <a:pt x="20230" y="1826"/>
                  </a:cubicBezTo>
                  <a:close/>
                  <a:moveTo>
                    <a:pt x="19551" y="20302"/>
                  </a:moveTo>
                  <a:cubicBezTo>
                    <a:pt x="19551" y="20302"/>
                    <a:pt x="19551" y="20302"/>
                    <a:pt x="19551" y="20302"/>
                  </a:cubicBezTo>
                  <a:cubicBezTo>
                    <a:pt x="19728" y="20302"/>
                    <a:pt x="19876" y="20327"/>
                    <a:pt x="20053" y="20302"/>
                  </a:cubicBezTo>
                  <a:cubicBezTo>
                    <a:pt x="20378" y="20278"/>
                    <a:pt x="20526" y="20181"/>
                    <a:pt x="20496" y="19891"/>
                  </a:cubicBezTo>
                  <a:cubicBezTo>
                    <a:pt x="20467" y="19479"/>
                    <a:pt x="20467" y="19067"/>
                    <a:pt x="20349" y="18656"/>
                  </a:cubicBezTo>
                  <a:cubicBezTo>
                    <a:pt x="20260" y="18389"/>
                    <a:pt x="20142" y="18196"/>
                    <a:pt x="19787" y="18147"/>
                  </a:cubicBezTo>
                  <a:cubicBezTo>
                    <a:pt x="19669" y="18123"/>
                    <a:pt x="19551" y="18099"/>
                    <a:pt x="19433" y="18050"/>
                  </a:cubicBezTo>
                  <a:cubicBezTo>
                    <a:pt x="19314" y="18002"/>
                    <a:pt x="19314" y="17857"/>
                    <a:pt x="19433" y="17808"/>
                  </a:cubicBezTo>
                  <a:cubicBezTo>
                    <a:pt x="19580" y="17760"/>
                    <a:pt x="19728" y="17711"/>
                    <a:pt x="19905" y="17687"/>
                  </a:cubicBezTo>
                  <a:cubicBezTo>
                    <a:pt x="20142" y="17639"/>
                    <a:pt x="20260" y="17518"/>
                    <a:pt x="20289" y="17300"/>
                  </a:cubicBezTo>
                  <a:cubicBezTo>
                    <a:pt x="20349" y="16888"/>
                    <a:pt x="20230" y="16501"/>
                    <a:pt x="20142" y="16113"/>
                  </a:cubicBezTo>
                  <a:cubicBezTo>
                    <a:pt x="20083" y="15871"/>
                    <a:pt x="20023" y="15847"/>
                    <a:pt x="19728" y="15895"/>
                  </a:cubicBezTo>
                  <a:cubicBezTo>
                    <a:pt x="19521" y="15919"/>
                    <a:pt x="19344" y="15944"/>
                    <a:pt x="19167" y="15823"/>
                  </a:cubicBezTo>
                  <a:cubicBezTo>
                    <a:pt x="18989" y="15726"/>
                    <a:pt x="19019" y="15580"/>
                    <a:pt x="19196" y="15508"/>
                  </a:cubicBezTo>
                  <a:cubicBezTo>
                    <a:pt x="19373" y="15435"/>
                    <a:pt x="19551" y="15387"/>
                    <a:pt x="19758" y="15314"/>
                  </a:cubicBezTo>
                  <a:cubicBezTo>
                    <a:pt x="20053" y="15217"/>
                    <a:pt x="20171" y="15048"/>
                    <a:pt x="20142" y="14781"/>
                  </a:cubicBezTo>
                  <a:cubicBezTo>
                    <a:pt x="20112" y="14418"/>
                    <a:pt x="20053" y="14031"/>
                    <a:pt x="20023" y="13667"/>
                  </a:cubicBezTo>
                  <a:cubicBezTo>
                    <a:pt x="19994" y="13522"/>
                    <a:pt x="19905" y="13425"/>
                    <a:pt x="19758" y="13353"/>
                  </a:cubicBezTo>
                  <a:cubicBezTo>
                    <a:pt x="19669" y="13328"/>
                    <a:pt x="19551" y="13304"/>
                    <a:pt x="19462" y="13256"/>
                  </a:cubicBezTo>
                  <a:cubicBezTo>
                    <a:pt x="19314" y="13207"/>
                    <a:pt x="19107" y="13159"/>
                    <a:pt x="19107" y="13014"/>
                  </a:cubicBezTo>
                  <a:cubicBezTo>
                    <a:pt x="19137" y="12820"/>
                    <a:pt x="19373" y="12868"/>
                    <a:pt x="19551" y="12844"/>
                  </a:cubicBezTo>
                  <a:cubicBezTo>
                    <a:pt x="19876" y="12820"/>
                    <a:pt x="19935" y="12796"/>
                    <a:pt x="19935" y="12505"/>
                  </a:cubicBezTo>
                  <a:cubicBezTo>
                    <a:pt x="19935" y="12190"/>
                    <a:pt x="19935" y="11851"/>
                    <a:pt x="19935" y="11512"/>
                  </a:cubicBezTo>
                  <a:cubicBezTo>
                    <a:pt x="19935" y="11294"/>
                    <a:pt x="19817" y="11149"/>
                    <a:pt x="19551" y="11101"/>
                  </a:cubicBezTo>
                  <a:cubicBezTo>
                    <a:pt x="19403" y="11076"/>
                    <a:pt x="19255" y="11004"/>
                    <a:pt x="19107" y="10931"/>
                  </a:cubicBezTo>
                  <a:cubicBezTo>
                    <a:pt x="18930" y="10834"/>
                    <a:pt x="18960" y="10689"/>
                    <a:pt x="19167" y="10616"/>
                  </a:cubicBezTo>
                  <a:cubicBezTo>
                    <a:pt x="19285" y="10592"/>
                    <a:pt x="19403" y="10568"/>
                    <a:pt x="19521" y="10544"/>
                  </a:cubicBezTo>
                  <a:cubicBezTo>
                    <a:pt x="19787" y="10471"/>
                    <a:pt x="19846" y="10423"/>
                    <a:pt x="19846" y="10180"/>
                  </a:cubicBezTo>
                  <a:cubicBezTo>
                    <a:pt x="19846" y="9963"/>
                    <a:pt x="19846" y="9745"/>
                    <a:pt x="19817" y="9502"/>
                  </a:cubicBezTo>
                  <a:cubicBezTo>
                    <a:pt x="19787" y="9042"/>
                    <a:pt x="19698" y="8946"/>
                    <a:pt x="19137" y="8946"/>
                  </a:cubicBezTo>
                  <a:cubicBezTo>
                    <a:pt x="18960" y="8946"/>
                    <a:pt x="18782" y="8921"/>
                    <a:pt x="18605" y="8873"/>
                  </a:cubicBezTo>
                  <a:cubicBezTo>
                    <a:pt x="18546" y="8849"/>
                    <a:pt x="18457" y="8776"/>
                    <a:pt x="18428" y="8728"/>
                  </a:cubicBezTo>
                  <a:cubicBezTo>
                    <a:pt x="18428" y="8679"/>
                    <a:pt x="18487" y="8582"/>
                    <a:pt x="18576" y="8558"/>
                  </a:cubicBezTo>
                  <a:cubicBezTo>
                    <a:pt x="18812" y="8461"/>
                    <a:pt x="19078" y="8389"/>
                    <a:pt x="19344" y="8340"/>
                  </a:cubicBezTo>
                  <a:cubicBezTo>
                    <a:pt x="19580" y="8292"/>
                    <a:pt x="19698" y="8195"/>
                    <a:pt x="19698" y="8001"/>
                  </a:cubicBezTo>
                  <a:cubicBezTo>
                    <a:pt x="19698" y="7711"/>
                    <a:pt x="19669" y="7396"/>
                    <a:pt x="19639" y="7105"/>
                  </a:cubicBezTo>
                  <a:cubicBezTo>
                    <a:pt x="19639" y="7033"/>
                    <a:pt x="19521" y="6960"/>
                    <a:pt x="19433" y="6936"/>
                  </a:cubicBezTo>
                  <a:cubicBezTo>
                    <a:pt x="19314" y="6911"/>
                    <a:pt x="19196" y="6936"/>
                    <a:pt x="19048" y="6936"/>
                  </a:cubicBezTo>
                  <a:cubicBezTo>
                    <a:pt x="18930" y="6936"/>
                    <a:pt x="18782" y="6984"/>
                    <a:pt x="18664" y="6960"/>
                  </a:cubicBezTo>
                  <a:cubicBezTo>
                    <a:pt x="18576" y="6936"/>
                    <a:pt x="18428" y="6887"/>
                    <a:pt x="18428" y="6815"/>
                  </a:cubicBezTo>
                  <a:cubicBezTo>
                    <a:pt x="18398" y="6766"/>
                    <a:pt x="18487" y="6645"/>
                    <a:pt x="18546" y="6597"/>
                  </a:cubicBezTo>
                  <a:cubicBezTo>
                    <a:pt x="18723" y="6500"/>
                    <a:pt x="18901" y="6427"/>
                    <a:pt x="19078" y="6379"/>
                  </a:cubicBezTo>
                  <a:cubicBezTo>
                    <a:pt x="19373" y="6306"/>
                    <a:pt x="19492" y="6161"/>
                    <a:pt x="19492" y="5919"/>
                  </a:cubicBezTo>
                  <a:cubicBezTo>
                    <a:pt x="19492" y="5604"/>
                    <a:pt x="19462" y="5289"/>
                    <a:pt x="19462" y="4974"/>
                  </a:cubicBezTo>
                  <a:cubicBezTo>
                    <a:pt x="19433" y="4635"/>
                    <a:pt x="19433" y="4635"/>
                    <a:pt x="19048" y="4538"/>
                  </a:cubicBezTo>
                  <a:cubicBezTo>
                    <a:pt x="18989" y="4514"/>
                    <a:pt x="18901" y="4514"/>
                    <a:pt x="18842" y="4490"/>
                  </a:cubicBezTo>
                  <a:cubicBezTo>
                    <a:pt x="18753" y="4441"/>
                    <a:pt x="18635" y="4369"/>
                    <a:pt x="18635" y="4296"/>
                  </a:cubicBezTo>
                  <a:cubicBezTo>
                    <a:pt x="18635" y="4224"/>
                    <a:pt x="18723" y="4151"/>
                    <a:pt x="18782" y="4102"/>
                  </a:cubicBezTo>
                  <a:cubicBezTo>
                    <a:pt x="18871" y="4054"/>
                    <a:pt x="18989" y="4030"/>
                    <a:pt x="19078" y="3981"/>
                  </a:cubicBezTo>
                  <a:cubicBezTo>
                    <a:pt x="19255" y="3909"/>
                    <a:pt x="19344" y="3788"/>
                    <a:pt x="19344" y="3618"/>
                  </a:cubicBezTo>
                  <a:cubicBezTo>
                    <a:pt x="19344" y="3521"/>
                    <a:pt x="19314" y="3449"/>
                    <a:pt x="19314" y="3352"/>
                  </a:cubicBezTo>
                  <a:cubicBezTo>
                    <a:pt x="19255" y="2964"/>
                    <a:pt x="19226" y="2553"/>
                    <a:pt x="19167" y="2165"/>
                  </a:cubicBezTo>
                  <a:cubicBezTo>
                    <a:pt x="19167" y="2068"/>
                    <a:pt x="19167" y="1996"/>
                    <a:pt x="19137" y="1899"/>
                  </a:cubicBezTo>
                  <a:cubicBezTo>
                    <a:pt x="19107" y="1754"/>
                    <a:pt x="18930" y="1705"/>
                    <a:pt x="18812" y="1778"/>
                  </a:cubicBezTo>
                  <a:cubicBezTo>
                    <a:pt x="18664" y="1875"/>
                    <a:pt x="18546" y="1972"/>
                    <a:pt x="18428" y="2093"/>
                  </a:cubicBezTo>
                  <a:cubicBezTo>
                    <a:pt x="17896" y="2625"/>
                    <a:pt x="17394" y="3158"/>
                    <a:pt x="16862" y="3691"/>
                  </a:cubicBezTo>
                  <a:cubicBezTo>
                    <a:pt x="16330" y="4224"/>
                    <a:pt x="15739" y="4756"/>
                    <a:pt x="15207" y="5289"/>
                  </a:cubicBezTo>
                  <a:cubicBezTo>
                    <a:pt x="14232" y="6282"/>
                    <a:pt x="13316" y="7275"/>
                    <a:pt x="12341" y="8267"/>
                  </a:cubicBezTo>
                  <a:cubicBezTo>
                    <a:pt x="11957" y="8655"/>
                    <a:pt x="11513" y="9018"/>
                    <a:pt x="11159" y="9430"/>
                  </a:cubicBezTo>
                  <a:cubicBezTo>
                    <a:pt x="10332" y="10326"/>
                    <a:pt x="9563" y="11222"/>
                    <a:pt x="8765" y="12142"/>
                  </a:cubicBezTo>
                  <a:cubicBezTo>
                    <a:pt x="7879" y="13159"/>
                    <a:pt x="6933" y="14152"/>
                    <a:pt x="5958" y="15096"/>
                  </a:cubicBezTo>
                  <a:cubicBezTo>
                    <a:pt x="5486" y="15532"/>
                    <a:pt x="5042" y="15992"/>
                    <a:pt x="4629" y="16452"/>
                  </a:cubicBezTo>
                  <a:cubicBezTo>
                    <a:pt x="3801" y="17348"/>
                    <a:pt x="3004" y="18268"/>
                    <a:pt x="2176" y="19189"/>
                  </a:cubicBezTo>
                  <a:cubicBezTo>
                    <a:pt x="1881" y="19528"/>
                    <a:pt x="1585" y="19867"/>
                    <a:pt x="1319" y="20206"/>
                  </a:cubicBezTo>
                  <a:cubicBezTo>
                    <a:pt x="1171" y="20375"/>
                    <a:pt x="1231" y="20472"/>
                    <a:pt x="1497" y="20520"/>
                  </a:cubicBezTo>
                  <a:cubicBezTo>
                    <a:pt x="1792" y="20569"/>
                    <a:pt x="2058" y="20593"/>
                    <a:pt x="2353" y="20617"/>
                  </a:cubicBezTo>
                  <a:cubicBezTo>
                    <a:pt x="2885" y="20641"/>
                    <a:pt x="2944" y="20617"/>
                    <a:pt x="3063" y="20157"/>
                  </a:cubicBezTo>
                  <a:cubicBezTo>
                    <a:pt x="3092" y="20036"/>
                    <a:pt x="3151" y="19963"/>
                    <a:pt x="3299" y="19939"/>
                  </a:cubicBezTo>
                  <a:cubicBezTo>
                    <a:pt x="3535" y="19915"/>
                    <a:pt x="3772" y="19963"/>
                    <a:pt x="3979" y="20060"/>
                  </a:cubicBezTo>
                  <a:cubicBezTo>
                    <a:pt x="4156" y="20157"/>
                    <a:pt x="4126" y="20302"/>
                    <a:pt x="4097" y="20424"/>
                  </a:cubicBezTo>
                  <a:cubicBezTo>
                    <a:pt x="4097" y="20569"/>
                    <a:pt x="4185" y="20641"/>
                    <a:pt x="4363" y="20666"/>
                  </a:cubicBezTo>
                  <a:cubicBezTo>
                    <a:pt x="4658" y="20690"/>
                    <a:pt x="4983" y="20714"/>
                    <a:pt x="5279" y="20738"/>
                  </a:cubicBezTo>
                  <a:cubicBezTo>
                    <a:pt x="5397" y="20738"/>
                    <a:pt x="5486" y="20690"/>
                    <a:pt x="5486" y="20593"/>
                  </a:cubicBezTo>
                  <a:cubicBezTo>
                    <a:pt x="5515" y="20424"/>
                    <a:pt x="5545" y="20278"/>
                    <a:pt x="5604" y="20109"/>
                  </a:cubicBezTo>
                  <a:cubicBezTo>
                    <a:pt x="5663" y="19915"/>
                    <a:pt x="5781" y="19842"/>
                    <a:pt x="5988" y="19842"/>
                  </a:cubicBezTo>
                  <a:cubicBezTo>
                    <a:pt x="6195" y="19842"/>
                    <a:pt x="6342" y="19939"/>
                    <a:pt x="6402" y="20085"/>
                  </a:cubicBezTo>
                  <a:cubicBezTo>
                    <a:pt x="6461" y="20206"/>
                    <a:pt x="6461" y="20327"/>
                    <a:pt x="6520" y="20424"/>
                  </a:cubicBezTo>
                  <a:cubicBezTo>
                    <a:pt x="6579" y="20617"/>
                    <a:pt x="6668" y="20666"/>
                    <a:pt x="6904" y="20690"/>
                  </a:cubicBezTo>
                  <a:cubicBezTo>
                    <a:pt x="7022" y="20690"/>
                    <a:pt x="7111" y="20690"/>
                    <a:pt x="7229" y="20690"/>
                  </a:cubicBezTo>
                  <a:cubicBezTo>
                    <a:pt x="7968" y="20666"/>
                    <a:pt x="7968" y="20666"/>
                    <a:pt x="8204" y="20085"/>
                  </a:cubicBezTo>
                  <a:cubicBezTo>
                    <a:pt x="8263" y="19939"/>
                    <a:pt x="8322" y="19794"/>
                    <a:pt x="8559" y="19794"/>
                  </a:cubicBezTo>
                  <a:cubicBezTo>
                    <a:pt x="8736" y="19770"/>
                    <a:pt x="8913" y="19891"/>
                    <a:pt x="9002" y="20060"/>
                  </a:cubicBezTo>
                  <a:cubicBezTo>
                    <a:pt x="9031" y="20109"/>
                    <a:pt x="9031" y="20133"/>
                    <a:pt x="9061" y="20181"/>
                  </a:cubicBezTo>
                  <a:cubicBezTo>
                    <a:pt x="9209" y="20593"/>
                    <a:pt x="9238" y="20593"/>
                    <a:pt x="9741" y="20617"/>
                  </a:cubicBezTo>
                  <a:cubicBezTo>
                    <a:pt x="9918" y="20617"/>
                    <a:pt x="10066" y="20617"/>
                    <a:pt x="10243" y="20593"/>
                  </a:cubicBezTo>
                  <a:cubicBezTo>
                    <a:pt x="10450" y="20569"/>
                    <a:pt x="10568" y="20496"/>
                    <a:pt x="10627" y="20327"/>
                  </a:cubicBezTo>
                  <a:cubicBezTo>
                    <a:pt x="10657" y="20206"/>
                    <a:pt x="10716" y="20060"/>
                    <a:pt x="10804" y="19963"/>
                  </a:cubicBezTo>
                  <a:cubicBezTo>
                    <a:pt x="11011" y="19721"/>
                    <a:pt x="11336" y="19746"/>
                    <a:pt x="11513" y="19988"/>
                  </a:cubicBezTo>
                  <a:cubicBezTo>
                    <a:pt x="11573" y="20085"/>
                    <a:pt x="11602" y="20230"/>
                    <a:pt x="11661" y="20327"/>
                  </a:cubicBezTo>
                  <a:cubicBezTo>
                    <a:pt x="11720" y="20399"/>
                    <a:pt x="11809" y="20472"/>
                    <a:pt x="11898" y="20472"/>
                  </a:cubicBezTo>
                  <a:cubicBezTo>
                    <a:pt x="12282" y="20472"/>
                    <a:pt x="12695" y="20448"/>
                    <a:pt x="13080" y="20424"/>
                  </a:cubicBezTo>
                  <a:cubicBezTo>
                    <a:pt x="13286" y="20399"/>
                    <a:pt x="13346" y="20351"/>
                    <a:pt x="13346" y="20157"/>
                  </a:cubicBezTo>
                  <a:cubicBezTo>
                    <a:pt x="13346" y="20036"/>
                    <a:pt x="13346" y="19891"/>
                    <a:pt x="13375" y="19770"/>
                  </a:cubicBezTo>
                  <a:cubicBezTo>
                    <a:pt x="13405" y="19649"/>
                    <a:pt x="13493" y="19552"/>
                    <a:pt x="13641" y="19528"/>
                  </a:cubicBezTo>
                  <a:cubicBezTo>
                    <a:pt x="13818" y="19503"/>
                    <a:pt x="13966" y="19528"/>
                    <a:pt x="14084" y="19649"/>
                  </a:cubicBezTo>
                  <a:cubicBezTo>
                    <a:pt x="14173" y="19746"/>
                    <a:pt x="14232" y="19842"/>
                    <a:pt x="14291" y="19963"/>
                  </a:cubicBezTo>
                  <a:cubicBezTo>
                    <a:pt x="14409" y="20278"/>
                    <a:pt x="14675" y="20399"/>
                    <a:pt x="15089" y="20375"/>
                  </a:cubicBezTo>
                  <a:cubicBezTo>
                    <a:pt x="15178" y="20375"/>
                    <a:pt x="15266" y="20375"/>
                    <a:pt x="15355" y="20375"/>
                  </a:cubicBezTo>
                  <a:cubicBezTo>
                    <a:pt x="15680" y="20351"/>
                    <a:pt x="15709" y="20327"/>
                    <a:pt x="15798" y="20085"/>
                  </a:cubicBezTo>
                  <a:cubicBezTo>
                    <a:pt x="15828" y="19963"/>
                    <a:pt x="15857" y="19842"/>
                    <a:pt x="15916" y="19746"/>
                  </a:cubicBezTo>
                  <a:cubicBezTo>
                    <a:pt x="16034" y="19528"/>
                    <a:pt x="16271" y="19479"/>
                    <a:pt x="16478" y="19649"/>
                  </a:cubicBezTo>
                  <a:cubicBezTo>
                    <a:pt x="16596" y="19770"/>
                    <a:pt x="16684" y="19915"/>
                    <a:pt x="16773" y="20060"/>
                  </a:cubicBezTo>
                  <a:cubicBezTo>
                    <a:pt x="16921" y="20327"/>
                    <a:pt x="17069" y="20399"/>
                    <a:pt x="17423" y="20302"/>
                  </a:cubicBezTo>
                  <a:cubicBezTo>
                    <a:pt x="17571" y="20254"/>
                    <a:pt x="17719" y="20181"/>
                    <a:pt x="17807" y="20085"/>
                  </a:cubicBezTo>
                  <a:cubicBezTo>
                    <a:pt x="18310" y="19600"/>
                    <a:pt x="18310" y="19576"/>
                    <a:pt x="18782" y="20060"/>
                  </a:cubicBezTo>
                  <a:cubicBezTo>
                    <a:pt x="18901" y="20181"/>
                    <a:pt x="19048" y="20254"/>
                    <a:pt x="19255" y="20254"/>
                  </a:cubicBezTo>
                  <a:cubicBezTo>
                    <a:pt x="19285" y="20302"/>
                    <a:pt x="19403" y="20302"/>
                    <a:pt x="19551" y="2030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Shape">
              <a:extLst>
                <a:ext uri="{FF2B5EF4-FFF2-40B4-BE49-F238E27FC236}">
                  <a16:creationId xmlns:a16="http://schemas.microsoft.com/office/drawing/2014/main" id="{19FF5C6C-EADE-C04A-8F9F-75B60B7FABA5}"/>
                </a:ext>
              </a:extLst>
            </p:cNvPr>
            <p:cNvSpPr/>
            <p:nvPr/>
          </p:nvSpPr>
          <p:spPr>
            <a:xfrm>
              <a:off x="965199" y="3086099"/>
              <a:ext cx="397754" cy="48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81" extrusionOk="0">
                  <a:moveTo>
                    <a:pt x="16458" y="19716"/>
                  </a:moveTo>
                  <a:cubicBezTo>
                    <a:pt x="15364" y="19772"/>
                    <a:pt x="14202" y="19884"/>
                    <a:pt x="13109" y="19940"/>
                  </a:cubicBezTo>
                  <a:cubicBezTo>
                    <a:pt x="12220" y="19996"/>
                    <a:pt x="11332" y="19996"/>
                    <a:pt x="10443" y="19996"/>
                  </a:cubicBezTo>
                  <a:cubicBezTo>
                    <a:pt x="9418" y="19996"/>
                    <a:pt x="8461" y="20052"/>
                    <a:pt x="7435" y="20276"/>
                  </a:cubicBezTo>
                  <a:cubicBezTo>
                    <a:pt x="6889" y="20388"/>
                    <a:pt x="6273" y="20500"/>
                    <a:pt x="5726" y="20500"/>
                  </a:cubicBezTo>
                  <a:cubicBezTo>
                    <a:pt x="4564" y="20556"/>
                    <a:pt x="3471" y="20723"/>
                    <a:pt x="2445" y="21059"/>
                  </a:cubicBezTo>
                  <a:cubicBezTo>
                    <a:pt x="1694" y="21339"/>
                    <a:pt x="942" y="21115"/>
                    <a:pt x="395" y="20612"/>
                  </a:cubicBezTo>
                  <a:cubicBezTo>
                    <a:pt x="-84" y="20108"/>
                    <a:pt x="-152" y="19492"/>
                    <a:pt x="326" y="18877"/>
                  </a:cubicBezTo>
                  <a:cubicBezTo>
                    <a:pt x="1762" y="17310"/>
                    <a:pt x="3061" y="15687"/>
                    <a:pt x="4701" y="14288"/>
                  </a:cubicBezTo>
                  <a:cubicBezTo>
                    <a:pt x="5385" y="13729"/>
                    <a:pt x="5932" y="13001"/>
                    <a:pt x="6547" y="12330"/>
                  </a:cubicBezTo>
                  <a:cubicBezTo>
                    <a:pt x="8119" y="10427"/>
                    <a:pt x="9691" y="8524"/>
                    <a:pt x="11263" y="6622"/>
                  </a:cubicBezTo>
                  <a:cubicBezTo>
                    <a:pt x="11605" y="6174"/>
                    <a:pt x="12015" y="5783"/>
                    <a:pt x="12425" y="5391"/>
                  </a:cubicBezTo>
                  <a:cubicBezTo>
                    <a:pt x="13314" y="4440"/>
                    <a:pt x="14271" y="3544"/>
                    <a:pt x="15091" y="2537"/>
                  </a:cubicBezTo>
                  <a:cubicBezTo>
                    <a:pt x="15843" y="1586"/>
                    <a:pt x="16937" y="970"/>
                    <a:pt x="17962" y="243"/>
                  </a:cubicBezTo>
                  <a:cubicBezTo>
                    <a:pt x="18645" y="-261"/>
                    <a:pt x="19807" y="75"/>
                    <a:pt x="20149" y="746"/>
                  </a:cubicBezTo>
                  <a:cubicBezTo>
                    <a:pt x="20218" y="914"/>
                    <a:pt x="20286" y="1082"/>
                    <a:pt x="20286" y="1250"/>
                  </a:cubicBezTo>
                  <a:cubicBezTo>
                    <a:pt x="20354" y="2201"/>
                    <a:pt x="20491" y="3152"/>
                    <a:pt x="20559" y="4104"/>
                  </a:cubicBezTo>
                  <a:cubicBezTo>
                    <a:pt x="20628" y="4999"/>
                    <a:pt x="20764" y="5950"/>
                    <a:pt x="20833" y="6846"/>
                  </a:cubicBezTo>
                  <a:cubicBezTo>
                    <a:pt x="20901" y="8301"/>
                    <a:pt x="20970" y="9812"/>
                    <a:pt x="21106" y="11266"/>
                  </a:cubicBezTo>
                  <a:cubicBezTo>
                    <a:pt x="21175" y="12442"/>
                    <a:pt x="21243" y="13617"/>
                    <a:pt x="21311" y="14736"/>
                  </a:cubicBezTo>
                  <a:cubicBezTo>
                    <a:pt x="21380" y="15631"/>
                    <a:pt x="21448" y="16527"/>
                    <a:pt x="21380" y="17422"/>
                  </a:cubicBezTo>
                  <a:cubicBezTo>
                    <a:pt x="21311" y="18149"/>
                    <a:pt x="21038" y="18821"/>
                    <a:pt x="20218" y="19269"/>
                  </a:cubicBezTo>
                  <a:cubicBezTo>
                    <a:pt x="19739" y="19548"/>
                    <a:pt x="19329" y="19716"/>
                    <a:pt x="18714" y="19716"/>
                  </a:cubicBezTo>
                  <a:cubicBezTo>
                    <a:pt x="17962" y="19772"/>
                    <a:pt x="17210" y="19772"/>
                    <a:pt x="16458" y="19716"/>
                  </a:cubicBezTo>
                  <a:cubicBezTo>
                    <a:pt x="16458" y="19772"/>
                    <a:pt x="16458" y="19716"/>
                    <a:pt x="16458" y="19716"/>
                  </a:cubicBezTo>
                  <a:close/>
                  <a:moveTo>
                    <a:pt x="9007" y="18373"/>
                  </a:moveTo>
                  <a:cubicBezTo>
                    <a:pt x="9828" y="18317"/>
                    <a:pt x="10785" y="18261"/>
                    <a:pt x="11673" y="18205"/>
                  </a:cubicBezTo>
                  <a:cubicBezTo>
                    <a:pt x="12152" y="18149"/>
                    <a:pt x="12699" y="18149"/>
                    <a:pt x="13177" y="18149"/>
                  </a:cubicBezTo>
                  <a:cubicBezTo>
                    <a:pt x="14613" y="18037"/>
                    <a:pt x="16048" y="17982"/>
                    <a:pt x="17415" y="17870"/>
                  </a:cubicBezTo>
                  <a:cubicBezTo>
                    <a:pt x="18235" y="17814"/>
                    <a:pt x="18372" y="17702"/>
                    <a:pt x="18440" y="16974"/>
                  </a:cubicBezTo>
                  <a:cubicBezTo>
                    <a:pt x="18509" y="16583"/>
                    <a:pt x="18509" y="16247"/>
                    <a:pt x="18509" y="15855"/>
                  </a:cubicBezTo>
                  <a:cubicBezTo>
                    <a:pt x="18509" y="14288"/>
                    <a:pt x="18509" y="12777"/>
                    <a:pt x="18509" y="11211"/>
                  </a:cubicBezTo>
                  <a:cubicBezTo>
                    <a:pt x="18440" y="9028"/>
                    <a:pt x="18440" y="6902"/>
                    <a:pt x="18372" y="4719"/>
                  </a:cubicBezTo>
                  <a:cubicBezTo>
                    <a:pt x="18372" y="4384"/>
                    <a:pt x="18304" y="4048"/>
                    <a:pt x="18235" y="3712"/>
                  </a:cubicBezTo>
                  <a:cubicBezTo>
                    <a:pt x="18167" y="3544"/>
                    <a:pt x="18030" y="3376"/>
                    <a:pt x="17894" y="3320"/>
                  </a:cubicBezTo>
                  <a:cubicBezTo>
                    <a:pt x="17757" y="3264"/>
                    <a:pt x="17483" y="3376"/>
                    <a:pt x="17347" y="3488"/>
                  </a:cubicBezTo>
                  <a:cubicBezTo>
                    <a:pt x="16937" y="3936"/>
                    <a:pt x="16526" y="4384"/>
                    <a:pt x="16116" y="4775"/>
                  </a:cubicBezTo>
                  <a:cubicBezTo>
                    <a:pt x="13929" y="6846"/>
                    <a:pt x="11947" y="9084"/>
                    <a:pt x="10101" y="11378"/>
                  </a:cubicBezTo>
                  <a:cubicBezTo>
                    <a:pt x="8597" y="13225"/>
                    <a:pt x="7094" y="15072"/>
                    <a:pt x="5180" y="16694"/>
                  </a:cubicBezTo>
                  <a:cubicBezTo>
                    <a:pt x="4975" y="16862"/>
                    <a:pt x="4701" y="17086"/>
                    <a:pt x="4496" y="17310"/>
                  </a:cubicBezTo>
                  <a:cubicBezTo>
                    <a:pt x="4223" y="17646"/>
                    <a:pt x="3949" y="17982"/>
                    <a:pt x="3676" y="18373"/>
                  </a:cubicBezTo>
                  <a:cubicBezTo>
                    <a:pt x="3607" y="18429"/>
                    <a:pt x="3813" y="18653"/>
                    <a:pt x="3881" y="18653"/>
                  </a:cubicBezTo>
                  <a:cubicBezTo>
                    <a:pt x="4291" y="18653"/>
                    <a:pt x="4701" y="18597"/>
                    <a:pt x="5111" y="18541"/>
                  </a:cubicBezTo>
                  <a:cubicBezTo>
                    <a:pt x="6478" y="18373"/>
                    <a:pt x="7640" y="18149"/>
                    <a:pt x="9007" y="1837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3" name="Freeform 272">
            <a:extLst>
              <a:ext uri="{FF2B5EF4-FFF2-40B4-BE49-F238E27FC236}">
                <a16:creationId xmlns:a16="http://schemas.microsoft.com/office/drawing/2014/main" id="{FAA15F08-4FFA-E94F-AD79-AFEB06A5F9BE}"/>
              </a:ext>
            </a:extLst>
          </p:cNvPr>
          <p:cNvSpPr/>
          <p:nvPr/>
        </p:nvSpPr>
        <p:spPr>
          <a:xfrm>
            <a:off x="2696261" y="6059918"/>
            <a:ext cx="774366" cy="798083"/>
          </a:xfrm>
          <a:custGeom>
            <a:avLst/>
            <a:gdLst>
              <a:gd name="connsiteX0" fmla="*/ 447383 w 774366"/>
              <a:gd name="connsiteY0" fmla="*/ 0 h 798083"/>
              <a:gd name="connsiteX1" fmla="*/ 464378 w 774366"/>
              <a:gd name="connsiteY1" fmla="*/ 2406 h 798083"/>
              <a:gd name="connsiteX2" fmla="*/ 514064 w 774366"/>
              <a:gd name="connsiteY2" fmla="*/ 15741 h 798083"/>
              <a:gd name="connsiteX3" fmla="*/ 556498 w 774366"/>
              <a:gd name="connsiteY3" fmla="*/ 50893 h 798083"/>
              <a:gd name="connsiteX4" fmla="*/ 580709 w 774366"/>
              <a:gd name="connsiteY4" fmla="*/ 110310 h 798083"/>
              <a:gd name="connsiteX5" fmla="*/ 572230 w 774366"/>
              <a:gd name="connsiteY5" fmla="*/ 166055 h 798083"/>
              <a:gd name="connsiteX6" fmla="*/ 558915 w 774366"/>
              <a:gd name="connsiteY6" fmla="*/ 191502 h 798083"/>
              <a:gd name="connsiteX7" fmla="*/ 538312 w 774366"/>
              <a:gd name="connsiteY7" fmla="*/ 252100 h 798083"/>
              <a:gd name="connsiteX8" fmla="*/ 532250 w 774366"/>
              <a:gd name="connsiteY8" fmla="*/ 311517 h 798083"/>
              <a:gd name="connsiteX9" fmla="*/ 550436 w 774366"/>
              <a:gd name="connsiteY9" fmla="*/ 374563 h 798083"/>
              <a:gd name="connsiteX10" fmla="*/ 564977 w 774366"/>
              <a:gd name="connsiteY10" fmla="*/ 391527 h 798083"/>
              <a:gd name="connsiteX11" fmla="*/ 686180 w 774366"/>
              <a:gd name="connsiteY11" fmla="*/ 478796 h 798083"/>
              <a:gd name="connsiteX12" fmla="*/ 718907 w 774366"/>
              <a:gd name="connsiteY12" fmla="*/ 503018 h 798083"/>
              <a:gd name="connsiteX13" fmla="*/ 745572 w 774366"/>
              <a:gd name="connsiteY13" fmla="*/ 535765 h 798083"/>
              <a:gd name="connsiteX14" fmla="*/ 767402 w 774366"/>
              <a:gd name="connsiteY14" fmla="*/ 579399 h 798083"/>
              <a:gd name="connsiteX15" fmla="*/ 772237 w 774366"/>
              <a:gd name="connsiteY15" fmla="*/ 593916 h 798083"/>
              <a:gd name="connsiteX16" fmla="*/ 767402 w 774366"/>
              <a:gd name="connsiteY16" fmla="*/ 682408 h 798083"/>
              <a:gd name="connsiteX17" fmla="*/ 747990 w 774366"/>
              <a:gd name="connsiteY17" fmla="*/ 736972 h 798083"/>
              <a:gd name="connsiteX18" fmla="*/ 744345 w 774366"/>
              <a:gd name="connsiteY18" fmla="*/ 746678 h 798083"/>
              <a:gd name="connsiteX19" fmla="*/ 710269 w 774366"/>
              <a:gd name="connsiteY19" fmla="*/ 790761 h 798083"/>
              <a:gd name="connsiteX20" fmla="*/ 701643 w 774366"/>
              <a:gd name="connsiteY20" fmla="*/ 798083 h 798083"/>
              <a:gd name="connsiteX21" fmla="*/ 606042 w 774366"/>
              <a:gd name="connsiteY21" fmla="*/ 798083 h 798083"/>
              <a:gd name="connsiteX22" fmla="*/ 618308 w 774366"/>
              <a:gd name="connsiteY22" fmla="*/ 789089 h 798083"/>
              <a:gd name="connsiteX23" fmla="*/ 657097 w 774366"/>
              <a:gd name="connsiteY23" fmla="*/ 758789 h 798083"/>
              <a:gd name="connsiteX24" fmla="*/ 697077 w 774366"/>
              <a:gd name="connsiteY24" fmla="*/ 717561 h 798083"/>
              <a:gd name="connsiteX25" fmla="*/ 734675 w 774366"/>
              <a:gd name="connsiteY25" fmla="*/ 623034 h 798083"/>
              <a:gd name="connsiteX26" fmla="*/ 734675 w 774366"/>
              <a:gd name="connsiteY26" fmla="*/ 607251 h 798083"/>
              <a:gd name="connsiteX27" fmla="*/ 693468 w 774366"/>
              <a:gd name="connsiteY27" fmla="*/ 530912 h 798083"/>
              <a:gd name="connsiteX28" fmla="*/ 617081 w 774366"/>
              <a:gd name="connsiteY28" fmla="*/ 476348 h 798083"/>
              <a:gd name="connsiteX29" fmla="*/ 545565 w 774366"/>
              <a:gd name="connsiteY29" fmla="*/ 423008 h 798083"/>
              <a:gd name="connsiteX30" fmla="*/ 541920 w 774366"/>
              <a:gd name="connsiteY30" fmla="*/ 419379 h 798083"/>
              <a:gd name="connsiteX31" fmla="*/ 483755 w 774366"/>
              <a:gd name="connsiteY31" fmla="*/ 315146 h 798083"/>
              <a:gd name="connsiteX32" fmla="*/ 491043 w 774366"/>
              <a:gd name="connsiteY32" fmla="*/ 216990 h 798083"/>
              <a:gd name="connsiteX33" fmla="*/ 497105 w 774366"/>
              <a:gd name="connsiteY33" fmla="*/ 197578 h 798083"/>
              <a:gd name="connsiteX34" fmla="*/ 518899 w 774366"/>
              <a:gd name="connsiteY34" fmla="*/ 134532 h 798083"/>
              <a:gd name="connsiteX35" fmla="*/ 458316 w 774366"/>
              <a:gd name="connsiteY35" fmla="*/ 41229 h 798083"/>
              <a:gd name="connsiteX36" fmla="*/ 357681 w 774366"/>
              <a:gd name="connsiteY36" fmla="*/ 58193 h 798083"/>
              <a:gd name="connsiteX37" fmla="*/ 331016 w 774366"/>
              <a:gd name="connsiteY37" fmla="*/ 70305 h 798083"/>
              <a:gd name="connsiteX38" fmla="*/ 234061 w 774366"/>
              <a:gd name="connsiteY38" fmla="*/ 136980 h 798083"/>
              <a:gd name="connsiteX39" fmla="*/ 127400 w 774366"/>
              <a:gd name="connsiteY39" fmla="*/ 260624 h 798083"/>
              <a:gd name="connsiteX40" fmla="*/ 83740 w 774366"/>
              <a:gd name="connsiteY40" fmla="*/ 350298 h 798083"/>
              <a:gd name="connsiteX41" fmla="*/ 48595 w 774366"/>
              <a:gd name="connsiteY41" fmla="*/ 533317 h 798083"/>
              <a:gd name="connsiteX42" fmla="*/ 48595 w 774366"/>
              <a:gd name="connsiteY42" fmla="*/ 580623 h 798083"/>
              <a:gd name="connsiteX43" fmla="*/ 52239 w 774366"/>
              <a:gd name="connsiteY43" fmla="*/ 599993 h 798083"/>
              <a:gd name="connsiteX44" fmla="*/ 63136 w 774366"/>
              <a:gd name="connsiteY44" fmla="*/ 633921 h 798083"/>
              <a:gd name="connsiteX45" fmla="*/ 76487 w 774366"/>
              <a:gd name="connsiteY45" fmla="*/ 676374 h 798083"/>
              <a:gd name="connsiteX46" fmla="*/ 132397 w 774366"/>
              <a:gd name="connsiteY46" fmla="*/ 757123 h 798083"/>
              <a:gd name="connsiteX47" fmla="*/ 186210 w 774366"/>
              <a:gd name="connsiteY47" fmla="*/ 798083 h 798083"/>
              <a:gd name="connsiteX48" fmla="*/ 119702 w 774366"/>
              <a:gd name="connsiteY48" fmla="*/ 798083 h 798083"/>
              <a:gd name="connsiteX49" fmla="*/ 93446 w 774366"/>
              <a:gd name="connsiteY49" fmla="*/ 770901 h 798083"/>
              <a:gd name="connsiteX50" fmla="*/ 11033 w 774366"/>
              <a:gd name="connsiteY50" fmla="*/ 608475 h 798083"/>
              <a:gd name="connsiteX51" fmla="*/ 136 w 774366"/>
              <a:gd name="connsiteY51" fmla="*/ 517577 h 798083"/>
              <a:gd name="connsiteX52" fmla="*/ 15868 w 774366"/>
              <a:gd name="connsiteY52" fmla="*/ 403638 h 798083"/>
              <a:gd name="connsiteX53" fmla="*/ 51013 w 774366"/>
              <a:gd name="connsiteY53" fmla="*/ 298182 h 798083"/>
              <a:gd name="connsiteX54" fmla="*/ 83740 w 774366"/>
              <a:gd name="connsiteY54" fmla="*/ 237583 h 798083"/>
              <a:gd name="connsiteX55" fmla="*/ 126173 w 774366"/>
              <a:gd name="connsiteY55" fmla="*/ 174537 h 798083"/>
              <a:gd name="connsiteX56" fmla="*/ 155256 w 774366"/>
              <a:gd name="connsiteY56" fmla="*/ 141833 h 798083"/>
              <a:gd name="connsiteX57" fmla="*/ 225581 w 774366"/>
              <a:gd name="connsiteY57" fmla="*/ 81192 h 798083"/>
              <a:gd name="connsiteX58" fmla="*/ 369805 w 774366"/>
              <a:gd name="connsiteY58" fmla="*/ 8482 h 798083"/>
              <a:gd name="connsiteX59" fmla="*/ 412238 w 774366"/>
              <a:gd name="connsiteY59" fmla="*/ 2406 h 798083"/>
              <a:gd name="connsiteX60" fmla="*/ 447383 w 774366"/>
              <a:gd name="connsiteY60" fmla="*/ 0 h 79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774366" h="798083">
                <a:moveTo>
                  <a:pt x="447383" y="0"/>
                </a:moveTo>
                <a:cubicBezTo>
                  <a:pt x="453445" y="0"/>
                  <a:pt x="459507" y="1224"/>
                  <a:pt x="464378" y="2406"/>
                </a:cubicBezTo>
                <a:cubicBezTo>
                  <a:pt x="481337" y="6077"/>
                  <a:pt x="498296" y="9706"/>
                  <a:pt x="514064" y="15741"/>
                </a:cubicBezTo>
                <a:cubicBezTo>
                  <a:pt x="532250" y="21817"/>
                  <a:pt x="546792" y="33929"/>
                  <a:pt x="556498" y="50893"/>
                </a:cubicBezTo>
                <a:cubicBezTo>
                  <a:pt x="566168" y="70305"/>
                  <a:pt x="574648" y="89716"/>
                  <a:pt x="580709" y="110310"/>
                </a:cubicBezTo>
                <a:cubicBezTo>
                  <a:pt x="585581" y="129679"/>
                  <a:pt x="583163" y="149091"/>
                  <a:pt x="572230" y="166055"/>
                </a:cubicBezTo>
                <a:cubicBezTo>
                  <a:pt x="567395" y="174537"/>
                  <a:pt x="562560" y="183019"/>
                  <a:pt x="558915" y="191502"/>
                </a:cubicBezTo>
                <a:cubicBezTo>
                  <a:pt x="551627" y="212137"/>
                  <a:pt x="541920" y="231507"/>
                  <a:pt x="538312" y="252100"/>
                </a:cubicBezTo>
                <a:cubicBezTo>
                  <a:pt x="533441" y="271512"/>
                  <a:pt x="534668" y="292105"/>
                  <a:pt x="532250" y="311517"/>
                </a:cubicBezTo>
                <a:cubicBezTo>
                  <a:pt x="529833" y="334558"/>
                  <a:pt x="538312" y="355151"/>
                  <a:pt x="550436" y="374563"/>
                </a:cubicBezTo>
                <a:cubicBezTo>
                  <a:pt x="554044" y="380598"/>
                  <a:pt x="558915" y="386674"/>
                  <a:pt x="564977" y="391527"/>
                </a:cubicBezTo>
                <a:cubicBezTo>
                  <a:pt x="606184" y="418197"/>
                  <a:pt x="644973" y="450902"/>
                  <a:pt x="686180" y="478796"/>
                </a:cubicBezTo>
                <a:cubicBezTo>
                  <a:pt x="697077" y="486054"/>
                  <a:pt x="708010" y="494536"/>
                  <a:pt x="718907" y="503018"/>
                </a:cubicBezTo>
                <a:cubicBezTo>
                  <a:pt x="731031" y="511500"/>
                  <a:pt x="739510" y="522430"/>
                  <a:pt x="745572" y="535765"/>
                </a:cubicBezTo>
                <a:cubicBezTo>
                  <a:pt x="752861" y="550282"/>
                  <a:pt x="760114" y="564841"/>
                  <a:pt x="767402" y="579399"/>
                </a:cubicBezTo>
                <a:cubicBezTo>
                  <a:pt x="769820" y="584252"/>
                  <a:pt x="772237" y="589105"/>
                  <a:pt x="772237" y="593916"/>
                </a:cubicBezTo>
                <a:cubicBezTo>
                  <a:pt x="773464" y="623034"/>
                  <a:pt x="778299" y="653333"/>
                  <a:pt x="767402" y="682408"/>
                </a:cubicBezTo>
                <a:cubicBezTo>
                  <a:pt x="760114" y="700596"/>
                  <a:pt x="754052" y="718784"/>
                  <a:pt x="747990" y="736972"/>
                </a:cubicBezTo>
                <a:cubicBezTo>
                  <a:pt x="746799" y="740601"/>
                  <a:pt x="745572" y="744231"/>
                  <a:pt x="744345" y="746678"/>
                </a:cubicBezTo>
                <a:cubicBezTo>
                  <a:pt x="732835" y="761216"/>
                  <a:pt x="722235" y="776671"/>
                  <a:pt x="710269" y="790761"/>
                </a:cubicBezTo>
                <a:lnTo>
                  <a:pt x="701643" y="798083"/>
                </a:lnTo>
                <a:lnTo>
                  <a:pt x="606042" y="798083"/>
                </a:lnTo>
                <a:lnTo>
                  <a:pt x="618308" y="789089"/>
                </a:lnTo>
                <a:cubicBezTo>
                  <a:pt x="631622" y="779383"/>
                  <a:pt x="642555" y="767272"/>
                  <a:pt x="657097" y="758789"/>
                </a:cubicBezTo>
                <a:cubicBezTo>
                  <a:pt x="674056" y="747860"/>
                  <a:pt x="687406" y="733343"/>
                  <a:pt x="697077" y="717561"/>
                </a:cubicBezTo>
                <a:cubicBezTo>
                  <a:pt x="715263" y="688485"/>
                  <a:pt x="728613" y="656962"/>
                  <a:pt x="734675" y="623034"/>
                </a:cubicBezTo>
                <a:cubicBezTo>
                  <a:pt x="735866" y="618181"/>
                  <a:pt x="734675" y="612104"/>
                  <a:pt x="734675" y="607251"/>
                </a:cubicBezTo>
                <a:cubicBezTo>
                  <a:pt x="732222" y="575770"/>
                  <a:pt x="716489" y="551505"/>
                  <a:pt x="693468" y="530912"/>
                </a:cubicBezTo>
                <a:cubicBezTo>
                  <a:pt x="670412" y="510319"/>
                  <a:pt x="642555" y="495760"/>
                  <a:pt x="617081" y="476348"/>
                </a:cubicBezTo>
                <a:cubicBezTo>
                  <a:pt x="594060" y="458160"/>
                  <a:pt x="569812" y="441196"/>
                  <a:pt x="545565" y="423008"/>
                </a:cubicBezTo>
                <a:cubicBezTo>
                  <a:pt x="544374" y="421826"/>
                  <a:pt x="543147" y="420603"/>
                  <a:pt x="541920" y="419379"/>
                </a:cubicBezTo>
                <a:cubicBezTo>
                  <a:pt x="514064" y="389080"/>
                  <a:pt x="492234" y="356375"/>
                  <a:pt x="483755" y="315146"/>
                </a:cubicBezTo>
                <a:cubicBezTo>
                  <a:pt x="476466" y="282441"/>
                  <a:pt x="474048" y="248471"/>
                  <a:pt x="491043" y="216990"/>
                </a:cubicBezTo>
                <a:cubicBezTo>
                  <a:pt x="494652" y="210913"/>
                  <a:pt x="495879" y="204837"/>
                  <a:pt x="497105" y="197578"/>
                </a:cubicBezTo>
                <a:cubicBezTo>
                  <a:pt x="504358" y="176985"/>
                  <a:pt x="509193" y="155168"/>
                  <a:pt x="518899" y="134532"/>
                </a:cubicBezTo>
                <a:cubicBezTo>
                  <a:pt x="537085" y="96975"/>
                  <a:pt x="503131" y="36376"/>
                  <a:pt x="458316" y="41229"/>
                </a:cubicBezTo>
                <a:cubicBezTo>
                  <a:pt x="424362" y="43635"/>
                  <a:pt x="390408" y="48487"/>
                  <a:pt x="357681" y="58193"/>
                </a:cubicBezTo>
                <a:cubicBezTo>
                  <a:pt x="348011" y="60599"/>
                  <a:pt x="339495" y="65452"/>
                  <a:pt x="331016" y="70305"/>
                </a:cubicBezTo>
                <a:cubicBezTo>
                  <a:pt x="295871" y="88493"/>
                  <a:pt x="264371" y="111534"/>
                  <a:pt x="234061" y="136980"/>
                </a:cubicBezTo>
                <a:cubicBezTo>
                  <a:pt x="190437" y="172132"/>
                  <a:pt x="156483" y="214542"/>
                  <a:pt x="127400" y="260624"/>
                </a:cubicBezTo>
                <a:cubicBezTo>
                  <a:pt x="109214" y="288476"/>
                  <a:pt x="94673" y="318775"/>
                  <a:pt x="83740" y="350298"/>
                </a:cubicBezTo>
                <a:cubicBezTo>
                  <a:pt x="61946" y="410897"/>
                  <a:pt x="46177" y="470314"/>
                  <a:pt x="48595" y="533317"/>
                </a:cubicBezTo>
                <a:cubicBezTo>
                  <a:pt x="48595" y="549100"/>
                  <a:pt x="48595" y="564841"/>
                  <a:pt x="48595" y="580623"/>
                </a:cubicBezTo>
                <a:cubicBezTo>
                  <a:pt x="48595" y="586658"/>
                  <a:pt x="49822" y="593916"/>
                  <a:pt x="52239" y="599993"/>
                </a:cubicBezTo>
                <a:cubicBezTo>
                  <a:pt x="55884" y="610922"/>
                  <a:pt x="59528" y="623034"/>
                  <a:pt x="63136" y="633921"/>
                </a:cubicBezTo>
                <a:cubicBezTo>
                  <a:pt x="68008" y="648480"/>
                  <a:pt x="70425" y="663039"/>
                  <a:pt x="76487" y="676374"/>
                </a:cubicBezTo>
                <a:cubicBezTo>
                  <a:pt x="91642" y="706673"/>
                  <a:pt x="110125" y="733638"/>
                  <a:pt x="132397" y="757123"/>
                </a:cubicBezTo>
                <a:lnTo>
                  <a:pt x="186210" y="798083"/>
                </a:lnTo>
                <a:lnTo>
                  <a:pt x="119702" y="798083"/>
                </a:lnTo>
                <a:lnTo>
                  <a:pt x="93446" y="770901"/>
                </a:lnTo>
                <a:cubicBezTo>
                  <a:pt x="51013" y="723637"/>
                  <a:pt x="24347" y="669073"/>
                  <a:pt x="11033" y="608475"/>
                </a:cubicBezTo>
                <a:cubicBezTo>
                  <a:pt x="1326" y="576952"/>
                  <a:pt x="1326" y="547876"/>
                  <a:pt x="136" y="517577"/>
                </a:cubicBezTo>
                <a:cubicBezTo>
                  <a:pt x="-1092" y="478796"/>
                  <a:pt x="6198" y="441196"/>
                  <a:pt x="15868" y="403638"/>
                </a:cubicBezTo>
                <a:cubicBezTo>
                  <a:pt x="25574" y="367262"/>
                  <a:pt x="36471" y="332110"/>
                  <a:pt x="51013" y="298182"/>
                </a:cubicBezTo>
                <a:cubicBezTo>
                  <a:pt x="59528" y="276365"/>
                  <a:pt x="71652" y="256953"/>
                  <a:pt x="83740" y="237583"/>
                </a:cubicBezTo>
                <a:cubicBezTo>
                  <a:pt x="97090" y="215766"/>
                  <a:pt x="110441" y="195131"/>
                  <a:pt x="126173" y="174537"/>
                </a:cubicBezTo>
                <a:cubicBezTo>
                  <a:pt x="134653" y="162426"/>
                  <a:pt x="144359" y="151496"/>
                  <a:pt x="155256" y="141833"/>
                </a:cubicBezTo>
                <a:cubicBezTo>
                  <a:pt x="178313" y="121197"/>
                  <a:pt x="201334" y="99380"/>
                  <a:pt x="225581" y="81192"/>
                </a:cubicBezTo>
                <a:cubicBezTo>
                  <a:pt x="269206" y="47264"/>
                  <a:pt x="317701" y="24223"/>
                  <a:pt x="369805" y="8482"/>
                </a:cubicBezTo>
                <a:cubicBezTo>
                  <a:pt x="383156" y="4853"/>
                  <a:pt x="397697" y="4853"/>
                  <a:pt x="412238" y="2406"/>
                </a:cubicBezTo>
                <a:cubicBezTo>
                  <a:pt x="424362" y="1224"/>
                  <a:pt x="436486" y="0"/>
                  <a:pt x="44738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Shape">
            <a:extLst>
              <a:ext uri="{FF2B5EF4-FFF2-40B4-BE49-F238E27FC236}">
                <a16:creationId xmlns:a16="http://schemas.microsoft.com/office/drawing/2014/main" id="{6C1E3800-40E4-D24A-BD85-928EDAAD9A3E}"/>
              </a:ext>
            </a:extLst>
          </p:cNvPr>
          <p:cNvSpPr/>
          <p:nvPr/>
        </p:nvSpPr>
        <p:spPr>
          <a:xfrm>
            <a:off x="2793222" y="6472038"/>
            <a:ext cx="237889" cy="228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0" h="21231" extrusionOk="0">
                <a:moveTo>
                  <a:pt x="12266" y="21231"/>
                </a:moveTo>
                <a:cubicBezTo>
                  <a:pt x="10466" y="20894"/>
                  <a:pt x="9407" y="19881"/>
                  <a:pt x="8454" y="18644"/>
                </a:cubicBezTo>
                <a:cubicBezTo>
                  <a:pt x="8242" y="18418"/>
                  <a:pt x="8136" y="18081"/>
                  <a:pt x="8030" y="17744"/>
                </a:cubicBezTo>
                <a:cubicBezTo>
                  <a:pt x="7183" y="15944"/>
                  <a:pt x="7183" y="15944"/>
                  <a:pt x="5383" y="16844"/>
                </a:cubicBezTo>
                <a:cubicBezTo>
                  <a:pt x="3266" y="17856"/>
                  <a:pt x="2419" y="17519"/>
                  <a:pt x="1042" y="15606"/>
                </a:cubicBezTo>
                <a:cubicBezTo>
                  <a:pt x="-546" y="13244"/>
                  <a:pt x="-334" y="10656"/>
                  <a:pt x="1783" y="8744"/>
                </a:cubicBezTo>
                <a:cubicBezTo>
                  <a:pt x="3478" y="7169"/>
                  <a:pt x="4219" y="5256"/>
                  <a:pt x="4854" y="3119"/>
                </a:cubicBezTo>
                <a:cubicBezTo>
                  <a:pt x="5489" y="981"/>
                  <a:pt x="6442" y="306"/>
                  <a:pt x="8560" y="756"/>
                </a:cubicBezTo>
                <a:cubicBezTo>
                  <a:pt x="10042" y="1093"/>
                  <a:pt x="11313" y="1093"/>
                  <a:pt x="12689" y="419"/>
                </a:cubicBezTo>
                <a:cubicBezTo>
                  <a:pt x="14383" y="-369"/>
                  <a:pt x="16183" y="-31"/>
                  <a:pt x="17560" y="1319"/>
                </a:cubicBezTo>
                <a:cubicBezTo>
                  <a:pt x="18513" y="2218"/>
                  <a:pt x="19466" y="3006"/>
                  <a:pt x="20101" y="4131"/>
                </a:cubicBezTo>
                <a:cubicBezTo>
                  <a:pt x="21054" y="5931"/>
                  <a:pt x="21054" y="6494"/>
                  <a:pt x="19783" y="7956"/>
                </a:cubicBezTo>
                <a:cubicBezTo>
                  <a:pt x="19360" y="8406"/>
                  <a:pt x="18936" y="8856"/>
                  <a:pt x="18619" y="9306"/>
                </a:cubicBezTo>
                <a:cubicBezTo>
                  <a:pt x="18195" y="9756"/>
                  <a:pt x="17772" y="10319"/>
                  <a:pt x="17242" y="10769"/>
                </a:cubicBezTo>
                <a:cubicBezTo>
                  <a:pt x="15866" y="12343"/>
                  <a:pt x="15336" y="14144"/>
                  <a:pt x="16183" y="16281"/>
                </a:cubicBezTo>
                <a:cubicBezTo>
                  <a:pt x="16607" y="17293"/>
                  <a:pt x="16395" y="18194"/>
                  <a:pt x="15654" y="18868"/>
                </a:cubicBezTo>
                <a:cubicBezTo>
                  <a:pt x="15125" y="19318"/>
                  <a:pt x="14595" y="19881"/>
                  <a:pt x="13960" y="20331"/>
                </a:cubicBezTo>
                <a:cubicBezTo>
                  <a:pt x="13430" y="20893"/>
                  <a:pt x="12795" y="21006"/>
                  <a:pt x="12266" y="21231"/>
                </a:cubicBezTo>
                <a:close/>
                <a:moveTo>
                  <a:pt x="12160" y="15943"/>
                </a:moveTo>
                <a:cubicBezTo>
                  <a:pt x="12266" y="15831"/>
                  <a:pt x="12478" y="15718"/>
                  <a:pt x="12478" y="15493"/>
                </a:cubicBezTo>
                <a:cubicBezTo>
                  <a:pt x="12583" y="15043"/>
                  <a:pt x="12583" y="14706"/>
                  <a:pt x="12478" y="14256"/>
                </a:cubicBezTo>
                <a:cubicBezTo>
                  <a:pt x="12372" y="11668"/>
                  <a:pt x="13113" y="9531"/>
                  <a:pt x="15125" y="7956"/>
                </a:cubicBezTo>
                <a:cubicBezTo>
                  <a:pt x="15548" y="7618"/>
                  <a:pt x="16078" y="7168"/>
                  <a:pt x="16395" y="6718"/>
                </a:cubicBezTo>
                <a:cubicBezTo>
                  <a:pt x="16925" y="6156"/>
                  <a:pt x="16713" y="5143"/>
                  <a:pt x="16183" y="4468"/>
                </a:cubicBezTo>
                <a:cubicBezTo>
                  <a:pt x="15760" y="3793"/>
                  <a:pt x="15230" y="3681"/>
                  <a:pt x="14489" y="4018"/>
                </a:cubicBezTo>
                <a:cubicBezTo>
                  <a:pt x="14066" y="4243"/>
                  <a:pt x="13642" y="4468"/>
                  <a:pt x="13325" y="4693"/>
                </a:cubicBezTo>
                <a:cubicBezTo>
                  <a:pt x="12054" y="5593"/>
                  <a:pt x="10783" y="6268"/>
                  <a:pt x="9195" y="5481"/>
                </a:cubicBezTo>
                <a:cubicBezTo>
                  <a:pt x="8560" y="5143"/>
                  <a:pt x="8030" y="5481"/>
                  <a:pt x="7713" y="6156"/>
                </a:cubicBezTo>
                <a:cubicBezTo>
                  <a:pt x="7607" y="6381"/>
                  <a:pt x="7501" y="6606"/>
                  <a:pt x="7395" y="6944"/>
                </a:cubicBezTo>
                <a:cubicBezTo>
                  <a:pt x="7078" y="8406"/>
                  <a:pt x="6230" y="9531"/>
                  <a:pt x="5278" y="10544"/>
                </a:cubicBezTo>
                <a:cubicBezTo>
                  <a:pt x="4748" y="11106"/>
                  <a:pt x="4430" y="11781"/>
                  <a:pt x="4007" y="12344"/>
                </a:cubicBezTo>
                <a:cubicBezTo>
                  <a:pt x="3901" y="12456"/>
                  <a:pt x="3901" y="12794"/>
                  <a:pt x="4007" y="12906"/>
                </a:cubicBezTo>
                <a:cubicBezTo>
                  <a:pt x="4219" y="13019"/>
                  <a:pt x="4430" y="13131"/>
                  <a:pt x="4642" y="13131"/>
                </a:cubicBezTo>
                <a:cubicBezTo>
                  <a:pt x="4748" y="13131"/>
                  <a:pt x="4854" y="13131"/>
                  <a:pt x="5066" y="13019"/>
                </a:cubicBezTo>
                <a:cubicBezTo>
                  <a:pt x="7713" y="12231"/>
                  <a:pt x="9936" y="12681"/>
                  <a:pt x="11419" y="15381"/>
                </a:cubicBezTo>
                <a:cubicBezTo>
                  <a:pt x="11525" y="15606"/>
                  <a:pt x="11630" y="15719"/>
                  <a:pt x="11842" y="15831"/>
                </a:cubicBezTo>
                <a:cubicBezTo>
                  <a:pt x="11842" y="15831"/>
                  <a:pt x="11948" y="15943"/>
                  <a:pt x="12160" y="1594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Shape">
            <a:extLst>
              <a:ext uri="{FF2B5EF4-FFF2-40B4-BE49-F238E27FC236}">
                <a16:creationId xmlns:a16="http://schemas.microsoft.com/office/drawing/2014/main" id="{CDC2FFCD-4636-D546-B4EC-CBFCE411BC86}"/>
              </a:ext>
            </a:extLst>
          </p:cNvPr>
          <p:cNvSpPr/>
          <p:nvPr/>
        </p:nvSpPr>
        <p:spPr>
          <a:xfrm>
            <a:off x="3168979" y="6617492"/>
            <a:ext cx="187576" cy="193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5" h="21293" extrusionOk="0">
                <a:moveTo>
                  <a:pt x="0" y="13021"/>
                </a:moveTo>
                <a:cubicBezTo>
                  <a:pt x="139" y="10621"/>
                  <a:pt x="418" y="8621"/>
                  <a:pt x="1533" y="6887"/>
                </a:cubicBezTo>
                <a:cubicBezTo>
                  <a:pt x="1951" y="6221"/>
                  <a:pt x="2369" y="5421"/>
                  <a:pt x="2648" y="4621"/>
                </a:cubicBezTo>
                <a:cubicBezTo>
                  <a:pt x="3623" y="2087"/>
                  <a:pt x="5574" y="621"/>
                  <a:pt x="8361" y="221"/>
                </a:cubicBezTo>
                <a:cubicBezTo>
                  <a:pt x="9894" y="-46"/>
                  <a:pt x="11566" y="-46"/>
                  <a:pt x="13239" y="87"/>
                </a:cubicBezTo>
                <a:cubicBezTo>
                  <a:pt x="14632" y="221"/>
                  <a:pt x="15886" y="887"/>
                  <a:pt x="16723" y="1954"/>
                </a:cubicBezTo>
                <a:cubicBezTo>
                  <a:pt x="17280" y="2621"/>
                  <a:pt x="17977" y="3287"/>
                  <a:pt x="18674" y="3954"/>
                </a:cubicBezTo>
                <a:cubicBezTo>
                  <a:pt x="20346" y="5421"/>
                  <a:pt x="21043" y="7287"/>
                  <a:pt x="21461" y="9287"/>
                </a:cubicBezTo>
                <a:cubicBezTo>
                  <a:pt x="21600" y="9821"/>
                  <a:pt x="21600" y="10487"/>
                  <a:pt x="21461" y="11021"/>
                </a:cubicBezTo>
                <a:cubicBezTo>
                  <a:pt x="19928" y="15954"/>
                  <a:pt x="17141" y="19554"/>
                  <a:pt x="11566" y="21021"/>
                </a:cubicBezTo>
                <a:cubicBezTo>
                  <a:pt x="9337" y="21554"/>
                  <a:pt x="7246" y="21287"/>
                  <a:pt x="5435" y="20354"/>
                </a:cubicBezTo>
                <a:cubicBezTo>
                  <a:pt x="1951" y="18754"/>
                  <a:pt x="139" y="16087"/>
                  <a:pt x="0" y="13021"/>
                </a:cubicBezTo>
                <a:close/>
                <a:moveTo>
                  <a:pt x="15747" y="9154"/>
                </a:moveTo>
                <a:cubicBezTo>
                  <a:pt x="15468" y="7954"/>
                  <a:pt x="15329" y="7021"/>
                  <a:pt x="14493" y="6087"/>
                </a:cubicBezTo>
                <a:cubicBezTo>
                  <a:pt x="13239" y="4754"/>
                  <a:pt x="10452" y="3954"/>
                  <a:pt x="8640" y="4621"/>
                </a:cubicBezTo>
                <a:cubicBezTo>
                  <a:pt x="7943" y="4887"/>
                  <a:pt x="7525" y="5421"/>
                  <a:pt x="7525" y="6087"/>
                </a:cubicBezTo>
                <a:cubicBezTo>
                  <a:pt x="7525" y="7421"/>
                  <a:pt x="6828" y="8354"/>
                  <a:pt x="6271" y="9554"/>
                </a:cubicBezTo>
                <a:cubicBezTo>
                  <a:pt x="5714" y="10621"/>
                  <a:pt x="5295" y="11687"/>
                  <a:pt x="5156" y="12754"/>
                </a:cubicBezTo>
                <a:cubicBezTo>
                  <a:pt x="4738" y="15421"/>
                  <a:pt x="6968" y="17021"/>
                  <a:pt x="9615" y="16354"/>
                </a:cubicBezTo>
                <a:cubicBezTo>
                  <a:pt x="11288" y="15954"/>
                  <a:pt x="12542" y="15287"/>
                  <a:pt x="13378" y="13687"/>
                </a:cubicBezTo>
                <a:cubicBezTo>
                  <a:pt x="13657" y="13021"/>
                  <a:pt x="14354" y="12487"/>
                  <a:pt x="14632" y="11821"/>
                </a:cubicBezTo>
                <a:cubicBezTo>
                  <a:pt x="15190" y="10887"/>
                  <a:pt x="15468" y="9954"/>
                  <a:pt x="15747" y="9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Shape">
            <a:extLst>
              <a:ext uri="{FF2B5EF4-FFF2-40B4-BE49-F238E27FC236}">
                <a16:creationId xmlns:a16="http://schemas.microsoft.com/office/drawing/2014/main" id="{2B7B4204-F2ED-A648-ADA9-6949DFA45399}"/>
              </a:ext>
            </a:extLst>
          </p:cNvPr>
          <p:cNvSpPr/>
          <p:nvPr/>
        </p:nvSpPr>
        <p:spPr>
          <a:xfrm>
            <a:off x="2926556" y="6217493"/>
            <a:ext cx="198853" cy="190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21476" y="7292"/>
                </a:moveTo>
                <a:cubicBezTo>
                  <a:pt x="20821" y="9631"/>
                  <a:pt x="20298" y="12107"/>
                  <a:pt x="17680" y="12795"/>
                </a:cubicBezTo>
                <a:cubicBezTo>
                  <a:pt x="16371" y="13208"/>
                  <a:pt x="15585" y="14033"/>
                  <a:pt x="15192" y="15271"/>
                </a:cubicBezTo>
                <a:cubicBezTo>
                  <a:pt x="14800" y="16510"/>
                  <a:pt x="14276" y="17748"/>
                  <a:pt x="13883" y="19124"/>
                </a:cubicBezTo>
                <a:cubicBezTo>
                  <a:pt x="13229" y="20775"/>
                  <a:pt x="12051" y="21600"/>
                  <a:pt x="10349" y="21600"/>
                </a:cubicBezTo>
                <a:cubicBezTo>
                  <a:pt x="8909" y="21600"/>
                  <a:pt x="7600" y="21050"/>
                  <a:pt x="6945" y="19674"/>
                </a:cubicBezTo>
                <a:cubicBezTo>
                  <a:pt x="6421" y="18573"/>
                  <a:pt x="5898" y="17335"/>
                  <a:pt x="5767" y="16097"/>
                </a:cubicBezTo>
                <a:cubicBezTo>
                  <a:pt x="5505" y="14583"/>
                  <a:pt x="4981" y="13758"/>
                  <a:pt x="3672" y="13483"/>
                </a:cubicBezTo>
                <a:cubicBezTo>
                  <a:pt x="3541" y="13483"/>
                  <a:pt x="3541" y="13483"/>
                  <a:pt x="3411" y="13345"/>
                </a:cubicBezTo>
                <a:cubicBezTo>
                  <a:pt x="1578" y="12657"/>
                  <a:pt x="-124" y="11557"/>
                  <a:pt x="7" y="9355"/>
                </a:cubicBezTo>
                <a:cubicBezTo>
                  <a:pt x="7" y="6741"/>
                  <a:pt x="1054" y="4540"/>
                  <a:pt x="3411" y="3439"/>
                </a:cubicBezTo>
                <a:cubicBezTo>
                  <a:pt x="3934" y="3164"/>
                  <a:pt x="4458" y="3027"/>
                  <a:pt x="4981" y="2889"/>
                </a:cubicBezTo>
                <a:cubicBezTo>
                  <a:pt x="6291" y="2614"/>
                  <a:pt x="7600" y="2339"/>
                  <a:pt x="8516" y="1101"/>
                </a:cubicBezTo>
                <a:cubicBezTo>
                  <a:pt x="8778" y="825"/>
                  <a:pt x="9171" y="550"/>
                  <a:pt x="9563" y="550"/>
                </a:cubicBezTo>
                <a:cubicBezTo>
                  <a:pt x="10872" y="275"/>
                  <a:pt x="12312" y="0"/>
                  <a:pt x="13621" y="0"/>
                </a:cubicBezTo>
                <a:cubicBezTo>
                  <a:pt x="14538" y="0"/>
                  <a:pt x="15716" y="0"/>
                  <a:pt x="16371" y="550"/>
                </a:cubicBezTo>
                <a:cubicBezTo>
                  <a:pt x="18203" y="1789"/>
                  <a:pt x="20036" y="3302"/>
                  <a:pt x="20952" y="5503"/>
                </a:cubicBezTo>
                <a:cubicBezTo>
                  <a:pt x="21214" y="6054"/>
                  <a:pt x="21345" y="6741"/>
                  <a:pt x="21476" y="7292"/>
                </a:cubicBezTo>
                <a:close/>
                <a:moveTo>
                  <a:pt x="13098" y="4265"/>
                </a:moveTo>
                <a:cubicBezTo>
                  <a:pt x="12836" y="4265"/>
                  <a:pt x="12181" y="4403"/>
                  <a:pt x="11658" y="4678"/>
                </a:cubicBezTo>
                <a:cubicBezTo>
                  <a:pt x="11396" y="4678"/>
                  <a:pt x="11265" y="4815"/>
                  <a:pt x="11003" y="4953"/>
                </a:cubicBezTo>
                <a:cubicBezTo>
                  <a:pt x="9301" y="5778"/>
                  <a:pt x="7469" y="6604"/>
                  <a:pt x="5767" y="7429"/>
                </a:cubicBezTo>
                <a:cubicBezTo>
                  <a:pt x="5374" y="7567"/>
                  <a:pt x="4981" y="7980"/>
                  <a:pt x="4720" y="8392"/>
                </a:cubicBezTo>
                <a:cubicBezTo>
                  <a:pt x="4458" y="9080"/>
                  <a:pt x="5112" y="9355"/>
                  <a:pt x="5505" y="9768"/>
                </a:cubicBezTo>
                <a:cubicBezTo>
                  <a:pt x="6683" y="10594"/>
                  <a:pt x="7731" y="11282"/>
                  <a:pt x="8909" y="12107"/>
                </a:cubicBezTo>
                <a:cubicBezTo>
                  <a:pt x="9825" y="12795"/>
                  <a:pt x="10480" y="12795"/>
                  <a:pt x="11003" y="11969"/>
                </a:cubicBezTo>
                <a:cubicBezTo>
                  <a:pt x="12051" y="10456"/>
                  <a:pt x="13360" y="9493"/>
                  <a:pt x="14800" y="8530"/>
                </a:cubicBezTo>
                <a:cubicBezTo>
                  <a:pt x="16109" y="7704"/>
                  <a:pt x="16501" y="6604"/>
                  <a:pt x="16109" y="5641"/>
                </a:cubicBezTo>
                <a:cubicBezTo>
                  <a:pt x="15847" y="4678"/>
                  <a:pt x="15061" y="4265"/>
                  <a:pt x="13098" y="426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">
            <a:extLst>
              <a:ext uri="{FF2B5EF4-FFF2-40B4-BE49-F238E27FC236}">
                <a16:creationId xmlns:a16="http://schemas.microsoft.com/office/drawing/2014/main" id="{684789B9-FE44-E74F-A17C-7585697A2FCB}"/>
              </a:ext>
            </a:extLst>
          </p:cNvPr>
          <p:cNvSpPr/>
          <p:nvPr/>
        </p:nvSpPr>
        <p:spPr>
          <a:xfrm>
            <a:off x="2950798" y="6714461"/>
            <a:ext cx="179392" cy="156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1319" extrusionOk="0">
                <a:moveTo>
                  <a:pt x="14198" y="21314"/>
                </a:moveTo>
                <a:cubicBezTo>
                  <a:pt x="13769" y="21149"/>
                  <a:pt x="12767" y="20819"/>
                  <a:pt x="12052" y="20160"/>
                </a:cubicBezTo>
                <a:cubicBezTo>
                  <a:pt x="10478" y="18841"/>
                  <a:pt x="8905" y="18346"/>
                  <a:pt x="6902" y="18841"/>
                </a:cubicBezTo>
                <a:cubicBezTo>
                  <a:pt x="6044" y="19006"/>
                  <a:pt x="5186" y="19006"/>
                  <a:pt x="4327" y="18841"/>
                </a:cubicBezTo>
                <a:cubicBezTo>
                  <a:pt x="1753" y="18346"/>
                  <a:pt x="322" y="16368"/>
                  <a:pt x="36" y="13564"/>
                </a:cubicBezTo>
                <a:cubicBezTo>
                  <a:pt x="-250" y="10597"/>
                  <a:pt x="1180" y="7464"/>
                  <a:pt x="3469" y="6804"/>
                </a:cubicBezTo>
                <a:cubicBezTo>
                  <a:pt x="5186" y="6310"/>
                  <a:pt x="6473" y="5320"/>
                  <a:pt x="7761" y="4166"/>
                </a:cubicBezTo>
                <a:cubicBezTo>
                  <a:pt x="9334" y="2847"/>
                  <a:pt x="11194" y="1693"/>
                  <a:pt x="12910" y="539"/>
                </a:cubicBezTo>
                <a:cubicBezTo>
                  <a:pt x="13482" y="209"/>
                  <a:pt x="14055" y="-121"/>
                  <a:pt x="14627" y="44"/>
                </a:cubicBezTo>
                <a:cubicBezTo>
                  <a:pt x="16916" y="703"/>
                  <a:pt x="19204" y="1528"/>
                  <a:pt x="20635" y="3836"/>
                </a:cubicBezTo>
                <a:cubicBezTo>
                  <a:pt x="21207" y="4826"/>
                  <a:pt x="21350" y="5650"/>
                  <a:pt x="20921" y="6969"/>
                </a:cubicBezTo>
                <a:cubicBezTo>
                  <a:pt x="19920" y="9277"/>
                  <a:pt x="19204" y="11751"/>
                  <a:pt x="19633" y="14554"/>
                </a:cubicBezTo>
                <a:cubicBezTo>
                  <a:pt x="20206" y="17522"/>
                  <a:pt x="17202" y="21479"/>
                  <a:pt x="14198" y="21314"/>
                </a:cubicBezTo>
                <a:close/>
                <a:moveTo>
                  <a:pt x="15056" y="7299"/>
                </a:moveTo>
                <a:cubicBezTo>
                  <a:pt x="14913" y="6804"/>
                  <a:pt x="14770" y="6145"/>
                  <a:pt x="14484" y="5980"/>
                </a:cubicBezTo>
                <a:cubicBezTo>
                  <a:pt x="14198" y="5815"/>
                  <a:pt x="13482" y="5980"/>
                  <a:pt x="13053" y="6145"/>
                </a:cubicBezTo>
                <a:cubicBezTo>
                  <a:pt x="12767" y="6145"/>
                  <a:pt x="12624" y="6475"/>
                  <a:pt x="12481" y="6639"/>
                </a:cubicBezTo>
                <a:cubicBezTo>
                  <a:pt x="10622" y="8453"/>
                  <a:pt x="8762" y="9937"/>
                  <a:pt x="6473" y="10926"/>
                </a:cubicBezTo>
                <a:cubicBezTo>
                  <a:pt x="6044" y="11091"/>
                  <a:pt x="5758" y="11421"/>
                  <a:pt x="5329" y="11751"/>
                </a:cubicBezTo>
                <a:cubicBezTo>
                  <a:pt x="5186" y="11916"/>
                  <a:pt x="5043" y="12410"/>
                  <a:pt x="5186" y="12575"/>
                </a:cubicBezTo>
                <a:cubicBezTo>
                  <a:pt x="5329" y="12740"/>
                  <a:pt x="5615" y="13070"/>
                  <a:pt x="5758" y="12905"/>
                </a:cubicBezTo>
                <a:cubicBezTo>
                  <a:pt x="6473" y="12740"/>
                  <a:pt x="7188" y="12575"/>
                  <a:pt x="7761" y="12245"/>
                </a:cubicBezTo>
                <a:cubicBezTo>
                  <a:pt x="8762" y="11586"/>
                  <a:pt x="9763" y="11751"/>
                  <a:pt x="10765" y="12410"/>
                </a:cubicBezTo>
                <a:cubicBezTo>
                  <a:pt x="11194" y="12740"/>
                  <a:pt x="11766" y="12905"/>
                  <a:pt x="12195" y="13235"/>
                </a:cubicBezTo>
                <a:cubicBezTo>
                  <a:pt x="12910" y="13565"/>
                  <a:pt x="13769" y="14389"/>
                  <a:pt x="14198" y="14059"/>
                </a:cubicBezTo>
                <a:cubicBezTo>
                  <a:pt x="15199" y="13565"/>
                  <a:pt x="14341" y="12245"/>
                  <a:pt x="14341" y="11421"/>
                </a:cubicBezTo>
                <a:cubicBezTo>
                  <a:pt x="14341" y="10762"/>
                  <a:pt x="14484" y="10267"/>
                  <a:pt x="14484" y="9607"/>
                </a:cubicBezTo>
                <a:cubicBezTo>
                  <a:pt x="14770" y="8948"/>
                  <a:pt x="14913" y="8123"/>
                  <a:pt x="15056" y="72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BC3E416-ECD3-004B-85F9-E8F45B04543B}"/>
              </a:ext>
            </a:extLst>
          </p:cNvPr>
          <p:cNvGrpSpPr/>
          <p:nvPr userDrawn="1"/>
        </p:nvGrpSpPr>
        <p:grpSpPr>
          <a:xfrm>
            <a:off x="5332181" y="5172799"/>
            <a:ext cx="882005" cy="893453"/>
            <a:chOff x="4229100" y="1930399"/>
            <a:chExt cx="924123" cy="936118"/>
          </a:xfrm>
        </p:grpSpPr>
        <p:sp>
          <p:nvSpPr>
            <p:cNvPr id="179" name="Shape">
              <a:extLst>
                <a:ext uri="{FF2B5EF4-FFF2-40B4-BE49-F238E27FC236}">
                  <a16:creationId xmlns:a16="http://schemas.microsoft.com/office/drawing/2014/main" id="{3CD22369-1A39-F94B-BBE2-FF366AA3E756}"/>
                </a:ext>
              </a:extLst>
            </p:cNvPr>
            <p:cNvSpPr/>
            <p:nvPr/>
          </p:nvSpPr>
          <p:spPr>
            <a:xfrm>
              <a:off x="4229100" y="1930399"/>
              <a:ext cx="924123" cy="93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57" extrusionOk="0">
                  <a:moveTo>
                    <a:pt x="21131" y="14244"/>
                  </a:moveTo>
                  <a:cubicBezTo>
                    <a:pt x="21102" y="14361"/>
                    <a:pt x="21102" y="14419"/>
                    <a:pt x="21102" y="14506"/>
                  </a:cubicBezTo>
                  <a:cubicBezTo>
                    <a:pt x="21014" y="14739"/>
                    <a:pt x="21073" y="14914"/>
                    <a:pt x="21220" y="15089"/>
                  </a:cubicBezTo>
                  <a:cubicBezTo>
                    <a:pt x="21484" y="15409"/>
                    <a:pt x="21425" y="15642"/>
                    <a:pt x="21073" y="15816"/>
                  </a:cubicBezTo>
                  <a:cubicBezTo>
                    <a:pt x="20779" y="15991"/>
                    <a:pt x="20514" y="16107"/>
                    <a:pt x="20220" y="16253"/>
                  </a:cubicBezTo>
                  <a:cubicBezTo>
                    <a:pt x="19544" y="16573"/>
                    <a:pt x="18839" y="16864"/>
                    <a:pt x="18163" y="17214"/>
                  </a:cubicBezTo>
                  <a:cubicBezTo>
                    <a:pt x="17664" y="17476"/>
                    <a:pt x="17164" y="17796"/>
                    <a:pt x="16664" y="18087"/>
                  </a:cubicBezTo>
                  <a:cubicBezTo>
                    <a:pt x="16517" y="18174"/>
                    <a:pt x="16371" y="18291"/>
                    <a:pt x="16194" y="18349"/>
                  </a:cubicBezTo>
                  <a:cubicBezTo>
                    <a:pt x="14931" y="18873"/>
                    <a:pt x="13784" y="19659"/>
                    <a:pt x="12638" y="20387"/>
                  </a:cubicBezTo>
                  <a:cubicBezTo>
                    <a:pt x="12168" y="20678"/>
                    <a:pt x="11698" y="20998"/>
                    <a:pt x="11228" y="21289"/>
                  </a:cubicBezTo>
                  <a:cubicBezTo>
                    <a:pt x="10846" y="21522"/>
                    <a:pt x="10581" y="21522"/>
                    <a:pt x="10228" y="21231"/>
                  </a:cubicBezTo>
                  <a:cubicBezTo>
                    <a:pt x="9935" y="20998"/>
                    <a:pt x="9700" y="20707"/>
                    <a:pt x="9464" y="20387"/>
                  </a:cubicBezTo>
                  <a:cubicBezTo>
                    <a:pt x="8759" y="19310"/>
                    <a:pt x="8024" y="18262"/>
                    <a:pt x="7260" y="17214"/>
                  </a:cubicBezTo>
                  <a:cubicBezTo>
                    <a:pt x="6555" y="16253"/>
                    <a:pt x="5850" y="15263"/>
                    <a:pt x="5291" y="14186"/>
                  </a:cubicBezTo>
                  <a:cubicBezTo>
                    <a:pt x="4968" y="13546"/>
                    <a:pt x="4557" y="12964"/>
                    <a:pt x="4057" y="12440"/>
                  </a:cubicBezTo>
                  <a:cubicBezTo>
                    <a:pt x="3910" y="12294"/>
                    <a:pt x="3822" y="12119"/>
                    <a:pt x="3704" y="11974"/>
                  </a:cubicBezTo>
                  <a:cubicBezTo>
                    <a:pt x="3440" y="11566"/>
                    <a:pt x="3146" y="11188"/>
                    <a:pt x="2882" y="10780"/>
                  </a:cubicBezTo>
                  <a:cubicBezTo>
                    <a:pt x="2705" y="10518"/>
                    <a:pt x="2558" y="10256"/>
                    <a:pt x="2411" y="9994"/>
                  </a:cubicBezTo>
                  <a:cubicBezTo>
                    <a:pt x="1971" y="9296"/>
                    <a:pt x="1500" y="8568"/>
                    <a:pt x="1060" y="7869"/>
                  </a:cubicBezTo>
                  <a:cubicBezTo>
                    <a:pt x="942" y="7695"/>
                    <a:pt x="824" y="7549"/>
                    <a:pt x="766" y="7374"/>
                  </a:cubicBezTo>
                  <a:cubicBezTo>
                    <a:pt x="648" y="7112"/>
                    <a:pt x="501" y="6879"/>
                    <a:pt x="237" y="6705"/>
                  </a:cubicBezTo>
                  <a:cubicBezTo>
                    <a:pt x="-116" y="6472"/>
                    <a:pt x="-57" y="5948"/>
                    <a:pt x="295" y="5773"/>
                  </a:cubicBezTo>
                  <a:cubicBezTo>
                    <a:pt x="736" y="5599"/>
                    <a:pt x="1118" y="5337"/>
                    <a:pt x="1500" y="5075"/>
                  </a:cubicBezTo>
                  <a:cubicBezTo>
                    <a:pt x="1559" y="5045"/>
                    <a:pt x="1588" y="5016"/>
                    <a:pt x="1647" y="5016"/>
                  </a:cubicBezTo>
                  <a:cubicBezTo>
                    <a:pt x="2264" y="4783"/>
                    <a:pt x="2882" y="4521"/>
                    <a:pt x="3499" y="4289"/>
                  </a:cubicBezTo>
                  <a:cubicBezTo>
                    <a:pt x="3646" y="4230"/>
                    <a:pt x="3763" y="4172"/>
                    <a:pt x="3881" y="4114"/>
                  </a:cubicBezTo>
                  <a:cubicBezTo>
                    <a:pt x="4762" y="3677"/>
                    <a:pt x="5644" y="3270"/>
                    <a:pt x="6496" y="2833"/>
                  </a:cubicBezTo>
                  <a:cubicBezTo>
                    <a:pt x="8230" y="1931"/>
                    <a:pt x="9993" y="1057"/>
                    <a:pt x="11727" y="155"/>
                  </a:cubicBezTo>
                  <a:cubicBezTo>
                    <a:pt x="11992" y="9"/>
                    <a:pt x="12256" y="-78"/>
                    <a:pt x="12550" y="97"/>
                  </a:cubicBezTo>
                  <a:cubicBezTo>
                    <a:pt x="12697" y="184"/>
                    <a:pt x="12815" y="330"/>
                    <a:pt x="12932" y="475"/>
                  </a:cubicBezTo>
                  <a:cubicBezTo>
                    <a:pt x="13197" y="824"/>
                    <a:pt x="13432" y="1174"/>
                    <a:pt x="13696" y="1523"/>
                  </a:cubicBezTo>
                  <a:cubicBezTo>
                    <a:pt x="13784" y="1669"/>
                    <a:pt x="13902" y="1785"/>
                    <a:pt x="13961" y="1931"/>
                  </a:cubicBezTo>
                  <a:cubicBezTo>
                    <a:pt x="14225" y="2600"/>
                    <a:pt x="14637" y="3182"/>
                    <a:pt x="15019" y="3794"/>
                  </a:cubicBezTo>
                  <a:cubicBezTo>
                    <a:pt x="15048" y="3852"/>
                    <a:pt x="15077" y="3881"/>
                    <a:pt x="15107" y="3939"/>
                  </a:cubicBezTo>
                  <a:cubicBezTo>
                    <a:pt x="15342" y="4376"/>
                    <a:pt x="15577" y="4813"/>
                    <a:pt x="15871" y="5220"/>
                  </a:cubicBezTo>
                  <a:cubicBezTo>
                    <a:pt x="16135" y="5599"/>
                    <a:pt x="16371" y="6006"/>
                    <a:pt x="16606" y="6385"/>
                  </a:cubicBezTo>
                  <a:cubicBezTo>
                    <a:pt x="16753" y="6647"/>
                    <a:pt x="16929" y="6909"/>
                    <a:pt x="17076" y="7171"/>
                  </a:cubicBezTo>
                  <a:cubicBezTo>
                    <a:pt x="17223" y="7462"/>
                    <a:pt x="17370" y="7753"/>
                    <a:pt x="17546" y="8015"/>
                  </a:cubicBezTo>
                  <a:cubicBezTo>
                    <a:pt x="18134" y="8975"/>
                    <a:pt x="18722" y="9936"/>
                    <a:pt x="19309" y="10897"/>
                  </a:cubicBezTo>
                  <a:cubicBezTo>
                    <a:pt x="19633" y="11450"/>
                    <a:pt x="20015" y="11974"/>
                    <a:pt x="20338" y="12527"/>
                  </a:cubicBezTo>
                  <a:cubicBezTo>
                    <a:pt x="20573" y="12964"/>
                    <a:pt x="20779" y="13429"/>
                    <a:pt x="21014" y="13866"/>
                  </a:cubicBezTo>
                  <a:cubicBezTo>
                    <a:pt x="21102" y="14011"/>
                    <a:pt x="21102" y="14157"/>
                    <a:pt x="21131" y="14244"/>
                  </a:cubicBezTo>
                  <a:close/>
                  <a:moveTo>
                    <a:pt x="20191" y="14768"/>
                  </a:moveTo>
                  <a:cubicBezTo>
                    <a:pt x="20132" y="14535"/>
                    <a:pt x="20073" y="14361"/>
                    <a:pt x="20015" y="14157"/>
                  </a:cubicBezTo>
                  <a:cubicBezTo>
                    <a:pt x="19691" y="13284"/>
                    <a:pt x="19221" y="12469"/>
                    <a:pt x="18722" y="11683"/>
                  </a:cubicBezTo>
                  <a:cubicBezTo>
                    <a:pt x="18251" y="10926"/>
                    <a:pt x="17781" y="10198"/>
                    <a:pt x="17340" y="9441"/>
                  </a:cubicBezTo>
                  <a:cubicBezTo>
                    <a:pt x="16635" y="8189"/>
                    <a:pt x="15812" y="6996"/>
                    <a:pt x="15077" y="5744"/>
                  </a:cubicBezTo>
                  <a:cubicBezTo>
                    <a:pt x="14402" y="4609"/>
                    <a:pt x="13637" y="3532"/>
                    <a:pt x="13108" y="2280"/>
                  </a:cubicBezTo>
                  <a:cubicBezTo>
                    <a:pt x="12962" y="1902"/>
                    <a:pt x="12668" y="1581"/>
                    <a:pt x="12403" y="1261"/>
                  </a:cubicBezTo>
                  <a:cubicBezTo>
                    <a:pt x="12197" y="999"/>
                    <a:pt x="12080" y="999"/>
                    <a:pt x="11815" y="1203"/>
                  </a:cubicBezTo>
                  <a:cubicBezTo>
                    <a:pt x="11727" y="1290"/>
                    <a:pt x="11610" y="1348"/>
                    <a:pt x="11492" y="1407"/>
                  </a:cubicBezTo>
                  <a:cubicBezTo>
                    <a:pt x="10963" y="1669"/>
                    <a:pt x="10464" y="1931"/>
                    <a:pt x="9935" y="2134"/>
                  </a:cubicBezTo>
                  <a:cubicBezTo>
                    <a:pt x="9112" y="2455"/>
                    <a:pt x="8318" y="2833"/>
                    <a:pt x="7554" y="3299"/>
                  </a:cubicBezTo>
                  <a:cubicBezTo>
                    <a:pt x="7407" y="3386"/>
                    <a:pt x="7260" y="3444"/>
                    <a:pt x="7113" y="3503"/>
                  </a:cubicBezTo>
                  <a:cubicBezTo>
                    <a:pt x="6790" y="3648"/>
                    <a:pt x="6467" y="3765"/>
                    <a:pt x="6173" y="3910"/>
                  </a:cubicBezTo>
                  <a:cubicBezTo>
                    <a:pt x="4909" y="4580"/>
                    <a:pt x="3557" y="5075"/>
                    <a:pt x="2235" y="5628"/>
                  </a:cubicBezTo>
                  <a:cubicBezTo>
                    <a:pt x="1941" y="5744"/>
                    <a:pt x="1647" y="5919"/>
                    <a:pt x="1353" y="6064"/>
                  </a:cubicBezTo>
                  <a:cubicBezTo>
                    <a:pt x="1206" y="6152"/>
                    <a:pt x="1148" y="6268"/>
                    <a:pt x="1236" y="6414"/>
                  </a:cubicBezTo>
                  <a:cubicBezTo>
                    <a:pt x="1265" y="6501"/>
                    <a:pt x="1324" y="6617"/>
                    <a:pt x="1383" y="6705"/>
                  </a:cubicBezTo>
                  <a:cubicBezTo>
                    <a:pt x="1706" y="7229"/>
                    <a:pt x="2029" y="7753"/>
                    <a:pt x="2353" y="8248"/>
                  </a:cubicBezTo>
                  <a:cubicBezTo>
                    <a:pt x="3087" y="9354"/>
                    <a:pt x="3822" y="10489"/>
                    <a:pt x="4645" y="11566"/>
                  </a:cubicBezTo>
                  <a:cubicBezTo>
                    <a:pt x="5144" y="12207"/>
                    <a:pt x="5615" y="12876"/>
                    <a:pt x="6055" y="13604"/>
                  </a:cubicBezTo>
                  <a:cubicBezTo>
                    <a:pt x="6496" y="14332"/>
                    <a:pt x="7025" y="15030"/>
                    <a:pt x="7466" y="15758"/>
                  </a:cubicBezTo>
                  <a:cubicBezTo>
                    <a:pt x="8171" y="16835"/>
                    <a:pt x="8906" y="17883"/>
                    <a:pt x="9670" y="18931"/>
                  </a:cubicBezTo>
                  <a:cubicBezTo>
                    <a:pt x="9905" y="19222"/>
                    <a:pt x="10140" y="19513"/>
                    <a:pt x="10346" y="19834"/>
                  </a:cubicBezTo>
                  <a:cubicBezTo>
                    <a:pt x="10581" y="20212"/>
                    <a:pt x="10816" y="20299"/>
                    <a:pt x="11257" y="20096"/>
                  </a:cubicBezTo>
                  <a:cubicBezTo>
                    <a:pt x="11727" y="19892"/>
                    <a:pt x="12197" y="19659"/>
                    <a:pt x="12609" y="19339"/>
                  </a:cubicBezTo>
                  <a:cubicBezTo>
                    <a:pt x="12962" y="19077"/>
                    <a:pt x="13314" y="18844"/>
                    <a:pt x="13667" y="18611"/>
                  </a:cubicBezTo>
                  <a:cubicBezTo>
                    <a:pt x="13961" y="18436"/>
                    <a:pt x="14255" y="18262"/>
                    <a:pt x="14548" y="18087"/>
                  </a:cubicBezTo>
                  <a:cubicBezTo>
                    <a:pt x="14666" y="18029"/>
                    <a:pt x="14754" y="17971"/>
                    <a:pt x="14872" y="17912"/>
                  </a:cubicBezTo>
                  <a:cubicBezTo>
                    <a:pt x="15224" y="17738"/>
                    <a:pt x="15577" y="17534"/>
                    <a:pt x="15900" y="17359"/>
                  </a:cubicBezTo>
                  <a:cubicBezTo>
                    <a:pt x="16547" y="16981"/>
                    <a:pt x="17223" y="16602"/>
                    <a:pt x="17869" y="16253"/>
                  </a:cubicBezTo>
                  <a:cubicBezTo>
                    <a:pt x="18457" y="15933"/>
                    <a:pt x="19045" y="15613"/>
                    <a:pt x="19633" y="15321"/>
                  </a:cubicBezTo>
                  <a:cubicBezTo>
                    <a:pt x="19750" y="15263"/>
                    <a:pt x="19868" y="15205"/>
                    <a:pt x="19956" y="15118"/>
                  </a:cubicBezTo>
                  <a:cubicBezTo>
                    <a:pt x="20044" y="15001"/>
                    <a:pt x="20103" y="14856"/>
                    <a:pt x="20191" y="1476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Shape">
              <a:extLst>
                <a:ext uri="{FF2B5EF4-FFF2-40B4-BE49-F238E27FC236}">
                  <a16:creationId xmlns:a16="http://schemas.microsoft.com/office/drawing/2014/main" id="{9D4D0AC6-6560-9A4A-8E8E-C755549E2BF8}"/>
                </a:ext>
              </a:extLst>
            </p:cNvPr>
            <p:cNvSpPr/>
            <p:nvPr/>
          </p:nvSpPr>
          <p:spPr>
            <a:xfrm>
              <a:off x="4330700" y="2031999"/>
              <a:ext cx="457647" cy="33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09" extrusionOk="0">
                  <a:moveTo>
                    <a:pt x="17769" y="0"/>
                  </a:moveTo>
                  <a:cubicBezTo>
                    <a:pt x="18713" y="0"/>
                    <a:pt x="19362" y="484"/>
                    <a:pt x="19539" y="1451"/>
                  </a:cubicBezTo>
                  <a:cubicBezTo>
                    <a:pt x="19717" y="2821"/>
                    <a:pt x="20307" y="3869"/>
                    <a:pt x="20838" y="4997"/>
                  </a:cubicBezTo>
                  <a:cubicBezTo>
                    <a:pt x="21428" y="6125"/>
                    <a:pt x="21428" y="6367"/>
                    <a:pt x="20720" y="7415"/>
                  </a:cubicBezTo>
                  <a:cubicBezTo>
                    <a:pt x="20248" y="8140"/>
                    <a:pt x="19776" y="8704"/>
                    <a:pt x="19126" y="9107"/>
                  </a:cubicBezTo>
                  <a:cubicBezTo>
                    <a:pt x="18713" y="9349"/>
                    <a:pt x="18359" y="9833"/>
                    <a:pt x="17946" y="10155"/>
                  </a:cubicBezTo>
                  <a:cubicBezTo>
                    <a:pt x="17002" y="10961"/>
                    <a:pt x="15998" y="11687"/>
                    <a:pt x="15054" y="12493"/>
                  </a:cubicBezTo>
                  <a:cubicBezTo>
                    <a:pt x="14523" y="12976"/>
                    <a:pt x="14051" y="13621"/>
                    <a:pt x="13461" y="14104"/>
                  </a:cubicBezTo>
                  <a:cubicBezTo>
                    <a:pt x="12694" y="14830"/>
                    <a:pt x="11867" y="15394"/>
                    <a:pt x="11100" y="16119"/>
                  </a:cubicBezTo>
                  <a:cubicBezTo>
                    <a:pt x="9979" y="17167"/>
                    <a:pt x="8858" y="18296"/>
                    <a:pt x="7736" y="19424"/>
                  </a:cubicBezTo>
                  <a:cubicBezTo>
                    <a:pt x="7323" y="19827"/>
                    <a:pt x="6910" y="20391"/>
                    <a:pt x="6438" y="20713"/>
                  </a:cubicBezTo>
                  <a:cubicBezTo>
                    <a:pt x="5317" y="21600"/>
                    <a:pt x="4431" y="21278"/>
                    <a:pt x="3723" y="19907"/>
                  </a:cubicBezTo>
                  <a:cubicBezTo>
                    <a:pt x="3015" y="18618"/>
                    <a:pt x="2366" y="17409"/>
                    <a:pt x="1658" y="16119"/>
                  </a:cubicBezTo>
                  <a:cubicBezTo>
                    <a:pt x="1421" y="15716"/>
                    <a:pt x="1067" y="15394"/>
                    <a:pt x="772" y="14991"/>
                  </a:cubicBezTo>
                  <a:cubicBezTo>
                    <a:pt x="536" y="14588"/>
                    <a:pt x="241" y="14185"/>
                    <a:pt x="123" y="13701"/>
                  </a:cubicBezTo>
                  <a:cubicBezTo>
                    <a:pt x="-172" y="12654"/>
                    <a:pt x="64" y="12251"/>
                    <a:pt x="831" y="11767"/>
                  </a:cubicBezTo>
                  <a:cubicBezTo>
                    <a:pt x="1185" y="11606"/>
                    <a:pt x="1539" y="11364"/>
                    <a:pt x="1894" y="11042"/>
                  </a:cubicBezTo>
                  <a:cubicBezTo>
                    <a:pt x="2779" y="10155"/>
                    <a:pt x="3782" y="9430"/>
                    <a:pt x="4785" y="8785"/>
                  </a:cubicBezTo>
                  <a:cubicBezTo>
                    <a:pt x="6497" y="7737"/>
                    <a:pt x="8326" y="6770"/>
                    <a:pt x="9920" y="5319"/>
                  </a:cubicBezTo>
                  <a:cubicBezTo>
                    <a:pt x="11041" y="4352"/>
                    <a:pt x="12280" y="3546"/>
                    <a:pt x="13520" y="2902"/>
                  </a:cubicBezTo>
                  <a:cubicBezTo>
                    <a:pt x="14759" y="2257"/>
                    <a:pt x="15880" y="1370"/>
                    <a:pt x="17002" y="484"/>
                  </a:cubicBezTo>
                  <a:cubicBezTo>
                    <a:pt x="17238" y="322"/>
                    <a:pt x="17592" y="161"/>
                    <a:pt x="17769" y="0"/>
                  </a:cubicBezTo>
                  <a:close/>
                  <a:moveTo>
                    <a:pt x="17415" y="3627"/>
                  </a:moveTo>
                  <a:cubicBezTo>
                    <a:pt x="17297" y="3707"/>
                    <a:pt x="17002" y="3788"/>
                    <a:pt x="16707" y="3949"/>
                  </a:cubicBezTo>
                  <a:cubicBezTo>
                    <a:pt x="16176" y="4272"/>
                    <a:pt x="15585" y="4755"/>
                    <a:pt x="15054" y="5078"/>
                  </a:cubicBezTo>
                  <a:cubicBezTo>
                    <a:pt x="13284" y="6045"/>
                    <a:pt x="11572" y="7012"/>
                    <a:pt x="9979" y="8301"/>
                  </a:cubicBezTo>
                  <a:cubicBezTo>
                    <a:pt x="8385" y="9591"/>
                    <a:pt x="6733" y="10719"/>
                    <a:pt x="5021" y="11687"/>
                  </a:cubicBezTo>
                  <a:cubicBezTo>
                    <a:pt x="4195" y="12090"/>
                    <a:pt x="3487" y="12815"/>
                    <a:pt x="2779" y="13460"/>
                  </a:cubicBezTo>
                  <a:cubicBezTo>
                    <a:pt x="2307" y="13863"/>
                    <a:pt x="2307" y="14346"/>
                    <a:pt x="2661" y="14991"/>
                  </a:cubicBezTo>
                  <a:cubicBezTo>
                    <a:pt x="3310" y="16039"/>
                    <a:pt x="3959" y="17006"/>
                    <a:pt x="4608" y="17973"/>
                  </a:cubicBezTo>
                  <a:cubicBezTo>
                    <a:pt x="5199" y="18779"/>
                    <a:pt x="5435" y="18779"/>
                    <a:pt x="6084" y="18054"/>
                  </a:cubicBezTo>
                  <a:cubicBezTo>
                    <a:pt x="7382" y="16764"/>
                    <a:pt x="8621" y="15475"/>
                    <a:pt x="9920" y="14185"/>
                  </a:cubicBezTo>
                  <a:cubicBezTo>
                    <a:pt x="10628" y="13460"/>
                    <a:pt x="11336" y="12815"/>
                    <a:pt x="12044" y="12170"/>
                  </a:cubicBezTo>
                  <a:cubicBezTo>
                    <a:pt x="13166" y="11122"/>
                    <a:pt x="14346" y="10075"/>
                    <a:pt x="15467" y="9027"/>
                  </a:cubicBezTo>
                  <a:cubicBezTo>
                    <a:pt x="16471" y="8140"/>
                    <a:pt x="17474" y="7334"/>
                    <a:pt x="18477" y="6448"/>
                  </a:cubicBezTo>
                  <a:cubicBezTo>
                    <a:pt x="18654" y="6287"/>
                    <a:pt x="18890" y="5964"/>
                    <a:pt x="18949" y="5722"/>
                  </a:cubicBezTo>
                  <a:cubicBezTo>
                    <a:pt x="19067" y="4755"/>
                    <a:pt x="18241" y="3546"/>
                    <a:pt x="17415" y="362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" name="Shape">
              <a:extLst>
                <a:ext uri="{FF2B5EF4-FFF2-40B4-BE49-F238E27FC236}">
                  <a16:creationId xmlns:a16="http://schemas.microsoft.com/office/drawing/2014/main" id="{298106E2-A128-0149-AE15-01A90ECDA61B}"/>
                </a:ext>
              </a:extLst>
            </p:cNvPr>
            <p:cNvSpPr/>
            <p:nvPr/>
          </p:nvSpPr>
          <p:spPr>
            <a:xfrm>
              <a:off x="4673600" y="2184400"/>
              <a:ext cx="188470" cy="16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915" extrusionOk="0">
                  <a:moveTo>
                    <a:pt x="0" y="13259"/>
                  </a:moveTo>
                  <a:cubicBezTo>
                    <a:pt x="144" y="12768"/>
                    <a:pt x="288" y="12277"/>
                    <a:pt x="720" y="11786"/>
                  </a:cubicBezTo>
                  <a:cubicBezTo>
                    <a:pt x="1728" y="10477"/>
                    <a:pt x="2880" y="9332"/>
                    <a:pt x="3888" y="8186"/>
                  </a:cubicBezTo>
                  <a:cubicBezTo>
                    <a:pt x="5616" y="6550"/>
                    <a:pt x="7056" y="6713"/>
                    <a:pt x="8208" y="9004"/>
                  </a:cubicBezTo>
                  <a:cubicBezTo>
                    <a:pt x="8640" y="9822"/>
                    <a:pt x="8928" y="10477"/>
                    <a:pt x="9504" y="11295"/>
                  </a:cubicBezTo>
                  <a:cubicBezTo>
                    <a:pt x="9648" y="11459"/>
                    <a:pt x="9936" y="11295"/>
                    <a:pt x="10224" y="11295"/>
                  </a:cubicBezTo>
                  <a:cubicBezTo>
                    <a:pt x="10368" y="11295"/>
                    <a:pt x="10512" y="10968"/>
                    <a:pt x="10368" y="10804"/>
                  </a:cubicBezTo>
                  <a:cubicBezTo>
                    <a:pt x="10080" y="9986"/>
                    <a:pt x="9792" y="9168"/>
                    <a:pt x="9504" y="8350"/>
                  </a:cubicBezTo>
                  <a:cubicBezTo>
                    <a:pt x="9072" y="6877"/>
                    <a:pt x="9216" y="6222"/>
                    <a:pt x="10512" y="5895"/>
                  </a:cubicBezTo>
                  <a:cubicBezTo>
                    <a:pt x="11664" y="5568"/>
                    <a:pt x="12384" y="4913"/>
                    <a:pt x="12960" y="3932"/>
                  </a:cubicBezTo>
                  <a:cubicBezTo>
                    <a:pt x="13680" y="2786"/>
                    <a:pt x="14544" y="1804"/>
                    <a:pt x="15408" y="822"/>
                  </a:cubicBezTo>
                  <a:cubicBezTo>
                    <a:pt x="16560" y="-323"/>
                    <a:pt x="17568" y="-323"/>
                    <a:pt x="18576" y="1150"/>
                  </a:cubicBezTo>
                  <a:cubicBezTo>
                    <a:pt x="19008" y="1641"/>
                    <a:pt x="19152" y="2295"/>
                    <a:pt x="19440" y="2950"/>
                  </a:cubicBezTo>
                  <a:cubicBezTo>
                    <a:pt x="20016" y="4259"/>
                    <a:pt x="20448" y="5732"/>
                    <a:pt x="21024" y="7041"/>
                  </a:cubicBezTo>
                  <a:cubicBezTo>
                    <a:pt x="21600" y="8350"/>
                    <a:pt x="21456" y="8841"/>
                    <a:pt x="20592" y="9659"/>
                  </a:cubicBezTo>
                  <a:cubicBezTo>
                    <a:pt x="18864" y="11295"/>
                    <a:pt x="17136" y="13095"/>
                    <a:pt x="15264" y="14732"/>
                  </a:cubicBezTo>
                  <a:cubicBezTo>
                    <a:pt x="14832" y="15059"/>
                    <a:pt x="14256" y="15386"/>
                    <a:pt x="13824" y="15386"/>
                  </a:cubicBezTo>
                  <a:cubicBezTo>
                    <a:pt x="10800" y="15386"/>
                    <a:pt x="8784" y="17513"/>
                    <a:pt x="6624" y="19313"/>
                  </a:cubicBezTo>
                  <a:cubicBezTo>
                    <a:pt x="6048" y="19804"/>
                    <a:pt x="5472" y="20295"/>
                    <a:pt x="4896" y="20622"/>
                  </a:cubicBezTo>
                  <a:cubicBezTo>
                    <a:pt x="3744" y="21277"/>
                    <a:pt x="2592" y="20786"/>
                    <a:pt x="1872" y="19641"/>
                  </a:cubicBezTo>
                  <a:cubicBezTo>
                    <a:pt x="864" y="17841"/>
                    <a:pt x="432" y="15550"/>
                    <a:pt x="0" y="13259"/>
                  </a:cubicBezTo>
                  <a:close/>
                  <a:moveTo>
                    <a:pt x="17136" y="6550"/>
                  </a:moveTo>
                  <a:cubicBezTo>
                    <a:pt x="17136" y="5732"/>
                    <a:pt x="16416" y="4913"/>
                    <a:pt x="15840" y="5241"/>
                  </a:cubicBezTo>
                  <a:cubicBezTo>
                    <a:pt x="14688" y="5732"/>
                    <a:pt x="13968" y="6550"/>
                    <a:pt x="13536" y="7859"/>
                  </a:cubicBezTo>
                  <a:cubicBezTo>
                    <a:pt x="13392" y="8186"/>
                    <a:pt x="13824" y="8841"/>
                    <a:pt x="14112" y="9004"/>
                  </a:cubicBezTo>
                  <a:cubicBezTo>
                    <a:pt x="15264" y="9822"/>
                    <a:pt x="17136" y="8350"/>
                    <a:pt x="17136" y="6550"/>
                  </a:cubicBezTo>
                  <a:close/>
                  <a:moveTo>
                    <a:pt x="6336" y="13586"/>
                  </a:moveTo>
                  <a:cubicBezTo>
                    <a:pt x="6336" y="12768"/>
                    <a:pt x="5760" y="11950"/>
                    <a:pt x="5040" y="11950"/>
                  </a:cubicBezTo>
                  <a:cubicBezTo>
                    <a:pt x="4320" y="11950"/>
                    <a:pt x="3888" y="12441"/>
                    <a:pt x="3744" y="13095"/>
                  </a:cubicBezTo>
                  <a:cubicBezTo>
                    <a:pt x="3600" y="13913"/>
                    <a:pt x="4032" y="14895"/>
                    <a:pt x="4608" y="15059"/>
                  </a:cubicBezTo>
                  <a:cubicBezTo>
                    <a:pt x="5328" y="15386"/>
                    <a:pt x="6192" y="14568"/>
                    <a:pt x="6336" y="135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Shape">
              <a:extLst>
                <a:ext uri="{FF2B5EF4-FFF2-40B4-BE49-F238E27FC236}">
                  <a16:creationId xmlns:a16="http://schemas.microsoft.com/office/drawing/2014/main" id="{DDA92F30-B4EF-DF4E-9740-E4E1F5177073}"/>
                </a:ext>
              </a:extLst>
            </p:cNvPr>
            <p:cNvSpPr/>
            <p:nvPr/>
          </p:nvSpPr>
          <p:spPr>
            <a:xfrm>
              <a:off x="4584699" y="2565399"/>
              <a:ext cx="103902" cy="10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043" extrusionOk="0">
                  <a:moveTo>
                    <a:pt x="21291" y="9843"/>
                  </a:moveTo>
                  <a:cubicBezTo>
                    <a:pt x="20510" y="10772"/>
                    <a:pt x="19990" y="11933"/>
                    <a:pt x="19209" y="12862"/>
                  </a:cubicBezTo>
                  <a:cubicBezTo>
                    <a:pt x="17387" y="14720"/>
                    <a:pt x="15305" y="16578"/>
                    <a:pt x="13224" y="18436"/>
                  </a:cubicBezTo>
                  <a:cubicBezTo>
                    <a:pt x="10361" y="20759"/>
                    <a:pt x="7498" y="20527"/>
                    <a:pt x="4896" y="17972"/>
                  </a:cubicBezTo>
                  <a:cubicBezTo>
                    <a:pt x="3595" y="16346"/>
                    <a:pt x="2033" y="14953"/>
                    <a:pt x="732" y="13327"/>
                  </a:cubicBezTo>
                  <a:cubicBezTo>
                    <a:pt x="-49" y="12398"/>
                    <a:pt x="-309" y="11236"/>
                    <a:pt x="472" y="10075"/>
                  </a:cubicBezTo>
                  <a:cubicBezTo>
                    <a:pt x="2554" y="7753"/>
                    <a:pt x="4896" y="5430"/>
                    <a:pt x="7238" y="3107"/>
                  </a:cubicBezTo>
                  <a:cubicBezTo>
                    <a:pt x="7758" y="2643"/>
                    <a:pt x="8279" y="2178"/>
                    <a:pt x="9060" y="1714"/>
                  </a:cubicBezTo>
                  <a:cubicBezTo>
                    <a:pt x="12703" y="-841"/>
                    <a:pt x="14785" y="-609"/>
                    <a:pt x="17127" y="2875"/>
                  </a:cubicBezTo>
                  <a:cubicBezTo>
                    <a:pt x="18168" y="4269"/>
                    <a:pt x="19209" y="5662"/>
                    <a:pt x="19990" y="7288"/>
                  </a:cubicBezTo>
                  <a:cubicBezTo>
                    <a:pt x="20510" y="7985"/>
                    <a:pt x="20770" y="8914"/>
                    <a:pt x="21291" y="984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Shape">
              <a:extLst>
                <a:ext uri="{FF2B5EF4-FFF2-40B4-BE49-F238E27FC236}">
                  <a16:creationId xmlns:a16="http://schemas.microsoft.com/office/drawing/2014/main" id="{11C1D85A-4DA7-394B-8EE8-EFBB0F8620F1}"/>
                </a:ext>
              </a:extLst>
            </p:cNvPr>
            <p:cNvSpPr/>
            <p:nvPr/>
          </p:nvSpPr>
          <p:spPr>
            <a:xfrm>
              <a:off x="4571999" y="2311400"/>
              <a:ext cx="109525" cy="12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0816" extrusionOk="0">
                  <a:moveTo>
                    <a:pt x="12592" y="0"/>
                  </a:moveTo>
                  <a:cubicBezTo>
                    <a:pt x="13552" y="436"/>
                    <a:pt x="14272" y="873"/>
                    <a:pt x="14512" y="1309"/>
                  </a:cubicBezTo>
                  <a:cubicBezTo>
                    <a:pt x="14992" y="1964"/>
                    <a:pt x="15472" y="2618"/>
                    <a:pt x="15712" y="3491"/>
                  </a:cubicBezTo>
                  <a:cubicBezTo>
                    <a:pt x="16432" y="5236"/>
                    <a:pt x="17392" y="6545"/>
                    <a:pt x="18832" y="7636"/>
                  </a:cubicBezTo>
                  <a:cubicBezTo>
                    <a:pt x="21232" y="9382"/>
                    <a:pt x="21232" y="10255"/>
                    <a:pt x="19312" y="12218"/>
                  </a:cubicBezTo>
                  <a:cubicBezTo>
                    <a:pt x="17152" y="14618"/>
                    <a:pt x="14752" y="16800"/>
                    <a:pt x="12352" y="18982"/>
                  </a:cubicBezTo>
                  <a:cubicBezTo>
                    <a:pt x="9712" y="21600"/>
                    <a:pt x="7552" y="21382"/>
                    <a:pt x="5152" y="18545"/>
                  </a:cubicBezTo>
                  <a:cubicBezTo>
                    <a:pt x="3472" y="16582"/>
                    <a:pt x="2032" y="14182"/>
                    <a:pt x="592" y="12000"/>
                  </a:cubicBezTo>
                  <a:cubicBezTo>
                    <a:pt x="-368" y="10691"/>
                    <a:pt x="-128" y="9382"/>
                    <a:pt x="1072" y="8291"/>
                  </a:cubicBezTo>
                  <a:cubicBezTo>
                    <a:pt x="1792" y="7636"/>
                    <a:pt x="2512" y="6982"/>
                    <a:pt x="3232" y="6327"/>
                  </a:cubicBezTo>
                  <a:cubicBezTo>
                    <a:pt x="5152" y="4800"/>
                    <a:pt x="6832" y="3273"/>
                    <a:pt x="8752" y="1745"/>
                  </a:cubicBezTo>
                  <a:cubicBezTo>
                    <a:pt x="10432" y="1309"/>
                    <a:pt x="11392" y="655"/>
                    <a:pt x="12592" y="0"/>
                  </a:cubicBezTo>
                  <a:close/>
                  <a:moveTo>
                    <a:pt x="13312" y="8945"/>
                  </a:moveTo>
                  <a:cubicBezTo>
                    <a:pt x="13072" y="8727"/>
                    <a:pt x="13072" y="8291"/>
                    <a:pt x="12832" y="8073"/>
                  </a:cubicBezTo>
                  <a:cubicBezTo>
                    <a:pt x="11872" y="7200"/>
                    <a:pt x="10672" y="6982"/>
                    <a:pt x="9232" y="7855"/>
                  </a:cubicBezTo>
                  <a:cubicBezTo>
                    <a:pt x="7552" y="8727"/>
                    <a:pt x="6592" y="9818"/>
                    <a:pt x="7072" y="10909"/>
                  </a:cubicBezTo>
                  <a:cubicBezTo>
                    <a:pt x="7312" y="11345"/>
                    <a:pt x="7792" y="12000"/>
                    <a:pt x="8512" y="12218"/>
                  </a:cubicBezTo>
                  <a:cubicBezTo>
                    <a:pt x="10192" y="12873"/>
                    <a:pt x="13312" y="10691"/>
                    <a:pt x="13312" y="89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Shape">
              <a:extLst>
                <a:ext uri="{FF2B5EF4-FFF2-40B4-BE49-F238E27FC236}">
                  <a16:creationId xmlns:a16="http://schemas.microsoft.com/office/drawing/2014/main" id="{B56594F2-1667-6243-93F3-5E30CEF0732B}"/>
                </a:ext>
              </a:extLst>
            </p:cNvPr>
            <p:cNvSpPr/>
            <p:nvPr/>
          </p:nvSpPr>
          <p:spPr>
            <a:xfrm>
              <a:off x="4648200" y="2413000"/>
              <a:ext cx="104228" cy="96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513" extrusionOk="0">
                  <a:moveTo>
                    <a:pt x="0" y="10749"/>
                  </a:moveTo>
                  <a:cubicBezTo>
                    <a:pt x="0" y="8859"/>
                    <a:pt x="781" y="7509"/>
                    <a:pt x="2082" y="6699"/>
                  </a:cubicBezTo>
                  <a:cubicBezTo>
                    <a:pt x="5205" y="4539"/>
                    <a:pt x="8328" y="2649"/>
                    <a:pt x="11451" y="759"/>
                  </a:cubicBezTo>
                  <a:cubicBezTo>
                    <a:pt x="13012" y="-51"/>
                    <a:pt x="14574" y="-321"/>
                    <a:pt x="16135" y="489"/>
                  </a:cubicBezTo>
                  <a:cubicBezTo>
                    <a:pt x="18998" y="1839"/>
                    <a:pt x="21600" y="6969"/>
                    <a:pt x="21340" y="9939"/>
                  </a:cubicBezTo>
                  <a:cubicBezTo>
                    <a:pt x="21079" y="11289"/>
                    <a:pt x="20299" y="12099"/>
                    <a:pt x="19258" y="12909"/>
                  </a:cubicBezTo>
                  <a:cubicBezTo>
                    <a:pt x="16655" y="14799"/>
                    <a:pt x="14053" y="16689"/>
                    <a:pt x="11451" y="18579"/>
                  </a:cubicBezTo>
                  <a:cubicBezTo>
                    <a:pt x="8067" y="21279"/>
                    <a:pt x="5725" y="21279"/>
                    <a:pt x="2863" y="17769"/>
                  </a:cubicBezTo>
                  <a:cubicBezTo>
                    <a:pt x="1041" y="15609"/>
                    <a:pt x="260" y="13179"/>
                    <a:pt x="0" y="1074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">
              <a:extLst>
                <a:ext uri="{FF2B5EF4-FFF2-40B4-BE49-F238E27FC236}">
                  <a16:creationId xmlns:a16="http://schemas.microsoft.com/office/drawing/2014/main" id="{4E97DF33-B355-924B-8547-9066DF9D6730}"/>
                </a:ext>
              </a:extLst>
            </p:cNvPr>
            <p:cNvSpPr/>
            <p:nvPr/>
          </p:nvSpPr>
          <p:spPr>
            <a:xfrm>
              <a:off x="4699000" y="2514600"/>
              <a:ext cx="102743" cy="9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0501" extrusionOk="0">
                  <a:moveTo>
                    <a:pt x="8754" y="20501"/>
                  </a:moveTo>
                  <a:cubicBezTo>
                    <a:pt x="7725" y="20234"/>
                    <a:pt x="7211" y="20234"/>
                    <a:pt x="6697" y="19968"/>
                  </a:cubicBezTo>
                  <a:cubicBezTo>
                    <a:pt x="4125" y="19168"/>
                    <a:pt x="-246" y="12234"/>
                    <a:pt x="11" y="9568"/>
                  </a:cubicBezTo>
                  <a:cubicBezTo>
                    <a:pt x="268" y="8501"/>
                    <a:pt x="1040" y="7434"/>
                    <a:pt x="1811" y="6901"/>
                  </a:cubicBezTo>
                  <a:cubicBezTo>
                    <a:pt x="4383" y="5834"/>
                    <a:pt x="6183" y="3968"/>
                    <a:pt x="8240" y="2101"/>
                  </a:cubicBezTo>
                  <a:cubicBezTo>
                    <a:pt x="11325" y="-1099"/>
                    <a:pt x="13640" y="-566"/>
                    <a:pt x="16211" y="3168"/>
                  </a:cubicBezTo>
                  <a:cubicBezTo>
                    <a:pt x="17497" y="4768"/>
                    <a:pt x="18783" y="6368"/>
                    <a:pt x="19811" y="8234"/>
                  </a:cubicBezTo>
                  <a:cubicBezTo>
                    <a:pt x="21354" y="10634"/>
                    <a:pt x="21097" y="11968"/>
                    <a:pt x="19040" y="13568"/>
                  </a:cubicBezTo>
                  <a:cubicBezTo>
                    <a:pt x="16468" y="15434"/>
                    <a:pt x="13897" y="17301"/>
                    <a:pt x="11325" y="19168"/>
                  </a:cubicBezTo>
                  <a:cubicBezTo>
                    <a:pt x="10554" y="19968"/>
                    <a:pt x="9525" y="20234"/>
                    <a:pt x="8754" y="2050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" name="Shape">
              <a:extLst>
                <a:ext uri="{FF2B5EF4-FFF2-40B4-BE49-F238E27FC236}">
                  <a16:creationId xmlns:a16="http://schemas.microsoft.com/office/drawing/2014/main" id="{37643FCC-EF20-6E47-BA07-B59A118D37B1}"/>
                </a:ext>
              </a:extLst>
            </p:cNvPr>
            <p:cNvSpPr/>
            <p:nvPr/>
          </p:nvSpPr>
          <p:spPr>
            <a:xfrm>
              <a:off x="4546600" y="2476499"/>
              <a:ext cx="103626" cy="10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0624" extrusionOk="0">
                  <a:moveTo>
                    <a:pt x="20974" y="10044"/>
                  </a:moveTo>
                  <a:cubicBezTo>
                    <a:pt x="20453" y="10772"/>
                    <a:pt x="20193" y="11986"/>
                    <a:pt x="19152" y="12956"/>
                  </a:cubicBezTo>
                  <a:cubicBezTo>
                    <a:pt x="16550" y="15383"/>
                    <a:pt x="13687" y="17568"/>
                    <a:pt x="10824" y="19509"/>
                  </a:cubicBezTo>
                  <a:cubicBezTo>
                    <a:pt x="8482" y="21208"/>
                    <a:pt x="5880" y="20965"/>
                    <a:pt x="4058" y="18781"/>
                  </a:cubicBezTo>
                  <a:cubicBezTo>
                    <a:pt x="2497" y="17082"/>
                    <a:pt x="1456" y="15141"/>
                    <a:pt x="415" y="13199"/>
                  </a:cubicBezTo>
                  <a:cubicBezTo>
                    <a:pt x="-366" y="11743"/>
                    <a:pt x="-106" y="10044"/>
                    <a:pt x="1716" y="9316"/>
                  </a:cubicBezTo>
                  <a:cubicBezTo>
                    <a:pt x="4579" y="7860"/>
                    <a:pt x="6400" y="5433"/>
                    <a:pt x="8482" y="3006"/>
                  </a:cubicBezTo>
                  <a:cubicBezTo>
                    <a:pt x="9263" y="2278"/>
                    <a:pt x="9783" y="1307"/>
                    <a:pt x="10824" y="821"/>
                  </a:cubicBezTo>
                  <a:cubicBezTo>
                    <a:pt x="12126" y="-149"/>
                    <a:pt x="14207" y="-392"/>
                    <a:pt x="15248" y="821"/>
                  </a:cubicBezTo>
                  <a:cubicBezTo>
                    <a:pt x="17591" y="3248"/>
                    <a:pt x="19412" y="6161"/>
                    <a:pt x="21234" y="8830"/>
                  </a:cubicBezTo>
                  <a:cubicBezTo>
                    <a:pt x="20974" y="8831"/>
                    <a:pt x="20714" y="9073"/>
                    <a:pt x="20974" y="10044"/>
                  </a:cubicBezTo>
                  <a:close/>
                  <a:moveTo>
                    <a:pt x="12386" y="8345"/>
                  </a:moveTo>
                  <a:cubicBezTo>
                    <a:pt x="12386" y="8345"/>
                    <a:pt x="11865" y="8102"/>
                    <a:pt x="11605" y="7860"/>
                  </a:cubicBezTo>
                  <a:cubicBezTo>
                    <a:pt x="10044" y="7617"/>
                    <a:pt x="7441" y="8831"/>
                    <a:pt x="7181" y="10287"/>
                  </a:cubicBezTo>
                  <a:cubicBezTo>
                    <a:pt x="7181" y="10529"/>
                    <a:pt x="7441" y="11257"/>
                    <a:pt x="7702" y="11257"/>
                  </a:cubicBezTo>
                  <a:cubicBezTo>
                    <a:pt x="9523" y="11986"/>
                    <a:pt x="12126" y="10529"/>
                    <a:pt x="12386" y="83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7" name="Shape">
              <a:extLst>
                <a:ext uri="{FF2B5EF4-FFF2-40B4-BE49-F238E27FC236}">
                  <a16:creationId xmlns:a16="http://schemas.microsoft.com/office/drawing/2014/main" id="{B6B99DA3-57C9-784A-8109-B412248B192E}"/>
                </a:ext>
              </a:extLst>
            </p:cNvPr>
            <p:cNvSpPr/>
            <p:nvPr/>
          </p:nvSpPr>
          <p:spPr>
            <a:xfrm>
              <a:off x="4483099" y="2374899"/>
              <a:ext cx="108129" cy="10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0651" extrusionOk="0">
                  <a:moveTo>
                    <a:pt x="7676" y="20604"/>
                  </a:moveTo>
                  <a:cubicBezTo>
                    <a:pt x="7191" y="20355"/>
                    <a:pt x="6220" y="20355"/>
                    <a:pt x="5734" y="19611"/>
                  </a:cubicBezTo>
                  <a:cubicBezTo>
                    <a:pt x="3065" y="17376"/>
                    <a:pt x="1366" y="14645"/>
                    <a:pt x="152" y="11417"/>
                  </a:cubicBezTo>
                  <a:cubicBezTo>
                    <a:pt x="-333" y="9928"/>
                    <a:pt x="395" y="8686"/>
                    <a:pt x="1609" y="7942"/>
                  </a:cubicBezTo>
                  <a:cubicBezTo>
                    <a:pt x="2337" y="7693"/>
                    <a:pt x="3065" y="7197"/>
                    <a:pt x="3550" y="6949"/>
                  </a:cubicBezTo>
                  <a:cubicBezTo>
                    <a:pt x="5492" y="6204"/>
                    <a:pt x="6948" y="5211"/>
                    <a:pt x="8161" y="3473"/>
                  </a:cubicBezTo>
                  <a:cubicBezTo>
                    <a:pt x="8647" y="2728"/>
                    <a:pt x="9375" y="1983"/>
                    <a:pt x="9860" y="1486"/>
                  </a:cubicBezTo>
                  <a:cubicBezTo>
                    <a:pt x="12045" y="-748"/>
                    <a:pt x="14714" y="-500"/>
                    <a:pt x="15928" y="2480"/>
                  </a:cubicBezTo>
                  <a:cubicBezTo>
                    <a:pt x="16898" y="4714"/>
                    <a:pt x="18112" y="6700"/>
                    <a:pt x="19568" y="8686"/>
                  </a:cubicBezTo>
                  <a:cubicBezTo>
                    <a:pt x="21267" y="10921"/>
                    <a:pt x="21024" y="12162"/>
                    <a:pt x="18597" y="13404"/>
                  </a:cubicBezTo>
                  <a:cubicBezTo>
                    <a:pt x="15928" y="14645"/>
                    <a:pt x="13743" y="16383"/>
                    <a:pt x="12045" y="18618"/>
                  </a:cubicBezTo>
                  <a:cubicBezTo>
                    <a:pt x="11316" y="20107"/>
                    <a:pt x="9860" y="20852"/>
                    <a:pt x="7676" y="20604"/>
                  </a:cubicBezTo>
                  <a:close/>
                  <a:moveTo>
                    <a:pt x="11559" y="7942"/>
                  </a:moveTo>
                  <a:cubicBezTo>
                    <a:pt x="9618" y="8935"/>
                    <a:pt x="7919" y="9928"/>
                    <a:pt x="6948" y="11914"/>
                  </a:cubicBezTo>
                  <a:cubicBezTo>
                    <a:pt x="6948" y="12162"/>
                    <a:pt x="7433" y="13155"/>
                    <a:pt x="7676" y="13155"/>
                  </a:cubicBezTo>
                  <a:cubicBezTo>
                    <a:pt x="9375" y="13404"/>
                    <a:pt x="12044" y="10921"/>
                    <a:pt x="12287" y="9183"/>
                  </a:cubicBezTo>
                  <a:cubicBezTo>
                    <a:pt x="12287" y="8686"/>
                    <a:pt x="11802" y="8190"/>
                    <a:pt x="11559" y="794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">
              <a:extLst>
                <a:ext uri="{FF2B5EF4-FFF2-40B4-BE49-F238E27FC236}">
                  <a16:creationId xmlns:a16="http://schemas.microsoft.com/office/drawing/2014/main" id="{287BE28E-6F57-AD4E-B87C-536161CD932E}"/>
                </a:ext>
              </a:extLst>
            </p:cNvPr>
            <p:cNvSpPr/>
            <p:nvPr/>
          </p:nvSpPr>
          <p:spPr>
            <a:xfrm>
              <a:off x="4813299" y="2463799"/>
              <a:ext cx="97020" cy="9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38" extrusionOk="0">
                  <a:moveTo>
                    <a:pt x="21430" y="9106"/>
                  </a:moveTo>
                  <a:cubicBezTo>
                    <a:pt x="21430" y="11664"/>
                    <a:pt x="20308" y="13369"/>
                    <a:pt x="18344" y="14790"/>
                  </a:cubicBezTo>
                  <a:cubicBezTo>
                    <a:pt x="15820" y="16495"/>
                    <a:pt x="13575" y="18201"/>
                    <a:pt x="11331" y="19906"/>
                  </a:cubicBezTo>
                  <a:cubicBezTo>
                    <a:pt x="9087" y="21327"/>
                    <a:pt x="7404" y="21327"/>
                    <a:pt x="5160" y="19622"/>
                  </a:cubicBezTo>
                  <a:cubicBezTo>
                    <a:pt x="2635" y="17348"/>
                    <a:pt x="1233" y="14506"/>
                    <a:pt x="111" y="11380"/>
                  </a:cubicBezTo>
                  <a:cubicBezTo>
                    <a:pt x="-170" y="10527"/>
                    <a:pt x="111" y="9106"/>
                    <a:pt x="672" y="8538"/>
                  </a:cubicBezTo>
                  <a:cubicBezTo>
                    <a:pt x="3196" y="5127"/>
                    <a:pt x="6843" y="2569"/>
                    <a:pt x="10770" y="580"/>
                  </a:cubicBezTo>
                  <a:cubicBezTo>
                    <a:pt x="11331" y="295"/>
                    <a:pt x="12173" y="11"/>
                    <a:pt x="12734" y="11"/>
                  </a:cubicBezTo>
                  <a:cubicBezTo>
                    <a:pt x="16381" y="-273"/>
                    <a:pt x="21430" y="5127"/>
                    <a:pt x="21430" y="910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">
              <a:extLst>
                <a:ext uri="{FF2B5EF4-FFF2-40B4-BE49-F238E27FC236}">
                  <a16:creationId xmlns:a16="http://schemas.microsoft.com/office/drawing/2014/main" id="{2D07102C-3955-D042-A288-AB485CC2518A}"/>
                </a:ext>
              </a:extLst>
            </p:cNvPr>
            <p:cNvSpPr/>
            <p:nvPr/>
          </p:nvSpPr>
          <p:spPr>
            <a:xfrm>
              <a:off x="4737099" y="2616199"/>
              <a:ext cx="102558" cy="9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657" extrusionOk="0">
                  <a:moveTo>
                    <a:pt x="14073" y="0"/>
                  </a:moveTo>
                  <a:cubicBezTo>
                    <a:pt x="15343" y="864"/>
                    <a:pt x="16614" y="1440"/>
                    <a:pt x="17630" y="2304"/>
                  </a:cubicBezTo>
                  <a:cubicBezTo>
                    <a:pt x="18393" y="3168"/>
                    <a:pt x="19155" y="4608"/>
                    <a:pt x="19663" y="5760"/>
                  </a:cubicBezTo>
                  <a:cubicBezTo>
                    <a:pt x="21188" y="8928"/>
                    <a:pt x="20680" y="10944"/>
                    <a:pt x="18139" y="12960"/>
                  </a:cubicBezTo>
                  <a:cubicBezTo>
                    <a:pt x="15852" y="14976"/>
                    <a:pt x="13819" y="16704"/>
                    <a:pt x="11531" y="18720"/>
                  </a:cubicBezTo>
                  <a:cubicBezTo>
                    <a:pt x="8482" y="21600"/>
                    <a:pt x="5941" y="21312"/>
                    <a:pt x="3654" y="17568"/>
                  </a:cubicBezTo>
                  <a:cubicBezTo>
                    <a:pt x="2383" y="15552"/>
                    <a:pt x="1367" y="13248"/>
                    <a:pt x="350" y="11232"/>
                  </a:cubicBezTo>
                  <a:cubicBezTo>
                    <a:pt x="-412" y="9216"/>
                    <a:pt x="96" y="7488"/>
                    <a:pt x="1621" y="6048"/>
                  </a:cubicBezTo>
                  <a:cubicBezTo>
                    <a:pt x="2383" y="5472"/>
                    <a:pt x="3400" y="5184"/>
                    <a:pt x="4162" y="4608"/>
                  </a:cubicBezTo>
                  <a:cubicBezTo>
                    <a:pt x="6195" y="3456"/>
                    <a:pt x="8228" y="2304"/>
                    <a:pt x="10515" y="1152"/>
                  </a:cubicBezTo>
                  <a:cubicBezTo>
                    <a:pt x="11532" y="1152"/>
                    <a:pt x="12802" y="576"/>
                    <a:pt x="140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Shape">
              <a:extLst>
                <a:ext uri="{FF2B5EF4-FFF2-40B4-BE49-F238E27FC236}">
                  <a16:creationId xmlns:a16="http://schemas.microsoft.com/office/drawing/2014/main" id="{BAB9732B-E813-8142-9DFB-5396F8BC0085}"/>
                </a:ext>
              </a:extLst>
            </p:cNvPr>
            <p:cNvSpPr/>
            <p:nvPr/>
          </p:nvSpPr>
          <p:spPr>
            <a:xfrm>
              <a:off x="4851400" y="2311400"/>
              <a:ext cx="94075" cy="94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03" extrusionOk="0">
                  <a:moveTo>
                    <a:pt x="7979" y="21103"/>
                  </a:moveTo>
                  <a:cubicBezTo>
                    <a:pt x="4332" y="20819"/>
                    <a:pt x="2088" y="19398"/>
                    <a:pt x="966" y="16556"/>
                  </a:cubicBezTo>
                  <a:cubicBezTo>
                    <a:pt x="-437" y="13145"/>
                    <a:pt x="-437" y="10019"/>
                    <a:pt x="1807" y="7745"/>
                  </a:cubicBezTo>
                  <a:cubicBezTo>
                    <a:pt x="3771" y="5756"/>
                    <a:pt x="6015" y="3482"/>
                    <a:pt x="7979" y="1492"/>
                  </a:cubicBezTo>
                  <a:cubicBezTo>
                    <a:pt x="10223" y="-497"/>
                    <a:pt x="11625" y="-497"/>
                    <a:pt x="13589" y="1492"/>
                  </a:cubicBezTo>
                  <a:cubicBezTo>
                    <a:pt x="15833" y="3766"/>
                    <a:pt x="17797" y="6040"/>
                    <a:pt x="19760" y="8313"/>
                  </a:cubicBezTo>
                  <a:cubicBezTo>
                    <a:pt x="21163" y="10019"/>
                    <a:pt x="21163" y="11724"/>
                    <a:pt x="19480" y="13429"/>
                  </a:cubicBezTo>
                  <a:cubicBezTo>
                    <a:pt x="18919" y="13998"/>
                    <a:pt x="18077" y="14566"/>
                    <a:pt x="17516" y="15135"/>
                  </a:cubicBezTo>
                  <a:cubicBezTo>
                    <a:pt x="15553" y="16556"/>
                    <a:pt x="13589" y="17977"/>
                    <a:pt x="11625" y="19113"/>
                  </a:cubicBezTo>
                  <a:cubicBezTo>
                    <a:pt x="10223" y="20250"/>
                    <a:pt x="8820" y="20819"/>
                    <a:pt x="7979" y="2110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">
              <a:extLst>
                <a:ext uri="{FF2B5EF4-FFF2-40B4-BE49-F238E27FC236}">
                  <a16:creationId xmlns:a16="http://schemas.microsoft.com/office/drawing/2014/main" id="{32BC7E3E-6F1C-714C-AF71-7DA6C08757D2}"/>
                </a:ext>
              </a:extLst>
            </p:cNvPr>
            <p:cNvSpPr/>
            <p:nvPr/>
          </p:nvSpPr>
          <p:spPr>
            <a:xfrm>
              <a:off x="4940300" y="2501899"/>
              <a:ext cx="96309" cy="8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0965" extrusionOk="0">
                  <a:moveTo>
                    <a:pt x="13104" y="0"/>
                  </a:moveTo>
                  <a:cubicBezTo>
                    <a:pt x="13914" y="300"/>
                    <a:pt x="14724" y="600"/>
                    <a:pt x="15534" y="1500"/>
                  </a:cubicBezTo>
                  <a:cubicBezTo>
                    <a:pt x="17694" y="3300"/>
                    <a:pt x="19044" y="5700"/>
                    <a:pt x="20124" y="8700"/>
                  </a:cubicBezTo>
                  <a:cubicBezTo>
                    <a:pt x="20934" y="11400"/>
                    <a:pt x="20394" y="13500"/>
                    <a:pt x="17964" y="14400"/>
                  </a:cubicBezTo>
                  <a:cubicBezTo>
                    <a:pt x="14994" y="15600"/>
                    <a:pt x="12294" y="17400"/>
                    <a:pt x="9864" y="19500"/>
                  </a:cubicBezTo>
                  <a:cubicBezTo>
                    <a:pt x="7434" y="21600"/>
                    <a:pt x="5274" y="21300"/>
                    <a:pt x="3114" y="19500"/>
                  </a:cubicBezTo>
                  <a:cubicBezTo>
                    <a:pt x="414" y="17100"/>
                    <a:pt x="-666" y="13800"/>
                    <a:pt x="414" y="10800"/>
                  </a:cubicBezTo>
                  <a:cubicBezTo>
                    <a:pt x="954" y="9600"/>
                    <a:pt x="1224" y="8100"/>
                    <a:pt x="2034" y="7500"/>
                  </a:cubicBezTo>
                  <a:cubicBezTo>
                    <a:pt x="5004" y="5100"/>
                    <a:pt x="8244" y="2700"/>
                    <a:pt x="11484" y="600"/>
                  </a:cubicBezTo>
                  <a:cubicBezTo>
                    <a:pt x="11754" y="0"/>
                    <a:pt x="12294" y="0"/>
                    <a:pt x="1310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Shape">
              <a:extLst>
                <a:ext uri="{FF2B5EF4-FFF2-40B4-BE49-F238E27FC236}">
                  <a16:creationId xmlns:a16="http://schemas.microsoft.com/office/drawing/2014/main" id="{30A7C204-5CFF-6447-BDBF-EC849F4F413C}"/>
                </a:ext>
              </a:extLst>
            </p:cNvPr>
            <p:cNvSpPr/>
            <p:nvPr/>
          </p:nvSpPr>
          <p:spPr>
            <a:xfrm>
              <a:off x="4902200" y="2412999"/>
              <a:ext cx="90985" cy="9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0725" extrusionOk="0">
                  <a:moveTo>
                    <a:pt x="11400" y="0"/>
                  </a:moveTo>
                  <a:cubicBezTo>
                    <a:pt x="12840" y="820"/>
                    <a:pt x="14280" y="1094"/>
                    <a:pt x="15144" y="2187"/>
                  </a:cubicBezTo>
                  <a:cubicBezTo>
                    <a:pt x="16872" y="4101"/>
                    <a:pt x="18312" y="6289"/>
                    <a:pt x="19752" y="8203"/>
                  </a:cubicBezTo>
                  <a:cubicBezTo>
                    <a:pt x="21192" y="10390"/>
                    <a:pt x="20904" y="12030"/>
                    <a:pt x="18600" y="13397"/>
                  </a:cubicBezTo>
                  <a:cubicBezTo>
                    <a:pt x="15432" y="15038"/>
                    <a:pt x="12840" y="17225"/>
                    <a:pt x="10248" y="19413"/>
                  </a:cubicBezTo>
                  <a:cubicBezTo>
                    <a:pt x="7368" y="21600"/>
                    <a:pt x="4488" y="21053"/>
                    <a:pt x="2760" y="17772"/>
                  </a:cubicBezTo>
                  <a:cubicBezTo>
                    <a:pt x="1608" y="15311"/>
                    <a:pt x="744" y="12851"/>
                    <a:pt x="168" y="10116"/>
                  </a:cubicBezTo>
                  <a:cubicBezTo>
                    <a:pt x="-408" y="7382"/>
                    <a:pt x="456" y="6289"/>
                    <a:pt x="3336" y="4648"/>
                  </a:cubicBezTo>
                  <a:cubicBezTo>
                    <a:pt x="4776" y="3828"/>
                    <a:pt x="5928" y="2734"/>
                    <a:pt x="7080" y="2187"/>
                  </a:cubicBezTo>
                  <a:cubicBezTo>
                    <a:pt x="8232" y="1094"/>
                    <a:pt x="9672" y="547"/>
                    <a:pt x="114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Shape">
              <a:extLst>
                <a:ext uri="{FF2B5EF4-FFF2-40B4-BE49-F238E27FC236}">
                  <a16:creationId xmlns:a16="http://schemas.microsoft.com/office/drawing/2014/main" id="{BEBAAAA9-0B72-8541-ADA4-119EFCF9A21D}"/>
                </a:ext>
              </a:extLst>
            </p:cNvPr>
            <p:cNvSpPr/>
            <p:nvPr/>
          </p:nvSpPr>
          <p:spPr>
            <a:xfrm>
              <a:off x="4648199" y="2654300"/>
              <a:ext cx="89556" cy="9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087" extrusionOk="0">
                  <a:moveTo>
                    <a:pt x="7576" y="21087"/>
                  </a:moveTo>
                  <a:cubicBezTo>
                    <a:pt x="6676" y="20814"/>
                    <a:pt x="5476" y="20540"/>
                    <a:pt x="4576" y="19720"/>
                  </a:cubicBezTo>
                  <a:cubicBezTo>
                    <a:pt x="2176" y="17806"/>
                    <a:pt x="676" y="15345"/>
                    <a:pt x="76" y="12611"/>
                  </a:cubicBezTo>
                  <a:cubicBezTo>
                    <a:pt x="-224" y="11244"/>
                    <a:pt x="376" y="10150"/>
                    <a:pt x="1576" y="9057"/>
                  </a:cubicBezTo>
                  <a:cubicBezTo>
                    <a:pt x="4276" y="6596"/>
                    <a:pt x="6676" y="4135"/>
                    <a:pt x="9076" y="1674"/>
                  </a:cubicBezTo>
                  <a:cubicBezTo>
                    <a:pt x="10876" y="-240"/>
                    <a:pt x="12676" y="-513"/>
                    <a:pt x="15076" y="854"/>
                  </a:cubicBezTo>
                  <a:cubicBezTo>
                    <a:pt x="18376" y="2768"/>
                    <a:pt x="19876" y="6049"/>
                    <a:pt x="21076" y="9057"/>
                  </a:cubicBezTo>
                  <a:cubicBezTo>
                    <a:pt x="21376" y="9877"/>
                    <a:pt x="20776" y="11517"/>
                    <a:pt x="19876" y="12064"/>
                  </a:cubicBezTo>
                  <a:cubicBezTo>
                    <a:pt x="16876" y="14798"/>
                    <a:pt x="13876" y="17259"/>
                    <a:pt x="10576" y="19993"/>
                  </a:cubicBezTo>
                  <a:cubicBezTo>
                    <a:pt x="9676" y="20814"/>
                    <a:pt x="8776" y="20814"/>
                    <a:pt x="7576" y="2108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Shape">
              <a:extLst>
                <a:ext uri="{FF2B5EF4-FFF2-40B4-BE49-F238E27FC236}">
                  <a16:creationId xmlns:a16="http://schemas.microsoft.com/office/drawing/2014/main" id="{203B4643-F649-B546-89BC-B1E8A7628FB8}"/>
                </a:ext>
              </a:extLst>
            </p:cNvPr>
            <p:cNvSpPr/>
            <p:nvPr/>
          </p:nvSpPr>
          <p:spPr>
            <a:xfrm>
              <a:off x="4851399" y="2552699"/>
              <a:ext cx="89912" cy="8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19850" extrusionOk="0">
                  <a:moveTo>
                    <a:pt x="0" y="11312"/>
                  </a:moveTo>
                  <a:cubicBezTo>
                    <a:pt x="0" y="8754"/>
                    <a:pt x="576" y="7333"/>
                    <a:pt x="2016" y="6196"/>
                  </a:cubicBezTo>
                  <a:cubicBezTo>
                    <a:pt x="4320" y="4491"/>
                    <a:pt x="6624" y="2786"/>
                    <a:pt x="8928" y="1365"/>
                  </a:cubicBezTo>
                  <a:cubicBezTo>
                    <a:pt x="12384" y="-909"/>
                    <a:pt x="15264" y="-341"/>
                    <a:pt x="17568" y="3070"/>
                  </a:cubicBezTo>
                  <a:cubicBezTo>
                    <a:pt x="17856" y="3354"/>
                    <a:pt x="17856" y="3638"/>
                    <a:pt x="18144" y="3923"/>
                  </a:cubicBezTo>
                  <a:cubicBezTo>
                    <a:pt x="21600" y="9891"/>
                    <a:pt x="21312" y="11028"/>
                    <a:pt x="15552" y="14723"/>
                  </a:cubicBezTo>
                  <a:cubicBezTo>
                    <a:pt x="12960" y="16428"/>
                    <a:pt x="10656" y="18133"/>
                    <a:pt x="7776" y="19270"/>
                  </a:cubicBezTo>
                  <a:cubicBezTo>
                    <a:pt x="4032" y="20691"/>
                    <a:pt x="2016" y="19554"/>
                    <a:pt x="864" y="15291"/>
                  </a:cubicBezTo>
                  <a:cubicBezTo>
                    <a:pt x="288" y="13870"/>
                    <a:pt x="0" y="12165"/>
                    <a:pt x="0" y="1131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hape">
              <a:extLst>
                <a:ext uri="{FF2B5EF4-FFF2-40B4-BE49-F238E27FC236}">
                  <a16:creationId xmlns:a16="http://schemas.microsoft.com/office/drawing/2014/main" id="{3DE784F0-14F1-C243-B3FA-9E859BB72CC3}"/>
                </a:ext>
              </a:extLst>
            </p:cNvPr>
            <p:cNvSpPr/>
            <p:nvPr/>
          </p:nvSpPr>
          <p:spPr>
            <a:xfrm>
              <a:off x="4762499" y="2374900"/>
              <a:ext cx="83971" cy="8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488" extrusionOk="0">
                  <a:moveTo>
                    <a:pt x="21002" y="9799"/>
                  </a:moveTo>
                  <a:cubicBezTo>
                    <a:pt x="20049" y="11279"/>
                    <a:pt x="19414" y="12758"/>
                    <a:pt x="18461" y="13646"/>
                  </a:cubicBezTo>
                  <a:cubicBezTo>
                    <a:pt x="15920" y="15717"/>
                    <a:pt x="13378" y="17788"/>
                    <a:pt x="10837" y="19564"/>
                  </a:cubicBezTo>
                  <a:cubicBezTo>
                    <a:pt x="8296" y="21043"/>
                    <a:pt x="6073" y="20747"/>
                    <a:pt x="4167" y="18676"/>
                  </a:cubicBezTo>
                  <a:cubicBezTo>
                    <a:pt x="1943" y="16309"/>
                    <a:pt x="673" y="13350"/>
                    <a:pt x="37" y="10391"/>
                  </a:cubicBezTo>
                  <a:cubicBezTo>
                    <a:pt x="-598" y="6544"/>
                    <a:pt x="7026" y="-557"/>
                    <a:pt x="11155" y="35"/>
                  </a:cubicBezTo>
                  <a:cubicBezTo>
                    <a:pt x="14331" y="331"/>
                    <a:pt x="16555" y="2106"/>
                    <a:pt x="18143" y="4473"/>
                  </a:cubicBezTo>
                  <a:cubicBezTo>
                    <a:pt x="19096" y="5953"/>
                    <a:pt x="20049" y="7728"/>
                    <a:pt x="21002" y="97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9" name="Freeform 248">
            <a:extLst>
              <a:ext uri="{FF2B5EF4-FFF2-40B4-BE49-F238E27FC236}">
                <a16:creationId xmlns:a16="http://schemas.microsoft.com/office/drawing/2014/main" id="{9358BC39-9AD9-3F47-9D27-E99CDA93C737}"/>
              </a:ext>
            </a:extLst>
          </p:cNvPr>
          <p:cNvSpPr/>
          <p:nvPr userDrawn="1"/>
        </p:nvSpPr>
        <p:spPr>
          <a:xfrm>
            <a:off x="11693649" y="1853761"/>
            <a:ext cx="498351" cy="1428685"/>
          </a:xfrm>
          <a:custGeom>
            <a:avLst/>
            <a:gdLst>
              <a:gd name="connsiteX0" fmla="*/ 498351 w 498351"/>
              <a:gd name="connsiteY0" fmla="*/ 0 h 1428685"/>
              <a:gd name="connsiteX1" fmla="*/ 498351 w 498351"/>
              <a:gd name="connsiteY1" fmla="*/ 40321 h 1428685"/>
              <a:gd name="connsiteX2" fmla="*/ 447421 w 498351"/>
              <a:gd name="connsiteY2" fmla="*/ 51169 h 1428685"/>
              <a:gd name="connsiteX3" fmla="*/ 391671 w 498351"/>
              <a:gd name="connsiteY3" fmla="*/ 65750 h 1428685"/>
              <a:gd name="connsiteX4" fmla="*/ 356547 w 498351"/>
              <a:gd name="connsiteY4" fmla="*/ 77834 h 1428685"/>
              <a:gd name="connsiteX5" fmla="*/ 282598 w 498351"/>
              <a:gd name="connsiteY5" fmla="*/ 100854 h 1428685"/>
              <a:gd name="connsiteX6" fmla="*/ 186811 w 498351"/>
              <a:gd name="connsiteY6" fmla="*/ 136025 h 1428685"/>
              <a:gd name="connsiteX7" fmla="*/ 108009 w 498351"/>
              <a:gd name="connsiteY7" fmla="*/ 184495 h 1428685"/>
              <a:gd name="connsiteX8" fmla="*/ 65605 w 498351"/>
              <a:gd name="connsiteY8" fmla="*/ 230535 h 1428685"/>
              <a:gd name="connsiteX9" fmla="*/ 47406 w 498351"/>
              <a:gd name="connsiteY9" fmla="*/ 281503 h 1428685"/>
              <a:gd name="connsiteX10" fmla="*/ 49833 w 498351"/>
              <a:gd name="connsiteY10" fmla="*/ 356638 h 1428685"/>
              <a:gd name="connsiteX11" fmla="*/ 49833 w 498351"/>
              <a:gd name="connsiteY11" fmla="*/ 367507 h 1428685"/>
              <a:gd name="connsiteX12" fmla="*/ 52259 w 498351"/>
              <a:gd name="connsiteY12" fmla="*/ 396603 h 1428685"/>
              <a:gd name="connsiteX13" fmla="*/ 55899 w 498351"/>
              <a:gd name="connsiteY13" fmla="*/ 413614 h 1428685"/>
              <a:gd name="connsiteX14" fmla="*/ 81378 w 498351"/>
              <a:gd name="connsiteY14" fmla="*/ 544511 h 1428685"/>
              <a:gd name="connsiteX15" fmla="*/ 111649 w 498351"/>
              <a:gd name="connsiteY15" fmla="*/ 649957 h 1428685"/>
              <a:gd name="connsiteX16" fmla="*/ 164972 w 498351"/>
              <a:gd name="connsiteY16" fmla="*/ 765124 h 1428685"/>
              <a:gd name="connsiteX17" fmla="*/ 217143 w 498351"/>
              <a:gd name="connsiteY17" fmla="*/ 845120 h 1428685"/>
              <a:gd name="connsiteX18" fmla="*/ 286238 w 498351"/>
              <a:gd name="connsiteY18" fmla="*/ 888729 h 1428685"/>
              <a:gd name="connsiteX19" fmla="*/ 318936 w 498351"/>
              <a:gd name="connsiteY19" fmla="*/ 893590 h 1428685"/>
              <a:gd name="connsiteX20" fmla="*/ 338348 w 498351"/>
              <a:gd name="connsiteY20" fmla="*/ 896020 h 1428685"/>
              <a:gd name="connsiteX21" fmla="*/ 408657 w 498351"/>
              <a:gd name="connsiteY21" fmla="*/ 885084 h 1428685"/>
              <a:gd name="connsiteX22" fmla="*/ 498318 w 498351"/>
              <a:gd name="connsiteY22" fmla="*/ 871785 h 1428685"/>
              <a:gd name="connsiteX23" fmla="*/ 498351 w 498351"/>
              <a:gd name="connsiteY23" fmla="*/ 871779 h 1428685"/>
              <a:gd name="connsiteX24" fmla="*/ 498351 w 498351"/>
              <a:gd name="connsiteY24" fmla="*/ 919876 h 1428685"/>
              <a:gd name="connsiteX25" fmla="*/ 495891 w 498351"/>
              <a:gd name="connsiteY25" fmla="*/ 920255 h 1428685"/>
              <a:gd name="connsiteX26" fmla="*/ 471686 w 498351"/>
              <a:gd name="connsiteY26" fmla="*/ 925115 h 1428685"/>
              <a:gd name="connsiteX27" fmla="*/ 436502 w 498351"/>
              <a:gd name="connsiteY27" fmla="*/ 931124 h 1428685"/>
              <a:gd name="connsiteX28" fmla="*/ 386818 w 498351"/>
              <a:gd name="connsiteY28" fmla="*/ 940845 h 1428685"/>
              <a:gd name="connsiteX29" fmla="*/ 282598 w 498351"/>
              <a:gd name="connsiteY29" fmla="*/ 939629 h 1428685"/>
              <a:gd name="connsiteX30" fmla="*/ 244987 w 498351"/>
              <a:gd name="connsiteY30" fmla="*/ 966295 h 1428685"/>
              <a:gd name="connsiteX31" fmla="*/ 230428 w 498351"/>
              <a:gd name="connsiteY31" fmla="*/ 1071741 h 1428685"/>
              <a:gd name="connsiteX32" fmla="*/ 221996 w 498351"/>
              <a:gd name="connsiteY32" fmla="*/ 1180832 h 1428685"/>
              <a:gd name="connsiteX33" fmla="*/ 220782 w 498351"/>
              <a:gd name="connsiteY33" fmla="*/ 1194199 h 1428685"/>
              <a:gd name="connsiteX34" fmla="*/ 237707 w 498351"/>
              <a:gd name="connsiteY34" fmla="*/ 1220864 h 1428685"/>
              <a:gd name="connsiteX35" fmla="*/ 272892 w 498351"/>
              <a:gd name="connsiteY35" fmla="*/ 1229302 h 1428685"/>
              <a:gd name="connsiteX36" fmla="*/ 272892 w 498351"/>
              <a:gd name="connsiteY36" fmla="*/ 1228087 h 1428685"/>
              <a:gd name="connsiteX37" fmla="*/ 299524 w 498351"/>
              <a:gd name="connsiteY37" fmla="*/ 1226940 h 1428685"/>
              <a:gd name="connsiteX38" fmla="*/ 305590 w 498351"/>
              <a:gd name="connsiteY38" fmla="*/ 1216004 h 1428685"/>
              <a:gd name="connsiteX39" fmla="*/ 297097 w 498351"/>
              <a:gd name="connsiteY39" fmla="*/ 1191769 h 1428685"/>
              <a:gd name="connsiteX40" fmla="*/ 323789 w 498351"/>
              <a:gd name="connsiteY40" fmla="*/ 1173609 h 1428685"/>
              <a:gd name="connsiteX41" fmla="*/ 343201 w 498351"/>
              <a:gd name="connsiteY41" fmla="*/ 1195414 h 1428685"/>
              <a:gd name="connsiteX42" fmla="*/ 345628 w 498351"/>
              <a:gd name="connsiteY42" fmla="*/ 1208713 h 1428685"/>
              <a:gd name="connsiteX43" fmla="*/ 351694 w 498351"/>
              <a:gd name="connsiteY43" fmla="*/ 1214788 h 1428685"/>
              <a:gd name="connsiteX44" fmla="*/ 380752 w 498351"/>
              <a:gd name="connsiteY44" fmla="*/ 1207498 h 1428685"/>
              <a:gd name="connsiteX45" fmla="*/ 381965 w 498351"/>
              <a:gd name="connsiteY45" fmla="*/ 1188123 h 1428685"/>
              <a:gd name="connsiteX46" fmla="*/ 381965 w 498351"/>
              <a:gd name="connsiteY46" fmla="*/ 1183262 h 1428685"/>
              <a:gd name="connsiteX47" fmla="*/ 414723 w 498351"/>
              <a:gd name="connsiteY47" fmla="*/ 1162673 h 1428685"/>
              <a:gd name="connsiteX48" fmla="*/ 430435 w 498351"/>
              <a:gd name="connsiteY48" fmla="*/ 1178402 h 1428685"/>
              <a:gd name="connsiteX49" fmla="*/ 436502 w 498351"/>
              <a:gd name="connsiteY49" fmla="*/ 1190553 h 1428685"/>
              <a:gd name="connsiteX50" fmla="*/ 444995 w 498351"/>
              <a:gd name="connsiteY50" fmla="*/ 1196629 h 1428685"/>
              <a:gd name="connsiteX51" fmla="*/ 488672 w 498351"/>
              <a:gd name="connsiteY51" fmla="*/ 1189338 h 1428685"/>
              <a:gd name="connsiteX52" fmla="*/ 492251 w 498351"/>
              <a:gd name="connsiteY52" fmla="*/ 1184478 h 1428685"/>
              <a:gd name="connsiteX53" fmla="*/ 487459 w 498351"/>
              <a:gd name="connsiteY53" fmla="*/ 1180832 h 1428685"/>
              <a:gd name="connsiteX54" fmla="*/ 475326 w 498351"/>
              <a:gd name="connsiteY54" fmla="*/ 1177187 h 1428685"/>
              <a:gd name="connsiteX55" fmla="*/ 464407 w 498351"/>
              <a:gd name="connsiteY55" fmla="*/ 1144513 h 1428685"/>
              <a:gd name="connsiteX56" fmla="*/ 498318 w 498351"/>
              <a:gd name="connsiteY56" fmla="*/ 1138438 h 1428685"/>
              <a:gd name="connsiteX57" fmla="*/ 498351 w 498351"/>
              <a:gd name="connsiteY57" fmla="*/ 1138474 h 1428685"/>
              <a:gd name="connsiteX58" fmla="*/ 498351 w 498351"/>
              <a:gd name="connsiteY58" fmla="*/ 1231187 h 1428685"/>
              <a:gd name="connsiteX59" fmla="*/ 441355 w 498351"/>
              <a:gd name="connsiteY59" fmla="*/ 1243884 h 1428685"/>
              <a:gd name="connsiteX60" fmla="*/ 400164 w 498351"/>
              <a:gd name="connsiteY60" fmla="*/ 1254753 h 1428685"/>
              <a:gd name="connsiteX61" fmla="*/ 349268 w 498351"/>
              <a:gd name="connsiteY61" fmla="*/ 1263258 h 1428685"/>
              <a:gd name="connsiteX62" fmla="*/ 281385 w 498351"/>
              <a:gd name="connsiteY62" fmla="*/ 1271764 h 1428685"/>
              <a:gd name="connsiteX63" fmla="*/ 281385 w 498351"/>
              <a:gd name="connsiteY63" fmla="*/ 1269334 h 1428685"/>
              <a:gd name="connsiteX64" fmla="*/ 260760 w 498351"/>
              <a:gd name="connsiteY64" fmla="*/ 1269334 h 1428685"/>
              <a:gd name="connsiteX65" fmla="*/ 249840 w 498351"/>
              <a:gd name="connsiteY65" fmla="*/ 1286278 h 1428685"/>
              <a:gd name="connsiteX66" fmla="*/ 253480 w 498351"/>
              <a:gd name="connsiteY66" fmla="*/ 1297214 h 1428685"/>
              <a:gd name="connsiteX67" fmla="*/ 285025 w 498351"/>
              <a:gd name="connsiteY67" fmla="*/ 1368704 h 1428685"/>
              <a:gd name="connsiteX68" fmla="*/ 310443 w 498351"/>
              <a:gd name="connsiteY68" fmla="*/ 1382071 h 1428685"/>
              <a:gd name="connsiteX69" fmla="*/ 321362 w 498351"/>
              <a:gd name="connsiteY69" fmla="*/ 1378425 h 1428685"/>
              <a:gd name="connsiteX70" fmla="*/ 415937 w 498351"/>
              <a:gd name="connsiteY70" fmla="*/ 1351760 h 1428685"/>
              <a:gd name="connsiteX71" fmla="*/ 484403 w 498351"/>
              <a:gd name="connsiteY71" fmla="*/ 1337339 h 1428685"/>
              <a:gd name="connsiteX72" fmla="*/ 498351 w 498351"/>
              <a:gd name="connsiteY72" fmla="*/ 1333857 h 1428685"/>
              <a:gd name="connsiteX73" fmla="*/ 498351 w 498351"/>
              <a:gd name="connsiteY73" fmla="*/ 1376365 h 1428685"/>
              <a:gd name="connsiteX74" fmla="*/ 475326 w 498351"/>
              <a:gd name="connsiteY74" fmla="*/ 1380856 h 1428685"/>
              <a:gd name="connsiteX75" fmla="*/ 453487 w 498351"/>
              <a:gd name="connsiteY75" fmla="*/ 1385716 h 1428685"/>
              <a:gd name="connsiteX76" fmla="*/ 395311 w 498351"/>
              <a:gd name="connsiteY76" fmla="*/ 1401445 h 1428685"/>
              <a:gd name="connsiteX77" fmla="*/ 334708 w 498351"/>
              <a:gd name="connsiteY77" fmla="*/ 1422035 h 1428685"/>
              <a:gd name="connsiteX78" fmla="*/ 275319 w 498351"/>
              <a:gd name="connsiteY78" fmla="*/ 1426896 h 1428685"/>
              <a:gd name="connsiteX79" fmla="*/ 257120 w 498351"/>
              <a:gd name="connsiteY79" fmla="*/ 1412381 h 1428685"/>
              <a:gd name="connsiteX80" fmla="*/ 240134 w 498351"/>
              <a:gd name="connsiteY80" fmla="*/ 1380856 h 1428685"/>
              <a:gd name="connsiteX81" fmla="*/ 224422 w 498351"/>
              <a:gd name="connsiteY81" fmla="*/ 1346900 h 1428685"/>
              <a:gd name="connsiteX82" fmla="*/ 221996 w 498351"/>
              <a:gd name="connsiteY82" fmla="*/ 1340824 h 1428685"/>
              <a:gd name="connsiteX83" fmla="*/ 201370 w 498351"/>
              <a:gd name="connsiteY83" fmla="*/ 1275410 h 1428685"/>
              <a:gd name="connsiteX84" fmla="*/ 186811 w 498351"/>
              <a:gd name="connsiteY84" fmla="*/ 1241454 h 1428685"/>
              <a:gd name="connsiteX85" fmla="*/ 172252 w 498351"/>
              <a:gd name="connsiteY85" fmla="*/ 1189338 h 1428685"/>
              <a:gd name="connsiteX86" fmla="*/ 172252 w 498351"/>
              <a:gd name="connsiteY86" fmla="*/ 1128717 h 1428685"/>
              <a:gd name="connsiteX87" fmla="*/ 175891 w 498351"/>
              <a:gd name="connsiteY87" fmla="*/ 1099621 h 1428685"/>
              <a:gd name="connsiteX88" fmla="*/ 184384 w 498351"/>
              <a:gd name="connsiteY88" fmla="*/ 1056012 h 1428685"/>
              <a:gd name="connsiteX89" fmla="*/ 208650 w 498351"/>
              <a:gd name="connsiteY89" fmla="*/ 945705 h 1428685"/>
              <a:gd name="connsiteX90" fmla="*/ 206223 w 498351"/>
              <a:gd name="connsiteY90" fmla="*/ 920255 h 1428685"/>
              <a:gd name="connsiteX91" fmla="*/ 201370 w 498351"/>
              <a:gd name="connsiteY91" fmla="*/ 912964 h 1428685"/>
              <a:gd name="connsiteX92" fmla="*/ 139554 w 498351"/>
              <a:gd name="connsiteY92" fmla="*/ 820885 h 1428685"/>
              <a:gd name="connsiteX93" fmla="*/ 104369 w 498351"/>
              <a:gd name="connsiteY93" fmla="*/ 761478 h 1428685"/>
              <a:gd name="connsiteX94" fmla="*/ 76525 w 498351"/>
              <a:gd name="connsiteY94" fmla="*/ 700857 h 1428685"/>
              <a:gd name="connsiteX95" fmla="*/ 43766 w 498351"/>
              <a:gd name="connsiteY95" fmla="*/ 599056 h 1428685"/>
              <a:gd name="connsiteX96" fmla="*/ 18348 w 498351"/>
              <a:gd name="connsiteY96" fmla="*/ 481459 h 1428685"/>
              <a:gd name="connsiteX97" fmla="*/ 8642 w 498351"/>
              <a:gd name="connsiteY97" fmla="*/ 424483 h 1428685"/>
              <a:gd name="connsiteX98" fmla="*/ 149 w 498351"/>
              <a:gd name="connsiteY98" fmla="*/ 325113 h 1428685"/>
              <a:gd name="connsiteX99" fmla="*/ 149 w 498351"/>
              <a:gd name="connsiteY99" fmla="*/ 303308 h 1428685"/>
              <a:gd name="connsiteX100" fmla="*/ 149 w 498351"/>
              <a:gd name="connsiteY100" fmla="*/ 265707 h 1428685"/>
              <a:gd name="connsiteX101" fmla="*/ 21988 w 498351"/>
              <a:gd name="connsiteY101" fmla="*/ 200292 h 1428685"/>
              <a:gd name="connsiteX102" fmla="*/ 28055 w 498351"/>
              <a:gd name="connsiteY102" fmla="*/ 193001 h 1428685"/>
              <a:gd name="connsiteX103" fmla="*/ 99516 w 498351"/>
              <a:gd name="connsiteY103" fmla="*/ 131165 h 1428685"/>
              <a:gd name="connsiteX104" fmla="*/ 231641 w 498351"/>
              <a:gd name="connsiteY104" fmla="*/ 77834 h 1428685"/>
              <a:gd name="connsiteX105" fmla="*/ 236494 w 498351"/>
              <a:gd name="connsiteY105" fmla="*/ 76619 h 1428685"/>
              <a:gd name="connsiteX106" fmla="*/ 363766 w 498351"/>
              <a:gd name="connsiteY106" fmla="*/ 34225 h 1428685"/>
              <a:gd name="connsiteX107" fmla="*/ 405017 w 498351"/>
              <a:gd name="connsiteY107" fmla="*/ 22073 h 1428685"/>
              <a:gd name="connsiteX108" fmla="*/ 411084 w 498351"/>
              <a:gd name="connsiteY108" fmla="*/ 20858 h 1428685"/>
              <a:gd name="connsiteX109" fmla="*/ 481067 w 498351"/>
              <a:gd name="connsiteY109" fmla="*/ 2994 h 142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98351" h="1428685">
                <a:moveTo>
                  <a:pt x="498351" y="0"/>
                </a:moveTo>
                <a:lnTo>
                  <a:pt x="498351" y="40321"/>
                </a:lnTo>
                <a:lnTo>
                  <a:pt x="447421" y="51169"/>
                </a:lnTo>
                <a:cubicBezTo>
                  <a:pt x="429222" y="57245"/>
                  <a:pt x="409870" y="60890"/>
                  <a:pt x="391671" y="65750"/>
                </a:cubicBezTo>
                <a:cubicBezTo>
                  <a:pt x="379539" y="69328"/>
                  <a:pt x="367406" y="74189"/>
                  <a:pt x="356547" y="77834"/>
                </a:cubicBezTo>
                <a:cubicBezTo>
                  <a:pt x="332282" y="86340"/>
                  <a:pt x="306803" y="92416"/>
                  <a:pt x="282598" y="100854"/>
                </a:cubicBezTo>
                <a:cubicBezTo>
                  <a:pt x="249840" y="111790"/>
                  <a:pt x="218356" y="123874"/>
                  <a:pt x="186811" y="136025"/>
                </a:cubicBezTo>
                <a:cubicBezTo>
                  <a:pt x="157753" y="146961"/>
                  <a:pt x="129848" y="160260"/>
                  <a:pt x="108009" y="184495"/>
                </a:cubicBezTo>
                <a:cubicBezTo>
                  <a:pt x="93510" y="200292"/>
                  <a:pt x="80164" y="214806"/>
                  <a:pt x="65605" y="230535"/>
                </a:cubicBezTo>
                <a:cubicBezTo>
                  <a:pt x="52259" y="245117"/>
                  <a:pt x="46193" y="262061"/>
                  <a:pt x="47406" y="281503"/>
                </a:cubicBezTo>
                <a:cubicBezTo>
                  <a:pt x="48619" y="306953"/>
                  <a:pt x="49833" y="332403"/>
                  <a:pt x="49833" y="356638"/>
                </a:cubicBezTo>
                <a:cubicBezTo>
                  <a:pt x="49833" y="360284"/>
                  <a:pt x="49833" y="363929"/>
                  <a:pt x="49833" y="367507"/>
                </a:cubicBezTo>
                <a:cubicBezTo>
                  <a:pt x="51046" y="377228"/>
                  <a:pt x="51046" y="386949"/>
                  <a:pt x="52259" y="396603"/>
                </a:cubicBezTo>
                <a:cubicBezTo>
                  <a:pt x="53473" y="402678"/>
                  <a:pt x="54686" y="408754"/>
                  <a:pt x="55899" y="413614"/>
                </a:cubicBezTo>
                <a:cubicBezTo>
                  <a:pt x="61965" y="458439"/>
                  <a:pt x="68032" y="502049"/>
                  <a:pt x="81378" y="544511"/>
                </a:cubicBezTo>
                <a:cubicBezTo>
                  <a:pt x="91084" y="579682"/>
                  <a:pt x="99516" y="614785"/>
                  <a:pt x="111649" y="649957"/>
                </a:cubicBezTo>
                <a:cubicBezTo>
                  <a:pt x="124995" y="691136"/>
                  <a:pt x="143194" y="728737"/>
                  <a:pt x="164972" y="765124"/>
                </a:cubicBezTo>
                <a:cubicBezTo>
                  <a:pt x="181958" y="793004"/>
                  <a:pt x="201370" y="818454"/>
                  <a:pt x="217143" y="845120"/>
                </a:cubicBezTo>
                <a:cubicBezTo>
                  <a:pt x="232854" y="871785"/>
                  <a:pt x="257120" y="883869"/>
                  <a:pt x="286238" y="888729"/>
                </a:cubicBezTo>
                <a:cubicBezTo>
                  <a:pt x="297097" y="889944"/>
                  <a:pt x="308016" y="892375"/>
                  <a:pt x="318936" y="893590"/>
                </a:cubicBezTo>
                <a:cubicBezTo>
                  <a:pt x="325002" y="894805"/>
                  <a:pt x="332282" y="897235"/>
                  <a:pt x="338348" y="896020"/>
                </a:cubicBezTo>
                <a:cubicBezTo>
                  <a:pt x="361340" y="893590"/>
                  <a:pt x="385605" y="891159"/>
                  <a:pt x="408657" y="885084"/>
                </a:cubicBezTo>
                <a:cubicBezTo>
                  <a:pt x="437715" y="877793"/>
                  <a:pt x="469260" y="874215"/>
                  <a:pt x="498318" y="871785"/>
                </a:cubicBezTo>
                <a:lnTo>
                  <a:pt x="498351" y="871779"/>
                </a:lnTo>
                <a:lnTo>
                  <a:pt x="498351" y="919876"/>
                </a:lnTo>
                <a:lnTo>
                  <a:pt x="495891" y="920255"/>
                </a:lnTo>
                <a:cubicBezTo>
                  <a:pt x="487459" y="921470"/>
                  <a:pt x="480179" y="922685"/>
                  <a:pt x="471686" y="925115"/>
                </a:cubicBezTo>
                <a:cubicBezTo>
                  <a:pt x="459554" y="927546"/>
                  <a:pt x="448634" y="928761"/>
                  <a:pt x="436502" y="931124"/>
                </a:cubicBezTo>
                <a:cubicBezTo>
                  <a:pt x="419577" y="934769"/>
                  <a:pt x="403804" y="939629"/>
                  <a:pt x="386818" y="940845"/>
                </a:cubicBezTo>
                <a:cubicBezTo>
                  <a:pt x="351694" y="944490"/>
                  <a:pt x="316509" y="944490"/>
                  <a:pt x="282598" y="939629"/>
                </a:cubicBezTo>
                <a:cubicBezTo>
                  <a:pt x="258333" y="935984"/>
                  <a:pt x="251053" y="942060"/>
                  <a:pt x="244987" y="966295"/>
                </a:cubicBezTo>
                <a:cubicBezTo>
                  <a:pt x="236494" y="1001466"/>
                  <a:pt x="231641" y="1036637"/>
                  <a:pt x="230428" y="1071741"/>
                </a:cubicBezTo>
                <a:cubicBezTo>
                  <a:pt x="229215" y="1108127"/>
                  <a:pt x="232854" y="1144513"/>
                  <a:pt x="221996" y="1180832"/>
                </a:cubicBezTo>
                <a:cubicBezTo>
                  <a:pt x="220782" y="1184478"/>
                  <a:pt x="220782" y="1189338"/>
                  <a:pt x="220782" y="1194199"/>
                </a:cubicBezTo>
                <a:cubicBezTo>
                  <a:pt x="219569" y="1209928"/>
                  <a:pt x="223209" y="1216004"/>
                  <a:pt x="237707" y="1220864"/>
                </a:cubicBezTo>
                <a:cubicBezTo>
                  <a:pt x="248627" y="1226940"/>
                  <a:pt x="260760" y="1228087"/>
                  <a:pt x="272892" y="1229302"/>
                </a:cubicBezTo>
                <a:cubicBezTo>
                  <a:pt x="272892" y="1229302"/>
                  <a:pt x="272892" y="1228087"/>
                  <a:pt x="272892" y="1228087"/>
                </a:cubicBezTo>
                <a:cubicBezTo>
                  <a:pt x="281385" y="1228087"/>
                  <a:pt x="291091" y="1228087"/>
                  <a:pt x="299524" y="1226940"/>
                </a:cubicBezTo>
                <a:cubicBezTo>
                  <a:pt x="306803" y="1226940"/>
                  <a:pt x="309230" y="1222079"/>
                  <a:pt x="305590" y="1216004"/>
                </a:cubicBezTo>
                <a:cubicBezTo>
                  <a:pt x="300737" y="1208713"/>
                  <a:pt x="295884" y="1200274"/>
                  <a:pt x="297097" y="1191769"/>
                </a:cubicBezTo>
                <a:cubicBezTo>
                  <a:pt x="298310" y="1177187"/>
                  <a:pt x="309230" y="1168749"/>
                  <a:pt x="323789" y="1173609"/>
                </a:cubicBezTo>
                <a:cubicBezTo>
                  <a:pt x="334708" y="1177187"/>
                  <a:pt x="341988" y="1184478"/>
                  <a:pt x="343201" y="1195414"/>
                </a:cubicBezTo>
                <a:cubicBezTo>
                  <a:pt x="344415" y="1200274"/>
                  <a:pt x="344415" y="1203852"/>
                  <a:pt x="345628" y="1208713"/>
                </a:cubicBezTo>
                <a:cubicBezTo>
                  <a:pt x="346841" y="1211143"/>
                  <a:pt x="349268" y="1214788"/>
                  <a:pt x="351694" y="1214788"/>
                </a:cubicBezTo>
                <a:cubicBezTo>
                  <a:pt x="362553" y="1216004"/>
                  <a:pt x="372259" y="1213573"/>
                  <a:pt x="380752" y="1207498"/>
                </a:cubicBezTo>
                <a:cubicBezTo>
                  <a:pt x="386818" y="1202637"/>
                  <a:pt x="383178" y="1195414"/>
                  <a:pt x="381965" y="1188123"/>
                </a:cubicBezTo>
                <a:cubicBezTo>
                  <a:pt x="381965" y="1186908"/>
                  <a:pt x="381965" y="1185693"/>
                  <a:pt x="381965" y="1183262"/>
                </a:cubicBezTo>
                <a:cubicBezTo>
                  <a:pt x="381965" y="1163888"/>
                  <a:pt x="397738" y="1152952"/>
                  <a:pt x="414723" y="1162673"/>
                </a:cubicBezTo>
                <a:cubicBezTo>
                  <a:pt x="420790" y="1166318"/>
                  <a:pt x="425582" y="1172394"/>
                  <a:pt x="430435" y="1178402"/>
                </a:cubicBezTo>
                <a:cubicBezTo>
                  <a:pt x="432862" y="1182047"/>
                  <a:pt x="434075" y="1186908"/>
                  <a:pt x="436502" y="1190553"/>
                </a:cubicBezTo>
                <a:cubicBezTo>
                  <a:pt x="438928" y="1192984"/>
                  <a:pt x="442568" y="1196629"/>
                  <a:pt x="444995" y="1196629"/>
                </a:cubicBezTo>
                <a:cubicBezTo>
                  <a:pt x="459554" y="1195414"/>
                  <a:pt x="474113" y="1191769"/>
                  <a:pt x="488672" y="1189338"/>
                </a:cubicBezTo>
                <a:cubicBezTo>
                  <a:pt x="489886" y="1189338"/>
                  <a:pt x="492251" y="1185693"/>
                  <a:pt x="492251" y="1184478"/>
                </a:cubicBezTo>
                <a:cubicBezTo>
                  <a:pt x="492251" y="1183262"/>
                  <a:pt x="489886" y="1180832"/>
                  <a:pt x="487459" y="1180832"/>
                </a:cubicBezTo>
                <a:cubicBezTo>
                  <a:pt x="483819" y="1179617"/>
                  <a:pt x="478966" y="1178402"/>
                  <a:pt x="475326" y="1177187"/>
                </a:cubicBezTo>
                <a:cubicBezTo>
                  <a:pt x="463194" y="1171179"/>
                  <a:pt x="458341" y="1155382"/>
                  <a:pt x="464407" y="1144513"/>
                </a:cubicBezTo>
                <a:cubicBezTo>
                  <a:pt x="471686" y="1131147"/>
                  <a:pt x="486246" y="1128717"/>
                  <a:pt x="498318" y="1138438"/>
                </a:cubicBezTo>
                <a:lnTo>
                  <a:pt x="498351" y="1138474"/>
                </a:lnTo>
                <a:lnTo>
                  <a:pt x="498351" y="1231187"/>
                </a:lnTo>
                <a:lnTo>
                  <a:pt x="441355" y="1243884"/>
                </a:lnTo>
                <a:cubicBezTo>
                  <a:pt x="428009" y="1247529"/>
                  <a:pt x="414723" y="1251175"/>
                  <a:pt x="400164" y="1254753"/>
                </a:cubicBezTo>
                <a:cubicBezTo>
                  <a:pt x="383178" y="1258398"/>
                  <a:pt x="366193" y="1260828"/>
                  <a:pt x="349268" y="1263258"/>
                </a:cubicBezTo>
                <a:cubicBezTo>
                  <a:pt x="326215" y="1264473"/>
                  <a:pt x="303163" y="1268119"/>
                  <a:pt x="281385" y="1271764"/>
                </a:cubicBezTo>
                <a:cubicBezTo>
                  <a:pt x="281385" y="1270549"/>
                  <a:pt x="281385" y="1270549"/>
                  <a:pt x="281385" y="1269334"/>
                </a:cubicBezTo>
                <a:cubicBezTo>
                  <a:pt x="274106" y="1269334"/>
                  <a:pt x="268039" y="1269334"/>
                  <a:pt x="260760" y="1269334"/>
                </a:cubicBezTo>
                <a:cubicBezTo>
                  <a:pt x="249840" y="1270549"/>
                  <a:pt x="246200" y="1275410"/>
                  <a:pt x="249840" y="1286278"/>
                </a:cubicBezTo>
                <a:cubicBezTo>
                  <a:pt x="251053" y="1289924"/>
                  <a:pt x="252267" y="1293569"/>
                  <a:pt x="253480" y="1297214"/>
                </a:cubicBezTo>
                <a:cubicBezTo>
                  <a:pt x="264399" y="1321449"/>
                  <a:pt x="274106" y="1344469"/>
                  <a:pt x="285025" y="1368704"/>
                </a:cubicBezTo>
                <a:cubicBezTo>
                  <a:pt x="291091" y="1383286"/>
                  <a:pt x="294670" y="1385716"/>
                  <a:pt x="310443" y="1382071"/>
                </a:cubicBezTo>
                <a:cubicBezTo>
                  <a:pt x="314083" y="1380856"/>
                  <a:pt x="317723" y="1380856"/>
                  <a:pt x="321362" y="1378425"/>
                </a:cubicBezTo>
                <a:cubicBezTo>
                  <a:pt x="351694" y="1365059"/>
                  <a:pt x="384392" y="1360266"/>
                  <a:pt x="415937" y="1351760"/>
                </a:cubicBezTo>
                <a:cubicBezTo>
                  <a:pt x="438352" y="1345684"/>
                  <a:pt x="461374" y="1341735"/>
                  <a:pt x="484403" y="1337339"/>
                </a:cubicBezTo>
                <a:lnTo>
                  <a:pt x="498351" y="1333857"/>
                </a:lnTo>
                <a:lnTo>
                  <a:pt x="498351" y="1376365"/>
                </a:lnTo>
                <a:lnTo>
                  <a:pt x="475326" y="1380856"/>
                </a:lnTo>
                <a:cubicBezTo>
                  <a:pt x="468047" y="1380856"/>
                  <a:pt x="460767" y="1383286"/>
                  <a:pt x="453487" y="1385716"/>
                </a:cubicBezTo>
                <a:cubicBezTo>
                  <a:pt x="434075" y="1390509"/>
                  <a:pt x="414723" y="1396585"/>
                  <a:pt x="395311" y="1401445"/>
                </a:cubicBezTo>
                <a:cubicBezTo>
                  <a:pt x="374686" y="1407521"/>
                  <a:pt x="354121" y="1413597"/>
                  <a:pt x="334708" y="1422035"/>
                </a:cubicBezTo>
                <a:cubicBezTo>
                  <a:pt x="315296" y="1430541"/>
                  <a:pt x="295884" y="1429326"/>
                  <a:pt x="275319" y="1426896"/>
                </a:cubicBezTo>
                <a:cubicBezTo>
                  <a:pt x="266826" y="1425680"/>
                  <a:pt x="260760" y="1419605"/>
                  <a:pt x="257120" y="1412381"/>
                </a:cubicBezTo>
                <a:cubicBezTo>
                  <a:pt x="251053" y="1401445"/>
                  <a:pt x="246200" y="1391724"/>
                  <a:pt x="240134" y="1380856"/>
                </a:cubicBezTo>
                <a:cubicBezTo>
                  <a:pt x="234068" y="1369920"/>
                  <a:pt x="229215" y="1357836"/>
                  <a:pt x="224422" y="1346900"/>
                </a:cubicBezTo>
                <a:cubicBezTo>
                  <a:pt x="223209" y="1344469"/>
                  <a:pt x="221996" y="1343254"/>
                  <a:pt x="221996" y="1340824"/>
                </a:cubicBezTo>
                <a:cubicBezTo>
                  <a:pt x="218356" y="1317804"/>
                  <a:pt x="207436" y="1297214"/>
                  <a:pt x="201370" y="1275410"/>
                </a:cubicBezTo>
                <a:cubicBezTo>
                  <a:pt x="197730" y="1263258"/>
                  <a:pt x="194090" y="1251175"/>
                  <a:pt x="186811" y="1241454"/>
                </a:cubicBezTo>
                <a:cubicBezTo>
                  <a:pt x="174678" y="1225724"/>
                  <a:pt x="171038" y="1208713"/>
                  <a:pt x="172252" y="1189338"/>
                </a:cubicBezTo>
                <a:cubicBezTo>
                  <a:pt x="173465" y="1169964"/>
                  <a:pt x="172252" y="1149306"/>
                  <a:pt x="172252" y="1128717"/>
                </a:cubicBezTo>
                <a:cubicBezTo>
                  <a:pt x="172252" y="1119063"/>
                  <a:pt x="173465" y="1109342"/>
                  <a:pt x="175891" y="1099621"/>
                </a:cubicBezTo>
                <a:cubicBezTo>
                  <a:pt x="178318" y="1085107"/>
                  <a:pt x="181958" y="1070526"/>
                  <a:pt x="184384" y="1056012"/>
                </a:cubicBezTo>
                <a:cubicBezTo>
                  <a:pt x="190451" y="1018410"/>
                  <a:pt x="195304" y="980876"/>
                  <a:pt x="208650" y="945705"/>
                </a:cubicBezTo>
                <a:cubicBezTo>
                  <a:pt x="212289" y="937199"/>
                  <a:pt x="211076" y="928761"/>
                  <a:pt x="206223" y="920255"/>
                </a:cubicBezTo>
                <a:cubicBezTo>
                  <a:pt x="205010" y="917825"/>
                  <a:pt x="202583" y="915395"/>
                  <a:pt x="201370" y="912964"/>
                </a:cubicBezTo>
                <a:cubicBezTo>
                  <a:pt x="173465" y="886299"/>
                  <a:pt x="158966" y="852343"/>
                  <a:pt x="139554" y="820885"/>
                </a:cubicBezTo>
                <a:cubicBezTo>
                  <a:pt x="127421" y="801442"/>
                  <a:pt x="115289" y="782068"/>
                  <a:pt x="104369" y="761478"/>
                </a:cubicBezTo>
                <a:cubicBezTo>
                  <a:pt x="93510" y="742036"/>
                  <a:pt x="83804" y="721447"/>
                  <a:pt x="76525" y="700857"/>
                </a:cubicBezTo>
                <a:cubicBezTo>
                  <a:pt x="64392" y="666901"/>
                  <a:pt x="52259" y="633012"/>
                  <a:pt x="43766" y="599056"/>
                </a:cubicBezTo>
                <a:cubicBezTo>
                  <a:pt x="34060" y="560240"/>
                  <a:pt x="26841" y="520276"/>
                  <a:pt x="18348" y="481459"/>
                </a:cubicBezTo>
                <a:cubicBezTo>
                  <a:pt x="14709" y="462084"/>
                  <a:pt x="11069" y="443925"/>
                  <a:pt x="8642" y="424483"/>
                </a:cubicBezTo>
                <a:cubicBezTo>
                  <a:pt x="5002" y="391742"/>
                  <a:pt x="2576" y="357854"/>
                  <a:pt x="149" y="325113"/>
                </a:cubicBezTo>
                <a:cubicBezTo>
                  <a:pt x="149" y="317822"/>
                  <a:pt x="149" y="310531"/>
                  <a:pt x="149" y="303308"/>
                </a:cubicBezTo>
                <a:cubicBezTo>
                  <a:pt x="149" y="291157"/>
                  <a:pt x="1363" y="277858"/>
                  <a:pt x="149" y="265707"/>
                </a:cubicBezTo>
                <a:cubicBezTo>
                  <a:pt x="-1064" y="240256"/>
                  <a:pt x="5002" y="218451"/>
                  <a:pt x="21988" y="200292"/>
                </a:cubicBezTo>
                <a:cubicBezTo>
                  <a:pt x="24415" y="197862"/>
                  <a:pt x="26841" y="196647"/>
                  <a:pt x="28055" y="193001"/>
                </a:cubicBezTo>
                <a:cubicBezTo>
                  <a:pt x="43766" y="162691"/>
                  <a:pt x="71672" y="146961"/>
                  <a:pt x="99516" y="131165"/>
                </a:cubicBezTo>
                <a:cubicBezTo>
                  <a:pt x="140767" y="105715"/>
                  <a:pt x="184384" y="89985"/>
                  <a:pt x="231641" y="77834"/>
                </a:cubicBezTo>
                <a:cubicBezTo>
                  <a:pt x="232854" y="77834"/>
                  <a:pt x="234068" y="76619"/>
                  <a:pt x="236494" y="76619"/>
                </a:cubicBezTo>
                <a:cubicBezTo>
                  <a:pt x="277745" y="59675"/>
                  <a:pt x="321362" y="48739"/>
                  <a:pt x="363766" y="34225"/>
                </a:cubicBezTo>
                <a:cubicBezTo>
                  <a:pt x="377112" y="29364"/>
                  <a:pt x="390458" y="25719"/>
                  <a:pt x="405017" y="22073"/>
                </a:cubicBezTo>
                <a:cubicBezTo>
                  <a:pt x="407444" y="20858"/>
                  <a:pt x="409870" y="20858"/>
                  <a:pt x="411084" y="20858"/>
                </a:cubicBezTo>
                <a:cubicBezTo>
                  <a:pt x="433499" y="11779"/>
                  <a:pt x="457127" y="6935"/>
                  <a:pt x="481067" y="299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2E168CE6-763F-C544-A1C4-479031A8C7AF}"/>
              </a:ext>
            </a:extLst>
          </p:cNvPr>
          <p:cNvSpPr/>
          <p:nvPr userDrawn="1"/>
        </p:nvSpPr>
        <p:spPr>
          <a:xfrm>
            <a:off x="11802760" y="1973326"/>
            <a:ext cx="389241" cy="708731"/>
          </a:xfrm>
          <a:custGeom>
            <a:avLst/>
            <a:gdLst>
              <a:gd name="connsiteX0" fmla="*/ 389241 w 389241"/>
              <a:gd name="connsiteY0" fmla="*/ 0 h 708731"/>
              <a:gd name="connsiteX1" fmla="*/ 389241 w 389241"/>
              <a:gd name="connsiteY1" fmla="*/ 49044 h 708731"/>
              <a:gd name="connsiteX2" fmla="*/ 377544 w 389241"/>
              <a:gd name="connsiteY2" fmla="*/ 50451 h 708731"/>
              <a:gd name="connsiteX3" fmla="*/ 272101 w 389241"/>
              <a:gd name="connsiteY3" fmla="*/ 77142 h 708731"/>
              <a:gd name="connsiteX4" fmla="*/ 198150 w 389241"/>
              <a:gd name="connsiteY4" fmla="*/ 103799 h 708731"/>
              <a:gd name="connsiteX5" fmla="*/ 178786 w 389241"/>
              <a:gd name="connsiteY5" fmla="*/ 109848 h 708731"/>
              <a:gd name="connsiteX6" fmla="*/ 84238 w 389241"/>
              <a:gd name="connsiteY6" fmla="*/ 143784 h 708731"/>
              <a:gd name="connsiteX7" fmla="*/ 62411 w 389241"/>
              <a:gd name="connsiteY7" fmla="*/ 163196 h 708731"/>
              <a:gd name="connsiteX8" fmla="*/ 44202 w 389241"/>
              <a:gd name="connsiteY8" fmla="*/ 223788 h 708731"/>
              <a:gd name="connsiteX9" fmla="*/ 44202 w 389241"/>
              <a:gd name="connsiteY9" fmla="*/ 240774 h 708731"/>
              <a:gd name="connsiteX10" fmla="*/ 45434 w 389241"/>
              <a:gd name="connsiteY10" fmla="*/ 285612 h 708731"/>
              <a:gd name="connsiteX11" fmla="*/ 59986 w 389241"/>
              <a:gd name="connsiteY11" fmla="*/ 364420 h 708731"/>
              <a:gd name="connsiteX12" fmla="*/ 91476 w 389241"/>
              <a:gd name="connsiteY12" fmla="*/ 466228 h 708731"/>
              <a:gd name="connsiteX13" fmla="*/ 106027 w 389241"/>
              <a:gd name="connsiteY13" fmla="*/ 498968 h 708731"/>
              <a:gd name="connsiteX14" fmla="*/ 146025 w 389241"/>
              <a:gd name="connsiteY14" fmla="*/ 581365 h 708731"/>
              <a:gd name="connsiteX15" fmla="*/ 156958 w 389241"/>
              <a:gd name="connsiteY15" fmla="*/ 595924 h 708731"/>
              <a:gd name="connsiteX16" fmla="*/ 176361 w 389241"/>
              <a:gd name="connsiteY16" fmla="*/ 625007 h 708731"/>
              <a:gd name="connsiteX17" fmla="*/ 198150 w 389241"/>
              <a:gd name="connsiteY17" fmla="*/ 646845 h 708731"/>
              <a:gd name="connsiteX18" fmla="*/ 261207 w 389241"/>
              <a:gd name="connsiteY18" fmla="*/ 657747 h 708731"/>
              <a:gd name="connsiteX19" fmla="*/ 331502 w 389241"/>
              <a:gd name="connsiteY19" fmla="*/ 648041 h 708731"/>
              <a:gd name="connsiteX20" fmla="*/ 389241 w 389241"/>
              <a:gd name="connsiteY20" fmla="*/ 634466 h 708731"/>
              <a:gd name="connsiteX21" fmla="*/ 389241 w 389241"/>
              <a:gd name="connsiteY21" fmla="*/ 694313 h 708731"/>
              <a:gd name="connsiteX22" fmla="*/ 384535 w 389241"/>
              <a:gd name="connsiteY22" fmla="*/ 695622 h 708731"/>
              <a:gd name="connsiteX23" fmla="*/ 320607 w 389241"/>
              <a:gd name="connsiteY23" fmla="*/ 703815 h 708731"/>
              <a:gd name="connsiteX24" fmla="*/ 258782 w 389241"/>
              <a:gd name="connsiteY24" fmla="*/ 708668 h 708731"/>
              <a:gd name="connsiteX25" fmla="*/ 132706 w 389241"/>
              <a:gd name="connsiteY25" fmla="*/ 660173 h 708731"/>
              <a:gd name="connsiteX26" fmla="*/ 123004 w 389241"/>
              <a:gd name="connsiteY26" fmla="*/ 643188 h 708731"/>
              <a:gd name="connsiteX27" fmla="*/ 85432 w 389241"/>
              <a:gd name="connsiteY27" fmla="*/ 566841 h 708731"/>
              <a:gd name="connsiteX28" fmla="*/ 69687 w 389241"/>
              <a:gd name="connsiteY28" fmla="*/ 535331 h 708731"/>
              <a:gd name="connsiteX29" fmla="*/ 49053 w 389241"/>
              <a:gd name="connsiteY29" fmla="*/ 489262 h 708731"/>
              <a:gd name="connsiteX30" fmla="*/ 3011 w 389241"/>
              <a:gd name="connsiteY30" fmla="*/ 364420 h 708731"/>
              <a:gd name="connsiteX31" fmla="*/ 1779 w 389241"/>
              <a:gd name="connsiteY31" fmla="*/ 351057 h 708731"/>
              <a:gd name="connsiteX32" fmla="*/ 585 w 389241"/>
              <a:gd name="connsiteY32" fmla="*/ 217740 h 708731"/>
              <a:gd name="connsiteX33" fmla="*/ 7861 w 389241"/>
              <a:gd name="connsiteY33" fmla="*/ 160769 h 708731"/>
              <a:gd name="connsiteX34" fmla="*/ 50284 w 389241"/>
              <a:gd name="connsiteY34" fmla="*/ 108652 h 708731"/>
              <a:gd name="connsiteX35" fmla="*/ 123004 w 389241"/>
              <a:gd name="connsiteY35" fmla="*/ 79568 h 708731"/>
              <a:gd name="connsiteX36" fmla="*/ 160577 w 389241"/>
              <a:gd name="connsiteY36" fmla="*/ 66206 h 708731"/>
              <a:gd name="connsiteX37" fmla="*/ 246655 w 389241"/>
              <a:gd name="connsiteY37" fmla="*/ 37123 h 708731"/>
              <a:gd name="connsiteX38" fmla="*/ 342396 w 389241"/>
              <a:gd name="connsiteY38" fmla="*/ 9270 h 708731"/>
              <a:gd name="connsiteX39" fmla="*/ 364224 w 389241"/>
              <a:gd name="connsiteY39" fmla="*/ 4417 h 70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9241" h="708731">
                <a:moveTo>
                  <a:pt x="389241" y="0"/>
                </a:moveTo>
                <a:lnTo>
                  <a:pt x="389241" y="49044"/>
                </a:lnTo>
                <a:lnTo>
                  <a:pt x="377544" y="50451"/>
                </a:lnTo>
                <a:cubicBezTo>
                  <a:pt x="341203" y="56534"/>
                  <a:pt x="306055" y="67436"/>
                  <a:pt x="272101" y="77142"/>
                </a:cubicBezTo>
                <a:cubicBezTo>
                  <a:pt x="246655" y="84387"/>
                  <a:pt x="223634" y="95323"/>
                  <a:pt x="198150" y="103799"/>
                </a:cubicBezTo>
                <a:cubicBezTo>
                  <a:pt x="192106" y="106225"/>
                  <a:pt x="186023" y="108652"/>
                  <a:pt x="178786" y="109848"/>
                </a:cubicBezTo>
                <a:cubicBezTo>
                  <a:pt x="144832" y="114701"/>
                  <a:pt x="114535" y="129259"/>
                  <a:pt x="84238" y="143784"/>
                </a:cubicBezTo>
                <a:cubicBezTo>
                  <a:pt x="75731" y="147441"/>
                  <a:pt x="68455" y="154720"/>
                  <a:pt x="62411" y="163196"/>
                </a:cubicBezTo>
                <a:cubicBezTo>
                  <a:pt x="50284" y="181377"/>
                  <a:pt x="40583" y="200754"/>
                  <a:pt x="44202" y="223788"/>
                </a:cubicBezTo>
                <a:cubicBezTo>
                  <a:pt x="44202" y="229872"/>
                  <a:pt x="44202" y="235921"/>
                  <a:pt x="44202" y="240774"/>
                </a:cubicBezTo>
                <a:cubicBezTo>
                  <a:pt x="44202" y="255298"/>
                  <a:pt x="44202" y="271087"/>
                  <a:pt x="45434" y="285612"/>
                </a:cubicBezTo>
                <a:cubicBezTo>
                  <a:pt x="49053" y="312268"/>
                  <a:pt x="51478" y="338959"/>
                  <a:pt x="59986" y="364420"/>
                </a:cubicBezTo>
                <a:cubicBezTo>
                  <a:pt x="70880" y="398356"/>
                  <a:pt x="80581" y="432292"/>
                  <a:pt x="91476" y="466228"/>
                </a:cubicBezTo>
                <a:cubicBezTo>
                  <a:pt x="95133" y="477130"/>
                  <a:pt x="102409" y="486836"/>
                  <a:pt x="106027" y="498968"/>
                </a:cubicBezTo>
                <a:cubicBezTo>
                  <a:pt x="115729" y="528051"/>
                  <a:pt x="132706" y="553512"/>
                  <a:pt x="146025" y="581365"/>
                </a:cubicBezTo>
                <a:cubicBezTo>
                  <a:pt x="148451" y="586218"/>
                  <a:pt x="152108" y="591071"/>
                  <a:pt x="156958" y="595924"/>
                </a:cubicBezTo>
                <a:cubicBezTo>
                  <a:pt x="165428" y="604399"/>
                  <a:pt x="172703" y="614105"/>
                  <a:pt x="176361" y="625007"/>
                </a:cubicBezTo>
                <a:cubicBezTo>
                  <a:pt x="179979" y="635909"/>
                  <a:pt x="187255" y="641992"/>
                  <a:pt x="198150" y="646845"/>
                </a:cubicBezTo>
                <a:cubicBezTo>
                  <a:pt x="218784" y="655320"/>
                  <a:pt x="239379" y="660173"/>
                  <a:pt x="261207" y="657747"/>
                </a:cubicBezTo>
                <a:cubicBezTo>
                  <a:pt x="285421" y="656516"/>
                  <a:pt x="308481" y="652894"/>
                  <a:pt x="331502" y="648041"/>
                </a:cubicBezTo>
                <a:lnTo>
                  <a:pt x="389241" y="634466"/>
                </a:lnTo>
                <a:lnTo>
                  <a:pt x="389241" y="694313"/>
                </a:lnTo>
                <a:lnTo>
                  <a:pt x="384535" y="695622"/>
                </a:lnTo>
                <a:cubicBezTo>
                  <a:pt x="363627" y="700167"/>
                  <a:pt x="342416" y="703200"/>
                  <a:pt x="320607" y="703815"/>
                </a:cubicBezTo>
                <a:cubicBezTo>
                  <a:pt x="298780" y="701389"/>
                  <a:pt x="278145" y="706242"/>
                  <a:pt x="258782" y="708668"/>
                </a:cubicBezTo>
                <a:cubicBezTo>
                  <a:pt x="207851" y="709864"/>
                  <a:pt x="166659" y="694109"/>
                  <a:pt x="132706" y="660173"/>
                </a:cubicBezTo>
                <a:cubicBezTo>
                  <a:pt x="127855" y="655320"/>
                  <a:pt x="125430" y="649271"/>
                  <a:pt x="123004" y="643188"/>
                </a:cubicBezTo>
                <a:cubicBezTo>
                  <a:pt x="113303" y="616531"/>
                  <a:pt x="101177" y="591071"/>
                  <a:pt x="85432" y="566841"/>
                </a:cubicBezTo>
                <a:cubicBezTo>
                  <a:pt x="79388" y="557135"/>
                  <a:pt x="74537" y="545002"/>
                  <a:pt x="69687" y="535331"/>
                </a:cubicBezTo>
                <a:cubicBezTo>
                  <a:pt x="62411" y="519576"/>
                  <a:pt x="55135" y="503787"/>
                  <a:pt x="49053" y="489262"/>
                </a:cubicBezTo>
                <a:cubicBezTo>
                  <a:pt x="30882" y="448047"/>
                  <a:pt x="12712" y="408028"/>
                  <a:pt x="3011" y="364420"/>
                </a:cubicBezTo>
                <a:cubicBezTo>
                  <a:pt x="1779" y="359567"/>
                  <a:pt x="585" y="355910"/>
                  <a:pt x="1779" y="351057"/>
                </a:cubicBezTo>
                <a:cubicBezTo>
                  <a:pt x="4204" y="306219"/>
                  <a:pt x="-1840" y="261381"/>
                  <a:pt x="585" y="217740"/>
                </a:cubicBezTo>
                <a:cubicBezTo>
                  <a:pt x="1779" y="198362"/>
                  <a:pt x="4204" y="178950"/>
                  <a:pt x="7861" y="160769"/>
                </a:cubicBezTo>
                <a:cubicBezTo>
                  <a:pt x="12712" y="136539"/>
                  <a:pt x="29689" y="119554"/>
                  <a:pt x="50284" y="108652"/>
                </a:cubicBezTo>
                <a:cubicBezTo>
                  <a:pt x="73305" y="96520"/>
                  <a:pt x="98752" y="89240"/>
                  <a:pt x="123004" y="79568"/>
                </a:cubicBezTo>
                <a:cubicBezTo>
                  <a:pt x="135131" y="74716"/>
                  <a:pt x="148451" y="69863"/>
                  <a:pt x="160577" y="66206"/>
                </a:cubicBezTo>
                <a:cubicBezTo>
                  <a:pt x="189680" y="56534"/>
                  <a:pt x="217552" y="44402"/>
                  <a:pt x="246655" y="37123"/>
                </a:cubicBezTo>
                <a:cubicBezTo>
                  <a:pt x="279377" y="29843"/>
                  <a:pt x="310906" y="18942"/>
                  <a:pt x="342396" y="9270"/>
                </a:cubicBezTo>
                <a:cubicBezTo>
                  <a:pt x="349672" y="6843"/>
                  <a:pt x="356948" y="5613"/>
                  <a:pt x="364224" y="44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">
            <a:extLst>
              <a:ext uri="{FF2B5EF4-FFF2-40B4-BE49-F238E27FC236}">
                <a16:creationId xmlns:a16="http://schemas.microsoft.com/office/drawing/2014/main" id="{C203728B-00D8-0E47-96A5-62874330AE20}"/>
              </a:ext>
            </a:extLst>
          </p:cNvPr>
          <p:cNvSpPr/>
          <p:nvPr userDrawn="1"/>
        </p:nvSpPr>
        <p:spPr>
          <a:xfrm>
            <a:off x="12130040" y="2917056"/>
            <a:ext cx="49703" cy="50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54" h="20399" extrusionOk="0">
                <a:moveTo>
                  <a:pt x="10747" y="20399"/>
                </a:moveTo>
                <a:cubicBezTo>
                  <a:pt x="6051" y="20399"/>
                  <a:pt x="3234" y="18926"/>
                  <a:pt x="1355" y="14999"/>
                </a:cubicBezTo>
                <a:cubicBezTo>
                  <a:pt x="-523" y="11072"/>
                  <a:pt x="-523" y="6653"/>
                  <a:pt x="1825" y="3217"/>
                </a:cubicBezTo>
                <a:cubicBezTo>
                  <a:pt x="4173" y="-219"/>
                  <a:pt x="8399" y="-1201"/>
                  <a:pt x="11686" y="1744"/>
                </a:cubicBezTo>
                <a:cubicBezTo>
                  <a:pt x="14033" y="3708"/>
                  <a:pt x="15912" y="6163"/>
                  <a:pt x="17321" y="8126"/>
                </a:cubicBezTo>
                <a:cubicBezTo>
                  <a:pt x="21077" y="13526"/>
                  <a:pt x="19199" y="18926"/>
                  <a:pt x="13094" y="20399"/>
                </a:cubicBezTo>
                <a:cubicBezTo>
                  <a:pt x="12156" y="19908"/>
                  <a:pt x="11216" y="19908"/>
                  <a:pt x="10747" y="2039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">
            <a:extLst>
              <a:ext uri="{FF2B5EF4-FFF2-40B4-BE49-F238E27FC236}">
                <a16:creationId xmlns:a16="http://schemas.microsoft.com/office/drawing/2014/main" id="{08BEEF00-5726-C14D-9993-AD5BC1CA8023}"/>
              </a:ext>
            </a:extLst>
          </p:cNvPr>
          <p:cNvSpPr/>
          <p:nvPr userDrawn="1"/>
        </p:nvSpPr>
        <p:spPr>
          <a:xfrm>
            <a:off x="12045191" y="2941298"/>
            <a:ext cx="48814" cy="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29" h="20880" extrusionOk="0">
                <a:moveTo>
                  <a:pt x="10094" y="20880"/>
                </a:moveTo>
                <a:cubicBezTo>
                  <a:pt x="3061" y="20880"/>
                  <a:pt x="-455" y="17280"/>
                  <a:pt x="47" y="9566"/>
                </a:cubicBezTo>
                <a:cubicBezTo>
                  <a:pt x="47" y="8023"/>
                  <a:pt x="549" y="6480"/>
                  <a:pt x="1052" y="4937"/>
                </a:cubicBezTo>
                <a:cubicBezTo>
                  <a:pt x="2057" y="823"/>
                  <a:pt x="4568" y="-720"/>
                  <a:pt x="8587" y="309"/>
                </a:cubicBezTo>
                <a:cubicBezTo>
                  <a:pt x="11601" y="1337"/>
                  <a:pt x="14112" y="2880"/>
                  <a:pt x="16624" y="4937"/>
                </a:cubicBezTo>
                <a:cubicBezTo>
                  <a:pt x="19638" y="7509"/>
                  <a:pt x="21145" y="10594"/>
                  <a:pt x="19638" y="15223"/>
                </a:cubicBezTo>
                <a:cubicBezTo>
                  <a:pt x="18131" y="18823"/>
                  <a:pt x="14615" y="20880"/>
                  <a:pt x="10094" y="2088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">
            <a:extLst>
              <a:ext uri="{FF2B5EF4-FFF2-40B4-BE49-F238E27FC236}">
                <a16:creationId xmlns:a16="http://schemas.microsoft.com/office/drawing/2014/main" id="{F61B9CED-28EF-554E-8A26-C53332363639}"/>
              </a:ext>
            </a:extLst>
          </p:cNvPr>
          <p:cNvSpPr/>
          <p:nvPr userDrawn="1"/>
        </p:nvSpPr>
        <p:spPr>
          <a:xfrm>
            <a:off x="11972464" y="2965540"/>
            <a:ext cx="46605" cy="47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75" h="21195" extrusionOk="0">
                <a:moveTo>
                  <a:pt x="10219" y="21195"/>
                </a:moveTo>
                <a:cubicBezTo>
                  <a:pt x="7273" y="21195"/>
                  <a:pt x="3837" y="20115"/>
                  <a:pt x="2364" y="16335"/>
                </a:cubicBezTo>
                <a:cubicBezTo>
                  <a:pt x="892" y="12015"/>
                  <a:pt x="-1563" y="7695"/>
                  <a:pt x="1382" y="3375"/>
                </a:cubicBezTo>
                <a:cubicBezTo>
                  <a:pt x="2855" y="675"/>
                  <a:pt x="5310" y="-405"/>
                  <a:pt x="8255" y="135"/>
                </a:cubicBezTo>
                <a:cubicBezTo>
                  <a:pt x="13655" y="1215"/>
                  <a:pt x="17092" y="5535"/>
                  <a:pt x="18564" y="10935"/>
                </a:cubicBezTo>
                <a:cubicBezTo>
                  <a:pt x="20037" y="16335"/>
                  <a:pt x="16109" y="21195"/>
                  <a:pt x="10219" y="2119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Shape">
            <a:extLst>
              <a:ext uri="{FF2B5EF4-FFF2-40B4-BE49-F238E27FC236}">
                <a16:creationId xmlns:a16="http://schemas.microsoft.com/office/drawing/2014/main" id="{1637954D-3A86-8E44-8B27-A4EAB783A04F}"/>
              </a:ext>
            </a:extLst>
          </p:cNvPr>
          <p:cNvSpPr/>
          <p:nvPr userDrawn="1"/>
        </p:nvSpPr>
        <p:spPr>
          <a:xfrm>
            <a:off x="12105797" y="2844329"/>
            <a:ext cx="48138" cy="44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4" h="19989" extrusionOk="0">
                <a:moveTo>
                  <a:pt x="11867" y="19858"/>
                </a:moveTo>
                <a:cubicBezTo>
                  <a:pt x="4153" y="19858"/>
                  <a:pt x="-476" y="14998"/>
                  <a:pt x="38" y="7438"/>
                </a:cubicBezTo>
                <a:cubicBezTo>
                  <a:pt x="553" y="2038"/>
                  <a:pt x="4667" y="-1202"/>
                  <a:pt x="9810" y="418"/>
                </a:cubicBezTo>
                <a:cubicBezTo>
                  <a:pt x="12381" y="1498"/>
                  <a:pt x="15467" y="3658"/>
                  <a:pt x="17524" y="5818"/>
                </a:cubicBezTo>
                <a:cubicBezTo>
                  <a:pt x="20610" y="8518"/>
                  <a:pt x="21124" y="12838"/>
                  <a:pt x="19581" y="15538"/>
                </a:cubicBezTo>
                <a:cubicBezTo>
                  <a:pt x="18038" y="19318"/>
                  <a:pt x="15467" y="20398"/>
                  <a:pt x="11867" y="1985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" name="Shape">
            <a:extLst>
              <a:ext uri="{FF2B5EF4-FFF2-40B4-BE49-F238E27FC236}">
                <a16:creationId xmlns:a16="http://schemas.microsoft.com/office/drawing/2014/main" id="{D722D35A-3DB9-7B4F-9C2B-730080056C01}"/>
              </a:ext>
            </a:extLst>
          </p:cNvPr>
          <p:cNvSpPr/>
          <p:nvPr userDrawn="1"/>
        </p:nvSpPr>
        <p:spPr>
          <a:xfrm>
            <a:off x="12033070" y="2868571"/>
            <a:ext cx="44949" cy="40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71" h="20130" extrusionOk="0">
                <a:moveTo>
                  <a:pt x="11255" y="20130"/>
                </a:moveTo>
                <a:cubicBezTo>
                  <a:pt x="3541" y="20130"/>
                  <a:pt x="-1602" y="14130"/>
                  <a:pt x="455" y="6330"/>
                </a:cubicBezTo>
                <a:cubicBezTo>
                  <a:pt x="1484" y="930"/>
                  <a:pt x="5598" y="-1470"/>
                  <a:pt x="9712" y="930"/>
                </a:cubicBezTo>
                <a:cubicBezTo>
                  <a:pt x="11770" y="2130"/>
                  <a:pt x="14341" y="3930"/>
                  <a:pt x="15884" y="5730"/>
                </a:cubicBezTo>
                <a:cubicBezTo>
                  <a:pt x="18455" y="8130"/>
                  <a:pt x="19998" y="11730"/>
                  <a:pt x="18455" y="15330"/>
                </a:cubicBezTo>
                <a:cubicBezTo>
                  <a:pt x="17427" y="19530"/>
                  <a:pt x="14341" y="20130"/>
                  <a:pt x="11255" y="2013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7" name="Shape">
            <a:extLst>
              <a:ext uri="{FF2B5EF4-FFF2-40B4-BE49-F238E27FC236}">
                <a16:creationId xmlns:a16="http://schemas.microsoft.com/office/drawing/2014/main" id="{97BCA96F-0397-5D47-B671-D9806053D371}"/>
              </a:ext>
            </a:extLst>
          </p:cNvPr>
          <p:cNvSpPr/>
          <p:nvPr userDrawn="1"/>
        </p:nvSpPr>
        <p:spPr>
          <a:xfrm>
            <a:off x="11972463" y="2892812"/>
            <a:ext cx="42791" cy="37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9" h="20016" extrusionOk="0">
                <a:moveTo>
                  <a:pt x="11739" y="19891"/>
                </a:moveTo>
                <a:cubicBezTo>
                  <a:pt x="5902" y="19237"/>
                  <a:pt x="647" y="14001"/>
                  <a:pt x="64" y="7455"/>
                </a:cubicBezTo>
                <a:cubicBezTo>
                  <a:pt x="-520" y="2873"/>
                  <a:pt x="2983" y="-1054"/>
                  <a:pt x="6485" y="255"/>
                </a:cubicBezTo>
                <a:cubicBezTo>
                  <a:pt x="9988" y="910"/>
                  <a:pt x="13491" y="2873"/>
                  <a:pt x="16410" y="4182"/>
                </a:cubicBezTo>
                <a:cubicBezTo>
                  <a:pt x="19329" y="6146"/>
                  <a:pt x="21080" y="11382"/>
                  <a:pt x="20496" y="14655"/>
                </a:cubicBezTo>
                <a:cubicBezTo>
                  <a:pt x="19913" y="18582"/>
                  <a:pt x="16410" y="20546"/>
                  <a:pt x="11739" y="1989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61CF4A28-9E71-D448-9966-6D267A38E434}"/>
              </a:ext>
            </a:extLst>
          </p:cNvPr>
          <p:cNvSpPr/>
          <p:nvPr userDrawn="1"/>
        </p:nvSpPr>
        <p:spPr>
          <a:xfrm>
            <a:off x="11923980" y="2204395"/>
            <a:ext cx="268021" cy="143784"/>
          </a:xfrm>
          <a:custGeom>
            <a:avLst/>
            <a:gdLst>
              <a:gd name="connsiteX0" fmla="*/ 250168 w 268021"/>
              <a:gd name="connsiteY0" fmla="*/ 891 h 143784"/>
              <a:gd name="connsiteX1" fmla="*/ 268021 w 268021"/>
              <a:gd name="connsiteY1" fmla="*/ 19923 h 143784"/>
              <a:gd name="connsiteX2" fmla="*/ 268021 w 268021"/>
              <a:gd name="connsiteY2" fmla="*/ 78454 h 143784"/>
              <a:gd name="connsiteX3" fmla="*/ 252588 w 268021"/>
              <a:gd name="connsiteY3" fmla="*/ 80888 h 143784"/>
              <a:gd name="connsiteX4" fmla="*/ 217435 w 268021"/>
              <a:gd name="connsiteY4" fmla="*/ 90582 h 143784"/>
              <a:gd name="connsiteX5" fmla="*/ 199272 w 268021"/>
              <a:gd name="connsiteY5" fmla="*/ 89370 h 143784"/>
              <a:gd name="connsiteX6" fmla="*/ 178664 w 268021"/>
              <a:gd name="connsiteY6" fmla="*/ 97863 h 143784"/>
              <a:gd name="connsiteX7" fmla="*/ 167737 w 268021"/>
              <a:gd name="connsiteY7" fmla="*/ 109981 h 143784"/>
              <a:gd name="connsiteX8" fmla="*/ 120483 w 268021"/>
              <a:gd name="connsiteY8" fmla="*/ 113616 h 143784"/>
              <a:gd name="connsiteX9" fmla="*/ 113199 w 268021"/>
              <a:gd name="connsiteY9" fmla="*/ 109981 h 143784"/>
              <a:gd name="connsiteX10" fmla="*/ 103494 w 268021"/>
              <a:gd name="connsiteY10" fmla="*/ 113616 h 143784"/>
              <a:gd name="connsiteX11" fmla="*/ 98653 w 268021"/>
              <a:gd name="connsiteY11" fmla="*/ 123310 h 143784"/>
              <a:gd name="connsiteX12" fmla="*/ 52598 w 268021"/>
              <a:gd name="connsiteY12" fmla="*/ 137861 h 143784"/>
              <a:gd name="connsiteX13" fmla="*/ 17445 w 268021"/>
              <a:gd name="connsiteY13" fmla="*/ 107557 h 143784"/>
              <a:gd name="connsiteX14" fmla="*/ 479 w 268021"/>
              <a:gd name="connsiteY14" fmla="*/ 68770 h 143784"/>
              <a:gd name="connsiteX15" fmla="*/ 2899 w 268021"/>
              <a:gd name="connsiteY15" fmla="*/ 61490 h 143784"/>
              <a:gd name="connsiteX16" fmla="*/ 12580 w 268021"/>
              <a:gd name="connsiteY16" fmla="*/ 61490 h 143784"/>
              <a:gd name="connsiteX17" fmla="*/ 28348 w 268021"/>
              <a:gd name="connsiteY17" fmla="*/ 83312 h 143784"/>
              <a:gd name="connsiteX18" fmla="*/ 47733 w 268021"/>
              <a:gd name="connsiteY18" fmla="*/ 103922 h 143784"/>
              <a:gd name="connsiteX19" fmla="*/ 67143 w 268021"/>
              <a:gd name="connsiteY19" fmla="*/ 99075 h 143784"/>
              <a:gd name="connsiteX20" fmla="*/ 73205 w 268021"/>
              <a:gd name="connsiteY20" fmla="*/ 69982 h 143784"/>
              <a:gd name="connsiteX21" fmla="*/ 68341 w 268021"/>
              <a:gd name="connsiteY21" fmla="*/ 39678 h 143784"/>
              <a:gd name="connsiteX22" fmla="*/ 74403 w 268021"/>
              <a:gd name="connsiteY22" fmla="*/ 21491 h 143784"/>
              <a:gd name="connsiteX23" fmla="*/ 96233 w 268021"/>
              <a:gd name="connsiteY23" fmla="*/ 26338 h 143784"/>
              <a:gd name="connsiteX24" fmla="*/ 109556 w 268021"/>
              <a:gd name="connsiteY24" fmla="*/ 49372 h 143784"/>
              <a:gd name="connsiteX25" fmla="*/ 120459 w 268021"/>
              <a:gd name="connsiteY25" fmla="*/ 73617 h 143784"/>
              <a:gd name="connsiteX26" fmla="*/ 148351 w 268021"/>
              <a:gd name="connsiteY26" fmla="*/ 71194 h 143784"/>
              <a:gd name="connsiteX27" fmla="*/ 148351 w 268021"/>
              <a:gd name="connsiteY27" fmla="*/ 46948 h 143784"/>
              <a:gd name="connsiteX28" fmla="*/ 141067 w 268021"/>
              <a:gd name="connsiteY28" fmla="*/ 28772 h 143784"/>
              <a:gd name="connsiteX29" fmla="*/ 148351 w 268021"/>
              <a:gd name="connsiteY29" fmla="*/ 6950 h 143784"/>
              <a:gd name="connsiteX30" fmla="*/ 168959 w 268021"/>
              <a:gd name="connsiteY30" fmla="*/ 10585 h 143784"/>
              <a:gd name="connsiteX31" fmla="*/ 182282 w 268021"/>
              <a:gd name="connsiteY31" fmla="*/ 27550 h 143784"/>
              <a:gd name="connsiteX32" fmla="*/ 194407 w 268021"/>
              <a:gd name="connsiteY32" fmla="*/ 46948 h 143784"/>
              <a:gd name="connsiteX33" fmla="*/ 218657 w 268021"/>
              <a:gd name="connsiteY33" fmla="*/ 54219 h 143784"/>
              <a:gd name="connsiteX34" fmla="*/ 233203 w 268021"/>
              <a:gd name="connsiteY34" fmla="*/ 36043 h 143784"/>
              <a:gd name="connsiteX35" fmla="*/ 235623 w 268021"/>
              <a:gd name="connsiteY35" fmla="*/ 9374 h 143784"/>
              <a:gd name="connsiteX36" fmla="*/ 250168 w 268021"/>
              <a:gd name="connsiteY36" fmla="*/ 891 h 14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8021" h="143784">
                <a:moveTo>
                  <a:pt x="250168" y="891"/>
                </a:moveTo>
                <a:lnTo>
                  <a:pt x="268021" y="19923"/>
                </a:lnTo>
                <a:lnTo>
                  <a:pt x="268021" y="78454"/>
                </a:lnTo>
                <a:lnTo>
                  <a:pt x="252588" y="80888"/>
                </a:lnTo>
                <a:cubicBezTo>
                  <a:pt x="241685" y="89370"/>
                  <a:pt x="229560" y="90582"/>
                  <a:pt x="217435" y="90582"/>
                </a:cubicBezTo>
                <a:cubicBezTo>
                  <a:pt x="211373" y="90582"/>
                  <a:pt x="205334" y="90582"/>
                  <a:pt x="199272" y="89370"/>
                </a:cubicBezTo>
                <a:cubicBezTo>
                  <a:pt x="190789" y="88159"/>
                  <a:pt x="183504" y="90582"/>
                  <a:pt x="178664" y="97863"/>
                </a:cubicBezTo>
                <a:cubicBezTo>
                  <a:pt x="176220" y="101498"/>
                  <a:pt x="172601" y="106345"/>
                  <a:pt x="167737" y="109981"/>
                </a:cubicBezTo>
                <a:cubicBezTo>
                  <a:pt x="151994" y="122098"/>
                  <a:pt x="138647" y="123310"/>
                  <a:pt x="120483" y="113616"/>
                </a:cubicBezTo>
                <a:cubicBezTo>
                  <a:pt x="118039" y="112404"/>
                  <a:pt x="115619" y="109981"/>
                  <a:pt x="113199" y="109981"/>
                </a:cubicBezTo>
                <a:cubicBezTo>
                  <a:pt x="109556" y="109981"/>
                  <a:pt x="105938" y="111192"/>
                  <a:pt x="103494" y="113616"/>
                </a:cubicBezTo>
                <a:cubicBezTo>
                  <a:pt x="101074" y="116039"/>
                  <a:pt x="99875" y="119675"/>
                  <a:pt x="98653" y="123310"/>
                </a:cubicBezTo>
                <a:cubicBezTo>
                  <a:pt x="88949" y="142708"/>
                  <a:pt x="71983" y="149979"/>
                  <a:pt x="52598" y="137861"/>
                </a:cubicBezTo>
                <a:cubicBezTo>
                  <a:pt x="39250" y="130581"/>
                  <a:pt x="27125" y="119675"/>
                  <a:pt x="17445" y="107557"/>
                </a:cubicBezTo>
                <a:cubicBezTo>
                  <a:pt x="8962" y="96651"/>
                  <a:pt x="5320" y="82100"/>
                  <a:pt x="479" y="68770"/>
                </a:cubicBezTo>
                <a:cubicBezTo>
                  <a:pt x="-743" y="66347"/>
                  <a:pt x="479" y="61490"/>
                  <a:pt x="2899" y="61490"/>
                </a:cubicBezTo>
                <a:cubicBezTo>
                  <a:pt x="5320" y="60278"/>
                  <a:pt x="11382" y="59066"/>
                  <a:pt x="12580" y="61490"/>
                </a:cubicBezTo>
                <a:cubicBezTo>
                  <a:pt x="18643" y="67558"/>
                  <a:pt x="23507" y="74829"/>
                  <a:pt x="28348" y="83312"/>
                </a:cubicBezTo>
                <a:cubicBezTo>
                  <a:pt x="33188" y="91794"/>
                  <a:pt x="39250" y="99075"/>
                  <a:pt x="47733" y="103922"/>
                </a:cubicBezTo>
                <a:cubicBezTo>
                  <a:pt x="56216" y="107557"/>
                  <a:pt x="62278" y="106345"/>
                  <a:pt x="67143" y="99075"/>
                </a:cubicBezTo>
                <a:cubicBezTo>
                  <a:pt x="73205" y="90582"/>
                  <a:pt x="75625" y="79676"/>
                  <a:pt x="73205" y="69982"/>
                </a:cubicBezTo>
                <a:cubicBezTo>
                  <a:pt x="70761" y="60278"/>
                  <a:pt x="69563" y="49372"/>
                  <a:pt x="68341" y="39678"/>
                </a:cubicBezTo>
                <a:cubicBezTo>
                  <a:pt x="67143" y="33619"/>
                  <a:pt x="68341" y="26338"/>
                  <a:pt x="74403" y="21491"/>
                </a:cubicBezTo>
                <a:cubicBezTo>
                  <a:pt x="79268" y="17856"/>
                  <a:pt x="91369" y="19068"/>
                  <a:pt x="96233" y="26338"/>
                </a:cubicBezTo>
                <a:cubicBezTo>
                  <a:pt x="102296" y="32407"/>
                  <a:pt x="105914" y="40889"/>
                  <a:pt x="109556" y="49372"/>
                </a:cubicBezTo>
                <a:cubicBezTo>
                  <a:pt x="113199" y="57855"/>
                  <a:pt x="115619" y="66347"/>
                  <a:pt x="120459" y="73617"/>
                </a:cubicBezTo>
                <a:cubicBezTo>
                  <a:pt x="128966" y="86947"/>
                  <a:pt x="141067" y="85735"/>
                  <a:pt x="148351" y="71194"/>
                </a:cubicBezTo>
                <a:cubicBezTo>
                  <a:pt x="151994" y="63923"/>
                  <a:pt x="151994" y="55431"/>
                  <a:pt x="148351" y="46948"/>
                </a:cubicBezTo>
                <a:cubicBezTo>
                  <a:pt x="145931" y="40889"/>
                  <a:pt x="142289" y="34831"/>
                  <a:pt x="141067" y="28772"/>
                </a:cubicBezTo>
                <a:cubicBezTo>
                  <a:pt x="138647" y="19068"/>
                  <a:pt x="142289" y="10585"/>
                  <a:pt x="148351" y="6950"/>
                </a:cubicBezTo>
                <a:cubicBezTo>
                  <a:pt x="155612" y="2103"/>
                  <a:pt x="162897" y="5738"/>
                  <a:pt x="168959" y="10585"/>
                </a:cubicBezTo>
                <a:cubicBezTo>
                  <a:pt x="173800" y="15432"/>
                  <a:pt x="178664" y="21491"/>
                  <a:pt x="182282" y="27550"/>
                </a:cubicBezTo>
                <a:cubicBezTo>
                  <a:pt x="185925" y="33619"/>
                  <a:pt x="189567" y="40889"/>
                  <a:pt x="194407" y="46948"/>
                </a:cubicBezTo>
                <a:cubicBezTo>
                  <a:pt x="200470" y="54219"/>
                  <a:pt x="208953" y="56643"/>
                  <a:pt x="218657" y="54219"/>
                </a:cubicBezTo>
                <a:cubicBezTo>
                  <a:pt x="228362" y="51795"/>
                  <a:pt x="231980" y="44525"/>
                  <a:pt x="233203" y="36043"/>
                </a:cubicBezTo>
                <a:cubicBezTo>
                  <a:pt x="234401" y="27550"/>
                  <a:pt x="234401" y="17856"/>
                  <a:pt x="235623" y="9374"/>
                </a:cubicBezTo>
                <a:cubicBezTo>
                  <a:pt x="236845" y="891"/>
                  <a:pt x="242907" y="-1533"/>
                  <a:pt x="250168" y="89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0B198121-1AE6-A44F-A890-0DEC743484E8}"/>
              </a:ext>
            </a:extLst>
          </p:cNvPr>
          <p:cNvSpPr/>
          <p:nvPr userDrawn="1"/>
        </p:nvSpPr>
        <p:spPr>
          <a:xfrm>
            <a:off x="11984574" y="2377031"/>
            <a:ext cx="207426" cy="113861"/>
          </a:xfrm>
          <a:custGeom>
            <a:avLst/>
            <a:gdLst>
              <a:gd name="connsiteX0" fmla="*/ 146546 w 207426"/>
              <a:gd name="connsiteY0" fmla="*/ 556 h 113861"/>
              <a:gd name="connsiteX1" fmla="*/ 157752 w 207426"/>
              <a:gd name="connsiteY1" fmla="*/ 6467 h 113861"/>
              <a:gd name="connsiteX2" fmla="*/ 172317 w 207426"/>
              <a:gd name="connsiteY2" fmla="*/ 23439 h 113861"/>
              <a:gd name="connsiteX3" fmla="*/ 191698 w 207426"/>
              <a:gd name="connsiteY3" fmla="*/ 34347 h 113861"/>
              <a:gd name="connsiteX4" fmla="*/ 205029 w 207426"/>
              <a:gd name="connsiteY4" fmla="*/ 26616 h 113861"/>
              <a:gd name="connsiteX5" fmla="*/ 207426 w 207426"/>
              <a:gd name="connsiteY5" fmla="*/ 21053 h 113861"/>
              <a:gd name="connsiteX6" fmla="*/ 207426 w 207426"/>
              <a:gd name="connsiteY6" fmla="*/ 71787 h 113861"/>
              <a:gd name="connsiteX7" fmla="*/ 183217 w 207426"/>
              <a:gd name="connsiteY7" fmla="*/ 73133 h 113861"/>
              <a:gd name="connsiteX8" fmla="*/ 157752 w 207426"/>
              <a:gd name="connsiteY8" fmla="*/ 81619 h 113861"/>
              <a:gd name="connsiteX9" fmla="*/ 110486 w 207426"/>
              <a:gd name="connsiteY9" fmla="*/ 93737 h 113861"/>
              <a:gd name="connsiteX10" fmla="*/ 86243 w 207426"/>
              <a:gd name="connsiteY10" fmla="*/ 99802 h 113861"/>
              <a:gd name="connsiteX11" fmla="*/ 81403 w 207426"/>
              <a:gd name="connsiteY11" fmla="*/ 103434 h 113861"/>
              <a:gd name="connsiteX12" fmla="*/ 7451 w 207426"/>
              <a:gd name="connsiteY12" fmla="*/ 88894 h 113861"/>
              <a:gd name="connsiteX13" fmla="*/ 1391 w 207426"/>
              <a:gd name="connsiteY13" fmla="*/ 50097 h 113861"/>
              <a:gd name="connsiteX14" fmla="*/ 17153 w 207426"/>
              <a:gd name="connsiteY14" fmla="*/ 45254 h 113861"/>
              <a:gd name="connsiteX15" fmla="*/ 30496 w 207426"/>
              <a:gd name="connsiteY15" fmla="*/ 62226 h 113861"/>
              <a:gd name="connsiteX16" fmla="*/ 46237 w 207426"/>
              <a:gd name="connsiteY16" fmla="*/ 71922 h 113861"/>
              <a:gd name="connsiteX17" fmla="*/ 60778 w 207426"/>
              <a:gd name="connsiteY17" fmla="*/ 57372 h 113861"/>
              <a:gd name="connsiteX18" fmla="*/ 60778 w 207426"/>
              <a:gd name="connsiteY18" fmla="*/ 39190 h 113861"/>
              <a:gd name="connsiteX19" fmla="*/ 60778 w 207426"/>
              <a:gd name="connsiteY19" fmla="*/ 25861 h 113861"/>
              <a:gd name="connsiteX20" fmla="*/ 80182 w 207426"/>
              <a:gd name="connsiteY20" fmla="*/ 16164 h 113861"/>
              <a:gd name="connsiteX21" fmla="*/ 99586 w 207426"/>
              <a:gd name="connsiteY21" fmla="*/ 34347 h 113861"/>
              <a:gd name="connsiteX22" fmla="*/ 109265 w 207426"/>
              <a:gd name="connsiteY22" fmla="*/ 48887 h 113861"/>
              <a:gd name="connsiteX23" fmla="*/ 129890 w 207426"/>
              <a:gd name="connsiteY23" fmla="*/ 46465 h 113861"/>
              <a:gd name="connsiteX24" fmla="*/ 129890 w 207426"/>
              <a:gd name="connsiteY24" fmla="*/ 24650 h 113861"/>
              <a:gd name="connsiteX25" fmla="*/ 133509 w 207426"/>
              <a:gd name="connsiteY25" fmla="*/ 2825 h 113861"/>
              <a:gd name="connsiteX26" fmla="*/ 146546 w 207426"/>
              <a:gd name="connsiteY26" fmla="*/ 556 h 11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7426" h="113861">
                <a:moveTo>
                  <a:pt x="146546" y="556"/>
                </a:moveTo>
                <a:cubicBezTo>
                  <a:pt x="150787" y="1617"/>
                  <a:pt x="154722" y="4041"/>
                  <a:pt x="157752" y="6467"/>
                </a:cubicBezTo>
                <a:cubicBezTo>
                  <a:pt x="163813" y="11311"/>
                  <a:pt x="167454" y="17375"/>
                  <a:pt x="172317" y="23439"/>
                </a:cubicBezTo>
                <a:cubicBezTo>
                  <a:pt x="177156" y="30704"/>
                  <a:pt x="181996" y="36768"/>
                  <a:pt x="191698" y="34347"/>
                </a:cubicBezTo>
                <a:cubicBezTo>
                  <a:pt x="197148" y="33131"/>
                  <a:pt x="201694" y="30404"/>
                  <a:pt x="205029" y="26616"/>
                </a:cubicBezTo>
                <a:lnTo>
                  <a:pt x="207426" y="21053"/>
                </a:lnTo>
                <a:lnTo>
                  <a:pt x="207426" y="71787"/>
                </a:lnTo>
                <a:lnTo>
                  <a:pt x="183217" y="73133"/>
                </a:lnTo>
                <a:cubicBezTo>
                  <a:pt x="174736" y="70712"/>
                  <a:pt x="166256" y="73133"/>
                  <a:pt x="157752" y="81619"/>
                </a:cubicBezTo>
                <a:cubicBezTo>
                  <a:pt x="144432" y="93737"/>
                  <a:pt x="128669" y="98591"/>
                  <a:pt x="110486" y="93737"/>
                </a:cubicBezTo>
                <a:cubicBezTo>
                  <a:pt x="100785" y="91316"/>
                  <a:pt x="93525" y="92526"/>
                  <a:pt x="86243" y="99802"/>
                </a:cubicBezTo>
                <a:cubicBezTo>
                  <a:pt x="85022" y="101012"/>
                  <a:pt x="82602" y="102223"/>
                  <a:pt x="81403" y="103434"/>
                </a:cubicBezTo>
                <a:cubicBezTo>
                  <a:pt x="54740" y="121616"/>
                  <a:pt x="25634" y="115552"/>
                  <a:pt x="7451" y="88894"/>
                </a:cubicBezTo>
                <a:cubicBezTo>
                  <a:pt x="-1029" y="76765"/>
                  <a:pt x="-1029" y="63437"/>
                  <a:pt x="1391" y="50097"/>
                </a:cubicBezTo>
                <a:cubicBezTo>
                  <a:pt x="2612" y="42832"/>
                  <a:pt x="11092" y="40401"/>
                  <a:pt x="17153" y="45254"/>
                </a:cubicBezTo>
                <a:cubicBezTo>
                  <a:pt x="21993" y="50097"/>
                  <a:pt x="26855" y="56161"/>
                  <a:pt x="30496" y="62226"/>
                </a:cubicBezTo>
                <a:cubicBezTo>
                  <a:pt x="34115" y="68280"/>
                  <a:pt x="38977" y="73133"/>
                  <a:pt x="46237" y="71922"/>
                </a:cubicBezTo>
                <a:cubicBezTo>
                  <a:pt x="54740" y="70712"/>
                  <a:pt x="59580" y="64648"/>
                  <a:pt x="60778" y="57372"/>
                </a:cubicBezTo>
                <a:cubicBezTo>
                  <a:pt x="61999" y="51308"/>
                  <a:pt x="60778" y="45254"/>
                  <a:pt x="60778" y="39190"/>
                </a:cubicBezTo>
                <a:cubicBezTo>
                  <a:pt x="60778" y="34347"/>
                  <a:pt x="59580" y="30704"/>
                  <a:pt x="60778" y="25861"/>
                </a:cubicBezTo>
                <a:cubicBezTo>
                  <a:pt x="63221" y="17375"/>
                  <a:pt x="71701" y="12521"/>
                  <a:pt x="80182" y="16164"/>
                </a:cubicBezTo>
                <a:cubicBezTo>
                  <a:pt x="88663" y="19796"/>
                  <a:pt x="94724" y="25861"/>
                  <a:pt x="99586" y="34347"/>
                </a:cubicBezTo>
                <a:cubicBezTo>
                  <a:pt x="102006" y="39190"/>
                  <a:pt x="105647" y="45254"/>
                  <a:pt x="109265" y="48887"/>
                </a:cubicBezTo>
                <a:cubicBezTo>
                  <a:pt x="115326" y="56161"/>
                  <a:pt x="125028" y="54951"/>
                  <a:pt x="129890" y="46465"/>
                </a:cubicBezTo>
                <a:cubicBezTo>
                  <a:pt x="133509" y="39190"/>
                  <a:pt x="133509" y="31915"/>
                  <a:pt x="129890" y="24650"/>
                </a:cubicBezTo>
                <a:cubicBezTo>
                  <a:pt x="127448" y="16164"/>
                  <a:pt x="125028" y="8889"/>
                  <a:pt x="133509" y="2825"/>
                </a:cubicBezTo>
                <a:cubicBezTo>
                  <a:pt x="137760" y="-202"/>
                  <a:pt x="142306" y="-505"/>
                  <a:pt x="146546" y="5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" name="Shape">
            <a:extLst>
              <a:ext uri="{FF2B5EF4-FFF2-40B4-BE49-F238E27FC236}">
                <a16:creationId xmlns:a16="http://schemas.microsoft.com/office/drawing/2014/main" id="{836A9D8B-6137-F945-AD47-58063AF87BD6}"/>
              </a:ext>
            </a:extLst>
          </p:cNvPr>
          <p:cNvSpPr/>
          <p:nvPr userDrawn="1"/>
        </p:nvSpPr>
        <p:spPr>
          <a:xfrm>
            <a:off x="11923979" y="2141300"/>
            <a:ext cx="126080" cy="51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8" h="21003" extrusionOk="0">
                <a:moveTo>
                  <a:pt x="20998" y="5400"/>
                </a:moveTo>
                <a:cubicBezTo>
                  <a:pt x="20594" y="6382"/>
                  <a:pt x="20392" y="7854"/>
                  <a:pt x="20190" y="8345"/>
                </a:cubicBezTo>
                <a:cubicBezTo>
                  <a:pt x="19585" y="9327"/>
                  <a:pt x="18979" y="10309"/>
                  <a:pt x="18172" y="10800"/>
                </a:cubicBezTo>
                <a:cubicBezTo>
                  <a:pt x="13933" y="14236"/>
                  <a:pt x="9693" y="17182"/>
                  <a:pt x="5454" y="20618"/>
                </a:cubicBezTo>
                <a:cubicBezTo>
                  <a:pt x="4041" y="21600"/>
                  <a:pt x="2830" y="20618"/>
                  <a:pt x="1619" y="18655"/>
                </a:cubicBezTo>
                <a:cubicBezTo>
                  <a:pt x="-602" y="14727"/>
                  <a:pt x="-602" y="9818"/>
                  <a:pt x="2022" y="6873"/>
                </a:cubicBezTo>
                <a:cubicBezTo>
                  <a:pt x="3435" y="5400"/>
                  <a:pt x="5050" y="3927"/>
                  <a:pt x="6463" y="2945"/>
                </a:cubicBezTo>
                <a:cubicBezTo>
                  <a:pt x="9895" y="1473"/>
                  <a:pt x="13327" y="491"/>
                  <a:pt x="16759" y="0"/>
                </a:cubicBezTo>
                <a:cubicBezTo>
                  <a:pt x="17768" y="0"/>
                  <a:pt x="18979" y="491"/>
                  <a:pt x="19989" y="1473"/>
                </a:cubicBezTo>
                <a:cubicBezTo>
                  <a:pt x="20190" y="2454"/>
                  <a:pt x="20594" y="3927"/>
                  <a:pt x="20998" y="54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BCD9A14-A4D8-B448-A05E-D6CB7531DEC4}"/>
              </a:ext>
            </a:extLst>
          </p:cNvPr>
          <p:cNvSpPr/>
          <p:nvPr userDrawn="1"/>
        </p:nvSpPr>
        <p:spPr>
          <a:xfrm>
            <a:off x="11004164" y="6350470"/>
            <a:ext cx="805652" cy="507530"/>
          </a:xfrm>
          <a:custGeom>
            <a:avLst/>
            <a:gdLst>
              <a:gd name="connsiteX0" fmla="*/ 415728 w 805652"/>
              <a:gd name="connsiteY0" fmla="*/ 370 h 507530"/>
              <a:gd name="connsiteX1" fmla="*/ 513891 w 805652"/>
              <a:gd name="connsiteY1" fmla="*/ 4004 h 507530"/>
              <a:gd name="connsiteX2" fmla="*/ 610887 w 805652"/>
              <a:gd name="connsiteY2" fmla="*/ 28235 h 507530"/>
              <a:gd name="connsiteX3" fmla="*/ 636341 w 805652"/>
              <a:gd name="connsiteY3" fmla="*/ 41598 h 507530"/>
              <a:gd name="connsiteX4" fmla="*/ 682391 w 805652"/>
              <a:gd name="connsiteY4" fmla="*/ 73098 h 507530"/>
              <a:gd name="connsiteX5" fmla="*/ 736951 w 805652"/>
              <a:gd name="connsiteY5" fmla="*/ 125230 h 507530"/>
              <a:gd name="connsiteX6" fmla="*/ 749038 w 805652"/>
              <a:gd name="connsiteY6" fmla="*/ 140980 h 507530"/>
              <a:gd name="connsiteX7" fmla="*/ 787859 w 805652"/>
              <a:gd name="connsiteY7" fmla="*/ 240362 h 507530"/>
              <a:gd name="connsiteX8" fmla="*/ 797536 w 805652"/>
              <a:gd name="connsiteY8" fmla="*/ 303398 h 507530"/>
              <a:gd name="connsiteX9" fmla="*/ 799946 w 805652"/>
              <a:gd name="connsiteY9" fmla="*/ 322782 h 507530"/>
              <a:gd name="connsiteX10" fmla="*/ 801188 w 805652"/>
              <a:gd name="connsiteY10" fmla="*/ 393087 h 507530"/>
              <a:gd name="connsiteX11" fmla="*/ 801188 w 805652"/>
              <a:gd name="connsiteY11" fmla="*/ 395510 h 507530"/>
              <a:gd name="connsiteX12" fmla="*/ 780554 w 805652"/>
              <a:gd name="connsiteY12" fmla="*/ 479143 h 507530"/>
              <a:gd name="connsiteX13" fmla="*/ 771279 w 805652"/>
              <a:gd name="connsiteY13" fmla="*/ 507530 h 507530"/>
              <a:gd name="connsiteX14" fmla="*/ 721788 w 805652"/>
              <a:gd name="connsiteY14" fmla="*/ 507530 h 507530"/>
              <a:gd name="connsiteX15" fmla="*/ 739361 w 805652"/>
              <a:gd name="connsiteY15" fmla="*/ 453700 h 507530"/>
              <a:gd name="connsiteX16" fmla="*/ 745423 w 805652"/>
              <a:gd name="connsiteY16" fmla="*/ 431892 h 507530"/>
              <a:gd name="connsiteX17" fmla="*/ 756343 w 805652"/>
              <a:gd name="connsiteY17" fmla="*/ 367645 h 507530"/>
              <a:gd name="connsiteX18" fmla="*/ 757548 w 805652"/>
              <a:gd name="connsiteY18" fmla="*/ 343379 h 507530"/>
              <a:gd name="connsiteX19" fmla="*/ 738156 w 805652"/>
              <a:gd name="connsiteY19" fmla="*/ 224612 h 507530"/>
              <a:gd name="connsiteX20" fmla="*/ 692106 w 805652"/>
              <a:gd name="connsiteY20" fmla="*/ 136134 h 507530"/>
              <a:gd name="connsiteX21" fmla="*/ 671472 w 805652"/>
              <a:gd name="connsiteY21" fmla="*/ 113079 h 507530"/>
              <a:gd name="connsiteX22" fmla="*/ 584228 w 805652"/>
              <a:gd name="connsiteY22" fmla="*/ 58559 h 507530"/>
              <a:gd name="connsiteX23" fmla="*/ 541793 w 805652"/>
              <a:gd name="connsiteY23" fmla="*/ 45232 h 507530"/>
              <a:gd name="connsiteX24" fmla="*/ 436325 w 805652"/>
              <a:gd name="connsiteY24" fmla="*/ 40386 h 507530"/>
              <a:gd name="connsiteX25" fmla="*/ 380598 w 805652"/>
              <a:gd name="connsiteY25" fmla="*/ 40386 h 507530"/>
              <a:gd name="connsiteX26" fmla="*/ 273925 w 805652"/>
              <a:gd name="connsiteY26" fmla="*/ 74309 h 507530"/>
              <a:gd name="connsiteX27" fmla="*/ 227837 w 805652"/>
              <a:gd name="connsiteY27" fmla="*/ 96117 h 507530"/>
              <a:gd name="connsiteX28" fmla="*/ 218160 w 805652"/>
              <a:gd name="connsiteY28" fmla="*/ 100963 h 507530"/>
              <a:gd name="connsiteX29" fmla="*/ 187849 w 805652"/>
              <a:gd name="connsiteY29" fmla="*/ 124018 h 507530"/>
              <a:gd name="connsiteX30" fmla="*/ 99363 w 805652"/>
              <a:gd name="connsiteY30" fmla="*/ 217343 h 507530"/>
              <a:gd name="connsiteX31" fmla="*/ 46045 w 805652"/>
              <a:gd name="connsiteY31" fmla="*/ 359164 h 507530"/>
              <a:gd name="connsiteX32" fmla="*/ 46045 w 805652"/>
              <a:gd name="connsiteY32" fmla="*/ 463392 h 507530"/>
              <a:gd name="connsiteX33" fmla="*/ 50592 w 805652"/>
              <a:gd name="connsiteY33" fmla="*/ 502331 h 507530"/>
              <a:gd name="connsiteX34" fmla="*/ 52550 w 805652"/>
              <a:gd name="connsiteY34" fmla="*/ 507530 h 507530"/>
              <a:gd name="connsiteX35" fmla="*/ 11729 w 805652"/>
              <a:gd name="connsiteY35" fmla="*/ 507530 h 507530"/>
              <a:gd name="connsiteX36" fmla="*/ 4815 w 805652"/>
              <a:gd name="connsiteY36" fmla="*/ 477931 h 507530"/>
              <a:gd name="connsiteX37" fmla="*/ 8467 w 805652"/>
              <a:gd name="connsiteY37" fmla="*/ 327628 h 507530"/>
              <a:gd name="connsiteX38" fmla="*/ 95748 w 805652"/>
              <a:gd name="connsiteY38" fmla="*/ 160364 h 507530"/>
              <a:gd name="connsiteX39" fmla="*/ 140594 w 805652"/>
              <a:gd name="connsiteY39" fmla="*/ 116749 h 507530"/>
              <a:gd name="connsiteX40" fmla="*/ 209688 w 805652"/>
              <a:gd name="connsiteY40" fmla="*/ 68252 h 507530"/>
              <a:gd name="connsiteX41" fmla="*/ 252086 w 805652"/>
              <a:gd name="connsiteY41" fmla="*/ 40386 h 507530"/>
              <a:gd name="connsiteX42" fmla="*/ 305441 w 805652"/>
              <a:gd name="connsiteY42" fmla="*/ 12485 h 507530"/>
              <a:gd name="connsiteX43" fmla="*/ 415728 w 805652"/>
              <a:gd name="connsiteY43" fmla="*/ 370 h 50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5652" h="507530">
                <a:moveTo>
                  <a:pt x="415728" y="370"/>
                </a:moveTo>
                <a:cubicBezTo>
                  <a:pt x="448449" y="1581"/>
                  <a:pt x="481170" y="4004"/>
                  <a:pt x="513891" y="4004"/>
                </a:cubicBezTo>
                <a:cubicBezTo>
                  <a:pt x="549060" y="2793"/>
                  <a:pt x="579371" y="13697"/>
                  <a:pt x="610887" y="28235"/>
                </a:cubicBezTo>
                <a:cubicBezTo>
                  <a:pt x="619359" y="31870"/>
                  <a:pt x="627831" y="36716"/>
                  <a:pt x="636341" y="41598"/>
                </a:cubicBezTo>
                <a:cubicBezTo>
                  <a:pt x="653285" y="48867"/>
                  <a:pt x="669062" y="59771"/>
                  <a:pt x="682391" y="73098"/>
                </a:cubicBezTo>
                <a:cubicBezTo>
                  <a:pt x="700578" y="90059"/>
                  <a:pt x="719969" y="107021"/>
                  <a:pt x="736951" y="125230"/>
                </a:cubicBezTo>
                <a:cubicBezTo>
                  <a:pt x="741771" y="130076"/>
                  <a:pt x="745423" y="134922"/>
                  <a:pt x="749038" y="140980"/>
                </a:cubicBezTo>
                <a:cubicBezTo>
                  <a:pt x="766020" y="172480"/>
                  <a:pt x="778144" y="206439"/>
                  <a:pt x="787859" y="240362"/>
                </a:cubicBezTo>
                <a:cubicBezTo>
                  <a:pt x="793921" y="260958"/>
                  <a:pt x="799946" y="281590"/>
                  <a:pt x="797536" y="303398"/>
                </a:cubicBezTo>
                <a:cubicBezTo>
                  <a:pt x="797536" y="309455"/>
                  <a:pt x="797536" y="316725"/>
                  <a:pt x="799946" y="322782"/>
                </a:cubicBezTo>
                <a:cubicBezTo>
                  <a:pt x="809660" y="345837"/>
                  <a:pt x="804803" y="370068"/>
                  <a:pt x="801188" y="393087"/>
                </a:cubicBezTo>
                <a:cubicBezTo>
                  <a:pt x="801188" y="394299"/>
                  <a:pt x="801188" y="394299"/>
                  <a:pt x="801188" y="395510"/>
                </a:cubicBezTo>
                <a:cubicBezTo>
                  <a:pt x="799946" y="424623"/>
                  <a:pt x="790269" y="452489"/>
                  <a:pt x="780554" y="479143"/>
                </a:cubicBezTo>
                <a:lnTo>
                  <a:pt x="771279" y="507530"/>
                </a:lnTo>
                <a:lnTo>
                  <a:pt x="721788" y="507530"/>
                </a:lnTo>
                <a:lnTo>
                  <a:pt x="739361" y="453700"/>
                </a:lnTo>
                <a:cubicBezTo>
                  <a:pt x="741771" y="446431"/>
                  <a:pt x="743013" y="439162"/>
                  <a:pt x="745423" y="431892"/>
                </a:cubicBezTo>
                <a:cubicBezTo>
                  <a:pt x="749076" y="410049"/>
                  <a:pt x="752690" y="389453"/>
                  <a:pt x="756343" y="367645"/>
                </a:cubicBezTo>
                <a:cubicBezTo>
                  <a:pt x="757548" y="359164"/>
                  <a:pt x="758753" y="350683"/>
                  <a:pt x="757548" y="343379"/>
                </a:cubicBezTo>
                <a:cubicBezTo>
                  <a:pt x="753895" y="303398"/>
                  <a:pt x="749076" y="263381"/>
                  <a:pt x="738156" y="224612"/>
                </a:cubicBezTo>
                <a:cubicBezTo>
                  <a:pt x="729646" y="191864"/>
                  <a:pt x="713907" y="162787"/>
                  <a:pt x="692106" y="136134"/>
                </a:cubicBezTo>
                <a:cubicBezTo>
                  <a:pt x="686044" y="127653"/>
                  <a:pt x="678739" y="119172"/>
                  <a:pt x="671472" y="113079"/>
                </a:cubicBezTo>
                <a:cubicBezTo>
                  <a:pt x="644813" y="91271"/>
                  <a:pt x="615744" y="73098"/>
                  <a:pt x="584228" y="58559"/>
                </a:cubicBezTo>
                <a:cubicBezTo>
                  <a:pt x="570861" y="52502"/>
                  <a:pt x="556327" y="48867"/>
                  <a:pt x="541793" y="45232"/>
                </a:cubicBezTo>
                <a:cubicBezTo>
                  <a:pt x="511481" y="36716"/>
                  <a:pt x="476351" y="40386"/>
                  <a:pt x="436325" y="40386"/>
                </a:cubicBezTo>
                <a:cubicBezTo>
                  <a:pt x="420586" y="40386"/>
                  <a:pt x="401194" y="40386"/>
                  <a:pt x="380598" y="40386"/>
                </a:cubicBezTo>
                <a:cubicBezTo>
                  <a:pt x="341777" y="40386"/>
                  <a:pt x="306646" y="52502"/>
                  <a:pt x="273925" y="74309"/>
                </a:cubicBezTo>
                <a:cubicBezTo>
                  <a:pt x="260596" y="84002"/>
                  <a:pt x="247266" y="94906"/>
                  <a:pt x="227837" y="96117"/>
                </a:cubicBezTo>
                <a:cubicBezTo>
                  <a:pt x="224222" y="96117"/>
                  <a:pt x="220570" y="98540"/>
                  <a:pt x="218160" y="100963"/>
                </a:cubicBezTo>
                <a:cubicBezTo>
                  <a:pt x="208445" y="108232"/>
                  <a:pt x="197563" y="115537"/>
                  <a:pt x="187849" y="124018"/>
                </a:cubicBezTo>
                <a:cubicBezTo>
                  <a:pt x="157538" y="154307"/>
                  <a:pt x="126022" y="184595"/>
                  <a:pt x="99363" y="217343"/>
                </a:cubicBezTo>
                <a:cubicBezTo>
                  <a:pt x="64232" y="258535"/>
                  <a:pt x="50903" y="307032"/>
                  <a:pt x="46045" y="359164"/>
                </a:cubicBezTo>
                <a:cubicBezTo>
                  <a:pt x="42393" y="394299"/>
                  <a:pt x="44840" y="429469"/>
                  <a:pt x="46045" y="463392"/>
                </a:cubicBezTo>
                <a:cubicBezTo>
                  <a:pt x="46647" y="476719"/>
                  <a:pt x="47862" y="489752"/>
                  <a:pt x="50592" y="502331"/>
                </a:cubicBezTo>
                <a:lnTo>
                  <a:pt x="52550" y="507530"/>
                </a:lnTo>
                <a:lnTo>
                  <a:pt x="11729" y="507530"/>
                </a:lnTo>
                <a:lnTo>
                  <a:pt x="4815" y="477931"/>
                </a:lnTo>
                <a:cubicBezTo>
                  <a:pt x="-3657" y="427046"/>
                  <a:pt x="-5" y="376126"/>
                  <a:pt x="8467" y="327628"/>
                </a:cubicBezTo>
                <a:cubicBezTo>
                  <a:pt x="19387" y="263381"/>
                  <a:pt x="47250" y="206439"/>
                  <a:pt x="95748" y="160364"/>
                </a:cubicBezTo>
                <a:cubicBezTo>
                  <a:pt x="110282" y="145826"/>
                  <a:pt x="126022" y="131287"/>
                  <a:pt x="140594" y="116749"/>
                </a:cubicBezTo>
                <a:cubicBezTo>
                  <a:pt x="161190" y="97329"/>
                  <a:pt x="184234" y="81579"/>
                  <a:pt x="209688" y="68252"/>
                </a:cubicBezTo>
                <a:cubicBezTo>
                  <a:pt x="225427" y="59771"/>
                  <a:pt x="239961" y="52502"/>
                  <a:pt x="252086" y="40386"/>
                </a:cubicBezTo>
                <a:cubicBezTo>
                  <a:pt x="266658" y="27024"/>
                  <a:pt x="286049" y="19754"/>
                  <a:pt x="305441" y="12485"/>
                </a:cubicBezTo>
                <a:cubicBezTo>
                  <a:pt x="341777" y="370"/>
                  <a:pt x="378150" y="-842"/>
                  <a:pt x="415728" y="37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0A0B3E26-5EF7-8544-8FCD-54B3E5E3C5B3}"/>
              </a:ext>
            </a:extLst>
          </p:cNvPr>
          <p:cNvSpPr/>
          <p:nvPr userDrawn="1"/>
        </p:nvSpPr>
        <p:spPr>
          <a:xfrm>
            <a:off x="11101139" y="6435330"/>
            <a:ext cx="623825" cy="422670"/>
          </a:xfrm>
          <a:custGeom>
            <a:avLst/>
            <a:gdLst>
              <a:gd name="connsiteX0" fmla="*/ 306058 w 623825"/>
              <a:gd name="connsiteY0" fmla="*/ 289258 h 422670"/>
              <a:gd name="connsiteX1" fmla="*/ 292431 w 623825"/>
              <a:gd name="connsiteY1" fmla="*/ 289721 h 422670"/>
              <a:gd name="connsiteX2" fmla="*/ 279092 w 623825"/>
              <a:gd name="connsiteY2" fmla="*/ 296998 h 422670"/>
              <a:gd name="connsiteX3" fmla="*/ 270587 w 623825"/>
              <a:gd name="connsiteY3" fmla="*/ 316392 h 422670"/>
              <a:gd name="connsiteX4" fmla="*/ 293625 w 623825"/>
              <a:gd name="connsiteY4" fmla="*/ 338192 h 422670"/>
              <a:gd name="connsiteX5" fmla="*/ 316663 w 623825"/>
              <a:gd name="connsiteY5" fmla="*/ 311522 h 422670"/>
              <a:gd name="connsiteX6" fmla="*/ 314246 w 623825"/>
              <a:gd name="connsiteY6" fmla="*/ 300622 h 422670"/>
              <a:gd name="connsiteX7" fmla="*/ 306058 w 623825"/>
              <a:gd name="connsiteY7" fmla="*/ 289258 h 422670"/>
              <a:gd name="connsiteX8" fmla="*/ 321498 w 623825"/>
              <a:gd name="connsiteY8" fmla="*/ 140628 h 422670"/>
              <a:gd name="connsiteX9" fmla="*/ 343341 w 623825"/>
              <a:gd name="connsiteY9" fmla="*/ 140628 h 422670"/>
              <a:gd name="connsiteX10" fmla="*/ 389388 w 623825"/>
              <a:gd name="connsiteY10" fmla="*/ 184258 h 422670"/>
              <a:gd name="connsiteX11" fmla="*/ 391805 w 623825"/>
              <a:gd name="connsiteY11" fmla="*/ 190317 h 422670"/>
              <a:gd name="connsiteX12" fmla="*/ 385747 w 623825"/>
              <a:gd name="connsiteY12" fmla="*/ 201217 h 422670"/>
              <a:gd name="connsiteX13" fmla="*/ 376048 w 623825"/>
              <a:gd name="connsiteY13" fmla="*/ 201217 h 422670"/>
              <a:gd name="connsiteX14" fmla="*/ 365156 w 623825"/>
              <a:gd name="connsiteY14" fmla="*/ 193969 h 422670"/>
              <a:gd name="connsiteX15" fmla="*/ 350593 w 623825"/>
              <a:gd name="connsiteY15" fmla="*/ 196376 h 422670"/>
              <a:gd name="connsiteX16" fmla="*/ 332419 w 623825"/>
              <a:gd name="connsiteY16" fmla="*/ 241223 h 422670"/>
              <a:gd name="connsiteX17" fmla="*/ 339701 w 623825"/>
              <a:gd name="connsiteY17" fmla="*/ 272734 h 422670"/>
              <a:gd name="connsiteX18" fmla="*/ 348176 w 623825"/>
              <a:gd name="connsiteY18" fmla="*/ 286069 h 422670"/>
              <a:gd name="connsiteX19" fmla="*/ 350593 w 623825"/>
              <a:gd name="connsiteY19" fmla="*/ 349121 h 422670"/>
              <a:gd name="connsiteX20" fmla="*/ 355457 w 623825"/>
              <a:gd name="connsiteY20" fmla="*/ 381850 h 422670"/>
              <a:gd name="connsiteX21" fmla="*/ 379689 w 623825"/>
              <a:gd name="connsiteY21" fmla="*/ 407303 h 422670"/>
              <a:gd name="connsiteX22" fmla="*/ 411202 w 623825"/>
              <a:gd name="connsiteY22" fmla="*/ 419420 h 422670"/>
              <a:gd name="connsiteX23" fmla="*/ 424691 w 623825"/>
              <a:gd name="connsiteY23" fmla="*/ 420772 h 422670"/>
              <a:gd name="connsiteX24" fmla="*/ 425716 w 623825"/>
              <a:gd name="connsiteY24" fmla="*/ 422670 h 422670"/>
              <a:gd name="connsiteX25" fmla="*/ 331904 w 623825"/>
              <a:gd name="connsiteY25" fmla="*/ 422670 h 422670"/>
              <a:gd name="connsiteX26" fmla="*/ 320303 w 623825"/>
              <a:gd name="connsiteY26" fmla="*/ 400026 h 422670"/>
              <a:gd name="connsiteX27" fmla="*/ 286344 w 623825"/>
              <a:gd name="connsiteY27" fmla="*/ 374573 h 422670"/>
              <a:gd name="connsiteX28" fmla="*/ 237880 w 623825"/>
              <a:gd name="connsiteY28" fmla="*/ 341844 h 422670"/>
              <a:gd name="connsiteX29" fmla="*/ 229376 w 623825"/>
              <a:gd name="connsiteY29" fmla="*/ 320016 h 422670"/>
              <a:gd name="connsiteX30" fmla="*/ 251219 w 623825"/>
              <a:gd name="connsiteY30" fmla="*/ 264268 h 422670"/>
              <a:gd name="connsiteX31" fmla="*/ 273034 w 623825"/>
              <a:gd name="connsiteY31" fmla="*/ 249716 h 422670"/>
              <a:gd name="connsiteX32" fmla="*/ 303324 w 623825"/>
              <a:gd name="connsiteY32" fmla="*/ 201217 h 422670"/>
              <a:gd name="connsiteX33" fmla="*/ 297266 w 623825"/>
              <a:gd name="connsiteY33" fmla="*/ 190317 h 422670"/>
              <a:gd name="connsiteX34" fmla="*/ 285150 w 623825"/>
              <a:gd name="connsiteY34" fmla="*/ 185475 h 422670"/>
              <a:gd name="connsiteX35" fmla="*/ 280286 w 623825"/>
              <a:gd name="connsiteY35" fmla="*/ 168488 h 422670"/>
              <a:gd name="connsiteX36" fmla="*/ 288790 w 623825"/>
              <a:gd name="connsiteY36" fmla="*/ 158805 h 422670"/>
              <a:gd name="connsiteX37" fmla="*/ 321498 w 623825"/>
              <a:gd name="connsiteY37" fmla="*/ 140628 h 422670"/>
              <a:gd name="connsiteX38" fmla="*/ 428182 w 623825"/>
              <a:gd name="connsiteY38" fmla="*/ 1219 h 422670"/>
              <a:gd name="connsiteX39" fmla="*/ 527585 w 623825"/>
              <a:gd name="connsiteY39" fmla="*/ 38789 h 422670"/>
              <a:gd name="connsiteX40" fmla="*/ 572408 w 623825"/>
              <a:gd name="connsiteY40" fmla="*/ 78794 h 422670"/>
              <a:gd name="connsiteX41" fmla="*/ 584553 w 623825"/>
              <a:gd name="connsiteY41" fmla="*/ 94564 h 422670"/>
              <a:gd name="connsiteX42" fmla="*/ 613619 w 623825"/>
              <a:gd name="connsiteY42" fmla="*/ 180634 h 422670"/>
              <a:gd name="connsiteX43" fmla="*/ 623318 w 623825"/>
              <a:gd name="connsiteY43" fmla="*/ 260617 h 422670"/>
              <a:gd name="connsiteX44" fmla="*/ 622124 w 623825"/>
              <a:gd name="connsiteY44" fmla="*/ 278821 h 422670"/>
              <a:gd name="connsiteX45" fmla="*/ 599086 w 623825"/>
              <a:gd name="connsiteY45" fmla="*/ 364863 h 422670"/>
              <a:gd name="connsiteX46" fmla="*/ 579689 w 623825"/>
              <a:gd name="connsiteY46" fmla="*/ 419420 h 422670"/>
              <a:gd name="connsiteX47" fmla="*/ 577256 w 623825"/>
              <a:gd name="connsiteY47" fmla="*/ 422670 h 422670"/>
              <a:gd name="connsiteX48" fmla="*/ 514879 w 623825"/>
              <a:gd name="connsiteY48" fmla="*/ 422670 h 422670"/>
              <a:gd name="connsiteX49" fmla="*/ 523030 w 623825"/>
              <a:gd name="connsiteY49" fmla="*/ 413659 h 422670"/>
              <a:gd name="connsiteX50" fmla="*/ 550593 w 623825"/>
              <a:gd name="connsiteY50" fmla="*/ 360021 h 422670"/>
              <a:gd name="connsiteX51" fmla="*/ 536060 w 623825"/>
              <a:gd name="connsiteY51" fmla="*/ 334568 h 422670"/>
              <a:gd name="connsiteX52" fmla="*/ 508188 w 623825"/>
              <a:gd name="connsiteY52" fmla="*/ 327292 h 422670"/>
              <a:gd name="connsiteX53" fmla="*/ 497266 w 623825"/>
              <a:gd name="connsiteY53" fmla="*/ 309115 h 422670"/>
              <a:gd name="connsiteX54" fmla="*/ 510605 w 623825"/>
              <a:gd name="connsiteY54" fmla="*/ 298215 h 422670"/>
              <a:gd name="connsiteX55" fmla="*/ 545759 w 623825"/>
              <a:gd name="connsiteY55" fmla="*/ 295780 h 422670"/>
              <a:gd name="connsiteX56" fmla="*/ 556651 w 623825"/>
              <a:gd name="connsiteY56" fmla="*/ 298215 h 422670"/>
              <a:gd name="connsiteX57" fmla="*/ 572408 w 623825"/>
              <a:gd name="connsiteY57" fmla="*/ 288504 h 422670"/>
              <a:gd name="connsiteX58" fmla="*/ 571214 w 623825"/>
              <a:gd name="connsiteY58" fmla="*/ 186693 h 422670"/>
              <a:gd name="connsiteX59" fmla="*/ 559098 w 623825"/>
              <a:gd name="connsiteY59" fmla="*/ 175764 h 422670"/>
              <a:gd name="connsiteX60" fmla="*/ 545759 w 623825"/>
              <a:gd name="connsiteY60" fmla="*/ 174575 h 422670"/>
              <a:gd name="connsiteX61" fmla="*/ 536060 w 623825"/>
              <a:gd name="connsiteY61" fmla="*/ 145470 h 422670"/>
              <a:gd name="connsiteX62" fmla="*/ 546953 w 623825"/>
              <a:gd name="connsiteY62" fmla="*/ 134569 h 422670"/>
              <a:gd name="connsiteX63" fmla="*/ 550593 w 623825"/>
              <a:gd name="connsiteY63" fmla="*/ 117582 h 422670"/>
              <a:gd name="connsiteX64" fmla="*/ 498489 w 623825"/>
              <a:gd name="connsiteY64" fmla="*/ 64270 h 422670"/>
              <a:gd name="connsiteX65" fmla="*/ 451219 w 623825"/>
              <a:gd name="connsiteY65" fmla="*/ 44876 h 422670"/>
              <a:gd name="connsiteX66" fmla="*/ 400309 w 623825"/>
              <a:gd name="connsiteY66" fmla="*/ 41224 h 422670"/>
              <a:gd name="connsiteX67" fmla="*/ 395445 w 623825"/>
              <a:gd name="connsiteY67" fmla="*/ 52124 h 422670"/>
              <a:gd name="connsiteX68" fmla="*/ 396669 w 623825"/>
              <a:gd name="connsiteY68" fmla="*/ 83664 h 422670"/>
              <a:gd name="connsiteX69" fmla="*/ 391805 w 623825"/>
              <a:gd name="connsiteY69" fmla="*/ 93347 h 422670"/>
              <a:gd name="connsiteX70" fmla="*/ 361515 w 623825"/>
              <a:gd name="connsiteY70" fmla="*/ 96999 h 422670"/>
              <a:gd name="connsiteX71" fmla="*/ 354234 w 623825"/>
              <a:gd name="connsiteY71" fmla="*/ 76388 h 422670"/>
              <a:gd name="connsiteX72" fmla="*/ 355457 w 623825"/>
              <a:gd name="connsiteY72" fmla="*/ 60618 h 422670"/>
              <a:gd name="connsiteX73" fmla="*/ 344535 w 623825"/>
              <a:gd name="connsiteY73" fmla="*/ 47283 h 422670"/>
              <a:gd name="connsiteX74" fmla="*/ 296043 w 623825"/>
              <a:gd name="connsiteY74" fmla="*/ 50935 h 422670"/>
              <a:gd name="connsiteX75" fmla="*/ 231822 w 623825"/>
              <a:gd name="connsiteY75" fmla="*/ 69111 h 422670"/>
              <a:gd name="connsiteX76" fmla="*/ 211202 w 623825"/>
              <a:gd name="connsiteY76" fmla="*/ 77577 h 422670"/>
              <a:gd name="connsiteX77" fmla="*/ 206367 w 623825"/>
              <a:gd name="connsiteY77" fmla="*/ 95782 h 422670"/>
              <a:gd name="connsiteX78" fmla="*/ 213619 w 623825"/>
              <a:gd name="connsiteY78" fmla="*/ 118800 h 422670"/>
              <a:gd name="connsiteX79" fmla="*/ 197863 w 623825"/>
              <a:gd name="connsiteY79" fmla="*/ 128511 h 422670"/>
              <a:gd name="connsiteX80" fmla="*/ 174825 w 623825"/>
              <a:gd name="connsiteY80" fmla="*/ 115176 h 422670"/>
              <a:gd name="connsiteX81" fmla="*/ 143312 w 623825"/>
              <a:gd name="connsiteY81" fmla="*/ 116393 h 422670"/>
              <a:gd name="connsiteX82" fmla="*/ 121498 w 623825"/>
              <a:gd name="connsiteY82" fmla="*/ 138194 h 422670"/>
              <a:gd name="connsiteX83" fmla="*/ 91208 w 623825"/>
              <a:gd name="connsiteY83" fmla="*/ 163647 h 422670"/>
              <a:gd name="connsiteX84" fmla="*/ 71811 w 623825"/>
              <a:gd name="connsiteY84" fmla="*/ 181823 h 422670"/>
              <a:gd name="connsiteX85" fmla="*/ 51190 w 623825"/>
              <a:gd name="connsiteY85" fmla="*/ 229105 h 422670"/>
              <a:gd name="connsiteX86" fmla="*/ 59695 w 623825"/>
              <a:gd name="connsiteY86" fmla="*/ 243657 h 422670"/>
              <a:gd name="connsiteX87" fmla="*/ 92402 w 623825"/>
              <a:gd name="connsiteY87" fmla="*/ 248499 h 422670"/>
              <a:gd name="connsiteX88" fmla="*/ 113022 w 623825"/>
              <a:gd name="connsiteY88" fmla="*/ 254558 h 422670"/>
              <a:gd name="connsiteX89" fmla="*/ 111799 w 623825"/>
              <a:gd name="connsiteY89" fmla="*/ 276386 h 422670"/>
              <a:gd name="connsiteX90" fmla="*/ 100906 w 623825"/>
              <a:gd name="connsiteY90" fmla="*/ 280011 h 422670"/>
              <a:gd name="connsiteX91" fmla="*/ 68170 w 623825"/>
              <a:gd name="connsiteY91" fmla="*/ 281228 h 422670"/>
              <a:gd name="connsiteX92" fmla="*/ 46356 w 623825"/>
              <a:gd name="connsiteY92" fmla="*/ 300622 h 422670"/>
              <a:gd name="connsiteX93" fmla="*/ 47579 w 623825"/>
              <a:gd name="connsiteY93" fmla="*/ 324857 h 422670"/>
              <a:gd name="connsiteX94" fmla="*/ 65753 w 623825"/>
              <a:gd name="connsiteY94" fmla="*/ 391533 h 422670"/>
              <a:gd name="connsiteX95" fmla="*/ 85150 w 623825"/>
              <a:gd name="connsiteY95" fmla="*/ 407303 h 422670"/>
              <a:gd name="connsiteX96" fmla="*/ 106964 w 623825"/>
              <a:gd name="connsiteY96" fmla="*/ 410927 h 422670"/>
              <a:gd name="connsiteX97" fmla="*/ 112490 w 623825"/>
              <a:gd name="connsiteY97" fmla="*/ 422670 h 422670"/>
              <a:gd name="connsiteX98" fmla="*/ 28027 w 623825"/>
              <a:gd name="connsiteY98" fmla="*/ 422670 h 422670"/>
              <a:gd name="connsiteX99" fmla="*/ 7561 w 623825"/>
              <a:gd name="connsiteY99" fmla="*/ 362456 h 422670"/>
              <a:gd name="connsiteX100" fmla="*/ 1503 w 623825"/>
              <a:gd name="connsiteY100" fmla="*/ 282445 h 422670"/>
              <a:gd name="connsiteX101" fmla="*/ 22124 w 623825"/>
              <a:gd name="connsiteY101" fmla="*/ 180634 h 422670"/>
              <a:gd name="connsiteX102" fmla="*/ 68170 w 623825"/>
              <a:gd name="connsiteY102" fmla="*/ 124859 h 422670"/>
              <a:gd name="connsiteX103" fmla="*/ 113022 w 623825"/>
              <a:gd name="connsiteY103" fmla="*/ 84853 h 422670"/>
              <a:gd name="connsiteX104" fmla="*/ 138477 w 623825"/>
              <a:gd name="connsiteY104" fmla="*/ 66677 h 422670"/>
              <a:gd name="connsiteX105" fmla="*/ 200309 w 623825"/>
              <a:gd name="connsiteY105" fmla="*/ 40007 h 422670"/>
              <a:gd name="connsiteX106" fmla="*/ 217260 w 623825"/>
              <a:gd name="connsiteY106" fmla="*/ 33948 h 422670"/>
              <a:gd name="connsiteX107" fmla="*/ 271811 w 623825"/>
              <a:gd name="connsiteY107" fmla="*/ 15771 h 422670"/>
              <a:gd name="connsiteX108" fmla="*/ 288790 w 623825"/>
              <a:gd name="connsiteY108" fmla="*/ 10929 h 422670"/>
              <a:gd name="connsiteX109" fmla="*/ 428182 w 623825"/>
              <a:gd name="connsiteY109" fmla="*/ 1219 h 42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23825" h="422670">
                <a:moveTo>
                  <a:pt x="306058" y="289258"/>
                </a:moveTo>
                <a:cubicBezTo>
                  <a:pt x="302421" y="287591"/>
                  <a:pt x="297878" y="287895"/>
                  <a:pt x="292431" y="289721"/>
                </a:cubicBezTo>
                <a:cubicBezTo>
                  <a:pt x="287567" y="290939"/>
                  <a:pt x="282733" y="293346"/>
                  <a:pt x="279092" y="296998"/>
                </a:cubicBezTo>
                <a:cubicBezTo>
                  <a:pt x="273034" y="301839"/>
                  <a:pt x="269393" y="307898"/>
                  <a:pt x="270587" y="316392"/>
                </a:cubicBezTo>
                <a:cubicBezTo>
                  <a:pt x="271811" y="329727"/>
                  <a:pt x="280286" y="338192"/>
                  <a:pt x="293625" y="338192"/>
                </a:cubicBezTo>
                <a:cubicBezTo>
                  <a:pt x="308188" y="337003"/>
                  <a:pt x="316663" y="328509"/>
                  <a:pt x="316663" y="311522"/>
                </a:cubicBezTo>
                <a:cubicBezTo>
                  <a:pt x="316663" y="309115"/>
                  <a:pt x="315440" y="304274"/>
                  <a:pt x="314246" y="300622"/>
                </a:cubicBezTo>
                <a:cubicBezTo>
                  <a:pt x="312426" y="294563"/>
                  <a:pt x="309695" y="290925"/>
                  <a:pt x="306058" y="289258"/>
                </a:cubicBezTo>
                <a:close/>
                <a:moveTo>
                  <a:pt x="321498" y="140628"/>
                </a:moveTo>
                <a:cubicBezTo>
                  <a:pt x="328779" y="136976"/>
                  <a:pt x="336060" y="136976"/>
                  <a:pt x="343341" y="140628"/>
                </a:cubicBezTo>
                <a:cubicBezTo>
                  <a:pt x="362709" y="151529"/>
                  <a:pt x="377272" y="166081"/>
                  <a:pt x="389388" y="184258"/>
                </a:cubicBezTo>
                <a:cubicBezTo>
                  <a:pt x="390611" y="185475"/>
                  <a:pt x="391805" y="189100"/>
                  <a:pt x="391805" y="190317"/>
                </a:cubicBezTo>
                <a:cubicBezTo>
                  <a:pt x="390611" y="193969"/>
                  <a:pt x="389388" y="198810"/>
                  <a:pt x="385747" y="201217"/>
                </a:cubicBezTo>
                <a:cubicBezTo>
                  <a:pt x="383330" y="202435"/>
                  <a:pt x="378466" y="202435"/>
                  <a:pt x="376048" y="201217"/>
                </a:cubicBezTo>
                <a:cubicBezTo>
                  <a:pt x="372408" y="200028"/>
                  <a:pt x="368796" y="196376"/>
                  <a:pt x="365156" y="193969"/>
                </a:cubicBezTo>
                <a:cubicBezTo>
                  <a:pt x="360292" y="191534"/>
                  <a:pt x="355457" y="191534"/>
                  <a:pt x="350593" y="196376"/>
                </a:cubicBezTo>
                <a:cubicBezTo>
                  <a:pt x="338477" y="208493"/>
                  <a:pt x="336060" y="225481"/>
                  <a:pt x="332419" y="241223"/>
                </a:cubicBezTo>
                <a:cubicBezTo>
                  <a:pt x="330002" y="253340"/>
                  <a:pt x="332419" y="263051"/>
                  <a:pt x="339701" y="272734"/>
                </a:cubicBezTo>
                <a:cubicBezTo>
                  <a:pt x="342118" y="276386"/>
                  <a:pt x="345759" y="281228"/>
                  <a:pt x="348176" y="286069"/>
                </a:cubicBezTo>
                <a:cubicBezTo>
                  <a:pt x="356651" y="306681"/>
                  <a:pt x="365156" y="327292"/>
                  <a:pt x="350593" y="349121"/>
                </a:cubicBezTo>
                <a:cubicBezTo>
                  <a:pt x="343341" y="360021"/>
                  <a:pt x="345759" y="372139"/>
                  <a:pt x="355457" y="381850"/>
                </a:cubicBezTo>
                <a:cubicBezTo>
                  <a:pt x="363932" y="390316"/>
                  <a:pt x="372408" y="397592"/>
                  <a:pt x="379689" y="407303"/>
                </a:cubicBezTo>
                <a:cubicBezTo>
                  <a:pt x="388164" y="418203"/>
                  <a:pt x="396669" y="424262"/>
                  <a:pt x="411202" y="419420"/>
                </a:cubicBezTo>
                <a:cubicBezTo>
                  <a:pt x="416663" y="417594"/>
                  <a:pt x="421207" y="418196"/>
                  <a:pt x="424691" y="420772"/>
                </a:cubicBezTo>
                <a:lnTo>
                  <a:pt x="425716" y="422670"/>
                </a:lnTo>
                <a:lnTo>
                  <a:pt x="331904" y="422670"/>
                </a:lnTo>
                <a:lnTo>
                  <a:pt x="320303" y="400026"/>
                </a:lnTo>
                <a:cubicBezTo>
                  <a:pt x="313022" y="385474"/>
                  <a:pt x="302101" y="376980"/>
                  <a:pt x="286344" y="374573"/>
                </a:cubicBezTo>
                <a:cubicBezTo>
                  <a:pt x="264530" y="372139"/>
                  <a:pt x="249996" y="358804"/>
                  <a:pt x="237880" y="341844"/>
                </a:cubicBezTo>
                <a:cubicBezTo>
                  <a:pt x="233016" y="335786"/>
                  <a:pt x="229376" y="327292"/>
                  <a:pt x="229376" y="320016"/>
                </a:cubicBezTo>
                <a:cubicBezTo>
                  <a:pt x="229376" y="298215"/>
                  <a:pt x="233016" y="278821"/>
                  <a:pt x="251219" y="264268"/>
                </a:cubicBezTo>
                <a:cubicBezTo>
                  <a:pt x="258472" y="259399"/>
                  <a:pt x="264530" y="252151"/>
                  <a:pt x="273034" y="249716"/>
                </a:cubicBezTo>
                <a:cubicBezTo>
                  <a:pt x="296043" y="241223"/>
                  <a:pt x="298489" y="220611"/>
                  <a:pt x="303324" y="201217"/>
                </a:cubicBezTo>
                <a:cubicBezTo>
                  <a:pt x="304547" y="196376"/>
                  <a:pt x="302101" y="192751"/>
                  <a:pt x="297266" y="190317"/>
                </a:cubicBezTo>
                <a:cubicBezTo>
                  <a:pt x="293625" y="187910"/>
                  <a:pt x="288790" y="186693"/>
                  <a:pt x="285150" y="185475"/>
                </a:cubicBezTo>
                <a:cubicBezTo>
                  <a:pt x="279092" y="181823"/>
                  <a:pt x="276645" y="174575"/>
                  <a:pt x="280286" y="168488"/>
                </a:cubicBezTo>
                <a:cubicBezTo>
                  <a:pt x="282733" y="164864"/>
                  <a:pt x="285150" y="161240"/>
                  <a:pt x="288790" y="158805"/>
                </a:cubicBezTo>
                <a:cubicBezTo>
                  <a:pt x="299683" y="152746"/>
                  <a:pt x="310605" y="146687"/>
                  <a:pt x="321498" y="140628"/>
                </a:cubicBezTo>
                <a:close/>
                <a:moveTo>
                  <a:pt x="428182" y="1219"/>
                </a:moveTo>
                <a:cubicBezTo>
                  <a:pt x="464529" y="4870"/>
                  <a:pt x="499683" y="12147"/>
                  <a:pt x="527585" y="38789"/>
                </a:cubicBezTo>
                <a:cubicBezTo>
                  <a:pt x="542118" y="52124"/>
                  <a:pt x="557874" y="64270"/>
                  <a:pt x="572408" y="78794"/>
                </a:cubicBezTo>
                <a:cubicBezTo>
                  <a:pt x="577272" y="83664"/>
                  <a:pt x="582106" y="88505"/>
                  <a:pt x="584553" y="94564"/>
                </a:cubicBezTo>
                <a:cubicBezTo>
                  <a:pt x="595445" y="122452"/>
                  <a:pt x="606367" y="150312"/>
                  <a:pt x="613619" y="180634"/>
                </a:cubicBezTo>
                <a:cubicBezTo>
                  <a:pt x="619706" y="207304"/>
                  <a:pt x="619706" y="233946"/>
                  <a:pt x="623318" y="260617"/>
                </a:cubicBezTo>
                <a:cubicBezTo>
                  <a:pt x="624541" y="266675"/>
                  <a:pt x="623318" y="272734"/>
                  <a:pt x="622124" y="278821"/>
                </a:cubicBezTo>
                <a:cubicBezTo>
                  <a:pt x="614843" y="307898"/>
                  <a:pt x="607561" y="335786"/>
                  <a:pt x="599086" y="364863"/>
                </a:cubicBezTo>
                <a:cubicBezTo>
                  <a:pt x="593028" y="383039"/>
                  <a:pt x="586970" y="401244"/>
                  <a:pt x="579689" y="419420"/>
                </a:cubicBezTo>
                <a:lnTo>
                  <a:pt x="577256" y="422670"/>
                </a:lnTo>
                <a:lnTo>
                  <a:pt x="514879" y="422670"/>
                </a:lnTo>
                <a:lnTo>
                  <a:pt x="523030" y="413659"/>
                </a:lnTo>
                <a:cubicBezTo>
                  <a:pt x="534240" y="397294"/>
                  <a:pt x="543326" y="379415"/>
                  <a:pt x="550593" y="360021"/>
                </a:cubicBezTo>
                <a:cubicBezTo>
                  <a:pt x="559098" y="339410"/>
                  <a:pt x="557874" y="338192"/>
                  <a:pt x="536060" y="334568"/>
                </a:cubicBezTo>
                <a:cubicBezTo>
                  <a:pt x="526361" y="333351"/>
                  <a:pt x="516663" y="330916"/>
                  <a:pt x="508188" y="327292"/>
                </a:cubicBezTo>
                <a:cubicBezTo>
                  <a:pt x="499683" y="323668"/>
                  <a:pt x="496043" y="315174"/>
                  <a:pt x="497266" y="309115"/>
                </a:cubicBezTo>
                <a:cubicBezTo>
                  <a:pt x="498489" y="301839"/>
                  <a:pt x="504547" y="299405"/>
                  <a:pt x="510605" y="298215"/>
                </a:cubicBezTo>
                <a:cubicBezTo>
                  <a:pt x="522721" y="296998"/>
                  <a:pt x="533643" y="295780"/>
                  <a:pt x="545759" y="295780"/>
                </a:cubicBezTo>
                <a:cubicBezTo>
                  <a:pt x="549399" y="295780"/>
                  <a:pt x="553011" y="296998"/>
                  <a:pt x="556651" y="298215"/>
                </a:cubicBezTo>
                <a:cubicBezTo>
                  <a:pt x="567573" y="300622"/>
                  <a:pt x="569990" y="299405"/>
                  <a:pt x="572408" y="288504"/>
                </a:cubicBezTo>
                <a:cubicBezTo>
                  <a:pt x="579689" y="254558"/>
                  <a:pt x="578466" y="220611"/>
                  <a:pt x="571214" y="186693"/>
                </a:cubicBezTo>
                <a:cubicBezTo>
                  <a:pt x="569990" y="180634"/>
                  <a:pt x="565156" y="176982"/>
                  <a:pt x="559098" y="175764"/>
                </a:cubicBezTo>
                <a:cubicBezTo>
                  <a:pt x="554234" y="175764"/>
                  <a:pt x="550593" y="175764"/>
                  <a:pt x="545759" y="174575"/>
                </a:cubicBezTo>
                <a:cubicBezTo>
                  <a:pt x="530002" y="169706"/>
                  <a:pt x="526361" y="157588"/>
                  <a:pt x="536060" y="145470"/>
                </a:cubicBezTo>
                <a:cubicBezTo>
                  <a:pt x="539701" y="141846"/>
                  <a:pt x="543341" y="138194"/>
                  <a:pt x="546953" y="134569"/>
                </a:cubicBezTo>
                <a:cubicBezTo>
                  <a:pt x="554234" y="127293"/>
                  <a:pt x="555457" y="126076"/>
                  <a:pt x="550593" y="117582"/>
                </a:cubicBezTo>
                <a:cubicBezTo>
                  <a:pt x="538477" y="94564"/>
                  <a:pt x="521498" y="76388"/>
                  <a:pt x="498489" y="64270"/>
                </a:cubicBezTo>
                <a:cubicBezTo>
                  <a:pt x="482733" y="56994"/>
                  <a:pt x="468170" y="48500"/>
                  <a:pt x="451219" y="44876"/>
                </a:cubicBezTo>
                <a:cubicBezTo>
                  <a:pt x="435463" y="41224"/>
                  <a:pt x="417260" y="41224"/>
                  <a:pt x="400309" y="41224"/>
                </a:cubicBezTo>
                <a:cubicBezTo>
                  <a:pt x="394222" y="41224"/>
                  <a:pt x="390611" y="47283"/>
                  <a:pt x="395445" y="52124"/>
                </a:cubicBezTo>
                <a:cubicBezTo>
                  <a:pt x="405144" y="63052"/>
                  <a:pt x="401503" y="72736"/>
                  <a:pt x="396669" y="83664"/>
                </a:cubicBezTo>
                <a:cubicBezTo>
                  <a:pt x="395445" y="87288"/>
                  <a:pt x="394222" y="90912"/>
                  <a:pt x="391805" y="93347"/>
                </a:cubicBezTo>
                <a:cubicBezTo>
                  <a:pt x="384553" y="107899"/>
                  <a:pt x="372408" y="109117"/>
                  <a:pt x="361515" y="96999"/>
                </a:cubicBezTo>
                <a:cubicBezTo>
                  <a:pt x="356651" y="90912"/>
                  <a:pt x="354234" y="84853"/>
                  <a:pt x="354234" y="76388"/>
                </a:cubicBezTo>
                <a:cubicBezTo>
                  <a:pt x="354234" y="71518"/>
                  <a:pt x="355457" y="65459"/>
                  <a:pt x="355457" y="60618"/>
                </a:cubicBezTo>
                <a:cubicBezTo>
                  <a:pt x="355457" y="50935"/>
                  <a:pt x="353011" y="47283"/>
                  <a:pt x="344535" y="47283"/>
                </a:cubicBezTo>
                <a:cubicBezTo>
                  <a:pt x="328779" y="48500"/>
                  <a:pt x="311799" y="48500"/>
                  <a:pt x="296043" y="50935"/>
                </a:cubicBezTo>
                <a:cubicBezTo>
                  <a:pt x="274228" y="55776"/>
                  <a:pt x="253637" y="63052"/>
                  <a:pt x="231822" y="69111"/>
                </a:cubicBezTo>
                <a:cubicBezTo>
                  <a:pt x="224541" y="71518"/>
                  <a:pt x="217260" y="73953"/>
                  <a:pt x="211202" y="77577"/>
                </a:cubicBezTo>
                <a:cubicBezTo>
                  <a:pt x="199086" y="82446"/>
                  <a:pt x="197863" y="84853"/>
                  <a:pt x="206367" y="95782"/>
                </a:cubicBezTo>
                <a:cubicBezTo>
                  <a:pt x="211202" y="103058"/>
                  <a:pt x="214843" y="109117"/>
                  <a:pt x="213619" y="118800"/>
                </a:cubicBezTo>
                <a:cubicBezTo>
                  <a:pt x="212425" y="128511"/>
                  <a:pt x="207561" y="132135"/>
                  <a:pt x="197863" y="128511"/>
                </a:cubicBezTo>
                <a:cubicBezTo>
                  <a:pt x="189388" y="124859"/>
                  <a:pt x="182106" y="120017"/>
                  <a:pt x="174825" y="115176"/>
                </a:cubicBezTo>
                <a:cubicBezTo>
                  <a:pt x="160292" y="105465"/>
                  <a:pt x="157875" y="105465"/>
                  <a:pt x="143312" y="116393"/>
                </a:cubicBezTo>
                <a:cubicBezTo>
                  <a:pt x="134837" y="122452"/>
                  <a:pt x="127556" y="130918"/>
                  <a:pt x="121498" y="138194"/>
                </a:cubicBezTo>
                <a:cubicBezTo>
                  <a:pt x="111799" y="147905"/>
                  <a:pt x="103324" y="157588"/>
                  <a:pt x="91208" y="163647"/>
                </a:cubicBezTo>
                <a:cubicBezTo>
                  <a:pt x="83927" y="167299"/>
                  <a:pt x="76645" y="174575"/>
                  <a:pt x="71811" y="181823"/>
                </a:cubicBezTo>
                <a:cubicBezTo>
                  <a:pt x="63335" y="196376"/>
                  <a:pt x="57277" y="213363"/>
                  <a:pt x="51190" y="229105"/>
                </a:cubicBezTo>
                <a:cubicBezTo>
                  <a:pt x="47579" y="237598"/>
                  <a:pt x="49996" y="242440"/>
                  <a:pt x="59695" y="243657"/>
                </a:cubicBezTo>
                <a:cubicBezTo>
                  <a:pt x="70588" y="246092"/>
                  <a:pt x="81509" y="246092"/>
                  <a:pt x="92402" y="248499"/>
                </a:cubicBezTo>
                <a:cubicBezTo>
                  <a:pt x="99683" y="249716"/>
                  <a:pt x="106964" y="250933"/>
                  <a:pt x="113022" y="254558"/>
                </a:cubicBezTo>
                <a:cubicBezTo>
                  <a:pt x="121498" y="259399"/>
                  <a:pt x="120304" y="271545"/>
                  <a:pt x="111799" y="276386"/>
                </a:cubicBezTo>
                <a:cubicBezTo>
                  <a:pt x="108188" y="277604"/>
                  <a:pt x="104547" y="278821"/>
                  <a:pt x="100906" y="280011"/>
                </a:cubicBezTo>
                <a:cubicBezTo>
                  <a:pt x="89985" y="281228"/>
                  <a:pt x="79092" y="281228"/>
                  <a:pt x="68170" y="281228"/>
                </a:cubicBezTo>
                <a:cubicBezTo>
                  <a:pt x="51190" y="281228"/>
                  <a:pt x="47579" y="283662"/>
                  <a:pt x="46356" y="300622"/>
                </a:cubicBezTo>
                <a:cubicBezTo>
                  <a:pt x="46356" y="309115"/>
                  <a:pt x="45132" y="317609"/>
                  <a:pt x="47579" y="324857"/>
                </a:cubicBezTo>
                <a:cubicBezTo>
                  <a:pt x="52414" y="346686"/>
                  <a:pt x="59695" y="369732"/>
                  <a:pt x="65753" y="391533"/>
                </a:cubicBezTo>
                <a:cubicBezTo>
                  <a:pt x="68170" y="401244"/>
                  <a:pt x="75451" y="406085"/>
                  <a:pt x="85150" y="407303"/>
                </a:cubicBezTo>
                <a:cubicBezTo>
                  <a:pt x="92402" y="408520"/>
                  <a:pt x="99683" y="408520"/>
                  <a:pt x="106964" y="410927"/>
                </a:cubicBezTo>
                <a:lnTo>
                  <a:pt x="112490" y="422670"/>
                </a:lnTo>
                <a:lnTo>
                  <a:pt x="28027" y="422670"/>
                </a:lnTo>
                <a:lnTo>
                  <a:pt x="7561" y="362456"/>
                </a:lnTo>
                <a:cubicBezTo>
                  <a:pt x="2727" y="337003"/>
                  <a:pt x="280" y="312740"/>
                  <a:pt x="1503" y="282445"/>
                </a:cubicBezTo>
                <a:cubicBezTo>
                  <a:pt x="-4554" y="248499"/>
                  <a:pt x="8785" y="214552"/>
                  <a:pt x="22124" y="180634"/>
                </a:cubicBezTo>
                <a:cubicBezTo>
                  <a:pt x="31822" y="157588"/>
                  <a:pt x="47579" y="138194"/>
                  <a:pt x="68170" y="124859"/>
                </a:cubicBezTo>
                <a:cubicBezTo>
                  <a:pt x="85150" y="113958"/>
                  <a:pt x="99683" y="100623"/>
                  <a:pt x="113022" y="84853"/>
                </a:cubicBezTo>
                <a:cubicBezTo>
                  <a:pt x="120304" y="76388"/>
                  <a:pt x="127556" y="71518"/>
                  <a:pt x="138477" y="66677"/>
                </a:cubicBezTo>
                <a:cubicBezTo>
                  <a:pt x="159069" y="58183"/>
                  <a:pt x="180912" y="52124"/>
                  <a:pt x="200309" y="40007"/>
                </a:cubicBezTo>
                <a:cubicBezTo>
                  <a:pt x="205144" y="36382"/>
                  <a:pt x="211202" y="35165"/>
                  <a:pt x="217260" y="33948"/>
                </a:cubicBezTo>
                <a:cubicBezTo>
                  <a:pt x="235434" y="27889"/>
                  <a:pt x="253637" y="21830"/>
                  <a:pt x="271811" y="15771"/>
                </a:cubicBezTo>
                <a:cubicBezTo>
                  <a:pt x="277869" y="14554"/>
                  <a:pt x="282733" y="12147"/>
                  <a:pt x="288790" y="10929"/>
                </a:cubicBezTo>
                <a:cubicBezTo>
                  <a:pt x="334837" y="7277"/>
                  <a:pt x="382106" y="-3624"/>
                  <a:pt x="428182" y="121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5AE52EE-2EA5-A24C-ACD2-17F5D2DC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669" y="988965"/>
            <a:ext cx="8280803" cy="1584175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4D86463-F880-F040-8DC9-CFD94681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24" y="3068960"/>
            <a:ext cx="9141420" cy="2880319"/>
          </a:xfrm>
        </p:spPr>
        <p:txBody>
          <a:bodyPr>
            <a:normAutofit/>
          </a:bodyPr>
          <a:lstStyle>
            <a:lvl1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Gochi Hand" pitchFamily="2" charset="77"/>
              </a:defRPr>
            </a:lvl1pPr>
            <a:lvl2pPr marL="9144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Gochi Hand" pitchFamily="2" charset="77"/>
              </a:defRPr>
            </a:lvl2pPr>
            <a:lvl3pPr marL="12573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Gochi Hand" pitchFamily="2" charset="77"/>
              </a:defRPr>
            </a:lvl3pPr>
            <a:lvl4pPr marL="17145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Gochi Hand" pitchFamily="2" charset="77"/>
              </a:defRPr>
            </a:lvl4pPr>
            <a:lvl5pPr marL="21717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393D588-B1F3-0D48-8D49-00BAE94E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267C505-707E-B745-BE0B-E06DD444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102ECC22-3520-254E-BF3C-FD0DD147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9B1805-16AF-0D40-80C3-FB6F01BCFAA0}"/>
              </a:ext>
            </a:extLst>
          </p:cNvPr>
          <p:cNvGrpSpPr/>
          <p:nvPr userDrawn="1"/>
        </p:nvGrpSpPr>
        <p:grpSpPr>
          <a:xfrm>
            <a:off x="395651" y="246031"/>
            <a:ext cx="1728310" cy="1078797"/>
            <a:chOff x="11496600" y="3861048"/>
            <a:chExt cx="291968" cy="182244"/>
          </a:xfrm>
          <a:solidFill>
            <a:schemeClr val="accent2"/>
          </a:solidFill>
        </p:grpSpPr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7E3E328E-7A36-7048-A16D-A2184FB802FA}"/>
                </a:ext>
              </a:extLst>
            </p:cNvPr>
            <p:cNvSpPr/>
            <p:nvPr userDrawn="1"/>
          </p:nvSpPr>
          <p:spPr>
            <a:xfrm>
              <a:off x="11661701" y="3861049"/>
              <a:ext cx="126867" cy="16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9" h="19800" extrusionOk="0">
                  <a:moveTo>
                    <a:pt x="8951" y="14936"/>
                  </a:moveTo>
                  <a:cubicBezTo>
                    <a:pt x="9535" y="15553"/>
                    <a:pt x="9729" y="15708"/>
                    <a:pt x="9924" y="15708"/>
                  </a:cubicBezTo>
                  <a:cubicBezTo>
                    <a:pt x="11870" y="16942"/>
                    <a:pt x="13621" y="18022"/>
                    <a:pt x="15567" y="19256"/>
                  </a:cubicBezTo>
                  <a:cubicBezTo>
                    <a:pt x="12843" y="19411"/>
                    <a:pt x="9924" y="20182"/>
                    <a:pt x="7394" y="19565"/>
                  </a:cubicBezTo>
                  <a:cubicBezTo>
                    <a:pt x="1945" y="18330"/>
                    <a:pt x="-779" y="14473"/>
                    <a:pt x="194" y="10616"/>
                  </a:cubicBezTo>
                  <a:cubicBezTo>
                    <a:pt x="972" y="7068"/>
                    <a:pt x="3502" y="3365"/>
                    <a:pt x="6810" y="742"/>
                  </a:cubicBezTo>
                  <a:cubicBezTo>
                    <a:pt x="9535" y="-1418"/>
                    <a:pt x="17318" y="1513"/>
                    <a:pt x="18875" y="4753"/>
                  </a:cubicBezTo>
                  <a:cubicBezTo>
                    <a:pt x="20821" y="8302"/>
                    <a:pt x="17513" y="12931"/>
                    <a:pt x="12259" y="14319"/>
                  </a:cubicBezTo>
                  <a:cubicBezTo>
                    <a:pt x="11286" y="14473"/>
                    <a:pt x="10313" y="14628"/>
                    <a:pt x="8951" y="1493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50480127-D0E8-FD43-81C3-5E86FADC8734}"/>
                </a:ext>
              </a:extLst>
            </p:cNvPr>
            <p:cNvSpPr/>
            <p:nvPr userDrawn="1"/>
          </p:nvSpPr>
          <p:spPr>
            <a:xfrm>
              <a:off x="11496600" y="3861048"/>
              <a:ext cx="113286" cy="18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90" h="20392" extrusionOk="0">
                  <a:moveTo>
                    <a:pt x="18009" y="20293"/>
                  </a:moveTo>
                  <a:cubicBezTo>
                    <a:pt x="9114" y="21004"/>
                    <a:pt x="4244" y="17878"/>
                    <a:pt x="1067" y="10062"/>
                  </a:cubicBezTo>
                  <a:cubicBezTo>
                    <a:pt x="-1262" y="4804"/>
                    <a:pt x="220" y="1109"/>
                    <a:pt x="5514" y="257"/>
                  </a:cubicBezTo>
                  <a:cubicBezTo>
                    <a:pt x="10809" y="-596"/>
                    <a:pt x="15467" y="683"/>
                    <a:pt x="17797" y="3951"/>
                  </a:cubicBezTo>
                  <a:cubicBezTo>
                    <a:pt x="20338" y="7220"/>
                    <a:pt x="18220" y="10062"/>
                    <a:pt x="13773" y="11625"/>
                  </a:cubicBezTo>
                  <a:cubicBezTo>
                    <a:pt x="9114" y="13188"/>
                    <a:pt x="10385" y="14325"/>
                    <a:pt x="13138" y="16172"/>
                  </a:cubicBezTo>
                  <a:cubicBezTo>
                    <a:pt x="14832" y="17309"/>
                    <a:pt x="16103" y="18730"/>
                    <a:pt x="18009" y="2029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ECB19-1B50-0340-BBE1-1787268CB0B5}"/>
              </a:ext>
            </a:extLst>
          </p:cNvPr>
          <p:cNvGrpSpPr/>
          <p:nvPr userDrawn="1"/>
        </p:nvGrpSpPr>
        <p:grpSpPr>
          <a:xfrm>
            <a:off x="10128331" y="2341837"/>
            <a:ext cx="1761674" cy="1070007"/>
            <a:chOff x="12118901" y="4318248"/>
            <a:chExt cx="297604" cy="180759"/>
          </a:xfrm>
          <a:solidFill>
            <a:schemeClr val="accent2"/>
          </a:solidFill>
        </p:grpSpPr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25E74C98-2BC4-6444-9F51-3DE317A24B52}"/>
                </a:ext>
              </a:extLst>
            </p:cNvPr>
            <p:cNvSpPr/>
            <p:nvPr userDrawn="1"/>
          </p:nvSpPr>
          <p:spPr>
            <a:xfrm>
              <a:off x="12296701" y="4318249"/>
              <a:ext cx="119804" cy="18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0913" extrusionOk="0">
                  <a:moveTo>
                    <a:pt x="11642" y="6713"/>
                  </a:moveTo>
                  <a:cubicBezTo>
                    <a:pt x="9860" y="4950"/>
                    <a:pt x="8524" y="3628"/>
                    <a:pt x="7411" y="2305"/>
                  </a:cubicBezTo>
                  <a:cubicBezTo>
                    <a:pt x="6965" y="1717"/>
                    <a:pt x="7188" y="983"/>
                    <a:pt x="6965" y="248"/>
                  </a:cubicBezTo>
                  <a:cubicBezTo>
                    <a:pt x="8079" y="248"/>
                    <a:pt x="9192" y="-193"/>
                    <a:pt x="10083" y="101"/>
                  </a:cubicBezTo>
                  <a:cubicBezTo>
                    <a:pt x="16986" y="2305"/>
                    <a:pt x="20772" y="6419"/>
                    <a:pt x="20994" y="10974"/>
                  </a:cubicBezTo>
                  <a:cubicBezTo>
                    <a:pt x="21217" y="13913"/>
                    <a:pt x="18322" y="17440"/>
                    <a:pt x="14982" y="19644"/>
                  </a:cubicBezTo>
                  <a:cubicBezTo>
                    <a:pt x="12978" y="20966"/>
                    <a:pt x="6520" y="21407"/>
                    <a:pt x="4293" y="20232"/>
                  </a:cubicBezTo>
                  <a:cubicBezTo>
                    <a:pt x="1621" y="18909"/>
                    <a:pt x="-383" y="15236"/>
                    <a:pt x="62" y="13032"/>
                  </a:cubicBezTo>
                  <a:cubicBezTo>
                    <a:pt x="508" y="10828"/>
                    <a:pt x="4739" y="9064"/>
                    <a:pt x="7633" y="7154"/>
                  </a:cubicBezTo>
                  <a:cubicBezTo>
                    <a:pt x="8302" y="6860"/>
                    <a:pt x="9638" y="7007"/>
                    <a:pt x="11642" y="671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F9468464-CABD-9149-8D04-A554D9FC5207}"/>
                </a:ext>
              </a:extLst>
            </p:cNvPr>
            <p:cNvSpPr/>
            <p:nvPr userDrawn="1"/>
          </p:nvSpPr>
          <p:spPr>
            <a:xfrm>
              <a:off x="12118901" y="4318248"/>
              <a:ext cx="122935" cy="16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2" h="21317" extrusionOk="0">
                  <a:moveTo>
                    <a:pt x="10737" y="6496"/>
                  </a:moveTo>
                  <a:cubicBezTo>
                    <a:pt x="10341" y="5522"/>
                    <a:pt x="9746" y="4872"/>
                    <a:pt x="9548" y="4060"/>
                  </a:cubicBezTo>
                  <a:cubicBezTo>
                    <a:pt x="9152" y="2761"/>
                    <a:pt x="8756" y="1462"/>
                    <a:pt x="8359" y="0"/>
                  </a:cubicBezTo>
                  <a:cubicBezTo>
                    <a:pt x="10143" y="487"/>
                    <a:pt x="12124" y="650"/>
                    <a:pt x="13512" y="1462"/>
                  </a:cubicBezTo>
                  <a:cubicBezTo>
                    <a:pt x="20249" y="5847"/>
                    <a:pt x="21240" y="14616"/>
                    <a:pt x="15097" y="19489"/>
                  </a:cubicBezTo>
                  <a:cubicBezTo>
                    <a:pt x="12719" y="21275"/>
                    <a:pt x="7963" y="21600"/>
                    <a:pt x="4594" y="21113"/>
                  </a:cubicBezTo>
                  <a:cubicBezTo>
                    <a:pt x="2612" y="20950"/>
                    <a:pt x="-360" y="17540"/>
                    <a:pt x="36" y="16078"/>
                  </a:cubicBezTo>
                  <a:cubicBezTo>
                    <a:pt x="631" y="13317"/>
                    <a:pt x="3207" y="10556"/>
                    <a:pt x="5585" y="8283"/>
                  </a:cubicBezTo>
                  <a:cubicBezTo>
                    <a:pt x="6378" y="7146"/>
                    <a:pt x="8756" y="7146"/>
                    <a:pt x="10737" y="649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" name="Shape">
            <a:extLst>
              <a:ext uri="{FF2B5EF4-FFF2-40B4-BE49-F238E27FC236}">
                <a16:creationId xmlns:a16="http://schemas.microsoft.com/office/drawing/2014/main" id="{626DB197-AF5E-224A-BDB1-73BECFCF40C1}"/>
              </a:ext>
            </a:extLst>
          </p:cNvPr>
          <p:cNvSpPr/>
          <p:nvPr userDrawn="1"/>
        </p:nvSpPr>
        <p:spPr>
          <a:xfrm rot="16933239">
            <a:off x="1151736" y="1062313"/>
            <a:ext cx="792073" cy="994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51" extrusionOk="0">
                <a:moveTo>
                  <a:pt x="0" y="20484"/>
                </a:moveTo>
                <a:cubicBezTo>
                  <a:pt x="61" y="20338"/>
                  <a:pt x="122" y="20144"/>
                  <a:pt x="214" y="19950"/>
                </a:cubicBezTo>
                <a:cubicBezTo>
                  <a:pt x="306" y="19707"/>
                  <a:pt x="428" y="19439"/>
                  <a:pt x="551" y="19196"/>
                </a:cubicBezTo>
                <a:cubicBezTo>
                  <a:pt x="765" y="18662"/>
                  <a:pt x="1010" y="18127"/>
                  <a:pt x="1193" y="17593"/>
                </a:cubicBezTo>
                <a:cubicBezTo>
                  <a:pt x="1438" y="16937"/>
                  <a:pt x="1683" y="16281"/>
                  <a:pt x="1897" y="15625"/>
                </a:cubicBezTo>
                <a:cubicBezTo>
                  <a:pt x="1958" y="15479"/>
                  <a:pt x="2019" y="15309"/>
                  <a:pt x="2080" y="15163"/>
                </a:cubicBezTo>
                <a:cubicBezTo>
                  <a:pt x="2172" y="14945"/>
                  <a:pt x="2325" y="14774"/>
                  <a:pt x="2539" y="14604"/>
                </a:cubicBezTo>
                <a:cubicBezTo>
                  <a:pt x="3457" y="13973"/>
                  <a:pt x="4222" y="13244"/>
                  <a:pt x="4865" y="12442"/>
                </a:cubicBezTo>
                <a:cubicBezTo>
                  <a:pt x="5324" y="11859"/>
                  <a:pt x="5844" y="11300"/>
                  <a:pt x="6425" y="10790"/>
                </a:cubicBezTo>
                <a:cubicBezTo>
                  <a:pt x="6945" y="10328"/>
                  <a:pt x="7404" y="9794"/>
                  <a:pt x="7863" y="9308"/>
                </a:cubicBezTo>
                <a:cubicBezTo>
                  <a:pt x="8842" y="8263"/>
                  <a:pt x="9790" y="7218"/>
                  <a:pt x="10769" y="6173"/>
                </a:cubicBezTo>
                <a:cubicBezTo>
                  <a:pt x="10984" y="5955"/>
                  <a:pt x="11198" y="5736"/>
                  <a:pt x="11412" y="5493"/>
                </a:cubicBezTo>
                <a:cubicBezTo>
                  <a:pt x="11810" y="5056"/>
                  <a:pt x="12177" y="4618"/>
                  <a:pt x="12544" y="4157"/>
                </a:cubicBezTo>
                <a:cubicBezTo>
                  <a:pt x="12605" y="4059"/>
                  <a:pt x="12697" y="3987"/>
                  <a:pt x="12727" y="3889"/>
                </a:cubicBezTo>
                <a:cubicBezTo>
                  <a:pt x="12819" y="3525"/>
                  <a:pt x="13095" y="3258"/>
                  <a:pt x="13370" y="2966"/>
                </a:cubicBezTo>
                <a:cubicBezTo>
                  <a:pt x="13554" y="2772"/>
                  <a:pt x="13676" y="2553"/>
                  <a:pt x="13859" y="2359"/>
                </a:cubicBezTo>
                <a:cubicBezTo>
                  <a:pt x="13982" y="2213"/>
                  <a:pt x="14135" y="2091"/>
                  <a:pt x="14288" y="1946"/>
                </a:cubicBezTo>
                <a:cubicBezTo>
                  <a:pt x="14594" y="1727"/>
                  <a:pt x="14869" y="1484"/>
                  <a:pt x="15022" y="1168"/>
                </a:cubicBezTo>
                <a:cubicBezTo>
                  <a:pt x="15144" y="901"/>
                  <a:pt x="15389" y="707"/>
                  <a:pt x="15665" y="561"/>
                </a:cubicBezTo>
                <a:cubicBezTo>
                  <a:pt x="15971" y="391"/>
                  <a:pt x="16307" y="269"/>
                  <a:pt x="16644" y="123"/>
                </a:cubicBezTo>
                <a:cubicBezTo>
                  <a:pt x="17103" y="-71"/>
                  <a:pt x="17561" y="-22"/>
                  <a:pt x="17990" y="172"/>
                </a:cubicBezTo>
                <a:cubicBezTo>
                  <a:pt x="18326" y="342"/>
                  <a:pt x="18632" y="536"/>
                  <a:pt x="18969" y="707"/>
                </a:cubicBezTo>
                <a:cubicBezTo>
                  <a:pt x="18999" y="731"/>
                  <a:pt x="19030" y="755"/>
                  <a:pt x="19061" y="779"/>
                </a:cubicBezTo>
                <a:cubicBezTo>
                  <a:pt x="19764" y="1047"/>
                  <a:pt x="20162" y="1581"/>
                  <a:pt x="20774" y="1921"/>
                </a:cubicBezTo>
                <a:cubicBezTo>
                  <a:pt x="20866" y="1970"/>
                  <a:pt x="20988" y="2043"/>
                  <a:pt x="21080" y="2140"/>
                </a:cubicBezTo>
                <a:cubicBezTo>
                  <a:pt x="21478" y="2456"/>
                  <a:pt x="21600" y="2845"/>
                  <a:pt x="21447" y="3282"/>
                </a:cubicBezTo>
                <a:cubicBezTo>
                  <a:pt x="21202" y="3987"/>
                  <a:pt x="20866" y="4667"/>
                  <a:pt x="20284" y="5250"/>
                </a:cubicBezTo>
                <a:cubicBezTo>
                  <a:pt x="19978" y="5590"/>
                  <a:pt x="19581" y="5882"/>
                  <a:pt x="19244" y="6198"/>
                </a:cubicBezTo>
                <a:cubicBezTo>
                  <a:pt x="19091" y="6343"/>
                  <a:pt x="18969" y="6465"/>
                  <a:pt x="18816" y="6611"/>
                </a:cubicBezTo>
                <a:cubicBezTo>
                  <a:pt x="18663" y="6756"/>
                  <a:pt x="18541" y="6927"/>
                  <a:pt x="18541" y="7145"/>
                </a:cubicBezTo>
                <a:cubicBezTo>
                  <a:pt x="18510" y="7485"/>
                  <a:pt x="18296" y="7728"/>
                  <a:pt x="17929" y="7898"/>
                </a:cubicBezTo>
                <a:cubicBezTo>
                  <a:pt x="17592" y="8044"/>
                  <a:pt x="17378" y="8287"/>
                  <a:pt x="17164" y="8530"/>
                </a:cubicBezTo>
                <a:cubicBezTo>
                  <a:pt x="16766" y="8919"/>
                  <a:pt x="16338" y="9308"/>
                  <a:pt x="15909" y="9672"/>
                </a:cubicBezTo>
                <a:cubicBezTo>
                  <a:pt x="15787" y="9794"/>
                  <a:pt x="15603" y="9891"/>
                  <a:pt x="15481" y="10037"/>
                </a:cubicBezTo>
                <a:cubicBezTo>
                  <a:pt x="14869" y="10693"/>
                  <a:pt x="14227" y="11349"/>
                  <a:pt x="13615" y="12005"/>
                </a:cubicBezTo>
                <a:cubicBezTo>
                  <a:pt x="13095" y="12563"/>
                  <a:pt x="12575" y="13098"/>
                  <a:pt x="11993" y="13608"/>
                </a:cubicBezTo>
                <a:cubicBezTo>
                  <a:pt x="11228" y="14289"/>
                  <a:pt x="10494" y="15017"/>
                  <a:pt x="9760" y="15722"/>
                </a:cubicBezTo>
                <a:cubicBezTo>
                  <a:pt x="9454" y="16014"/>
                  <a:pt x="9117" y="16305"/>
                  <a:pt x="8781" y="16597"/>
                </a:cubicBezTo>
                <a:cubicBezTo>
                  <a:pt x="8567" y="16767"/>
                  <a:pt x="8475" y="16985"/>
                  <a:pt x="8383" y="17228"/>
                </a:cubicBezTo>
                <a:cubicBezTo>
                  <a:pt x="8261" y="17569"/>
                  <a:pt x="8108" y="17909"/>
                  <a:pt x="7955" y="18249"/>
                </a:cubicBezTo>
                <a:cubicBezTo>
                  <a:pt x="7893" y="18395"/>
                  <a:pt x="7710" y="18468"/>
                  <a:pt x="7526" y="18492"/>
                </a:cubicBezTo>
                <a:cubicBezTo>
                  <a:pt x="6914" y="18540"/>
                  <a:pt x="6394" y="18808"/>
                  <a:pt x="5905" y="19051"/>
                </a:cubicBezTo>
                <a:cubicBezTo>
                  <a:pt x="5507" y="19269"/>
                  <a:pt x="5079" y="19464"/>
                  <a:pt x="4650" y="19658"/>
                </a:cubicBezTo>
                <a:cubicBezTo>
                  <a:pt x="4039" y="19974"/>
                  <a:pt x="3396" y="20241"/>
                  <a:pt x="2845" y="20630"/>
                </a:cubicBezTo>
                <a:cubicBezTo>
                  <a:pt x="2417" y="20922"/>
                  <a:pt x="1866" y="21140"/>
                  <a:pt x="1377" y="21359"/>
                </a:cubicBezTo>
                <a:cubicBezTo>
                  <a:pt x="948" y="21529"/>
                  <a:pt x="581" y="21456"/>
                  <a:pt x="245" y="21189"/>
                </a:cubicBezTo>
                <a:cubicBezTo>
                  <a:pt x="0" y="20994"/>
                  <a:pt x="61" y="20776"/>
                  <a:pt x="0" y="20484"/>
                </a:cubicBezTo>
                <a:close/>
                <a:moveTo>
                  <a:pt x="7282" y="16500"/>
                </a:moveTo>
                <a:cubicBezTo>
                  <a:pt x="7373" y="16451"/>
                  <a:pt x="7526" y="16402"/>
                  <a:pt x="7588" y="16329"/>
                </a:cubicBezTo>
                <a:cubicBezTo>
                  <a:pt x="7955" y="15989"/>
                  <a:pt x="8322" y="15649"/>
                  <a:pt x="8658" y="15309"/>
                </a:cubicBezTo>
                <a:cubicBezTo>
                  <a:pt x="8750" y="15212"/>
                  <a:pt x="8842" y="15066"/>
                  <a:pt x="8964" y="14993"/>
                </a:cubicBezTo>
                <a:cubicBezTo>
                  <a:pt x="9546" y="14604"/>
                  <a:pt x="10005" y="14143"/>
                  <a:pt x="10463" y="13657"/>
                </a:cubicBezTo>
                <a:cubicBezTo>
                  <a:pt x="10494" y="13608"/>
                  <a:pt x="10555" y="13560"/>
                  <a:pt x="10616" y="13535"/>
                </a:cubicBezTo>
                <a:cubicBezTo>
                  <a:pt x="11320" y="13001"/>
                  <a:pt x="11840" y="12369"/>
                  <a:pt x="12422" y="11762"/>
                </a:cubicBezTo>
                <a:cubicBezTo>
                  <a:pt x="12880" y="11300"/>
                  <a:pt x="13278" y="10790"/>
                  <a:pt x="13768" y="10328"/>
                </a:cubicBezTo>
                <a:cubicBezTo>
                  <a:pt x="14380" y="9721"/>
                  <a:pt x="15053" y="9113"/>
                  <a:pt x="15695" y="8506"/>
                </a:cubicBezTo>
                <a:cubicBezTo>
                  <a:pt x="15971" y="8239"/>
                  <a:pt x="16246" y="7971"/>
                  <a:pt x="16521" y="7704"/>
                </a:cubicBezTo>
                <a:cubicBezTo>
                  <a:pt x="16888" y="7315"/>
                  <a:pt x="16888" y="7097"/>
                  <a:pt x="16521" y="6708"/>
                </a:cubicBezTo>
                <a:cubicBezTo>
                  <a:pt x="16399" y="6586"/>
                  <a:pt x="16307" y="6465"/>
                  <a:pt x="16215" y="6343"/>
                </a:cubicBezTo>
                <a:cubicBezTo>
                  <a:pt x="16001" y="6125"/>
                  <a:pt x="15848" y="6100"/>
                  <a:pt x="15542" y="6198"/>
                </a:cubicBezTo>
                <a:cubicBezTo>
                  <a:pt x="15267" y="6295"/>
                  <a:pt x="15022" y="6416"/>
                  <a:pt x="14869" y="6635"/>
                </a:cubicBezTo>
                <a:cubicBezTo>
                  <a:pt x="14747" y="6805"/>
                  <a:pt x="14563" y="6975"/>
                  <a:pt x="14410" y="7145"/>
                </a:cubicBezTo>
                <a:cubicBezTo>
                  <a:pt x="14104" y="7485"/>
                  <a:pt x="13768" y="7850"/>
                  <a:pt x="13462" y="8190"/>
                </a:cubicBezTo>
                <a:cubicBezTo>
                  <a:pt x="13033" y="8676"/>
                  <a:pt x="12605" y="9186"/>
                  <a:pt x="12177" y="9648"/>
                </a:cubicBezTo>
                <a:cubicBezTo>
                  <a:pt x="11657" y="10231"/>
                  <a:pt x="11075" y="10790"/>
                  <a:pt x="10555" y="11349"/>
                </a:cubicBezTo>
                <a:cubicBezTo>
                  <a:pt x="9484" y="12515"/>
                  <a:pt x="8383" y="13681"/>
                  <a:pt x="7190" y="14774"/>
                </a:cubicBezTo>
                <a:cubicBezTo>
                  <a:pt x="6945" y="15017"/>
                  <a:pt x="6731" y="15285"/>
                  <a:pt x="6486" y="15528"/>
                </a:cubicBezTo>
                <a:cubicBezTo>
                  <a:pt x="6394" y="15625"/>
                  <a:pt x="6333" y="15746"/>
                  <a:pt x="6303" y="15844"/>
                </a:cubicBezTo>
                <a:cubicBezTo>
                  <a:pt x="6272" y="15916"/>
                  <a:pt x="6272" y="16038"/>
                  <a:pt x="6333" y="16086"/>
                </a:cubicBezTo>
                <a:cubicBezTo>
                  <a:pt x="6517" y="16329"/>
                  <a:pt x="6914" y="16378"/>
                  <a:pt x="7282" y="16500"/>
                </a:cubicBezTo>
                <a:close/>
                <a:moveTo>
                  <a:pt x="17531" y="1071"/>
                </a:moveTo>
                <a:cubicBezTo>
                  <a:pt x="17103" y="1144"/>
                  <a:pt x="16735" y="1217"/>
                  <a:pt x="16429" y="1508"/>
                </a:cubicBezTo>
                <a:cubicBezTo>
                  <a:pt x="15848" y="2067"/>
                  <a:pt x="15236" y="2626"/>
                  <a:pt x="14655" y="3185"/>
                </a:cubicBezTo>
                <a:cubicBezTo>
                  <a:pt x="14594" y="3233"/>
                  <a:pt x="14533" y="3306"/>
                  <a:pt x="14471" y="3355"/>
                </a:cubicBezTo>
                <a:cubicBezTo>
                  <a:pt x="14165" y="3744"/>
                  <a:pt x="14196" y="3841"/>
                  <a:pt x="14655" y="4132"/>
                </a:cubicBezTo>
                <a:cubicBezTo>
                  <a:pt x="15420" y="4643"/>
                  <a:pt x="16154" y="5177"/>
                  <a:pt x="16797" y="5760"/>
                </a:cubicBezTo>
                <a:cubicBezTo>
                  <a:pt x="16919" y="5882"/>
                  <a:pt x="17072" y="5979"/>
                  <a:pt x="17225" y="6052"/>
                </a:cubicBezTo>
                <a:cubicBezTo>
                  <a:pt x="17470" y="6198"/>
                  <a:pt x="17561" y="6173"/>
                  <a:pt x="17745" y="6003"/>
                </a:cubicBezTo>
                <a:cubicBezTo>
                  <a:pt x="17898" y="5857"/>
                  <a:pt x="18051" y="5687"/>
                  <a:pt x="18204" y="5566"/>
                </a:cubicBezTo>
                <a:cubicBezTo>
                  <a:pt x="18969" y="4886"/>
                  <a:pt x="19581" y="4157"/>
                  <a:pt x="19978" y="3306"/>
                </a:cubicBezTo>
                <a:cubicBezTo>
                  <a:pt x="20223" y="2796"/>
                  <a:pt x="20162" y="2553"/>
                  <a:pt x="19642" y="2189"/>
                </a:cubicBezTo>
                <a:cubicBezTo>
                  <a:pt x="19550" y="2140"/>
                  <a:pt x="19458" y="2091"/>
                  <a:pt x="19367" y="2043"/>
                </a:cubicBezTo>
                <a:cubicBezTo>
                  <a:pt x="19183" y="1921"/>
                  <a:pt x="18999" y="1800"/>
                  <a:pt x="18816" y="1678"/>
                </a:cubicBezTo>
                <a:cubicBezTo>
                  <a:pt x="18663" y="1581"/>
                  <a:pt x="18540" y="1435"/>
                  <a:pt x="18357" y="1338"/>
                </a:cubicBezTo>
                <a:cubicBezTo>
                  <a:pt x="18143" y="1192"/>
                  <a:pt x="17837" y="1120"/>
                  <a:pt x="17531" y="1071"/>
                </a:cubicBezTo>
                <a:close/>
                <a:moveTo>
                  <a:pt x="14624" y="5177"/>
                </a:moveTo>
                <a:cubicBezTo>
                  <a:pt x="14502" y="5056"/>
                  <a:pt x="14380" y="4910"/>
                  <a:pt x="14227" y="4813"/>
                </a:cubicBezTo>
                <a:cubicBezTo>
                  <a:pt x="13921" y="4594"/>
                  <a:pt x="13676" y="4643"/>
                  <a:pt x="13401" y="4886"/>
                </a:cubicBezTo>
                <a:cubicBezTo>
                  <a:pt x="12605" y="5663"/>
                  <a:pt x="11901" y="6489"/>
                  <a:pt x="11106" y="7267"/>
                </a:cubicBezTo>
                <a:cubicBezTo>
                  <a:pt x="10433" y="7898"/>
                  <a:pt x="9882" y="8603"/>
                  <a:pt x="9301" y="9259"/>
                </a:cubicBezTo>
                <a:cubicBezTo>
                  <a:pt x="8964" y="9623"/>
                  <a:pt x="8658" y="10012"/>
                  <a:pt x="8291" y="10377"/>
                </a:cubicBezTo>
                <a:cubicBezTo>
                  <a:pt x="8016" y="10644"/>
                  <a:pt x="7679" y="10863"/>
                  <a:pt x="7435" y="11130"/>
                </a:cubicBezTo>
                <a:cubicBezTo>
                  <a:pt x="6823" y="11762"/>
                  <a:pt x="6211" y="12418"/>
                  <a:pt x="5629" y="13074"/>
                </a:cubicBezTo>
                <a:cubicBezTo>
                  <a:pt x="5232" y="13511"/>
                  <a:pt x="4865" y="13948"/>
                  <a:pt x="4467" y="14386"/>
                </a:cubicBezTo>
                <a:cubicBezTo>
                  <a:pt x="4344" y="14507"/>
                  <a:pt x="4192" y="14629"/>
                  <a:pt x="4069" y="14750"/>
                </a:cubicBezTo>
                <a:cubicBezTo>
                  <a:pt x="3916" y="14896"/>
                  <a:pt x="3947" y="14993"/>
                  <a:pt x="4130" y="15090"/>
                </a:cubicBezTo>
                <a:cubicBezTo>
                  <a:pt x="4283" y="15187"/>
                  <a:pt x="4467" y="15260"/>
                  <a:pt x="4650" y="15358"/>
                </a:cubicBezTo>
                <a:cubicBezTo>
                  <a:pt x="4895" y="15479"/>
                  <a:pt x="4956" y="15479"/>
                  <a:pt x="5109" y="15309"/>
                </a:cubicBezTo>
                <a:cubicBezTo>
                  <a:pt x="5629" y="14799"/>
                  <a:pt x="6150" y="14289"/>
                  <a:pt x="6670" y="13778"/>
                </a:cubicBezTo>
                <a:cubicBezTo>
                  <a:pt x="6792" y="13657"/>
                  <a:pt x="6914" y="13511"/>
                  <a:pt x="7037" y="13390"/>
                </a:cubicBezTo>
                <a:cubicBezTo>
                  <a:pt x="7710" y="12734"/>
                  <a:pt x="8383" y="12077"/>
                  <a:pt x="8995" y="11373"/>
                </a:cubicBezTo>
                <a:cubicBezTo>
                  <a:pt x="9240" y="11106"/>
                  <a:pt x="9546" y="10887"/>
                  <a:pt x="9790" y="10620"/>
                </a:cubicBezTo>
                <a:cubicBezTo>
                  <a:pt x="10463" y="9915"/>
                  <a:pt x="11106" y="9186"/>
                  <a:pt x="11748" y="8482"/>
                </a:cubicBezTo>
                <a:cubicBezTo>
                  <a:pt x="11932" y="8287"/>
                  <a:pt x="12054" y="8068"/>
                  <a:pt x="12238" y="7874"/>
                </a:cubicBezTo>
                <a:cubicBezTo>
                  <a:pt x="12697" y="7364"/>
                  <a:pt x="13186" y="6878"/>
                  <a:pt x="13645" y="6368"/>
                </a:cubicBezTo>
                <a:cubicBezTo>
                  <a:pt x="13951" y="6028"/>
                  <a:pt x="14257" y="5687"/>
                  <a:pt x="14563" y="5347"/>
                </a:cubicBezTo>
                <a:cubicBezTo>
                  <a:pt x="14533" y="5323"/>
                  <a:pt x="14563" y="5250"/>
                  <a:pt x="14624" y="5177"/>
                </a:cubicBezTo>
                <a:close/>
                <a:moveTo>
                  <a:pt x="6517" y="17520"/>
                </a:moveTo>
                <a:cubicBezTo>
                  <a:pt x="6517" y="17131"/>
                  <a:pt x="6272" y="16961"/>
                  <a:pt x="5813" y="17034"/>
                </a:cubicBezTo>
                <a:cubicBezTo>
                  <a:pt x="5752" y="17034"/>
                  <a:pt x="5660" y="17083"/>
                  <a:pt x="5599" y="17083"/>
                </a:cubicBezTo>
                <a:cubicBezTo>
                  <a:pt x="5446" y="17083"/>
                  <a:pt x="5293" y="17107"/>
                  <a:pt x="5171" y="17058"/>
                </a:cubicBezTo>
                <a:cubicBezTo>
                  <a:pt x="4559" y="16864"/>
                  <a:pt x="4008" y="16621"/>
                  <a:pt x="3794" y="16062"/>
                </a:cubicBezTo>
                <a:cubicBezTo>
                  <a:pt x="3763" y="16014"/>
                  <a:pt x="3763" y="15989"/>
                  <a:pt x="3733" y="15941"/>
                </a:cubicBezTo>
                <a:cubicBezTo>
                  <a:pt x="3580" y="15722"/>
                  <a:pt x="3274" y="15722"/>
                  <a:pt x="3121" y="15941"/>
                </a:cubicBezTo>
                <a:cubicBezTo>
                  <a:pt x="3059" y="16014"/>
                  <a:pt x="3029" y="16111"/>
                  <a:pt x="2998" y="16184"/>
                </a:cubicBezTo>
                <a:cubicBezTo>
                  <a:pt x="2876" y="16475"/>
                  <a:pt x="2754" y="16791"/>
                  <a:pt x="2631" y="17083"/>
                </a:cubicBezTo>
                <a:cubicBezTo>
                  <a:pt x="2539" y="17350"/>
                  <a:pt x="2417" y="17593"/>
                  <a:pt x="2325" y="17860"/>
                </a:cubicBezTo>
                <a:cubicBezTo>
                  <a:pt x="2264" y="18030"/>
                  <a:pt x="2325" y="18127"/>
                  <a:pt x="2539" y="18176"/>
                </a:cubicBezTo>
                <a:cubicBezTo>
                  <a:pt x="2998" y="18249"/>
                  <a:pt x="3365" y="18443"/>
                  <a:pt x="3702" y="18686"/>
                </a:cubicBezTo>
                <a:cubicBezTo>
                  <a:pt x="3947" y="18856"/>
                  <a:pt x="4100" y="18856"/>
                  <a:pt x="4375" y="18711"/>
                </a:cubicBezTo>
                <a:cubicBezTo>
                  <a:pt x="4620" y="18589"/>
                  <a:pt x="4834" y="18443"/>
                  <a:pt x="5079" y="18346"/>
                </a:cubicBezTo>
                <a:cubicBezTo>
                  <a:pt x="5476" y="18176"/>
                  <a:pt x="5874" y="18006"/>
                  <a:pt x="6272" y="17836"/>
                </a:cubicBezTo>
                <a:cubicBezTo>
                  <a:pt x="6394" y="17763"/>
                  <a:pt x="6547" y="17690"/>
                  <a:pt x="6517" y="175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36B2239C-C702-1C47-8E80-63D55131954E}"/>
              </a:ext>
            </a:extLst>
          </p:cNvPr>
          <p:cNvSpPr/>
          <p:nvPr userDrawn="1"/>
        </p:nvSpPr>
        <p:spPr>
          <a:xfrm rot="4293749">
            <a:off x="10594972" y="912616"/>
            <a:ext cx="880399" cy="1210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07" extrusionOk="0">
                <a:moveTo>
                  <a:pt x="0" y="4253"/>
                </a:moveTo>
                <a:cubicBezTo>
                  <a:pt x="62" y="3915"/>
                  <a:pt x="156" y="3463"/>
                  <a:pt x="280" y="3012"/>
                </a:cubicBezTo>
                <a:cubicBezTo>
                  <a:pt x="342" y="2764"/>
                  <a:pt x="560" y="2561"/>
                  <a:pt x="778" y="2380"/>
                </a:cubicBezTo>
                <a:cubicBezTo>
                  <a:pt x="1183" y="2064"/>
                  <a:pt x="1183" y="1838"/>
                  <a:pt x="903" y="1477"/>
                </a:cubicBezTo>
                <a:cubicBezTo>
                  <a:pt x="840" y="1387"/>
                  <a:pt x="716" y="1297"/>
                  <a:pt x="654" y="1206"/>
                </a:cubicBezTo>
                <a:cubicBezTo>
                  <a:pt x="436" y="936"/>
                  <a:pt x="498" y="778"/>
                  <a:pt x="871" y="620"/>
                </a:cubicBezTo>
                <a:cubicBezTo>
                  <a:pt x="934" y="597"/>
                  <a:pt x="965" y="574"/>
                  <a:pt x="1027" y="574"/>
                </a:cubicBezTo>
                <a:cubicBezTo>
                  <a:pt x="1587" y="416"/>
                  <a:pt x="2116" y="258"/>
                  <a:pt x="2677" y="100"/>
                </a:cubicBezTo>
                <a:cubicBezTo>
                  <a:pt x="2957" y="10"/>
                  <a:pt x="3268" y="-35"/>
                  <a:pt x="3579" y="33"/>
                </a:cubicBezTo>
                <a:cubicBezTo>
                  <a:pt x="4046" y="100"/>
                  <a:pt x="4513" y="191"/>
                  <a:pt x="4949" y="304"/>
                </a:cubicBezTo>
                <a:cubicBezTo>
                  <a:pt x="5322" y="394"/>
                  <a:pt x="5696" y="507"/>
                  <a:pt x="6069" y="642"/>
                </a:cubicBezTo>
                <a:cubicBezTo>
                  <a:pt x="6567" y="800"/>
                  <a:pt x="7096" y="958"/>
                  <a:pt x="7501" y="1252"/>
                </a:cubicBezTo>
                <a:cubicBezTo>
                  <a:pt x="7656" y="1364"/>
                  <a:pt x="7843" y="1432"/>
                  <a:pt x="7999" y="1522"/>
                </a:cubicBezTo>
                <a:cubicBezTo>
                  <a:pt x="8061" y="1568"/>
                  <a:pt x="8154" y="1590"/>
                  <a:pt x="8217" y="1635"/>
                </a:cubicBezTo>
                <a:cubicBezTo>
                  <a:pt x="8995" y="2245"/>
                  <a:pt x="9929" y="2741"/>
                  <a:pt x="10582" y="3418"/>
                </a:cubicBezTo>
                <a:cubicBezTo>
                  <a:pt x="10987" y="3847"/>
                  <a:pt x="11485" y="4231"/>
                  <a:pt x="11920" y="4660"/>
                </a:cubicBezTo>
                <a:cubicBezTo>
                  <a:pt x="12014" y="4750"/>
                  <a:pt x="12107" y="4840"/>
                  <a:pt x="12169" y="4931"/>
                </a:cubicBezTo>
                <a:cubicBezTo>
                  <a:pt x="12356" y="5179"/>
                  <a:pt x="12201" y="5405"/>
                  <a:pt x="11827" y="5472"/>
                </a:cubicBezTo>
                <a:cubicBezTo>
                  <a:pt x="11485" y="5517"/>
                  <a:pt x="11173" y="5495"/>
                  <a:pt x="10956" y="5269"/>
                </a:cubicBezTo>
                <a:cubicBezTo>
                  <a:pt x="10676" y="4998"/>
                  <a:pt x="10364" y="4727"/>
                  <a:pt x="10084" y="4434"/>
                </a:cubicBezTo>
                <a:cubicBezTo>
                  <a:pt x="9866" y="4186"/>
                  <a:pt x="9617" y="3960"/>
                  <a:pt x="9306" y="3779"/>
                </a:cubicBezTo>
                <a:cubicBezTo>
                  <a:pt x="9119" y="3667"/>
                  <a:pt x="8995" y="3531"/>
                  <a:pt x="8870" y="3396"/>
                </a:cubicBezTo>
                <a:cubicBezTo>
                  <a:pt x="8372" y="2854"/>
                  <a:pt x="7719" y="2448"/>
                  <a:pt x="6972" y="2087"/>
                </a:cubicBezTo>
                <a:cubicBezTo>
                  <a:pt x="6754" y="1996"/>
                  <a:pt x="6567" y="1884"/>
                  <a:pt x="6349" y="1771"/>
                </a:cubicBezTo>
                <a:cubicBezTo>
                  <a:pt x="6194" y="1703"/>
                  <a:pt x="6069" y="1635"/>
                  <a:pt x="5914" y="1590"/>
                </a:cubicBezTo>
                <a:cubicBezTo>
                  <a:pt x="5571" y="1477"/>
                  <a:pt x="5260" y="1364"/>
                  <a:pt x="4918" y="1274"/>
                </a:cubicBezTo>
                <a:cubicBezTo>
                  <a:pt x="4171" y="1048"/>
                  <a:pt x="3424" y="958"/>
                  <a:pt x="2646" y="1229"/>
                </a:cubicBezTo>
                <a:cubicBezTo>
                  <a:pt x="2583" y="1252"/>
                  <a:pt x="2490" y="1319"/>
                  <a:pt x="2490" y="1387"/>
                </a:cubicBezTo>
                <a:cubicBezTo>
                  <a:pt x="2490" y="1432"/>
                  <a:pt x="2583" y="1500"/>
                  <a:pt x="2677" y="1522"/>
                </a:cubicBezTo>
                <a:cubicBezTo>
                  <a:pt x="2832" y="1545"/>
                  <a:pt x="2988" y="1568"/>
                  <a:pt x="3112" y="1568"/>
                </a:cubicBezTo>
                <a:cubicBezTo>
                  <a:pt x="4544" y="1613"/>
                  <a:pt x="5789" y="1974"/>
                  <a:pt x="6878" y="2628"/>
                </a:cubicBezTo>
                <a:cubicBezTo>
                  <a:pt x="7252" y="2854"/>
                  <a:pt x="7563" y="3080"/>
                  <a:pt x="7905" y="3351"/>
                </a:cubicBezTo>
                <a:cubicBezTo>
                  <a:pt x="8248" y="3621"/>
                  <a:pt x="8652" y="3825"/>
                  <a:pt x="9026" y="4050"/>
                </a:cubicBezTo>
                <a:cubicBezTo>
                  <a:pt x="9306" y="4231"/>
                  <a:pt x="9555" y="4411"/>
                  <a:pt x="9742" y="4637"/>
                </a:cubicBezTo>
                <a:cubicBezTo>
                  <a:pt x="9866" y="4773"/>
                  <a:pt x="10022" y="4908"/>
                  <a:pt x="10178" y="5021"/>
                </a:cubicBezTo>
                <a:cubicBezTo>
                  <a:pt x="10924" y="5608"/>
                  <a:pt x="11516" y="6285"/>
                  <a:pt x="12107" y="6962"/>
                </a:cubicBezTo>
                <a:cubicBezTo>
                  <a:pt x="12294" y="7458"/>
                  <a:pt x="12854" y="7797"/>
                  <a:pt x="13228" y="8203"/>
                </a:cubicBezTo>
                <a:cubicBezTo>
                  <a:pt x="13663" y="8700"/>
                  <a:pt x="14224" y="9151"/>
                  <a:pt x="14722" y="9625"/>
                </a:cubicBezTo>
                <a:cubicBezTo>
                  <a:pt x="15002" y="9896"/>
                  <a:pt x="15251" y="10167"/>
                  <a:pt x="15469" y="10460"/>
                </a:cubicBezTo>
                <a:cubicBezTo>
                  <a:pt x="15873" y="11002"/>
                  <a:pt x="16278" y="11566"/>
                  <a:pt x="16620" y="12131"/>
                </a:cubicBezTo>
                <a:cubicBezTo>
                  <a:pt x="16776" y="12379"/>
                  <a:pt x="16869" y="12650"/>
                  <a:pt x="16994" y="12921"/>
                </a:cubicBezTo>
                <a:cubicBezTo>
                  <a:pt x="17118" y="13214"/>
                  <a:pt x="17274" y="13485"/>
                  <a:pt x="17616" y="13688"/>
                </a:cubicBezTo>
                <a:cubicBezTo>
                  <a:pt x="17741" y="13756"/>
                  <a:pt x="17803" y="13891"/>
                  <a:pt x="17896" y="14004"/>
                </a:cubicBezTo>
                <a:cubicBezTo>
                  <a:pt x="18239" y="14478"/>
                  <a:pt x="18612" y="14907"/>
                  <a:pt x="19235" y="15223"/>
                </a:cubicBezTo>
                <a:cubicBezTo>
                  <a:pt x="19608" y="15426"/>
                  <a:pt x="19670" y="15697"/>
                  <a:pt x="19421" y="15990"/>
                </a:cubicBezTo>
                <a:cubicBezTo>
                  <a:pt x="19266" y="16193"/>
                  <a:pt x="19203" y="16396"/>
                  <a:pt x="19172" y="16622"/>
                </a:cubicBezTo>
                <a:cubicBezTo>
                  <a:pt x="19141" y="17367"/>
                  <a:pt x="19297" y="18089"/>
                  <a:pt x="19639" y="18789"/>
                </a:cubicBezTo>
                <a:cubicBezTo>
                  <a:pt x="19795" y="19082"/>
                  <a:pt x="20044" y="19285"/>
                  <a:pt x="20448" y="19376"/>
                </a:cubicBezTo>
                <a:cubicBezTo>
                  <a:pt x="20729" y="19443"/>
                  <a:pt x="20978" y="19534"/>
                  <a:pt x="21195" y="19669"/>
                </a:cubicBezTo>
                <a:cubicBezTo>
                  <a:pt x="21538" y="19872"/>
                  <a:pt x="21600" y="20143"/>
                  <a:pt x="21569" y="20459"/>
                </a:cubicBezTo>
                <a:cubicBezTo>
                  <a:pt x="21507" y="20865"/>
                  <a:pt x="21164" y="21136"/>
                  <a:pt x="20791" y="21384"/>
                </a:cubicBezTo>
                <a:cubicBezTo>
                  <a:pt x="20729" y="21430"/>
                  <a:pt x="20604" y="21475"/>
                  <a:pt x="20480" y="21497"/>
                </a:cubicBezTo>
                <a:cubicBezTo>
                  <a:pt x="19919" y="21565"/>
                  <a:pt x="19203" y="21272"/>
                  <a:pt x="19017" y="20888"/>
                </a:cubicBezTo>
                <a:cubicBezTo>
                  <a:pt x="18768" y="20369"/>
                  <a:pt x="18425" y="19895"/>
                  <a:pt x="17865" y="19534"/>
                </a:cubicBezTo>
                <a:cubicBezTo>
                  <a:pt x="17523" y="19308"/>
                  <a:pt x="17149" y="19173"/>
                  <a:pt x="16714" y="19060"/>
                </a:cubicBezTo>
                <a:cubicBezTo>
                  <a:pt x="16091" y="18924"/>
                  <a:pt x="15500" y="18857"/>
                  <a:pt x="14846" y="18924"/>
                </a:cubicBezTo>
                <a:cubicBezTo>
                  <a:pt x="14659" y="18947"/>
                  <a:pt x="14473" y="18902"/>
                  <a:pt x="14286" y="18857"/>
                </a:cubicBezTo>
                <a:cubicBezTo>
                  <a:pt x="14006" y="18789"/>
                  <a:pt x="13757" y="18676"/>
                  <a:pt x="13508" y="18608"/>
                </a:cubicBezTo>
                <a:cubicBezTo>
                  <a:pt x="13259" y="18541"/>
                  <a:pt x="13103" y="18405"/>
                  <a:pt x="12948" y="18247"/>
                </a:cubicBezTo>
                <a:cubicBezTo>
                  <a:pt x="12823" y="18134"/>
                  <a:pt x="12667" y="18021"/>
                  <a:pt x="12512" y="17909"/>
                </a:cubicBezTo>
                <a:cubicBezTo>
                  <a:pt x="12325" y="17773"/>
                  <a:pt x="12107" y="17660"/>
                  <a:pt x="11889" y="17547"/>
                </a:cubicBezTo>
                <a:cubicBezTo>
                  <a:pt x="11796" y="17502"/>
                  <a:pt x="11734" y="17412"/>
                  <a:pt x="11640" y="17389"/>
                </a:cubicBezTo>
                <a:cubicBezTo>
                  <a:pt x="11298" y="17277"/>
                  <a:pt x="11049" y="17051"/>
                  <a:pt x="10738" y="16893"/>
                </a:cubicBezTo>
                <a:cubicBezTo>
                  <a:pt x="10146" y="16599"/>
                  <a:pt x="9648" y="16216"/>
                  <a:pt x="9119" y="15855"/>
                </a:cubicBezTo>
                <a:cubicBezTo>
                  <a:pt x="8092" y="15155"/>
                  <a:pt x="7003" y="14500"/>
                  <a:pt x="6225" y="13620"/>
                </a:cubicBezTo>
                <a:cubicBezTo>
                  <a:pt x="6194" y="13575"/>
                  <a:pt x="6131" y="13530"/>
                  <a:pt x="6069" y="13485"/>
                </a:cubicBezTo>
                <a:cubicBezTo>
                  <a:pt x="5011" y="12717"/>
                  <a:pt x="4171" y="11815"/>
                  <a:pt x="3424" y="10889"/>
                </a:cubicBezTo>
                <a:cubicBezTo>
                  <a:pt x="3050" y="10460"/>
                  <a:pt x="2770" y="9986"/>
                  <a:pt x="2459" y="9535"/>
                </a:cubicBezTo>
                <a:cubicBezTo>
                  <a:pt x="2241" y="9264"/>
                  <a:pt x="2023" y="8971"/>
                  <a:pt x="1836" y="8700"/>
                </a:cubicBezTo>
                <a:cubicBezTo>
                  <a:pt x="1774" y="8610"/>
                  <a:pt x="1681" y="8497"/>
                  <a:pt x="1618" y="8406"/>
                </a:cubicBezTo>
                <a:cubicBezTo>
                  <a:pt x="1338" y="7865"/>
                  <a:pt x="1058" y="7323"/>
                  <a:pt x="778" y="6781"/>
                </a:cubicBezTo>
                <a:cubicBezTo>
                  <a:pt x="716" y="6691"/>
                  <a:pt x="654" y="6578"/>
                  <a:pt x="560" y="6488"/>
                </a:cubicBezTo>
                <a:cubicBezTo>
                  <a:pt x="249" y="6240"/>
                  <a:pt x="93" y="5924"/>
                  <a:pt x="31" y="5585"/>
                </a:cubicBezTo>
                <a:cubicBezTo>
                  <a:pt x="62" y="5179"/>
                  <a:pt x="31" y="4773"/>
                  <a:pt x="0" y="4253"/>
                </a:cubicBezTo>
                <a:close/>
                <a:moveTo>
                  <a:pt x="6287" y="4705"/>
                </a:moveTo>
                <a:cubicBezTo>
                  <a:pt x="6069" y="4750"/>
                  <a:pt x="5727" y="4795"/>
                  <a:pt x="5416" y="4885"/>
                </a:cubicBezTo>
                <a:cubicBezTo>
                  <a:pt x="4669" y="5111"/>
                  <a:pt x="4015" y="5450"/>
                  <a:pt x="3393" y="5811"/>
                </a:cubicBezTo>
                <a:cubicBezTo>
                  <a:pt x="2988" y="6036"/>
                  <a:pt x="2583" y="6285"/>
                  <a:pt x="2179" y="6510"/>
                </a:cubicBezTo>
                <a:cubicBezTo>
                  <a:pt x="1992" y="6623"/>
                  <a:pt x="1930" y="6781"/>
                  <a:pt x="1992" y="6962"/>
                </a:cubicBezTo>
                <a:cubicBezTo>
                  <a:pt x="2023" y="7052"/>
                  <a:pt x="2054" y="7120"/>
                  <a:pt x="2085" y="7188"/>
                </a:cubicBezTo>
                <a:cubicBezTo>
                  <a:pt x="2552" y="7797"/>
                  <a:pt x="2770" y="8474"/>
                  <a:pt x="3299" y="9061"/>
                </a:cubicBezTo>
                <a:cubicBezTo>
                  <a:pt x="3828" y="9648"/>
                  <a:pt x="4264" y="10280"/>
                  <a:pt x="4762" y="10889"/>
                </a:cubicBezTo>
                <a:cubicBezTo>
                  <a:pt x="5167" y="11341"/>
                  <a:pt x="5602" y="11792"/>
                  <a:pt x="6038" y="12221"/>
                </a:cubicBezTo>
                <a:cubicBezTo>
                  <a:pt x="6131" y="12311"/>
                  <a:pt x="6225" y="12401"/>
                  <a:pt x="6318" y="12492"/>
                </a:cubicBezTo>
                <a:cubicBezTo>
                  <a:pt x="7345" y="13372"/>
                  <a:pt x="8310" y="14275"/>
                  <a:pt x="9462" y="15065"/>
                </a:cubicBezTo>
                <a:cubicBezTo>
                  <a:pt x="10053" y="15471"/>
                  <a:pt x="10675" y="15810"/>
                  <a:pt x="11267" y="16216"/>
                </a:cubicBezTo>
                <a:cubicBezTo>
                  <a:pt x="11640" y="16487"/>
                  <a:pt x="11827" y="16441"/>
                  <a:pt x="12169" y="16171"/>
                </a:cubicBezTo>
                <a:cubicBezTo>
                  <a:pt x="12232" y="16125"/>
                  <a:pt x="12263" y="16080"/>
                  <a:pt x="12325" y="16035"/>
                </a:cubicBezTo>
                <a:cubicBezTo>
                  <a:pt x="12885" y="15561"/>
                  <a:pt x="13446" y="15110"/>
                  <a:pt x="14130" y="14704"/>
                </a:cubicBezTo>
                <a:cubicBezTo>
                  <a:pt x="14628" y="14410"/>
                  <a:pt x="15157" y="14139"/>
                  <a:pt x="15749" y="13936"/>
                </a:cubicBezTo>
                <a:cubicBezTo>
                  <a:pt x="16278" y="13756"/>
                  <a:pt x="16340" y="13620"/>
                  <a:pt x="16153" y="13191"/>
                </a:cubicBezTo>
                <a:cubicBezTo>
                  <a:pt x="15967" y="12808"/>
                  <a:pt x="15780" y="12401"/>
                  <a:pt x="15500" y="12040"/>
                </a:cubicBezTo>
                <a:cubicBezTo>
                  <a:pt x="15188" y="11679"/>
                  <a:pt x="14939" y="11295"/>
                  <a:pt x="14628" y="10912"/>
                </a:cubicBezTo>
                <a:cubicBezTo>
                  <a:pt x="14348" y="10551"/>
                  <a:pt x="14068" y="10144"/>
                  <a:pt x="13695" y="9806"/>
                </a:cubicBezTo>
                <a:cubicBezTo>
                  <a:pt x="13010" y="9174"/>
                  <a:pt x="12481" y="8452"/>
                  <a:pt x="11703" y="7887"/>
                </a:cubicBezTo>
                <a:cubicBezTo>
                  <a:pt x="11640" y="7842"/>
                  <a:pt x="11609" y="7774"/>
                  <a:pt x="11547" y="7707"/>
                </a:cubicBezTo>
                <a:cubicBezTo>
                  <a:pt x="11391" y="7549"/>
                  <a:pt x="11236" y="7391"/>
                  <a:pt x="11049" y="7255"/>
                </a:cubicBezTo>
                <a:cubicBezTo>
                  <a:pt x="10178" y="6601"/>
                  <a:pt x="9306" y="5969"/>
                  <a:pt x="8435" y="5337"/>
                </a:cubicBezTo>
                <a:cubicBezTo>
                  <a:pt x="7937" y="4976"/>
                  <a:pt x="7283" y="4818"/>
                  <a:pt x="6629" y="4660"/>
                </a:cubicBezTo>
                <a:cubicBezTo>
                  <a:pt x="6536" y="4705"/>
                  <a:pt x="6474" y="4705"/>
                  <a:pt x="6287" y="4705"/>
                </a:cubicBezTo>
                <a:close/>
                <a:moveTo>
                  <a:pt x="15220" y="18067"/>
                </a:moveTo>
                <a:cubicBezTo>
                  <a:pt x="15935" y="18067"/>
                  <a:pt x="16620" y="18067"/>
                  <a:pt x="17274" y="18337"/>
                </a:cubicBezTo>
                <a:cubicBezTo>
                  <a:pt x="17336" y="18360"/>
                  <a:pt x="17398" y="18383"/>
                  <a:pt x="17429" y="18383"/>
                </a:cubicBezTo>
                <a:cubicBezTo>
                  <a:pt x="17492" y="18360"/>
                  <a:pt x="17554" y="18315"/>
                  <a:pt x="17554" y="18270"/>
                </a:cubicBezTo>
                <a:cubicBezTo>
                  <a:pt x="17554" y="18202"/>
                  <a:pt x="17492" y="18134"/>
                  <a:pt x="17429" y="18089"/>
                </a:cubicBezTo>
                <a:cubicBezTo>
                  <a:pt x="17180" y="17796"/>
                  <a:pt x="16963" y="17480"/>
                  <a:pt x="16651" y="17231"/>
                </a:cubicBezTo>
                <a:cubicBezTo>
                  <a:pt x="16340" y="16961"/>
                  <a:pt x="16184" y="16599"/>
                  <a:pt x="15655" y="16441"/>
                </a:cubicBezTo>
                <a:cubicBezTo>
                  <a:pt x="15624" y="16441"/>
                  <a:pt x="15593" y="16396"/>
                  <a:pt x="15593" y="16374"/>
                </a:cubicBezTo>
                <a:cubicBezTo>
                  <a:pt x="15624" y="16351"/>
                  <a:pt x="15655" y="16284"/>
                  <a:pt x="15686" y="16284"/>
                </a:cubicBezTo>
                <a:cubicBezTo>
                  <a:pt x="15967" y="16284"/>
                  <a:pt x="16153" y="16171"/>
                  <a:pt x="16278" y="16013"/>
                </a:cubicBezTo>
                <a:cubicBezTo>
                  <a:pt x="16309" y="15968"/>
                  <a:pt x="16433" y="15945"/>
                  <a:pt x="16496" y="15922"/>
                </a:cubicBezTo>
                <a:cubicBezTo>
                  <a:pt x="16527" y="15990"/>
                  <a:pt x="16589" y="16035"/>
                  <a:pt x="16620" y="16103"/>
                </a:cubicBezTo>
                <a:cubicBezTo>
                  <a:pt x="16651" y="16148"/>
                  <a:pt x="16620" y="16193"/>
                  <a:pt x="16620" y="16216"/>
                </a:cubicBezTo>
                <a:cubicBezTo>
                  <a:pt x="16558" y="16441"/>
                  <a:pt x="16682" y="16599"/>
                  <a:pt x="16900" y="16757"/>
                </a:cubicBezTo>
                <a:cubicBezTo>
                  <a:pt x="17118" y="16915"/>
                  <a:pt x="17274" y="17096"/>
                  <a:pt x="17429" y="17277"/>
                </a:cubicBezTo>
                <a:cubicBezTo>
                  <a:pt x="17585" y="17457"/>
                  <a:pt x="17741" y="17660"/>
                  <a:pt x="17896" y="17841"/>
                </a:cubicBezTo>
                <a:cubicBezTo>
                  <a:pt x="17927" y="17886"/>
                  <a:pt x="18021" y="17909"/>
                  <a:pt x="18083" y="17931"/>
                </a:cubicBezTo>
                <a:cubicBezTo>
                  <a:pt x="18114" y="17886"/>
                  <a:pt x="18145" y="17841"/>
                  <a:pt x="18145" y="17796"/>
                </a:cubicBezTo>
                <a:cubicBezTo>
                  <a:pt x="17927" y="17164"/>
                  <a:pt x="18021" y="16509"/>
                  <a:pt x="18114" y="15855"/>
                </a:cubicBezTo>
                <a:cubicBezTo>
                  <a:pt x="18145" y="15742"/>
                  <a:pt x="18114" y="15606"/>
                  <a:pt x="18052" y="15494"/>
                </a:cubicBezTo>
                <a:cubicBezTo>
                  <a:pt x="17834" y="15200"/>
                  <a:pt x="17616" y="14907"/>
                  <a:pt x="17367" y="14636"/>
                </a:cubicBezTo>
                <a:cubicBezTo>
                  <a:pt x="17149" y="14388"/>
                  <a:pt x="16963" y="14365"/>
                  <a:pt x="16620" y="14523"/>
                </a:cubicBezTo>
                <a:cubicBezTo>
                  <a:pt x="15998" y="14794"/>
                  <a:pt x="15375" y="15087"/>
                  <a:pt x="14784" y="15358"/>
                </a:cubicBezTo>
                <a:cubicBezTo>
                  <a:pt x="14161" y="15652"/>
                  <a:pt x="13663" y="16080"/>
                  <a:pt x="13197" y="16487"/>
                </a:cubicBezTo>
                <a:cubicBezTo>
                  <a:pt x="13134" y="16554"/>
                  <a:pt x="13072" y="16622"/>
                  <a:pt x="13041" y="16712"/>
                </a:cubicBezTo>
                <a:cubicBezTo>
                  <a:pt x="12854" y="17028"/>
                  <a:pt x="12948" y="17277"/>
                  <a:pt x="13321" y="17480"/>
                </a:cubicBezTo>
                <a:cubicBezTo>
                  <a:pt x="13570" y="17615"/>
                  <a:pt x="13819" y="17751"/>
                  <a:pt x="14037" y="17886"/>
                </a:cubicBezTo>
                <a:cubicBezTo>
                  <a:pt x="14224" y="17999"/>
                  <a:pt x="14441" y="18044"/>
                  <a:pt x="14659" y="18044"/>
                </a:cubicBezTo>
                <a:cubicBezTo>
                  <a:pt x="14846" y="18067"/>
                  <a:pt x="15033" y="18067"/>
                  <a:pt x="15220" y="18067"/>
                </a:cubicBezTo>
                <a:close/>
                <a:moveTo>
                  <a:pt x="3206" y="2425"/>
                </a:moveTo>
                <a:cubicBezTo>
                  <a:pt x="2646" y="2493"/>
                  <a:pt x="2116" y="2606"/>
                  <a:pt x="1836" y="3012"/>
                </a:cubicBezTo>
                <a:cubicBezTo>
                  <a:pt x="1743" y="3170"/>
                  <a:pt x="1650" y="3305"/>
                  <a:pt x="1556" y="3463"/>
                </a:cubicBezTo>
                <a:cubicBezTo>
                  <a:pt x="1245" y="4050"/>
                  <a:pt x="1463" y="4637"/>
                  <a:pt x="1525" y="5224"/>
                </a:cubicBezTo>
                <a:cubicBezTo>
                  <a:pt x="1525" y="5337"/>
                  <a:pt x="1681" y="5382"/>
                  <a:pt x="1836" y="5359"/>
                </a:cubicBezTo>
                <a:cubicBezTo>
                  <a:pt x="2054" y="5292"/>
                  <a:pt x="2303" y="5224"/>
                  <a:pt x="2490" y="5134"/>
                </a:cubicBezTo>
                <a:cubicBezTo>
                  <a:pt x="3517" y="4615"/>
                  <a:pt x="4575" y="4186"/>
                  <a:pt x="5789" y="3892"/>
                </a:cubicBezTo>
                <a:cubicBezTo>
                  <a:pt x="5976" y="3847"/>
                  <a:pt x="6131" y="3802"/>
                  <a:pt x="6318" y="3734"/>
                </a:cubicBezTo>
                <a:cubicBezTo>
                  <a:pt x="6505" y="3667"/>
                  <a:pt x="6536" y="3576"/>
                  <a:pt x="6412" y="3441"/>
                </a:cubicBezTo>
                <a:cubicBezTo>
                  <a:pt x="6163" y="3193"/>
                  <a:pt x="5820" y="3012"/>
                  <a:pt x="5447" y="2854"/>
                </a:cubicBezTo>
                <a:cubicBezTo>
                  <a:pt x="4762" y="2583"/>
                  <a:pt x="3984" y="2561"/>
                  <a:pt x="3206" y="242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C5587273-C98B-4F4D-BBF4-B8F07E60C6C4}"/>
              </a:ext>
            </a:extLst>
          </p:cNvPr>
          <p:cNvSpPr/>
          <p:nvPr userDrawn="1"/>
        </p:nvSpPr>
        <p:spPr>
          <a:xfrm>
            <a:off x="1685141" y="2547764"/>
            <a:ext cx="8280803" cy="371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0437" extrusionOk="0">
                <a:moveTo>
                  <a:pt x="74" y="20437"/>
                </a:moveTo>
                <a:cubicBezTo>
                  <a:pt x="-142" y="13069"/>
                  <a:pt x="142" y="4864"/>
                  <a:pt x="608" y="4530"/>
                </a:cubicBezTo>
                <a:cubicBezTo>
                  <a:pt x="756" y="4530"/>
                  <a:pt x="949" y="6539"/>
                  <a:pt x="1062" y="8381"/>
                </a:cubicBezTo>
                <a:cubicBezTo>
                  <a:pt x="1301" y="12065"/>
                  <a:pt x="1540" y="11060"/>
                  <a:pt x="1778" y="8883"/>
                </a:cubicBezTo>
                <a:cubicBezTo>
                  <a:pt x="2176" y="5367"/>
                  <a:pt x="2415" y="5534"/>
                  <a:pt x="2790" y="9553"/>
                </a:cubicBezTo>
                <a:cubicBezTo>
                  <a:pt x="2880" y="10558"/>
                  <a:pt x="3108" y="10558"/>
                  <a:pt x="3187" y="9721"/>
                </a:cubicBezTo>
                <a:cubicBezTo>
                  <a:pt x="3528" y="5702"/>
                  <a:pt x="3812" y="4530"/>
                  <a:pt x="4244" y="8046"/>
                </a:cubicBezTo>
                <a:cubicBezTo>
                  <a:pt x="4437" y="9721"/>
                  <a:pt x="4801" y="7544"/>
                  <a:pt x="5073" y="6204"/>
                </a:cubicBezTo>
                <a:cubicBezTo>
                  <a:pt x="5346" y="4697"/>
                  <a:pt x="5585" y="3860"/>
                  <a:pt x="5857" y="6372"/>
                </a:cubicBezTo>
                <a:cubicBezTo>
                  <a:pt x="5982" y="7544"/>
                  <a:pt x="6232" y="7376"/>
                  <a:pt x="6357" y="6204"/>
                </a:cubicBezTo>
                <a:cubicBezTo>
                  <a:pt x="6630" y="3860"/>
                  <a:pt x="6869" y="4027"/>
                  <a:pt x="7175" y="5032"/>
                </a:cubicBezTo>
                <a:cubicBezTo>
                  <a:pt x="7437" y="5869"/>
                  <a:pt x="7721" y="4865"/>
                  <a:pt x="7994" y="4865"/>
                </a:cubicBezTo>
                <a:cubicBezTo>
                  <a:pt x="8198" y="4865"/>
                  <a:pt x="8437" y="4028"/>
                  <a:pt x="8618" y="5032"/>
                </a:cubicBezTo>
                <a:cubicBezTo>
                  <a:pt x="9039" y="7377"/>
                  <a:pt x="9414" y="6372"/>
                  <a:pt x="9732" y="2186"/>
                </a:cubicBezTo>
                <a:cubicBezTo>
                  <a:pt x="9948" y="-661"/>
                  <a:pt x="10152" y="-493"/>
                  <a:pt x="10357" y="1348"/>
                </a:cubicBezTo>
                <a:cubicBezTo>
                  <a:pt x="10834" y="5702"/>
                  <a:pt x="11345" y="3525"/>
                  <a:pt x="11857" y="3525"/>
                </a:cubicBezTo>
                <a:cubicBezTo>
                  <a:pt x="12073" y="3525"/>
                  <a:pt x="12334" y="3860"/>
                  <a:pt x="12493" y="5702"/>
                </a:cubicBezTo>
                <a:cubicBezTo>
                  <a:pt x="12857" y="10056"/>
                  <a:pt x="12982" y="10726"/>
                  <a:pt x="13379" y="6874"/>
                </a:cubicBezTo>
                <a:cubicBezTo>
                  <a:pt x="13618" y="4530"/>
                  <a:pt x="13845" y="2521"/>
                  <a:pt x="14129" y="6037"/>
                </a:cubicBezTo>
                <a:cubicBezTo>
                  <a:pt x="14186" y="6707"/>
                  <a:pt x="14379" y="6707"/>
                  <a:pt x="14436" y="5870"/>
                </a:cubicBezTo>
                <a:cubicBezTo>
                  <a:pt x="14641" y="2353"/>
                  <a:pt x="14879" y="3358"/>
                  <a:pt x="15129" y="4195"/>
                </a:cubicBezTo>
                <a:cubicBezTo>
                  <a:pt x="15175" y="4363"/>
                  <a:pt x="15220" y="4865"/>
                  <a:pt x="15243" y="4698"/>
                </a:cubicBezTo>
                <a:cubicBezTo>
                  <a:pt x="15890" y="-1163"/>
                  <a:pt x="16606" y="10056"/>
                  <a:pt x="17254" y="3358"/>
                </a:cubicBezTo>
                <a:cubicBezTo>
                  <a:pt x="17288" y="3023"/>
                  <a:pt x="17356" y="3023"/>
                  <a:pt x="17390" y="3358"/>
                </a:cubicBezTo>
                <a:cubicBezTo>
                  <a:pt x="17697" y="7209"/>
                  <a:pt x="17970" y="3860"/>
                  <a:pt x="18265" y="2856"/>
                </a:cubicBezTo>
                <a:cubicBezTo>
                  <a:pt x="18436" y="2353"/>
                  <a:pt x="18629" y="3693"/>
                  <a:pt x="18811" y="4363"/>
                </a:cubicBezTo>
                <a:cubicBezTo>
                  <a:pt x="18879" y="4697"/>
                  <a:pt x="18958" y="5535"/>
                  <a:pt x="19026" y="5367"/>
                </a:cubicBezTo>
                <a:cubicBezTo>
                  <a:pt x="19526" y="5032"/>
                  <a:pt x="20026" y="3860"/>
                  <a:pt x="20515" y="4530"/>
                </a:cubicBezTo>
                <a:cubicBezTo>
                  <a:pt x="20844" y="5032"/>
                  <a:pt x="21140" y="8381"/>
                  <a:pt x="21458" y="10391"/>
                </a:cubicBezTo>
                <a:cubicBezTo>
                  <a:pt x="21413" y="11563"/>
                  <a:pt x="21378" y="13405"/>
                  <a:pt x="21310" y="13740"/>
                </a:cubicBezTo>
                <a:cubicBezTo>
                  <a:pt x="21208" y="14242"/>
                  <a:pt x="21083" y="13740"/>
                  <a:pt x="20958" y="13740"/>
                </a:cubicBezTo>
                <a:cubicBezTo>
                  <a:pt x="20515" y="13070"/>
                  <a:pt x="20060" y="11730"/>
                  <a:pt x="19617" y="12065"/>
                </a:cubicBezTo>
                <a:cubicBezTo>
                  <a:pt x="19254" y="12232"/>
                  <a:pt x="18901" y="13070"/>
                  <a:pt x="18572" y="10223"/>
                </a:cubicBezTo>
                <a:cubicBezTo>
                  <a:pt x="18526" y="9721"/>
                  <a:pt x="18447" y="9888"/>
                  <a:pt x="18390" y="9888"/>
                </a:cubicBezTo>
                <a:cubicBezTo>
                  <a:pt x="17833" y="10893"/>
                  <a:pt x="17277" y="11898"/>
                  <a:pt x="16720" y="12903"/>
                </a:cubicBezTo>
                <a:cubicBezTo>
                  <a:pt x="16663" y="13070"/>
                  <a:pt x="16572" y="13405"/>
                  <a:pt x="16538" y="13070"/>
                </a:cubicBezTo>
                <a:cubicBezTo>
                  <a:pt x="16038" y="7544"/>
                  <a:pt x="15481" y="13740"/>
                  <a:pt x="14959" y="11228"/>
                </a:cubicBezTo>
                <a:cubicBezTo>
                  <a:pt x="14891" y="10893"/>
                  <a:pt x="14777" y="11563"/>
                  <a:pt x="14697" y="12233"/>
                </a:cubicBezTo>
                <a:cubicBezTo>
                  <a:pt x="14447" y="14242"/>
                  <a:pt x="14231" y="15414"/>
                  <a:pt x="13970" y="12400"/>
                </a:cubicBezTo>
                <a:cubicBezTo>
                  <a:pt x="13902" y="11563"/>
                  <a:pt x="13697" y="12233"/>
                  <a:pt x="13595" y="13237"/>
                </a:cubicBezTo>
                <a:cubicBezTo>
                  <a:pt x="13107" y="17926"/>
                  <a:pt x="12675" y="15749"/>
                  <a:pt x="12243" y="11563"/>
                </a:cubicBezTo>
                <a:cubicBezTo>
                  <a:pt x="12186" y="10893"/>
                  <a:pt x="12107" y="10391"/>
                  <a:pt x="12039" y="10391"/>
                </a:cubicBezTo>
                <a:cubicBezTo>
                  <a:pt x="11607" y="10726"/>
                  <a:pt x="11186" y="11395"/>
                  <a:pt x="10755" y="11395"/>
                </a:cubicBezTo>
                <a:cubicBezTo>
                  <a:pt x="10618" y="11395"/>
                  <a:pt x="10436" y="10893"/>
                  <a:pt x="10334" y="9554"/>
                </a:cubicBezTo>
                <a:cubicBezTo>
                  <a:pt x="10130" y="6875"/>
                  <a:pt x="9982" y="7712"/>
                  <a:pt x="9800" y="9721"/>
                </a:cubicBezTo>
                <a:cubicBezTo>
                  <a:pt x="9448" y="13907"/>
                  <a:pt x="9062" y="14744"/>
                  <a:pt x="8630" y="12568"/>
                </a:cubicBezTo>
                <a:cubicBezTo>
                  <a:pt x="8459" y="11730"/>
                  <a:pt x="8243" y="12400"/>
                  <a:pt x="8050" y="12400"/>
                </a:cubicBezTo>
                <a:cubicBezTo>
                  <a:pt x="7755" y="12400"/>
                  <a:pt x="7459" y="12233"/>
                  <a:pt x="7164" y="12233"/>
                </a:cubicBezTo>
                <a:cubicBezTo>
                  <a:pt x="6937" y="12233"/>
                  <a:pt x="6721" y="12400"/>
                  <a:pt x="6494" y="12735"/>
                </a:cubicBezTo>
                <a:cubicBezTo>
                  <a:pt x="6301" y="12903"/>
                  <a:pt x="6073" y="14410"/>
                  <a:pt x="5926" y="13405"/>
                </a:cubicBezTo>
                <a:cubicBezTo>
                  <a:pt x="5539" y="10558"/>
                  <a:pt x="5198" y="11563"/>
                  <a:pt x="4857" y="14577"/>
                </a:cubicBezTo>
                <a:cubicBezTo>
                  <a:pt x="4596" y="17089"/>
                  <a:pt x="4346" y="16586"/>
                  <a:pt x="4119" y="14075"/>
                </a:cubicBezTo>
                <a:cubicBezTo>
                  <a:pt x="3869" y="11395"/>
                  <a:pt x="3664" y="12400"/>
                  <a:pt x="3449" y="14577"/>
                </a:cubicBezTo>
                <a:cubicBezTo>
                  <a:pt x="3028" y="19098"/>
                  <a:pt x="2971" y="18763"/>
                  <a:pt x="2562" y="14242"/>
                </a:cubicBezTo>
                <a:cubicBezTo>
                  <a:pt x="2449" y="12903"/>
                  <a:pt x="2199" y="12400"/>
                  <a:pt x="2074" y="13405"/>
                </a:cubicBezTo>
                <a:cubicBezTo>
                  <a:pt x="1642" y="16586"/>
                  <a:pt x="1267" y="18261"/>
                  <a:pt x="881" y="11730"/>
                </a:cubicBezTo>
                <a:cubicBezTo>
                  <a:pt x="665" y="8047"/>
                  <a:pt x="278" y="11228"/>
                  <a:pt x="165" y="17424"/>
                </a:cubicBezTo>
                <a:cubicBezTo>
                  <a:pt x="142" y="18428"/>
                  <a:pt x="108" y="19265"/>
                  <a:pt x="74" y="2043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B05EFF43-98D3-4B47-9371-A15460763442}"/>
              </a:ext>
            </a:extLst>
          </p:cNvPr>
          <p:cNvSpPr/>
          <p:nvPr userDrawn="1"/>
        </p:nvSpPr>
        <p:spPr>
          <a:xfrm>
            <a:off x="2460995" y="552709"/>
            <a:ext cx="8280803" cy="371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0437" extrusionOk="0">
                <a:moveTo>
                  <a:pt x="74" y="20437"/>
                </a:moveTo>
                <a:cubicBezTo>
                  <a:pt x="-142" y="13069"/>
                  <a:pt x="142" y="4864"/>
                  <a:pt x="608" y="4530"/>
                </a:cubicBezTo>
                <a:cubicBezTo>
                  <a:pt x="756" y="4530"/>
                  <a:pt x="949" y="6539"/>
                  <a:pt x="1062" y="8381"/>
                </a:cubicBezTo>
                <a:cubicBezTo>
                  <a:pt x="1301" y="12065"/>
                  <a:pt x="1540" y="11060"/>
                  <a:pt x="1778" y="8883"/>
                </a:cubicBezTo>
                <a:cubicBezTo>
                  <a:pt x="2176" y="5367"/>
                  <a:pt x="2415" y="5534"/>
                  <a:pt x="2790" y="9553"/>
                </a:cubicBezTo>
                <a:cubicBezTo>
                  <a:pt x="2880" y="10558"/>
                  <a:pt x="3108" y="10558"/>
                  <a:pt x="3187" y="9721"/>
                </a:cubicBezTo>
                <a:cubicBezTo>
                  <a:pt x="3528" y="5702"/>
                  <a:pt x="3812" y="4530"/>
                  <a:pt x="4244" y="8046"/>
                </a:cubicBezTo>
                <a:cubicBezTo>
                  <a:pt x="4437" y="9721"/>
                  <a:pt x="4801" y="7544"/>
                  <a:pt x="5073" y="6204"/>
                </a:cubicBezTo>
                <a:cubicBezTo>
                  <a:pt x="5346" y="4697"/>
                  <a:pt x="5585" y="3860"/>
                  <a:pt x="5857" y="6372"/>
                </a:cubicBezTo>
                <a:cubicBezTo>
                  <a:pt x="5982" y="7544"/>
                  <a:pt x="6232" y="7376"/>
                  <a:pt x="6357" y="6204"/>
                </a:cubicBezTo>
                <a:cubicBezTo>
                  <a:pt x="6630" y="3860"/>
                  <a:pt x="6869" y="4027"/>
                  <a:pt x="7175" y="5032"/>
                </a:cubicBezTo>
                <a:cubicBezTo>
                  <a:pt x="7437" y="5869"/>
                  <a:pt x="7721" y="4865"/>
                  <a:pt x="7994" y="4865"/>
                </a:cubicBezTo>
                <a:cubicBezTo>
                  <a:pt x="8198" y="4865"/>
                  <a:pt x="8437" y="4028"/>
                  <a:pt x="8618" y="5032"/>
                </a:cubicBezTo>
                <a:cubicBezTo>
                  <a:pt x="9039" y="7377"/>
                  <a:pt x="9414" y="6372"/>
                  <a:pt x="9732" y="2186"/>
                </a:cubicBezTo>
                <a:cubicBezTo>
                  <a:pt x="9948" y="-661"/>
                  <a:pt x="10152" y="-493"/>
                  <a:pt x="10357" y="1348"/>
                </a:cubicBezTo>
                <a:cubicBezTo>
                  <a:pt x="10834" y="5702"/>
                  <a:pt x="11345" y="3525"/>
                  <a:pt x="11857" y="3525"/>
                </a:cubicBezTo>
                <a:cubicBezTo>
                  <a:pt x="12073" y="3525"/>
                  <a:pt x="12334" y="3860"/>
                  <a:pt x="12493" y="5702"/>
                </a:cubicBezTo>
                <a:cubicBezTo>
                  <a:pt x="12857" y="10056"/>
                  <a:pt x="12982" y="10726"/>
                  <a:pt x="13379" y="6874"/>
                </a:cubicBezTo>
                <a:cubicBezTo>
                  <a:pt x="13618" y="4530"/>
                  <a:pt x="13845" y="2521"/>
                  <a:pt x="14129" y="6037"/>
                </a:cubicBezTo>
                <a:cubicBezTo>
                  <a:pt x="14186" y="6707"/>
                  <a:pt x="14379" y="6707"/>
                  <a:pt x="14436" y="5870"/>
                </a:cubicBezTo>
                <a:cubicBezTo>
                  <a:pt x="14641" y="2353"/>
                  <a:pt x="14879" y="3358"/>
                  <a:pt x="15129" y="4195"/>
                </a:cubicBezTo>
                <a:cubicBezTo>
                  <a:pt x="15175" y="4363"/>
                  <a:pt x="15220" y="4865"/>
                  <a:pt x="15243" y="4698"/>
                </a:cubicBezTo>
                <a:cubicBezTo>
                  <a:pt x="15890" y="-1163"/>
                  <a:pt x="16606" y="10056"/>
                  <a:pt x="17254" y="3358"/>
                </a:cubicBezTo>
                <a:cubicBezTo>
                  <a:pt x="17288" y="3023"/>
                  <a:pt x="17356" y="3023"/>
                  <a:pt x="17390" y="3358"/>
                </a:cubicBezTo>
                <a:cubicBezTo>
                  <a:pt x="17697" y="7209"/>
                  <a:pt x="17970" y="3860"/>
                  <a:pt x="18265" y="2856"/>
                </a:cubicBezTo>
                <a:cubicBezTo>
                  <a:pt x="18436" y="2353"/>
                  <a:pt x="18629" y="3693"/>
                  <a:pt x="18811" y="4363"/>
                </a:cubicBezTo>
                <a:cubicBezTo>
                  <a:pt x="18879" y="4697"/>
                  <a:pt x="18958" y="5535"/>
                  <a:pt x="19026" y="5367"/>
                </a:cubicBezTo>
                <a:cubicBezTo>
                  <a:pt x="19526" y="5032"/>
                  <a:pt x="20026" y="3860"/>
                  <a:pt x="20515" y="4530"/>
                </a:cubicBezTo>
                <a:cubicBezTo>
                  <a:pt x="20844" y="5032"/>
                  <a:pt x="21140" y="8381"/>
                  <a:pt x="21458" y="10391"/>
                </a:cubicBezTo>
                <a:cubicBezTo>
                  <a:pt x="21413" y="11563"/>
                  <a:pt x="21378" y="13405"/>
                  <a:pt x="21310" y="13740"/>
                </a:cubicBezTo>
                <a:cubicBezTo>
                  <a:pt x="21208" y="14242"/>
                  <a:pt x="21083" y="13740"/>
                  <a:pt x="20958" y="13740"/>
                </a:cubicBezTo>
                <a:cubicBezTo>
                  <a:pt x="20515" y="13070"/>
                  <a:pt x="20060" y="11730"/>
                  <a:pt x="19617" y="12065"/>
                </a:cubicBezTo>
                <a:cubicBezTo>
                  <a:pt x="19254" y="12232"/>
                  <a:pt x="18901" y="13070"/>
                  <a:pt x="18572" y="10223"/>
                </a:cubicBezTo>
                <a:cubicBezTo>
                  <a:pt x="18526" y="9721"/>
                  <a:pt x="18447" y="9888"/>
                  <a:pt x="18390" y="9888"/>
                </a:cubicBezTo>
                <a:cubicBezTo>
                  <a:pt x="17833" y="10893"/>
                  <a:pt x="17277" y="11898"/>
                  <a:pt x="16720" y="12903"/>
                </a:cubicBezTo>
                <a:cubicBezTo>
                  <a:pt x="16663" y="13070"/>
                  <a:pt x="16572" y="13405"/>
                  <a:pt x="16538" y="13070"/>
                </a:cubicBezTo>
                <a:cubicBezTo>
                  <a:pt x="16038" y="7544"/>
                  <a:pt x="15481" y="13740"/>
                  <a:pt x="14959" y="11228"/>
                </a:cubicBezTo>
                <a:cubicBezTo>
                  <a:pt x="14891" y="10893"/>
                  <a:pt x="14777" y="11563"/>
                  <a:pt x="14697" y="12233"/>
                </a:cubicBezTo>
                <a:cubicBezTo>
                  <a:pt x="14447" y="14242"/>
                  <a:pt x="14231" y="15414"/>
                  <a:pt x="13970" y="12400"/>
                </a:cubicBezTo>
                <a:cubicBezTo>
                  <a:pt x="13902" y="11563"/>
                  <a:pt x="13697" y="12233"/>
                  <a:pt x="13595" y="13237"/>
                </a:cubicBezTo>
                <a:cubicBezTo>
                  <a:pt x="13107" y="17926"/>
                  <a:pt x="12675" y="15749"/>
                  <a:pt x="12243" y="11563"/>
                </a:cubicBezTo>
                <a:cubicBezTo>
                  <a:pt x="12186" y="10893"/>
                  <a:pt x="12107" y="10391"/>
                  <a:pt x="12039" y="10391"/>
                </a:cubicBezTo>
                <a:cubicBezTo>
                  <a:pt x="11607" y="10726"/>
                  <a:pt x="11186" y="11395"/>
                  <a:pt x="10755" y="11395"/>
                </a:cubicBezTo>
                <a:cubicBezTo>
                  <a:pt x="10618" y="11395"/>
                  <a:pt x="10436" y="10893"/>
                  <a:pt x="10334" y="9554"/>
                </a:cubicBezTo>
                <a:cubicBezTo>
                  <a:pt x="10130" y="6875"/>
                  <a:pt x="9982" y="7712"/>
                  <a:pt x="9800" y="9721"/>
                </a:cubicBezTo>
                <a:cubicBezTo>
                  <a:pt x="9448" y="13907"/>
                  <a:pt x="9062" y="14744"/>
                  <a:pt x="8630" y="12568"/>
                </a:cubicBezTo>
                <a:cubicBezTo>
                  <a:pt x="8459" y="11730"/>
                  <a:pt x="8243" y="12400"/>
                  <a:pt x="8050" y="12400"/>
                </a:cubicBezTo>
                <a:cubicBezTo>
                  <a:pt x="7755" y="12400"/>
                  <a:pt x="7459" y="12233"/>
                  <a:pt x="7164" y="12233"/>
                </a:cubicBezTo>
                <a:cubicBezTo>
                  <a:pt x="6937" y="12233"/>
                  <a:pt x="6721" y="12400"/>
                  <a:pt x="6494" y="12735"/>
                </a:cubicBezTo>
                <a:cubicBezTo>
                  <a:pt x="6301" y="12903"/>
                  <a:pt x="6073" y="14410"/>
                  <a:pt x="5926" y="13405"/>
                </a:cubicBezTo>
                <a:cubicBezTo>
                  <a:pt x="5539" y="10558"/>
                  <a:pt x="5198" y="11563"/>
                  <a:pt x="4857" y="14577"/>
                </a:cubicBezTo>
                <a:cubicBezTo>
                  <a:pt x="4596" y="17089"/>
                  <a:pt x="4346" y="16586"/>
                  <a:pt x="4119" y="14075"/>
                </a:cubicBezTo>
                <a:cubicBezTo>
                  <a:pt x="3869" y="11395"/>
                  <a:pt x="3664" y="12400"/>
                  <a:pt x="3449" y="14577"/>
                </a:cubicBezTo>
                <a:cubicBezTo>
                  <a:pt x="3028" y="19098"/>
                  <a:pt x="2971" y="18763"/>
                  <a:pt x="2562" y="14242"/>
                </a:cubicBezTo>
                <a:cubicBezTo>
                  <a:pt x="2449" y="12903"/>
                  <a:pt x="2199" y="12400"/>
                  <a:pt x="2074" y="13405"/>
                </a:cubicBezTo>
                <a:cubicBezTo>
                  <a:pt x="1642" y="16586"/>
                  <a:pt x="1267" y="18261"/>
                  <a:pt x="881" y="11730"/>
                </a:cubicBezTo>
                <a:cubicBezTo>
                  <a:pt x="665" y="8047"/>
                  <a:pt x="278" y="11228"/>
                  <a:pt x="165" y="17424"/>
                </a:cubicBezTo>
                <a:cubicBezTo>
                  <a:pt x="142" y="18428"/>
                  <a:pt x="108" y="19265"/>
                  <a:pt x="74" y="2043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SWO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">
            <a:extLst>
              <a:ext uri="{FF2B5EF4-FFF2-40B4-BE49-F238E27FC236}">
                <a16:creationId xmlns:a16="http://schemas.microsoft.com/office/drawing/2014/main" id="{5CF69674-E9D4-E345-9DEA-21B4A2C3F7D3}"/>
              </a:ext>
            </a:extLst>
          </p:cNvPr>
          <p:cNvSpPr/>
          <p:nvPr/>
        </p:nvSpPr>
        <p:spPr>
          <a:xfrm>
            <a:off x="3467708" y="1409915"/>
            <a:ext cx="2767262" cy="224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19" extrusionOk="0">
                <a:moveTo>
                  <a:pt x="219" y="1620"/>
                </a:moveTo>
                <a:cubicBezTo>
                  <a:pt x="263" y="837"/>
                  <a:pt x="965" y="81"/>
                  <a:pt x="1645" y="54"/>
                </a:cubicBezTo>
                <a:cubicBezTo>
                  <a:pt x="2917" y="0"/>
                  <a:pt x="4210" y="0"/>
                  <a:pt x="5482" y="0"/>
                </a:cubicBezTo>
                <a:cubicBezTo>
                  <a:pt x="6557" y="0"/>
                  <a:pt x="7631" y="54"/>
                  <a:pt x="8706" y="81"/>
                </a:cubicBezTo>
                <a:cubicBezTo>
                  <a:pt x="9495" y="108"/>
                  <a:pt x="10285" y="54"/>
                  <a:pt x="11074" y="162"/>
                </a:cubicBezTo>
                <a:cubicBezTo>
                  <a:pt x="12850" y="405"/>
                  <a:pt x="14627" y="675"/>
                  <a:pt x="16403" y="972"/>
                </a:cubicBezTo>
                <a:cubicBezTo>
                  <a:pt x="17039" y="1080"/>
                  <a:pt x="17741" y="1161"/>
                  <a:pt x="18289" y="1539"/>
                </a:cubicBezTo>
                <a:cubicBezTo>
                  <a:pt x="19341" y="2214"/>
                  <a:pt x="20328" y="3078"/>
                  <a:pt x="21315" y="3915"/>
                </a:cubicBezTo>
                <a:cubicBezTo>
                  <a:pt x="21490" y="4050"/>
                  <a:pt x="21556" y="4455"/>
                  <a:pt x="21578" y="4752"/>
                </a:cubicBezTo>
                <a:cubicBezTo>
                  <a:pt x="21600" y="4941"/>
                  <a:pt x="21447" y="5157"/>
                  <a:pt x="21447" y="5373"/>
                </a:cubicBezTo>
                <a:cubicBezTo>
                  <a:pt x="21447" y="7533"/>
                  <a:pt x="21468" y="9666"/>
                  <a:pt x="21490" y="11799"/>
                </a:cubicBezTo>
                <a:cubicBezTo>
                  <a:pt x="21512" y="14499"/>
                  <a:pt x="21578" y="17199"/>
                  <a:pt x="21578" y="19926"/>
                </a:cubicBezTo>
                <a:cubicBezTo>
                  <a:pt x="21578" y="20439"/>
                  <a:pt x="21403" y="21033"/>
                  <a:pt x="21139" y="21384"/>
                </a:cubicBezTo>
                <a:cubicBezTo>
                  <a:pt x="20986" y="21600"/>
                  <a:pt x="20482" y="21492"/>
                  <a:pt x="20153" y="21492"/>
                </a:cubicBezTo>
                <a:cubicBezTo>
                  <a:pt x="18355" y="21384"/>
                  <a:pt x="16578" y="21222"/>
                  <a:pt x="14780" y="21195"/>
                </a:cubicBezTo>
                <a:cubicBezTo>
                  <a:pt x="13135" y="21168"/>
                  <a:pt x="11513" y="21276"/>
                  <a:pt x="9868" y="21330"/>
                </a:cubicBezTo>
                <a:cubicBezTo>
                  <a:pt x="8070" y="21384"/>
                  <a:pt x="6272" y="21357"/>
                  <a:pt x="4474" y="21492"/>
                </a:cubicBezTo>
                <a:cubicBezTo>
                  <a:pt x="3662" y="21573"/>
                  <a:pt x="3136" y="21303"/>
                  <a:pt x="2610" y="20574"/>
                </a:cubicBezTo>
                <a:cubicBezTo>
                  <a:pt x="2215" y="20034"/>
                  <a:pt x="1754" y="19467"/>
                  <a:pt x="1228" y="19170"/>
                </a:cubicBezTo>
                <a:cubicBezTo>
                  <a:pt x="482" y="18765"/>
                  <a:pt x="263" y="18063"/>
                  <a:pt x="263" y="17226"/>
                </a:cubicBezTo>
                <a:cubicBezTo>
                  <a:pt x="241" y="16362"/>
                  <a:pt x="395" y="15498"/>
                  <a:pt x="351" y="14634"/>
                </a:cubicBezTo>
                <a:cubicBezTo>
                  <a:pt x="263" y="12366"/>
                  <a:pt x="88" y="10098"/>
                  <a:pt x="0" y="8478"/>
                </a:cubicBezTo>
                <a:cubicBezTo>
                  <a:pt x="88" y="5724"/>
                  <a:pt x="132" y="3672"/>
                  <a:pt x="219" y="1620"/>
                </a:cubicBezTo>
                <a:close/>
                <a:moveTo>
                  <a:pt x="5153" y="20034"/>
                </a:moveTo>
                <a:cubicBezTo>
                  <a:pt x="6623" y="20034"/>
                  <a:pt x="8070" y="20061"/>
                  <a:pt x="9539" y="20034"/>
                </a:cubicBezTo>
                <a:cubicBezTo>
                  <a:pt x="11447" y="20007"/>
                  <a:pt x="13377" y="19899"/>
                  <a:pt x="15284" y="19953"/>
                </a:cubicBezTo>
                <a:cubicBezTo>
                  <a:pt x="16841" y="19980"/>
                  <a:pt x="18420" y="20196"/>
                  <a:pt x="19977" y="20331"/>
                </a:cubicBezTo>
                <a:cubicBezTo>
                  <a:pt x="20482" y="20385"/>
                  <a:pt x="20701" y="20223"/>
                  <a:pt x="20701" y="19521"/>
                </a:cubicBezTo>
                <a:cubicBezTo>
                  <a:pt x="20679" y="16308"/>
                  <a:pt x="20679" y="13095"/>
                  <a:pt x="20701" y="9909"/>
                </a:cubicBezTo>
                <a:cubicBezTo>
                  <a:pt x="20701" y="8505"/>
                  <a:pt x="20811" y="7101"/>
                  <a:pt x="20767" y="5724"/>
                </a:cubicBezTo>
                <a:cubicBezTo>
                  <a:pt x="20767" y="5481"/>
                  <a:pt x="20372" y="5076"/>
                  <a:pt x="20131" y="5049"/>
                </a:cubicBezTo>
                <a:cubicBezTo>
                  <a:pt x="18618" y="4806"/>
                  <a:pt x="17127" y="4671"/>
                  <a:pt x="15613" y="4509"/>
                </a:cubicBezTo>
                <a:cubicBezTo>
                  <a:pt x="13223" y="4266"/>
                  <a:pt x="10833" y="3996"/>
                  <a:pt x="8443" y="3780"/>
                </a:cubicBezTo>
                <a:cubicBezTo>
                  <a:pt x="6908" y="3645"/>
                  <a:pt x="5373" y="3564"/>
                  <a:pt x="3816" y="3429"/>
                </a:cubicBezTo>
                <a:cubicBezTo>
                  <a:pt x="3399" y="3402"/>
                  <a:pt x="3246" y="3618"/>
                  <a:pt x="3224" y="4077"/>
                </a:cubicBezTo>
                <a:cubicBezTo>
                  <a:pt x="3048" y="7776"/>
                  <a:pt x="2719" y="11475"/>
                  <a:pt x="3180" y="15174"/>
                </a:cubicBezTo>
                <a:cubicBezTo>
                  <a:pt x="3399" y="16902"/>
                  <a:pt x="3553" y="18603"/>
                  <a:pt x="3750" y="20331"/>
                </a:cubicBezTo>
                <a:cubicBezTo>
                  <a:pt x="3816" y="20250"/>
                  <a:pt x="3881" y="20196"/>
                  <a:pt x="3947" y="20115"/>
                </a:cubicBezTo>
                <a:cubicBezTo>
                  <a:pt x="4364" y="20115"/>
                  <a:pt x="4759" y="20034"/>
                  <a:pt x="5153" y="20034"/>
                </a:cubicBezTo>
                <a:close/>
                <a:moveTo>
                  <a:pt x="1140" y="15471"/>
                </a:moveTo>
                <a:cubicBezTo>
                  <a:pt x="987" y="16686"/>
                  <a:pt x="1842" y="16794"/>
                  <a:pt x="2390" y="17388"/>
                </a:cubicBezTo>
                <a:cubicBezTo>
                  <a:pt x="2390" y="16578"/>
                  <a:pt x="2390" y="15903"/>
                  <a:pt x="1842" y="15417"/>
                </a:cubicBezTo>
                <a:cubicBezTo>
                  <a:pt x="1601" y="15201"/>
                  <a:pt x="1250" y="14904"/>
                  <a:pt x="1689" y="14418"/>
                </a:cubicBezTo>
                <a:cubicBezTo>
                  <a:pt x="1732" y="14364"/>
                  <a:pt x="1469" y="13824"/>
                  <a:pt x="1338" y="13527"/>
                </a:cubicBezTo>
                <a:cubicBezTo>
                  <a:pt x="1294" y="13554"/>
                  <a:pt x="1250" y="13581"/>
                  <a:pt x="1206" y="13608"/>
                </a:cubicBezTo>
                <a:cubicBezTo>
                  <a:pt x="1206" y="14256"/>
                  <a:pt x="1228" y="14877"/>
                  <a:pt x="1140" y="15471"/>
                </a:cubicBezTo>
                <a:close/>
                <a:moveTo>
                  <a:pt x="1425" y="3132"/>
                </a:moveTo>
                <a:cubicBezTo>
                  <a:pt x="1798" y="3321"/>
                  <a:pt x="2105" y="3699"/>
                  <a:pt x="2434" y="3996"/>
                </a:cubicBezTo>
                <a:cubicBezTo>
                  <a:pt x="2829" y="2835"/>
                  <a:pt x="2588" y="2430"/>
                  <a:pt x="1009" y="1647"/>
                </a:cubicBezTo>
                <a:cubicBezTo>
                  <a:pt x="987" y="2241"/>
                  <a:pt x="789" y="2808"/>
                  <a:pt x="1425" y="3132"/>
                </a:cubicBezTo>
                <a:close/>
                <a:moveTo>
                  <a:pt x="2039" y="9342"/>
                </a:moveTo>
                <a:cubicBezTo>
                  <a:pt x="2390" y="8370"/>
                  <a:pt x="1930" y="7371"/>
                  <a:pt x="987" y="7101"/>
                </a:cubicBezTo>
                <a:cubicBezTo>
                  <a:pt x="724" y="8289"/>
                  <a:pt x="1206" y="8937"/>
                  <a:pt x="2039" y="9342"/>
                </a:cubicBezTo>
                <a:close/>
                <a:moveTo>
                  <a:pt x="17390" y="3456"/>
                </a:moveTo>
                <a:cubicBezTo>
                  <a:pt x="16666" y="2754"/>
                  <a:pt x="16184" y="1620"/>
                  <a:pt x="14999" y="1998"/>
                </a:cubicBezTo>
                <a:cubicBezTo>
                  <a:pt x="15723" y="2646"/>
                  <a:pt x="16205" y="3780"/>
                  <a:pt x="17390" y="3456"/>
                </a:cubicBezTo>
                <a:close/>
                <a:moveTo>
                  <a:pt x="15043" y="3159"/>
                </a:moveTo>
                <a:cubicBezTo>
                  <a:pt x="14320" y="2484"/>
                  <a:pt x="13749" y="1566"/>
                  <a:pt x="12587" y="1566"/>
                </a:cubicBezTo>
                <a:cubicBezTo>
                  <a:pt x="13399" y="2376"/>
                  <a:pt x="13881" y="3456"/>
                  <a:pt x="15043" y="3159"/>
                </a:cubicBezTo>
                <a:close/>
                <a:moveTo>
                  <a:pt x="12807" y="2916"/>
                </a:moveTo>
                <a:cubicBezTo>
                  <a:pt x="12061" y="2349"/>
                  <a:pt x="11644" y="1215"/>
                  <a:pt x="10460" y="1350"/>
                </a:cubicBezTo>
                <a:cubicBezTo>
                  <a:pt x="11206" y="2133"/>
                  <a:pt x="11644" y="3240"/>
                  <a:pt x="12807" y="2916"/>
                </a:cubicBezTo>
                <a:close/>
                <a:moveTo>
                  <a:pt x="7039" y="2430"/>
                </a:moveTo>
                <a:cubicBezTo>
                  <a:pt x="6469" y="1647"/>
                  <a:pt x="5416" y="1134"/>
                  <a:pt x="4868" y="1377"/>
                </a:cubicBezTo>
                <a:cubicBezTo>
                  <a:pt x="5438" y="2295"/>
                  <a:pt x="6162" y="2619"/>
                  <a:pt x="7039" y="2430"/>
                </a:cubicBezTo>
                <a:close/>
                <a:moveTo>
                  <a:pt x="1360" y="11502"/>
                </a:moveTo>
                <a:cubicBezTo>
                  <a:pt x="1316" y="11475"/>
                  <a:pt x="1140" y="11637"/>
                  <a:pt x="1118" y="11745"/>
                </a:cubicBezTo>
                <a:cubicBezTo>
                  <a:pt x="943" y="12717"/>
                  <a:pt x="1535" y="13014"/>
                  <a:pt x="2083" y="13392"/>
                </a:cubicBezTo>
                <a:cubicBezTo>
                  <a:pt x="2303" y="12447"/>
                  <a:pt x="1930" y="11907"/>
                  <a:pt x="1360" y="11502"/>
                </a:cubicBezTo>
                <a:close/>
                <a:moveTo>
                  <a:pt x="4561" y="2511"/>
                </a:moveTo>
                <a:cubicBezTo>
                  <a:pt x="4210" y="1539"/>
                  <a:pt x="3311" y="1107"/>
                  <a:pt x="2500" y="1566"/>
                </a:cubicBezTo>
                <a:cubicBezTo>
                  <a:pt x="3158" y="1836"/>
                  <a:pt x="3794" y="2160"/>
                  <a:pt x="4561" y="2511"/>
                </a:cubicBezTo>
                <a:close/>
                <a:moveTo>
                  <a:pt x="2193" y="6156"/>
                </a:moveTo>
                <a:cubicBezTo>
                  <a:pt x="1710" y="5751"/>
                  <a:pt x="1338" y="5427"/>
                  <a:pt x="965" y="5103"/>
                </a:cubicBezTo>
                <a:cubicBezTo>
                  <a:pt x="680" y="5589"/>
                  <a:pt x="789" y="5751"/>
                  <a:pt x="2193" y="6858"/>
                </a:cubicBezTo>
                <a:cubicBezTo>
                  <a:pt x="2193" y="6507"/>
                  <a:pt x="2193" y="6210"/>
                  <a:pt x="2193" y="6156"/>
                </a:cubicBezTo>
                <a:close/>
                <a:moveTo>
                  <a:pt x="8772" y="2754"/>
                </a:moveTo>
                <a:cubicBezTo>
                  <a:pt x="8245" y="1431"/>
                  <a:pt x="7719" y="1026"/>
                  <a:pt x="6908" y="1296"/>
                </a:cubicBezTo>
                <a:cubicBezTo>
                  <a:pt x="7587" y="1836"/>
                  <a:pt x="8180" y="2295"/>
                  <a:pt x="8772" y="2754"/>
                </a:cubicBezTo>
                <a:close/>
                <a:moveTo>
                  <a:pt x="1403" y="4671"/>
                </a:moveTo>
                <a:cubicBezTo>
                  <a:pt x="1645" y="4671"/>
                  <a:pt x="1908" y="5049"/>
                  <a:pt x="2171" y="5265"/>
                </a:cubicBezTo>
                <a:cubicBezTo>
                  <a:pt x="2500" y="4833"/>
                  <a:pt x="2127" y="4347"/>
                  <a:pt x="965" y="3807"/>
                </a:cubicBezTo>
                <a:cubicBezTo>
                  <a:pt x="965" y="4239"/>
                  <a:pt x="768" y="4698"/>
                  <a:pt x="1403" y="4671"/>
                </a:cubicBezTo>
                <a:close/>
                <a:moveTo>
                  <a:pt x="1162" y="9855"/>
                </a:moveTo>
                <a:cubicBezTo>
                  <a:pt x="1118" y="9882"/>
                  <a:pt x="1075" y="9936"/>
                  <a:pt x="1009" y="9963"/>
                </a:cubicBezTo>
                <a:cubicBezTo>
                  <a:pt x="1294" y="10368"/>
                  <a:pt x="1601" y="10773"/>
                  <a:pt x="2017" y="11340"/>
                </a:cubicBezTo>
                <a:cubicBezTo>
                  <a:pt x="2039" y="10773"/>
                  <a:pt x="2039" y="10476"/>
                  <a:pt x="2039" y="10341"/>
                </a:cubicBezTo>
                <a:cubicBezTo>
                  <a:pt x="1710" y="10152"/>
                  <a:pt x="1447" y="9990"/>
                  <a:pt x="1162" y="9855"/>
                </a:cubicBezTo>
                <a:close/>
                <a:moveTo>
                  <a:pt x="2500" y="19008"/>
                </a:moveTo>
                <a:cubicBezTo>
                  <a:pt x="2566" y="18900"/>
                  <a:pt x="2653" y="18819"/>
                  <a:pt x="2719" y="18711"/>
                </a:cubicBezTo>
                <a:cubicBezTo>
                  <a:pt x="2215" y="18279"/>
                  <a:pt x="1689" y="17874"/>
                  <a:pt x="1184" y="17442"/>
                </a:cubicBezTo>
                <a:cubicBezTo>
                  <a:pt x="1162" y="17469"/>
                  <a:pt x="1140" y="17523"/>
                  <a:pt x="1096" y="17550"/>
                </a:cubicBezTo>
                <a:cubicBezTo>
                  <a:pt x="1579" y="18036"/>
                  <a:pt x="2039" y="18522"/>
                  <a:pt x="2500" y="19008"/>
                </a:cubicBezTo>
                <a:close/>
                <a:moveTo>
                  <a:pt x="10372" y="2781"/>
                </a:moveTo>
                <a:cubicBezTo>
                  <a:pt x="10416" y="2727"/>
                  <a:pt x="10460" y="2646"/>
                  <a:pt x="10482" y="2592"/>
                </a:cubicBezTo>
                <a:cubicBezTo>
                  <a:pt x="10000" y="2106"/>
                  <a:pt x="9539" y="1620"/>
                  <a:pt x="9057" y="1161"/>
                </a:cubicBezTo>
                <a:cubicBezTo>
                  <a:pt x="8991" y="1269"/>
                  <a:pt x="8925" y="1350"/>
                  <a:pt x="8859" y="1458"/>
                </a:cubicBezTo>
                <a:cubicBezTo>
                  <a:pt x="9364" y="1890"/>
                  <a:pt x="9868" y="2322"/>
                  <a:pt x="10372" y="2781"/>
                </a:cubicBezTo>
                <a:close/>
                <a:moveTo>
                  <a:pt x="17631" y="2349"/>
                </a:moveTo>
                <a:cubicBezTo>
                  <a:pt x="17587" y="2430"/>
                  <a:pt x="17543" y="2511"/>
                  <a:pt x="17499" y="2592"/>
                </a:cubicBezTo>
                <a:cubicBezTo>
                  <a:pt x="18026" y="3051"/>
                  <a:pt x="18574" y="3483"/>
                  <a:pt x="19100" y="3942"/>
                </a:cubicBezTo>
                <a:cubicBezTo>
                  <a:pt x="19144" y="3861"/>
                  <a:pt x="19188" y="3780"/>
                  <a:pt x="19232" y="3672"/>
                </a:cubicBezTo>
                <a:cubicBezTo>
                  <a:pt x="18705" y="3240"/>
                  <a:pt x="18157" y="2781"/>
                  <a:pt x="17631" y="2349"/>
                </a:cubicBezTo>
                <a:close/>
                <a:moveTo>
                  <a:pt x="2237" y="14661"/>
                </a:moveTo>
                <a:cubicBezTo>
                  <a:pt x="2237" y="14607"/>
                  <a:pt x="2193" y="14580"/>
                  <a:pt x="2149" y="14526"/>
                </a:cubicBezTo>
                <a:cubicBezTo>
                  <a:pt x="2105" y="14553"/>
                  <a:pt x="2061" y="14607"/>
                  <a:pt x="2061" y="14634"/>
                </a:cubicBezTo>
                <a:cubicBezTo>
                  <a:pt x="2061" y="14688"/>
                  <a:pt x="2105" y="14715"/>
                  <a:pt x="2149" y="14823"/>
                </a:cubicBezTo>
                <a:cubicBezTo>
                  <a:pt x="2193" y="14742"/>
                  <a:pt x="2259" y="14688"/>
                  <a:pt x="2237" y="146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5DF3CD9F-A154-6447-816C-AF3836976410}"/>
              </a:ext>
            </a:extLst>
          </p:cNvPr>
          <p:cNvSpPr/>
          <p:nvPr/>
        </p:nvSpPr>
        <p:spPr>
          <a:xfrm>
            <a:off x="6364042" y="1438035"/>
            <a:ext cx="2772610" cy="2236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3" extrusionOk="0">
                <a:moveTo>
                  <a:pt x="21600" y="8553"/>
                </a:moveTo>
                <a:cubicBezTo>
                  <a:pt x="21490" y="10177"/>
                  <a:pt x="21315" y="12451"/>
                  <a:pt x="21228" y="14725"/>
                </a:cubicBezTo>
                <a:cubicBezTo>
                  <a:pt x="21184" y="15591"/>
                  <a:pt x="21337" y="16457"/>
                  <a:pt x="21315" y="17323"/>
                </a:cubicBezTo>
                <a:cubicBezTo>
                  <a:pt x="21293" y="18162"/>
                  <a:pt x="21074" y="18866"/>
                  <a:pt x="20329" y="19245"/>
                </a:cubicBezTo>
                <a:cubicBezTo>
                  <a:pt x="19804" y="19516"/>
                  <a:pt x="19344" y="20084"/>
                  <a:pt x="18949" y="20626"/>
                </a:cubicBezTo>
                <a:cubicBezTo>
                  <a:pt x="18424" y="21329"/>
                  <a:pt x="17898" y="21600"/>
                  <a:pt x="17087" y="21519"/>
                </a:cubicBezTo>
                <a:cubicBezTo>
                  <a:pt x="15291" y="21356"/>
                  <a:pt x="13495" y="21383"/>
                  <a:pt x="11698" y="21302"/>
                </a:cubicBezTo>
                <a:cubicBezTo>
                  <a:pt x="10055" y="21248"/>
                  <a:pt x="8434" y="21113"/>
                  <a:pt x="6791" y="21140"/>
                </a:cubicBezTo>
                <a:cubicBezTo>
                  <a:pt x="4995" y="21167"/>
                  <a:pt x="3198" y="21329"/>
                  <a:pt x="1424" y="21411"/>
                </a:cubicBezTo>
                <a:cubicBezTo>
                  <a:pt x="1095" y="21438"/>
                  <a:pt x="591" y="21519"/>
                  <a:pt x="438" y="21302"/>
                </a:cubicBezTo>
                <a:cubicBezTo>
                  <a:pt x="175" y="20923"/>
                  <a:pt x="0" y="20328"/>
                  <a:pt x="0" y="19841"/>
                </a:cubicBezTo>
                <a:cubicBezTo>
                  <a:pt x="0" y="17134"/>
                  <a:pt x="66" y="14427"/>
                  <a:pt x="110" y="11693"/>
                </a:cubicBezTo>
                <a:cubicBezTo>
                  <a:pt x="153" y="9555"/>
                  <a:pt x="175" y="7389"/>
                  <a:pt x="197" y="5251"/>
                </a:cubicBezTo>
                <a:cubicBezTo>
                  <a:pt x="197" y="5035"/>
                  <a:pt x="44" y="4818"/>
                  <a:pt x="66" y="4629"/>
                </a:cubicBezTo>
                <a:cubicBezTo>
                  <a:pt x="110" y="4331"/>
                  <a:pt x="175" y="3952"/>
                  <a:pt x="351" y="3817"/>
                </a:cubicBezTo>
                <a:cubicBezTo>
                  <a:pt x="1336" y="2977"/>
                  <a:pt x="2322" y="2138"/>
                  <a:pt x="3374" y="1462"/>
                </a:cubicBezTo>
                <a:cubicBezTo>
                  <a:pt x="3943" y="1110"/>
                  <a:pt x="4622" y="1029"/>
                  <a:pt x="5258" y="920"/>
                </a:cubicBezTo>
                <a:cubicBezTo>
                  <a:pt x="7032" y="623"/>
                  <a:pt x="8807" y="352"/>
                  <a:pt x="10581" y="135"/>
                </a:cubicBezTo>
                <a:cubicBezTo>
                  <a:pt x="11370" y="27"/>
                  <a:pt x="12158" y="81"/>
                  <a:pt x="12947" y="54"/>
                </a:cubicBezTo>
                <a:cubicBezTo>
                  <a:pt x="14020" y="27"/>
                  <a:pt x="15094" y="0"/>
                  <a:pt x="16167" y="0"/>
                </a:cubicBezTo>
                <a:cubicBezTo>
                  <a:pt x="17438" y="0"/>
                  <a:pt x="18730" y="27"/>
                  <a:pt x="20001" y="81"/>
                </a:cubicBezTo>
                <a:cubicBezTo>
                  <a:pt x="20680" y="108"/>
                  <a:pt x="21381" y="866"/>
                  <a:pt x="21403" y="1651"/>
                </a:cubicBezTo>
                <a:cubicBezTo>
                  <a:pt x="21490" y="3789"/>
                  <a:pt x="21512" y="5847"/>
                  <a:pt x="21600" y="8553"/>
                </a:cubicBezTo>
                <a:close/>
                <a:moveTo>
                  <a:pt x="17569" y="20274"/>
                </a:moveTo>
                <a:cubicBezTo>
                  <a:pt x="17635" y="20355"/>
                  <a:pt x="17701" y="20409"/>
                  <a:pt x="17766" y="20490"/>
                </a:cubicBezTo>
                <a:cubicBezTo>
                  <a:pt x="17963" y="18758"/>
                  <a:pt x="18139" y="17053"/>
                  <a:pt x="18358" y="15320"/>
                </a:cubicBezTo>
                <a:cubicBezTo>
                  <a:pt x="18840" y="11612"/>
                  <a:pt x="18533" y="7904"/>
                  <a:pt x="18358" y="4195"/>
                </a:cubicBezTo>
                <a:cubicBezTo>
                  <a:pt x="18336" y="3735"/>
                  <a:pt x="18183" y="3519"/>
                  <a:pt x="17766" y="3546"/>
                </a:cubicBezTo>
                <a:cubicBezTo>
                  <a:pt x="16233" y="3654"/>
                  <a:pt x="14677" y="3735"/>
                  <a:pt x="13144" y="3844"/>
                </a:cubicBezTo>
                <a:cubicBezTo>
                  <a:pt x="10756" y="4033"/>
                  <a:pt x="8368" y="4277"/>
                  <a:pt x="5981" y="4520"/>
                </a:cubicBezTo>
                <a:cubicBezTo>
                  <a:pt x="4469" y="4683"/>
                  <a:pt x="2957" y="4818"/>
                  <a:pt x="1468" y="5035"/>
                </a:cubicBezTo>
                <a:cubicBezTo>
                  <a:pt x="1227" y="5062"/>
                  <a:pt x="832" y="5468"/>
                  <a:pt x="811" y="5711"/>
                </a:cubicBezTo>
                <a:cubicBezTo>
                  <a:pt x="767" y="7119"/>
                  <a:pt x="854" y="8526"/>
                  <a:pt x="876" y="9907"/>
                </a:cubicBezTo>
                <a:cubicBezTo>
                  <a:pt x="876" y="13128"/>
                  <a:pt x="876" y="16349"/>
                  <a:pt x="832" y="19543"/>
                </a:cubicBezTo>
                <a:cubicBezTo>
                  <a:pt x="832" y="20247"/>
                  <a:pt x="1052" y="20382"/>
                  <a:pt x="1555" y="20355"/>
                </a:cubicBezTo>
                <a:cubicBezTo>
                  <a:pt x="3111" y="20220"/>
                  <a:pt x="4666" y="20030"/>
                  <a:pt x="6243" y="20003"/>
                </a:cubicBezTo>
                <a:cubicBezTo>
                  <a:pt x="8149" y="19976"/>
                  <a:pt x="10077" y="20111"/>
                  <a:pt x="11983" y="20138"/>
                </a:cubicBezTo>
                <a:cubicBezTo>
                  <a:pt x="13451" y="20165"/>
                  <a:pt x="14897" y="20138"/>
                  <a:pt x="16364" y="20165"/>
                </a:cubicBezTo>
                <a:cubicBezTo>
                  <a:pt x="16781" y="20165"/>
                  <a:pt x="17175" y="20220"/>
                  <a:pt x="17569" y="20274"/>
                </a:cubicBezTo>
                <a:close/>
                <a:moveTo>
                  <a:pt x="20351" y="13750"/>
                </a:moveTo>
                <a:cubicBezTo>
                  <a:pt x="20307" y="13723"/>
                  <a:pt x="20264" y="13696"/>
                  <a:pt x="20220" y="13669"/>
                </a:cubicBezTo>
                <a:cubicBezTo>
                  <a:pt x="20088" y="13967"/>
                  <a:pt x="19804" y="14508"/>
                  <a:pt x="19869" y="14562"/>
                </a:cubicBezTo>
                <a:cubicBezTo>
                  <a:pt x="20307" y="15050"/>
                  <a:pt x="19957" y="15347"/>
                  <a:pt x="19716" y="15564"/>
                </a:cubicBezTo>
                <a:cubicBezTo>
                  <a:pt x="19146" y="16051"/>
                  <a:pt x="19146" y="16728"/>
                  <a:pt x="19146" y="17513"/>
                </a:cubicBezTo>
                <a:cubicBezTo>
                  <a:pt x="19694" y="16944"/>
                  <a:pt x="20548" y="16809"/>
                  <a:pt x="20417" y="15618"/>
                </a:cubicBezTo>
                <a:cubicBezTo>
                  <a:pt x="20329" y="14995"/>
                  <a:pt x="20373" y="14373"/>
                  <a:pt x="20351" y="13750"/>
                </a:cubicBezTo>
                <a:close/>
                <a:moveTo>
                  <a:pt x="20614" y="1732"/>
                </a:moveTo>
                <a:cubicBezTo>
                  <a:pt x="19037" y="2517"/>
                  <a:pt x="18796" y="2923"/>
                  <a:pt x="19190" y="4087"/>
                </a:cubicBezTo>
                <a:cubicBezTo>
                  <a:pt x="19519" y="3789"/>
                  <a:pt x="19826" y="3411"/>
                  <a:pt x="20198" y="3248"/>
                </a:cubicBezTo>
                <a:cubicBezTo>
                  <a:pt x="20833" y="2923"/>
                  <a:pt x="20636" y="2355"/>
                  <a:pt x="20614" y="1732"/>
                </a:cubicBezTo>
                <a:close/>
                <a:moveTo>
                  <a:pt x="20614" y="7200"/>
                </a:moveTo>
                <a:cubicBezTo>
                  <a:pt x="19672" y="7471"/>
                  <a:pt x="19190" y="8472"/>
                  <a:pt x="19563" y="9447"/>
                </a:cubicBezTo>
                <a:cubicBezTo>
                  <a:pt x="20395" y="9068"/>
                  <a:pt x="20877" y="8418"/>
                  <a:pt x="20614" y="7200"/>
                </a:cubicBezTo>
                <a:close/>
                <a:moveTo>
                  <a:pt x="6638" y="2003"/>
                </a:moveTo>
                <a:cubicBezTo>
                  <a:pt x="5455" y="1624"/>
                  <a:pt x="4973" y="2761"/>
                  <a:pt x="4250" y="3465"/>
                </a:cubicBezTo>
                <a:cubicBezTo>
                  <a:pt x="5411" y="3789"/>
                  <a:pt x="5915" y="2653"/>
                  <a:pt x="6638" y="2003"/>
                </a:cubicBezTo>
                <a:close/>
                <a:moveTo>
                  <a:pt x="9047" y="1570"/>
                </a:moveTo>
                <a:cubicBezTo>
                  <a:pt x="7886" y="1570"/>
                  <a:pt x="7317" y="2490"/>
                  <a:pt x="6594" y="3167"/>
                </a:cubicBezTo>
                <a:cubicBezTo>
                  <a:pt x="7755" y="3465"/>
                  <a:pt x="8237" y="2409"/>
                  <a:pt x="9047" y="1570"/>
                </a:cubicBezTo>
                <a:close/>
                <a:moveTo>
                  <a:pt x="11194" y="1408"/>
                </a:moveTo>
                <a:cubicBezTo>
                  <a:pt x="10011" y="1245"/>
                  <a:pt x="9595" y="2382"/>
                  <a:pt x="8828" y="2950"/>
                </a:cubicBezTo>
                <a:cubicBezTo>
                  <a:pt x="9989" y="3275"/>
                  <a:pt x="10428" y="2165"/>
                  <a:pt x="11194" y="1408"/>
                </a:cubicBezTo>
                <a:close/>
                <a:moveTo>
                  <a:pt x="16759" y="1435"/>
                </a:moveTo>
                <a:cubicBezTo>
                  <a:pt x="16211" y="1191"/>
                  <a:pt x="15159" y="1705"/>
                  <a:pt x="14590" y="2490"/>
                </a:cubicBezTo>
                <a:cubicBezTo>
                  <a:pt x="15466" y="2707"/>
                  <a:pt x="16189" y="2355"/>
                  <a:pt x="16759" y="1435"/>
                </a:cubicBezTo>
                <a:close/>
                <a:moveTo>
                  <a:pt x="19497" y="13507"/>
                </a:moveTo>
                <a:cubicBezTo>
                  <a:pt x="20067" y="13128"/>
                  <a:pt x="20658" y="12857"/>
                  <a:pt x="20461" y="11883"/>
                </a:cubicBezTo>
                <a:cubicBezTo>
                  <a:pt x="20439" y="11774"/>
                  <a:pt x="20264" y="11612"/>
                  <a:pt x="20220" y="11639"/>
                </a:cubicBezTo>
                <a:cubicBezTo>
                  <a:pt x="19650" y="12018"/>
                  <a:pt x="19278" y="12559"/>
                  <a:pt x="19497" y="13507"/>
                </a:cubicBezTo>
                <a:close/>
                <a:moveTo>
                  <a:pt x="19125" y="1651"/>
                </a:moveTo>
                <a:cubicBezTo>
                  <a:pt x="18314" y="1191"/>
                  <a:pt x="17416" y="1624"/>
                  <a:pt x="17065" y="2598"/>
                </a:cubicBezTo>
                <a:cubicBezTo>
                  <a:pt x="17832" y="2220"/>
                  <a:pt x="18467" y="1949"/>
                  <a:pt x="19125" y="1651"/>
                </a:cubicBezTo>
                <a:close/>
                <a:moveTo>
                  <a:pt x="19409" y="6956"/>
                </a:moveTo>
                <a:cubicBezTo>
                  <a:pt x="20811" y="5874"/>
                  <a:pt x="20921" y="5684"/>
                  <a:pt x="20636" y="5197"/>
                </a:cubicBezTo>
                <a:cubicBezTo>
                  <a:pt x="20264" y="5522"/>
                  <a:pt x="19891" y="5847"/>
                  <a:pt x="19409" y="6253"/>
                </a:cubicBezTo>
                <a:cubicBezTo>
                  <a:pt x="19409" y="6334"/>
                  <a:pt x="19409" y="6605"/>
                  <a:pt x="19409" y="6956"/>
                </a:cubicBezTo>
                <a:close/>
                <a:moveTo>
                  <a:pt x="14721" y="1353"/>
                </a:moveTo>
                <a:cubicBezTo>
                  <a:pt x="13911" y="1083"/>
                  <a:pt x="13385" y="1489"/>
                  <a:pt x="12859" y="2815"/>
                </a:cubicBezTo>
                <a:cubicBezTo>
                  <a:pt x="13451" y="2328"/>
                  <a:pt x="14042" y="1868"/>
                  <a:pt x="14721" y="1353"/>
                </a:cubicBezTo>
                <a:close/>
                <a:moveTo>
                  <a:pt x="20658" y="3925"/>
                </a:moveTo>
                <a:cubicBezTo>
                  <a:pt x="19497" y="4466"/>
                  <a:pt x="19103" y="4926"/>
                  <a:pt x="19431" y="5386"/>
                </a:cubicBezTo>
                <a:cubicBezTo>
                  <a:pt x="19694" y="5170"/>
                  <a:pt x="19957" y="4791"/>
                  <a:pt x="20198" y="4791"/>
                </a:cubicBezTo>
                <a:cubicBezTo>
                  <a:pt x="20855" y="4818"/>
                  <a:pt x="20636" y="4331"/>
                  <a:pt x="20658" y="3925"/>
                </a:cubicBezTo>
                <a:close/>
                <a:moveTo>
                  <a:pt x="19519" y="10475"/>
                </a:moveTo>
                <a:cubicBezTo>
                  <a:pt x="19519" y="10611"/>
                  <a:pt x="19519" y="10908"/>
                  <a:pt x="19541" y="11477"/>
                </a:cubicBezTo>
                <a:cubicBezTo>
                  <a:pt x="19979" y="10881"/>
                  <a:pt x="20264" y="10502"/>
                  <a:pt x="20570" y="10096"/>
                </a:cubicBezTo>
                <a:cubicBezTo>
                  <a:pt x="20527" y="10069"/>
                  <a:pt x="20483" y="10015"/>
                  <a:pt x="20439" y="9988"/>
                </a:cubicBezTo>
                <a:cubicBezTo>
                  <a:pt x="20154" y="10123"/>
                  <a:pt x="19869" y="10259"/>
                  <a:pt x="19519" y="10475"/>
                </a:cubicBezTo>
                <a:close/>
                <a:moveTo>
                  <a:pt x="20439" y="17702"/>
                </a:moveTo>
                <a:cubicBezTo>
                  <a:pt x="20417" y="17675"/>
                  <a:pt x="20395" y="17621"/>
                  <a:pt x="20351" y="17594"/>
                </a:cubicBezTo>
                <a:cubicBezTo>
                  <a:pt x="19847" y="18000"/>
                  <a:pt x="19322" y="18433"/>
                  <a:pt x="18818" y="18839"/>
                </a:cubicBezTo>
                <a:cubicBezTo>
                  <a:pt x="18884" y="18947"/>
                  <a:pt x="18949" y="19029"/>
                  <a:pt x="19037" y="19137"/>
                </a:cubicBezTo>
                <a:cubicBezTo>
                  <a:pt x="19497" y="18650"/>
                  <a:pt x="19979" y="18189"/>
                  <a:pt x="20439" y="17702"/>
                </a:cubicBezTo>
                <a:close/>
                <a:moveTo>
                  <a:pt x="12750" y="1489"/>
                </a:moveTo>
                <a:cubicBezTo>
                  <a:pt x="12684" y="1380"/>
                  <a:pt x="12618" y="1299"/>
                  <a:pt x="12574" y="1191"/>
                </a:cubicBezTo>
                <a:cubicBezTo>
                  <a:pt x="12092" y="1678"/>
                  <a:pt x="11632" y="2138"/>
                  <a:pt x="11150" y="2626"/>
                </a:cubicBezTo>
                <a:cubicBezTo>
                  <a:pt x="11194" y="2680"/>
                  <a:pt x="11238" y="2761"/>
                  <a:pt x="11260" y="2815"/>
                </a:cubicBezTo>
                <a:cubicBezTo>
                  <a:pt x="11764" y="2382"/>
                  <a:pt x="12268" y="1922"/>
                  <a:pt x="12750" y="1489"/>
                </a:cubicBezTo>
                <a:close/>
                <a:moveTo>
                  <a:pt x="2388" y="3654"/>
                </a:moveTo>
                <a:cubicBezTo>
                  <a:pt x="2432" y="3735"/>
                  <a:pt x="2475" y="3817"/>
                  <a:pt x="2519" y="3925"/>
                </a:cubicBezTo>
                <a:cubicBezTo>
                  <a:pt x="3067" y="3465"/>
                  <a:pt x="3593" y="3032"/>
                  <a:pt x="4140" y="2571"/>
                </a:cubicBezTo>
                <a:cubicBezTo>
                  <a:pt x="4097" y="2490"/>
                  <a:pt x="4053" y="2409"/>
                  <a:pt x="4009" y="2328"/>
                </a:cubicBezTo>
                <a:cubicBezTo>
                  <a:pt x="3461" y="2788"/>
                  <a:pt x="2935" y="3221"/>
                  <a:pt x="2388" y="3654"/>
                </a:cubicBezTo>
                <a:close/>
                <a:moveTo>
                  <a:pt x="19409" y="14941"/>
                </a:moveTo>
                <a:cubicBezTo>
                  <a:pt x="19453" y="14860"/>
                  <a:pt x="19519" y="14806"/>
                  <a:pt x="19497" y="14752"/>
                </a:cubicBezTo>
                <a:cubicBezTo>
                  <a:pt x="19497" y="14698"/>
                  <a:pt x="19431" y="14671"/>
                  <a:pt x="19409" y="14644"/>
                </a:cubicBezTo>
                <a:cubicBezTo>
                  <a:pt x="19387" y="14698"/>
                  <a:pt x="19322" y="14725"/>
                  <a:pt x="19322" y="14779"/>
                </a:cubicBezTo>
                <a:cubicBezTo>
                  <a:pt x="19322" y="14833"/>
                  <a:pt x="19366" y="14887"/>
                  <a:pt x="19409" y="1494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1BD39440-CA83-D64A-97DA-DA89B1BAE34D}"/>
              </a:ext>
            </a:extLst>
          </p:cNvPr>
          <p:cNvSpPr/>
          <p:nvPr/>
        </p:nvSpPr>
        <p:spPr>
          <a:xfrm>
            <a:off x="3467708" y="3800094"/>
            <a:ext cx="2772610" cy="2236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3" extrusionOk="0">
                <a:moveTo>
                  <a:pt x="0" y="12980"/>
                </a:moveTo>
                <a:cubicBezTo>
                  <a:pt x="110" y="11356"/>
                  <a:pt x="285" y="9082"/>
                  <a:pt x="372" y="6808"/>
                </a:cubicBezTo>
                <a:cubicBezTo>
                  <a:pt x="416" y="5942"/>
                  <a:pt x="263" y="5076"/>
                  <a:pt x="285" y="4210"/>
                </a:cubicBezTo>
                <a:cubicBezTo>
                  <a:pt x="307" y="3371"/>
                  <a:pt x="526" y="2667"/>
                  <a:pt x="1271" y="2288"/>
                </a:cubicBezTo>
                <a:cubicBezTo>
                  <a:pt x="1796" y="2017"/>
                  <a:pt x="2256" y="1449"/>
                  <a:pt x="2651" y="907"/>
                </a:cubicBezTo>
                <a:cubicBezTo>
                  <a:pt x="3176" y="204"/>
                  <a:pt x="3702" y="-67"/>
                  <a:pt x="4513" y="14"/>
                </a:cubicBezTo>
                <a:cubicBezTo>
                  <a:pt x="6309" y="177"/>
                  <a:pt x="8105" y="150"/>
                  <a:pt x="9902" y="231"/>
                </a:cubicBezTo>
                <a:cubicBezTo>
                  <a:pt x="11545" y="285"/>
                  <a:pt x="13166" y="420"/>
                  <a:pt x="14809" y="393"/>
                </a:cubicBezTo>
                <a:cubicBezTo>
                  <a:pt x="16605" y="366"/>
                  <a:pt x="18402" y="204"/>
                  <a:pt x="20176" y="122"/>
                </a:cubicBezTo>
                <a:cubicBezTo>
                  <a:pt x="20505" y="95"/>
                  <a:pt x="21009" y="14"/>
                  <a:pt x="21162" y="231"/>
                </a:cubicBezTo>
                <a:cubicBezTo>
                  <a:pt x="21425" y="610"/>
                  <a:pt x="21600" y="1205"/>
                  <a:pt x="21600" y="1692"/>
                </a:cubicBezTo>
                <a:cubicBezTo>
                  <a:pt x="21600" y="4399"/>
                  <a:pt x="21534" y="7106"/>
                  <a:pt x="21490" y="9840"/>
                </a:cubicBezTo>
                <a:cubicBezTo>
                  <a:pt x="21447" y="11978"/>
                  <a:pt x="21425" y="14144"/>
                  <a:pt x="21403" y="16282"/>
                </a:cubicBezTo>
                <a:cubicBezTo>
                  <a:pt x="21403" y="16498"/>
                  <a:pt x="21556" y="16715"/>
                  <a:pt x="21534" y="16904"/>
                </a:cubicBezTo>
                <a:cubicBezTo>
                  <a:pt x="21490" y="17202"/>
                  <a:pt x="21425" y="17581"/>
                  <a:pt x="21249" y="17716"/>
                </a:cubicBezTo>
                <a:cubicBezTo>
                  <a:pt x="20264" y="18556"/>
                  <a:pt x="19278" y="19395"/>
                  <a:pt x="18226" y="20071"/>
                </a:cubicBezTo>
                <a:cubicBezTo>
                  <a:pt x="17657" y="20423"/>
                  <a:pt x="16978" y="20504"/>
                  <a:pt x="16342" y="20613"/>
                </a:cubicBezTo>
                <a:cubicBezTo>
                  <a:pt x="14568" y="20910"/>
                  <a:pt x="12793" y="21181"/>
                  <a:pt x="11019" y="21398"/>
                </a:cubicBezTo>
                <a:cubicBezTo>
                  <a:pt x="10230" y="21506"/>
                  <a:pt x="9442" y="21452"/>
                  <a:pt x="8653" y="21479"/>
                </a:cubicBezTo>
                <a:cubicBezTo>
                  <a:pt x="7580" y="21506"/>
                  <a:pt x="6506" y="21533"/>
                  <a:pt x="5433" y="21533"/>
                </a:cubicBezTo>
                <a:cubicBezTo>
                  <a:pt x="4162" y="21533"/>
                  <a:pt x="2870" y="21506"/>
                  <a:pt x="1599" y="21452"/>
                </a:cubicBezTo>
                <a:cubicBezTo>
                  <a:pt x="920" y="21425"/>
                  <a:pt x="219" y="20667"/>
                  <a:pt x="197" y="19882"/>
                </a:cubicBezTo>
                <a:cubicBezTo>
                  <a:pt x="110" y="17744"/>
                  <a:pt x="66" y="15713"/>
                  <a:pt x="0" y="12980"/>
                </a:cubicBezTo>
                <a:close/>
                <a:moveTo>
                  <a:pt x="4009" y="1286"/>
                </a:moveTo>
                <a:cubicBezTo>
                  <a:pt x="3943" y="1205"/>
                  <a:pt x="3878" y="1151"/>
                  <a:pt x="3812" y="1070"/>
                </a:cubicBezTo>
                <a:cubicBezTo>
                  <a:pt x="3615" y="2802"/>
                  <a:pt x="3439" y="4507"/>
                  <a:pt x="3220" y="6240"/>
                </a:cubicBezTo>
                <a:cubicBezTo>
                  <a:pt x="2738" y="9948"/>
                  <a:pt x="3045" y="13656"/>
                  <a:pt x="3220" y="17365"/>
                </a:cubicBezTo>
                <a:cubicBezTo>
                  <a:pt x="3242" y="17825"/>
                  <a:pt x="3396" y="18041"/>
                  <a:pt x="3812" y="18014"/>
                </a:cubicBezTo>
                <a:cubicBezTo>
                  <a:pt x="5345" y="17906"/>
                  <a:pt x="6901" y="17825"/>
                  <a:pt x="8434" y="17716"/>
                </a:cubicBezTo>
                <a:cubicBezTo>
                  <a:pt x="10822" y="17527"/>
                  <a:pt x="13210" y="17283"/>
                  <a:pt x="15598" y="17040"/>
                </a:cubicBezTo>
                <a:cubicBezTo>
                  <a:pt x="17109" y="16877"/>
                  <a:pt x="18621" y="16742"/>
                  <a:pt x="20110" y="16525"/>
                </a:cubicBezTo>
                <a:cubicBezTo>
                  <a:pt x="20351" y="16498"/>
                  <a:pt x="20746" y="16092"/>
                  <a:pt x="20768" y="15849"/>
                </a:cubicBezTo>
                <a:cubicBezTo>
                  <a:pt x="20811" y="14441"/>
                  <a:pt x="20724" y="13034"/>
                  <a:pt x="20702" y="11653"/>
                </a:cubicBezTo>
                <a:cubicBezTo>
                  <a:pt x="20702" y="8432"/>
                  <a:pt x="20702" y="5211"/>
                  <a:pt x="20746" y="2017"/>
                </a:cubicBezTo>
                <a:cubicBezTo>
                  <a:pt x="20746" y="1313"/>
                  <a:pt x="20527" y="1178"/>
                  <a:pt x="20023" y="1205"/>
                </a:cubicBezTo>
                <a:cubicBezTo>
                  <a:pt x="18467" y="1341"/>
                  <a:pt x="16912" y="1530"/>
                  <a:pt x="15335" y="1557"/>
                </a:cubicBezTo>
                <a:cubicBezTo>
                  <a:pt x="13429" y="1584"/>
                  <a:pt x="11501" y="1449"/>
                  <a:pt x="9595" y="1422"/>
                </a:cubicBezTo>
                <a:cubicBezTo>
                  <a:pt x="8127" y="1395"/>
                  <a:pt x="6681" y="1422"/>
                  <a:pt x="5214" y="1395"/>
                </a:cubicBezTo>
                <a:cubicBezTo>
                  <a:pt x="4819" y="1368"/>
                  <a:pt x="4403" y="1313"/>
                  <a:pt x="4009" y="1286"/>
                </a:cubicBezTo>
                <a:close/>
                <a:moveTo>
                  <a:pt x="1249" y="7783"/>
                </a:moveTo>
                <a:cubicBezTo>
                  <a:pt x="1292" y="7810"/>
                  <a:pt x="1336" y="7837"/>
                  <a:pt x="1380" y="7864"/>
                </a:cubicBezTo>
                <a:cubicBezTo>
                  <a:pt x="1512" y="7566"/>
                  <a:pt x="1796" y="7025"/>
                  <a:pt x="1731" y="6971"/>
                </a:cubicBezTo>
                <a:cubicBezTo>
                  <a:pt x="1292" y="6483"/>
                  <a:pt x="1643" y="6186"/>
                  <a:pt x="1884" y="5969"/>
                </a:cubicBezTo>
                <a:cubicBezTo>
                  <a:pt x="2454" y="5482"/>
                  <a:pt x="2454" y="4805"/>
                  <a:pt x="2454" y="4020"/>
                </a:cubicBezTo>
                <a:cubicBezTo>
                  <a:pt x="1906" y="4589"/>
                  <a:pt x="1051" y="4724"/>
                  <a:pt x="1183" y="5915"/>
                </a:cubicBezTo>
                <a:cubicBezTo>
                  <a:pt x="1249" y="6538"/>
                  <a:pt x="1227" y="7160"/>
                  <a:pt x="1249" y="7783"/>
                </a:cubicBezTo>
                <a:close/>
                <a:moveTo>
                  <a:pt x="986" y="19801"/>
                </a:moveTo>
                <a:cubicBezTo>
                  <a:pt x="2563" y="19016"/>
                  <a:pt x="2804" y="18610"/>
                  <a:pt x="2410" y="17446"/>
                </a:cubicBezTo>
                <a:cubicBezTo>
                  <a:pt x="2081" y="17744"/>
                  <a:pt x="1774" y="18122"/>
                  <a:pt x="1402" y="18285"/>
                </a:cubicBezTo>
                <a:cubicBezTo>
                  <a:pt x="767" y="18610"/>
                  <a:pt x="964" y="19178"/>
                  <a:pt x="986" y="19801"/>
                </a:cubicBezTo>
                <a:close/>
                <a:moveTo>
                  <a:pt x="964" y="14333"/>
                </a:moveTo>
                <a:cubicBezTo>
                  <a:pt x="1906" y="14062"/>
                  <a:pt x="2388" y="13061"/>
                  <a:pt x="2015" y="12086"/>
                </a:cubicBezTo>
                <a:cubicBezTo>
                  <a:pt x="1205" y="12465"/>
                  <a:pt x="723" y="13115"/>
                  <a:pt x="964" y="14333"/>
                </a:cubicBezTo>
                <a:close/>
                <a:moveTo>
                  <a:pt x="14962" y="19557"/>
                </a:moveTo>
                <a:cubicBezTo>
                  <a:pt x="16145" y="19936"/>
                  <a:pt x="16627" y="18799"/>
                  <a:pt x="17350" y="18095"/>
                </a:cubicBezTo>
                <a:cubicBezTo>
                  <a:pt x="16167" y="17771"/>
                  <a:pt x="15685" y="18880"/>
                  <a:pt x="14962" y="19557"/>
                </a:cubicBezTo>
                <a:close/>
                <a:moveTo>
                  <a:pt x="12553" y="19963"/>
                </a:moveTo>
                <a:cubicBezTo>
                  <a:pt x="13714" y="19963"/>
                  <a:pt x="14283" y="19043"/>
                  <a:pt x="15006" y="18366"/>
                </a:cubicBezTo>
                <a:cubicBezTo>
                  <a:pt x="13845" y="18068"/>
                  <a:pt x="13341" y="19151"/>
                  <a:pt x="12553" y="19963"/>
                </a:cubicBezTo>
                <a:close/>
                <a:moveTo>
                  <a:pt x="10406" y="20125"/>
                </a:moveTo>
                <a:cubicBezTo>
                  <a:pt x="11589" y="20288"/>
                  <a:pt x="12005" y="19151"/>
                  <a:pt x="12772" y="18583"/>
                </a:cubicBezTo>
                <a:cubicBezTo>
                  <a:pt x="11611" y="18285"/>
                  <a:pt x="11172" y="19368"/>
                  <a:pt x="10406" y="20125"/>
                </a:cubicBezTo>
                <a:close/>
                <a:moveTo>
                  <a:pt x="4819" y="20098"/>
                </a:moveTo>
                <a:cubicBezTo>
                  <a:pt x="5367" y="20342"/>
                  <a:pt x="6419" y="19828"/>
                  <a:pt x="6988" y="19043"/>
                </a:cubicBezTo>
                <a:cubicBezTo>
                  <a:pt x="6134" y="18853"/>
                  <a:pt x="5389" y="19178"/>
                  <a:pt x="4819" y="20098"/>
                </a:cubicBezTo>
                <a:close/>
                <a:moveTo>
                  <a:pt x="2103" y="8053"/>
                </a:moveTo>
                <a:cubicBezTo>
                  <a:pt x="1533" y="8432"/>
                  <a:pt x="942" y="8703"/>
                  <a:pt x="1139" y="9677"/>
                </a:cubicBezTo>
                <a:cubicBezTo>
                  <a:pt x="1161" y="9786"/>
                  <a:pt x="1336" y="9948"/>
                  <a:pt x="1380" y="9921"/>
                </a:cubicBezTo>
                <a:cubicBezTo>
                  <a:pt x="1950" y="9515"/>
                  <a:pt x="2300" y="8974"/>
                  <a:pt x="2103" y="8053"/>
                </a:cubicBezTo>
                <a:close/>
                <a:moveTo>
                  <a:pt x="2475" y="19909"/>
                </a:moveTo>
                <a:cubicBezTo>
                  <a:pt x="3286" y="20369"/>
                  <a:pt x="4184" y="19936"/>
                  <a:pt x="4535" y="18962"/>
                </a:cubicBezTo>
                <a:cubicBezTo>
                  <a:pt x="3768" y="19313"/>
                  <a:pt x="3111" y="19611"/>
                  <a:pt x="2475" y="19909"/>
                </a:cubicBezTo>
                <a:close/>
                <a:moveTo>
                  <a:pt x="2191" y="14577"/>
                </a:moveTo>
                <a:cubicBezTo>
                  <a:pt x="789" y="15659"/>
                  <a:pt x="679" y="15849"/>
                  <a:pt x="964" y="16336"/>
                </a:cubicBezTo>
                <a:cubicBezTo>
                  <a:pt x="1336" y="16011"/>
                  <a:pt x="1731" y="15686"/>
                  <a:pt x="2191" y="15280"/>
                </a:cubicBezTo>
                <a:cubicBezTo>
                  <a:pt x="2191" y="15226"/>
                  <a:pt x="2191" y="14928"/>
                  <a:pt x="2191" y="14577"/>
                </a:cubicBezTo>
                <a:close/>
                <a:moveTo>
                  <a:pt x="6857" y="20207"/>
                </a:moveTo>
                <a:cubicBezTo>
                  <a:pt x="7667" y="20477"/>
                  <a:pt x="8193" y="20071"/>
                  <a:pt x="8719" y="18745"/>
                </a:cubicBezTo>
                <a:cubicBezTo>
                  <a:pt x="8149" y="19205"/>
                  <a:pt x="7558" y="19665"/>
                  <a:pt x="6857" y="20207"/>
                </a:cubicBezTo>
                <a:close/>
                <a:moveTo>
                  <a:pt x="942" y="17608"/>
                </a:moveTo>
                <a:cubicBezTo>
                  <a:pt x="2103" y="17067"/>
                  <a:pt x="2497" y="16607"/>
                  <a:pt x="2169" y="16147"/>
                </a:cubicBezTo>
                <a:cubicBezTo>
                  <a:pt x="1906" y="16363"/>
                  <a:pt x="1643" y="16742"/>
                  <a:pt x="1402" y="16742"/>
                </a:cubicBezTo>
                <a:cubicBezTo>
                  <a:pt x="745" y="16742"/>
                  <a:pt x="942" y="17202"/>
                  <a:pt x="942" y="17608"/>
                </a:cubicBezTo>
                <a:close/>
                <a:moveTo>
                  <a:pt x="2081" y="11085"/>
                </a:moveTo>
                <a:cubicBezTo>
                  <a:pt x="2081" y="10950"/>
                  <a:pt x="2081" y="10652"/>
                  <a:pt x="2059" y="10083"/>
                </a:cubicBezTo>
                <a:cubicBezTo>
                  <a:pt x="1621" y="10679"/>
                  <a:pt x="1336" y="11058"/>
                  <a:pt x="1030" y="11464"/>
                </a:cubicBezTo>
                <a:cubicBezTo>
                  <a:pt x="1073" y="11491"/>
                  <a:pt x="1117" y="11545"/>
                  <a:pt x="1161" y="11572"/>
                </a:cubicBezTo>
                <a:cubicBezTo>
                  <a:pt x="1446" y="11410"/>
                  <a:pt x="1709" y="11274"/>
                  <a:pt x="2081" y="11085"/>
                </a:cubicBezTo>
                <a:close/>
                <a:moveTo>
                  <a:pt x="1161" y="3858"/>
                </a:moveTo>
                <a:cubicBezTo>
                  <a:pt x="1183" y="3885"/>
                  <a:pt x="1205" y="3939"/>
                  <a:pt x="1249" y="3966"/>
                </a:cubicBezTo>
                <a:cubicBezTo>
                  <a:pt x="1753" y="3560"/>
                  <a:pt x="2278" y="3127"/>
                  <a:pt x="2782" y="2721"/>
                </a:cubicBezTo>
                <a:cubicBezTo>
                  <a:pt x="2716" y="2613"/>
                  <a:pt x="2651" y="2531"/>
                  <a:pt x="2563" y="2423"/>
                </a:cubicBezTo>
                <a:cubicBezTo>
                  <a:pt x="2081" y="2883"/>
                  <a:pt x="1621" y="3371"/>
                  <a:pt x="1161" y="3858"/>
                </a:cubicBezTo>
                <a:close/>
                <a:moveTo>
                  <a:pt x="8828" y="20044"/>
                </a:moveTo>
                <a:cubicBezTo>
                  <a:pt x="8894" y="20153"/>
                  <a:pt x="8960" y="20234"/>
                  <a:pt x="9004" y="20342"/>
                </a:cubicBezTo>
                <a:cubicBezTo>
                  <a:pt x="9486" y="19855"/>
                  <a:pt x="9946" y="19395"/>
                  <a:pt x="10428" y="18907"/>
                </a:cubicBezTo>
                <a:cubicBezTo>
                  <a:pt x="10384" y="18853"/>
                  <a:pt x="10340" y="18772"/>
                  <a:pt x="10318" y="18718"/>
                </a:cubicBezTo>
                <a:cubicBezTo>
                  <a:pt x="9836" y="19178"/>
                  <a:pt x="9332" y="19611"/>
                  <a:pt x="8828" y="20044"/>
                </a:cubicBezTo>
                <a:close/>
                <a:moveTo>
                  <a:pt x="19212" y="17879"/>
                </a:moveTo>
                <a:cubicBezTo>
                  <a:pt x="19168" y="17798"/>
                  <a:pt x="19125" y="17716"/>
                  <a:pt x="19081" y="17608"/>
                </a:cubicBezTo>
                <a:cubicBezTo>
                  <a:pt x="18533" y="18068"/>
                  <a:pt x="18007" y="18501"/>
                  <a:pt x="17460" y="18962"/>
                </a:cubicBezTo>
                <a:cubicBezTo>
                  <a:pt x="17503" y="19043"/>
                  <a:pt x="17547" y="19124"/>
                  <a:pt x="17591" y="19205"/>
                </a:cubicBezTo>
                <a:cubicBezTo>
                  <a:pt x="18117" y="18772"/>
                  <a:pt x="18664" y="18312"/>
                  <a:pt x="19212" y="17879"/>
                </a:cubicBezTo>
                <a:close/>
                <a:moveTo>
                  <a:pt x="2191" y="6592"/>
                </a:moveTo>
                <a:cubicBezTo>
                  <a:pt x="2147" y="6673"/>
                  <a:pt x="2081" y="6727"/>
                  <a:pt x="2103" y="6781"/>
                </a:cubicBezTo>
                <a:cubicBezTo>
                  <a:pt x="2103" y="6835"/>
                  <a:pt x="2169" y="6862"/>
                  <a:pt x="2191" y="6889"/>
                </a:cubicBezTo>
                <a:cubicBezTo>
                  <a:pt x="2213" y="6835"/>
                  <a:pt x="2278" y="6808"/>
                  <a:pt x="2278" y="6754"/>
                </a:cubicBezTo>
                <a:cubicBezTo>
                  <a:pt x="2278" y="6727"/>
                  <a:pt x="2234" y="6673"/>
                  <a:pt x="2191" y="659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CA22A29F-ECB9-AC4D-9D18-00A214370D8A}"/>
              </a:ext>
            </a:extLst>
          </p:cNvPr>
          <p:cNvSpPr/>
          <p:nvPr/>
        </p:nvSpPr>
        <p:spPr>
          <a:xfrm>
            <a:off x="6364044" y="3743856"/>
            <a:ext cx="2792296" cy="2241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extrusionOk="0">
                <a:moveTo>
                  <a:pt x="21535" y="19700"/>
                </a:moveTo>
                <a:cubicBezTo>
                  <a:pt x="21513" y="20482"/>
                  <a:pt x="20817" y="21264"/>
                  <a:pt x="20164" y="21291"/>
                </a:cubicBezTo>
                <a:cubicBezTo>
                  <a:pt x="18903" y="21372"/>
                  <a:pt x="17619" y="21426"/>
                  <a:pt x="16358" y="21453"/>
                </a:cubicBezTo>
                <a:cubicBezTo>
                  <a:pt x="15292" y="21480"/>
                  <a:pt x="14226" y="21480"/>
                  <a:pt x="13160" y="21480"/>
                </a:cubicBezTo>
                <a:cubicBezTo>
                  <a:pt x="12377" y="21480"/>
                  <a:pt x="11594" y="21534"/>
                  <a:pt x="10811" y="21453"/>
                </a:cubicBezTo>
                <a:cubicBezTo>
                  <a:pt x="9049" y="21264"/>
                  <a:pt x="7265" y="21049"/>
                  <a:pt x="5503" y="20779"/>
                </a:cubicBezTo>
                <a:cubicBezTo>
                  <a:pt x="4873" y="20698"/>
                  <a:pt x="4176" y="20617"/>
                  <a:pt x="3611" y="20267"/>
                </a:cubicBezTo>
                <a:cubicBezTo>
                  <a:pt x="2545" y="19619"/>
                  <a:pt x="1566" y="18783"/>
                  <a:pt x="566" y="17974"/>
                </a:cubicBezTo>
                <a:cubicBezTo>
                  <a:pt x="392" y="17840"/>
                  <a:pt x="326" y="17435"/>
                  <a:pt x="283" y="17165"/>
                </a:cubicBezTo>
                <a:cubicBezTo>
                  <a:pt x="261" y="16977"/>
                  <a:pt x="392" y="16761"/>
                  <a:pt x="392" y="16545"/>
                </a:cubicBezTo>
                <a:cubicBezTo>
                  <a:pt x="348" y="14415"/>
                  <a:pt x="283" y="12258"/>
                  <a:pt x="218" y="10127"/>
                </a:cubicBezTo>
                <a:cubicBezTo>
                  <a:pt x="131" y="7431"/>
                  <a:pt x="43" y="4734"/>
                  <a:pt x="0" y="2010"/>
                </a:cubicBezTo>
                <a:cubicBezTo>
                  <a:pt x="0" y="1498"/>
                  <a:pt x="152" y="905"/>
                  <a:pt x="413" y="527"/>
                </a:cubicBezTo>
                <a:cubicBezTo>
                  <a:pt x="566" y="312"/>
                  <a:pt x="1066" y="392"/>
                  <a:pt x="1392" y="392"/>
                </a:cubicBezTo>
                <a:cubicBezTo>
                  <a:pt x="3176" y="446"/>
                  <a:pt x="4960" y="581"/>
                  <a:pt x="6721" y="554"/>
                </a:cubicBezTo>
                <a:cubicBezTo>
                  <a:pt x="8353" y="554"/>
                  <a:pt x="9963" y="392"/>
                  <a:pt x="11594" y="312"/>
                </a:cubicBezTo>
                <a:cubicBezTo>
                  <a:pt x="13378" y="204"/>
                  <a:pt x="15161" y="204"/>
                  <a:pt x="16923" y="15"/>
                </a:cubicBezTo>
                <a:cubicBezTo>
                  <a:pt x="17728" y="-66"/>
                  <a:pt x="18250" y="177"/>
                  <a:pt x="18794" y="878"/>
                </a:cubicBezTo>
                <a:cubicBezTo>
                  <a:pt x="19185" y="1417"/>
                  <a:pt x="19664" y="1956"/>
                  <a:pt x="20186" y="2226"/>
                </a:cubicBezTo>
                <a:cubicBezTo>
                  <a:pt x="20926" y="2604"/>
                  <a:pt x="21165" y="3305"/>
                  <a:pt x="21187" y="4141"/>
                </a:cubicBezTo>
                <a:cubicBezTo>
                  <a:pt x="21230" y="5004"/>
                  <a:pt x="21078" y="5867"/>
                  <a:pt x="21143" y="6730"/>
                </a:cubicBezTo>
                <a:cubicBezTo>
                  <a:pt x="21274" y="8995"/>
                  <a:pt x="21469" y="11260"/>
                  <a:pt x="21600" y="12878"/>
                </a:cubicBezTo>
                <a:cubicBezTo>
                  <a:pt x="21600" y="15628"/>
                  <a:pt x="21600" y="17651"/>
                  <a:pt x="21535" y="19700"/>
                </a:cubicBezTo>
                <a:close/>
                <a:moveTo>
                  <a:pt x="16314" y="1444"/>
                </a:moveTo>
                <a:cubicBezTo>
                  <a:pt x="14857" y="1498"/>
                  <a:pt x="13421" y="1498"/>
                  <a:pt x="11964" y="1552"/>
                </a:cubicBezTo>
                <a:cubicBezTo>
                  <a:pt x="10071" y="1633"/>
                  <a:pt x="8157" y="1795"/>
                  <a:pt x="6265" y="1795"/>
                </a:cubicBezTo>
                <a:cubicBezTo>
                  <a:pt x="4720" y="1795"/>
                  <a:pt x="3154" y="1633"/>
                  <a:pt x="1610" y="1525"/>
                </a:cubicBezTo>
                <a:cubicBezTo>
                  <a:pt x="1109" y="1498"/>
                  <a:pt x="892" y="1633"/>
                  <a:pt x="914" y="2334"/>
                </a:cubicBezTo>
                <a:cubicBezTo>
                  <a:pt x="979" y="5543"/>
                  <a:pt x="1044" y="8725"/>
                  <a:pt x="1066" y="11934"/>
                </a:cubicBezTo>
                <a:cubicBezTo>
                  <a:pt x="1088" y="13336"/>
                  <a:pt x="1022" y="14738"/>
                  <a:pt x="1066" y="16114"/>
                </a:cubicBezTo>
                <a:cubicBezTo>
                  <a:pt x="1066" y="16356"/>
                  <a:pt x="1479" y="16734"/>
                  <a:pt x="1718" y="16761"/>
                </a:cubicBezTo>
                <a:cubicBezTo>
                  <a:pt x="3219" y="16950"/>
                  <a:pt x="4720" y="17085"/>
                  <a:pt x="6221" y="17192"/>
                </a:cubicBezTo>
                <a:cubicBezTo>
                  <a:pt x="8592" y="17381"/>
                  <a:pt x="10963" y="17570"/>
                  <a:pt x="13334" y="17732"/>
                </a:cubicBezTo>
                <a:cubicBezTo>
                  <a:pt x="14857" y="17840"/>
                  <a:pt x="16401" y="17867"/>
                  <a:pt x="17924" y="17947"/>
                </a:cubicBezTo>
                <a:cubicBezTo>
                  <a:pt x="18337" y="17974"/>
                  <a:pt x="18489" y="17732"/>
                  <a:pt x="18511" y="17300"/>
                </a:cubicBezTo>
                <a:cubicBezTo>
                  <a:pt x="18620" y="13606"/>
                  <a:pt x="18881" y="9885"/>
                  <a:pt x="18359" y="6217"/>
                </a:cubicBezTo>
                <a:cubicBezTo>
                  <a:pt x="18120" y="4518"/>
                  <a:pt x="17924" y="2792"/>
                  <a:pt x="17706" y="1094"/>
                </a:cubicBezTo>
                <a:cubicBezTo>
                  <a:pt x="17641" y="1174"/>
                  <a:pt x="17576" y="1228"/>
                  <a:pt x="17511" y="1309"/>
                </a:cubicBezTo>
                <a:cubicBezTo>
                  <a:pt x="17097" y="1363"/>
                  <a:pt x="16706" y="1444"/>
                  <a:pt x="16314" y="1444"/>
                </a:cubicBezTo>
                <a:close/>
                <a:moveTo>
                  <a:pt x="20360" y="5894"/>
                </a:moveTo>
                <a:cubicBezTo>
                  <a:pt x="20491" y="4680"/>
                  <a:pt x="19642" y="4599"/>
                  <a:pt x="19077" y="4006"/>
                </a:cubicBezTo>
                <a:cubicBezTo>
                  <a:pt x="19098" y="4815"/>
                  <a:pt x="19098" y="5489"/>
                  <a:pt x="19664" y="5947"/>
                </a:cubicBezTo>
                <a:cubicBezTo>
                  <a:pt x="19903" y="6136"/>
                  <a:pt x="20251" y="6433"/>
                  <a:pt x="19838" y="6918"/>
                </a:cubicBezTo>
                <a:cubicBezTo>
                  <a:pt x="19795" y="6972"/>
                  <a:pt x="20077" y="7485"/>
                  <a:pt x="20208" y="7808"/>
                </a:cubicBezTo>
                <a:cubicBezTo>
                  <a:pt x="20251" y="7781"/>
                  <a:pt x="20295" y="7754"/>
                  <a:pt x="20338" y="7727"/>
                </a:cubicBezTo>
                <a:cubicBezTo>
                  <a:pt x="20338" y="7134"/>
                  <a:pt x="20295" y="6514"/>
                  <a:pt x="20360" y="5894"/>
                </a:cubicBezTo>
                <a:close/>
                <a:moveTo>
                  <a:pt x="20295" y="18217"/>
                </a:moveTo>
                <a:cubicBezTo>
                  <a:pt x="19925" y="18028"/>
                  <a:pt x="19621" y="17678"/>
                  <a:pt x="19273" y="17381"/>
                </a:cubicBezTo>
                <a:cubicBezTo>
                  <a:pt x="18903" y="18541"/>
                  <a:pt x="19142" y="18945"/>
                  <a:pt x="20730" y="19700"/>
                </a:cubicBezTo>
                <a:cubicBezTo>
                  <a:pt x="20752" y="19107"/>
                  <a:pt x="20947" y="18541"/>
                  <a:pt x="20295" y="18217"/>
                </a:cubicBezTo>
                <a:close/>
                <a:moveTo>
                  <a:pt x="19599" y="12069"/>
                </a:moveTo>
                <a:cubicBezTo>
                  <a:pt x="19251" y="13040"/>
                  <a:pt x="19751" y="14037"/>
                  <a:pt x="20686" y="14280"/>
                </a:cubicBezTo>
                <a:cubicBezTo>
                  <a:pt x="20926" y="13067"/>
                  <a:pt x="20425" y="12419"/>
                  <a:pt x="19599" y="12069"/>
                </a:cubicBezTo>
                <a:close/>
                <a:moveTo>
                  <a:pt x="4459" y="18325"/>
                </a:moveTo>
                <a:cubicBezTo>
                  <a:pt x="5177" y="18999"/>
                  <a:pt x="5677" y="20132"/>
                  <a:pt x="6852" y="19727"/>
                </a:cubicBezTo>
                <a:cubicBezTo>
                  <a:pt x="6134" y="19080"/>
                  <a:pt x="5634" y="17974"/>
                  <a:pt x="4459" y="18325"/>
                </a:cubicBezTo>
                <a:close/>
                <a:moveTo>
                  <a:pt x="6787" y="18568"/>
                </a:moveTo>
                <a:cubicBezTo>
                  <a:pt x="7526" y="19215"/>
                  <a:pt x="8092" y="20132"/>
                  <a:pt x="9245" y="20105"/>
                </a:cubicBezTo>
                <a:cubicBezTo>
                  <a:pt x="8440" y="19296"/>
                  <a:pt x="7961" y="18244"/>
                  <a:pt x="6787" y="18568"/>
                </a:cubicBezTo>
                <a:close/>
                <a:moveTo>
                  <a:pt x="9027" y="18730"/>
                </a:moveTo>
                <a:cubicBezTo>
                  <a:pt x="9789" y="19269"/>
                  <a:pt x="10224" y="20401"/>
                  <a:pt x="11376" y="20213"/>
                </a:cubicBezTo>
                <a:cubicBezTo>
                  <a:pt x="10615" y="19485"/>
                  <a:pt x="10158" y="18406"/>
                  <a:pt x="9027" y="18730"/>
                </a:cubicBezTo>
                <a:close/>
                <a:moveTo>
                  <a:pt x="14748" y="19080"/>
                </a:moveTo>
                <a:cubicBezTo>
                  <a:pt x="15335" y="19835"/>
                  <a:pt x="16379" y="20321"/>
                  <a:pt x="16923" y="20078"/>
                </a:cubicBezTo>
                <a:cubicBezTo>
                  <a:pt x="16358" y="19188"/>
                  <a:pt x="15618" y="18864"/>
                  <a:pt x="14748" y="19080"/>
                </a:cubicBezTo>
                <a:close/>
                <a:moveTo>
                  <a:pt x="20230" y="9858"/>
                </a:moveTo>
                <a:cubicBezTo>
                  <a:pt x="20273" y="9885"/>
                  <a:pt x="20447" y="9723"/>
                  <a:pt x="20469" y="9615"/>
                </a:cubicBezTo>
                <a:cubicBezTo>
                  <a:pt x="20643" y="8644"/>
                  <a:pt x="20034" y="8374"/>
                  <a:pt x="19490" y="7997"/>
                </a:cubicBezTo>
                <a:cubicBezTo>
                  <a:pt x="19272" y="8968"/>
                  <a:pt x="19642" y="9507"/>
                  <a:pt x="20230" y="9858"/>
                </a:cubicBezTo>
                <a:close/>
                <a:moveTo>
                  <a:pt x="17206" y="18945"/>
                </a:moveTo>
                <a:cubicBezTo>
                  <a:pt x="17554" y="19916"/>
                  <a:pt x="18468" y="20321"/>
                  <a:pt x="19272" y="19835"/>
                </a:cubicBezTo>
                <a:cubicBezTo>
                  <a:pt x="18620" y="19565"/>
                  <a:pt x="17967" y="19269"/>
                  <a:pt x="17206" y="18945"/>
                </a:cubicBezTo>
                <a:close/>
                <a:moveTo>
                  <a:pt x="19490" y="15224"/>
                </a:moveTo>
                <a:cubicBezTo>
                  <a:pt x="19969" y="15628"/>
                  <a:pt x="20338" y="15952"/>
                  <a:pt x="20730" y="16249"/>
                </a:cubicBezTo>
                <a:cubicBezTo>
                  <a:pt x="20991" y="15763"/>
                  <a:pt x="20882" y="15574"/>
                  <a:pt x="19490" y="14523"/>
                </a:cubicBezTo>
                <a:cubicBezTo>
                  <a:pt x="19490" y="14873"/>
                  <a:pt x="19490" y="15170"/>
                  <a:pt x="19490" y="15224"/>
                </a:cubicBezTo>
                <a:close/>
                <a:moveTo>
                  <a:pt x="13030" y="18810"/>
                </a:moveTo>
                <a:cubicBezTo>
                  <a:pt x="13573" y="20105"/>
                  <a:pt x="14095" y="20509"/>
                  <a:pt x="14900" y="20213"/>
                </a:cubicBezTo>
                <a:cubicBezTo>
                  <a:pt x="14226" y="19700"/>
                  <a:pt x="13617" y="19269"/>
                  <a:pt x="13030" y="18810"/>
                </a:cubicBezTo>
                <a:close/>
                <a:moveTo>
                  <a:pt x="20295" y="16680"/>
                </a:moveTo>
                <a:cubicBezTo>
                  <a:pt x="20056" y="16707"/>
                  <a:pt x="19795" y="16303"/>
                  <a:pt x="19534" y="16114"/>
                </a:cubicBezTo>
                <a:cubicBezTo>
                  <a:pt x="19207" y="16545"/>
                  <a:pt x="19599" y="17004"/>
                  <a:pt x="20773" y="17543"/>
                </a:cubicBezTo>
                <a:cubicBezTo>
                  <a:pt x="20752" y="17138"/>
                  <a:pt x="20947" y="16653"/>
                  <a:pt x="20295" y="16680"/>
                </a:cubicBezTo>
                <a:close/>
                <a:moveTo>
                  <a:pt x="20447" y="11530"/>
                </a:moveTo>
                <a:cubicBezTo>
                  <a:pt x="20491" y="11503"/>
                  <a:pt x="20534" y="11449"/>
                  <a:pt x="20578" y="11422"/>
                </a:cubicBezTo>
                <a:cubicBezTo>
                  <a:pt x="20273" y="11044"/>
                  <a:pt x="19990" y="10640"/>
                  <a:pt x="19555" y="10073"/>
                </a:cubicBezTo>
                <a:cubicBezTo>
                  <a:pt x="19555" y="10640"/>
                  <a:pt x="19555" y="10936"/>
                  <a:pt x="19555" y="11071"/>
                </a:cubicBezTo>
                <a:cubicBezTo>
                  <a:pt x="19903" y="11233"/>
                  <a:pt x="20164" y="11368"/>
                  <a:pt x="20447" y="11530"/>
                </a:cubicBezTo>
                <a:close/>
                <a:moveTo>
                  <a:pt x="18946" y="2415"/>
                </a:moveTo>
                <a:cubicBezTo>
                  <a:pt x="18881" y="2523"/>
                  <a:pt x="18816" y="2604"/>
                  <a:pt x="18729" y="2712"/>
                </a:cubicBezTo>
                <a:cubicBezTo>
                  <a:pt x="19251" y="3116"/>
                  <a:pt x="19751" y="3521"/>
                  <a:pt x="20273" y="3925"/>
                </a:cubicBezTo>
                <a:cubicBezTo>
                  <a:pt x="20295" y="3898"/>
                  <a:pt x="20317" y="3844"/>
                  <a:pt x="20360" y="3817"/>
                </a:cubicBezTo>
                <a:cubicBezTo>
                  <a:pt x="19903" y="3359"/>
                  <a:pt x="19425" y="2873"/>
                  <a:pt x="18946" y="2415"/>
                </a:cubicBezTo>
                <a:close/>
                <a:moveTo>
                  <a:pt x="11442" y="18810"/>
                </a:moveTo>
                <a:cubicBezTo>
                  <a:pt x="11398" y="18864"/>
                  <a:pt x="11355" y="18945"/>
                  <a:pt x="11333" y="18999"/>
                </a:cubicBezTo>
                <a:cubicBezTo>
                  <a:pt x="11811" y="19458"/>
                  <a:pt x="12290" y="19943"/>
                  <a:pt x="12769" y="20401"/>
                </a:cubicBezTo>
                <a:cubicBezTo>
                  <a:pt x="12834" y="20294"/>
                  <a:pt x="12899" y="20213"/>
                  <a:pt x="12943" y="20105"/>
                </a:cubicBezTo>
                <a:cubicBezTo>
                  <a:pt x="12442" y="19700"/>
                  <a:pt x="11942" y="19242"/>
                  <a:pt x="11442" y="18810"/>
                </a:cubicBezTo>
                <a:close/>
                <a:moveTo>
                  <a:pt x="4242" y="19431"/>
                </a:moveTo>
                <a:cubicBezTo>
                  <a:pt x="4285" y="19350"/>
                  <a:pt x="4329" y="19269"/>
                  <a:pt x="4372" y="19188"/>
                </a:cubicBezTo>
                <a:cubicBezTo>
                  <a:pt x="3828" y="18756"/>
                  <a:pt x="3285" y="18325"/>
                  <a:pt x="2763" y="17867"/>
                </a:cubicBezTo>
                <a:cubicBezTo>
                  <a:pt x="2719" y="17947"/>
                  <a:pt x="2676" y="18028"/>
                  <a:pt x="2632" y="18136"/>
                </a:cubicBezTo>
                <a:cubicBezTo>
                  <a:pt x="3154" y="18595"/>
                  <a:pt x="3698" y="19026"/>
                  <a:pt x="4242" y="19431"/>
                </a:cubicBezTo>
                <a:close/>
                <a:moveTo>
                  <a:pt x="19294" y="6730"/>
                </a:moveTo>
                <a:cubicBezTo>
                  <a:pt x="19294" y="6783"/>
                  <a:pt x="19360" y="6810"/>
                  <a:pt x="19381" y="6864"/>
                </a:cubicBezTo>
                <a:cubicBezTo>
                  <a:pt x="19425" y="6837"/>
                  <a:pt x="19468" y="6783"/>
                  <a:pt x="19468" y="6756"/>
                </a:cubicBezTo>
                <a:cubicBezTo>
                  <a:pt x="19468" y="6703"/>
                  <a:pt x="19425" y="6676"/>
                  <a:pt x="19360" y="6568"/>
                </a:cubicBezTo>
                <a:cubicBezTo>
                  <a:pt x="19338" y="6649"/>
                  <a:pt x="19294" y="6703"/>
                  <a:pt x="19294" y="673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3935760" y="1988840"/>
            <a:ext cx="2088232" cy="143459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</a:defRPr>
            </a:lvl1pPr>
            <a:lvl2pPr marL="457200" indent="0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</a:defRPr>
            </a:lvl2pPr>
            <a:lvl3pPr marL="914400" indent="0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</a:defRPr>
            </a:lvl3pPr>
            <a:lvl4pPr marL="1371600" indent="0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</a:defRPr>
            </a:lvl4pPr>
            <a:lvl5pPr marL="1828800" indent="0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044D6315-8277-3244-A529-3D6746058B8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479A7B4D-8A19-C946-9025-2B6E4F8F45A1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83F0F1A-BDD5-BD43-9E17-3648E8EA5D3C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34D076E-2477-1A4F-AD5D-04C816AADA55}"/>
              </a:ext>
            </a:extLst>
          </p:cNvPr>
          <p:cNvSpPr>
            <a:spLocks noGrp="1"/>
          </p:cNvSpPr>
          <p:nvPr userDrawn="1">
            <p:ph idx="14" hasCustomPrompt="1"/>
          </p:nvPr>
        </p:nvSpPr>
        <p:spPr>
          <a:xfrm>
            <a:off x="3935760" y="4032071"/>
            <a:ext cx="2088232" cy="143459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</a:defRPr>
            </a:lvl1pPr>
            <a:lvl2pPr marL="457200" indent="0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</a:defRPr>
            </a:lvl2pPr>
            <a:lvl3pPr marL="914400" indent="0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</a:defRPr>
            </a:lvl3pPr>
            <a:lvl4pPr marL="1371600" indent="0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</a:defRPr>
            </a:lvl4pPr>
            <a:lvl5pPr marL="1828800" indent="0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8038BC8-7BD8-B14F-AAE3-AFBCECB3768F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6532311" y="1988840"/>
            <a:ext cx="2088232" cy="143459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400">
                <a:solidFill>
                  <a:schemeClr val="accent2"/>
                </a:solidFill>
                <a:latin typeface="Gochi Hand" pitchFamily="2" charset="77"/>
              </a:defRPr>
            </a:lvl1pPr>
            <a:lvl2pPr marL="457200" indent="0">
              <a:spcAft>
                <a:spcPts val="600"/>
              </a:spcAft>
              <a:buNone/>
              <a:defRPr sz="1400">
                <a:solidFill>
                  <a:schemeClr val="accent2"/>
                </a:solidFill>
                <a:latin typeface="Gochi Hand" pitchFamily="2" charset="77"/>
              </a:defRPr>
            </a:lvl2pPr>
            <a:lvl3pPr marL="914400" indent="0">
              <a:spcAft>
                <a:spcPts val="600"/>
              </a:spcAft>
              <a:buNone/>
              <a:defRPr sz="1400">
                <a:solidFill>
                  <a:schemeClr val="accent2"/>
                </a:solidFill>
                <a:latin typeface="Gochi Hand" pitchFamily="2" charset="77"/>
              </a:defRPr>
            </a:lvl3pPr>
            <a:lvl4pPr marL="1371600" indent="0">
              <a:spcAft>
                <a:spcPts val="600"/>
              </a:spcAft>
              <a:buNone/>
              <a:defRPr sz="1400">
                <a:solidFill>
                  <a:schemeClr val="accent2"/>
                </a:solidFill>
                <a:latin typeface="Gochi Hand" pitchFamily="2" charset="77"/>
              </a:defRPr>
            </a:lvl4pPr>
            <a:lvl5pPr marL="1828800" indent="0">
              <a:spcAft>
                <a:spcPts val="600"/>
              </a:spcAft>
              <a:buNone/>
              <a:defRPr sz="1400">
                <a:solidFill>
                  <a:schemeClr val="accent2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08D73CE-AD5D-AE43-B146-C7921B4E5E05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6532311" y="4032071"/>
            <a:ext cx="2088232" cy="1434597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</a:defRPr>
            </a:lvl1pPr>
            <a:lvl2pPr marL="457200" indent="0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</a:defRPr>
            </a:lvl2pPr>
            <a:lvl3pPr marL="914400" indent="0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</a:defRPr>
            </a:lvl3pPr>
            <a:lvl4pPr marL="1371600" indent="0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</a:defRPr>
            </a:lvl4pPr>
            <a:lvl5pPr marL="1828800" indent="0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462B665A-2D06-ED47-95BC-2A317BA89FC7}"/>
              </a:ext>
            </a:extLst>
          </p:cNvPr>
          <p:cNvSpPr>
            <a:spLocks noGrp="1"/>
          </p:cNvSpPr>
          <p:nvPr userDrawn="1">
            <p:ph idx="17" hasCustomPrompt="1"/>
          </p:nvPr>
        </p:nvSpPr>
        <p:spPr>
          <a:xfrm>
            <a:off x="1201186" y="1988840"/>
            <a:ext cx="2088232" cy="1434597"/>
          </a:xfrm>
        </p:spPr>
        <p:txBody>
          <a:bodyPr anchor="ctr">
            <a:noAutofit/>
          </a:bodyPr>
          <a:lstStyle>
            <a:lvl1pPr marL="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1pPr>
            <a:lvl2pPr marL="45720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2pPr>
            <a:lvl3pPr marL="91440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3pPr>
            <a:lvl4pPr marL="137160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4pPr>
            <a:lvl5pPr marL="182880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617A45A-2688-C749-8B5D-7D532E516190}"/>
              </a:ext>
            </a:extLst>
          </p:cNvPr>
          <p:cNvSpPr>
            <a:spLocks noGrp="1"/>
          </p:cNvSpPr>
          <p:nvPr userDrawn="1">
            <p:ph idx="18" hasCustomPrompt="1"/>
          </p:nvPr>
        </p:nvSpPr>
        <p:spPr>
          <a:xfrm>
            <a:off x="1201186" y="4032071"/>
            <a:ext cx="2088232" cy="1434597"/>
          </a:xfrm>
        </p:spPr>
        <p:txBody>
          <a:bodyPr anchor="ctr">
            <a:noAutofit/>
          </a:bodyPr>
          <a:lstStyle>
            <a:lvl1pPr marL="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1pPr>
            <a:lvl2pPr marL="45720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2pPr>
            <a:lvl3pPr marL="91440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3pPr>
            <a:lvl4pPr marL="137160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4pPr>
            <a:lvl5pPr marL="1828800" indent="0" algn="r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2AB4357-9647-F549-85DC-E9911D2B0EC0}"/>
              </a:ext>
            </a:extLst>
          </p:cNvPr>
          <p:cNvSpPr>
            <a:spLocks noGrp="1"/>
          </p:cNvSpPr>
          <p:nvPr userDrawn="1">
            <p:ph idx="19" hasCustomPrompt="1"/>
          </p:nvPr>
        </p:nvSpPr>
        <p:spPr>
          <a:xfrm>
            <a:off x="9292764" y="1988840"/>
            <a:ext cx="2088232" cy="1434597"/>
          </a:xfrm>
        </p:spPr>
        <p:txBody>
          <a:bodyPr anchor="ctr">
            <a:no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1pPr>
            <a:lvl2pPr marL="45720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2pPr>
            <a:lvl3pPr marL="91440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3pPr>
            <a:lvl4pPr marL="137160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4pPr>
            <a:lvl5pPr marL="182880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9CC883F-8210-8241-A544-C3CA5DF7BF5A}"/>
              </a:ext>
            </a:extLst>
          </p:cNvPr>
          <p:cNvSpPr>
            <a:spLocks noGrp="1"/>
          </p:cNvSpPr>
          <p:nvPr userDrawn="1">
            <p:ph idx="20" hasCustomPrompt="1"/>
          </p:nvPr>
        </p:nvSpPr>
        <p:spPr>
          <a:xfrm>
            <a:off x="9292764" y="4032071"/>
            <a:ext cx="2088232" cy="1434597"/>
          </a:xfrm>
        </p:spPr>
        <p:txBody>
          <a:bodyPr anchor="ctr">
            <a:no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1pPr>
            <a:lvl2pPr marL="45720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2pPr>
            <a:lvl3pPr marL="91440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3pPr>
            <a:lvl4pPr marL="137160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4pPr>
            <a:lvl5pPr marL="1828800" indent="0">
              <a:spcAft>
                <a:spcPts val="600"/>
              </a:spcAft>
              <a:buNone/>
              <a:defRPr sz="1800"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535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4CA02FB-1F7B-7B42-84D1-5082AE556C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78193" y="3297708"/>
            <a:ext cx="1926161" cy="2684596"/>
          </a:xfrm>
        </p:spPr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None/>
              <a:defRPr sz="2000">
                <a:solidFill>
                  <a:schemeClr val="accent4"/>
                </a:solidFill>
                <a:latin typeface="Gochi Hand" pitchFamily="2" charset="77"/>
              </a:defRPr>
            </a:lvl1pPr>
            <a:lvl2pPr marL="457200" indent="0" algn="ctr">
              <a:spcAft>
                <a:spcPts val="1200"/>
              </a:spcAft>
              <a:buNone/>
              <a:defRPr sz="2000">
                <a:solidFill>
                  <a:schemeClr val="accent4"/>
                </a:solidFill>
                <a:latin typeface="Gochi Hand" pitchFamily="2" charset="77"/>
              </a:defRPr>
            </a:lvl2pPr>
            <a:lvl3pPr marL="914400" indent="0" algn="ctr">
              <a:spcAft>
                <a:spcPts val="1200"/>
              </a:spcAft>
              <a:buNone/>
              <a:defRPr sz="2000">
                <a:solidFill>
                  <a:schemeClr val="accent4"/>
                </a:solidFill>
                <a:latin typeface="Gochi Hand" pitchFamily="2" charset="77"/>
              </a:defRPr>
            </a:lvl3pPr>
            <a:lvl4pPr marL="1371600" indent="0" algn="ctr">
              <a:spcAft>
                <a:spcPts val="1200"/>
              </a:spcAft>
              <a:buNone/>
              <a:defRPr sz="2000">
                <a:solidFill>
                  <a:schemeClr val="accent4"/>
                </a:solidFill>
                <a:latin typeface="Gochi Hand" pitchFamily="2" charset="77"/>
              </a:defRPr>
            </a:lvl4pPr>
            <a:lvl5pPr marL="1828800" indent="0" algn="ctr">
              <a:spcAft>
                <a:spcPts val="1200"/>
              </a:spcAft>
              <a:buNone/>
              <a:defRPr sz="2000">
                <a:solidFill>
                  <a:schemeClr val="accent4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1" name="Picture 30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BBA7ADE3-7E5D-0B44-9299-EB085C1062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5087" y="2336301"/>
            <a:ext cx="540705" cy="1780073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1D295B33-FB2D-6A4F-B625-A935CBB7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FF4A6EB0-B23F-474C-99CD-590E53D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32C33FF-48A8-6F4B-8D80-FADCF82B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A231D-B4ED-9C4A-A64A-34A2AFB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F12FA1F4-F3F8-BB42-8E29-FF230CEE5452}"/>
              </a:ext>
            </a:extLst>
          </p:cNvPr>
          <p:cNvSpPr/>
          <p:nvPr/>
        </p:nvSpPr>
        <p:spPr>
          <a:xfrm>
            <a:off x="10294115" y="1588755"/>
            <a:ext cx="1016075" cy="774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1" h="20753" extrusionOk="0">
                <a:moveTo>
                  <a:pt x="13328" y="6495"/>
                </a:moveTo>
                <a:cubicBezTo>
                  <a:pt x="11248" y="6495"/>
                  <a:pt x="9654" y="6552"/>
                  <a:pt x="8061" y="6495"/>
                </a:cubicBezTo>
                <a:cubicBezTo>
                  <a:pt x="6777" y="6437"/>
                  <a:pt x="5272" y="2427"/>
                  <a:pt x="5981" y="1052"/>
                </a:cubicBezTo>
                <a:cubicBezTo>
                  <a:pt x="6114" y="823"/>
                  <a:pt x="6468" y="651"/>
                  <a:pt x="6733" y="651"/>
                </a:cubicBezTo>
                <a:cubicBezTo>
                  <a:pt x="9920" y="479"/>
                  <a:pt x="13151" y="536"/>
                  <a:pt x="16338" y="78"/>
                </a:cubicBezTo>
                <a:cubicBezTo>
                  <a:pt x="18595" y="-266"/>
                  <a:pt x="20056" y="479"/>
                  <a:pt x="20632" y="3286"/>
                </a:cubicBezTo>
                <a:cubicBezTo>
                  <a:pt x="21561" y="8156"/>
                  <a:pt x="20764" y="12797"/>
                  <a:pt x="19702" y="17438"/>
                </a:cubicBezTo>
                <a:cubicBezTo>
                  <a:pt x="19658" y="17724"/>
                  <a:pt x="19613" y="18068"/>
                  <a:pt x="19481" y="18240"/>
                </a:cubicBezTo>
                <a:cubicBezTo>
                  <a:pt x="18994" y="19042"/>
                  <a:pt x="18463" y="20532"/>
                  <a:pt x="17976" y="20475"/>
                </a:cubicBezTo>
                <a:cubicBezTo>
                  <a:pt x="16559" y="20360"/>
                  <a:pt x="15763" y="18297"/>
                  <a:pt x="16117" y="16636"/>
                </a:cubicBezTo>
                <a:cubicBezTo>
                  <a:pt x="16604" y="14287"/>
                  <a:pt x="17002" y="11880"/>
                  <a:pt x="17489" y="9188"/>
                </a:cubicBezTo>
                <a:cubicBezTo>
                  <a:pt x="16073" y="10563"/>
                  <a:pt x="14922" y="11880"/>
                  <a:pt x="13594" y="12912"/>
                </a:cubicBezTo>
                <a:cubicBezTo>
                  <a:pt x="10230" y="15490"/>
                  <a:pt x="6822" y="18011"/>
                  <a:pt x="3325" y="20303"/>
                </a:cubicBezTo>
                <a:cubicBezTo>
                  <a:pt x="1776" y="21334"/>
                  <a:pt x="138" y="20475"/>
                  <a:pt x="5" y="18928"/>
                </a:cubicBezTo>
                <a:cubicBezTo>
                  <a:pt x="-39" y="18584"/>
                  <a:pt x="227" y="17896"/>
                  <a:pt x="359" y="17896"/>
                </a:cubicBezTo>
                <a:cubicBezTo>
                  <a:pt x="3059" y="17724"/>
                  <a:pt x="4786" y="15204"/>
                  <a:pt x="6777" y="13427"/>
                </a:cubicBezTo>
                <a:cubicBezTo>
                  <a:pt x="8991" y="11479"/>
                  <a:pt x="10938" y="9016"/>
                  <a:pt x="13328" y="649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73D7C4E8-A130-3544-85C7-A066B95F6258}"/>
              </a:ext>
            </a:extLst>
          </p:cNvPr>
          <p:cNvSpPr/>
          <p:nvPr/>
        </p:nvSpPr>
        <p:spPr>
          <a:xfrm>
            <a:off x="4694153" y="2229972"/>
            <a:ext cx="1080711" cy="1002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9" h="20851" extrusionOk="0">
                <a:moveTo>
                  <a:pt x="20465" y="11452"/>
                </a:moveTo>
                <a:cubicBezTo>
                  <a:pt x="20668" y="14474"/>
                  <a:pt x="18922" y="16385"/>
                  <a:pt x="16851" y="18118"/>
                </a:cubicBezTo>
                <a:cubicBezTo>
                  <a:pt x="14171" y="20340"/>
                  <a:pt x="11207" y="21096"/>
                  <a:pt x="7837" y="20785"/>
                </a:cubicBezTo>
                <a:cubicBezTo>
                  <a:pt x="4346" y="20474"/>
                  <a:pt x="1057" y="16874"/>
                  <a:pt x="489" y="13718"/>
                </a:cubicBezTo>
                <a:cubicBezTo>
                  <a:pt x="-80" y="10607"/>
                  <a:pt x="-567" y="7318"/>
                  <a:pt x="1544" y="4563"/>
                </a:cubicBezTo>
                <a:cubicBezTo>
                  <a:pt x="2559" y="3274"/>
                  <a:pt x="3899" y="2296"/>
                  <a:pt x="5239" y="1407"/>
                </a:cubicBezTo>
                <a:cubicBezTo>
                  <a:pt x="5686" y="1096"/>
                  <a:pt x="6538" y="1629"/>
                  <a:pt x="7228" y="1674"/>
                </a:cubicBezTo>
                <a:cubicBezTo>
                  <a:pt x="7553" y="1718"/>
                  <a:pt x="8041" y="1763"/>
                  <a:pt x="8162" y="1585"/>
                </a:cubicBezTo>
                <a:cubicBezTo>
                  <a:pt x="9827" y="-504"/>
                  <a:pt x="12060" y="-148"/>
                  <a:pt x="13968" y="518"/>
                </a:cubicBezTo>
                <a:cubicBezTo>
                  <a:pt x="17744" y="1852"/>
                  <a:pt x="21033" y="6429"/>
                  <a:pt x="20465" y="11452"/>
                </a:cubicBezTo>
                <a:close/>
                <a:moveTo>
                  <a:pt x="6741" y="2607"/>
                </a:moveTo>
                <a:cubicBezTo>
                  <a:pt x="6701" y="2607"/>
                  <a:pt x="6213" y="2652"/>
                  <a:pt x="5807" y="2874"/>
                </a:cubicBezTo>
                <a:cubicBezTo>
                  <a:pt x="3412" y="4252"/>
                  <a:pt x="1747" y="6252"/>
                  <a:pt x="1625" y="9407"/>
                </a:cubicBezTo>
                <a:cubicBezTo>
                  <a:pt x="1463" y="13140"/>
                  <a:pt x="2437" y="16429"/>
                  <a:pt x="5564" y="18118"/>
                </a:cubicBezTo>
                <a:cubicBezTo>
                  <a:pt x="8609" y="19763"/>
                  <a:pt x="11857" y="19318"/>
                  <a:pt x="14658" y="17096"/>
                </a:cubicBezTo>
                <a:cubicBezTo>
                  <a:pt x="15958" y="16029"/>
                  <a:pt x="17419" y="14918"/>
                  <a:pt x="18231" y="13452"/>
                </a:cubicBezTo>
                <a:cubicBezTo>
                  <a:pt x="19531" y="11096"/>
                  <a:pt x="19043" y="7229"/>
                  <a:pt x="16526" y="4474"/>
                </a:cubicBezTo>
                <a:cubicBezTo>
                  <a:pt x="13116" y="785"/>
                  <a:pt x="9827" y="1363"/>
                  <a:pt x="7878" y="6163"/>
                </a:cubicBezTo>
                <a:cubicBezTo>
                  <a:pt x="7797" y="6385"/>
                  <a:pt x="7513" y="6652"/>
                  <a:pt x="7350" y="6652"/>
                </a:cubicBezTo>
                <a:cubicBezTo>
                  <a:pt x="7147" y="6652"/>
                  <a:pt x="6822" y="6340"/>
                  <a:pt x="6782" y="6163"/>
                </a:cubicBezTo>
                <a:cubicBezTo>
                  <a:pt x="6741" y="5007"/>
                  <a:pt x="6741" y="3852"/>
                  <a:pt x="6741" y="260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7E524941-2354-CE4E-A2F7-213F1BEDEDB1}"/>
              </a:ext>
            </a:extLst>
          </p:cNvPr>
          <p:cNvSpPr/>
          <p:nvPr/>
        </p:nvSpPr>
        <p:spPr>
          <a:xfrm>
            <a:off x="7109403" y="2229972"/>
            <a:ext cx="978494" cy="882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6" h="21244" extrusionOk="0">
                <a:moveTo>
                  <a:pt x="14" y="11534"/>
                </a:moveTo>
                <a:cubicBezTo>
                  <a:pt x="-306" y="5825"/>
                  <a:pt x="5083" y="219"/>
                  <a:pt x="9786" y="14"/>
                </a:cubicBezTo>
                <a:cubicBezTo>
                  <a:pt x="14216" y="-192"/>
                  <a:pt x="17367" y="1865"/>
                  <a:pt x="19833" y="5671"/>
                </a:cubicBezTo>
                <a:cubicBezTo>
                  <a:pt x="21294" y="7882"/>
                  <a:pt x="21203" y="13694"/>
                  <a:pt x="19924" y="16214"/>
                </a:cubicBezTo>
                <a:cubicBezTo>
                  <a:pt x="18737" y="18528"/>
                  <a:pt x="17138" y="20019"/>
                  <a:pt x="14809" y="20534"/>
                </a:cubicBezTo>
                <a:cubicBezTo>
                  <a:pt x="14398" y="20637"/>
                  <a:pt x="13850" y="20791"/>
                  <a:pt x="13576" y="20585"/>
                </a:cubicBezTo>
                <a:cubicBezTo>
                  <a:pt x="12754" y="20071"/>
                  <a:pt x="12298" y="20328"/>
                  <a:pt x="11384" y="20688"/>
                </a:cubicBezTo>
                <a:cubicBezTo>
                  <a:pt x="9923" y="21305"/>
                  <a:pt x="8097" y="21408"/>
                  <a:pt x="6590" y="20997"/>
                </a:cubicBezTo>
                <a:cubicBezTo>
                  <a:pt x="2343" y="19917"/>
                  <a:pt x="59" y="16368"/>
                  <a:pt x="14" y="11534"/>
                </a:cubicBezTo>
                <a:close/>
                <a:moveTo>
                  <a:pt x="9969" y="19197"/>
                </a:moveTo>
                <a:cubicBezTo>
                  <a:pt x="9649" y="18425"/>
                  <a:pt x="9284" y="17602"/>
                  <a:pt x="8918" y="16779"/>
                </a:cubicBezTo>
                <a:cubicBezTo>
                  <a:pt x="9786" y="16985"/>
                  <a:pt x="10654" y="17139"/>
                  <a:pt x="11521" y="17345"/>
                </a:cubicBezTo>
                <a:cubicBezTo>
                  <a:pt x="11567" y="17345"/>
                  <a:pt x="11658" y="17397"/>
                  <a:pt x="11704" y="17448"/>
                </a:cubicBezTo>
                <a:cubicBezTo>
                  <a:pt x="12937" y="17962"/>
                  <a:pt x="16179" y="17139"/>
                  <a:pt x="17093" y="16059"/>
                </a:cubicBezTo>
                <a:cubicBezTo>
                  <a:pt x="19559" y="13077"/>
                  <a:pt x="19330" y="7882"/>
                  <a:pt x="16590" y="5208"/>
                </a:cubicBezTo>
                <a:cubicBezTo>
                  <a:pt x="13850" y="2482"/>
                  <a:pt x="10517" y="1608"/>
                  <a:pt x="7229" y="3202"/>
                </a:cubicBezTo>
                <a:cubicBezTo>
                  <a:pt x="3804" y="4899"/>
                  <a:pt x="1703" y="7934"/>
                  <a:pt x="1840" y="12614"/>
                </a:cubicBezTo>
                <a:cubicBezTo>
                  <a:pt x="2023" y="17397"/>
                  <a:pt x="6772" y="19711"/>
                  <a:pt x="9969" y="1919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35A1C606-AD07-8C4A-90CD-C888241FCA06}"/>
              </a:ext>
            </a:extLst>
          </p:cNvPr>
          <p:cNvSpPr/>
          <p:nvPr/>
        </p:nvSpPr>
        <p:spPr>
          <a:xfrm>
            <a:off x="9225419" y="2165850"/>
            <a:ext cx="1031710" cy="91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19416" extrusionOk="0">
                <a:moveTo>
                  <a:pt x="11" y="9786"/>
                </a:moveTo>
                <a:cubicBezTo>
                  <a:pt x="54" y="5420"/>
                  <a:pt x="2368" y="1600"/>
                  <a:pt x="5539" y="736"/>
                </a:cubicBezTo>
                <a:cubicBezTo>
                  <a:pt x="5711" y="691"/>
                  <a:pt x="5839" y="600"/>
                  <a:pt x="6011" y="645"/>
                </a:cubicBezTo>
                <a:cubicBezTo>
                  <a:pt x="8282" y="1237"/>
                  <a:pt x="10382" y="145"/>
                  <a:pt x="12568" y="9"/>
                </a:cubicBezTo>
                <a:cubicBezTo>
                  <a:pt x="18011" y="-264"/>
                  <a:pt x="21568" y="5739"/>
                  <a:pt x="20497" y="10468"/>
                </a:cubicBezTo>
                <a:cubicBezTo>
                  <a:pt x="19554" y="14560"/>
                  <a:pt x="16639" y="16880"/>
                  <a:pt x="13468" y="18608"/>
                </a:cubicBezTo>
                <a:cubicBezTo>
                  <a:pt x="8582" y="21336"/>
                  <a:pt x="739" y="16743"/>
                  <a:pt x="54" y="10968"/>
                </a:cubicBezTo>
                <a:cubicBezTo>
                  <a:pt x="-32" y="10604"/>
                  <a:pt x="11" y="10195"/>
                  <a:pt x="11" y="9786"/>
                </a:cubicBezTo>
                <a:close/>
                <a:moveTo>
                  <a:pt x="1939" y="9831"/>
                </a:moveTo>
                <a:cubicBezTo>
                  <a:pt x="1982" y="14606"/>
                  <a:pt x="6525" y="18153"/>
                  <a:pt x="11282" y="16834"/>
                </a:cubicBezTo>
                <a:cubicBezTo>
                  <a:pt x="14754" y="15879"/>
                  <a:pt x="17197" y="13378"/>
                  <a:pt x="18482" y="9831"/>
                </a:cubicBezTo>
                <a:cubicBezTo>
                  <a:pt x="19254" y="7694"/>
                  <a:pt x="18182" y="4647"/>
                  <a:pt x="16468" y="3419"/>
                </a:cubicBezTo>
                <a:cubicBezTo>
                  <a:pt x="13854" y="1509"/>
                  <a:pt x="12097" y="1509"/>
                  <a:pt x="9654" y="3328"/>
                </a:cubicBezTo>
                <a:cubicBezTo>
                  <a:pt x="9397" y="3556"/>
                  <a:pt x="8497" y="3465"/>
                  <a:pt x="8454" y="3328"/>
                </a:cubicBezTo>
                <a:cubicBezTo>
                  <a:pt x="8068" y="1873"/>
                  <a:pt x="7039" y="2464"/>
                  <a:pt x="6311" y="2646"/>
                </a:cubicBezTo>
                <a:cubicBezTo>
                  <a:pt x="3868" y="3374"/>
                  <a:pt x="1897" y="6603"/>
                  <a:pt x="1939" y="983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FBE57B61-9425-E84F-9146-2671D999C9C8}"/>
              </a:ext>
            </a:extLst>
          </p:cNvPr>
          <p:cNvSpPr/>
          <p:nvPr/>
        </p:nvSpPr>
        <p:spPr>
          <a:xfrm>
            <a:off x="2984242" y="2764321"/>
            <a:ext cx="1749288" cy="75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8" h="21600" extrusionOk="0">
                <a:moveTo>
                  <a:pt x="11189" y="21600"/>
                </a:moveTo>
                <a:cubicBezTo>
                  <a:pt x="10333" y="21231"/>
                  <a:pt x="8957" y="21231"/>
                  <a:pt x="7763" y="20062"/>
                </a:cubicBezTo>
                <a:cubicBezTo>
                  <a:pt x="5686" y="17969"/>
                  <a:pt x="3972" y="14523"/>
                  <a:pt x="2830" y="9600"/>
                </a:cubicBezTo>
                <a:cubicBezTo>
                  <a:pt x="2207" y="6954"/>
                  <a:pt x="1506" y="4431"/>
                  <a:pt x="260" y="3015"/>
                </a:cubicBezTo>
                <a:cubicBezTo>
                  <a:pt x="26" y="2769"/>
                  <a:pt x="78" y="1046"/>
                  <a:pt x="0" y="0"/>
                </a:cubicBezTo>
                <a:cubicBezTo>
                  <a:pt x="467" y="246"/>
                  <a:pt x="1116" y="123"/>
                  <a:pt x="1376" y="862"/>
                </a:cubicBezTo>
                <a:cubicBezTo>
                  <a:pt x="2492" y="3877"/>
                  <a:pt x="3557" y="7015"/>
                  <a:pt x="4517" y="10338"/>
                </a:cubicBezTo>
                <a:cubicBezTo>
                  <a:pt x="6049" y="15631"/>
                  <a:pt x="8152" y="18031"/>
                  <a:pt x="10800" y="17846"/>
                </a:cubicBezTo>
                <a:cubicBezTo>
                  <a:pt x="13604" y="17723"/>
                  <a:pt x="15914" y="14708"/>
                  <a:pt x="18095" y="10954"/>
                </a:cubicBezTo>
                <a:cubicBezTo>
                  <a:pt x="18563" y="10154"/>
                  <a:pt x="19030" y="9292"/>
                  <a:pt x="19523" y="8554"/>
                </a:cubicBezTo>
                <a:cubicBezTo>
                  <a:pt x="19705" y="8308"/>
                  <a:pt x="19990" y="8308"/>
                  <a:pt x="20198" y="8492"/>
                </a:cubicBezTo>
                <a:cubicBezTo>
                  <a:pt x="21470" y="9723"/>
                  <a:pt x="21600" y="11877"/>
                  <a:pt x="20510" y="13785"/>
                </a:cubicBezTo>
                <a:cubicBezTo>
                  <a:pt x="17888" y="18338"/>
                  <a:pt x="14980" y="21292"/>
                  <a:pt x="11189" y="21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899B6010-2FA9-D549-A921-B88E5EBC773F}"/>
              </a:ext>
            </a:extLst>
          </p:cNvPr>
          <p:cNvSpPr/>
          <p:nvPr/>
        </p:nvSpPr>
        <p:spPr>
          <a:xfrm>
            <a:off x="1851427" y="2379589"/>
            <a:ext cx="1024579" cy="935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7" h="21426" extrusionOk="0">
                <a:moveTo>
                  <a:pt x="7873" y="0"/>
                </a:moveTo>
                <a:cubicBezTo>
                  <a:pt x="11451" y="1371"/>
                  <a:pt x="15245" y="588"/>
                  <a:pt x="17918" y="3673"/>
                </a:cubicBezTo>
                <a:cubicBezTo>
                  <a:pt x="20247" y="6318"/>
                  <a:pt x="21152" y="9453"/>
                  <a:pt x="20419" y="13176"/>
                </a:cubicBezTo>
                <a:cubicBezTo>
                  <a:pt x="19902" y="15869"/>
                  <a:pt x="18350" y="17437"/>
                  <a:pt x="16453" y="18955"/>
                </a:cubicBezTo>
                <a:cubicBezTo>
                  <a:pt x="14556" y="20473"/>
                  <a:pt x="12702" y="21600"/>
                  <a:pt x="10244" y="21404"/>
                </a:cubicBezTo>
                <a:cubicBezTo>
                  <a:pt x="5502" y="21061"/>
                  <a:pt x="1018" y="17094"/>
                  <a:pt x="156" y="11951"/>
                </a:cubicBezTo>
                <a:cubicBezTo>
                  <a:pt x="-448" y="8424"/>
                  <a:pt x="673" y="4065"/>
                  <a:pt x="4165" y="1812"/>
                </a:cubicBezTo>
                <a:cubicBezTo>
                  <a:pt x="5459" y="1029"/>
                  <a:pt x="6795" y="539"/>
                  <a:pt x="7873" y="0"/>
                </a:cubicBezTo>
                <a:close/>
                <a:moveTo>
                  <a:pt x="8649" y="1910"/>
                </a:moveTo>
                <a:cubicBezTo>
                  <a:pt x="7356" y="1616"/>
                  <a:pt x="4165" y="3673"/>
                  <a:pt x="3260" y="5437"/>
                </a:cubicBezTo>
                <a:cubicBezTo>
                  <a:pt x="1923" y="7984"/>
                  <a:pt x="1406" y="10824"/>
                  <a:pt x="2656" y="13469"/>
                </a:cubicBezTo>
                <a:cubicBezTo>
                  <a:pt x="4165" y="16751"/>
                  <a:pt x="6536" y="18955"/>
                  <a:pt x="9986" y="19298"/>
                </a:cubicBezTo>
                <a:cubicBezTo>
                  <a:pt x="12659" y="19543"/>
                  <a:pt x="14599" y="17878"/>
                  <a:pt x="16496" y="16261"/>
                </a:cubicBezTo>
                <a:cubicBezTo>
                  <a:pt x="18177" y="14792"/>
                  <a:pt x="19169" y="12490"/>
                  <a:pt x="18910" y="10090"/>
                </a:cubicBezTo>
                <a:cubicBezTo>
                  <a:pt x="18306" y="4163"/>
                  <a:pt x="13133" y="1469"/>
                  <a:pt x="8606" y="4555"/>
                </a:cubicBezTo>
                <a:cubicBezTo>
                  <a:pt x="8347" y="4751"/>
                  <a:pt x="7916" y="4653"/>
                  <a:pt x="7571" y="4702"/>
                </a:cubicBezTo>
                <a:cubicBezTo>
                  <a:pt x="7571" y="4310"/>
                  <a:pt x="7485" y="3820"/>
                  <a:pt x="7614" y="3478"/>
                </a:cubicBezTo>
                <a:cubicBezTo>
                  <a:pt x="7873" y="2890"/>
                  <a:pt x="8304" y="2449"/>
                  <a:pt x="8649" y="191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557DF895-EA22-E94F-AED0-9EB3F2C541A4}"/>
              </a:ext>
            </a:extLst>
          </p:cNvPr>
          <p:cNvSpPr/>
          <p:nvPr/>
        </p:nvSpPr>
        <p:spPr>
          <a:xfrm>
            <a:off x="5869719" y="2422339"/>
            <a:ext cx="1066399" cy="329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6" h="19479" extrusionOk="0">
                <a:moveTo>
                  <a:pt x="57" y="6884"/>
                </a:moveTo>
                <a:cubicBezTo>
                  <a:pt x="57" y="6884"/>
                  <a:pt x="263" y="5748"/>
                  <a:pt x="635" y="5242"/>
                </a:cubicBezTo>
                <a:cubicBezTo>
                  <a:pt x="5137" y="-1705"/>
                  <a:pt x="9762" y="-1073"/>
                  <a:pt x="14429" y="3221"/>
                </a:cubicBezTo>
                <a:cubicBezTo>
                  <a:pt x="16288" y="4990"/>
                  <a:pt x="18064" y="7516"/>
                  <a:pt x="19840" y="10169"/>
                </a:cubicBezTo>
                <a:cubicBezTo>
                  <a:pt x="21409" y="12569"/>
                  <a:pt x="20129" y="15853"/>
                  <a:pt x="19840" y="18506"/>
                </a:cubicBezTo>
                <a:cubicBezTo>
                  <a:pt x="19757" y="19263"/>
                  <a:pt x="18518" y="19895"/>
                  <a:pt x="18105" y="19137"/>
                </a:cubicBezTo>
                <a:cubicBezTo>
                  <a:pt x="13727" y="10042"/>
                  <a:pt x="8895" y="7895"/>
                  <a:pt x="3774" y="9916"/>
                </a:cubicBezTo>
                <a:cubicBezTo>
                  <a:pt x="3030" y="10169"/>
                  <a:pt x="2287" y="11306"/>
                  <a:pt x="1544" y="12190"/>
                </a:cubicBezTo>
                <a:cubicBezTo>
                  <a:pt x="387" y="13453"/>
                  <a:pt x="-191" y="12442"/>
                  <a:pt x="57" y="688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CCD45E22-653D-DE4E-995D-B51474A30C60}"/>
              </a:ext>
            </a:extLst>
          </p:cNvPr>
          <p:cNvSpPr/>
          <p:nvPr/>
        </p:nvSpPr>
        <p:spPr>
          <a:xfrm>
            <a:off x="8135350" y="2849815"/>
            <a:ext cx="1092921" cy="290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8" h="20983" extrusionOk="0">
                <a:moveTo>
                  <a:pt x="14456" y="19440"/>
                </a:moveTo>
                <a:cubicBezTo>
                  <a:pt x="10464" y="21600"/>
                  <a:pt x="6724" y="18051"/>
                  <a:pt x="3068" y="12497"/>
                </a:cubicBezTo>
                <a:cubicBezTo>
                  <a:pt x="2143" y="11109"/>
                  <a:pt x="1177" y="9411"/>
                  <a:pt x="462" y="7097"/>
                </a:cubicBezTo>
                <a:cubicBezTo>
                  <a:pt x="42" y="5709"/>
                  <a:pt x="126" y="2469"/>
                  <a:pt x="0" y="0"/>
                </a:cubicBezTo>
                <a:cubicBezTo>
                  <a:pt x="504" y="309"/>
                  <a:pt x="1051" y="617"/>
                  <a:pt x="1513" y="1080"/>
                </a:cubicBezTo>
                <a:cubicBezTo>
                  <a:pt x="3530" y="3394"/>
                  <a:pt x="5547" y="6789"/>
                  <a:pt x="7606" y="8023"/>
                </a:cubicBezTo>
                <a:cubicBezTo>
                  <a:pt x="9875" y="9411"/>
                  <a:pt x="12271" y="9411"/>
                  <a:pt x="14540" y="8794"/>
                </a:cubicBezTo>
                <a:cubicBezTo>
                  <a:pt x="15843" y="8486"/>
                  <a:pt x="17061" y="5246"/>
                  <a:pt x="18322" y="3703"/>
                </a:cubicBezTo>
                <a:cubicBezTo>
                  <a:pt x="18784" y="3086"/>
                  <a:pt x="19373" y="2777"/>
                  <a:pt x="19751" y="3394"/>
                </a:cubicBezTo>
                <a:cubicBezTo>
                  <a:pt x="20381" y="4474"/>
                  <a:pt x="20970" y="6171"/>
                  <a:pt x="21390" y="8023"/>
                </a:cubicBezTo>
                <a:cubicBezTo>
                  <a:pt x="21600" y="8949"/>
                  <a:pt x="21432" y="12189"/>
                  <a:pt x="21264" y="12497"/>
                </a:cubicBezTo>
                <a:cubicBezTo>
                  <a:pt x="19037" y="15583"/>
                  <a:pt x="16767" y="18206"/>
                  <a:pt x="14498" y="20983"/>
                </a:cubicBezTo>
                <a:cubicBezTo>
                  <a:pt x="14498" y="20366"/>
                  <a:pt x="14456" y="19903"/>
                  <a:pt x="14456" y="1944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298F1781-4884-484B-858B-62C67139EFBC}"/>
              </a:ext>
            </a:extLst>
          </p:cNvPr>
          <p:cNvSpPr/>
          <p:nvPr/>
        </p:nvSpPr>
        <p:spPr>
          <a:xfrm>
            <a:off x="804106" y="2657452"/>
            <a:ext cx="981942" cy="472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9" h="21414" extrusionOk="0">
                <a:moveTo>
                  <a:pt x="19403" y="20252"/>
                </a:moveTo>
                <a:cubicBezTo>
                  <a:pt x="14961" y="21317"/>
                  <a:pt x="10940" y="18605"/>
                  <a:pt x="7294" y="13956"/>
                </a:cubicBezTo>
                <a:cubicBezTo>
                  <a:pt x="4816" y="10759"/>
                  <a:pt x="2665" y="6497"/>
                  <a:pt x="421" y="2623"/>
                </a:cubicBezTo>
                <a:cubicBezTo>
                  <a:pt x="140" y="2139"/>
                  <a:pt x="140" y="976"/>
                  <a:pt x="0" y="105"/>
                </a:cubicBezTo>
                <a:cubicBezTo>
                  <a:pt x="468" y="105"/>
                  <a:pt x="1029" y="-186"/>
                  <a:pt x="1403" y="201"/>
                </a:cubicBezTo>
                <a:cubicBezTo>
                  <a:pt x="3927" y="3010"/>
                  <a:pt x="6218" y="6788"/>
                  <a:pt x="8883" y="8628"/>
                </a:cubicBezTo>
                <a:cubicBezTo>
                  <a:pt x="11829" y="10662"/>
                  <a:pt x="15008" y="11050"/>
                  <a:pt x="18094" y="12212"/>
                </a:cubicBezTo>
                <a:cubicBezTo>
                  <a:pt x="18888" y="12503"/>
                  <a:pt x="19823" y="12406"/>
                  <a:pt x="20384" y="13278"/>
                </a:cubicBezTo>
                <a:cubicBezTo>
                  <a:pt x="20945" y="14149"/>
                  <a:pt x="21600" y="16280"/>
                  <a:pt x="21460" y="17346"/>
                </a:cubicBezTo>
                <a:cubicBezTo>
                  <a:pt x="21179" y="18992"/>
                  <a:pt x="20291" y="20155"/>
                  <a:pt x="19636" y="21414"/>
                </a:cubicBezTo>
                <a:cubicBezTo>
                  <a:pt x="19543" y="21027"/>
                  <a:pt x="19496" y="20639"/>
                  <a:pt x="19403" y="202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BD6088AF-671F-3943-AA9F-6F0D94FF73C2}"/>
              </a:ext>
            </a:extLst>
          </p:cNvPr>
          <p:cNvSpPr/>
          <p:nvPr/>
        </p:nvSpPr>
        <p:spPr>
          <a:xfrm>
            <a:off x="5078883" y="2507834"/>
            <a:ext cx="333234" cy="466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4" h="20838" extrusionOk="0">
                <a:moveTo>
                  <a:pt x="10377" y="15956"/>
                </a:moveTo>
                <a:cubicBezTo>
                  <a:pt x="12838" y="15765"/>
                  <a:pt x="14889" y="15383"/>
                  <a:pt x="16803" y="15574"/>
                </a:cubicBezTo>
                <a:cubicBezTo>
                  <a:pt x="18443" y="15669"/>
                  <a:pt x="19810" y="16530"/>
                  <a:pt x="21314" y="17007"/>
                </a:cubicBezTo>
                <a:cubicBezTo>
                  <a:pt x="20220" y="17868"/>
                  <a:pt x="19263" y="19110"/>
                  <a:pt x="17896" y="19397"/>
                </a:cubicBezTo>
                <a:cubicBezTo>
                  <a:pt x="13248" y="20161"/>
                  <a:pt x="8600" y="20639"/>
                  <a:pt x="3815" y="20830"/>
                </a:cubicBezTo>
                <a:cubicBezTo>
                  <a:pt x="2585" y="20926"/>
                  <a:pt x="534" y="20161"/>
                  <a:pt x="124" y="19397"/>
                </a:cubicBezTo>
                <a:cubicBezTo>
                  <a:pt x="-286" y="18632"/>
                  <a:pt x="398" y="17199"/>
                  <a:pt x="1081" y="16434"/>
                </a:cubicBezTo>
                <a:cubicBezTo>
                  <a:pt x="4362" y="13184"/>
                  <a:pt x="7780" y="10030"/>
                  <a:pt x="11061" y="6781"/>
                </a:cubicBezTo>
                <a:cubicBezTo>
                  <a:pt x="11608" y="6207"/>
                  <a:pt x="11198" y="5061"/>
                  <a:pt x="11334" y="4200"/>
                </a:cubicBezTo>
                <a:cubicBezTo>
                  <a:pt x="9967" y="4487"/>
                  <a:pt x="8463" y="4678"/>
                  <a:pt x="7233" y="5061"/>
                </a:cubicBezTo>
                <a:cubicBezTo>
                  <a:pt x="6549" y="5252"/>
                  <a:pt x="6276" y="5921"/>
                  <a:pt x="5729" y="6207"/>
                </a:cubicBezTo>
                <a:cubicBezTo>
                  <a:pt x="4772" y="6685"/>
                  <a:pt x="3815" y="7068"/>
                  <a:pt x="2722" y="7545"/>
                </a:cubicBezTo>
                <a:cubicBezTo>
                  <a:pt x="2311" y="6399"/>
                  <a:pt x="1081" y="5061"/>
                  <a:pt x="1491" y="4105"/>
                </a:cubicBezTo>
                <a:cubicBezTo>
                  <a:pt x="3132" y="855"/>
                  <a:pt x="7917" y="-674"/>
                  <a:pt x="12155" y="282"/>
                </a:cubicBezTo>
                <a:cubicBezTo>
                  <a:pt x="15983" y="1238"/>
                  <a:pt x="17760" y="4105"/>
                  <a:pt x="16529" y="7450"/>
                </a:cubicBezTo>
                <a:cubicBezTo>
                  <a:pt x="15982" y="8979"/>
                  <a:pt x="14889" y="10317"/>
                  <a:pt x="13932" y="11751"/>
                </a:cubicBezTo>
                <a:cubicBezTo>
                  <a:pt x="12975" y="12993"/>
                  <a:pt x="11744" y="14331"/>
                  <a:pt x="10377" y="1595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5116117B-76DE-8E4E-9376-6A8AE9C33FB5}"/>
              </a:ext>
            </a:extLst>
          </p:cNvPr>
          <p:cNvSpPr/>
          <p:nvPr/>
        </p:nvSpPr>
        <p:spPr>
          <a:xfrm>
            <a:off x="7451387" y="2400963"/>
            <a:ext cx="306593" cy="484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65" h="19901" extrusionOk="0">
                <a:moveTo>
                  <a:pt x="14613" y="6126"/>
                </a:moveTo>
                <a:cubicBezTo>
                  <a:pt x="16098" y="8409"/>
                  <a:pt x="17853" y="10692"/>
                  <a:pt x="18933" y="13150"/>
                </a:cubicBezTo>
                <a:cubicBezTo>
                  <a:pt x="20418" y="16136"/>
                  <a:pt x="17988" y="18594"/>
                  <a:pt x="12993" y="19648"/>
                </a:cubicBezTo>
                <a:cubicBezTo>
                  <a:pt x="8943" y="20526"/>
                  <a:pt x="3678" y="19033"/>
                  <a:pt x="2328" y="16487"/>
                </a:cubicBezTo>
                <a:cubicBezTo>
                  <a:pt x="1923" y="15785"/>
                  <a:pt x="2463" y="14906"/>
                  <a:pt x="2463" y="14028"/>
                </a:cubicBezTo>
                <a:cubicBezTo>
                  <a:pt x="3678" y="14204"/>
                  <a:pt x="5163" y="14204"/>
                  <a:pt x="5838" y="14643"/>
                </a:cubicBezTo>
                <a:cubicBezTo>
                  <a:pt x="7863" y="15960"/>
                  <a:pt x="10023" y="16663"/>
                  <a:pt x="12318" y="15609"/>
                </a:cubicBezTo>
                <a:cubicBezTo>
                  <a:pt x="13398" y="15170"/>
                  <a:pt x="14208" y="13853"/>
                  <a:pt x="14343" y="12975"/>
                </a:cubicBezTo>
                <a:cubicBezTo>
                  <a:pt x="14343" y="12536"/>
                  <a:pt x="12318" y="11746"/>
                  <a:pt x="11103" y="11658"/>
                </a:cubicBezTo>
                <a:cubicBezTo>
                  <a:pt x="8403" y="11482"/>
                  <a:pt x="5703" y="11570"/>
                  <a:pt x="6243" y="9024"/>
                </a:cubicBezTo>
                <a:cubicBezTo>
                  <a:pt x="6378" y="8497"/>
                  <a:pt x="7323" y="8058"/>
                  <a:pt x="7998" y="7531"/>
                </a:cubicBezTo>
                <a:cubicBezTo>
                  <a:pt x="9078" y="6741"/>
                  <a:pt x="10158" y="6126"/>
                  <a:pt x="11103" y="5248"/>
                </a:cubicBezTo>
                <a:cubicBezTo>
                  <a:pt x="11238" y="5072"/>
                  <a:pt x="10563" y="4107"/>
                  <a:pt x="10293" y="4107"/>
                </a:cubicBezTo>
                <a:cubicBezTo>
                  <a:pt x="8673" y="4107"/>
                  <a:pt x="6918" y="4019"/>
                  <a:pt x="5433" y="4370"/>
                </a:cubicBezTo>
                <a:cubicBezTo>
                  <a:pt x="3678" y="4809"/>
                  <a:pt x="1923" y="6477"/>
                  <a:pt x="438" y="4370"/>
                </a:cubicBezTo>
                <a:cubicBezTo>
                  <a:pt x="-1182" y="1999"/>
                  <a:pt x="2058" y="1033"/>
                  <a:pt x="4218" y="419"/>
                </a:cubicBezTo>
                <a:cubicBezTo>
                  <a:pt x="10293" y="-1074"/>
                  <a:pt x="15693" y="1560"/>
                  <a:pt x="14613" y="612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0BB5C8F9-4B3C-E643-9B09-4AE157F986CE}"/>
              </a:ext>
            </a:extLst>
          </p:cNvPr>
          <p:cNvSpPr/>
          <p:nvPr/>
        </p:nvSpPr>
        <p:spPr>
          <a:xfrm>
            <a:off x="9567403" y="2358215"/>
            <a:ext cx="302308" cy="513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6" h="21438" extrusionOk="0">
                <a:moveTo>
                  <a:pt x="6807" y="13575"/>
                </a:moveTo>
                <a:cubicBezTo>
                  <a:pt x="11457" y="13307"/>
                  <a:pt x="15957" y="13754"/>
                  <a:pt x="15507" y="10183"/>
                </a:cubicBezTo>
                <a:cubicBezTo>
                  <a:pt x="15507" y="9826"/>
                  <a:pt x="18207" y="9112"/>
                  <a:pt x="18357" y="9202"/>
                </a:cubicBezTo>
                <a:cubicBezTo>
                  <a:pt x="19557" y="10094"/>
                  <a:pt x="21357" y="11165"/>
                  <a:pt x="21207" y="12058"/>
                </a:cubicBezTo>
                <a:cubicBezTo>
                  <a:pt x="20907" y="14914"/>
                  <a:pt x="19707" y="17681"/>
                  <a:pt x="18807" y="20448"/>
                </a:cubicBezTo>
                <a:cubicBezTo>
                  <a:pt x="18657" y="20805"/>
                  <a:pt x="17307" y="21519"/>
                  <a:pt x="17157" y="21430"/>
                </a:cubicBezTo>
                <a:cubicBezTo>
                  <a:pt x="16257" y="21162"/>
                  <a:pt x="15357" y="20716"/>
                  <a:pt x="15057" y="20180"/>
                </a:cubicBezTo>
                <a:cubicBezTo>
                  <a:pt x="14457" y="19198"/>
                  <a:pt x="14307" y="17324"/>
                  <a:pt x="13707" y="17324"/>
                </a:cubicBezTo>
                <a:cubicBezTo>
                  <a:pt x="11007" y="17145"/>
                  <a:pt x="8157" y="17502"/>
                  <a:pt x="5307" y="17502"/>
                </a:cubicBezTo>
                <a:cubicBezTo>
                  <a:pt x="3807" y="17502"/>
                  <a:pt x="1857" y="17502"/>
                  <a:pt x="957" y="16967"/>
                </a:cubicBezTo>
                <a:cubicBezTo>
                  <a:pt x="57" y="16521"/>
                  <a:pt x="-243" y="15271"/>
                  <a:pt x="207" y="14468"/>
                </a:cubicBezTo>
                <a:cubicBezTo>
                  <a:pt x="2457" y="10183"/>
                  <a:pt x="4857" y="5899"/>
                  <a:pt x="7407" y="1704"/>
                </a:cubicBezTo>
                <a:cubicBezTo>
                  <a:pt x="7857" y="990"/>
                  <a:pt x="8757" y="187"/>
                  <a:pt x="9807" y="8"/>
                </a:cubicBezTo>
                <a:cubicBezTo>
                  <a:pt x="10557" y="-81"/>
                  <a:pt x="12357" y="544"/>
                  <a:pt x="12657" y="1169"/>
                </a:cubicBezTo>
                <a:cubicBezTo>
                  <a:pt x="13107" y="1883"/>
                  <a:pt x="12657" y="2775"/>
                  <a:pt x="12357" y="3579"/>
                </a:cubicBezTo>
                <a:cubicBezTo>
                  <a:pt x="10557" y="6881"/>
                  <a:pt x="8757" y="10094"/>
                  <a:pt x="6807" y="1357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8E8FA5E8-97B0-7446-9DAD-237B6BEA0202}"/>
              </a:ext>
            </a:extLst>
          </p:cNvPr>
          <p:cNvSpPr/>
          <p:nvPr/>
        </p:nvSpPr>
        <p:spPr>
          <a:xfrm>
            <a:off x="2257531" y="2593328"/>
            <a:ext cx="203353" cy="473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58" h="20701" extrusionOk="0">
                <a:moveTo>
                  <a:pt x="11150" y="6282"/>
                </a:moveTo>
                <a:cubicBezTo>
                  <a:pt x="9841" y="7124"/>
                  <a:pt x="8968" y="8153"/>
                  <a:pt x="7222" y="8807"/>
                </a:cubicBezTo>
                <a:cubicBezTo>
                  <a:pt x="5913" y="9368"/>
                  <a:pt x="3513" y="9462"/>
                  <a:pt x="1550" y="9742"/>
                </a:cubicBezTo>
                <a:cubicBezTo>
                  <a:pt x="1113" y="8714"/>
                  <a:pt x="-632" y="7311"/>
                  <a:pt x="241" y="6750"/>
                </a:cubicBezTo>
                <a:cubicBezTo>
                  <a:pt x="4168" y="4506"/>
                  <a:pt x="8750" y="2355"/>
                  <a:pt x="13550" y="392"/>
                </a:cubicBezTo>
                <a:cubicBezTo>
                  <a:pt x="16604" y="-824"/>
                  <a:pt x="20968" y="953"/>
                  <a:pt x="20750" y="3477"/>
                </a:cubicBezTo>
                <a:cubicBezTo>
                  <a:pt x="20313" y="8807"/>
                  <a:pt x="19659" y="14137"/>
                  <a:pt x="19004" y="19373"/>
                </a:cubicBezTo>
                <a:cubicBezTo>
                  <a:pt x="19004" y="19841"/>
                  <a:pt x="17913" y="20682"/>
                  <a:pt x="17259" y="20682"/>
                </a:cubicBezTo>
                <a:cubicBezTo>
                  <a:pt x="16168" y="20776"/>
                  <a:pt x="13986" y="20495"/>
                  <a:pt x="13550" y="20121"/>
                </a:cubicBezTo>
                <a:cubicBezTo>
                  <a:pt x="12459" y="19093"/>
                  <a:pt x="11586" y="17971"/>
                  <a:pt x="11586" y="16942"/>
                </a:cubicBezTo>
                <a:cubicBezTo>
                  <a:pt x="11804" y="13576"/>
                  <a:pt x="12677" y="10210"/>
                  <a:pt x="13332" y="6844"/>
                </a:cubicBezTo>
                <a:cubicBezTo>
                  <a:pt x="12677" y="6750"/>
                  <a:pt x="11804" y="6563"/>
                  <a:pt x="11150" y="62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7280413-2218-244B-B141-A74F694B2196}"/>
              </a:ext>
            </a:extLst>
          </p:cNvPr>
          <p:cNvSpPr>
            <a:spLocks noGrp="1"/>
          </p:cNvSpPr>
          <p:nvPr userDrawn="1">
            <p:ph idx="14"/>
          </p:nvPr>
        </p:nvSpPr>
        <p:spPr>
          <a:xfrm>
            <a:off x="6653060" y="3394920"/>
            <a:ext cx="1926161" cy="2587384"/>
          </a:xfrm>
        </p:spPr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None/>
              <a:defRPr sz="2000">
                <a:solidFill>
                  <a:schemeClr val="accent2"/>
                </a:solidFill>
                <a:latin typeface="Gochi Hand" pitchFamily="2" charset="77"/>
              </a:defRPr>
            </a:lvl1pPr>
            <a:lvl2pPr marL="457200" indent="0" algn="ctr">
              <a:spcAft>
                <a:spcPts val="1200"/>
              </a:spcAft>
              <a:buNone/>
              <a:defRPr sz="2000">
                <a:solidFill>
                  <a:schemeClr val="accent2"/>
                </a:solidFill>
                <a:latin typeface="Gochi Hand" pitchFamily="2" charset="77"/>
              </a:defRPr>
            </a:lvl2pPr>
            <a:lvl3pPr marL="914400" indent="0" algn="ctr">
              <a:spcAft>
                <a:spcPts val="1200"/>
              </a:spcAft>
              <a:buNone/>
              <a:defRPr sz="2000">
                <a:solidFill>
                  <a:schemeClr val="accent2"/>
                </a:solidFill>
                <a:latin typeface="Gochi Hand" pitchFamily="2" charset="77"/>
              </a:defRPr>
            </a:lvl3pPr>
            <a:lvl4pPr marL="1371600" indent="0" algn="ctr">
              <a:spcAft>
                <a:spcPts val="1200"/>
              </a:spcAft>
              <a:buNone/>
              <a:defRPr sz="2000">
                <a:solidFill>
                  <a:schemeClr val="accent2"/>
                </a:solidFill>
                <a:latin typeface="Gochi Hand" pitchFamily="2" charset="77"/>
              </a:defRPr>
            </a:lvl4pPr>
            <a:lvl5pPr marL="1828800" indent="0" algn="ctr">
              <a:spcAft>
                <a:spcPts val="1200"/>
              </a:spcAft>
              <a:buNone/>
              <a:defRPr sz="2000">
                <a:solidFill>
                  <a:schemeClr val="accent2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AD5F0E9-4016-BC4B-AAB0-691144BF1211}"/>
              </a:ext>
            </a:extLst>
          </p:cNvPr>
          <p:cNvSpPr>
            <a:spLocks noGrp="1"/>
          </p:cNvSpPr>
          <p:nvPr userDrawn="1">
            <p:ph idx="15"/>
          </p:nvPr>
        </p:nvSpPr>
        <p:spPr>
          <a:xfrm>
            <a:off x="4341660" y="3508198"/>
            <a:ext cx="1926161" cy="2474106"/>
          </a:xfrm>
        </p:spPr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None/>
              <a:defRPr sz="2000">
                <a:solidFill>
                  <a:schemeClr val="accent3"/>
                </a:solidFill>
                <a:latin typeface="Gochi Hand" pitchFamily="2" charset="77"/>
              </a:defRPr>
            </a:lvl1pPr>
            <a:lvl2pPr marL="457200" indent="0" algn="ctr">
              <a:spcAft>
                <a:spcPts val="1200"/>
              </a:spcAft>
              <a:buNone/>
              <a:defRPr sz="2000">
                <a:solidFill>
                  <a:schemeClr val="accent3"/>
                </a:solidFill>
                <a:latin typeface="Gochi Hand" pitchFamily="2" charset="77"/>
              </a:defRPr>
            </a:lvl2pPr>
            <a:lvl3pPr marL="914400" indent="0" algn="ctr">
              <a:spcAft>
                <a:spcPts val="1200"/>
              </a:spcAft>
              <a:buNone/>
              <a:defRPr sz="2000">
                <a:solidFill>
                  <a:schemeClr val="accent3"/>
                </a:solidFill>
                <a:latin typeface="Gochi Hand" pitchFamily="2" charset="77"/>
              </a:defRPr>
            </a:lvl3pPr>
            <a:lvl4pPr marL="1371600" indent="0" algn="ctr">
              <a:spcAft>
                <a:spcPts val="1200"/>
              </a:spcAft>
              <a:buNone/>
              <a:defRPr sz="2000">
                <a:solidFill>
                  <a:schemeClr val="accent3"/>
                </a:solidFill>
                <a:latin typeface="Gochi Hand" pitchFamily="2" charset="77"/>
              </a:defRPr>
            </a:lvl4pPr>
            <a:lvl5pPr marL="1828800" indent="0" algn="ctr">
              <a:spcAft>
                <a:spcPts val="1200"/>
              </a:spcAft>
              <a:buNone/>
              <a:defRPr sz="2000">
                <a:solidFill>
                  <a:schemeClr val="accent3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B50BEC34-93E0-9645-8968-CD9784A96B8F}"/>
              </a:ext>
            </a:extLst>
          </p:cNvPr>
          <p:cNvSpPr>
            <a:spLocks noGrp="1"/>
          </p:cNvSpPr>
          <p:nvPr userDrawn="1">
            <p:ph idx="16"/>
          </p:nvPr>
        </p:nvSpPr>
        <p:spPr>
          <a:xfrm>
            <a:off x="1356248" y="3460225"/>
            <a:ext cx="1926161" cy="2522079"/>
          </a:xfrm>
        </p:spPr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None/>
              <a:defRPr sz="2000">
                <a:solidFill>
                  <a:schemeClr val="accent1"/>
                </a:solidFill>
                <a:latin typeface="Gochi Hand" pitchFamily="2" charset="77"/>
              </a:defRPr>
            </a:lvl1pPr>
            <a:lvl2pPr marL="457200" indent="0" algn="ctr">
              <a:spcAft>
                <a:spcPts val="1200"/>
              </a:spcAft>
              <a:buNone/>
              <a:defRPr sz="2000">
                <a:solidFill>
                  <a:schemeClr val="accent1"/>
                </a:solidFill>
                <a:latin typeface="Gochi Hand" pitchFamily="2" charset="77"/>
              </a:defRPr>
            </a:lvl2pPr>
            <a:lvl3pPr marL="914400" indent="0" algn="ctr">
              <a:spcAft>
                <a:spcPts val="1200"/>
              </a:spcAft>
              <a:buNone/>
              <a:defRPr sz="2000">
                <a:solidFill>
                  <a:schemeClr val="accent1"/>
                </a:solidFill>
                <a:latin typeface="Gochi Hand" pitchFamily="2" charset="77"/>
              </a:defRPr>
            </a:lvl3pPr>
            <a:lvl4pPr marL="1371600" indent="0" algn="ctr">
              <a:spcAft>
                <a:spcPts val="1200"/>
              </a:spcAft>
              <a:buNone/>
              <a:defRPr sz="2000">
                <a:solidFill>
                  <a:schemeClr val="accent1"/>
                </a:solidFill>
                <a:latin typeface="Gochi Hand" pitchFamily="2" charset="77"/>
              </a:defRPr>
            </a:lvl4pPr>
            <a:lvl5pPr marL="1828800" indent="0" algn="ctr">
              <a:spcAft>
                <a:spcPts val="1200"/>
              </a:spcAft>
              <a:buNone/>
              <a:defRPr sz="2000">
                <a:solidFill>
                  <a:schemeClr val="accent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37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A81CAF18-E32E-EB46-99B1-851783A500D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42992" y="4865162"/>
            <a:ext cx="3009592" cy="1100634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7" name="Picture 76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4845ED21-C38C-914F-904C-6ABCB41821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54111" y="3251408"/>
            <a:ext cx="587810" cy="1935149"/>
          </a:xfrm>
          <a:prstGeom prst="rect">
            <a:avLst/>
          </a:prstGeom>
        </p:spPr>
      </p:pic>
      <p:pic>
        <p:nvPicPr>
          <p:cNvPr id="80" name="Picture 79" descr="A picture containing large, standing&#10;&#10;Description automatically generated">
            <a:extLst>
              <a:ext uri="{FF2B5EF4-FFF2-40B4-BE49-F238E27FC236}">
                <a16:creationId xmlns:a16="http://schemas.microsoft.com/office/drawing/2014/main" id="{3FED9A6F-50B6-1043-9E22-BE79A933FD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1067" y="218535"/>
            <a:ext cx="587810" cy="1935149"/>
          </a:xfrm>
          <a:prstGeom prst="rect">
            <a:avLst/>
          </a:prstGeom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CC565661-2C56-BD45-ADBD-3DB50EB9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" name="Date Placeholder 3">
            <a:extLst>
              <a:ext uri="{FF2B5EF4-FFF2-40B4-BE49-F238E27FC236}">
                <a16:creationId xmlns:a16="http://schemas.microsoft.com/office/drawing/2014/main" id="{6CB04389-2359-1F43-AC29-013E4AC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83" name="Footer Placeholder 4">
            <a:extLst>
              <a:ext uri="{FF2B5EF4-FFF2-40B4-BE49-F238E27FC236}">
                <a16:creationId xmlns:a16="http://schemas.microsoft.com/office/drawing/2014/main" id="{C2ED9644-B3A0-9647-80C9-001E79F8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E3059B84-2732-2E47-B802-738BE343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6" name="Shape">
            <a:extLst>
              <a:ext uri="{FF2B5EF4-FFF2-40B4-BE49-F238E27FC236}">
                <a16:creationId xmlns:a16="http://schemas.microsoft.com/office/drawing/2014/main" id="{4C27056F-A959-8B4F-A5BA-AC198164C3D4}"/>
              </a:ext>
            </a:extLst>
          </p:cNvPr>
          <p:cNvSpPr/>
          <p:nvPr/>
        </p:nvSpPr>
        <p:spPr>
          <a:xfrm>
            <a:off x="824524" y="1515789"/>
            <a:ext cx="3009592" cy="3036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3" h="21120" extrusionOk="0">
                <a:moveTo>
                  <a:pt x="10851" y="21026"/>
                </a:moveTo>
                <a:cubicBezTo>
                  <a:pt x="9144" y="21423"/>
                  <a:pt x="7469" y="20501"/>
                  <a:pt x="5922" y="19436"/>
                </a:cubicBezTo>
                <a:cubicBezTo>
                  <a:pt x="5246" y="18975"/>
                  <a:pt x="4811" y="18149"/>
                  <a:pt x="4312" y="17465"/>
                </a:cubicBezTo>
                <a:cubicBezTo>
                  <a:pt x="3248" y="16019"/>
                  <a:pt x="2185" y="14557"/>
                  <a:pt x="1187" y="13079"/>
                </a:cubicBezTo>
                <a:cubicBezTo>
                  <a:pt x="-5" y="11314"/>
                  <a:pt x="-263" y="9359"/>
                  <a:pt x="252" y="7341"/>
                </a:cubicBezTo>
                <a:cubicBezTo>
                  <a:pt x="655" y="5751"/>
                  <a:pt x="1235" y="4226"/>
                  <a:pt x="2459" y="3034"/>
                </a:cubicBezTo>
                <a:cubicBezTo>
                  <a:pt x="3909" y="1603"/>
                  <a:pt x="5568" y="506"/>
                  <a:pt x="7613" y="204"/>
                </a:cubicBezTo>
                <a:cubicBezTo>
                  <a:pt x="9434" y="-82"/>
                  <a:pt x="11334" y="-177"/>
                  <a:pt x="12993" y="665"/>
                </a:cubicBezTo>
                <a:cubicBezTo>
                  <a:pt x="14330" y="1349"/>
                  <a:pt x="15538" y="2366"/>
                  <a:pt x="16666" y="3383"/>
                </a:cubicBezTo>
                <a:cubicBezTo>
                  <a:pt x="17648" y="4242"/>
                  <a:pt x="18454" y="5291"/>
                  <a:pt x="19324" y="6276"/>
                </a:cubicBezTo>
                <a:cubicBezTo>
                  <a:pt x="20741" y="7897"/>
                  <a:pt x="21337" y="9741"/>
                  <a:pt x="21192" y="11902"/>
                </a:cubicBezTo>
                <a:cubicBezTo>
                  <a:pt x="21015" y="14589"/>
                  <a:pt x="19839" y="16687"/>
                  <a:pt x="17777" y="18355"/>
                </a:cubicBezTo>
                <a:cubicBezTo>
                  <a:pt x="15860" y="19913"/>
                  <a:pt x="13718" y="20930"/>
                  <a:pt x="10851" y="21026"/>
                </a:cubicBezTo>
                <a:close/>
                <a:moveTo>
                  <a:pt x="8983" y="16655"/>
                </a:moveTo>
                <a:cubicBezTo>
                  <a:pt x="9707" y="16559"/>
                  <a:pt x="10465" y="16512"/>
                  <a:pt x="11173" y="16337"/>
                </a:cubicBezTo>
                <a:cubicBezTo>
                  <a:pt x="13509" y="15781"/>
                  <a:pt x="15522" y="14906"/>
                  <a:pt x="16344" y="12316"/>
                </a:cubicBezTo>
                <a:cubicBezTo>
                  <a:pt x="16940" y="10440"/>
                  <a:pt x="17520" y="8644"/>
                  <a:pt x="16795" y="6737"/>
                </a:cubicBezTo>
                <a:cubicBezTo>
                  <a:pt x="16054" y="4766"/>
                  <a:pt x="15232" y="2795"/>
                  <a:pt x="13154" y="1778"/>
                </a:cubicBezTo>
                <a:cubicBezTo>
                  <a:pt x="11560" y="1015"/>
                  <a:pt x="9836" y="1063"/>
                  <a:pt x="8161" y="1238"/>
                </a:cubicBezTo>
                <a:cubicBezTo>
                  <a:pt x="7388" y="1317"/>
                  <a:pt x="6228" y="1158"/>
                  <a:pt x="6051" y="2430"/>
                </a:cubicBezTo>
                <a:cubicBezTo>
                  <a:pt x="6051" y="2461"/>
                  <a:pt x="5938" y="2477"/>
                  <a:pt x="5874" y="2525"/>
                </a:cubicBezTo>
                <a:cubicBezTo>
                  <a:pt x="5455" y="2827"/>
                  <a:pt x="5069" y="3129"/>
                  <a:pt x="4634" y="3399"/>
                </a:cubicBezTo>
                <a:cubicBezTo>
                  <a:pt x="4408" y="3542"/>
                  <a:pt x="4134" y="3638"/>
                  <a:pt x="3877" y="3749"/>
                </a:cubicBezTo>
                <a:cubicBezTo>
                  <a:pt x="3748" y="3812"/>
                  <a:pt x="3571" y="3812"/>
                  <a:pt x="3490" y="3908"/>
                </a:cubicBezTo>
                <a:cubicBezTo>
                  <a:pt x="3120" y="4416"/>
                  <a:pt x="2685" y="4893"/>
                  <a:pt x="2427" y="5449"/>
                </a:cubicBezTo>
                <a:cubicBezTo>
                  <a:pt x="1686" y="7039"/>
                  <a:pt x="1654" y="8692"/>
                  <a:pt x="1912" y="10440"/>
                </a:cubicBezTo>
                <a:cubicBezTo>
                  <a:pt x="2411" y="13651"/>
                  <a:pt x="5745" y="16877"/>
                  <a:pt x="8983" y="16655"/>
                </a:cubicBezTo>
                <a:close/>
                <a:moveTo>
                  <a:pt x="10916" y="19706"/>
                </a:moveTo>
                <a:cubicBezTo>
                  <a:pt x="9917" y="19214"/>
                  <a:pt x="10046" y="17640"/>
                  <a:pt x="8499" y="17751"/>
                </a:cubicBezTo>
                <a:cubicBezTo>
                  <a:pt x="8677" y="18101"/>
                  <a:pt x="8854" y="18355"/>
                  <a:pt x="8967" y="18642"/>
                </a:cubicBezTo>
                <a:cubicBezTo>
                  <a:pt x="9015" y="18785"/>
                  <a:pt x="8934" y="18959"/>
                  <a:pt x="8918" y="19118"/>
                </a:cubicBezTo>
                <a:cubicBezTo>
                  <a:pt x="8773" y="19055"/>
                  <a:pt x="8580" y="19023"/>
                  <a:pt x="8483" y="18912"/>
                </a:cubicBezTo>
                <a:cubicBezTo>
                  <a:pt x="8193" y="18610"/>
                  <a:pt x="7968" y="18244"/>
                  <a:pt x="7662" y="17974"/>
                </a:cubicBezTo>
                <a:cubicBezTo>
                  <a:pt x="7307" y="17656"/>
                  <a:pt x="6889" y="17418"/>
                  <a:pt x="6502" y="17148"/>
                </a:cubicBezTo>
                <a:cubicBezTo>
                  <a:pt x="7227" y="18991"/>
                  <a:pt x="9111" y="20040"/>
                  <a:pt x="10916" y="19706"/>
                </a:cubicBezTo>
                <a:close/>
                <a:moveTo>
                  <a:pt x="10432" y="17720"/>
                </a:moveTo>
                <a:cubicBezTo>
                  <a:pt x="11157" y="19389"/>
                  <a:pt x="12317" y="20056"/>
                  <a:pt x="13138" y="19420"/>
                </a:cubicBezTo>
                <a:cubicBezTo>
                  <a:pt x="12800" y="19039"/>
                  <a:pt x="12349" y="18705"/>
                  <a:pt x="12124" y="18260"/>
                </a:cubicBezTo>
                <a:cubicBezTo>
                  <a:pt x="11737" y="17481"/>
                  <a:pt x="11157" y="17497"/>
                  <a:pt x="10432" y="17720"/>
                </a:cubicBezTo>
                <a:close/>
                <a:moveTo>
                  <a:pt x="19791" y="12077"/>
                </a:moveTo>
                <a:cubicBezTo>
                  <a:pt x="19887" y="10520"/>
                  <a:pt x="19324" y="9391"/>
                  <a:pt x="18454" y="9042"/>
                </a:cubicBezTo>
                <a:cubicBezTo>
                  <a:pt x="17600" y="10536"/>
                  <a:pt x="19146" y="10997"/>
                  <a:pt x="19791" y="12077"/>
                </a:cubicBezTo>
                <a:close/>
                <a:moveTo>
                  <a:pt x="17600" y="12189"/>
                </a:moveTo>
                <a:cubicBezTo>
                  <a:pt x="17922" y="12475"/>
                  <a:pt x="18228" y="12729"/>
                  <a:pt x="18502" y="13015"/>
                </a:cubicBezTo>
                <a:cubicBezTo>
                  <a:pt x="18792" y="13301"/>
                  <a:pt x="19050" y="13619"/>
                  <a:pt x="19356" y="13937"/>
                </a:cubicBezTo>
                <a:cubicBezTo>
                  <a:pt x="19758" y="13206"/>
                  <a:pt x="18840" y="11632"/>
                  <a:pt x="17922" y="11330"/>
                </a:cubicBezTo>
                <a:cubicBezTo>
                  <a:pt x="17826" y="11616"/>
                  <a:pt x="17713" y="11902"/>
                  <a:pt x="17600" y="12189"/>
                </a:cubicBezTo>
                <a:close/>
                <a:moveTo>
                  <a:pt x="16618" y="14461"/>
                </a:moveTo>
                <a:cubicBezTo>
                  <a:pt x="16489" y="14748"/>
                  <a:pt x="16199" y="15097"/>
                  <a:pt x="16279" y="15208"/>
                </a:cubicBezTo>
                <a:cubicBezTo>
                  <a:pt x="16650" y="15781"/>
                  <a:pt x="17133" y="16289"/>
                  <a:pt x="17713" y="16989"/>
                </a:cubicBezTo>
                <a:cubicBezTo>
                  <a:pt x="17874" y="16496"/>
                  <a:pt x="18180" y="16035"/>
                  <a:pt x="18067" y="15860"/>
                </a:cubicBezTo>
                <a:cubicBezTo>
                  <a:pt x="17713" y="15351"/>
                  <a:pt x="17181" y="14970"/>
                  <a:pt x="16618" y="14461"/>
                </a:cubicBezTo>
                <a:close/>
                <a:moveTo>
                  <a:pt x="14701" y="18785"/>
                </a:moveTo>
                <a:cubicBezTo>
                  <a:pt x="14218" y="18228"/>
                  <a:pt x="13783" y="17672"/>
                  <a:pt x="13267" y="17179"/>
                </a:cubicBezTo>
                <a:cubicBezTo>
                  <a:pt x="13138" y="17052"/>
                  <a:pt x="12800" y="17148"/>
                  <a:pt x="12558" y="17148"/>
                </a:cubicBezTo>
                <a:cubicBezTo>
                  <a:pt x="12591" y="17338"/>
                  <a:pt x="12575" y="17561"/>
                  <a:pt x="12671" y="17704"/>
                </a:cubicBezTo>
                <a:cubicBezTo>
                  <a:pt x="12929" y="18053"/>
                  <a:pt x="13316" y="18324"/>
                  <a:pt x="13541" y="18689"/>
                </a:cubicBezTo>
                <a:cubicBezTo>
                  <a:pt x="13911" y="19277"/>
                  <a:pt x="14266" y="19087"/>
                  <a:pt x="14701" y="18785"/>
                </a:cubicBezTo>
                <a:close/>
                <a:moveTo>
                  <a:pt x="18712" y="15224"/>
                </a:moveTo>
                <a:cubicBezTo>
                  <a:pt x="19098" y="14048"/>
                  <a:pt x="17729" y="13857"/>
                  <a:pt x="17407" y="13063"/>
                </a:cubicBezTo>
                <a:cubicBezTo>
                  <a:pt x="17036" y="14223"/>
                  <a:pt x="18212" y="14525"/>
                  <a:pt x="18712" y="15224"/>
                </a:cubicBezTo>
                <a:close/>
                <a:moveTo>
                  <a:pt x="14169" y="16448"/>
                </a:moveTo>
                <a:cubicBezTo>
                  <a:pt x="14121" y="16544"/>
                  <a:pt x="14073" y="16623"/>
                  <a:pt x="14024" y="16718"/>
                </a:cubicBezTo>
                <a:cubicBezTo>
                  <a:pt x="14395" y="17227"/>
                  <a:pt x="14733" y="17736"/>
                  <a:pt x="15136" y="18212"/>
                </a:cubicBezTo>
                <a:cubicBezTo>
                  <a:pt x="15216" y="18308"/>
                  <a:pt x="15490" y="18276"/>
                  <a:pt x="15667" y="18292"/>
                </a:cubicBezTo>
                <a:cubicBezTo>
                  <a:pt x="15667" y="18133"/>
                  <a:pt x="15732" y="17926"/>
                  <a:pt x="15651" y="17799"/>
                </a:cubicBezTo>
                <a:cubicBezTo>
                  <a:pt x="15409" y="17418"/>
                  <a:pt x="15136" y="17052"/>
                  <a:pt x="14814" y="16734"/>
                </a:cubicBezTo>
                <a:cubicBezTo>
                  <a:pt x="14669" y="16591"/>
                  <a:pt x="14395" y="16544"/>
                  <a:pt x="14169" y="16448"/>
                </a:cubicBezTo>
                <a:close/>
                <a:moveTo>
                  <a:pt x="15571" y="15638"/>
                </a:moveTo>
                <a:cubicBezTo>
                  <a:pt x="15474" y="15717"/>
                  <a:pt x="15361" y="15749"/>
                  <a:pt x="15345" y="15812"/>
                </a:cubicBezTo>
                <a:cubicBezTo>
                  <a:pt x="15329" y="15924"/>
                  <a:pt x="15329" y="16051"/>
                  <a:pt x="15393" y="16146"/>
                </a:cubicBezTo>
                <a:cubicBezTo>
                  <a:pt x="15554" y="16400"/>
                  <a:pt x="15716" y="16655"/>
                  <a:pt x="15925" y="16846"/>
                </a:cubicBezTo>
                <a:cubicBezTo>
                  <a:pt x="16183" y="17084"/>
                  <a:pt x="16489" y="17291"/>
                  <a:pt x="16763" y="17497"/>
                </a:cubicBezTo>
                <a:cubicBezTo>
                  <a:pt x="16618" y="17179"/>
                  <a:pt x="16521" y="16846"/>
                  <a:pt x="16328" y="16559"/>
                </a:cubicBezTo>
                <a:cubicBezTo>
                  <a:pt x="16118" y="16226"/>
                  <a:pt x="15828" y="15955"/>
                  <a:pt x="15571" y="15638"/>
                </a:cubicBezTo>
                <a:close/>
                <a:moveTo>
                  <a:pt x="19855" y="8994"/>
                </a:moveTo>
                <a:cubicBezTo>
                  <a:pt x="19211" y="8151"/>
                  <a:pt x="18583" y="7293"/>
                  <a:pt x="17922" y="6419"/>
                </a:cubicBezTo>
                <a:cubicBezTo>
                  <a:pt x="17809" y="7818"/>
                  <a:pt x="19082" y="8247"/>
                  <a:pt x="19855" y="899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">
            <a:extLst>
              <a:ext uri="{FF2B5EF4-FFF2-40B4-BE49-F238E27FC236}">
                <a16:creationId xmlns:a16="http://schemas.microsoft.com/office/drawing/2014/main" id="{6448173C-C5AD-7F41-BC29-00C615A50BE3}"/>
              </a:ext>
            </a:extLst>
          </p:cNvPr>
          <p:cNvSpPr/>
          <p:nvPr/>
        </p:nvSpPr>
        <p:spPr>
          <a:xfrm>
            <a:off x="4572332" y="1515789"/>
            <a:ext cx="3009592" cy="3036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3" h="21120" extrusionOk="0">
                <a:moveTo>
                  <a:pt x="10851" y="21026"/>
                </a:moveTo>
                <a:cubicBezTo>
                  <a:pt x="9144" y="21423"/>
                  <a:pt x="7469" y="20501"/>
                  <a:pt x="5922" y="19436"/>
                </a:cubicBezTo>
                <a:cubicBezTo>
                  <a:pt x="5246" y="18975"/>
                  <a:pt x="4811" y="18149"/>
                  <a:pt x="4312" y="17465"/>
                </a:cubicBezTo>
                <a:cubicBezTo>
                  <a:pt x="3248" y="16019"/>
                  <a:pt x="2185" y="14557"/>
                  <a:pt x="1187" y="13079"/>
                </a:cubicBezTo>
                <a:cubicBezTo>
                  <a:pt x="-5" y="11314"/>
                  <a:pt x="-263" y="9359"/>
                  <a:pt x="252" y="7341"/>
                </a:cubicBezTo>
                <a:cubicBezTo>
                  <a:pt x="655" y="5751"/>
                  <a:pt x="1235" y="4226"/>
                  <a:pt x="2459" y="3034"/>
                </a:cubicBezTo>
                <a:cubicBezTo>
                  <a:pt x="3909" y="1603"/>
                  <a:pt x="5568" y="506"/>
                  <a:pt x="7613" y="204"/>
                </a:cubicBezTo>
                <a:cubicBezTo>
                  <a:pt x="9434" y="-82"/>
                  <a:pt x="11334" y="-177"/>
                  <a:pt x="12993" y="665"/>
                </a:cubicBezTo>
                <a:cubicBezTo>
                  <a:pt x="14330" y="1349"/>
                  <a:pt x="15538" y="2366"/>
                  <a:pt x="16666" y="3383"/>
                </a:cubicBezTo>
                <a:cubicBezTo>
                  <a:pt x="17648" y="4242"/>
                  <a:pt x="18454" y="5291"/>
                  <a:pt x="19324" y="6276"/>
                </a:cubicBezTo>
                <a:cubicBezTo>
                  <a:pt x="20741" y="7897"/>
                  <a:pt x="21337" y="9741"/>
                  <a:pt x="21192" y="11902"/>
                </a:cubicBezTo>
                <a:cubicBezTo>
                  <a:pt x="21015" y="14589"/>
                  <a:pt x="19839" y="16687"/>
                  <a:pt x="17777" y="18355"/>
                </a:cubicBezTo>
                <a:cubicBezTo>
                  <a:pt x="15860" y="19913"/>
                  <a:pt x="13718" y="20930"/>
                  <a:pt x="10851" y="21026"/>
                </a:cubicBezTo>
                <a:close/>
                <a:moveTo>
                  <a:pt x="8999" y="16655"/>
                </a:moveTo>
                <a:cubicBezTo>
                  <a:pt x="9724" y="16559"/>
                  <a:pt x="10481" y="16512"/>
                  <a:pt x="11189" y="16337"/>
                </a:cubicBezTo>
                <a:cubicBezTo>
                  <a:pt x="13525" y="15781"/>
                  <a:pt x="15538" y="14906"/>
                  <a:pt x="16360" y="12316"/>
                </a:cubicBezTo>
                <a:cubicBezTo>
                  <a:pt x="16956" y="10440"/>
                  <a:pt x="17536" y="8644"/>
                  <a:pt x="16811" y="6737"/>
                </a:cubicBezTo>
                <a:cubicBezTo>
                  <a:pt x="16070" y="4766"/>
                  <a:pt x="15248" y="2795"/>
                  <a:pt x="13171" y="1778"/>
                </a:cubicBezTo>
                <a:cubicBezTo>
                  <a:pt x="11576" y="1015"/>
                  <a:pt x="9852" y="1063"/>
                  <a:pt x="8177" y="1238"/>
                </a:cubicBezTo>
                <a:cubicBezTo>
                  <a:pt x="7404" y="1317"/>
                  <a:pt x="6244" y="1158"/>
                  <a:pt x="6067" y="2430"/>
                </a:cubicBezTo>
                <a:cubicBezTo>
                  <a:pt x="6067" y="2461"/>
                  <a:pt x="5954" y="2477"/>
                  <a:pt x="5890" y="2525"/>
                </a:cubicBezTo>
                <a:cubicBezTo>
                  <a:pt x="5471" y="2827"/>
                  <a:pt x="5085" y="3129"/>
                  <a:pt x="4650" y="3399"/>
                </a:cubicBezTo>
                <a:cubicBezTo>
                  <a:pt x="4424" y="3542"/>
                  <a:pt x="4150" y="3638"/>
                  <a:pt x="3893" y="3749"/>
                </a:cubicBezTo>
                <a:cubicBezTo>
                  <a:pt x="3764" y="3812"/>
                  <a:pt x="3587" y="3812"/>
                  <a:pt x="3506" y="3908"/>
                </a:cubicBezTo>
                <a:cubicBezTo>
                  <a:pt x="3136" y="4416"/>
                  <a:pt x="2701" y="4893"/>
                  <a:pt x="2443" y="5449"/>
                </a:cubicBezTo>
                <a:cubicBezTo>
                  <a:pt x="1702" y="7039"/>
                  <a:pt x="1670" y="8692"/>
                  <a:pt x="1928" y="10440"/>
                </a:cubicBezTo>
                <a:cubicBezTo>
                  <a:pt x="2411" y="13651"/>
                  <a:pt x="5745" y="16877"/>
                  <a:pt x="8999" y="16655"/>
                </a:cubicBezTo>
                <a:close/>
                <a:moveTo>
                  <a:pt x="10916" y="19706"/>
                </a:moveTo>
                <a:cubicBezTo>
                  <a:pt x="9917" y="19214"/>
                  <a:pt x="10046" y="17640"/>
                  <a:pt x="8499" y="17751"/>
                </a:cubicBezTo>
                <a:cubicBezTo>
                  <a:pt x="8677" y="18101"/>
                  <a:pt x="8854" y="18355"/>
                  <a:pt x="8967" y="18642"/>
                </a:cubicBezTo>
                <a:cubicBezTo>
                  <a:pt x="9015" y="18785"/>
                  <a:pt x="8934" y="18959"/>
                  <a:pt x="8918" y="19118"/>
                </a:cubicBezTo>
                <a:cubicBezTo>
                  <a:pt x="8773" y="19055"/>
                  <a:pt x="8580" y="19023"/>
                  <a:pt x="8483" y="18912"/>
                </a:cubicBezTo>
                <a:cubicBezTo>
                  <a:pt x="8193" y="18610"/>
                  <a:pt x="7968" y="18244"/>
                  <a:pt x="7662" y="17974"/>
                </a:cubicBezTo>
                <a:cubicBezTo>
                  <a:pt x="7307" y="17656"/>
                  <a:pt x="6889" y="17418"/>
                  <a:pt x="6502" y="17148"/>
                </a:cubicBezTo>
                <a:cubicBezTo>
                  <a:pt x="7227" y="18991"/>
                  <a:pt x="9111" y="20040"/>
                  <a:pt x="10916" y="19706"/>
                </a:cubicBezTo>
                <a:close/>
                <a:moveTo>
                  <a:pt x="10432" y="17720"/>
                </a:moveTo>
                <a:cubicBezTo>
                  <a:pt x="11157" y="19389"/>
                  <a:pt x="12317" y="20056"/>
                  <a:pt x="13138" y="19420"/>
                </a:cubicBezTo>
                <a:cubicBezTo>
                  <a:pt x="12800" y="19039"/>
                  <a:pt x="12349" y="18705"/>
                  <a:pt x="12124" y="18260"/>
                </a:cubicBezTo>
                <a:cubicBezTo>
                  <a:pt x="11737" y="17481"/>
                  <a:pt x="11157" y="17497"/>
                  <a:pt x="10432" y="17720"/>
                </a:cubicBezTo>
                <a:close/>
                <a:moveTo>
                  <a:pt x="19791" y="12077"/>
                </a:moveTo>
                <a:cubicBezTo>
                  <a:pt x="19887" y="10520"/>
                  <a:pt x="19307" y="9391"/>
                  <a:pt x="18454" y="9042"/>
                </a:cubicBezTo>
                <a:cubicBezTo>
                  <a:pt x="17600" y="10536"/>
                  <a:pt x="19163" y="10997"/>
                  <a:pt x="19791" y="12077"/>
                </a:cubicBezTo>
                <a:close/>
                <a:moveTo>
                  <a:pt x="17616" y="12189"/>
                </a:moveTo>
                <a:cubicBezTo>
                  <a:pt x="17938" y="12475"/>
                  <a:pt x="18244" y="12729"/>
                  <a:pt x="18518" y="13015"/>
                </a:cubicBezTo>
                <a:cubicBezTo>
                  <a:pt x="18808" y="13301"/>
                  <a:pt x="19066" y="13619"/>
                  <a:pt x="19372" y="13937"/>
                </a:cubicBezTo>
                <a:cubicBezTo>
                  <a:pt x="19775" y="13206"/>
                  <a:pt x="18856" y="11632"/>
                  <a:pt x="17938" y="11330"/>
                </a:cubicBezTo>
                <a:cubicBezTo>
                  <a:pt x="17826" y="11616"/>
                  <a:pt x="17713" y="11902"/>
                  <a:pt x="17616" y="12189"/>
                </a:cubicBezTo>
                <a:close/>
                <a:moveTo>
                  <a:pt x="16634" y="14461"/>
                </a:moveTo>
                <a:cubicBezTo>
                  <a:pt x="16505" y="14748"/>
                  <a:pt x="16215" y="15097"/>
                  <a:pt x="16295" y="15208"/>
                </a:cubicBezTo>
                <a:cubicBezTo>
                  <a:pt x="16666" y="15781"/>
                  <a:pt x="17149" y="16289"/>
                  <a:pt x="17729" y="16989"/>
                </a:cubicBezTo>
                <a:cubicBezTo>
                  <a:pt x="17890" y="16496"/>
                  <a:pt x="18196" y="16035"/>
                  <a:pt x="18083" y="15860"/>
                </a:cubicBezTo>
                <a:cubicBezTo>
                  <a:pt x="17713" y="15351"/>
                  <a:pt x="17181" y="14970"/>
                  <a:pt x="16634" y="14461"/>
                </a:cubicBezTo>
                <a:close/>
                <a:moveTo>
                  <a:pt x="14701" y="18785"/>
                </a:moveTo>
                <a:cubicBezTo>
                  <a:pt x="14218" y="18228"/>
                  <a:pt x="13783" y="17672"/>
                  <a:pt x="13267" y="17179"/>
                </a:cubicBezTo>
                <a:cubicBezTo>
                  <a:pt x="13138" y="17052"/>
                  <a:pt x="12800" y="17148"/>
                  <a:pt x="12558" y="17148"/>
                </a:cubicBezTo>
                <a:cubicBezTo>
                  <a:pt x="12591" y="17338"/>
                  <a:pt x="12575" y="17561"/>
                  <a:pt x="12671" y="17704"/>
                </a:cubicBezTo>
                <a:cubicBezTo>
                  <a:pt x="12929" y="18053"/>
                  <a:pt x="13316" y="18324"/>
                  <a:pt x="13541" y="18689"/>
                </a:cubicBezTo>
                <a:cubicBezTo>
                  <a:pt x="13911" y="19277"/>
                  <a:pt x="14266" y="19087"/>
                  <a:pt x="14701" y="18785"/>
                </a:cubicBezTo>
                <a:close/>
                <a:moveTo>
                  <a:pt x="18712" y="15224"/>
                </a:moveTo>
                <a:cubicBezTo>
                  <a:pt x="19098" y="14048"/>
                  <a:pt x="17729" y="13857"/>
                  <a:pt x="17407" y="13063"/>
                </a:cubicBezTo>
                <a:cubicBezTo>
                  <a:pt x="17036" y="14223"/>
                  <a:pt x="18212" y="14525"/>
                  <a:pt x="18712" y="15224"/>
                </a:cubicBezTo>
                <a:close/>
                <a:moveTo>
                  <a:pt x="14185" y="16448"/>
                </a:moveTo>
                <a:cubicBezTo>
                  <a:pt x="14137" y="16544"/>
                  <a:pt x="14089" y="16623"/>
                  <a:pt x="14040" y="16718"/>
                </a:cubicBezTo>
                <a:cubicBezTo>
                  <a:pt x="14411" y="17227"/>
                  <a:pt x="14749" y="17736"/>
                  <a:pt x="15152" y="18212"/>
                </a:cubicBezTo>
                <a:cubicBezTo>
                  <a:pt x="15232" y="18308"/>
                  <a:pt x="15506" y="18276"/>
                  <a:pt x="15683" y="18292"/>
                </a:cubicBezTo>
                <a:cubicBezTo>
                  <a:pt x="15683" y="18133"/>
                  <a:pt x="15748" y="17926"/>
                  <a:pt x="15667" y="17799"/>
                </a:cubicBezTo>
                <a:cubicBezTo>
                  <a:pt x="15426" y="17418"/>
                  <a:pt x="15152" y="17052"/>
                  <a:pt x="14830" y="16734"/>
                </a:cubicBezTo>
                <a:cubicBezTo>
                  <a:pt x="14669" y="16591"/>
                  <a:pt x="14395" y="16544"/>
                  <a:pt x="14185" y="16448"/>
                </a:cubicBezTo>
                <a:close/>
                <a:moveTo>
                  <a:pt x="15571" y="15638"/>
                </a:moveTo>
                <a:cubicBezTo>
                  <a:pt x="15474" y="15717"/>
                  <a:pt x="15361" y="15749"/>
                  <a:pt x="15345" y="15812"/>
                </a:cubicBezTo>
                <a:cubicBezTo>
                  <a:pt x="15329" y="15924"/>
                  <a:pt x="15329" y="16051"/>
                  <a:pt x="15393" y="16146"/>
                </a:cubicBezTo>
                <a:cubicBezTo>
                  <a:pt x="15554" y="16400"/>
                  <a:pt x="15716" y="16655"/>
                  <a:pt x="15925" y="16846"/>
                </a:cubicBezTo>
                <a:cubicBezTo>
                  <a:pt x="16183" y="17084"/>
                  <a:pt x="16489" y="17291"/>
                  <a:pt x="16763" y="17497"/>
                </a:cubicBezTo>
                <a:cubicBezTo>
                  <a:pt x="16618" y="17179"/>
                  <a:pt x="16521" y="16846"/>
                  <a:pt x="16328" y="16559"/>
                </a:cubicBezTo>
                <a:cubicBezTo>
                  <a:pt x="16118" y="16226"/>
                  <a:pt x="15844" y="15955"/>
                  <a:pt x="15571" y="15638"/>
                </a:cubicBezTo>
                <a:close/>
                <a:moveTo>
                  <a:pt x="19855" y="8994"/>
                </a:moveTo>
                <a:cubicBezTo>
                  <a:pt x="19211" y="8151"/>
                  <a:pt x="18583" y="7293"/>
                  <a:pt x="17922" y="6419"/>
                </a:cubicBezTo>
                <a:cubicBezTo>
                  <a:pt x="17809" y="7818"/>
                  <a:pt x="19082" y="8247"/>
                  <a:pt x="19855" y="899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">
            <a:extLst>
              <a:ext uri="{FF2B5EF4-FFF2-40B4-BE49-F238E27FC236}">
                <a16:creationId xmlns:a16="http://schemas.microsoft.com/office/drawing/2014/main" id="{ABA39D63-0C67-6C47-B712-B49841B90502}"/>
              </a:ext>
            </a:extLst>
          </p:cNvPr>
          <p:cNvSpPr/>
          <p:nvPr/>
        </p:nvSpPr>
        <p:spPr>
          <a:xfrm>
            <a:off x="8342992" y="1515789"/>
            <a:ext cx="3009592" cy="3036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3" h="21120" extrusionOk="0">
                <a:moveTo>
                  <a:pt x="10851" y="21026"/>
                </a:moveTo>
                <a:cubicBezTo>
                  <a:pt x="9144" y="21423"/>
                  <a:pt x="7469" y="20501"/>
                  <a:pt x="5922" y="19436"/>
                </a:cubicBezTo>
                <a:cubicBezTo>
                  <a:pt x="5246" y="18975"/>
                  <a:pt x="4811" y="18149"/>
                  <a:pt x="4312" y="17465"/>
                </a:cubicBezTo>
                <a:cubicBezTo>
                  <a:pt x="3248" y="16019"/>
                  <a:pt x="2185" y="14557"/>
                  <a:pt x="1187" y="13079"/>
                </a:cubicBezTo>
                <a:cubicBezTo>
                  <a:pt x="-5" y="11314"/>
                  <a:pt x="-263" y="9359"/>
                  <a:pt x="252" y="7341"/>
                </a:cubicBezTo>
                <a:cubicBezTo>
                  <a:pt x="655" y="5751"/>
                  <a:pt x="1235" y="4226"/>
                  <a:pt x="2459" y="3034"/>
                </a:cubicBezTo>
                <a:cubicBezTo>
                  <a:pt x="3909" y="1603"/>
                  <a:pt x="5568" y="506"/>
                  <a:pt x="7613" y="204"/>
                </a:cubicBezTo>
                <a:cubicBezTo>
                  <a:pt x="9434" y="-82"/>
                  <a:pt x="11334" y="-177"/>
                  <a:pt x="12993" y="665"/>
                </a:cubicBezTo>
                <a:cubicBezTo>
                  <a:pt x="14330" y="1349"/>
                  <a:pt x="15538" y="2366"/>
                  <a:pt x="16666" y="3383"/>
                </a:cubicBezTo>
                <a:cubicBezTo>
                  <a:pt x="17648" y="4242"/>
                  <a:pt x="18454" y="5291"/>
                  <a:pt x="19324" y="6276"/>
                </a:cubicBezTo>
                <a:cubicBezTo>
                  <a:pt x="20741" y="7897"/>
                  <a:pt x="21337" y="9741"/>
                  <a:pt x="21192" y="11902"/>
                </a:cubicBezTo>
                <a:cubicBezTo>
                  <a:pt x="21015" y="14589"/>
                  <a:pt x="19839" y="16687"/>
                  <a:pt x="17777" y="18355"/>
                </a:cubicBezTo>
                <a:cubicBezTo>
                  <a:pt x="15844" y="19913"/>
                  <a:pt x="13702" y="20930"/>
                  <a:pt x="10851" y="21026"/>
                </a:cubicBezTo>
                <a:close/>
                <a:moveTo>
                  <a:pt x="8983" y="16655"/>
                </a:moveTo>
                <a:cubicBezTo>
                  <a:pt x="9707" y="16559"/>
                  <a:pt x="10465" y="16512"/>
                  <a:pt x="11173" y="16337"/>
                </a:cubicBezTo>
                <a:cubicBezTo>
                  <a:pt x="13509" y="15781"/>
                  <a:pt x="15522" y="14906"/>
                  <a:pt x="16344" y="12316"/>
                </a:cubicBezTo>
                <a:cubicBezTo>
                  <a:pt x="16940" y="10440"/>
                  <a:pt x="17520" y="8644"/>
                  <a:pt x="16795" y="6737"/>
                </a:cubicBezTo>
                <a:cubicBezTo>
                  <a:pt x="16054" y="4766"/>
                  <a:pt x="15232" y="2795"/>
                  <a:pt x="13154" y="1778"/>
                </a:cubicBezTo>
                <a:cubicBezTo>
                  <a:pt x="11560" y="1015"/>
                  <a:pt x="9836" y="1063"/>
                  <a:pt x="8161" y="1238"/>
                </a:cubicBezTo>
                <a:cubicBezTo>
                  <a:pt x="7388" y="1317"/>
                  <a:pt x="6228" y="1158"/>
                  <a:pt x="6051" y="2430"/>
                </a:cubicBezTo>
                <a:cubicBezTo>
                  <a:pt x="6051" y="2461"/>
                  <a:pt x="5938" y="2477"/>
                  <a:pt x="5874" y="2525"/>
                </a:cubicBezTo>
                <a:cubicBezTo>
                  <a:pt x="5455" y="2827"/>
                  <a:pt x="5069" y="3129"/>
                  <a:pt x="4634" y="3399"/>
                </a:cubicBezTo>
                <a:cubicBezTo>
                  <a:pt x="4408" y="3542"/>
                  <a:pt x="4134" y="3638"/>
                  <a:pt x="3877" y="3749"/>
                </a:cubicBezTo>
                <a:cubicBezTo>
                  <a:pt x="3748" y="3812"/>
                  <a:pt x="3571" y="3812"/>
                  <a:pt x="3490" y="3908"/>
                </a:cubicBezTo>
                <a:cubicBezTo>
                  <a:pt x="3120" y="4416"/>
                  <a:pt x="2685" y="4893"/>
                  <a:pt x="2427" y="5449"/>
                </a:cubicBezTo>
                <a:cubicBezTo>
                  <a:pt x="1686" y="7039"/>
                  <a:pt x="1654" y="8692"/>
                  <a:pt x="1912" y="10440"/>
                </a:cubicBezTo>
                <a:cubicBezTo>
                  <a:pt x="2395" y="13651"/>
                  <a:pt x="5745" y="16877"/>
                  <a:pt x="8983" y="16655"/>
                </a:cubicBezTo>
                <a:close/>
                <a:moveTo>
                  <a:pt x="10899" y="19706"/>
                </a:moveTo>
                <a:cubicBezTo>
                  <a:pt x="9901" y="19214"/>
                  <a:pt x="10030" y="17640"/>
                  <a:pt x="8483" y="17751"/>
                </a:cubicBezTo>
                <a:cubicBezTo>
                  <a:pt x="8660" y="18101"/>
                  <a:pt x="8838" y="18355"/>
                  <a:pt x="8950" y="18642"/>
                </a:cubicBezTo>
                <a:cubicBezTo>
                  <a:pt x="8999" y="18785"/>
                  <a:pt x="8918" y="18959"/>
                  <a:pt x="8902" y="19118"/>
                </a:cubicBezTo>
                <a:cubicBezTo>
                  <a:pt x="8757" y="19055"/>
                  <a:pt x="8564" y="19023"/>
                  <a:pt x="8467" y="18912"/>
                </a:cubicBezTo>
                <a:cubicBezTo>
                  <a:pt x="8177" y="18610"/>
                  <a:pt x="7952" y="18244"/>
                  <a:pt x="7646" y="17974"/>
                </a:cubicBezTo>
                <a:cubicBezTo>
                  <a:pt x="7291" y="17656"/>
                  <a:pt x="6873" y="17418"/>
                  <a:pt x="6486" y="17148"/>
                </a:cubicBezTo>
                <a:cubicBezTo>
                  <a:pt x="7211" y="18991"/>
                  <a:pt x="9095" y="20040"/>
                  <a:pt x="10899" y="19706"/>
                </a:cubicBezTo>
                <a:close/>
                <a:moveTo>
                  <a:pt x="10432" y="17720"/>
                </a:moveTo>
                <a:cubicBezTo>
                  <a:pt x="11157" y="19389"/>
                  <a:pt x="12317" y="20056"/>
                  <a:pt x="13138" y="19420"/>
                </a:cubicBezTo>
                <a:cubicBezTo>
                  <a:pt x="12800" y="19039"/>
                  <a:pt x="12349" y="18705"/>
                  <a:pt x="12124" y="18260"/>
                </a:cubicBezTo>
                <a:cubicBezTo>
                  <a:pt x="11721" y="17481"/>
                  <a:pt x="11157" y="17497"/>
                  <a:pt x="10432" y="17720"/>
                </a:cubicBezTo>
                <a:close/>
                <a:moveTo>
                  <a:pt x="19791" y="12077"/>
                </a:moveTo>
                <a:cubicBezTo>
                  <a:pt x="19887" y="10520"/>
                  <a:pt x="19324" y="9391"/>
                  <a:pt x="18454" y="9042"/>
                </a:cubicBezTo>
                <a:cubicBezTo>
                  <a:pt x="17584" y="10536"/>
                  <a:pt x="19146" y="10997"/>
                  <a:pt x="19791" y="12077"/>
                </a:cubicBezTo>
                <a:close/>
                <a:moveTo>
                  <a:pt x="17600" y="12189"/>
                </a:moveTo>
                <a:cubicBezTo>
                  <a:pt x="17922" y="12475"/>
                  <a:pt x="18228" y="12729"/>
                  <a:pt x="18502" y="13015"/>
                </a:cubicBezTo>
                <a:cubicBezTo>
                  <a:pt x="18792" y="13301"/>
                  <a:pt x="19050" y="13619"/>
                  <a:pt x="19356" y="13937"/>
                </a:cubicBezTo>
                <a:cubicBezTo>
                  <a:pt x="19758" y="13206"/>
                  <a:pt x="18840" y="11632"/>
                  <a:pt x="17922" y="11330"/>
                </a:cubicBezTo>
                <a:cubicBezTo>
                  <a:pt x="17809" y="11616"/>
                  <a:pt x="17713" y="11902"/>
                  <a:pt x="17600" y="12189"/>
                </a:cubicBezTo>
                <a:close/>
                <a:moveTo>
                  <a:pt x="16618" y="14461"/>
                </a:moveTo>
                <a:cubicBezTo>
                  <a:pt x="16489" y="14748"/>
                  <a:pt x="16199" y="15097"/>
                  <a:pt x="16279" y="15208"/>
                </a:cubicBezTo>
                <a:cubicBezTo>
                  <a:pt x="16650" y="15781"/>
                  <a:pt x="17133" y="16289"/>
                  <a:pt x="17713" y="16989"/>
                </a:cubicBezTo>
                <a:cubicBezTo>
                  <a:pt x="17874" y="16496"/>
                  <a:pt x="18180" y="16035"/>
                  <a:pt x="18067" y="15860"/>
                </a:cubicBezTo>
                <a:cubicBezTo>
                  <a:pt x="17697" y="15351"/>
                  <a:pt x="17165" y="14970"/>
                  <a:pt x="16618" y="14461"/>
                </a:cubicBezTo>
                <a:close/>
                <a:moveTo>
                  <a:pt x="14685" y="18785"/>
                </a:moveTo>
                <a:cubicBezTo>
                  <a:pt x="14201" y="18228"/>
                  <a:pt x="13767" y="17672"/>
                  <a:pt x="13251" y="17179"/>
                </a:cubicBezTo>
                <a:cubicBezTo>
                  <a:pt x="13122" y="17052"/>
                  <a:pt x="12784" y="17148"/>
                  <a:pt x="12542" y="17148"/>
                </a:cubicBezTo>
                <a:cubicBezTo>
                  <a:pt x="12575" y="17338"/>
                  <a:pt x="12558" y="17561"/>
                  <a:pt x="12655" y="17704"/>
                </a:cubicBezTo>
                <a:cubicBezTo>
                  <a:pt x="12913" y="18053"/>
                  <a:pt x="13299" y="18324"/>
                  <a:pt x="13525" y="18689"/>
                </a:cubicBezTo>
                <a:cubicBezTo>
                  <a:pt x="13895" y="19277"/>
                  <a:pt x="14250" y="19087"/>
                  <a:pt x="14685" y="18785"/>
                </a:cubicBezTo>
                <a:close/>
                <a:moveTo>
                  <a:pt x="18695" y="15224"/>
                </a:moveTo>
                <a:cubicBezTo>
                  <a:pt x="19082" y="14048"/>
                  <a:pt x="17713" y="13857"/>
                  <a:pt x="17391" y="13063"/>
                </a:cubicBezTo>
                <a:cubicBezTo>
                  <a:pt x="17020" y="14223"/>
                  <a:pt x="18196" y="14525"/>
                  <a:pt x="18695" y="15224"/>
                </a:cubicBezTo>
                <a:close/>
                <a:moveTo>
                  <a:pt x="14169" y="16448"/>
                </a:moveTo>
                <a:cubicBezTo>
                  <a:pt x="14121" y="16544"/>
                  <a:pt x="14073" y="16623"/>
                  <a:pt x="14024" y="16718"/>
                </a:cubicBezTo>
                <a:cubicBezTo>
                  <a:pt x="14395" y="17227"/>
                  <a:pt x="14733" y="17736"/>
                  <a:pt x="15136" y="18212"/>
                </a:cubicBezTo>
                <a:cubicBezTo>
                  <a:pt x="15216" y="18308"/>
                  <a:pt x="15490" y="18276"/>
                  <a:pt x="15667" y="18292"/>
                </a:cubicBezTo>
                <a:cubicBezTo>
                  <a:pt x="15667" y="18133"/>
                  <a:pt x="15732" y="17926"/>
                  <a:pt x="15651" y="17799"/>
                </a:cubicBezTo>
                <a:cubicBezTo>
                  <a:pt x="15409" y="17418"/>
                  <a:pt x="15136" y="17052"/>
                  <a:pt x="14814" y="16734"/>
                </a:cubicBezTo>
                <a:cubicBezTo>
                  <a:pt x="14652" y="16591"/>
                  <a:pt x="14379" y="16544"/>
                  <a:pt x="14169" y="16448"/>
                </a:cubicBezTo>
                <a:close/>
                <a:moveTo>
                  <a:pt x="15554" y="15638"/>
                </a:moveTo>
                <a:cubicBezTo>
                  <a:pt x="15458" y="15717"/>
                  <a:pt x="15345" y="15749"/>
                  <a:pt x="15329" y="15812"/>
                </a:cubicBezTo>
                <a:cubicBezTo>
                  <a:pt x="15313" y="15924"/>
                  <a:pt x="15313" y="16051"/>
                  <a:pt x="15377" y="16146"/>
                </a:cubicBezTo>
                <a:cubicBezTo>
                  <a:pt x="15538" y="16400"/>
                  <a:pt x="15699" y="16655"/>
                  <a:pt x="15909" y="16846"/>
                </a:cubicBezTo>
                <a:cubicBezTo>
                  <a:pt x="16167" y="17084"/>
                  <a:pt x="16473" y="17291"/>
                  <a:pt x="16746" y="17497"/>
                </a:cubicBezTo>
                <a:cubicBezTo>
                  <a:pt x="16601" y="17179"/>
                  <a:pt x="16505" y="16846"/>
                  <a:pt x="16312" y="16559"/>
                </a:cubicBezTo>
                <a:cubicBezTo>
                  <a:pt x="16118" y="16226"/>
                  <a:pt x="15828" y="15955"/>
                  <a:pt x="15554" y="15638"/>
                </a:cubicBezTo>
                <a:close/>
                <a:moveTo>
                  <a:pt x="19839" y="8994"/>
                </a:moveTo>
                <a:cubicBezTo>
                  <a:pt x="19195" y="8151"/>
                  <a:pt x="18567" y="7293"/>
                  <a:pt x="17906" y="6419"/>
                </a:cubicBezTo>
                <a:cubicBezTo>
                  <a:pt x="17809" y="7818"/>
                  <a:pt x="19066" y="8247"/>
                  <a:pt x="19839" y="899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6904E0EA-AF09-7345-AEC7-E9EC1EFD4584}"/>
              </a:ext>
            </a:extLst>
          </p:cNvPr>
          <p:cNvSpPr>
            <a:spLocks noGrp="1"/>
          </p:cNvSpPr>
          <p:nvPr userDrawn="1">
            <p:ph idx="16"/>
          </p:nvPr>
        </p:nvSpPr>
        <p:spPr>
          <a:xfrm>
            <a:off x="4566858" y="4865162"/>
            <a:ext cx="3009592" cy="1100634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4A7F7171-7907-3847-85D5-5A866AB318BF}"/>
              </a:ext>
            </a:extLst>
          </p:cNvPr>
          <p:cNvSpPr>
            <a:spLocks noGrp="1"/>
          </p:cNvSpPr>
          <p:nvPr userDrawn="1">
            <p:ph idx="17"/>
          </p:nvPr>
        </p:nvSpPr>
        <p:spPr>
          <a:xfrm>
            <a:off x="790725" y="4865162"/>
            <a:ext cx="3009592" cy="1100634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>
              <a:spcAft>
                <a:spcPts val="600"/>
              </a:spcAft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D39DA94-3780-8545-9D73-C85B95B203B0}"/>
              </a:ext>
            </a:extLst>
          </p:cNvPr>
          <p:cNvSpPr>
            <a:spLocks noGrp="1"/>
          </p:cNvSpPr>
          <p:nvPr userDrawn="1">
            <p:ph type="chart" sz="quarter" idx="18"/>
          </p:nvPr>
        </p:nvSpPr>
        <p:spPr>
          <a:xfrm>
            <a:off x="1127125" y="1772815"/>
            <a:ext cx="2016547" cy="201654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3"/>
                </a:solidFill>
                <a:latin typeface="Gochi Hand" pitchFamily="2" charset="77"/>
              </a:defRPr>
            </a:lvl1pPr>
          </a:lstStyle>
          <a:p>
            <a:endParaRPr lang="en-US"/>
          </a:p>
        </p:txBody>
      </p:sp>
      <p:sp>
        <p:nvSpPr>
          <p:cNvPr id="91" name="Chart Placeholder 2">
            <a:extLst>
              <a:ext uri="{FF2B5EF4-FFF2-40B4-BE49-F238E27FC236}">
                <a16:creationId xmlns:a16="http://schemas.microsoft.com/office/drawing/2014/main" id="{FEDB7E85-6F23-304A-8A23-F0A8C39F35C2}"/>
              </a:ext>
            </a:extLst>
          </p:cNvPr>
          <p:cNvSpPr>
            <a:spLocks noGrp="1"/>
          </p:cNvSpPr>
          <p:nvPr userDrawn="1">
            <p:ph type="chart" sz="quarter" idx="19"/>
          </p:nvPr>
        </p:nvSpPr>
        <p:spPr>
          <a:xfrm>
            <a:off x="4886325" y="1772815"/>
            <a:ext cx="2016547" cy="201654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4"/>
                </a:solidFill>
                <a:latin typeface="Gochi Hand" pitchFamily="2" charset="77"/>
              </a:defRPr>
            </a:lvl1pPr>
          </a:lstStyle>
          <a:p>
            <a:endParaRPr lang="en-US"/>
          </a:p>
        </p:txBody>
      </p:sp>
      <p:sp>
        <p:nvSpPr>
          <p:cNvPr id="92" name="Chart Placeholder 2">
            <a:extLst>
              <a:ext uri="{FF2B5EF4-FFF2-40B4-BE49-F238E27FC236}">
                <a16:creationId xmlns:a16="http://schemas.microsoft.com/office/drawing/2014/main" id="{FCFB16CC-FBD0-464A-962D-2E43D3CFDB1E}"/>
              </a:ext>
            </a:extLst>
          </p:cNvPr>
          <p:cNvSpPr>
            <a:spLocks noGrp="1"/>
          </p:cNvSpPr>
          <p:nvPr userDrawn="1">
            <p:ph type="chart" sz="quarter" idx="20"/>
          </p:nvPr>
        </p:nvSpPr>
        <p:spPr>
          <a:xfrm>
            <a:off x="8679392" y="1772815"/>
            <a:ext cx="2016547" cy="201654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  <a:latin typeface="Gochi Hand" pitchFamily="2" charset="77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DFB9AEED-7034-F44C-B216-249A0C9C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3BC4FE7C-16F5-0A48-BFB9-2F43F2B5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1D8FC56-0397-254E-BEE4-54B48B38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11EE1335-4198-0C48-B723-36AD158D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54620E9D-13C1-2349-A794-920718563803}"/>
              </a:ext>
            </a:extLst>
          </p:cNvPr>
          <p:cNvSpPr/>
          <p:nvPr/>
        </p:nvSpPr>
        <p:spPr>
          <a:xfrm>
            <a:off x="1451316" y="1743253"/>
            <a:ext cx="1756762" cy="1922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8" extrusionOk="0">
                <a:moveTo>
                  <a:pt x="20646" y="7365"/>
                </a:moveTo>
                <a:cubicBezTo>
                  <a:pt x="20969" y="7213"/>
                  <a:pt x="21193" y="6820"/>
                  <a:pt x="21460" y="6542"/>
                </a:cubicBezTo>
                <a:cubicBezTo>
                  <a:pt x="21179" y="6364"/>
                  <a:pt x="20913" y="6098"/>
                  <a:pt x="20604" y="6022"/>
                </a:cubicBezTo>
                <a:cubicBezTo>
                  <a:pt x="20366" y="5958"/>
                  <a:pt x="20071" y="6123"/>
                  <a:pt x="19805" y="6161"/>
                </a:cubicBezTo>
                <a:cubicBezTo>
                  <a:pt x="19230" y="6237"/>
                  <a:pt x="18655" y="6288"/>
                  <a:pt x="18079" y="6339"/>
                </a:cubicBezTo>
                <a:cubicBezTo>
                  <a:pt x="18458" y="6047"/>
                  <a:pt x="18851" y="5971"/>
                  <a:pt x="19244" y="5946"/>
                </a:cubicBezTo>
                <a:cubicBezTo>
                  <a:pt x="20239" y="5882"/>
                  <a:pt x="20310" y="5743"/>
                  <a:pt x="19805" y="4729"/>
                </a:cubicBezTo>
                <a:cubicBezTo>
                  <a:pt x="20239" y="4691"/>
                  <a:pt x="20646" y="4716"/>
                  <a:pt x="21039" y="4615"/>
                </a:cubicBezTo>
                <a:cubicBezTo>
                  <a:pt x="21249" y="4564"/>
                  <a:pt x="21418" y="4311"/>
                  <a:pt x="21600" y="4146"/>
                </a:cubicBezTo>
                <a:cubicBezTo>
                  <a:pt x="21376" y="3981"/>
                  <a:pt x="21137" y="3664"/>
                  <a:pt x="20913" y="3664"/>
                </a:cubicBezTo>
                <a:cubicBezTo>
                  <a:pt x="20183" y="3639"/>
                  <a:pt x="19440" y="3740"/>
                  <a:pt x="18641" y="3791"/>
                </a:cubicBezTo>
                <a:cubicBezTo>
                  <a:pt x="19033" y="2751"/>
                  <a:pt x="19033" y="2751"/>
                  <a:pt x="17743" y="2194"/>
                </a:cubicBezTo>
                <a:cubicBezTo>
                  <a:pt x="18374" y="2067"/>
                  <a:pt x="18921" y="1991"/>
                  <a:pt x="19440" y="1851"/>
                </a:cubicBezTo>
                <a:cubicBezTo>
                  <a:pt x="19664" y="1788"/>
                  <a:pt x="19847" y="1573"/>
                  <a:pt x="20057" y="1433"/>
                </a:cubicBezTo>
                <a:cubicBezTo>
                  <a:pt x="19819" y="1256"/>
                  <a:pt x="19580" y="913"/>
                  <a:pt x="19356" y="926"/>
                </a:cubicBezTo>
                <a:cubicBezTo>
                  <a:pt x="17967" y="1027"/>
                  <a:pt x="16593" y="1205"/>
                  <a:pt x="15204" y="1344"/>
                </a:cubicBezTo>
                <a:cubicBezTo>
                  <a:pt x="15036" y="1357"/>
                  <a:pt x="14741" y="1319"/>
                  <a:pt x="14713" y="1218"/>
                </a:cubicBezTo>
                <a:cubicBezTo>
                  <a:pt x="14321" y="102"/>
                  <a:pt x="13423" y="-12"/>
                  <a:pt x="12567" y="1"/>
                </a:cubicBezTo>
                <a:cubicBezTo>
                  <a:pt x="11024" y="39"/>
                  <a:pt x="9482" y="203"/>
                  <a:pt x="7953" y="343"/>
                </a:cubicBezTo>
                <a:cubicBezTo>
                  <a:pt x="7770" y="356"/>
                  <a:pt x="7602" y="558"/>
                  <a:pt x="7434" y="673"/>
                </a:cubicBezTo>
                <a:cubicBezTo>
                  <a:pt x="7602" y="850"/>
                  <a:pt x="7770" y="1053"/>
                  <a:pt x="7953" y="1218"/>
                </a:cubicBezTo>
                <a:cubicBezTo>
                  <a:pt x="8037" y="1281"/>
                  <a:pt x="8177" y="1281"/>
                  <a:pt x="8486" y="1344"/>
                </a:cubicBezTo>
                <a:cubicBezTo>
                  <a:pt x="7111" y="1725"/>
                  <a:pt x="5947" y="2042"/>
                  <a:pt x="4783" y="2384"/>
                </a:cubicBezTo>
                <a:cubicBezTo>
                  <a:pt x="4643" y="2422"/>
                  <a:pt x="4474" y="2587"/>
                  <a:pt x="4446" y="2726"/>
                </a:cubicBezTo>
                <a:cubicBezTo>
                  <a:pt x="4306" y="3601"/>
                  <a:pt x="3759" y="3867"/>
                  <a:pt x="3044" y="3842"/>
                </a:cubicBezTo>
                <a:cubicBezTo>
                  <a:pt x="2469" y="3816"/>
                  <a:pt x="2356" y="4070"/>
                  <a:pt x="2483" y="4640"/>
                </a:cubicBezTo>
                <a:cubicBezTo>
                  <a:pt x="2525" y="4830"/>
                  <a:pt x="2412" y="5084"/>
                  <a:pt x="2314" y="5274"/>
                </a:cubicBezTo>
                <a:cubicBezTo>
                  <a:pt x="2230" y="5439"/>
                  <a:pt x="1936" y="5654"/>
                  <a:pt x="1964" y="5705"/>
                </a:cubicBezTo>
                <a:cubicBezTo>
                  <a:pt x="2076" y="5920"/>
                  <a:pt x="2258" y="6111"/>
                  <a:pt x="2455" y="6275"/>
                </a:cubicBezTo>
                <a:cubicBezTo>
                  <a:pt x="2623" y="6415"/>
                  <a:pt x="2819" y="6491"/>
                  <a:pt x="3002" y="6605"/>
                </a:cubicBezTo>
                <a:cubicBezTo>
                  <a:pt x="2244" y="6973"/>
                  <a:pt x="1515" y="7087"/>
                  <a:pt x="799" y="7251"/>
                </a:cubicBezTo>
                <a:cubicBezTo>
                  <a:pt x="617" y="7289"/>
                  <a:pt x="463" y="7518"/>
                  <a:pt x="295" y="7644"/>
                </a:cubicBezTo>
                <a:cubicBezTo>
                  <a:pt x="687" y="8088"/>
                  <a:pt x="1038" y="8658"/>
                  <a:pt x="1515" y="8950"/>
                </a:cubicBezTo>
                <a:cubicBezTo>
                  <a:pt x="1823" y="9140"/>
                  <a:pt x="2342" y="8925"/>
                  <a:pt x="2763" y="8887"/>
                </a:cubicBezTo>
                <a:cubicBezTo>
                  <a:pt x="2062" y="9254"/>
                  <a:pt x="1318" y="9444"/>
                  <a:pt x="603" y="9723"/>
                </a:cubicBezTo>
                <a:cubicBezTo>
                  <a:pt x="365" y="9812"/>
                  <a:pt x="196" y="10142"/>
                  <a:pt x="0" y="10357"/>
                </a:cubicBezTo>
                <a:cubicBezTo>
                  <a:pt x="281" y="10560"/>
                  <a:pt x="547" y="10864"/>
                  <a:pt x="856" y="10915"/>
                </a:cubicBezTo>
                <a:cubicBezTo>
                  <a:pt x="1192" y="10978"/>
                  <a:pt x="1557" y="10813"/>
                  <a:pt x="1922" y="10775"/>
                </a:cubicBezTo>
                <a:cubicBezTo>
                  <a:pt x="2020" y="10763"/>
                  <a:pt x="2202" y="10839"/>
                  <a:pt x="2216" y="10902"/>
                </a:cubicBezTo>
                <a:cubicBezTo>
                  <a:pt x="2230" y="11016"/>
                  <a:pt x="2160" y="11156"/>
                  <a:pt x="2118" y="11282"/>
                </a:cubicBezTo>
                <a:cubicBezTo>
                  <a:pt x="2034" y="11485"/>
                  <a:pt x="1837" y="11739"/>
                  <a:pt x="1879" y="11865"/>
                </a:cubicBezTo>
                <a:cubicBezTo>
                  <a:pt x="1964" y="12056"/>
                  <a:pt x="2216" y="12182"/>
                  <a:pt x="2412" y="12309"/>
                </a:cubicBezTo>
                <a:cubicBezTo>
                  <a:pt x="2511" y="12372"/>
                  <a:pt x="2665" y="12347"/>
                  <a:pt x="2749" y="12411"/>
                </a:cubicBezTo>
                <a:cubicBezTo>
                  <a:pt x="3156" y="12740"/>
                  <a:pt x="3549" y="13095"/>
                  <a:pt x="4096" y="13564"/>
                </a:cubicBezTo>
                <a:cubicBezTo>
                  <a:pt x="4011" y="14071"/>
                  <a:pt x="4320" y="14350"/>
                  <a:pt x="5105" y="14312"/>
                </a:cubicBezTo>
                <a:cubicBezTo>
                  <a:pt x="5540" y="14287"/>
                  <a:pt x="5989" y="14426"/>
                  <a:pt x="6424" y="14527"/>
                </a:cubicBezTo>
                <a:cubicBezTo>
                  <a:pt x="7027" y="14667"/>
                  <a:pt x="7616" y="14895"/>
                  <a:pt x="8219" y="15009"/>
                </a:cubicBezTo>
                <a:cubicBezTo>
                  <a:pt x="8121" y="15034"/>
                  <a:pt x="8009" y="15072"/>
                  <a:pt x="7911" y="15098"/>
                </a:cubicBezTo>
                <a:cubicBezTo>
                  <a:pt x="7841" y="15123"/>
                  <a:pt x="7756" y="15199"/>
                  <a:pt x="7742" y="15263"/>
                </a:cubicBezTo>
                <a:cubicBezTo>
                  <a:pt x="7672" y="15681"/>
                  <a:pt x="7406" y="15808"/>
                  <a:pt x="7069" y="15795"/>
                </a:cubicBezTo>
                <a:cubicBezTo>
                  <a:pt x="6789" y="15782"/>
                  <a:pt x="6747" y="15909"/>
                  <a:pt x="6803" y="16175"/>
                </a:cubicBezTo>
                <a:cubicBezTo>
                  <a:pt x="6817" y="16264"/>
                  <a:pt x="6761" y="16391"/>
                  <a:pt x="6718" y="16480"/>
                </a:cubicBezTo>
                <a:cubicBezTo>
                  <a:pt x="6676" y="16556"/>
                  <a:pt x="6536" y="16657"/>
                  <a:pt x="6550" y="16682"/>
                </a:cubicBezTo>
                <a:cubicBezTo>
                  <a:pt x="6606" y="16784"/>
                  <a:pt x="6690" y="16885"/>
                  <a:pt x="6789" y="16961"/>
                </a:cubicBezTo>
                <a:cubicBezTo>
                  <a:pt x="6873" y="17025"/>
                  <a:pt x="6957" y="17063"/>
                  <a:pt x="7055" y="17113"/>
                </a:cubicBezTo>
                <a:cubicBezTo>
                  <a:pt x="6690" y="17291"/>
                  <a:pt x="6340" y="17342"/>
                  <a:pt x="6003" y="17430"/>
                </a:cubicBezTo>
                <a:cubicBezTo>
                  <a:pt x="5919" y="17456"/>
                  <a:pt x="5835" y="17557"/>
                  <a:pt x="5765" y="17620"/>
                </a:cubicBezTo>
                <a:cubicBezTo>
                  <a:pt x="5961" y="17836"/>
                  <a:pt x="6115" y="18115"/>
                  <a:pt x="6354" y="18242"/>
                </a:cubicBezTo>
                <a:cubicBezTo>
                  <a:pt x="6508" y="18330"/>
                  <a:pt x="6747" y="18229"/>
                  <a:pt x="6957" y="18216"/>
                </a:cubicBezTo>
                <a:cubicBezTo>
                  <a:pt x="6620" y="18394"/>
                  <a:pt x="6256" y="18482"/>
                  <a:pt x="5919" y="18622"/>
                </a:cubicBezTo>
                <a:cubicBezTo>
                  <a:pt x="5807" y="18673"/>
                  <a:pt x="5723" y="18825"/>
                  <a:pt x="5624" y="18926"/>
                </a:cubicBezTo>
                <a:cubicBezTo>
                  <a:pt x="5765" y="19027"/>
                  <a:pt x="5891" y="19167"/>
                  <a:pt x="6031" y="19192"/>
                </a:cubicBezTo>
                <a:cubicBezTo>
                  <a:pt x="6200" y="19230"/>
                  <a:pt x="6368" y="19142"/>
                  <a:pt x="6550" y="19129"/>
                </a:cubicBezTo>
                <a:cubicBezTo>
                  <a:pt x="6592" y="19129"/>
                  <a:pt x="6690" y="19167"/>
                  <a:pt x="6690" y="19192"/>
                </a:cubicBezTo>
                <a:cubicBezTo>
                  <a:pt x="6704" y="19256"/>
                  <a:pt x="6662" y="19319"/>
                  <a:pt x="6634" y="19382"/>
                </a:cubicBezTo>
                <a:cubicBezTo>
                  <a:pt x="6592" y="19484"/>
                  <a:pt x="6494" y="19598"/>
                  <a:pt x="6522" y="19661"/>
                </a:cubicBezTo>
                <a:cubicBezTo>
                  <a:pt x="6564" y="19750"/>
                  <a:pt x="6676" y="19813"/>
                  <a:pt x="6775" y="19877"/>
                </a:cubicBezTo>
                <a:cubicBezTo>
                  <a:pt x="6817" y="19902"/>
                  <a:pt x="6887" y="19889"/>
                  <a:pt x="6929" y="19927"/>
                </a:cubicBezTo>
                <a:cubicBezTo>
                  <a:pt x="7125" y="20092"/>
                  <a:pt x="7322" y="20257"/>
                  <a:pt x="7574" y="20485"/>
                </a:cubicBezTo>
                <a:cubicBezTo>
                  <a:pt x="7532" y="20726"/>
                  <a:pt x="7672" y="20865"/>
                  <a:pt x="8065" y="20840"/>
                </a:cubicBezTo>
                <a:cubicBezTo>
                  <a:pt x="8275" y="20827"/>
                  <a:pt x="8486" y="20891"/>
                  <a:pt x="8696" y="20942"/>
                </a:cubicBezTo>
                <a:cubicBezTo>
                  <a:pt x="9033" y="21018"/>
                  <a:pt x="9369" y="21157"/>
                  <a:pt x="9706" y="21195"/>
                </a:cubicBezTo>
                <a:cubicBezTo>
                  <a:pt x="10197" y="21258"/>
                  <a:pt x="10688" y="21246"/>
                  <a:pt x="11179" y="21258"/>
                </a:cubicBezTo>
                <a:cubicBezTo>
                  <a:pt x="11375" y="21271"/>
                  <a:pt x="11599" y="21195"/>
                  <a:pt x="11782" y="21258"/>
                </a:cubicBezTo>
                <a:cubicBezTo>
                  <a:pt x="12637" y="21588"/>
                  <a:pt x="13283" y="21119"/>
                  <a:pt x="13858" y="20574"/>
                </a:cubicBezTo>
                <a:cubicBezTo>
                  <a:pt x="13998" y="20447"/>
                  <a:pt x="14068" y="20181"/>
                  <a:pt x="14264" y="20029"/>
                </a:cubicBezTo>
                <a:cubicBezTo>
                  <a:pt x="14503" y="19851"/>
                  <a:pt x="15218" y="19433"/>
                  <a:pt x="15513" y="19370"/>
                </a:cubicBezTo>
                <a:cubicBezTo>
                  <a:pt x="15625" y="19344"/>
                  <a:pt x="15709" y="19205"/>
                  <a:pt x="15807" y="19116"/>
                </a:cubicBezTo>
                <a:cubicBezTo>
                  <a:pt x="15695" y="19027"/>
                  <a:pt x="15583" y="18913"/>
                  <a:pt x="15443" y="18863"/>
                </a:cubicBezTo>
                <a:cubicBezTo>
                  <a:pt x="15330" y="18825"/>
                  <a:pt x="15204" y="18863"/>
                  <a:pt x="15078" y="18837"/>
                </a:cubicBezTo>
                <a:cubicBezTo>
                  <a:pt x="15036" y="18837"/>
                  <a:pt x="15008" y="18774"/>
                  <a:pt x="14966" y="18736"/>
                </a:cubicBezTo>
                <a:cubicBezTo>
                  <a:pt x="15008" y="18698"/>
                  <a:pt x="15036" y="18647"/>
                  <a:pt x="15078" y="18622"/>
                </a:cubicBezTo>
                <a:cubicBezTo>
                  <a:pt x="15246" y="18546"/>
                  <a:pt x="15429" y="18508"/>
                  <a:pt x="15583" y="18419"/>
                </a:cubicBezTo>
                <a:cubicBezTo>
                  <a:pt x="15681" y="18368"/>
                  <a:pt x="15737" y="18229"/>
                  <a:pt x="15821" y="18140"/>
                </a:cubicBezTo>
                <a:cubicBezTo>
                  <a:pt x="15709" y="18051"/>
                  <a:pt x="15597" y="17912"/>
                  <a:pt x="15457" y="17874"/>
                </a:cubicBezTo>
                <a:cubicBezTo>
                  <a:pt x="15316" y="17836"/>
                  <a:pt x="15162" y="17887"/>
                  <a:pt x="15008" y="17912"/>
                </a:cubicBezTo>
                <a:cubicBezTo>
                  <a:pt x="14994" y="17785"/>
                  <a:pt x="14980" y="17684"/>
                  <a:pt x="14966" y="17532"/>
                </a:cubicBezTo>
                <a:cubicBezTo>
                  <a:pt x="15162" y="17519"/>
                  <a:pt x="15358" y="17557"/>
                  <a:pt x="15513" y="17481"/>
                </a:cubicBezTo>
                <a:cubicBezTo>
                  <a:pt x="15667" y="17405"/>
                  <a:pt x="15779" y="17215"/>
                  <a:pt x="15905" y="17075"/>
                </a:cubicBezTo>
                <a:cubicBezTo>
                  <a:pt x="15765" y="16987"/>
                  <a:pt x="15639" y="16860"/>
                  <a:pt x="15485" y="16822"/>
                </a:cubicBezTo>
                <a:cubicBezTo>
                  <a:pt x="15372" y="16784"/>
                  <a:pt x="15232" y="16873"/>
                  <a:pt x="15092" y="16885"/>
                </a:cubicBezTo>
                <a:cubicBezTo>
                  <a:pt x="14811" y="16923"/>
                  <a:pt x="14545" y="16949"/>
                  <a:pt x="14264" y="16974"/>
                </a:cubicBezTo>
                <a:cubicBezTo>
                  <a:pt x="14447" y="16834"/>
                  <a:pt x="14629" y="16796"/>
                  <a:pt x="14825" y="16784"/>
                </a:cubicBezTo>
                <a:cubicBezTo>
                  <a:pt x="15302" y="16746"/>
                  <a:pt x="15330" y="16682"/>
                  <a:pt x="15092" y="16201"/>
                </a:cubicBezTo>
                <a:cubicBezTo>
                  <a:pt x="15302" y="16188"/>
                  <a:pt x="15499" y="16188"/>
                  <a:pt x="15681" y="16150"/>
                </a:cubicBezTo>
                <a:cubicBezTo>
                  <a:pt x="15779" y="16125"/>
                  <a:pt x="15863" y="15998"/>
                  <a:pt x="15948" y="15922"/>
                </a:cubicBezTo>
                <a:cubicBezTo>
                  <a:pt x="15835" y="15846"/>
                  <a:pt x="15723" y="15694"/>
                  <a:pt x="15611" y="15694"/>
                </a:cubicBezTo>
                <a:cubicBezTo>
                  <a:pt x="15260" y="15681"/>
                  <a:pt x="14910" y="15732"/>
                  <a:pt x="14517" y="15757"/>
                </a:cubicBezTo>
                <a:cubicBezTo>
                  <a:pt x="14601" y="15542"/>
                  <a:pt x="14643" y="15427"/>
                  <a:pt x="14615" y="15339"/>
                </a:cubicBezTo>
                <a:cubicBezTo>
                  <a:pt x="15541" y="15111"/>
                  <a:pt x="16340" y="14477"/>
                  <a:pt x="17098" y="13780"/>
                </a:cubicBezTo>
                <a:cubicBezTo>
                  <a:pt x="17378" y="13526"/>
                  <a:pt x="17518" y="12981"/>
                  <a:pt x="17939" y="12651"/>
                </a:cubicBezTo>
                <a:cubicBezTo>
                  <a:pt x="18430" y="12284"/>
                  <a:pt x="19917" y="11409"/>
                  <a:pt x="20534" y="11295"/>
                </a:cubicBezTo>
                <a:cubicBezTo>
                  <a:pt x="20758" y="11257"/>
                  <a:pt x="20955" y="10953"/>
                  <a:pt x="21151" y="10763"/>
                </a:cubicBezTo>
                <a:cubicBezTo>
                  <a:pt x="20899" y="10585"/>
                  <a:pt x="20674" y="10344"/>
                  <a:pt x="20408" y="10230"/>
                </a:cubicBezTo>
                <a:cubicBezTo>
                  <a:pt x="20183" y="10142"/>
                  <a:pt x="19903" y="10218"/>
                  <a:pt x="19664" y="10180"/>
                </a:cubicBezTo>
                <a:cubicBezTo>
                  <a:pt x="19580" y="10167"/>
                  <a:pt x="19510" y="10040"/>
                  <a:pt x="19426" y="9964"/>
                </a:cubicBezTo>
                <a:cubicBezTo>
                  <a:pt x="19510" y="9888"/>
                  <a:pt x="19580" y="9761"/>
                  <a:pt x="19678" y="9723"/>
                </a:cubicBezTo>
                <a:cubicBezTo>
                  <a:pt x="20029" y="9571"/>
                  <a:pt x="20408" y="9495"/>
                  <a:pt x="20744" y="9305"/>
                </a:cubicBezTo>
                <a:cubicBezTo>
                  <a:pt x="20941" y="9191"/>
                  <a:pt x="21067" y="8925"/>
                  <a:pt x="21235" y="8722"/>
                </a:cubicBezTo>
                <a:cubicBezTo>
                  <a:pt x="20983" y="8532"/>
                  <a:pt x="20758" y="8253"/>
                  <a:pt x="20492" y="8164"/>
                </a:cubicBezTo>
                <a:cubicBezTo>
                  <a:pt x="20211" y="8088"/>
                  <a:pt x="19889" y="8202"/>
                  <a:pt x="19566" y="8227"/>
                </a:cubicBezTo>
                <a:cubicBezTo>
                  <a:pt x="19538" y="7961"/>
                  <a:pt x="19510" y="7746"/>
                  <a:pt x="19468" y="7442"/>
                </a:cubicBezTo>
                <a:cubicBezTo>
                  <a:pt x="19917" y="7429"/>
                  <a:pt x="20324" y="7518"/>
                  <a:pt x="20646" y="7365"/>
                </a:cubicBezTo>
                <a:close/>
                <a:moveTo>
                  <a:pt x="19202" y="4805"/>
                </a:moveTo>
                <a:cubicBezTo>
                  <a:pt x="18963" y="4932"/>
                  <a:pt x="18921" y="4957"/>
                  <a:pt x="18865" y="4982"/>
                </a:cubicBezTo>
                <a:cubicBezTo>
                  <a:pt x="18865" y="4944"/>
                  <a:pt x="18851" y="4919"/>
                  <a:pt x="18851" y="4881"/>
                </a:cubicBezTo>
                <a:cubicBezTo>
                  <a:pt x="18907" y="4868"/>
                  <a:pt x="18949" y="4868"/>
                  <a:pt x="19202" y="4805"/>
                </a:cubicBezTo>
                <a:close/>
                <a:moveTo>
                  <a:pt x="14839" y="16251"/>
                </a:moveTo>
                <a:cubicBezTo>
                  <a:pt x="14727" y="16315"/>
                  <a:pt x="14699" y="16327"/>
                  <a:pt x="14685" y="16340"/>
                </a:cubicBezTo>
                <a:cubicBezTo>
                  <a:pt x="14685" y="16327"/>
                  <a:pt x="14685" y="16302"/>
                  <a:pt x="14671" y="16289"/>
                </a:cubicBezTo>
                <a:cubicBezTo>
                  <a:pt x="14699" y="16289"/>
                  <a:pt x="14727" y="16289"/>
                  <a:pt x="14839" y="1625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96971EF7-41BE-6E4F-A88A-6E33CD277DB7}"/>
              </a:ext>
            </a:extLst>
          </p:cNvPr>
          <p:cNvSpPr/>
          <p:nvPr/>
        </p:nvSpPr>
        <p:spPr>
          <a:xfrm>
            <a:off x="4543064" y="1479338"/>
            <a:ext cx="1756762" cy="1922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8" extrusionOk="0">
                <a:moveTo>
                  <a:pt x="20646" y="7365"/>
                </a:moveTo>
                <a:cubicBezTo>
                  <a:pt x="20969" y="7213"/>
                  <a:pt x="21193" y="6820"/>
                  <a:pt x="21460" y="6542"/>
                </a:cubicBezTo>
                <a:cubicBezTo>
                  <a:pt x="21179" y="6364"/>
                  <a:pt x="20913" y="6098"/>
                  <a:pt x="20604" y="6022"/>
                </a:cubicBezTo>
                <a:cubicBezTo>
                  <a:pt x="20366" y="5958"/>
                  <a:pt x="20071" y="6123"/>
                  <a:pt x="19805" y="6161"/>
                </a:cubicBezTo>
                <a:cubicBezTo>
                  <a:pt x="19230" y="6237"/>
                  <a:pt x="18655" y="6288"/>
                  <a:pt x="18079" y="6339"/>
                </a:cubicBezTo>
                <a:cubicBezTo>
                  <a:pt x="18458" y="6047"/>
                  <a:pt x="18851" y="5971"/>
                  <a:pt x="19244" y="5946"/>
                </a:cubicBezTo>
                <a:cubicBezTo>
                  <a:pt x="20239" y="5882"/>
                  <a:pt x="20310" y="5743"/>
                  <a:pt x="19805" y="4729"/>
                </a:cubicBezTo>
                <a:cubicBezTo>
                  <a:pt x="20239" y="4691"/>
                  <a:pt x="20646" y="4716"/>
                  <a:pt x="21039" y="4615"/>
                </a:cubicBezTo>
                <a:cubicBezTo>
                  <a:pt x="21249" y="4564"/>
                  <a:pt x="21418" y="4311"/>
                  <a:pt x="21600" y="4146"/>
                </a:cubicBezTo>
                <a:cubicBezTo>
                  <a:pt x="21376" y="3981"/>
                  <a:pt x="21137" y="3664"/>
                  <a:pt x="20913" y="3664"/>
                </a:cubicBezTo>
                <a:cubicBezTo>
                  <a:pt x="20183" y="3639"/>
                  <a:pt x="19440" y="3740"/>
                  <a:pt x="18641" y="3791"/>
                </a:cubicBezTo>
                <a:cubicBezTo>
                  <a:pt x="19033" y="2751"/>
                  <a:pt x="19033" y="2751"/>
                  <a:pt x="17743" y="2194"/>
                </a:cubicBezTo>
                <a:cubicBezTo>
                  <a:pt x="18374" y="2067"/>
                  <a:pt x="18921" y="1991"/>
                  <a:pt x="19440" y="1851"/>
                </a:cubicBezTo>
                <a:cubicBezTo>
                  <a:pt x="19664" y="1788"/>
                  <a:pt x="19847" y="1573"/>
                  <a:pt x="20057" y="1433"/>
                </a:cubicBezTo>
                <a:cubicBezTo>
                  <a:pt x="19819" y="1256"/>
                  <a:pt x="19580" y="913"/>
                  <a:pt x="19356" y="926"/>
                </a:cubicBezTo>
                <a:cubicBezTo>
                  <a:pt x="17967" y="1027"/>
                  <a:pt x="16593" y="1205"/>
                  <a:pt x="15204" y="1344"/>
                </a:cubicBezTo>
                <a:cubicBezTo>
                  <a:pt x="15036" y="1357"/>
                  <a:pt x="14741" y="1319"/>
                  <a:pt x="14713" y="1218"/>
                </a:cubicBezTo>
                <a:cubicBezTo>
                  <a:pt x="14321" y="102"/>
                  <a:pt x="13423" y="-12"/>
                  <a:pt x="12567" y="1"/>
                </a:cubicBezTo>
                <a:cubicBezTo>
                  <a:pt x="11024" y="39"/>
                  <a:pt x="9482" y="203"/>
                  <a:pt x="7953" y="343"/>
                </a:cubicBezTo>
                <a:cubicBezTo>
                  <a:pt x="7770" y="356"/>
                  <a:pt x="7602" y="558"/>
                  <a:pt x="7434" y="673"/>
                </a:cubicBezTo>
                <a:cubicBezTo>
                  <a:pt x="7602" y="850"/>
                  <a:pt x="7770" y="1053"/>
                  <a:pt x="7953" y="1218"/>
                </a:cubicBezTo>
                <a:cubicBezTo>
                  <a:pt x="8037" y="1281"/>
                  <a:pt x="8177" y="1281"/>
                  <a:pt x="8486" y="1344"/>
                </a:cubicBezTo>
                <a:cubicBezTo>
                  <a:pt x="7111" y="1725"/>
                  <a:pt x="5947" y="2042"/>
                  <a:pt x="4783" y="2384"/>
                </a:cubicBezTo>
                <a:cubicBezTo>
                  <a:pt x="4643" y="2422"/>
                  <a:pt x="4474" y="2587"/>
                  <a:pt x="4446" y="2726"/>
                </a:cubicBezTo>
                <a:cubicBezTo>
                  <a:pt x="4306" y="3601"/>
                  <a:pt x="3759" y="3867"/>
                  <a:pt x="3044" y="3842"/>
                </a:cubicBezTo>
                <a:cubicBezTo>
                  <a:pt x="2469" y="3816"/>
                  <a:pt x="2356" y="4070"/>
                  <a:pt x="2483" y="4640"/>
                </a:cubicBezTo>
                <a:cubicBezTo>
                  <a:pt x="2525" y="4830"/>
                  <a:pt x="2412" y="5084"/>
                  <a:pt x="2314" y="5274"/>
                </a:cubicBezTo>
                <a:cubicBezTo>
                  <a:pt x="2230" y="5439"/>
                  <a:pt x="1936" y="5654"/>
                  <a:pt x="1964" y="5705"/>
                </a:cubicBezTo>
                <a:cubicBezTo>
                  <a:pt x="2076" y="5920"/>
                  <a:pt x="2258" y="6111"/>
                  <a:pt x="2455" y="6275"/>
                </a:cubicBezTo>
                <a:cubicBezTo>
                  <a:pt x="2623" y="6415"/>
                  <a:pt x="2819" y="6491"/>
                  <a:pt x="3002" y="6605"/>
                </a:cubicBezTo>
                <a:cubicBezTo>
                  <a:pt x="2244" y="6973"/>
                  <a:pt x="1515" y="7087"/>
                  <a:pt x="799" y="7251"/>
                </a:cubicBezTo>
                <a:cubicBezTo>
                  <a:pt x="617" y="7289"/>
                  <a:pt x="463" y="7518"/>
                  <a:pt x="295" y="7644"/>
                </a:cubicBezTo>
                <a:cubicBezTo>
                  <a:pt x="687" y="8088"/>
                  <a:pt x="1038" y="8658"/>
                  <a:pt x="1515" y="8950"/>
                </a:cubicBezTo>
                <a:cubicBezTo>
                  <a:pt x="1823" y="9140"/>
                  <a:pt x="2342" y="8925"/>
                  <a:pt x="2763" y="8887"/>
                </a:cubicBezTo>
                <a:cubicBezTo>
                  <a:pt x="2062" y="9254"/>
                  <a:pt x="1318" y="9444"/>
                  <a:pt x="603" y="9723"/>
                </a:cubicBezTo>
                <a:cubicBezTo>
                  <a:pt x="365" y="9812"/>
                  <a:pt x="196" y="10142"/>
                  <a:pt x="0" y="10357"/>
                </a:cubicBezTo>
                <a:cubicBezTo>
                  <a:pt x="281" y="10560"/>
                  <a:pt x="547" y="10864"/>
                  <a:pt x="856" y="10915"/>
                </a:cubicBezTo>
                <a:cubicBezTo>
                  <a:pt x="1192" y="10978"/>
                  <a:pt x="1557" y="10813"/>
                  <a:pt x="1922" y="10775"/>
                </a:cubicBezTo>
                <a:cubicBezTo>
                  <a:pt x="2020" y="10763"/>
                  <a:pt x="2202" y="10839"/>
                  <a:pt x="2216" y="10902"/>
                </a:cubicBezTo>
                <a:cubicBezTo>
                  <a:pt x="2230" y="11016"/>
                  <a:pt x="2160" y="11156"/>
                  <a:pt x="2118" y="11282"/>
                </a:cubicBezTo>
                <a:cubicBezTo>
                  <a:pt x="2034" y="11485"/>
                  <a:pt x="1837" y="11739"/>
                  <a:pt x="1879" y="11865"/>
                </a:cubicBezTo>
                <a:cubicBezTo>
                  <a:pt x="1964" y="12056"/>
                  <a:pt x="2216" y="12182"/>
                  <a:pt x="2412" y="12309"/>
                </a:cubicBezTo>
                <a:cubicBezTo>
                  <a:pt x="2511" y="12372"/>
                  <a:pt x="2665" y="12347"/>
                  <a:pt x="2749" y="12411"/>
                </a:cubicBezTo>
                <a:cubicBezTo>
                  <a:pt x="3156" y="12740"/>
                  <a:pt x="3549" y="13095"/>
                  <a:pt x="4096" y="13564"/>
                </a:cubicBezTo>
                <a:cubicBezTo>
                  <a:pt x="4011" y="14071"/>
                  <a:pt x="4320" y="14350"/>
                  <a:pt x="5105" y="14312"/>
                </a:cubicBezTo>
                <a:cubicBezTo>
                  <a:pt x="5540" y="14287"/>
                  <a:pt x="5989" y="14426"/>
                  <a:pt x="6424" y="14527"/>
                </a:cubicBezTo>
                <a:cubicBezTo>
                  <a:pt x="7027" y="14667"/>
                  <a:pt x="7616" y="14895"/>
                  <a:pt x="8219" y="15009"/>
                </a:cubicBezTo>
                <a:cubicBezTo>
                  <a:pt x="8121" y="15034"/>
                  <a:pt x="8009" y="15072"/>
                  <a:pt x="7911" y="15098"/>
                </a:cubicBezTo>
                <a:cubicBezTo>
                  <a:pt x="7841" y="15123"/>
                  <a:pt x="7756" y="15199"/>
                  <a:pt x="7742" y="15263"/>
                </a:cubicBezTo>
                <a:cubicBezTo>
                  <a:pt x="7672" y="15681"/>
                  <a:pt x="7406" y="15808"/>
                  <a:pt x="7069" y="15795"/>
                </a:cubicBezTo>
                <a:cubicBezTo>
                  <a:pt x="6789" y="15782"/>
                  <a:pt x="6747" y="15909"/>
                  <a:pt x="6803" y="16175"/>
                </a:cubicBezTo>
                <a:cubicBezTo>
                  <a:pt x="6817" y="16264"/>
                  <a:pt x="6761" y="16391"/>
                  <a:pt x="6718" y="16480"/>
                </a:cubicBezTo>
                <a:cubicBezTo>
                  <a:pt x="6676" y="16556"/>
                  <a:pt x="6536" y="16657"/>
                  <a:pt x="6550" y="16682"/>
                </a:cubicBezTo>
                <a:cubicBezTo>
                  <a:pt x="6606" y="16784"/>
                  <a:pt x="6690" y="16885"/>
                  <a:pt x="6789" y="16961"/>
                </a:cubicBezTo>
                <a:cubicBezTo>
                  <a:pt x="6873" y="17025"/>
                  <a:pt x="6957" y="17063"/>
                  <a:pt x="7055" y="17113"/>
                </a:cubicBezTo>
                <a:cubicBezTo>
                  <a:pt x="6690" y="17291"/>
                  <a:pt x="6340" y="17342"/>
                  <a:pt x="6003" y="17430"/>
                </a:cubicBezTo>
                <a:cubicBezTo>
                  <a:pt x="5919" y="17456"/>
                  <a:pt x="5835" y="17557"/>
                  <a:pt x="5765" y="17620"/>
                </a:cubicBezTo>
                <a:cubicBezTo>
                  <a:pt x="5961" y="17836"/>
                  <a:pt x="6115" y="18115"/>
                  <a:pt x="6354" y="18242"/>
                </a:cubicBezTo>
                <a:cubicBezTo>
                  <a:pt x="6508" y="18330"/>
                  <a:pt x="6747" y="18229"/>
                  <a:pt x="6957" y="18216"/>
                </a:cubicBezTo>
                <a:cubicBezTo>
                  <a:pt x="6620" y="18394"/>
                  <a:pt x="6256" y="18482"/>
                  <a:pt x="5919" y="18622"/>
                </a:cubicBezTo>
                <a:cubicBezTo>
                  <a:pt x="5807" y="18673"/>
                  <a:pt x="5723" y="18825"/>
                  <a:pt x="5624" y="18926"/>
                </a:cubicBezTo>
                <a:cubicBezTo>
                  <a:pt x="5765" y="19027"/>
                  <a:pt x="5891" y="19167"/>
                  <a:pt x="6031" y="19192"/>
                </a:cubicBezTo>
                <a:cubicBezTo>
                  <a:pt x="6200" y="19230"/>
                  <a:pt x="6368" y="19142"/>
                  <a:pt x="6550" y="19129"/>
                </a:cubicBezTo>
                <a:cubicBezTo>
                  <a:pt x="6592" y="19129"/>
                  <a:pt x="6690" y="19167"/>
                  <a:pt x="6690" y="19192"/>
                </a:cubicBezTo>
                <a:cubicBezTo>
                  <a:pt x="6704" y="19256"/>
                  <a:pt x="6662" y="19319"/>
                  <a:pt x="6634" y="19382"/>
                </a:cubicBezTo>
                <a:cubicBezTo>
                  <a:pt x="6592" y="19484"/>
                  <a:pt x="6494" y="19598"/>
                  <a:pt x="6522" y="19661"/>
                </a:cubicBezTo>
                <a:cubicBezTo>
                  <a:pt x="6564" y="19750"/>
                  <a:pt x="6676" y="19813"/>
                  <a:pt x="6775" y="19877"/>
                </a:cubicBezTo>
                <a:cubicBezTo>
                  <a:pt x="6817" y="19902"/>
                  <a:pt x="6887" y="19889"/>
                  <a:pt x="6929" y="19927"/>
                </a:cubicBezTo>
                <a:cubicBezTo>
                  <a:pt x="7125" y="20092"/>
                  <a:pt x="7322" y="20257"/>
                  <a:pt x="7574" y="20485"/>
                </a:cubicBezTo>
                <a:cubicBezTo>
                  <a:pt x="7532" y="20726"/>
                  <a:pt x="7672" y="20865"/>
                  <a:pt x="8065" y="20840"/>
                </a:cubicBezTo>
                <a:cubicBezTo>
                  <a:pt x="8275" y="20827"/>
                  <a:pt x="8486" y="20891"/>
                  <a:pt x="8696" y="20942"/>
                </a:cubicBezTo>
                <a:cubicBezTo>
                  <a:pt x="9033" y="21018"/>
                  <a:pt x="9369" y="21157"/>
                  <a:pt x="9706" y="21195"/>
                </a:cubicBezTo>
                <a:cubicBezTo>
                  <a:pt x="10197" y="21258"/>
                  <a:pt x="10688" y="21246"/>
                  <a:pt x="11179" y="21258"/>
                </a:cubicBezTo>
                <a:cubicBezTo>
                  <a:pt x="11375" y="21271"/>
                  <a:pt x="11599" y="21195"/>
                  <a:pt x="11782" y="21258"/>
                </a:cubicBezTo>
                <a:cubicBezTo>
                  <a:pt x="12637" y="21588"/>
                  <a:pt x="13283" y="21119"/>
                  <a:pt x="13858" y="20574"/>
                </a:cubicBezTo>
                <a:cubicBezTo>
                  <a:pt x="13998" y="20447"/>
                  <a:pt x="14068" y="20181"/>
                  <a:pt x="14264" y="20029"/>
                </a:cubicBezTo>
                <a:cubicBezTo>
                  <a:pt x="14503" y="19851"/>
                  <a:pt x="15218" y="19433"/>
                  <a:pt x="15513" y="19370"/>
                </a:cubicBezTo>
                <a:cubicBezTo>
                  <a:pt x="15625" y="19344"/>
                  <a:pt x="15709" y="19205"/>
                  <a:pt x="15807" y="19116"/>
                </a:cubicBezTo>
                <a:cubicBezTo>
                  <a:pt x="15695" y="19027"/>
                  <a:pt x="15583" y="18913"/>
                  <a:pt x="15443" y="18863"/>
                </a:cubicBezTo>
                <a:cubicBezTo>
                  <a:pt x="15330" y="18825"/>
                  <a:pt x="15204" y="18863"/>
                  <a:pt x="15078" y="18837"/>
                </a:cubicBezTo>
                <a:cubicBezTo>
                  <a:pt x="15036" y="18837"/>
                  <a:pt x="15008" y="18774"/>
                  <a:pt x="14966" y="18736"/>
                </a:cubicBezTo>
                <a:cubicBezTo>
                  <a:pt x="15008" y="18698"/>
                  <a:pt x="15036" y="18647"/>
                  <a:pt x="15078" y="18622"/>
                </a:cubicBezTo>
                <a:cubicBezTo>
                  <a:pt x="15246" y="18546"/>
                  <a:pt x="15429" y="18508"/>
                  <a:pt x="15583" y="18419"/>
                </a:cubicBezTo>
                <a:cubicBezTo>
                  <a:pt x="15681" y="18368"/>
                  <a:pt x="15737" y="18229"/>
                  <a:pt x="15821" y="18140"/>
                </a:cubicBezTo>
                <a:cubicBezTo>
                  <a:pt x="15709" y="18051"/>
                  <a:pt x="15597" y="17912"/>
                  <a:pt x="15457" y="17874"/>
                </a:cubicBezTo>
                <a:cubicBezTo>
                  <a:pt x="15316" y="17836"/>
                  <a:pt x="15162" y="17887"/>
                  <a:pt x="15008" y="17912"/>
                </a:cubicBezTo>
                <a:cubicBezTo>
                  <a:pt x="14994" y="17785"/>
                  <a:pt x="14980" y="17684"/>
                  <a:pt x="14966" y="17532"/>
                </a:cubicBezTo>
                <a:cubicBezTo>
                  <a:pt x="15162" y="17519"/>
                  <a:pt x="15358" y="17557"/>
                  <a:pt x="15513" y="17481"/>
                </a:cubicBezTo>
                <a:cubicBezTo>
                  <a:pt x="15667" y="17405"/>
                  <a:pt x="15779" y="17215"/>
                  <a:pt x="15905" y="17075"/>
                </a:cubicBezTo>
                <a:cubicBezTo>
                  <a:pt x="15765" y="16987"/>
                  <a:pt x="15639" y="16860"/>
                  <a:pt x="15485" y="16822"/>
                </a:cubicBezTo>
                <a:cubicBezTo>
                  <a:pt x="15372" y="16784"/>
                  <a:pt x="15232" y="16873"/>
                  <a:pt x="15092" y="16885"/>
                </a:cubicBezTo>
                <a:cubicBezTo>
                  <a:pt x="14811" y="16923"/>
                  <a:pt x="14545" y="16949"/>
                  <a:pt x="14264" y="16974"/>
                </a:cubicBezTo>
                <a:cubicBezTo>
                  <a:pt x="14447" y="16834"/>
                  <a:pt x="14629" y="16796"/>
                  <a:pt x="14825" y="16784"/>
                </a:cubicBezTo>
                <a:cubicBezTo>
                  <a:pt x="15302" y="16746"/>
                  <a:pt x="15330" y="16682"/>
                  <a:pt x="15092" y="16201"/>
                </a:cubicBezTo>
                <a:cubicBezTo>
                  <a:pt x="15302" y="16188"/>
                  <a:pt x="15499" y="16188"/>
                  <a:pt x="15681" y="16150"/>
                </a:cubicBezTo>
                <a:cubicBezTo>
                  <a:pt x="15779" y="16125"/>
                  <a:pt x="15863" y="15998"/>
                  <a:pt x="15948" y="15922"/>
                </a:cubicBezTo>
                <a:cubicBezTo>
                  <a:pt x="15835" y="15846"/>
                  <a:pt x="15723" y="15694"/>
                  <a:pt x="15611" y="15694"/>
                </a:cubicBezTo>
                <a:cubicBezTo>
                  <a:pt x="15260" y="15681"/>
                  <a:pt x="14910" y="15732"/>
                  <a:pt x="14517" y="15757"/>
                </a:cubicBezTo>
                <a:cubicBezTo>
                  <a:pt x="14601" y="15542"/>
                  <a:pt x="14643" y="15427"/>
                  <a:pt x="14615" y="15339"/>
                </a:cubicBezTo>
                <a:cubicBezTo>
                  <a:pt x="15541" y="15111"/>
                  <a:pt x="16340" y="14477"/>
                  <a:pt x="17098" y="13780"/>
                </a:cubicBezTo>
                <a:cubicBezTo>
                  <a:pt x="17378" y="13526"/>
                  <a:pt x="17518" y="12981"/>
                  <a:pt x="17939" y="12651"/>
                </a:cubicBezTo>
                <a:cubicBezTo>
                  <a:pt x="18430" y="12284"/>
                  <a:pt x="19917" y="11409"/>
                  <a:pt x="20534" y="11295"/>
                </a:cubicBezTo>
                <a:cubicBezTo>
                  <a:pt x="20758" y="11257"/>
                  <a:pt x="20955" y="10953"/>
                  <a:pt x="21151" y="10763"/>
                </a:cubicBezTo>
                <a:cubicBezTo>
                  <a:pt x="20899" y="10585"/>
                  <a:pt x="20674" y="10344"/>
                  <a:pt x="20408" y="10230"/>
                </a:cubicBezTo>
                <a:cubicBezTo>
                  <a:pt x="20183" y="10142"/>
                  <a:pt x="19903" y="10218"/>
                  <a:pt x="19664" y="10180"/>
                </a:cubicBezTo>
                <a:cubicBezTo>
                  <a:pt x="19580" y="10167"/>
                  <a:pt x="19510" y="10040"/>
                  <a:pt x="19426" y="9964"/>
                </a:cubicBezTo>
                <a:cubicBezTo>
                  <a:pt x="19510" y="9888"/>
                  <a:pt x="19580" y="9761"/>
                  <a:pt x="19678" y="9723"/>
                </a:cubicBezTo>
                <a:cubicBezTo>
                  <a:pt x="20029" y="9571"/>
                  <a:pt x="20408" y="9495"/>
                  <a:pt x="20744" y="9305"/>
                </a:cubicBezTo>
                <a:cubicBezTo>
                  <a:pt x="20941" y="9191"/>
                  <a:pt x="21067" y="8925"/>
                  <a:pt x="21235" y="8722"/>
                </a:cubicBezTo>
                <a:cubicBezTo>
                  <a:pt x="20983" y="8532"/>
                  <a:pt x="20758" y="8253"/>
                  <a:pt x="20492" y="8164"/>
                </a:cubicBezTo>
                <a:cubicBezTo>
                  <a:pt x="20211" y="8088"/>
                  <a:pt x="19889" y="8202"/>
                  <a:pt x="19566" y="8227"/>
                </a:cubicBezTo>
                <a:cubicBezTo>
                  <a:pt x="19538" y="7961"/>
                  <a:pt x="19510" y="7746"/>
                  <a:pt x="19468" y="7442"/>
                </a:cubicBezTo>
                <a:cubicBezTo>
                  <a:pt x="19917" y="7442"/>
                  <a:pt x="20338" y="7518"/>
                  <a:pt x="20646" y="7365"/>
                </a:cubicBezTo>
                <a:close/>
                <a:moveTo>
                  <a:pt x="19202" y="4805"/>
                </a:moveTo>
                <a:cubicBezTo>
                  <a:pt x="18963" y="4932"/>
                  <a:pt x="18921" y="4957"/>
                  <a:pt x="18865" y="4982"/>
                </a:cubicBezTo>
                <a:cubicBezTo>
                  <a:pt x="18865" y="4944"/>
                  <a:pt x="18851" y="4919"/>
                  <a:pt x="18851" y="4881"/>
                </a:cubicBezTo>
                <a:cubicBezTo>
                  <a:pt x="18907" y="4881"/>
                  <a:pt x="18949" y="4868"/>
                  <a:pt x="19202" y="4805"/>
                </a:cubicBezTo>
                <a:close/>
                <a:moveTo>
                  <a:pt x="14853" y="16264"/>
                </a:moveTo>
                <a:cubicBezTo>
                  <a:pt x="14741" y="16327"/>
                  <a:pt x="14713" y="16340"/>
                  <a:pt x="14699" y="16353"/>
                </a:cubicBezTo>
                <a:cubicBezTo>
                  <a:pt x="14699" y="16340"/>
                  <a:pt x="14699" y="16315"/>
                  <a:pt x="14685" y="16302"/>
                </a:cubicBezTo>
                <a:cubicBezTo>
                  <a:pt x="14699" y="16289"/>
                  <a:pt x="14727" y="16289"/>
                  <a:pt x="14853" y="16264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F8650949-FD5C-374F-92B7-E7287323258C}"/>
              </a:ext>
            </a:extLst>
          </p:cNvPr>
          <p:cNvSpPr/>
          <p:nvPr/>
        </p:nvSpPr>
        <p:spPr>
          <a:xfrm>
            <a:off x="7463228" y="1331040"/>
            <a:ext cx="1756762" cy="1922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8" extrusionOk="0">
                <a:moveTo>
                  <a:pt x="20646" y="7365"/>
                </a:moveTo>
                <a:cubicBezTo>
                  <a:pt x="20969" y="7213"/>
                  <a:pt x="21193" y="6820"/>
                  <a:pt x="21460" y="6542"/>
                </a:cubicBezTo>
                <a:cubicBezTo>
                  <a:pt x="21179" y="6364"/>
                  <a:pt x="20913" y="6098"/>
                  <a:pt x="20604" y="6022"/>
                </a:cubicBezTo>
                <a:cubicBezTo>
                  <a:pt x="20366" y="5958"/>
                  <a:pt x="20071" y="6123"/>
                  <a:pt x="19805" y="6161"/>
                </a:cubicBezTo>
                <a:cubicBezTo>
                  <a:pt x="19230" y="6237"/>
                  <a:pt x="18655" y="6288"/>
                  <a:pt x="18079" y="6339"/>
                </a:cubicBezTo>
                <a:cubicBezTo>
                  <a:pt x="18458" y="6047"/>
                  <a:pt x="18851" y="5971"/>
                  <a:pt x="19244" y="5946"/>
                </a:cubicBezTo>
                <a:cubicBezTo>
                  <a:pt x="20239" y="5882"/>
                  <a:pt x="20310" y="5743"/>
                  <a:pt x="19805" y="4729"/>
                </a:cubicBezTo>
                <a:cubicBezTo>
                  <a:pt x="20239" y="4691"/>
                  <a:pt x="20646" y="4716"/>
                  <a:pt x="21039" y="4615"/>
                </a:cubicBezTo>
                <a:cubicBezTo>
                  <a:pt x="21249" y="4564"/>
                  <a:pt x="21418" y="4311"/>
                  <a:pt x="21600" y="4146"/>
                </a:cubicBezTo>
                <a:cubicBezTo>
                  <a:pt x="21376" y="3981"/>
                  <a:pt x="21137" y="3664"/>
                  <a:pt x="20913" y="3664"/>
                </a:cubicBezTo>
                <a:cubicBezTo>
                  <a:pt x="20183" y="3639"/>
                  <a:pt x="19440" y="3740"/>
                  <a:pt x="18641" y="3791"/>
                </a:cubicBezTo>
                <a:cubicBezTo>
                  <a:pt x="19033" y="2751"/>
                  <a:pt x="19033" y="2751"/>
                  <a:pt x="17743" y="2194"/>
                </a:cubicBezTo>
                <a:cubicBezTo>
                  <a:pt x="18374" y="2067"/>
                  <a:pt x="18921" y="1991"/>
                  <a:pt x="19440" y="1851"/>
                </a:cubicBezTo>
                <a:cubicBezTo>
                  <a:pt x="19664" y="1788"/>
                  <a:pt x="19847" y="1573"/>
                  <a:pt x="20057" y="1433"/>
                </a:cubicBezTo>
                <a:cubicBezTo>
                  <a:pt x="19819" y="1256"/>
                  <a:pt x="19580" y="913"/>
                  <a:pt x="19356" y="926"/>
                </a:cubicBezTo>
                <a:cubicBezTo>
                  <a:pt x="17967" y="1027"/>
                  <a:pt x="16593" y="1205"/>
                  <a:pt x="15204" y="1344"/>
                </a:cubicBezTo>
                <a:cubicBezTo>
                  <a:pt x="15036" y="1357"/>
                  <a:pt x="14741" y="1319"/>
                  <a:pt x="14713" y="1218"/>
                </a:cubicBezTo>
                <a:cubicBezTo>
                  <a:pt x="14321" y="102"/>
                  <a:pt x="13423" y="-12"/>
                  <a:pt x="12567" y="1"/>
                </a:cubicBezTo>
                <a:cubicBezTo>
                  <a:pt x="11024" y="39"/>
                  <a:pt x="9482" y="203"/>
                  <a:pt x="7953" y="343"/>
                </a:cubicBezTo>
                <a:cubicBezTo>
                  <a:pt x="7770" y="356"/>
                  <a:pt x="7602" y="558"/>
                  <a:pt x="7434" y="673"/>
                </a:cubicBezTo>
                <a:cubicBezTo>
                  <a:pt x="7602" y="850"/>
                  <a:pt x="7770" y="1053"/>
                  <a:pt x="7953" y="1218"/>
                </a:cubicBezTo>
                <a:cubicBezTo>
                  <a:pt x="8037" y="1281"/>
                  <a:pt x="8177" y="1281"/>
                  <a:pt x="8486" y="1344"/>
                </a:cubicBezTo>
                <a:cubicBezTo>
                  <a:pt x="7111" y="1725"/>
                  <a:pt x="5947" y="2042"/>
                  <a:pt x="4783" y="2384"/>
                </a:cubicBezTo>
                <a:cubicBezTo>
                  <a:pt x="4643" y="2422"/>
                  <a:pt x="4474" y="2587"/>
                  <a:pt x="4446" y="2726"/>
                </a:cubicBezTo>
                <a:cubicBezTo>
                  <a:pt x="4306" y="3601"/>
                  <a:pt x="3759" y="3867"/>
                  <a:pt x="3044" y="3842"/>
                </a:cubicBezTo>
                <a:cubicBezTo>
                  <a:pt x="2469" y="3816"/>
                  <a:pt x="2356" y="4070"/>
                  <a:pt x="2483" y="4640"/>
                </a:cubicBezTo>
                <a:cubicBezTo>
                  <a:pt x="2525" y="4830"/>
                  <a:pt x="2412" y="5084"/>
                  <a:pt x="2314" y="5274"/>
                </a:cubicBezTo>
                <a:cubicBezTo>
                  <a:pt x="2230" y="5439"/>
                  <a:pt x="1936" y="5654"/>
                  <a:pt x="1964" y="5705"/>
                </a:cubicBezTo>
                <a:cubicBezTo>
                  <a:pt x="2076" y="5920"/>
                  <a:pt x="2258" y="6111"/>
                  <a:pt x="2455" y="6275"/>
                </a:cubicBezTo>
                <a:cubicBezTo>
                  <a:pt x="2623" y="6415"/>
                  <a:pt x="2819" y="6491"/>
                  <a:pt x="3002" y="6605"/>
                </a:cubicBezTo>
                <a:cubicBezTo>
                  <a:pt x="2244" y="6973"/>
                  <a:pt x="1515" y="7087"/>
                  <a:pt x="799" y="7251"/>
                </a:cubicBezTo>
                <a:cubicBezTo>
                  <a:pt x="617" y="7289"/>
                  <a:pt x="463" y="7518"/>
                  <a:pt x="295" y="7644"/>
                </a:cubicBezTo>
                <a:cubicBezTo>
                  <a:pt x="687" y="8088"/>
                  <a:pt x="1038" y="8658"/>
                  <a:pt x="1515" y="8950"/>
                </a:cubicBezTo>
                <a:cubicBezTo>
                  <a:pt x="1823" y="9140"/>
                  <a:pt x="2342" y="8925"/>
                  <a:pt x="2763" y="8887"/>
                </a:cubicBezTo>
                <a:cubicBezTo>
                  <a:pt x="2062" y="9254"/>
                  <a:pt x="1318" y="9444"/>
                  <a:pt x="603" y="9723"/>
                </a:cubicBezTo>
                <a:cubicBezTo>
                  <a:pt x="365" y="9812"/>
                  <a:pt x="196" y="10142"/>
                  <a:pt x="0" y="10357"/>
                </a:cubicBezTo>
                <a:cubicBezTo>
                  <a:pt x="281" y="10560"/>
                  <a:pt x="547" y="10864"/>
                  <a:pt x="856" y="10915"/>
                </a:cubicBezTo>
                <a:cubicBezTo>
                  <a:pt x="1192" y="10978"/>
                  <a:pt x="1557" y="10813"/>
                  <a:pt x="1922" y="10775"/>
                </a:cubicBezTo>
                <a:cubicBezTo>
                  <a:pt x="2020" y="10763"/>
                  <a:pt x="2202" y="10839"/>
                  <a:pt x="2216" y="10902"/>
                </a:cubicBezTo>
                <a:cubicBezTo>
                  <a:pt x="2230" y="11016"/>
                  <a:pt x="2160" y="11156"/>
                  <a:pt x="2118" y="11282"/>
                </a:cubicBezTo>
                <a:cubicBezTo>
                  <a:pt x="2034" y="11485"/>
                  <a:pt x="1837" y="11739"/>
                  <a:pt x="1879" y="11865"/>
                </a:cubicBezTo>
                <a:cubicBezTo>
                  <a:pt x="1964" y="12056"/>
                  <a:pt x="2216" y="12182"/>
                  <a:pt x="2412" y="12309"/>
                </a:cubicBezTo>
                <a:cubicBezTo>
                  <a:pt x="2511" y="12372"/>
                  <a:pt x="2665" y="12347"/>
                  <a:pt x="2749" y="12411"/>
                </a:cubicBezTo>
                <a:cubicBezTo>
                  <a:pt x="3156" y="12740"/>
                  <a:pt x="3549" y="13095"/>
                  <a:pt x="4096" y="13564"/>
                </a:cubicBezTo>
                <a:cubicBezTo>
                  <a:pt x="4011" y="14071"/>
                  <a:pt x="4320" y="14350"/>
                  <a:pt x="5105" y="14312"/>
                </a:cubicBezTo>
                <a:cubicBezTo>
                  <a:pt x="5540" y="14287"/>
                  <a:pt x="5989" y="14426"/>
                  <a:pt x="6424" y="14527"/>
                </a:cubicBezTo>
                <a:cubicBezTo>
                  <a:pt x="7027" y="14667"/>
                  <a:pt x="7616" y="14895"/>
                  <a:pt x="8219" y="15009"/>
                </a:cubicBezTo>
                <a:cubicBezTo>
                  <a:pt x="8121" y="15034"/>
                  <a:pt x="8009" y="15072"/>
                  <a:pt x="7911" y="15098"/>
                </a:cubicBezTo>
                <a:cubicBezTo>
                  <a:pt x="7841" y="15123"/>
                  <a:pt x="7756" y="15199"/>
                  <a:pt x="7742" y="15263"/>
                </a:cubicBezTo>
                <a:cubicBezTo>
                  <a:pt x="7672" y="15681"/>
                  <a:pt x="7406" y="15808"/>
                  <a:pt x="7069" y="15795"/>
                </a:cubicBezTo>
                <a:cubicBezTo>
                  <a:pt x="6789" y="15782"/>
                  <a:pt x="6747" y="15909"/>
                  <a:pt x="6803" y="16175"/>
                </a:cubicBezTo>
                <a:cubicBezTo>
                  <a:pt x="6817" y="16264"/>
                  <a:pt x="6761" y="16391"/>
                  <a:pt x="6718" y="16480"/>
                </a:cubicBezTo>
                <a:cubicBezTo>
                  <a:pt x="6676" y="16556"/>
                  <a:pt x="6536" y="16657"/>
                  <a:pt x="6550" y="16682"/>
                </a:cubicBezTo>
                <a:cubicBezTo>
                  <a:pt x="6606" y="16784"/>
                  <a:pt x="6690" y="16885"/>
                  <a:pt x="6789" y="16961"/>
                </a:cubicBezTo>
                <a:cubicBezTo>
                  <a:pt x="6873" y="17025"/>
                  <a:pt x="6957" y="17063"/>
                  <a:pt x="7055" y="17113"/>
                </a:cubicBezTo>
                <a:cubicBezTo>
                  <a:pt x="6690" y="17291"/>
                  <a:pt x="6340" y="17342"/>
                  <a:pt x="6003" y="17430"/>
                </a:cubicBezTo>
                <a:cubicBezTo>
                  <a:pt x="5919" y="17456"/>
                  <a:pt x="5835" y="17557"/>
                  <a:pt x="5765" y="17620"/>
                </a:cubicBezTo>
                <a:cubicBezTo>
                  <a:pt x="5961" y="17836"/>
                  <a:pt x="6115" y="18115"/>
                  <a:pt x="6354" y="18242"/>
                </a:cubicBezTo>
                <a:cubicBezTo>
                  <a:pt x="6508" y="18330"/>
                  <a:pt x="6747" y="18229"/>
                  <a:pt x="6957" y="18216"/>
                </a:cubicBezTo>
                <a:cubicBezTo>
                  <a:pt x="6620" y="18394"/>
                  <a:pt x="6256" y="18482"/>
                  <a:pt x="5919" y="18622"/>
                </a:cubicBezTo>
                <a:cubicBezTo>
                  <a:pt x="5807" y="18673"/>
                  <a:pt x="5723" y="18825"/>
                  <a:pt x="5624" y="18926"/>
                </a:cubicBezTo>
                <a:cubicBezTo>
                  <a:pt x="5765" y="19027"/>
                  <a:pt x="5891" y="19167"/>
                  <a:pt x="6031" y="19192"/>
                </a:cubicBezTo>
                <a:cubicBezTo>
                  <a:pt x="6200" y="19230"/>
                  <a:pt x="6368" y="19142"/>
                  <a:pt x="6550" y="19129"/>
                </a:cubicBezTo>
                <a:cubicBezTo>
                  <a:pt x="6592" y="19129"/>
                  <a:pt x="6690" y="19167"/>
                  <a:pt x="6690" y="19192"/>
                </a:cubicBezTo>
                <a:cubicBezTo>
                  <a:pt x="6704" y="19256"/>
                  <a:pt x="6662" y="19319"/>
                  <a:pt x="6634" y="19382"/>
                </a:cubicBezTo>
                <a:cubicBezTo>
                  <a:pt x="6592" y="19484"/>
                  <a:pt x="6494" y="19598"/>
                  <a:pt x="6522" y="19661"/>
                </a:cubicBezTo>
                <a:cubicBezTo>
                  <a:pt x="6564" y="19750"/>
                  <a:pt x="6676" y="19813"/>
                  <a:pt x="6775" y="19877"/>
                </a:cubicBezTo>
                <a:cubicBezTo>
                  <a:pt x="6817" y="19902"/>
                  <a:pt x="6887" y="19889"/>
                  <a:pt x="6929" y="19927"/>
                </a:cubicBezTo>
                <a:cubicBezTo>
                  <a:pt x="7125" y="20092"/>
                  <a:pt x="7322" y="20257"/>
                  <a:pt x="7574" y="20485"/>
                </a:cubicBezTo>
                <a:cubicBezTo>
                  <a:pt x="7532" y="20726"/>
                  <a:pt x="7672" y="20865"/>
                  <a:pt x="8065" y="20840"/>
                </a:cubicBezTo>
                <a:cubicBezTo>
                  <a:pt x="8275" y="20827"/>
                  <a:pt x="8486" y="20891"/>
                  <a:pt x="8696" y="20942"/>
                </a:cubicBezTo>
                <a:cubicBezTo>
                  <a:pt x="9033" y="21018"/>
                  <a:pt x="9369" y="21157"/>
                  <a:pt x="9706" y="21195"/>
                </a:cubicBezTo>
                <a:cubicBezTo>
                  <a:pt x="10197" y="21258"/>
                  <a:pt x="10688" y="21246"/>
                  <a:pt x="11179" y="21258"/>
                </a:cubicBezTo>
                <a:cubicBezTo>
                  <a:pt x="11375" y="21271"/>
                  <a:pt x="11599" y="21195"/>
                  <a:pt x="11782" y="21258"/>
                </a:cubicBezTo>
                <a:cubicBezTo>
                  <a:pt x="12637" y="21588"/>
                  <a:pt x="13283" y="21119"/>
                  <a:pt x="13858" y="20574"/>
                </a:cubicBezTo>
                <a:cubicBezTo>
                  <a:pt x="13998" y="20447"/>
                  <a:pt x="14068" y="20181"/>
                  <a:pt x="14264" y="20029"/>
                </a:cubicBezTo>
                <a:cubicBezTo>
                  <a:pt x="14503" y="19851"/>
                  <a:pt x="15218" y="19433"/>
                  <a:pt x="15513" y="19370"/>
                </a:cubicBezTo>
                <a:cubicBezTo>
                  <a:pt x="15625" y="19344"/>
                  <a:pt x="15709" y="19205"/>
                  <a:pt x="15807" y="19116"/>
                </a:cubicBezTo>
                <a:cubicBezTo>
                  <a:pt x="15695" y="19027"/>
                  <a:pt x="15583" y="18913"/>
                  <a:pt x="15443" y="18863"/>
                </a:cubicBezTo>
                <a:cubicBezTo>
                  <a:pt x="15330" y="18825"/>
                  <a:pt x="15204" y="18863"/>
                  <a:pt x="15078" y="18837"/>
                </a:cubicBezTo>
                <a:cubicBezTo>
                  <a:pt x="15036" y="18837"/>
                  <a:pt x="15008" y="18774"/>
                  <a:pt x="14966" y="18736"/>
                </a:cubicBezTo>
                <a:cubicBezTo>
                  <a:pt x="15008" y="18698"/>
                  <a:pt x="15036" y="18647"/>
                  <a:pt x="15078" y="18622"/>
                </a:cubicBezTo>
                <a:cubicBezTo>
                  <a:pt x="15246" y="18546"/>
                  <a:pt x="15429" y="18508"/>
                  <a:pt x="15583" y="18419"/>
                </a:cubicBezTo>
                <a:cubicBezTo>
                  <a:pt x="15681" y="18368"/>
                  <a:pt x="15737" y="18229"/>
                  <a:pt x="15821" y="18140"/>
                </a:cubicBezTo>
                <a:cubicBezTo>
                  <a:pt x="15709" y="18051"/>
                  <a:pt x="15597" y="17912"/>
                  <a:pt x="15457" y="17874"/>
                </a:cubicBezTo>
                <a:cubicBezTo>
                  <a:pt x="15316" y="17836"/>
                  <a:pt x="15162" y="17887"/>
                  <a:pt x="15008" y="17912"/>
                </a:cubicBezTo>
                <a:cubicBezTo>
                  <a:pt x="14994" y="17785"/>
                  <a:pt x="14980" y="17684"/>
                  <a:pt x="14966" y="17532"/>
                </a:cubicBezTo>
                <a:cubicBezTo>
                  <a:pt x="15162" y="17519"/>
                  <a:pt x="15358" y="17557"/>
                  <a:pt x="15513" y="17481"/>
                </a:cubicBezTo>
                <a:cubicBezTo>
                  <a:pt x="15667" y="17405"/>
                  <a:pt x="15779" y="17215"/>
                  <a:pt x="15905" y="17075"/>
                </a:cubicBezTo>
                <a:cubicBezTo>
                  <a:pt x="15765" y="16987"/>
                  <a:pt x="15639" y="16860"/>
                  <a:pt x="15485" y="16822"/>
                </a:cubicBezTo>
                <a:cubicBezTo>
                  <a:pt x="15372" y="16784"/>
                  <a:pt x="15232" y="16873"/>
                  <a:pt x="15092" y="16885"/>
                </a:cubicBezTo>
                <a:cubicBezTo>
                  <a:pt x="14811" y="16923"/>
                  <a:pt x="14545" y="16949"/>
                  <a:pt x="14264" y="16974"/>
                </a:cubicBezTo>
                <a:cubicBezTo>
                  <a:pt x="14447" y="16834"/>
                  <a:pt x="14629" y="16796"/>
                  <a:pt x="14825" y="16784"/>
                </a:cubicBezTo>
                <a:cubicBezTo>
                  <a:pt x="15302" y="16746"/>
                  <a:pt x="15330" y="16682"/>
                  <a:pt x="15092" y="16201"/>
                </a:cubicBezTo>
                <a:cubicBezTo>
                  <a:pt x="15302" y="16188"/>
                  <a:pt x="15499" y="16188"/>
                  <a:pt x="15681" y="16150"/>
                </a:cubicBezTo>
                <a:cubicBezTo>
                  <a:pt x="15779" y="16125"/>
                  <a:pt x="15863" y="15998"/>
                  <a:pt x="15948" y="15922"/>
                </a:cubicBezTo>
                <a:cubicBezTo>
                  <a:pt x="15835" y="15846"/>
                  <a:pt x="15723" y="15694"/>
                  <a:pt x="15611" y="15694"/>
                </a:cubicBezTo>
                <a:cubicBezTo>
                  <a:pt x="15260" y="15681"/>
                  <a:pt x="14910" y="15732"/>
                  <a:pt x="14517" y="15757"/>
                </a:cubicBezTo>
                <a:cubicBezTo>
                  <a:pt x="14601" y="15542"/>
                  <a:pt x="14643" y="15427"/>
                  <a:pt x="14615" y="15339"/>
                </a:cubicBezTo>
                <a:cubicBezTo>
                  <a:pt x="15541" y="15111"/>
                  <a:pt x="16340" y="14477"/>
                  <a:pt x="17098" y="13780"/>
                </a:cubicBezTo>
                <a:cubicBezTo>
                  <a:pt x="17378" y="13526"/>
                  <a:pt x="17518" y="12981"/>
                  <a:pt x="17939" y="12651"/>
                </a:cubicBezTo>
                <a:cubicBezTo>
                  <a:pt x="18430" y="12284"/>
                  <a:pt x="19917" y="11409"/>
                  <a:pt x="20534" y="11295"/>
                </a:cubicBezTo>
                <a:cubicBezTo>
                  <a:pt x="20758" y="11257"/>
                  <a:pt x="20955" y="10953"/>
                  <a:pt x="21151" y="10763"/>
                </a:cubicBezTo>
                <a:cubicBezTo>
                  <a:pt x="20899" y="10585"/>
                  <a:pt x="20674" y="10344"/>
                  <a:pt x="20408" y="10230"/>
                </a:cubicBezTo>
                <a:cubicBezTo>
                  <a:pt x="20183" y="10142"/>
                  <a:pt x="19903" y="10218"/>
                  <a:pt x="19664" y="10180"/>
                </a:cubicBezTo>
                <a:cubicBezTo>
                  <a:pt x="19580" y="10167"/>
                  <a:pt x="19510" y="10040"/>
                  <a:pt x="19426" y="9964"/>
                </a:cubicBezTo>
                <a:cubicBezTo>
                  <a:pt x="19510" y="9888"/>
                  <a:pt x="19580" y="9761"/>
                  <a:pt x="19678" y="9723"/>
                </a:cubicBezTo>
                <a:cubicBezTo>
                  <a:pt x="20029" y="9571"/>
                  <a:pt x="20408" y="9495"/>
                  <a:pt x="20744" y="9305"/>
                </a:cubicBezTo>
                <a:cubicBezTo>
                  <a:pt x="20941" y="9191"/>
                  <a:pt x="21067" y="8925"/>
                  <a:pt x="21235" y="8722"/>
                </a:cubicBezTo>
                <a:cubicBezTo>
                  <a:pt x="20983" y="8532"/>
                  <a:pt x="20758" y="8253"/>
                  <a:pt x="20492" y="8164"/>
                </a:cubicBezTo>
                <a:cubicBezTo>
                  <a:pt x="20211" y="8088"/>
                  <a:pt x="19889" y="8202"/>
                  <a:pt x="19566" y="8227"/>
                </a:cubicBezTo>
                <a:cubicBezTo>
                  <a:pt x="19538" y="7961"/>
                  <a:pt x="19510" y="7746"/>
                  <a:pt x="19468" y="7442"/>
                </a:cubicBezTo>
                <a:cubicBezTo>
                  <a:pt x="19917" y="7442"/>
                  <a:pt x="20324" y="7530"/>
                  <a:pt x="20646" y="7365"/>
                </a:cubicBezTo>
                <a:close/>
                <a:moveTo>
                  <a:pt x="19202" y="4818"/>
                </a:moveTo>
                <a:cubicBezTo>
                  <a:pt x="18963" y="4944"/>
                  <a:pt x="18921" y="4970"/>
                  <a:pt x="18865" y="4995"/>
                </a:cubicBezTo>
                <a:cubicBezTo>
                  <a:pt x="18865" y="4957"/>
                  <a:pt x="18851" y="4932"/>
                  <a:pt x="18851" y="4894"/>
                </a:cubicBezTo>
                <a:cubicBezTo>
                  <a:pt x="18907" y="4881"/>
                  <a:pt x="18949" y="4868"/>
                  <a:pt x="19202" y="4818"/>
                </a:cubicBezTo>
                <a:close/>
                <a:moveTo>
                  <a:pt x="14839" y="16264"/>
                </a:moveTo>
                <a:cubicBezTo>
                  <a:pt x="14727" y="16327"/>
                  <a:pt x="14699" y="16340"/>
                  <a:pt x="14685" y="16353"/>
                </a:cubicBezTo>
                <a:cubicBezTo>
                  <a:pt x="14685" y="16340"/>
                  <a:pt x="14685" y="16315"/>
                  <a:pt x="14671" y="16302"/>
                </a:cubicBezTo>
                <a:cubicBezTo>
                  <a:pt x="14699" y="16302"/>
                  <a:pt x="14727" y="16289"/>
                  <a:pt x="14839" y="162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B55A50F1-ABAB-9D43-B1B0-7C004CF504B2}"/>
              </a:ext>
            </a:extLst>
          </p:cNvPr>
          <p:cNvSpPr/>
          <p:nvPr/>
        </p:nvSpPr>
        <p:spPr>
          <a:xfrm>
            <a:off x="9058216" y="3949616"/>
            <a:ext cx="1756762" cy="1922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8" extrusionOk="0">
                <a:moveTo>
                  <a:pt x="954" y="14003"/>
                </a:moveTo>
                <a:cubicBezTo>
                  <a:pt x="631" y="14155"/>
                  <a:pt x="407" y="14548"/>
                  <a:pt x="140" y="14826"/>
                </a:cubicBezTo>
                <a:cubicBezTo>
                  <a:pt x="421" y="15004"/>
                  <a:pt x="687" y="15270"/>
                  <a:pt x="996" y="15346"/>
                </a:cubicBezTo>
                <a:cubicBezTo>
                  <a:pt x="1234" y="15410"/>
                  <a:pt x="1529" y="15245"/>
                  <a:pt x="1795" y="15207"/>
                </a:cubicBezTo>
                <a:cubicBezTo>
                  <a:pt x="2370" y="15131"/>
                  <a:pt x="2945" y="15080"/>
                  <a:pt x="3521" y="15029"/>
                </a:cubicBezTo>
                <a:cubicBezTo>
                  <a:pt x="3142" y="15321"/>
                  <a:pt x="2749" y="15397"/>
                  <a:pt x="2356" y="15422"/>
                </a:cubicBezTo>
                <a:cubicBezTo>
                  <a:pt x="1361" y="15486"/>
                  <a:pt x="1290" y="15625"/>
                  <a:pt x="1795" y="16639"/>
                </a:cubicBezTo>
                <a:cubicBezTo>
                  <a:pt x="1361" y="16677"/>
                  <a:pt x="954" y="16652"/>
                  <a:pt x="561" y="16753"/>
                </a:cubicBezTo>
                <a:cubicBezTo>
                  <a:pt x="351" y="16804"/>
                  <a:pt x="182" y="17057"/>
                  <a:pt x="0" y="17222"/>
                </a:cubicBezTo>
                <a:cubicBezTo>
                  <a:pt x="224" y="17387"/>
                  <a:pt x="463" y="17704"/>
                  <a:pt x="687" y="17704"/>
                </a:cubicBezTo>
                <a:cubicBezTo>
                  <a:pt x="1417" y="17729"/>
                  <a:pt x="2160" y="17628"/>
                  <a:pt x="2959" y="17577"/>
                </a:cubicBezTo>
                <a:cubicBezTo>
                  <a:pt x="2567" y="18617"/>
                  <a:pt x="2567" y="18617"/>
                  <a:pt x="3857" y="19174"/>
                </a:cubicBezTo>
                <a:cubicBezTo>
                  <a:pt x="3226" y="19301"/>
                  <a:pt x="2679" y="19377"/>
                  <a:pt x="2160" y="19517"/>
                </a:cubicBezTo>
                <a:cubicBezTo>
                  <a:pt x="1936" y="19580"/>
                  <a:pt x="1753" y="19795"/>
                  <a:pt x="1543" y="19935"/>
                </a:cubicBezTo>
                <a:cubicBezTo>
                  <a:pt x="1781" y="20112"/>
                  <a:pt x="2020" y="20455"/>
                  <a:pt x="2244" y="20442"/>
                </a:cubicBezTo>
                <a:cubicBezTo>
                  <a:pt x="3633" y="20341"/>
                  <a:pt x="5007" y="20163"/>
                  <a:pt x="6396" y="20024"/>
                </a:cubicBezTo>
                <a:cubicBezTo>
                  <a:pt x="6564" y="20011"/>
                  <a:pt x="6859" y="20049"/>
                  <a:pt x="6887" y="20150"/>
                </a:cubicBezTo>
                <a:cubicBezTo>
                  <a:pt x="7279" y="21266"/>
                  <a:pt x="8177" y="21380"/>
                  <a:pt x="9033" y="21367"/>
                </a:cubicBezTo>
                <a:cubicBezTo>
                  <a:pt x="10576" y="21329"/>
                  <a:pt x="12118" y="21165"/>
                  <a:pt x="13647" y="21025"/>
                </a:cubicBezTo>
                <a:cubicBezTo>
                  <a:pt x="13830" y="21012"/>
                  <a:pt x="13998" y="20810"/>
                  <a:pt x="14166" y="20695"/>
                </a:cubicBezTo>
                <a:cubicBezTo>
                  <a:pt x="13998" y="20518"/>
                  <a:pt x="13830" y="20315"/>
                  <a:pt x="13647" y="20150"/>
                </a:cubicBezTo>
                <a:cubicBezTo>
                  <a:pt x="13563" y="20087"/>
                  <a:pt x="13423" y="20087"/>
                  <a:pt x="13114" y="20024"/>
                </a:cubicBezTo>
                <a:cubicBezTo>
                  <a:pt x="14489" y="19643"/>
                  <a:pt x="15653" y="19326"/>
                  <a:pt x="16817" y="18984"/>
                </a:cubicBezTo>
                <a:cubicBezTo>
                  <a:pt x="16957" y="18946"/>
                  <a:pt x="17126" y="18781"/>
                  <a:pt x="17154" y="18642"/>
                </a:cubicBezTo>
                <a:cubicBezTo>
                  <a:pt x="17294" y="17767"/>
                  <a:pt x="17841" y="17501"/>
                  <a:pt x="18556" y="17526"/>
                </a:cubicBezTo>
                <a:cubicBezTo>
                  <a:pt x="19131" y="17552"/>
                  <a:pt x="19244" y="17298"/>
                  <a:pt x="19117" y="16728"/>
                </a:cubicBezTo>
                <a:cubicBezTo>
                  <a:pt x="19075" y="16538"/>
                  <a:pt x="19188" y="16284"/>
                  <a:pt x="19286" y="16094"/>
                </a:cubicBezTo>
                <a:cubicBezTo>
                  <a:pt x="19370" y="15929"/>
                  <a:pt x="19664" y="15714"/>
                  <a:pt x="19636" y="15663"/>
                </a:cubicBezTo>
                <a:cubicBezTo>
                  <a:pt x="19524" y="15448"/>
                  <a:pt x="19342" y="15257"/>
                  <a:pt x="19145" y="15093"/>
                </a:cubicBezTo>
                <a:cubicBezTo>
                  <a:pt x="18977" y="14953"/>
                  <a:pt x="18781" y="14877"/>
                  <a:pt x="18598" y="14763"/>
                </a:cubicBezTo>
                <a:cubicBezTo>
                  <a:pt x="19356" y="14395"/>
                  <a:pt x="20085" y="14281"/>
                  <a:pt x="20800" y="14117"/>
                </a:cubicBezTo>
                <a:cubicBezTo>
                  <a:pt x="20983" y="14079"/>
                  <a:pt x="21137" y="13850"/>
                  <a:pt x="21305" y="13724"/>
                </a:cubicBezTo>
                <a:cubicBezTo>
                  <a:pt x="20913" y="13280"/>
                  <a:pt x="20562" y="12710"/>
                  <a:pt x="20085" y="12418"/>
                </a:cubicBezTo>
                <a:cubicBezTo>
                  <a:pt x="19777" y="12228"/>
                  <a:pt x="19258" y="12443"/>
                  <a:pt x="18837" y="12481"/>
                </a:cubicBezTo>
                <a:cubicBezTo>
                  <a:pt x="19538" y="12114"/>
                  <a:pt x="20282" y="11924"/>
                  <a:pt x="20997" y="11645"/>
                </a:cubicBezTo>
                <a:cubicBezTo>
                  <a:pt x="21235" y="11556"/>
                  <a:pt x="21404" y="11226"/>
                  <a:pt x="21600" y="11011"/>
                </a:cubicBezTo>
                <a:cubicBezTo>
                  <a:pt x="21319" y="10808"/>
                  <a:pt x="21053" y="10504"/>
                  <a:pt x="20744" y="10453"/>
                </a:cubicBezTo>
                <a:cubicBezTo>
                  <a:pt x="20408" y="10390"/>
                  <a:pt x="20043" y="10555"/>
                  <a:pt x="19678" y="10593"/>
                </a:cubicBezTo>
                <a:cubicBezTo>
                  <a:pt x="19580" y="10605"/>
                  <a:pt x="19398" y="10529"/>
                  <a:pt x="19384" y="10466"/>
                </a:cubicBezTo>
                <a:cubicBezTo>
                  <a:pt x="19370" y="10352"/>
                  <a:pt x="19440" y="10212"/>
                  <a:pt x="19482" y="10086"/>
                </a:cubicBezTo>
                <a:cubicBezTo>
                  <a:pt x="19566" y="9883"/>
                  <a:pt x="19763" y="9629"/>
                  <a:pt x="19720" y="9503"/>
                </a:cubicBezTo>
                <a:cubicBezTo>
                  <a:pt x="19636" y="9312"/>
                  <a:pt x="19384" y="9186"/>
                  <a:pt x="19187" y="9059"/>
                </a:cubicBezTo>
                <a:cubicBezTo>
                  <a:pt x="19089" y="8996"/>
                  <a:pt x="18935" y="9021"/>
                  <a:pt x="18851" y="8957"/>
                </a:cubicBezTo>
                <a:cubicBezTo>
                  <a:pt x="18444" y="8628"/>
                  <a:pt x="18051" y="8273"/>
                  <a:pt x="17504" y="7804"/>
                </a:cubicBezTo>
                <a:cubicBezTo>
                  <a:pt x="17589" y="7297"/>
                  <a:pt x="17280" y="7018"/>
                  <a:pt x="16494" y="7056"/>
                </a:cubicBezTo>
                <a:cubicBezTo>
                  <a:pt x="16060" y="7081"/>
                  <a:pt x="15611" y="6942"/>
                  <a:pt x="15176" y="6841"/>
                </a:cubicBezTo>
                <a:cubicBezTo>
                  <a:pt x="14573" y="6701"/>
                  <a:pt x="13984" y="6473"/>
                  <a:pt x="13381" y="6359"/>
                </a:cubicBezTo>
                <a:cubicBezTo>
                  <a:pt x="13479" y="6334"/>
                  <a:pt x="13591" y="6296"/>
                  <a:pt x="13689" y="6270"/>
                </a:cubicBezTo>
                <a:cubicBezTo>
                  <a:pt x="13759" y="6245"/>
                  <a:pt x="13844" y="6169"/>
                  <a:pt x="13858" y="6105"/>
                </a:cubicBezTo>
                <a:cubicBezTo>
                  <a:pt x="13928" y="5687"/>
                  <a:pt x="14194" y="5560"/>
                  <a:pt x="14531" y="5573"/>
                </a:cubicBezTo>
                <a:cubicBezTo>
                  <a:pt x="14811" y="5586"/>
                  <a:pt x="14853" y="5459"/>
                  <a:pt x="14797" y="5193"/>
                </a:cubicBezTo>
                <a:cubicBezTo>
                  <a:pt x="14783" y="5104"/>
                  <a:pt x="14839" y="4977"/>
                  <a:pt x="14881" y="4888"/>
                </a:cubicBezTo>
                <a:cubicBezTo>
                  <a:pt x="14924" y="4812"/>
                  <a:pt x="15064" y="4711"/>
                  <a:pt x="15050" y="4686"/>
                </a:cubicBezTo>
                <a:cubicBezTo>
                  <a:pt x="14994" y="4584"/>
                  <a:pt x="14910" y="4483"/>
                  <a:pt x="14811" y="4407"/>
                </a:cubicBezTo>
                <a:cubicBezTo>
                  <a:pt x="14727" y="4343"/>
                  <a:pt x="14643" y="4305"/>
                  <a:pt x="14545" y="4255"/>
                </a:cubicBezTo>
                <a:cubicBezTo>
                  <a:pt x="14910" y="4077"/>
                  <a:pt x="15260" y="4026"/>
                  <a:pt x="15597" y="3938"/>
                </a:cubicBezTo>
                <a:cubicBezTo>
                  <a:pt x="15681" y="3912"/>
                  <a:pt x="15765" y="3811"/>
                  <a:pt x="15835" y="3748"/>
                </a:cubicBezTo>
                <a:cubicBezTo>
                  <a:pt x="15639" y="3532"/>
                  <a:pt x="15485" y="3253"/>
                  <a:pt x="15246" y="3126"/>
                </a:cubicBezTo>
                <a:cubicBezTo>
                  <a:pt x="15092" y="3038"/>
                  <a:pt x="14853" y="3139"/>
                  <a:pt x="14643" y="3152"/>
                </a:cubicBezTo>
                <a:cubicBezTo>
                  <a:pt x="14980" y="2974"/>
                  <a:pt x="15344" y="2886"/>
                  <a:pt x="15681" y="2746"/>
                </a:cubicBezTo>
                <a:cubicBezTo>
                  <a:pt x="15793" y="2695"/>
                  <a:pt x="15877" y="2543"/>
                  <a:pt x="15976" y="2442"/>
                </a:cubicBezTo>
                <a:cubicBezTo>
                  <a:pt x="15835" y="2341"/>
                  <a:pt x="15709" y="2201"/>
                  <a:pt x="15569" y="2176"/>
                </a:cubicBezTo>
                <a:cubicBezTo>
                  <a:pt x="15400" y="2138"/>
                  <a:pt x="15232" y="2226"/>
                  <a:pt x="15050" y="2239"/>
                </a:cubicBezTo>
                <a:cubicBezTo>
                  <a:pt x="15008" y="2239"/>
                  <a:pt x="14910" y="2201"/>
                  <a:pt x="14910" y="2176"/>
                </a:cubicBezTo>
                <a:cubicBezTo>
                  <a:pt x="14896" y="2112"/>
                  <a:pt x="14938" y="2049"/>
                  <a:pt x="14966" y="1986"/>
                </a:cubicBezTo>
                <a:cubicBezTo>
                  <a:pt x="15008" y="1884"/>
                  <a:pt x="15106" y="1770"/>
                  <a:pt x="15078" y="1707"/>
                </a:cubicBezTo>
                <a:cubicBezTo>
                  <a:pt x="15036" y="1618"/>
                  <a:pt x="14924" y="1555"/>
                  <a:pt x="14825" y="1491"/>
                </a:cubicBezTo>
                <a:cubicBezTo>
                  <a:pt x="14783" y="1466"/>
                  <a:pt x="14713" y="1479"/>
                  <a:pt x="14671" y="1441"/>
                </a:cubicBezTo>
                <a:cubicBezTo>
                  <a:pt x="14475" y="1276"/>
                  <a:pt x="14278" y="1111"/>
                  <a:pt x="14026" y="883"/>
                </a:cubicBezTo>
                <a:cubicBezTo>
                  <a:pt x="14068" y="642"/>
                  <a:pt x="13928" y="503"/>
                  <a:pt x="13535" y="528"/>
                </a:cubicBezTo>
                <a:cubicBezTo>
                  <a:pt x="13325" y="541"/>
                  <a:pt x="13114" y="477"/>
                  <a:pt x="12904" y="426"/>
                </a:cubicBezTo>
                <a:cubicBezTo>
                  <a:pt x="12567" y="350"/>
                  <a:pt x="12231" y="211"/>
                  <a:pt x="11894" y="173"/>
                </a:cubicBezTo>
                <a:cubicBezTo>
                  <a:pt x="11403" y="110"/>
                  <a:pt x="10912" y="122"/>
                  <a:pt x="10421" y="110"/>
                </a:cubicBezTo>
                <a:cubicBezTo>
                  <a:pt x="10225" y="97"/>
                  <a:pt x="10000" y="173"/>
                  <a:pt x="9818" y="110"/>
                </a:cubicBezTo>
                <a:cubicBezTo>
                  <a:pt x="8963" y="-220"/>
                  <a:pt x="8317" y="249"/>
                  <a:pt x="7742" y="794"/>
                </a:cubicBezTo>
                <a:cubicBezTo>
                  <a:pt x="7602" y="921"/>
                  <a:pt x="7532" y="1187"/>
                  <a:pt x="7335" y="1339"/>
                </a:cubicBezTo>
                <a:cubicBezTo>
                  <a:pt x="7097" y="1517"/>
                  <a:pt x="6382" y="1935"/>
                  <a:pt x="6087" y="1998"/>
                </a:cubicBezTo>
                <a:cubicBezTo>
                  <a:pt x="5975" y="2024"/>
                  <a:pt x="5891" y="2163"/>
                  <a:pt x="5793" y="2252"/>
                </a:cubicBezTo>
                <a:cubicBezTo>
                  <a:pt x="5905" y="2341"/>
                  <a:pt x="6017" y="2455"/>
                  <a:pt x="6157" y="2505"/>
                </a:cubicBezTo>
                <a:cubicBezTo>
                  <a:pt x="6270" y="2543"/>
                  <a:pt x="6396" y="2505"/>
                  <a:pt x="6522" y="2531"/>
                </a:cubicBezTo>
                <a:cubicBezTo>
                  <a:pt x="6564" y="2531"/>
                  <a:pt x="6592" y="2594"/>
                  <a:pt x="6634" y="2632"/>
                </a:cubicBezTo>
                <a:cubicBezTo>
                  <a:pt x="6592" y="2670"/>
                  <a:pt x="6564" y="2721"/>
                  <a:pt x="6522" y="2746"/>
                </a:cubicBezTo>
                <a:cubicBezTo>
                  <a:pt x="6354" y="2822"/>
                  <a:pt x="6171" y="2860"/>
                  <a:pt x="6017" y="2949"/>
                </a:cubicBezTo>
                <a:cubicBezTo>
                  <a:pt x="5919" y="3000"/>
                  <a:pt x="5863" y="3139"/>
                  <a:pt x="5779" y="3228"/>
                </a:cubicBezTo>
                <a:cubicBezTo>
                  <a:pt x="5891" y="3317"/>
                  <a:pt x="6003" y="3456"/>
                  <a:pt x="6143" y="3494"/>
                </a:cubicBezTo>
                <a:cubicBezTo>
                  <a:pt x="6284" y="3532"/>
                  <a:pt x="6438" y="3481"/>
                  <a:pt x="6592" y="3456"/>
                </a:cubicBezTo>
                <a:cubicBezTo>
                  <a:pt x="6606" y="3583"/>
                  <a:pt x="6620" y="3684"/>
                  <a:pt x="6634" y="3836"/>
                </a:cubicBezTo>
                <a:cubicBezTo>
                  <a:pt x="6438" y="3849"/>
                  <a:pt x="6241" y="3811"/>
                  <a:pt x="6087" y="3887"/>
                </a:cubicBezTo>
                <a:cubicBezTo>
                  <a:pt x="5933" y="3963"/>
                  <a:pt x="5821" y="4153"/>
                  <a:pt x="5694" y="4293"/>
                </a:cubicBezTo>
                <a:cubicBezTo>
                  <a:pt x="5835" y="4381"/>
                  <a:pt x="5961" y="4508"/>
                  <a:pt x="6115" y="4546"/>
                </a:cubicBezTo>
                <a:cubicBezTo>
                  <a:pt x="6227" y="4584"/>
                  <a:pt x="6368" y="4495"/>
                  <a:pt x="6508" y="4483"/>
                </a:cubicBezTo>
                <a:cubicBezTo>
                  <a:pt x="6788" y="4445"/>
                  <a:pt x="7055" y="4419"/>
                  <a:pt x="7335" y="4394"/>
                </a:cubicBezTo>
                <a:cubicBezTo>
                  <a:pt x="7153" y="4534"/>
                  <a:pt x="6971" y="4572"/>
                  <a:pt x="6774" y="4584"/>
                </a:cubicBezTo>
                <a:cubicBezTo>
                  <a:pt x="6298" y="4622"/>
                  <a:pt x="6270" y="4686"/>
                  <a:pt x="6508" y="5167"/>
                </a:cubicBezTo>
                <a:cubicBezTo>
                  <a:pt x="6298" y="5180"/>
                  <a:pt x="6101" y="5180"/>
                  <a:pt x="5919" y="5218"/>
                </a:cubicBezTo>
                <a:cubicBezTo>
                  <a:pt x="5821" y="5243"/>
                  <a:pt x="5737" y="5370"/>
                  <a:pt x="5652" y="5446"/>
                </a:cubicBezTo>
                <a:cubicBezTo>
                  <a:pt x="5765" y="5522"/>
                  <a:pt x="5877" y="5674"/>
                  <a:pt x="5989" y="5674"/>
                </a:cubicBezTo>
                <a:cubicBezTo>
                  <a:pt x="6340" y="5687"/>
                  <a:pt x="6690" y="5636"/>
                  <a:pt x="7083" y="5611"/>
                </a:cubicBezTo>
                <a:cubicBezTo>
                  <a:pt x="6999" y="5826"/>
                  <a:pt x="6957" y="5941"/>
                  <a:pt x="6985" y="6029"/>
                </a:cubicBezTo>
                <a:cubicBezTo>
                  <a:pt x="6059" y="6257"/>
                  <a:pt x="5260" y="6891"/>
                  <a:pt x="4502" y="7588"/>
                </a:cubicBezTo>
                <a:cubicBezTo>
                  <a:pt x="4222" y="7842"/>
                  <a:pt x="4081" y="8387"/>
                  <a:pt x="3661" y="8717"/>
                </a:cubicBezTo>
                <a:cubicBezTo>
                  <a:pt x="3170" y="9084"/>
                  <a:pt x="1683" y="9959"/>
                  <a:pt x="1066" y="10073"/>
                </a:cubicBezTo>
                <a:cubicBezTo>
                  <a:pt x="841" y="10111"/>
                  <a:pt x="645" y="10415"/>
                  <a:pt x="449" y="10605"/>
                </a:cubicBezTo>
                <a:cubicBezTo>
                  <a:pt x="701" y="10783"/>
                  <a:pt x="926" y="11024"/>
                  <a:pt x="1192" y="11138"/>
                </a:cubicBezTo>
                <a:cubicBezTo>
                  <a:pt x="1417" y="11226"/>
                  <a:pt x="1697" y="11150"/>
                  <a:pt x="1936" y="11188"/>
                </a:cubicBezTo>
                <a:cubicBezTo>
                  <a:pt x="2020" y="11201"/>
                  <a:pt x="2090" y="11328"/>
                  <a:pt x="2174" y="11404"/>
                </a:cubicBezTo>
                <a:cubicBezTo>
                  <a:pt x="2090" y="11480"/>
                  <a:pt x="2020" y="11607"/>
                  <a:pt x="1921" y="11645"/>
                </a:cubicBezTo>
                <a:cubicBezTo>
                  <a:pt x="1571" y="11797"/>
                  <a:pt x="1192" y="11873"/>
                  <a:pt x="856" y="12063"/>
                </a:cubicBezTo>
                <a:cubicBezTo>
                  <a:pt x="659" y="12177"/>
                  <a:pt x="533" y="12443"/>
                  <a:pt x="365" y="12646"/>
                </a:cubicBezTo>
                <a:cubicBezTo>
                  <a:pt x="617" y="12836"/>
                  <a:pt x="841" y="13115"/>
                  <a:pt x="1108" y="13204"/>
                </a:cubicBezTo>
                <a:cubicBezTo>
                  <a:pt x="1389" y="13280"/>
                  <a:pt x="1711" y="13166"/>
                  <a:pt x="2034" y="13141"/>
                </a:cubicBezTo>
                <a:cubicBezTo>
                  <a:pt x="2062" y="13407"/>
                  <a:pt x="2090" y="13622"/>
                  <a:pt x="2132" y="13926"/>
                </a:cubicBezTo>
                <a:cubicBezTo>
                  <a:pt x="1683" y="13926"/>
                  <a:pt x="1276" y="13850"/>
                  <a:pt x="954" y="14003"/>
                </a:cubicBezTo>
                <a:close/>
                <a:moveTo>
                  <a:pt x="2398" y="16563"/>
                </a:moveTo>
                <a:cubicBezTo>
                  <a:pt x="2637" y="16436"/>
                  <a:pt x="2679" y="16411"/>
                  <a:pt x="2735" y="16386"/>
                </a:cubicBezTo>
                <a:cubicBezTo>
                  <a:pt x="2735" y="16424"/>
                  <a:pt x="2749" y="16449"/>
                  <a:pt x="2749" y="16487"/>
                </a:cubicBezTo>
                <a:cubicBezTo>
                  <a:pt x="2707" y="16487"/>
                  <a:pt x="2651" y="16500"/>
                  <a:pt x="2398" y="16563"/>
                </a:cubicBezTo>
                <a:close/>
                <a:moveTo>
                  <a:pt x="6761" y="5104"/>
                </a:moveTo>
                <a:cubicBezTo>
                  <a:pt x="6873" y="5041"/>
                  <a:pt x="6901" y="5028"/>
                  <a:pt x="6915" y="5015"/>
                </a:cubicBezTo>
                <a:cubicBezTo>
                  <a:pt x="6915" y="5028"/>
                  <a:pt x="6915" y="5053"/>
                  <a:pt x="6929" y="5066"/>
                </a:cubicBezTo>
                <a:cubicBezTo>
                  <a:pt x="6901" y="5066"/>
                  <a:pt x="6887" y="5079"/>
                  <a:pt x="6761" y="510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0E648E85-3D83-4844-AB84-CB4B45289B5F}"/>
              </a:ext>
            </a:extLst>
          </p:cNvPr>
          <p:cNvSpPr/>
          <p:nvPr/>
        </p:nvSpPr>
        <p:spPr>
          <a:xfrm>
            <a:off x="5916425" y="4068851"/>
            <a:ext cx="1756762" cy="1922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8" extrusionOk="0">
                <a:moveTo>
                  <a:pt x="954" y="14003"/>
                </a:moveTo>
                <a:cubicBezTo>
                  <a:pt x="631" y="14155"/>
                  <a:pt x="407" y="14548"/>
                  <a:pt x="140" y="14826"/>
                </a:cubicBezTo>
                <a:cubicBezTo>
                  <a:pt x="421" y="15004"/>
                  <a:pt x="687" y="15270"/>
                  <a:pt x="996" y="15346"/>
                </a:cubicBezTo>
                <a:cubicBezTo>
                  <a:pt x="1234" y="15410"/>
                  <a:pt x="1529" y="15245"/>
                  <a:pt x="1795" y="15207"/>
                </a:cubicBezTo>
                <a:cubicBezTo>
                  <a:pt x="2370" y="15131"/>
                  <a:pt x="2945" y="15080"/>
                  <a:pt x="3521" y="15029"/>
                </a:cubicBezTo>
                <a:cubicBezTo>
                  <a:pt x="3142" y="15321"/>
                  <a:pt x="2749" y="15397"/>
                  <a:pt x="2356" y="15422"/>
                </a:cubicBezTo>
                <a:cubicBezTo>
                  <a:pt x="1361" y="15486"/>
                  <a:pt x="1290" y="15625"/>
                  <a:pt x="1795" y="16639"/>
                </a:cubicBezTo>
                <a:cubicBezTo>
                  <a:pt x="1361" y="16677"/>
                  <a:pt x="954" y="16652"/>
                  <a:pt x="561" y="16753"/>
                </a:cubicBezTo>
                <a:cubicBezTo>
                  <a:pt x="351" y="16804"/>
                  <a:pt x="182" y="17057"/>
                  <a:pt x="0" y="17222"/>
                </a:cubicBezTo>
                <a:cubicBezTo>
                  <a:pt x="224" y="17387"/>
                  <a:pt x="463" y="17704"/>
                  <a:pt x="687" y="17704"/>
                </a:cubicBezTo>
                <a:cubicBezTo>
                  <a:pt x="1417" y="17729"/>
                  <a:pt x="2160" y="17628"/>
                  <a:pt x="2959" y="17577"/>
                </a:cubicBezTo>
                <a:cubicBezTo>
                  <a:pt x="2567" y="18617"/>
                  <a:pt x="2567" y="18617"/>
                  <a:pt x="3857" y="19174"/>
                </a:cubicBezTo>
                <a:cubicBezTo>
                  <a:pt x="3226" y="19301"/>
                  <a:pt x="2679" y="19377"/>
                  <a:pt x="2160" y="19517"/>
                </a:cubicBezTo>
                <a:cubicBezTo>
                  <a:pt x="1936" y="19580"/>
                  <a:pt x="1753" y="19795"/>
                  <a:pt x="1543" y="19935"/>
                </a:cubicBezTo>
                <a:cubicBezTo>
                  <a:pt x="1781" y="20112"/>
                  <a:pt x="2020" y="20455"/>
                  <a:pt x="2244" y="20442"/>
                </a:cubicBezTo>
                <a:cubicBezTo>
                  <a:pt x="3633" y="20341"/>
                  <a:pt x="5007" y="20163"/>
                  <a:pt x="6396" y="20024"/>
                </a:cubicBezTo>
                <a:cubicBezTo>
                  <a:pt x="6564" y="20011"/>
                  <a:pt x="6859" y="20049"/>
                  <a:pt x="6887" y="20150"/>
                </a:cubicBezTo>
                <a:cubicBezTo>
                  <a:pt x="7279" y="21266"/>
                  <a:pt x="8177" y="21380"/>
                  <a:pt x="9033" y="21367"/>
                </a:cubicBezTo>
                <a:cubicBezTo>
                  <a:pt x="10576" y="21329"/>
                  <a:pt x="12118" y="21165"/>
                  <a:pt x="13647" y="21025"/>
                </a:cubicBezTo>
                <a:cubicBezTo>
                  <a:pt x="13830" y="21012"/>
                  <a:pt x="13998" y="20810"/>
                  <a:pt x="14166" y="20695"/>
                </a:cubicBezTo>
                <a:cubicBezTo>
                  <a:pt x="13998" y="20518"/>
                  <a:pt x="13830" y="20315"/>
                  <a:pt x="13647" y="20150"/>
                </a:cubicBezTo>
                <a:cubicBezTo>
                  <a:pt x="13563" y="20087"/>
                  <a:pt x="13423" y="20087"/>
                  <a:pt x="13114" y="20024"/>
                </a:cubicBezTo>
                <a:cubicBezTo>
                  <a:pt x="14489" y="19643"/>
                  <a:pt x="15653" y="19326"/>
                  <a:pt x="16817" y="18984"/>
                </a:cubicBezTo>
                <a:cubicBezTo>
                  <a:pt x="16957" y="18946"/>
                  <a:pt x="17126" y="18781"/>
                  <a:pt x="17154" y="18642"/>
                </a:cubicBezTo>
                <a:cubicBezTo>
                  <a:pt x="17294" y="17767"/>
                  <a:pt x="17841" y="17501"/>
                  <a:pt x="18556" y="17526"/>
                </a:cubicBezTo>
                <a:cubicBezTo>
                  <a:pt x="19131" y="17552"/>
                  <a:pt x="19244" y="17298"/>
                  <a:pt x="19117" y="16728"/>
                </a:cubicBezTo>
                <a:cubicBezTo>
                  <a:pt x="19075" y="16538"/>
                  <a:pt x="19188" y="16284"/>
                  <a:pt x="19286" y="16094"/>
                </a:cubicBezTo>
                <a:cubicBezTo>
                  <a:pt x="19370" y="15929"/>
                  <a:pt x="19664" y="15714"/>
                  <a:pt x="19636" y="15663"/>
                </a:cubicBezTo>
                <a:cubicBezTo>
                  <a:pt x="19524" y="15448"/>
                  <a:pt x="19342" y="15257"/>
                  <a:pt x="19145" y="15093"/>
                </a:cubicBezTo>
                <a:cubicBezTo>
                  <a:pt x="18977" y="14953"/>
                  <a:pt x="18781" y="14877"/>
                  <a:pt x="18598" y="14763"/>
                </a:cubicBezTo>
                <a:cubicBezTo>
                  <a:pt x="19356" y="14395"/>
                  <a:pt x="20085" y="14281"/>
                  <a:pt x="20801" y="14117"/>
                </a:cubicBezTo>
                <a:cubicBezTo>
                  <a:pt x="20983" y="14079"/>
                  <a:pt x="21137" y="13850"/>
                  <a:pt x="21305" y="13724"/>
                </a:cubicBezTo>
                <a:cubicBezTo>
                  <a:pt x="20913" y="13280"/>
                  <a:pt x="20562" y="12710"/>
                  <a:pt x="20085" y="12418"/>
                </a:cubicBezTo>
                <a:cubicBezTo>
                  <a:pt x="19777" y="12228"/>
                  <a:pt x="19258" y="12443"/>
                  <a:pt x="18837" y="12481"/>
                </a:cubicBezTo>
                <a:cubicBezTo>
                  <a:pt x="19538" y="12114"/>
                  <a:pt x="20282" y="11924"/>
                  <a:pt x="20997" y="11645"/>
                </a:cubicBezTo>
                <a:cubicBezTo>
                  <a:pt x="21235" y="11556"/>
                  <a:pt x="21404" y="11226"/>
                  <a:pt x="21600" y="11011"/>
                </a:cubicBezTo>
                <a:cubicBezTo>
                  <a:pt x="21319" y="10808"/>
                  <a:pt x="21053" y="10504"/>
                  <a:pt x="20744" y="10453"/>
                </a:cubicBezTo>
                <a:cubicBezTo>
                  <a:pt x="20408" y="10390"/>
                  <a:pt x="20043" y="10555"/>
                  <a:pt x="19678" y="10593"/>
                </a:cubicBezTo>
                <a:cubicBezTo>
                  <a:pt x="19580" y="10605"/>
                  <a:pt x="19398" y="10529"/>
                  <a:pt x="19384" y="10466"/>
                </a:cubicBezTo>
                <a:cubicBezTo>
                  <a:pt x="19370" y="10352"/>
                  <a:pt x="19440" y="10212"/>
                  <a:pt x="19482" y="10086"/>
                </a:cubicBezTo>
                <a:cubicBezTo>
                  <a:pt x="19566" y="9883"/>
                  <a:pt x="19763" y="9629"/>
                  <a:pt x="19721" y="9503"/>
                </a:cubicBezTo>
                <a:cubicBezTo>
                  <a:pt x="19636" y="9312"/>
                  <a:pt x="19384" y="9186"/>
                  <a:pt x="19188" y="9059"/>
                </a:cubicBezTo>
                <a:cubicBezTo>
                  <a:pt x="19089" y="8996"/>
                  <a:pt x="18935" y="9021"/>
                  <a:pt x="18851" y="8957"/>
                </a:cubicBezTo>
                <a:cubicBezTo>
                  <a:pt x="18444" y="8628"/>
                  <a:pt x="18051" y="8273"/>
                  <a:pt x="17504" y="7804"/>
                </a:cubicBezTo>
                <a:cubicBezTo>
                  <a:pt x="17589" y="7297"/>
                  <a:pt x="17280" y="7018"/>
                  <a:pt x="16495" y="7056"/>
                </a:cubicBezTo>
                <a:cubicBezTo>
                  <a:pt x="16060" y="7081"/>
                  <a:pt x="15611" y="6942"/>
                  <a:pt x="15176" y="6841"/>
                </a:cubicBezTo>
                <a:cubicBezTo>
                  <a:pt x="14573" y="6701"/>
                  <a:pt x="13984" y="6473"/>
                  <a:pt x="13381" y="6359"/>
                </a:cubicBezTo>
                <a:cubicBezTo>
                  <a:pt x="13479" y="6334"/>
                  <a:pt x="13591" y="6296"/>
                  <a:pt x="13689" y="6270"/>
                </a:cubicBezTo>
                <a:cubicBezTo>
                  <a:pt x="13759" y="6245"/>
                  <a:pt x="13844" y="6169"/>
                  <a:pt x="13858" y="6105"/>
                </a:cubicBezTo>
                <a:cubicBezTo>
                  <a:pt x="13928" y="5687"/>
                  <a:pt x="14194" y="5560"/>
                  <a:pt x="14531" y="5573"/>
                </a:cubicBezTo>
                <a:cubicBezTo>
                  <a:pt x="14811" y="5586"/>
                  <a:pt x="14853" y="5459"/>
                  <a:pt x="14797" y="5193"/>
                </a:cubicBezTo>
                <a:cubicBezTo>
                  <a:pt x="14783" y="5104"/>
                  <a:pt x="14839" y="4977"/>
                  <a:pt x="14882" y="4888"/>
                </a:cubicBezTo>
                <a:cubicBezTo>
                  <a:pt x="14924" y="4812"/>
                  <a:pt x="15064" y="4711"/>
                  <a:pt x="15050" y="4686"/>
                </a:cubicBezTo>
                <a:cubicBezTo>
                  <a:pt x="14994" y="4584"/>
                  <a:pt x="14910" y="4483"/>
                  <a:pt x="14811" y="4407"/>
                </a:cubicBezTo>
                <a:cubicBezTo>
                  <a:pt x="14727" y="4343"/>
                  <a:pt x="14643" y="4305"/>
                  <a:pt x="14545" y="4255"/>
                </a:cubicBezTo>
                <a:cubicBezTo>
                  <a:pt x="14910" y="4077"/>
                  <a:pt x="15260" y="4026"/>
                  <a:pt x="15597" y="3938"/>
                </a:cubicBezTo>
                <a:cubicBezTo>
                  <a:pt x="15681" y="3912"/>
                  <a:pt x="15765" y="3811"/>
                  <a:pt x="15835" y="3748"/>
                </a:cubicBezTo>
                <a:cubicBezTo>
                  <a:pt x="15639" y="3532"/>
                  <a:pt x="15485" y="3253"/>
                  <a:pt x="15246" y="3126"/>
                </a:cubicBezTo>
                <a:cubicBezTo>
                  <a:pt x="15092" y="3038"/>
                  <a:pt x="14853" y="3139"/>
                  <a:pt x="14643" y="3152"/>
                </a:cubicBezTo>
                <a:cubicBezTo>
                  <a:pt x="14980" y="2974"/>
                  <a:pt x="15344" y="2886"/>
                  <a:pt x="15681" y="2746"/>
                </a:cubicBezTo>
                <a:cubicBezTo>
                  <a:pt x="15793" y="2695"/>
                  <a:pt x="15877" y="2543"/>
                  <a:pt x="15976" y="2442"/>
                </a:cubicBezTo>
                <a:cubicBezTo>
                  <a:pt x="15835" y="2341"/>
                  <a:pt x="15709" y="2201"/>
                  <a:pt x="15569" y="2176"/>
                </a:cubicBezTo>
                <a:cubicBezTo>
                  <a:pt x="15400" y="2138"/>
                  <a:pt x="15232" y="2226"/>
                  <a:pt x="15050" y="2239"/>
                </a:cubicBezTo>
                <a:cubicBezTo>
                  <a:pt x="15008" y="2239"/>
                  <a:pt x="14910" y="2201"/>
                  <a:pt x="14910" y="2176"/>
                </a:cubicBezTo>
                <a:cubicBezTo>
                  <a:pt x="14896" y="2112"/>
                  <a:pt x="14938" y="2049"/>
                  <a:pt x="14966" y="1986"/>
                </a:cubicBezTo>
                <a:cubicBezTo>
                  <a:pt x="15008" y="1884"/>
                  <a:pt x="15106" y="1770"/>
                  <a:pt x="15078" y="1707"/>
                </a:cubicBezTo>
                <a:cubicBezTo>
                  <a:pt x="15036" y="1618"/>
                  <a:pt x="14924" y="1555"/>
                  <a:pt x="14825" y="1491"/>
                </a:cubicBezTo>
                <a:cubicBezTo>
                  <a:pt x="14783" y="1466"/>
                  <a:pt x="14713" y="1479"/>
                  <a:pt x="14671" y="1441"/>
                </a:cubicBezTo>
                <a:cubicBezTo>
                  <a:pt x="14475" y="1276"/>
                  <a:pt x="14278" y="1111"/>
                  <a:pt x="14026" y="883"/>
                </a:cubicBezTo>
                <a:cubicBezTo>
                  <a:pt x="14068" y="642"/>
                  <a:pt x="13928" y="503"/>
                  <a:pt x="13535" y="528"/>
                </a:cubicBezTo>
                <a:cubicBezTo>
                  <a:pt x="13325" y="541"/>
                  <a:pt x="13114" y="477"/>
                  <a:pt x="12904" y="426"/>
                </a:cubicBezTo>
                <a:cubicBezTo>
                  <a:pt x="12567" y="350"/>
                  <a:pt x="12231" y="211"/>
                  <a:pt x="11894" y="173"/>
                </a:cubicBezTo>
                <a:cubicBezTo>
                  <a:pt x="11403" y="110"/>
                  <a:pt x="10912" y="122"/>
                  <a:pt x="10421" y="110"/>
                </a:cubicBezTo>
                <a:cubicBezTo>
                  <a:pt x="10225" y="97"/>
                  <a:pt x="10001" y="173"/>
                  <a:pt x="9818" y="110"/>
                </a:cubicBezTo>
                <a:cubicBezTo>
                  <a:pt x="8963" y="-220"/>
                  <a:pt x="8317" y="249"/>
                  <a:pt x="7742" y="794"/>
                </a:cubicBezTo>
                <a:cubicBezTo>
                  <a:pt x="7602" y="921"/>
                  <a:pt x="7532" y="1187"/>
                  <a:pt x="7336" y="1339"/>
                </a:cubicBezTo>
                <a:cubicBezTo>
                  <a:pt x="7097" y="1517"/>
                  <a:pt x="6382" y="1935"/>
                  <a:pt x="6087" y="1998"/>
                </a:cubicBezTo>
                <a:cubicBezTo>
                  <a:pt x="5975" y="2024"/>
                  <a:pt x="5891" y="2163"/>
                  <a:pt x="5793" y="2252"/>
                </a:cubicBezTo>
                <a:cubicBezTo>
                  <a:pt x="5905" y="2341"/>
                  <a:pt x="6017" y="2455"/>
                  <a:pt x="6157" y="2505"/>
                </a:cubicBezTo>
                <a:cubicBezTo>
                  <a:pt x="6270" y="2543"/>
                  <a:pt x="6396" y="2505"/>
                  <a:pt x="6522" y="2531"/>
                </a:cubicBezTo>
                <a:cubicBezTo>
                  <a:pt x="6564" y="2531"/>
                  <a:pt x="6592" y="2594"/>
                  <a:pt x="6634" y="2632"/>
                </a:cubicBezTo>
                <a:cubicBezTo>
                  <a:pt x="6592" y="2670"/>
                  <a:pt x="6564" y="2721"/>
                  <a:pt x="6522" y="2746"/>
                </a:cubicBezTo>
                <a:cubicBezTo>
                  <a:pt x="6354" y="2822"/>
                  <a:pt x="6171" y="2860"/>
                  <a:pt x="6017" y="2949"/>
                </a:cubicBezTo>
                <a:cubicBezTo>
                  <a:pt x="5919" y="3000"/>
                  <a:pt x="5863" y="3139"/>
                  <a:pt x="5779" y="3228"/>
                </a:cubicBezTo>
                <a:cubicBezTo>
                  <a:pt x="5891" y="3317"/>
                  <a:pt x="6003" y="3456"/>
                  <a:pt x="6143" y="3494"/>
                </a:cubicBezTo>
                <a:cubicBezTo>
                  <a:pt x="6284" y="3532"/>
                  <a:pt x="6438" y="3481"/>
                  <a:pt x="6592" y="3456"/>
                </a:cubicBezTo>
                <a:cubicBezTo>
                  <a:pt x="6606" y="3583"/>
                  <a:pt x="6620" y="3684"/>
                  <a:pt x="6634" y="3836"/>
                </a:cubicBezTo>
                <a:cubicBezTo>
                  <a:pt x="6438" y="3849"/>
                  <a:pt x="6242" y="3811"/>
                  <a:pt x="6087" y="3887"/>
                </a:cubicBezTo>
                <a:cubicBezTo>
                  <a:pt x="5933" y="3963"/>
                  <a:pt x="5821" y="4153"/>
                  <a:pt x="5695" y="4293"/>
                </a:cubicBezTo>
                <a:cubicBezTo>
                  <a:pt x="5835" y="4381"/>
                  <a:pt x="5961" y="4508"/>
                  <a:pt x="6115" y="4546"/>
                </a:cubicBezTo>
                <a:cubicBezTo>
                  <a:pt x="6228" y="4584"/>
                  <a:pt x="6368" y="4495"/>
                  <a:pt x="6508" y="4483"/>
                </a:cubicBezTo>
                <a:cubicBezTo>
                  <a:pt x="6789" y="4445"/>
                  <a:pt x="7055" y="4419"/>
                  <a:pt x="7336" y="4394"/>
                </a:cubicBezTo>
                <a:cubicBezTo>
                  <a:pt x="7153" y="4534"/>
                  <a:pt x="6971" y="4572"/>
                  <a:pt x="6775" y="4584"/>
                </a:cubicBezTo>
                <a:cubicBezTo>
                  <a:pt x="6298" y="4622"/>
                  <a:pt x="6270" y="4686"/>
                  <a:pt x="6508" y="5167"/>
                </a:cubicBezTo>
                <a:cubicBezTo>
                  <a:pt x="6298" y="5180"/>
                  <a:pt x="6101" y="5180"/>
                  <a:pt x="5919" y="5218"/>
                </a:cubicBezTo>
                <a:cubicBezTo>
                  <a:pt x="5821" y="5243"/>
                  <a:pt x="5737" y="5370"/>
                  <a:pt x="5652" y="5446"/>
                </a:cubicBezTo>
                <a:cubicBezTo>
                  <a:pt x="5765" y="5522"/>
                  <a:pt x="5877" y="5674"/>
                  <a:pt x="5989" y="5674"/>
                </a:cubicBezTo>
                <a:cubicBezTo>
                  <a:pt x="6340" y="5687"/>
                  <a:pt x="6690" y="5636"/>
                  <a:pt x="7083" y="5611"/>
                </a:cubicBezTo>
                <a:cubicBezTo>
                  <a:pt x="6999" y="5826"/>
                  <a:pt x="6957" y="5941"/>
                  <a:pt x="6985" y="6029"/>
                </a:cubicBezTo>
                <a:cubicBezTo>
                  <a:pt x="6059" y="6257"/>
                  <a:pt x="5260" y="6891"/>
                  <a:pt x="4502" y="7588"/>
                </a:cubicBezTo>
                <a:cubicBezTo>
                  <a:pt x="4222" y="7842"/>
                  <a:pt x="4082" y="8387"/>
                  <a:pt x="3661" y="8717"/>
                </a:cubicBezTo>
                <a:cubicBezTo>
                  <a:pt x="3170" y="9084"/>
                  <a:pt x="1683" y="9959"/>
                  <a:pt x="1066" y="10073"/>
                </a:cubicBezTo>
                <a:cubicBezTo>
                  <a:pt x="842" y="10111"/>
                  <a:pt x="645" y="10415"/>
                  <a:pt x="449" y="10605"/>
                </a:cubicBezTo>
                <a:cubicBezTo>
                  <a:pt x="701" y="10783"/>
                  <a:pt x="926" y="11024"/>
                  <a:pt x="1192" y="11138"/>
                </a:cubicBezTo>
                <a:cubicBezTo>
                  <a:pt x="1417" y="11226"/>
                  <a:pt x="1697" y="11150"/>
                  <a:pt x="1936" y="11188"/>
                </a:cubicBezTo>
                <a:cubicBezTo>
                  <a:pt x="2020" y="11201"/>
                  <a:pt x="2090" y="11328"/>
                  <a:pt x="2174" y="11404"/>
                </a:cubicBezTo>
                <a:cubicBezTo>
                  <a:pt x="2090" y="11480"/>
                  <a:pt x="2020" y="11607"/>
                  <a:pt x="1922" y="11645"/>
                </a:cubicBezTo>
                <a:cubicBezTo>
                  <a:pt x="1571" y="11797"/>
                  <a:pt x="1192" y="11873"/>
                  <a:pt x="856" y="12063"/>
                </a:cubicBezTo>
                <a:cubicBezTo>
                  <a:pt x="659" y="12177"/>
                  <a:pt x="533" y="12443"/>
                  <a:pt x="365" y="12646"/>
                </a:cubicBezTo>
                <a:cubicBezTo>
                  <a:pt x="617" y="12836"/>
                  <a:pt x="842" y="13115"/>
                  <a:pt x="1108" y="13204"/>
                </a:cubicBezTo>
                <a:cubicBezTo>
                  <a:pt x="1389" y="13280"/>
                  <a:pt x="1711" y="13166"/>
                  <a:pt x="2034" y="13141"/>
                </a:cubicBezTo>
                <a:cubicBezTo>
                  <a:pt x="2062" y="13407"/>
                  <a:pt x="2090" y="13622"/>
                  <a:pt x="2132" y="13926"/>
                </a:cubicBezTo>
                <a:cubicBezTo>
                  <a:pt x="1683" y="13926"/>
                  <a:pt x="1276" y="13850"/>
                  <a:pt x="954" y="14003"/>
                </a:cubicBezTo>
                <a:close/>
                <a:moveTo>
                  <a:pt x="2398" y="16563"/>
                </a:moveTo>
                <a:cubicBezTo>
                  <a:pt x="2637" y="16436"/>
                  <a:pt x="2679" y="16411"/>
                  <a:pt x="2735" y="16386"/>
                </a:cubicBezTo>
                <a:cubicBezTo>
                  <a:pt x="2735" y="16424"/>
                  <a:pt x="2749" y="16449"/>
                  <a:pt x="2749" y="16487"/>
                </a:cubicBezTo>
                <a:cubicBezTo>
                  <a:pt x="2693" y="16487"/>
                  <a:pt x="2651" y="16500"/>
                  <a:pt x="2398" y="16563"/>
                </a:cubicBezTo>
                <a:close/>
                <a:moveTo>
                  <a:pt x="6761" y="5117"/>
                </a:moveTo>
                <a:cubicBezTo>
                  <a:pt x="6873" y="5053"/>
                  <a:pt x="6901" y="5041"/>
                  <a:pt x="6915" y="5028"/>
                </a:cubicBezTo>
                <a:cubicBezTo>
                  <a:pt x="6915" y="5041"/>
                  <a:pt x="6915" y="5066"/>
                  <a:pt x="6929" y="5079"/>
                </a:cubicBezTo>
                <a:cubicBezTo>
                  <a:pt x="6901" y="5079"/>
                  <a:pt x="6873" y="5079"/>
                  <a:pt x="6761" y="511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8A24FD84-66C0-8D4C-80AA-EE976B8309AE}"/>
              </a:ext>
            </a:extLst>
          </p:cNvPr>
          <p:cNvSpPr/>
          <p:nvPr/>
        </p:nvSpPr>
        <p:spPr>
          <a:xfrm>
            <a:off x="2936755" y="4182926"/>
            <a:ext cx="1756762" cy="1922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8" extrusionOk="0">
                <a:moveTo>
                  <a:pt x="954" y="14003"/>
                </a:moveTo>
                <a:cubicBezTo>
                  <a:pt x="631" y="14155"/>
                  <a:pt x="407" y="14548"/>
                  <a:pt x="140" y="14826"/>
                </a:cubicBezTo>
                <a:cubicBezTo>
                  <a:pt x="421" y="15004"/>
                  <a:pt x="687" y="15270"/>
                  <a:pt x="996" y="15346"/>
                </a:cubicBezTo>
                <a:cubicBezTo>
                  <a:pt x="1234" y="15410"/>
                  <a:pt x="1529" y="15245"/>
                  <a:pt x="1795" y="15207"/>
                </a:cubicBezTo>
                <a:cubicBezTo>
                  <a:pt x="2370" y="15131"/>
                  <a:pt x="2945" y="15080"/>
                  <a:pt x="3521" y="15029"/>
                </a:cubicBezTo>
                <a:cubicBezTo>
                  <a:pt x="3142" y="15321"/>
                  <a:pt x="2749" y="15397"/>
                  <a:pt x="2356" y="15422"/>
                </a:cubicBezTo>
                <a:cubicBezTo>
                  <a:pt x="1361" y="15486"/>
                  <a:pt x="1290" y="15625"/>
                  <a:pt x="1795" y="16639"/>
                </a:cubicBezTo>
                <a:cubicBezTo>
                  <a:pt x="1361" y="16677"/>
                  <a:pt x="954" y="16652"/>
                  <a:pt x="561" y="16753"/>
                </a:cubicBezTo>
                <a:cubicBezTo>
                  <a:pt x="351" y="16804"/>
                  <a:pt x="182" y="17057"/>
                  <a:pt x="0" y="17222"/>
                </a:cubicBezTo>
                <a:cubicBezTo>
                  <a:pt x="224" y="17387"/>
                  <a:pt x="463" y="17704"/>
                  <a:pt x="687" y="17704"/>
                </a:cubicBezTo>
                <a:cubicBezTo>
                  <a:pt x="1417" y="17729"/>
                  <a:pt x="2160" y="17628"/>
                  <a:pt x="2959" y="17577"/>
                </a:cubicBezTo>
                <a:cubicBezTo>
                  <a:pt x="2567" y="18617"/>
                  <a:pt x="2567" y="18617"/>
                  <a:pt x="3857" y="19174"/>
                </a:cubicBezTo>
                <a:cubicBezTo>
                  <a:pt x="3226" y="19301"/>
                  <a:pt x="2679" y="19377"/>
                  <a:pt x="2160" y="19517"/>
                </a:cubicBezTo>
                <a:cubicBezTo>
                  <a:pt x="1936" y="19580"/>
                  <a:pt x="1753" y="19795"/>
                  <a:pt x="1543" y="19935"/>
                </a:cubicBezTo>
                <a:cubicBezTo>
                  <a:pt x="1781" y="20112"/>
                  <a:pt x="2020" y="20455"/>
                  <a:pt x="2244" y="20442"/>
                </a:cubicBezTo>
                <a:cubicBezTo>
                  <a:pt x="3633" y="20341"/>
                  <a:pt x="5007" y="20163"/>
                  <a:pt x="6396" y="20024"/>
                </a:cubicBezTo>
                <a:cubicBezTo>
                  <a:pt x="6564" y="20011"/>
                  <a:pt x="6859" y="20049"/>
                  <a:pt x="6887" y="20150"/>
                </a:cubicBezTo>
                <a:cubicBezTo>
                  <a:pt x="7279" y="21266"/>
                  <a:pt x="8177" y="21380"/>
                  <a:pt x="9033" y="21367"/>
                </a:cubicBezTo>
                <a:cubicBezTo>
                  <a:pt x="10576" y="21329"/>
                  <a:pt x="12118" y="21165"/>
                  <a:pt x="13647" y="21025"/>
                </a:cubicBezTo>
                <a:cubicBezTo>
                  <a:pt x="13830" y="21012"/>
                  <a:pt x="13998" y="20810"/>
                  <a:pt x="14166" y="20695"/>
                </a:cubicBezTo>
                <a:cubicBezTo>
                  <a:pt x="13998" y="20518"/>
                  <a:pt x="13830" y="20315"/>
                  <a:pt x="13647" y="20150"/>
                </a:cubicBezTo>
                <a:cubicBezTo>
                  <a:pt x="13563" y="20087"/>
                  <a:pt x="13423" y="20087"/>
                  <a:pt x="13114" y="20024"/>
                </a:cubicBezTo>
                <a:cubicBezTo>
                  <a:pt x="14489" y="19643"/>
                  <a:pt x="15653" y="19326"/>
                  <a:pt x="16817" y="18984"/>
                </a:cubicBezTo>
                <a:cubicBezTo>
                  <a:pt x="16957" y="18946"/>
                  <a:pt x="17126" y="18781"/>
                  <a:pt x="17154" y="18642"/>
                </a:cubicBezTo>
                <a:cubicBezTo>
                  <a:pt x="17294" y="17767"/>
                  <a:pt x="17841" y="17501"/>
                  <a:pt x="18556" y="17526"/>
                </a:cubicBezTo>
                <a:cubicBezTo>
                  <a:pt x="19131" y="17552"/>
                  <a:pt x="19244" y="17298"/>
                  <a:pt x="19117" y="16728"/>
                </a:cubicBezTo>
                <a:cubicBezTo>
                  <a:pt x="19075" y="16538"/>
                  <a:pt x="19188" y="16284"/>
                  <a:pt x="19286" y="16094"/>
                </a:cubicBezTo>
                <a:cubicBezTo>
                  <a:pt x="19370" y="15929"/>
                  <a:pt x="19664" y="15714"/>
                  <a:pt x="19636" y="15663"/>
                </a:cubicBezTo>
                <a:cubicBezTo>
                  <a:pt x="19524" y="15448"/>
                  <a:pt x="19342" y="15257"/>
                  <a:pt x="19145" y="15093"/>
                </a:cubicBezTo>
                <a:cubicBezTo>
                  <a:pt x="18977" y="14953"/>
                  <a:pt x="18781" y="14877"/>
                  <a:pt x="18598" y="14763"/>
                </a:cubicBezTo>
                <a:cubicBezTo>
                  <a:pt x="19356" y="14395"/>
                  <a:pt x="20085" y="14281"/>
                  <a:pt x="20801" y="14117"/>
                </a:cubicBezTo>
                <a:cubicBezTo>
                  <a:pt x="20983" y="14079"/>
                  <a:pt x="21137" y="13850"/>
                  <a:pt x="21305" y="13724"/>
                </a:cubicBezTo>
                <a:cubicBezTo>
                  <a:pt x="20913" y="13280"/>
                  <a:pt x="20562" y="12710"/>
                  <a:pt x="20085" y="12418"/>
                </a:cubicBezTo>
                <a:cubicBezTo>
                  <a:pt x="19777" y="12228"/>
                  <a:pt x="19258" y="12443"/>
                  <a:pt x="18837" y="12481"/>
                </a:cubicBezTo>
                <a:cubicBezTo>
                  <a:pt x="19538" y="12114"/>
                  <a:pt x="20282" y="11924"/>
                  <a:pt x="20997" y="11645"/>
                </a:cubicBezTo>
                <a:cubicBezTo>
                  <a:pt x="21235" y="11556"/>
                  <a:pt x="21404" y="11226"/>
                  <a:pt x="21600" y="11011"/>
                </a:cubicBezTo>
                <a:cubicBezTo>
                  <a:pt x="21319" y="10808"/>
                  <a:pt x="21053" y="10504"/>
                  <a:pt x="20744" y="10453"/>
                </a:cubicBezTo>
                <a:cubicBezTo>
                  <a:pt x="20408" y="10390"/>
                  <a:pt x="20043" y="10555"/>
                  <a:pt x="19678" y="10593"/>
                </a:cubicBezTo>
                <a:cubicBezTo>
                  <a:pt x="19580" y="10605"/>
                  <a:pt x="19398" y="10529"/>
                  <a:pt x="19384" y="10466"/>
                </a:cubicBezTo>
                <a:cubicBezTo>
                  <a:pt x="19370" y="10352"/>
                  <a:pt x="19440" y="10212"/>
                  <a:pt x="19482" y="10086"/>
                </a:cubicBezTo>
                <a:cubicBezTo>
                  <a:pt x="19566" y="9883"/>
                  <a:pt x="19763" y="9629"/>
                  <a:pt x="19721" y="9503"/>
                </a:cubicBezTo>
                <a:cubicBezTo>
                  <a:pt x="19636" y="9312"/>
                  <a:pt x="19384" y="9186"/>
                  <a:pt x="19188" y="9059"/>
                </a:cubicBezTo>
                <a:cubicBezTo>
                  <a:pt x="19089" y="8996"/>
                  <a:pt x="18935" y="9021"/>
                  <a:pt x="18851" y="8957"/>
                </a:cubicBezTo>
                <a:cubicBezTo>
                  <a:pt x="18444" y="8628"/>
                  <a:pt x="18051" y="8273"/>
                  <a:pt x="17504" y="7804"/>
                </a:cubicBezTo>
                <a:cubicBezTo>
                  <a:pt x="17589" y="7297"/>
                  <a:pt x="17280" y="7018"/>
                  <a:pt x="16495" y="7056"/>
                </a:cubicBezTo>
                <a:cubicBezTo>
                  <a:pt x="16060" y="7081"/>
                  <a:pt x="15611" y="6942"/>
                  <a:pt x="15176" y="6841"/>
                </a:cubicBezTo>
                <a:cubicBezTo>
                  <a:pt x="14573" y="6701"/>
                  <a:pt x="13984" y="6473"/>
                  <a:pt x="13381" y="6359"/>
                </a:cubicBezTo>
                <a:cubicBezTo>
                  <a:pt x="13479" y="6334"/>
                  <a:pt x="13591" y="6296"/>
                  <a:pt x="13689" y="6270"/>
                </a:cubicBezTo>
                <a:cubicBezTo>
                  <a:pt x="13759" y="6245"/>
                  <a:pt x="13844" y="6169"/>
                  <a:pt x="13858" y="6105"/>
                </a:cubicBezTo>
                <a:cubicBezTo>
                  <a:pt x="13928" y="5687"/>
                  <a:pt x="14194" y="5560"/>
                  <a:pt x="14531" y="5573"/>
                </a:cubicBezTo>
                <a:cubicBezTo>
                  <a:pt x="14811" y="5586"/>
                  <a:pt x="14853" y="5459"/>
                  <a:pt x="14797" y="5193"/>
                </a:cubicBezTo>
                <a:cubicBezTo>
                  <a:pt x="14783" y="5104"/>
                  <a:pt x="14839" y="4977"/>
                  <a:pt x="14882" y="4888"/>
                </a:cubicBezTo>
                <a:cubicBezTo>
                  <a:pt x="14924" y="4812"/>
                  <a:pt x="15064" y="4711"/>
                  <a:pt x="15050" y="4686"/>
                </a:cubicBezTo>
                <a:cubicBezTo>
                  <a:pt x="14994" y="4584"/>
                  <a:pt x="14910" y="4483"/>
                  <a:pt x="14811" y="4407"/>
                </a:cubicBezTo>
                <a:cubicBezTo>
                  <a:pt x="14727" y="4343"/>
                  <a:pt x="14643" y="4305"/>
                  <a:pt x="14545" y="4255"/>
                </a:cubicBezTo>
                <a:cubicBezTo>
                  <a:pt x="14910" y="4077"/>
                  <a:pt x="15260" y="4026"/>
                  <a:pt x="15597" y="3938"/>
                </a:cubicBezTo>
                <a:cubicBezTo>
                  <a:pt x="15681" y="3912"/>
                  <a:pt x="15765" y="3811"/>
                  <a:pt x="15835" y="3748"/>
                </a:cubicBezTo>
                <a:cubicBezTo>
                  <a:pt x="15639" y="3532"/>
                  <a:pt x="15485" y="3253"/>
                  <a:pt x="15246" y="3126"/>
                </a:cubicBezTo>
                <a:cubicBezTo>
                  <a:pt x="15092" y="3038"/>
                  <a:pt x="14853" y="3139"/>
                  <a:pt x="14643" y="3152"/>
                </a:cubicBezTo>
                <a:cubicBezTo>
                  <a:pt x="14980" y="2974"/>
                  <a:pt x="15344" y="2886"/>
                  <a:pt x="15681" y="2746"/>
                </a:cubicBezTo>
                <a:cubicBezTo>
                  <a:pt x="15793" y="2695"/>
                  <a:pt x="15877" y="2543"/>
                  <a:pt x="15976" y="2442"/>
                </a:cubicBezTo>
                <a:cubicBezTo>
                  <a:pt x="15835" y="2341"/>
                  <a:pt x="15709" y="2201"/>
                  <a:pt x="15569" y="2176"/>
                </a:cubicBezTo>
                <a:cubicBezTo>
                  <a:pt x="15400" y="2138"/>
                  <a:pt x="15232" y="2226"/>
                  <a:pt x="15050" y="2239"/>
                </a:cubicBezTo>
                <a:cubicBezTo>
                  <a:pt x="15008" y="2239"/>
                  <a:pt x="14910" y="2201"/>
                  <a:pt x="14910" y="2176"/>
                </a:cubicBezTo>
                <a:cubicBezTo>
                  <a:pt x="14896" y="2112"/>
                  <a:pt x="14938" y="2049"/>
                  <a:pt x="14966" y="1986"/>
                </a:cubicBezTo>
                <a:cubicBezTo>
                  <a:pt x="15008" y="1884"/>
                  <a:pt x="15106" y="1770"/>
                  <a:pt x="15078" y="1707"/>
                </a:cubicBezTo>
                <a:cubicBezTo>
                  <a:pt x="15036" y="1618"/>
                  <a:pt x="14924" y="1555"/>
                  <a:pt x="14825" y="1491"/>
                </a:cubicBezTo>
                <a:cubicBezTo>
                  <a:pt x="14783" y="1466"/>
                  <a:pt x="14713" y="1479"/>
                  <a:pt x="14671" y="1441"/>
                </a:cubicBezTo>
                <a:cubicBezTo>
                  <a:pt x="14475" y="1276"/>
                  <a:pt x="14278" y="1111"/>
                  <a:pt x="14026" y="883"/>
                </a:cubicBezTo>
                <a:cubicBezTo>
                  <a:pt x="14068" y="642"/>
                  <a:pt x="13928" y="503"/>
                  <a:pt x="13535" y="528"/>
                </a:cubicBezTo>
                <a:cubicBezTo>
                  <a:pt x="13325" y="541"/>
                  <a:pt x="13114" y="477"/>
                  <a:pt x="12904" y="426"/>
                </a:cubicBezTo>
                <a:cubicBezTo>
                  <a:pt x="12567" y="350"/>
                  <a:pt x="12231" y="211"/>
                  <a:pt x="11894" y="173"/>
                </a:cubicBezTo>
                <a:cubicBezTo>
                  <a:pt x="11403" y="110"/>
                  <a:pt x="10912" y="122"/>
                  <a:pt x="10421" y="110"/>
                </a:cubicBezTo>
                <a:cubicBezTo>
                  <a:pt x="10225" y="97"/>
                  <a:pt x="10001" y="173"/>
                  <a:pt x="9818" y="110"/>
                </a:cubicBezTo>
                <a:cubicBezTo>
                  <a:pt x="8963" y="-220"/>
                  <a:pt x="8317" y="249"/>
                  <a:pt x="7742" y="794"/>
                </a:cubicBezTo>
                <a:cubicBezTo>
                  <a:pt x="7602" y="921"/>
                  <a:pt x="7532" y="1187"/>
                  <a:pt x="7336" y="1339"/>
                </a:cubicBezTo>
                <a:cubicBezTo>
                  <a:pt x="7097" y="1517"/>
                  <a:pt x="6382" y="1935"/>
                  <a:pt x="6087" y="1998"/>
                </a:cubicBezTo>
                <a:cubicBezTo>
                  <a:pt x="5975" y="2024"/>
                  <a:pt x="5891" y="2163"/>
                  <a:pt x="5793" y="2252"/>
                </a:cubicBezTo>
                <a:cubicBezTo>
                  <a:pt x="5905" y="2341"/>
                  <a:pt x="6017" y="2455"/>
                  <a:pt x="6157" y="2505"/>
                </a:cubicBezTo>
                <a:cubicBezTo>
                  <a:pt x="6270" y="2543"/>
                  <a:pt x="6396" y="2505"/>
                  <a:pt x="6522" y="2531"/>
                </a:cubicBezTo>
                <a:cubicBezTo>
                  <a:pt x="6564" y="2531"/>
                  <a:pt x="6592" y="2594"/>
                  <a:pt x="6634" y="2632"/>
                </a:cubicBezTo>
                <a:cubicBezTo>
                  <a:pt x="6592" y="2670"/>
                  <a:pt x="6564" y="2721"/>
                  <a:pt x="6522" y="2746"/>
                </a:cubicBezTo>
                <a:cubicBezTo>
                  <a:pt x="6354" y="2822"/>
                  <a:pt x="6171" y="2860"/>
                  <a:pt x="6017" y="2949"/>
                </a:cubicBezTo>
                <a:cubicBezTo>
                  <a:pt x="5919" y="3000"/>
                  <a:pt x="5863" y="3139"/>
                  <a:pt x="5779" y="3228"/>
                </a:cubicBezTo>
                <a:cubicBezTo>
                  <a:pt x="5891" y="3317"/>
                  <a:pt x="6003" y="3456"/>
                  <a:pt x="6143" y="3494"/>
                </a:cubicBezTo>
                <a:cubicBezTo>
                  <a:pt x="6284" y="3532"/>
                  <a:pt x="6438" y="3481"/>
                  <a:pt x="6592" y="3456"/>
                </a:cubicBezTo>
                <a:cubicBezTo>
                  <a:pt x="6606" y="3583"/>
                  <a:pt x="6620" y="3684"/>
                  <a:pt x="6634" y="3836"/>
                </a:cubicBezTo>
                <a:cubicBezTo>
                  <a:pt x="6438" y="3849"/>
                  <a:pt x="6242" y="3811"/>
                  <a:pt x="6087" y="3887"/>
                </a:cubicBezTo>
                <a:cubicBezTo>
                  <a:pt x="5933" y="3963"/>
                  <a:pt x="5821" y="4153"/>
                  <a:pt x="5695" y="4293"/>
                </a:cubicBezTo>
                <a:cubicBezTo>
                  <a:pt x="5835" y="4381"/>
                  <a:pt x="5961" y="4508"/>
                  <a:pt x="6115" y="4546"/>
                </a:cubicBezTo>
                <a:cubicBezTo>
                  <a:pt x="6228" y="4584"/>
                  <a:pt x="6368" y="4495"/>
                  <a:pt x="6508" y="4483"/>
                </a:cubicBezTo>
                <a:cubicBezTo>
                  <a:pt x="6789" y="4445"/>
                  <a:pt x="7055" y="4419"/>
                  <a:pt x="7336" y="4394"/>
                </a:cubicBezTo>
                <a:cubicBezTo>
                  <a:pt x="7153" y="4534"/>
                  <a:pt x="6971" y="4572"/>
                  <a:pt x="6775" y="4584"/>
                </a:cubicBezTo>
                <a:cubicBezTo>
                  <a:pt x="6298" y="4622"/>
                  <a:pt x="6270" y="4686"/>
                  <a:pt x="6508" y="5167"/>
                </a:cubicBezTo>
                <a:cubicBezTo>
                  <a:pt x="6298" y="5180"/>
                  <a:pt x="6101" y="5180"/>
                  <a:pt x="5919" y="5218"/>
                </a:cubicBezTo>
                <a:cubicBezTo>
                  <a:pt x="5821" y="5243"/>
                  <a:pt x="5737" y="5370"/>
                  <a:pt x="5652" y="5446"/>
                </a:cubicBezTo>
                <a:cubicBezTo>
                  <a:pt x="5765" y="5522"/>
                  <a:pt x="5877" y="5674"/>
                  <a:pt x="5989" y="5674"/>
                </a:cubicBezTo>
                <a:cubicBezTo>
                  <a:pt x="6340" y="5687"/>
                  <a:pt x="6690" y="5636"/>
                  <a:pt x="7083" y="5611"/>
                </a:cubicBezTo>
                <a:cubicBezTo>
                  <a:pt x="6999" y="5826"/>
                  <a:pt x="6957" y="5941"/>
                  <a:pt x="6985" y="6029"/>
                </a:cubicBezTo>
                <a:cubicBezTo>
                  <a:pt x="6059" y="6257"/>
                  <a:pt x="5260" y="6891"/>
                  <a:pt x="4502" y="7588"/>
                </a:cubicBezTo>
                <a:cubicBezTo>
                  <a:pt x="4222" y="7842"/>
                  <a:pt x="4082" y="8387"/>
                  <a:pt x="3661" y="8717"/>
                </a:cubicBezTo>
                <a:cubicBezTo>
                  <a:pt x="3170" y="9084"/>
                  <a:pt x="1683" y="9959"/>
                  <a:pt x="1066" y="10073"/>
                </a:cubicBezTo>
                <a:cubicBezTo>
                  <a:pt x="842" y="10111"/>
                  <a:pt x="645" y="10415"/>
                  <a:pt x="449" y="10605"/>
                </a:cubicBezTo>
                <a:cubicBezTo>
                  <a:pt x="701" y="10783"/>
                  <a:pt x="926" y="11024"/>
                  <a:pt x="1192" y="11138"/>
                </a:cubicBezTo>
                <a:cubicBezTo>
                  <a:pt x="1417" y="11226"/>
                  <a:pt x="1697" y="11150"/>
                  <a:pt x="1936" y="11188"/>
                </a:cubicBezTo>
                <a:cubicBezTo>
                  <a:pt x="2020" y="11201"/>
                  <a:pt x="2090" y="11328"/>
                  <a:pt x="2174" y="11404"/>
                </a:cubicBezTo>
                <a:cubicBezTo>
                  <a:pt x="2090" y="11480"/>
                  <a:pt x="2020" y="11607"/>
                  <a:pt x="1922" y="11645"/>
                </a:cubicBezTo>
                <a:cubicBezTo>
                  <a:pt x="1571" y="11797"/>
                  <a:pt x="1192" y="11873"/>
                  <a:pt x="856" y="12063"/>
                </a:cubicBezTo>
                <a:cubicBezTo>
                  <a:pt x="659" y="12177"/>
                  <a:pt x="533" y="12443"/>
                  <a:pt x="365" y="12646"/>
                </a:cubicBezTo>
                <a:cubicBezTo>
                  <a:pt x="617" y="12836"/>
                  <a:pt x="842" y="13115"/>
                  <a:pt x="1108" y="13204"/>
                </a:cubicBezTo>
                <a:cubicBezTo>
                  <a:pt x="1389" y="13280"/>
                  <a:pt x="1711" y="13166"/>
                  <a:pt x="2034" y="13141"/>
                </a:cubicBezTo>
                <a:cubicBezTo>
                  <a:pt x="2062" y="13407"/>
                  <a:pt x="2090" y="13622"/>
                  <a:pt x="2132" y="13926"/>
                </a:cubicBezTo>
                <a:cubicBezTo>
                  <a:pt x="1683" y="13926"/>
                  <a:pt x="1276" y="13850"/>
                  <a:pt x="954" y="14003"/>
                </a:cubicBezTo>
                <a:close/>
                <a:moveTo>
                  <a:pt x="2398" y="16563"/>
                </a:moveTo>
                <a:cubicBezTo>
                  <a:pt x="2637" y="16436"/>
                  <a:pt x="2679" y="16411"/>
                  <a:pt x="2735" y="16386"/>
                </a:cubicBezTo>
                <a:cubicBezTo>
                  <a:pt x="2735" y="16424"/>
                  <a:pt x="2749" y="16449"/>
                  <a:pt x="2749" y="16487"/>
                </a:cubicBezTo>
                <a:cubicBezTo>
                  <a:pt x="2707" y="16487"/>
                  <a:pt x="2651" y="16500"/>
                  <a:pt x="2398" y="16563"/>
                </a:cubicBezTo>
                <a:close/>
                <a:moveTo>
                  <a:pt x="6761" y="5104"/>
                </a:moveTo>
                <a:cubicBezTo>
                  <a:pt x="6873" y="5041"/>
                  <a:pt x="6901" y="5028"/>
                  <a:pt x="6915" y="5015"/>
                </a:cubicBezTo>
                <a:cubicBezTo>
                  <a:pt x="6915" y="5028"/>
                  <a:pt x="6915" y="5053"/>
                  <a:pt x="6929" y="5066"/>
                </a:cubicBezTo>
                <a:cubicBezTo>
                  <a:pt x="6901" y="5079"/>
                  <a:pt x="6887" y="5079"/>
                  <a:pt x="6761" y="510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C3A73C4F-3C18-694A-99FA-93FFC159B903}"/>
              </a:ext>
            </a:extLst>
          </p:cNvPr>
          <p:cNvSpPr/>
          <p:nvPr/>
        </p:nvSpPr>
        <p:spPr>
          <a:xfrm>
            <a:off x="2112954" y="3020899"/>
            <a:ext cx="581743" cy="9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1" h="21301" extrusionOk="0">
                <a:moveTo>
                  <a:pt x="20971" y="6466"/>
                </a:moveTo>
                <a:cubicBezTo>
                  <a:pt x="20971" y="9555"/>
                  <a:pt x="19366" y="12331"/>
                  <a:pt x="17103" y="15027"/>
                </a:cubicBezTo>
                <a:cubicBezTo>
                  <a:pt x="15869" y="16467"/>
                  <a:pt x="14840" y="17986"/>
                  <a:pt x="13647" y="19452"/>
                </a:cubicBezTo>
                <a:cubicBezTo>
                  <a:pt x="13236" y="19950"/>
                  <a:pt x="12742" y="20447"/>
                  <a:pt x="12207" y="20918"/>
                </a:cubicBezTo>
                <a:cubicBezTo>
                  <a:pt x="11672" y="21416"/>
                  <a:pt x="10808" y="21442"/>
                  <a:pt x="10315" y="20918"/>
                </a:cubicBezTo>
                <a:cubicBezTo>
                  <a:pt x="8299" y="18850"/>
                  <a:pt x="6200" y="16782"/>
                  <a:pt x="4308" y="14687"/>
                </a:cubicBezTo>
                <a:cubicBezTo>
                  <a:pt x="2991" y="13221"/>
                  <a:pt x="1675" y="11702"/>
                  <a:pt x="852" y="10105"/>
                </a:cubicBezTo>
                <a:cubicBezTo>
                  <a:pt x="29" y="8430"/>
                  <a:pt x="-506" y="6675"/>
                  <a:pt x="728" y="4869"/>
                </a:cubicBezTo>
                <a:cubicBezTo>
                  <a:pt x="2744" y="1858"/>
                  <a:pt x="6447" y="366"/>
                  <a:pt x="11302" y="25"/>
                </a:cubicBezTo>
                <a:cubicBezTo>
                  <a:pt x="13771" y="-158"/>
                  <a:pt x="15910" y="680"/>
                  <a:pt x="17803" y="1753"/>
                </a:cubicBezTo>
                <a:cubicBezTo>
                  <a:pt x="20107" y="3010"/>
                  <a:pt x="21094" y="4555"/>
                  <a:pt x="20971" y="6466"/>
                </a:cubicBezTo>
                <a:close/>
                <a:moveTo>
                  <a:pt x="19037" y="7854"/>
                </a:moveTo>
                <a:cubicBezTo>
                  <a:pt x="19119" y="7854"/>
                  <a:pt x="19160" y="7854"/>
                  <a:pt x="19243" y="7854"/>
                </a:cubicBezTo>
                <a:cubicBezTo>
                  <a:pt x="19243" y="7068"/>
                  <a:pt x="19284" y="6309"/>
                  <a:pt x="19243" y="5523"/>
                </a:cubicBezTo>
                <a:cubicBezTo>
                  <a:pt x="19119" y="3403"/>
                  <a:pt x="15910" y="1413"/>
                  <a:pt x="13153" y="1125"/>
                </a:cubicBezTo>
                <a:cubicBezTo>
                  <a:pt x="8628" y="627"/>
                  <a:pt x="5213" y="1989"/>
                  <a:pt x="2909" y="4319"/>
                </a:cubicBezTo>
                <a:cubicBezTo>
                  <a:pt x="975" y="6283"/>
                  <a:pt x="1304" y="8351"/>
                  <a:pt x="2662" y="10315"/>
                </a:cubicBezTo>
                <a:cubicBezTo>
                  <a:pt x="4349" y="12750"/>
                  <a:pt x="6447" y="15080"/>
                  <a:pt x="8422" y="17410"/>
                </a:cubicBezTo>
                <a:cubicBezTo>
                  <a:pt x="9163" y="18300"/>
                  <a:pt x="10150" y="19112"/>
                  <a:pt x="11014" y="19976"/>
                </a:cubicBezTo>
                <a:cubicBezTo>
                  <a:pt x="14223" y="17672"/>
                  <a:pt x="19613" y="9555"/>
                  <a:pt x="18749" y="8168"/>
                </a:cubicBezTo>
                <a:cubicBezTo>
                  <a:pt x="18461" y="9791"/>
                  <a:pt x="17062" y="10838"/>
                  <a:pt x="15005" y="11545"/>
                </a:cubicBezTo>
                <a:cubicBezTo>
                  <a:pt x="12907" y="12252"/>
                  <a:pt x="10767" y="11964"/>
                  <a:pt x="8628" y="11624"/>
                </a:cubicBezTo>
                <a:cubicBezTo>
                  <a:pt x="6776" y="11310"/>
                  <a:pt x="5254" y="10629"/>
                  <a:pt x="4431" y="9608"/>
                </a:cubicBezTo>
                <a:cubicBezTo>
                  <a:pt x="3485" y="8456"/>
                  <a:pt x="3032" y="7199"/>
                  <a:pt x="3649" y="5811"/>
                </a:cubicBezTo>
                <a:cubicBezTo>
                  <a:pt x="4349" y="4162"/>
                  <a:pt x="7681" y="2329"/>
                  <a:pt x="10315" y="2329"/>
                </a:cubicBezTo>
                <a:cubicBezTo>
                  <a:pt x="14593" y="2329"/>
                  <a:pt x="17432" y="3953"/>
                  <a:pt x="18708" y="6466"/>
                </a:cubicBezTo>
                <a:cubicBezTo>
                  <a:pt x="18996" y="6885"/>
                  <a:pt x="18955" y="7382"/>
                  <a:pt x="19037" y="7854"/>
                </a:cubicBezTo>
                <a:close/>
                <a:moveTo>
                  <a:pt x="17309" y="7592"/>
                </a:moveTo>
                <a:cubicBezTo>
                  <a:pt x="17268" y="5393"/>
                  <a:pt x="14388" y="3193"/>
                  <a:pt x="10767" y="3219"/>
                </a:cubicBezTo>
                <a:cubicBezTo>
                  <a:pt x="8052" y="3219"/>
                  <a:pt x="5213" y="5235"/>
                  <a:pt x="5172" y="7147"/>
                </a:cubicBezTo>
                <a:cubicBezTo>
                  <a:pt x="5131" y="9477"/>
                  <a:pt x="8134" y="11205"/>
                  <a:pt x="12248" y="11022"/>
                </a:cubicBezTo>
                <a:cubicBezTo>
                  <a:pt x="14758" y="10943"/>
                  <a:pt x="17144" y="9529"/>
                  <a:pt x="17309" y="759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FDC2FA97-0F8E-9943-A753-2E40DF8B8745}"/>
              </a:ext>
            </a:extLst>
          </p:cNvPr>
          <p:cNvSpPr/>
          <p:nvPr/>
        </p:nvSpPr>
        <p:spPr>
          <a:xfrm>
            <a:off x="5124848" y="2825429"/>
            <a:ext cx="581931" cy="9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8" h="21301" extrusionOk="0">
                <a:moveTo>
                  <a:pt x="20931" y="6466"/>
                </a:moveTo>
                <a:cubicBezTo>
                  <a:pt x="20931" y="9555"/>
                  <a:pt x="19329" y="12331"/>
                  <a:pt x="17071" y="15027"/>
                </a:cubicBezTo>
                <a:cubicBezTo>
                  <a:pt x="15839" y="16467"/>
                  <a:pt x="14812" y="17986"/>
                  <a:pt x="13621" y="19452"/>
                </a:cubicBezTo>
                <a:cubicBezTo>
                  <a:pt x="13211" y="19950"/>
                  <a:pt x="12718" y="20447"/>
                  <a:pt x="12184" y="20918"/>
                </a:cubicBezTo>
                <a:cubicBezTo>
                  <a:pt x="11650" y="21416"/>
                  <a:pt x="10788" y="21442"/>
                  <a:pt x="10295" y="20918"/>
                </a:cubicBezTo>
                <a:cubicBezTo>
                  <a:pt x="8283" y="18850"/>
                  <a:pt x="6189" y="16782"/>
                  <a:pt x="4300" y="14687"/>
                </a:cubicBezTo>
                <a:cubicBezTo>
                  <a:pt x="2986" y="13221"/>
                  <a:pt x="1671" y="11702"/>
                  <a:pt x="850" y="10105"/>
                </a:cubicBezTo>
                <a:cubicBezTo>
                  <a:pt x="29" y="8430"/>
                  <a:pt x="-505" y="6675"/>
                  <a:pt x="727" y="4869"/>
                </a:cubicBezTo>
                <a:cubicBezTo>
                  <a:pt x="2739" y="1858"/>
                  <a:pt x="6435" y="366"/>
                  <a:pt x="11281" y="25"/>
                </a:cubicBezTo>
                <a:cubicBezTo>
                  <a:pt x="13744" y="-158"/>
                  <a:pt x="15880" y="680"/>
                  <a:pt x="17769" y="1753"/>
                </a:cubicBezTo>
                <a:cubicBezTo>
                  <a:pt x="20068" y="3010"/>
                  <a:pt x="21095" y="4581"/>
                  <a:pt x="20931" y="6466"/>
                </a:cubicBezTo>
                <a:close/>
                <a:moveTo>
                  <a:pt x="19042" y="7854"/>
                </a:moveTo>
                <a:cubicBezTo>
                  <a:pt x="19124" y="7854"/>
                  <a:pt x="19165" y="7854"/>
                  <a:pt x="19247" y="7854"/>
                </a:cubicBezTo>
                <a:cubicBezTo>
                  <a:pt x="19247" y="7068"/>
                  <a:pt x="19288" y="6309"/>
                  <a:pt x="19247" y="5523"/>
                </a:cubicBezTo>
                <a:cubicBezTo>
                  <a:pt x="19124" y="3403"/>
                  <a:pt x="15921" y="1413"/>
                  <a:pt x="13170" y="1125"/>
                </a:cubicBezTo>
                <a:cubicBezTo>
                  <a:pt x="8652" y="627"/>
                  <a:pt x="5244" y="1989"/>
                  <a:pt x="2944" y="4319"/>
                </a:cubicBezTo>
                <a:cubicBezTo>
                  <a:pt x="1014" y="6283"/>
                  <a:pt x="1343" y="8351"/>
                  <a:pt x="2698" y="10315"/>
                </a:cubicBezTo>
                <a:cubicBezTo>
                  <a:pt x="4382" y="12750"/>
                  <a:pt x="6476" y="15080"/>
                  <a:pt x="8447" y="17410"/>
                </a:cubicBezTo>
                <a:cubicBezTo>
                  <a:pt x="9186" y="18300"/>
                  <a:pt x="10172" y="19112"/>
                  <a:pt x="11034" y="19976"/>
                </a:cubicBezTo>
                <a:cubicBezTo>
                  <a:pt x="14237" y="17672"/>
                  <a:pt x="19617" y="9555"/>
                  <a:pt x="18754" y="8168"/>
                </a:cubicBezTo>
                <a:cubicBezTo>
                  <a:pt x="18467" y="9791"/>
                  <a:pt x="17071" y="10838"/>
                  <a:pt x="15017" y="11545"/>
                </a:cubicBezTo>
                <a:cubicBezTo>
                  <a:pt x="12923" y="12252"/>
                  <a:pt x="10788" y="11964"/>
                  <a:pt x="8652" y="11624"/>
                </a:cubicBezTo>
                <a:cubicBezTo>
                  <a:pt x="6805" y="11310"/>
                  <a:pt x="5285" y="10629"/>
                  <a:pt x="4464" y="9608"/>
                </a:cubicBezTo>
                <a:cubicBezTo>
                  <a:pt x="3519" y="8456"/>
                  <a:pt x="3068" y="7199"/>
                  <a:pt x="3684" y="5811"/>
                </a:cubicBezTo>
                <a:cubicBezTo>
                  <a:pt x="4382" y="4162"/>
                  <a:pt x="7708" y="2329"/>
                  <a:pt x="10336" y="2329"/>
                </a:cubicBezTo>
                <a:cubicBezTo>
                  <a:pt x="14607" y="2329"/>
                  <a:pt x="17440" y="3953"/>
                  <a:pt x="18713" y="6466"/>
                </a:cubicBezTo>
                <a:cubicBezTo>
                  <a:pt x="18960" y="6885"/>
                  <a:pt x="18960" y="7382"/>
                  <a:pt x="19042" y="7854"/>
                </a:cubicBezTo>
                <a:close/>
                <a:moveTo>
                  <a:pt x="17276" y="7618"/>
                </a:moveTo>
                <a:cubicBezTo>
                  <a:pt x="17235" y="5419"/>
                  <a:pt x="14360" y="3219"/>
                  <a:pt x="10747" y="3246"/>
                </a:cubicBezTo>
                <a:cubicBezTo>
                  <a:pt x="8036" y="3246"/>
                  <a:pt x="5203" y="5262"/>
                  <a:pt x="5162" y="7173"/>
                </a:cubicBezTo>
                <a:cubicBezTo>
                  <a:pt x="5121" y="9503"/>
                  <a:pt x="8119" y="11231"/>
                  <a:pt x="12225" y="11048"/>
                </a:cubicBezTo>
                <a:cubicBezTo>
                  <a:pt x="14771" y="10943"/>
                  <a:pt x="17153" y="9555"/>
                  <a:pt x="17276" y="761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6BAE96C4-C15D-364F-A429-EBED53A9D7C7}"/>
              </a:ext>
            </a:extLst>
          </p:cNvPr>
          <p:cNvSpPr/>
          <p:nvPr/>
        </p:nvSpPr>
        <p:spPr>
          <a:xfrm>
            <a:off x="8056419" y="2722761"/>
            <a:ext cx="581744" cy="9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1" h="21301" extrusionOk="0">
                <a:moveTo>
                  <a:pt x="20971" y="6466"/>
                </a:moveTo>
                <a:cubicBezTo>
                  <a:pt x="20971" y="9555"/>
                  <a:pt x="19366" y="12331"/>
                  <a:pt x="17103" y="15027"/>
                </a:cubicBezTo>
                <a:cubicBezTo>
                  <a:pt x="15869" y="16467"/>
                  <a:pt x="14840" y="17986"/>
                  <a:pt x="13647" y="19452"/>
                </a:cubicBezTo>
                <a:cubicBezTo>
                  <a:pt x="13236" y="19950"/>
                  <a:pt x="12742" y="20447"/>
                  <a:pt x="12207" y="20918"/>
                </a:cubicBezTo>
                <a:cubicBezTo>
                  <a:pt x="11672" y="21416"/>
                  <a:pt x="10808" y="21442"/>
                  <a:pt x="10315" y="20918"/>
                </a:cubicBezTo>
                <a:cubicBezTo>
                  <a:pt x="8299" y="18850"/>
                  <a:pt x="6200" y="16782"/>
                  <a:pt x="4308" y="14687"/>
                </a:cubicBezTo>
                <a:cubicBezTo>
                  <a:pt x="2991" y="13221"/>
                  <a:pt x="1675" y="11702"/>
                  <a:pt x="852" y="10105"/>
                </a:cubicBezTo>
                <a:cubicBezTo>
                  <a:pt x="29" y="8430"/>
                  <a:pt x="-506" y="6675"/>
                  <a:pt x="728" y="4869"/>
                </a:cubicBezTo>
                <a:cubicBezTo>
                  <a:pt x="2744" y="1858"/>
                  <a:pt x="6447" y="366"/>
                  <a:pt x="11302" y="25"/>
                </a:cubicBezTo>
                <a:cubicBezTo>
                  <a:pt x="13771" y="-158"/>
                  <a:pt x="15910" y="680"/>
                  <a:pt x="17803" y="1753"/>
                </a:cubicBezTo>
                <a:cubicBezTo>
                  <a:pt x="20107" y="2984"/>
                  <a:pt x="21094" y="4555"/>
                  <a:pt x="20971" y="6466"/>
                </a:cubicBezTo>
                <a:close/>
                <a:moveTo>
                  <a:pt x="19037" y="7854"/>
                </a:moveTo>
                <a:cubicBezTo>
                  <a:pt x="19119" y="7854"/>
                  <a:pt x="19160" y="7854"/>
                  <a:pt x="19243" y="7854"/>
                </a:cubicBezTo>
                <a:cubicBezTo>
                  <a:pt x="19243" y="7068"/>
                  <a:pt x="19284" y="6309"/>
                  <a:pt x="19243" y="5523"/>
                </a:cubicBezTo>
                <a:cubicBezTo>
                  <a:pt x="19119" y="3403"/>
                  <a:pt x="15910" y="1413"/>
                  <a:pt x="13153" y="1125"/>
                </a:cubicBezTo>
                <a:cubicBezTo>
                  <a:pt x="8628" y="627"/>
                  <a:pt x="5213" y="1989"/>
                  <a:pt x="2909" y="4319"/>
                </a:cubicBezTo>
                <a:cubicBezTo>
                  <a:pt x="975" y="6283"/>
                  <a:pt x="1304" y="8351"/>
                  <a:pt x="2662" y="10315"/>
                </a:cubicBezTo>
                <a:cubicBezTo>
                  <a:pt x="4349" y="12750"/>
                  <a:pt x="6447" y="15080"/>
                  <a:pt x="8422" y="17410"/>
                </a:cubicBezTo>
                <a:cubicBezTo>
                  <a:pt x="9163" y="18300"/>
                  <a:pt x="10150" y="19112"/>
                  <a:pt x="11014" y="19976"/>
                </a:cubicBezTo>
                <a:cubicBezTo>
                  <a:pt x="14223" y="17672"/>
                  <a:pt x="19613" y="9555"/>
                  <a:pt x="18749" y="8168"/>
                </a:cubicBezTo>
                <a:cubicBezTo>
                  <a:pt x="18461" y="9791"/>
                  <a:pt x="17062" y="10838"/>
                  <a:pt x="15005" y="11545"/>
                </a:cubicBezTo>
                <a:cubicBezTo>
                  <a:pt x="12907" y="12252"/>
                  <a:pt x="10767" y="11964"/>
                  <a:pt x="8628" y="11624"/>
                </a:cubicBezTo>
                <a:cubicBezTo>
                  <a:pt x="6776" y="11310"/>
                  <a:pt x="5254" y="10629"/>
                  <a:pt x="4431" y="9608"/>
                </a:cubicBezTo>
                <a:cubicBezTo>
                  <a:pt x="3485" y="8456"/>
                  <a:pt x="3032" y="7199"/>
                  <a:pt x="3650" y="5811"/>
                </a:cubicBezTo>
                <a:cubicBezTo>
                  <a:pt x="4349" y="4162"/>
                  <a:pt x="7682" y="2329"/>
                  <a:pt x="10315" y="2329"/>
                </a:cubicBezTo>
                <a:cubicBezTo>
                  <a:pt x="14593" y="2329"/>
                  <a:pt x="17432" y="3953"/>
                  <a:pt x="18708" y="6466"/>
                </a:cubicBezTo>
                <a:cubicBezTo>
                  <a:pt x="18996" y="6885"/>
                  <a:pt x="18955" y="7356"/>
                  <a:pt x="19037" y="7854"/>
                </a:cubicBezTo>
                <a:close/>
                <a:moveTo>
                  <a:pt x="17309" y="7592"/>
                </a:moveTo>
                <a:cubicBezTo>
                  <a:pt x="17268" y="5393"/>
                  <a:pt x="14388" y="3193"/>
                  <a:pt x="10767" y="3219"/>
                </a:cubicBezTo>
                <a:cubicBezTo>
                  <a:pt x="8052" y="3219"/>
                  <a:pt x="5213" y="5235"/>
                  <a:pt x="5172" y="7147"/>
                </a:cubicBezTo>
                <a:cubicBezTo>
                  <a:pt x="5131" y="9477"/>
                  <a:pt x="8134" y="11205"/>
                  <a:pt x="12248" y="11022"/>
                </a:cubicBezTo>
                <a:cubicBezTo>
                  <a:pt x="14799" y="10917"/>
                  <a:pt x="17185" y="9529"/>
                  <a:pt x="17309" y="759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CEA7644B-0D2E-EC4D-8175-02F716FD04AD}"/>
              </a:ext>
            </a:extLst>
          </p:cNvPr>
          <p:cNvSpPr/>
          <p:nvPr/>
        </p:nvSpPr>
        <p:spPr>
          <a:xfrm>
            <a:off x="9628594" y="3607389"/>
            <a:ext cx="581930" cy="9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8" h="21301" extrusionOk="0">
                <a:moveTo>
                  <a:pt x="17" y="14835"/>
                </a:moveTo>
                <a:cubicBezTo>
                  <a:pt x="17" y="11746"/>
                  <a:pt x="1619" y="8970"/>
                  <a:pt x="3877" y="6274"/>
                </a:cubicBezTo>
                <a:cubicBezTo>
                  <a:pt x="5109" y="4834"/>
                  <a:pt x="6136" y="3315"/>
                  <a:pt x="7327" y="1849"/>
                </a:cubicBezTo>
                <a:cubicBezTo>
                  <a:pt x="7737" y="1351"/>
                  <a:pt x="8230" y="854"/>
                  <a:pt x="8764" y="383"/>
                </a:cubicBezTo>
                <a:cubicBezTo>
                  <a:pt x="9298" y="-115"/>
                  <a:pt x="10160" y="-141"/>
                  <a:pt x="10653" y="383"/>
                </a:cubicBezTo>
                <a:cubicBezTo>
                  <a:pt x="12665" y="2451"/>
                  <a:pt x="14759" y="4519"/>
                  <a:pt x="16648" y="6614"/>
                </a:cubicBezTo>
                <a:cubicBezTo>
                  <a:pt x="17963" y="8080"/>
                  <a:pt x="19277" y="9599"/>
                  <a:pt x="20098" y="11196"/>
                </a:cubicBezTo>
                <a:cubicBezTo>
                  <a:pt x="20919" y="12871"/>
                  <a:pt x="21453" y="14626"/>
                  <a:pt x="20221" y="16432"/>
                </a:cubicBezTo>
                <a:cubicBezTo>
                  <a:pt x="18209" y="19443"/>
                  <a:pt x="14513" y="20935"/>
                  <a:pt x="9667" y="21276"/>
                </a:cubicBezTo>
                <a:cubicBezTo>
                  <a:pt x="7204" y="21459"/>
                  <a:pt x="5068" y="20621"/>
                  <a:pt x="3179" y="19548"/>
                </a:cubicBezTo>
                <a:cubicBezTo>
                  <a:pt x="880" y="18317"/>
                  <a:pt x="-147" y="16746"/>
                  <a:pt x="17" y="14835"/>
                </a:cubicBezTo>
                <a:close/>
                <a:moveTo>
                  <a:pt x="1906" y="13474"/>
                </a:moveTo>
                <a:cubicBezTo>
                  <a:pt x="1824" y="13474"/>
                  <a:pt x="1783" y="13474"/>
                  <a:pt x="1701" y="13474"/>
                </a:cubicBezTo>
                <a:cubicBezTo>
                  <a:pt x="1701" y="14259"/>
                  <a:pt x="1660" y="15018"/>
                  <a:pt x="1701" y="15804"/>
                </a:cubicBezTo>
                <a:cubicBezTo>
                  <a:pt x="1824" y="17924"/>
                  <a:pt x="5027" y="19914"/>
                  <a:pt x="7778" y="20202"/>
                </a:cubicBezTo>
                <a:cubicBezTo>
                  <a:pt x="12296" y="20700"/>
                  <a:pt x="15704" y="19338"/>
                  <a:pt x="18004" y="17008"/>
                </a:cubicBezTo>
                <a:cubicBezTo>
                  <a:pt x="19934" y="15044"/>
                  <a:pt x="19605" y="12976"/>
                  <a:pt x="18250" y="11012"/>
                </a:cubicBezTo>
                <a:cubicBezTo>
                  <a:pt x="16566" y="8578"/>
                  <a:pt x="14472" y="6247"/>
                  <a:pt x="12501" y="3917"/>
                </a:cubicBezTo>
                <a:cubicBezTo>
                  <a:pt x="11762" y="3027"/>
                  <a:pt x="10776" y="2215"/>
                  <a:pt x="9914" y="1351"/>
                </a:cubicBezTo>
                <a:cubicBezTo>
                  <a:pt x="6711" y="3655"/>
                  <a:pt x="1331" y="11772"/>
                  <a:pt x="2194" y="13159"/>
                </a:cubicBezTo>
                <a:cubicBezTo>
                  <a:pt x="2481" y="11536"/>
                  <a:pt x="3877" y="10489"/>
                  <a:pt x="5931" y="9782"/>
                </a:cubicBezTo>
                <a:cubicBezTo>
                  <a:pt x="8025" y="9075"/>
                  <a:pt x="10160" y="9363"/>
                  <a:pt x="12296" y="9703"/>
                </a:cubicBezTo>
                <a:cubicBezTo>
                  <a:pt x="14143" y="10018"/>
                  <a:pt x="15663" y="10698"/>
                  <a:pt x="16484" y="11719"/>
                </a:cubicBezTo>
                <a:cubicBezTo>
                  <a:pt x="17429" y="12871"/>
                  <a:pt x="17880" y="14128"/>
                  <a:pt x="17264" y="15516"/>
                </a:cubicBezTo>
                <a:cubicBezTo>
                  <a:pt x="16566" y="17165"/>
                  <a:pt x="13240" y="18998"/>
                  <a:pt x="10612" y="18998"/>
                </a:cubicBezTo>
                <a:cubicBezTo>
                  <a:pt x="6341" y="18998"/>
                  <a:pt x="3508" y="17375"/>
                  <a:pt x="2235" y="14861"/>
                </a:cubicBezTo>
                <a:cubicBezTo>
                  <a:pt x="1988" y="14442"/>
                  <a:pt x="2029" y="13945"/>
                  <a:pt x="1906" y="13474"/>
                </a:cubicBezTo>
                <a:close/>
                <a:moveTo>
                  <a:pt x="3672" y="13709"/>
                </a:moveTo>
                <a:cubicBezTo>
                  <a:pt x="3713" y="15908"/>
                  <a:pt x="6588" y="18108"/>
                  <a:pt x="10201" y="18082"/>
                </a:cubicBezTo>
                <a:cubicBezTo>
                  <a:pt x="12912" y="18082"/>
                  <a:pt x="15745" y="16066"/>
                  <a:pt x="15786" y="14154"/>
                </a:cubicBezTo>
                <a:cubicBezTo>
                  <a:pt x="15827" y="11824"/>
                  <a:pt x="12829" y="10096"/>
                  <a:pt x="8723" y="10279"/>
                </a:cubicBezTo>
                <a:cubicBezTo>
                  <a:pt x="6177" y="10384"/>
                  <a:pt x="3795" y="11772"/>
                  <a:pt x="3672" y="1370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5062B135-E06E-F54C-A8FF-3FB8DEA6F551}"/>
              </a:ext>
            </a:extLst>
          </p:cNvPr>
          <p:cNvSpPr/>
          <p:nvPr/>
        </p:nvSpPr>
        <p:spPr>
          <a:xfrm>
            <a:off x="6509616" y="3715217"/>
            <a:ext cx="581744" cy="9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1" h="21301" extrusionOk="0">
                <a:moveTo>
                  <a:pt x="10" y="14835"/>
                </a:moveTo>
                <a:cubicBezTo>
                  <a:pt x="10" y="11746"/>
                  <a:pt x="1615" y="8970"/>
                  <a:pt x="3878" y="6274"/>
                </a:cubicBezTo>
                <a:cubicBezTo>
                  <a:pt x="5112" y="4834"/>
                  <a:pt x="6141" y="3315"/>
                  <a:pt x="7334" y="1849"/>
                </a:cubicBezTo>
                <a:cubicBezTo>
                  <a:pt x="7745" y="1351"/>
                  <a:pt x="8239" y="854"/>
                  <a:pt x="8774" y="383"/>
                </a:cubicBezTo>
                <a:cubicBezTo>
                  <a:pt x="9309" y="-115"/>
                  <a:pt x="10173" y="-141"/>
                  <a:pt x="10666" y="383"/>
                </a:cubicBezTo>
                <a:cubicBezTo>
                  <a:pt x="12682" y="2451"/>
                  <a:pt x="14781" y="4519"/>
                  <a:pt x="16673" y="6614"/>
                </a:cubicBezTo>
                <a:cubicBezTo>
                  <a:pt x="17990" y="8080"/>
                  <a:pt x="19306" y="9599"/>
                  <a:pt x="20129" y="11196"/>
                </a:cubicBezTo>
                <a:cubicBezTo>
                  <a:pt x="20952" y="12871"/>
                  <a:pt x="21487" y="14626"/>
                  <a:pt x="20253" y="16432"/>
                </a:cubicBezTo>
                <a:cubicBezTo>
                  <a:pt x="18237" y="19443"/>
                  <a:pt x="14534" y="20935"/>
                  <a:pt x="9679" y="21276"/>
                </a:cubicBezTo>
                <a:cubicBezTo>
                  <a:pt x="7210" y="21459"/>
                  <a:pt x="5071" y="20621"/>
                  <a:pt x="3178" y="19548"/>
                </a:cubicBezTo>
                <a:cubicBezTo>
                  <a:pt x="874" y="18291"/>
                  <a:pt x="-113" y="16746"/>
                  <a:pt x="10" y="14835"/>
                </a:cubicBezTo>
                <a:close/>
                <a:moveTo>
                  <a:pt x="1944" y="13447"/>
                </a:moveTo>
                <a:cubicBezTo>
                  <a:pt x="1862" y="13447"/>
                  <a:pt x="1821" y="13447"/>
                  <a:pt x="1738" y="13447"/>
                </a:cubicBezTo>
                <a:cubicBezTo>
                  <a:pt x="1738" y="14233"/>
                  <a:pt x="1697" y="14992"/>
                  <a:pt x="1738" y="15778"/>
                </a:cubicBezTo>
                <a:cubicBezTo>
                  <a:pt x="1862" y="17898"/>
                  <a:pt x="5071" y="19888"/>
                  <a:pt x="7828" y="20176"/>
                </a:cubicBezTo>
                <a:cubicBezTo>
                  <a:pt x="12353" y="20674"/>
                  <a:pt x="15768" y="19312"/>
                  <a:pt x="18072" y="16982"/>
                </a:cubicBezTo>
                <a:cubicBezTo>
                  <a:pt x="20006" y="15018"/>
                  <a:pt x="19677" y="12950"/>
                  <a:pt x="18319" y="10986"/>
                </a:cubicBezTo>
                <a:cubicBezTo>
                  <a:pt x="16632" y="8551"/>
                  <a:pt x="14534" y="6221"/>
                  <a:pt x="12559" y="3891"/>
                </a:cubicBezTo>
                <a:cubicBezTo>
                  <a:pt x="11818" y="3001"/>
                  <a:pt x="10831" y="2189"/>
                  <a:pt x="9967" y="1325"/>
                </a:cubicBezTo>
                <a:cubicBezTo>
                  <a:pt x="6758" y="3629"/>
                  <a:pt x="1368" y="11746"/>
                  <a:pt x="2232" y="13133"/>
                </a:cubicBezTo>
                <a:cubicBezTo>
                  <a:pt x="2520" y="11510"/>
                  <a:pt x="3919" y="10463"/>
                  <a:pt x="5976" y="9756"/>
                </a:cubicBezTo>
                <a:cubicBezTo>
                  <a:pt x="8074" y="9049"/>
                  <a:pt x="10214" y="9337"/>
                  <a:pt x="12353" y="9677"/>
                </a:cubicBezTo>
                <a:cubicBezTo>
                  <a:pt x="14205" y="9991"/>
                  <a:pt x="15727" y="10672"/>
                  <a:pt x="16550" y="11693"/>
                </a:cubicBezTo>
                <a:cubicBezTo>
                  <a:pt x="17496" y="12845"/>
                  <a:pt x="17949" y="14102"/>
                  <a:pt x="17331" y="15490"/>
                </a:cubicBezTo>
                <a:cubicBezTo>
                  <a:pt x="16632" y="17139"/>
                  <a:pt x="13299" y="18972"/>
                  <a:pt x="10666" y="18972"/>
                </a:cubicBezTo>
                <a:cubicBezTo>
                  <a:pt x="6388" y="18972"/>
                  <a:pt x="3549" y="17348"/>
                  <a:pt x="2273" y="14835"/>
                </a:cubicBezTo>
                <a:cubicBezTo>
                  <a:pt x="1985" y="14416"/>
                  <a:pt x="2026" y="13919"/>
                  <a:pt x="1944" y="13447"/>
                </a:cubicBezTo>
                <a:close/>
                <a:moveTo>
                  <a:pt x="3672" y="13709"/>
                </a:moveTo>
                <a:cubicBezTo>
                  <a:pt x="3713" y="15908"/>
                  <a:pt x="6593" y="18108"/>
                  <a:pt x="10214" y="18082"/>
                </a:cubicBezTo>
                <a:cubicBezTo>
                  <a:pt x="12929" y="18082"/>
                  <a:pt x="15768" y="16066"/>
                  <a:pt x="15809" y="14154"/>
                </a:cubicBezTo>
                <a:cubicBezTo>
                  <a:pt x="15850" y="11824"/>
                  <a:pt x="12847" y="10096"/>
                  <a:pt x="8733" y="10279"/>
                </a:cubicBezTo>
                <a:cubicBezTo>
                  <a:pt x="6182" y="10384"/>
                  <a:pt x="3796" y="11772"/>
                  <a:pt x="3672" y="1370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759BA142-43CF-454C-8967-E05AA4596E24}"/>
              </a:ext>
            </a:extLst>
          </p:cNvPr>
          <p:cNvSpPr/>
          <p:nvPr/>
        </p:nvSpPr>
        <p:spPr>
          <a:xfrm>
            <a:off x="3518539" y="3817885"/>
            <a:ext cx="581929" cy="928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8" h="21301" extrusionOk="0">
                <a:moveTo>
                  <a:pt x="17" y="14835"/>
                </a:moveTo>
                <a:cubicBezTo>
                  <a:pt x="17" y="11746"/>
                  <a:pt x="1619" y="8970"/>
                  <a:pt x="3877" y="6274"/>
                </a:cubicBezTo>
                <a:cubicBezTo>
                  <a:pt x="5109" y="4834"/>
                  <a:pt x="6136" y="3315"/>
                  <a:pt x="7327" y="1849"/>
                </a:cubicBezTo>
                <a:cubicBezTo>
                  <a:pt x="7737" y="1351"/>
                  <a:pt x="8230" y="854"/>
                  <a:pt x="8764" y="383"/>
                </a:cubicBezTo>
                <a:cubicBezTo>
                  <a:pt x="9298" y="-115"/>
                  <a:pt x="10160" y="-141"/>
                  <a:pt x="10653" y="383"/>
                </a:cubicBezTo>
                <a:cubicBezTo>
                  <a:pt x="12665" y="2451"/>
                  <a:pt x="14759" y="4519"/>
                  <a:pt x="16648" y="6614"/>
                </a:cubicBezTo>
                <a:cubicBezTo>
                  <a:pt x="17962" y="8080"/>
                  <a:pt x="19277" y="9599"/>
                  <a:pt x="20098" y="11196"/>
                </a:cubicBezTo>
                <a:cubicBezTo>
                  <a:pt x="20919" y="12871"/>
                  <a:pt x="21453" y="14626"/>
                  <a:pt x="20221" y="16432"/>
                </a:cubicBezTo>
                <a:cubicBezTo>
                  <a:pt x="18209" y="19443"/>
                  <a:pt x="14513" y="20935"/>
                  <a:pt x="9667" y="21276"/>
                </a:cubicBezTo>
                <a:cubicBezTo>
                  <a:pt x="7204" y="21459"/>
                  <a:pt x="5068" y="20621"/>
                  <a:pt x="3179" y="19548"/>
                </a:cubicBezTo>
                <a:cubicBezTo>
                  <a:pt x="880" y="18291"/>
                  <a:pt x="-147" y="16746"/>
                  <a:pt x="17" y="14835"/>
                </a:cubicBezTo>
                <a:close/>
                <a:moveTo>
                  <a:pt x="1906" y="13447"/>
                </a:moveTo>
                <a:cubicBezTo>
                  <a:pt x="1824" y="13447"/>
                  <a:pt x="1783" y="13447"/>
                  <a:pt x="1701" y="13447"/>
                </a:cubicBezTo>
                <a:cubicBezTo>
                  <a:pt x="1701" y="14233"/>
                  <a:pt x="1660" y="14992"/>
                  <a:pt x="1701" y="15778"/>
                </a:cubicBezTo>
                <a:cubicBezTo>
                  <a:pt x="1824" y="17898"/>
                  <a:pt x="5027" y="19888"/>
                  <a:pt x="7778" y="20176"/>
                </a:cubicBezTo>
                <a:cubicBezTo>
                  <a:pt x="12296" y="20674"/>
                  <a:pt x="15704" y="19312"/>
                  <a:pt x="18004" y="16982"/>
                </a:cubicBezTo>
                <a:cubicBezTo>
                  <a:pt x="19934" y="15018"/>
                  <a:pt x="19605" y="12950"/>
                  <a:pt x="18250" y="10986"/>
                </a:cubicBezTo>
                <a:cubicBezTo>
                  <a:pt x="16566" y="8551"/>
                  <a:pt x="14472" y="6221"/>
                  <a:pt x="12501" y="3891"/>
                </a:cubicBezTo>
                <a:cubicBezTo>
                  <a:pt x="11762" y="3001"/>
                  <a:pt x="10776" y="2189"/>
                  <a:pt x="9914" y="1325"/>
                </a:cubicBezTo>
                <a:cubicBezTo>
                  <a:pt x="6711" y="3629"/>
                  <a:pt x="1331" y="11746"/>
                  <a:pt x="2194" y="13133"/>
                </a:cubicBezTo>
                <a:cubicBezTo>
                  <a:pt x="2481" y="11510"/>
                  <a:pt x="3877" y="10463"/>
                  <a:pt x="5931" y="9756"/>
                </a:cubicBezTo>
                <a:cubicBezTo>
                  <a:pt x="8025" y="9049"/>
                  <a:pt x="10160" y="9337"/>
                  <a:pt x="12296" y="9677"/>
                </a:cubicBezTo>
                <a:cubicBezTo>
                  <a:pt x="14143" y="9991"/>
                  <a:pt x="15663" y="10672"/>
                  <a:pt x="16484" y="11693"/>
                </a:cubicBezTo>
                <a:cubicBezTo>
                  <a:pt x="17429" y="12845"/>
                  <a:pt x="17880" y="14102"/>
                  <a:pt x="17264" y="15490"/>
                </a:cubicBezTo>
                <a:cubicBezTo>
                  <a:pt x="16566" y="17139"/>
                  <a:pt x="13240" y="18972"/>
                  <a:pt x="10612" y="18972"/>
                </a:cubicBezTo>
                <a:cubicBezTo>
                  <a:pt x="6341" y="18972"/>
                  <a:pt x="3508" y="17348"/>
                  <a:pt x="2235" y="14835"/>
                </a:cubicBezTo>
                <a:cubicBezTo>
                  <a:pt x="1988" y="14416"/>
                  <a:pt x="1988" y="13919"/>
                  <a:pt x="1906" y="13447"/>
                </a:cubicBezTo>
                <a:close/>
                <a:moveTo>
                  <a:pt x="3672" y="13709"/>
                </a:moveTo>
                <a:cubicBezTo>
                  <a:pt x="3713" y="15908"/>
                  <a:pt x="6588" y="18108"/>
                  <a:pt x="10201" y="18082"/>
                </a:cubicBezTo>
                <a:cubicBezTo>
                  <a:pt x="12912" y="18082"/>
                  <a:pt x="15745" y="16066"/>
                  <a:pt x="15786" y="14154"/>
                </a:cubicBezTo>
                <a:cubicBezTo>
                  <a:pt x="15827" y="11824"/>
                  <a:pt x="12829" y="10096"/>
                  <a:pt x="8723" y="10279"/>
                </a:cubicBezTo>
                <a:cubicBezTo>
                  <a:pt x="6177" y="10384"/>
                  <a:pt x="3795" y="11772"/>
                  <a:pt x="3672" y="1370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3036586A-3EF0-764C-932E-45188D18DA6B}"/>
              </a:ext>
            </a:extLst>
          </p:cNvPr>
          <p:cNvSpPr/>
          <p:nvPr/>
        </p:nvSpPr>
        <p:spPr>
          <a:xfrm>
            <a:off x="1870896" y="3566919"/>
            <a:ext cx="8407638" cy="48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25" extrusionOk="0">
                <a:moveTo>
                  <a:pt x="42" y="21525"/>
                </a:moveTo>
                <a:cubicBezTo>
                  <a:pt x="133" y="20048"/>
                  <a:pt x="216" y="18519"/>
                  <a:pt x="317" y="17093"/>
                </a:cubicBezTo>
                <a:cubicBezTo>
                  <a:pt x="352" y="16583"/>
                  <a:pt x="409" y="16074"/>
                  <a:pt x="461" y="15972"/>
                </a:cubicBezTo>
                <a:cubicBezTo>
                  <a:pt x="1221" y="15055"/>
                  <a:pt x="1982" y="14291"/>
                  <a:pt x="2742" y="13425"/>
                </a:cubicBezTo>
                <a:cubicBezTo>
                  <a:pt x="3664" y="12406"/>
                  <a:pt x="4582" y="11438"/>
                  <a:pt x="5504" y="10368"/>
                </a:cubicBezTo>
                <a:cubicBezTo>
                  <a:pt x="6522" y="9146"/>
                  <a:pt x="7536" y="7617"/>
                  <a:pt x="8554" y="6650"/>
                </a:cubicBezTo>
                <a:cubicBezTo>
                  <a:pt x="9708" y="5529"/>
                  <a:pt x="10861" y="4968"/>
                  <a:pt x="12015" y="4051"/>
                </a:cubicBezTo>
                <a:cubicBezTo>
                  <a:pt x="13085" y="3236"/>
                  <a:pt x="14152" y="2014"/>
                  <a:pt x="15218" y="1453"/>
                </a:cubicBezTo>
                <a:cubicBezTo>
                  <a:pt x="16459" y="791"/>
                  <a:pt x="17700" y="638"/>
                  <a:pt x="18941" y="333"/>
                </a:cubicBezTo>
                <a:cubicBezTo>
                  <a:pt x="19719" y="129"/>
                  <a:pt x="20501" y="-75"/>
                  <a:pt x="21279" y="27"/>
                </a:cubicBezTo>
                <a:cubicBezTo>
                  <a:pt x="21379" y="27"/>
                  <a:pt x="21475" y="1861"/>
                  <a:pt x="21576" y="2880"/>
                </a:cubicBezTo>
                <a:cubicBezTo>
                  <a:pt x="21489" y="3695"/>
                  <a:pt x="21406" y="5121"/>
                  <a:pt x="21314" y="5172"/>
                </a:cubicBezTo>
                <a:cubicBezTo>
                  <a:pt x="19592" y="6038"/>
                  <a:pt x="17870" y="6599"/>
                  <a:pt x="16149" y="7516"/>
                </a:cubicBezTo>
                <a:cubicBezTo>
                  <a:pt x="14431" y="8433"/>
                  <a:pt x="12718" y="9553"/>
                  <a:pt x="11005" y="10878"/>
                </a:cubicBezTo>
                <a:cubicBezTo>
                  <a:pt x="9297" y="12202"/>
                  <a:pt x="7593" y="13833"/>
                  <a:pt x="5884" y="15463"/>
                </a:cubicBezTo>
                <a:cubicBezTo>
                  <a:pt x="4306" y="16991"/>
                  <a:pt x="2733" y="18672"/>
                  <a:pt x="1156" y="20251"/>
                </a:cubicBezTo>
                <a:cubicBezTo>
                  <a:pt x="780" y="20659"/>
                  <a:pt x="400" y="21066"/>
                  <a:pt x="24" y="21423"/>
                </a:cubicBezTo>
                <a:cubicBezTo>
                  <a:pt x="2" y="21423"/>
                  <a:pt x="-24" y="21219"/>
                  <a:pt x="42" y="2152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2A82714-9CC3-004D-85F9-157E470BE35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703512" y="2025240"/>
            <a:ext cx="1233243" cy="889056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ED99B21-0D01-4A45-AE4F-AEA5A615BCA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02312" y="1771240"/>
            <a:ext cx="1233243" cy="889056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F4D60CA6-3C66-C74D-912B-81C145C0722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731779" y="1618840"/>
            <a:ext cx="1233243" cy="889056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23B5ADF-A751-5745-80AF-98F9F4F188C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176713" y="4963174"/>
            <a:ext cx="1233243" cy="889056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9A82B46-BB91-AB41-8741-58FB80C7942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131580" y="4870041"/>
            <a:ext cx="1233243" cy="889056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5EFF5737-ED0D-F94A-8745-596559CFB663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9298113" y="4743041"/>
            <a:ext cx="1233243" cy="889056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97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">
            <a:extLst>
              <a:ext uri="{FF2B5EF4-FFF2-40B4-BE49-F238E27FC236}">
                <a16:creationId xmlns:a16="http://schemas.microsoft.com/office/drawing/2014/main" id="{C30118D4-CFF9-6F48-ACB7-2F9BAC99F7FF}"/>
              </a:ext>
            </a:extLst>
          </p:cNvPr>
          <p:cNvSpPr/>
          <p:nvPr/>
        </p:nvSpPr>
        <p:spPr>
          <a:xfrm>
            <a:off x="1224440" y="1833672"/>
            <a:ext cx="1939624" cy="1429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55" extrusionOk="0">
                <a:moveTo>
                  <a:pt x="0" y="18477"/>
                </a:moveTo>
                <a:cubicBezTo>
                  <a:pt x="154" y="18634"/>
                  <a:pt x="231" y="18739"/>
                  <a:pt x="328" y="18818"/>
                </a:cubicBezTo>
                <a:cubicBezTo>
                  <a:pt x="2044" y="20051"/>
                  <a:pt x="3934" y="20576"/>
                  <a:pt x="5824" y="20996"/>
                </a:cubicBezTo>
                <a:cubicBezTo>
                  <a:pt x="7232" y="21311"/>
                  <a:pt x="8659" y="21443"/>
                  <a:pt x="10086" y="21521"/>
                </a:cubicBezTo>
                <a:cubicBezTo>
                  <a:pt x="11359" y="21600"/>
                  <a:pt x="12651" y="21521"/>
                  <a:pt x="13944" y="21469"/>
                </a:cubicBezTo>
                <a:cubicBezTo>
                  <a:pt x="15294" y="21416"/>
                  <a:pt x="16624" y="21338"/>
                  <a:pt x="17974" y="21233"/>
                </a:cubicBezTo>
                <a:cubicBezTo>
                  <a:pt x="18321" y="21206"/>
                  <a:pt x="18823" y="21206"/>
                  <a:pt x="18996" y="20891"/>
                </a:cubicBezTo>
                <a:cubicBezTo>
                  <a:pt x="20076" y="19080"/>
                  <a:pt x="20809" y="17060"/>
                  <a:pt x="21195" y="14724"/>
                </a:cubicBezTo>
                <a:cubicBezTo>
                  <a:pt x="21600" y="12309"/>
                  <a:pt x="21561" y="10000"/>
                  <a:pt x="21195" y="7637"/>
                </a:cubicBezTo>
                <a:cubicBezTo>
                  <a:pt x="21021" y="6535"/>
                  <a:pt x="20944" y="5407"/>
                  <a:pt x="20829" y="4304"/>
                </a:cubicBezTo>
                <a:cubicBezTo>
                  <a:pt x="20694" y="2887"/>
                  <a:pt x="20578" y="1470"/>
                  <a:pt x="20462" y="53"/>
                </a:cubicBezTo>
                <a:cubicBezTo>
                  <a:pt x="20289" y="79"/>
                  <a:pt x="20154" y="79"/>
                  <a:pt x="20038" y="79"/>
                </a:cubicBezTo>
                <a:cubicBezTo>
                  <a:pt x="18495" y="53"/>
                  <a:pt x="16933" y="0"/>
                  <a:pt x="15390" y="0"/>
                </a:cubicBezTo>
                <a:cubicBezTo>
                  <a:pt x="13076" y="26"/>
                  <a:pt x="10781" y="105"/>
                  <a:pt x="8466" y="131"/>
                </a:cubicBezTo>
                <a:cubicBezTo>
                  <a:pt x="6634" y="184"/>
                  <a:pt x="4783" y="210"/>
                  <a:pt x="2951" y="236"/>
                </a:cubicBezTo>
                <a:cubicBezTo>
                  <a:pt x="2642" y="236"/>
                  <a:pt x="2469" y="341"/>
                  <a:pt x="2507" y="866"/>
                </a:cubicBezTo>
                <a:cubicBezTo>
                  <a:pt x="2661" y="2572"/>
                  <a:pt x="2796" y="4304"/>
                  <a:pt x="2912" y="6010"/>
                </a:cubicBezTo>
                <a:cubicBezTo>
                  <a:pt x="2989" y="7270"/>
                  <a:pt x="2970" y="8556"/>
                  <a:pt x="3105" y="9816"/>
                </a:cubicBezTo>
                <a:cubicBezTo>
                  <a:pt x="3375" y="12493"/>
                  <a:pt x="2739" y="14776"/>
                  <a:pt x="1466" y="16745"/>
                </a:cubicBezTo>
                <a:cubicBezTo>
                  <a:pt x="1022" y="17401"/>
                  <a:pt x="501" y="17899"/>
                  <a:pt x="0" y="1847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584720FE-678F-2049-AF00-B68126AE7D18}"/>
              </a:ext>
            </a:extLst>
          </p:cNvPr>
          <p:cNvSpPr/>
          <p:nvPr/>
        </p:nvSpPr>
        <p:spPr>
          <a:xfrm>
            <a:off x="1491522" y="1524003"/>
            <a:ext cx="1631432" cy="233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4" y="1129"/>
                </a:moveTo>
                <a:cubicBezTo>
                  <a:pt x="1291" y="1773"/>
                  <a:pt x="1245" y="2418"/>
                  <a:pt x="1222" y="3063"/>
                </a:cubicBezTo>
                <a:cubicBezTo>
                  <a:pt x="1545" y="4352"/>
                  <a:pt x="1890" y="5481"/>
                  <a:pt x="2190" y="6931"/>
                </a:cubicBezTo>
                <a:cubicBezTo>
                  <a:pt x="2421" y="8221"/>
                  <a:pt x="2697" y="9672"/>
                  <a:pt x="2789" y="11445"/>
                </a:cubicBezTo>
                <a:cubicBezTo>
                  <a:pt x="2835" y="12573"/>
                  <a:pt x="2651" y="15475"/>
                  <a:pt x="2490" y="15797"/>
                </a:cubicBezTo>
                <a:cubicBezTo>
                  <a:pt x="2236" y="16281"/>
                  <a:pt x="1798" y="15958"/>
                  <a:pt x="1660" y="14669"/>
                </a:cubicBezTo>
                <a:cubicBezTo>
                  <a:pt x="1268" y="11123"/>
                  <a:pt x="1014" y="7093"/>
                  <a:pt x="669" y="3224"/>
                </a:cubicBezTo>
                <a:cubicBezTo>
                  <a:pt x="576" y="2257"/>
                  <a:pt x="346" y="1773"/>
                  <a:pt x="184" y="967"/>
                </a:cubicBezTo>
                <a:cubicBezTo>
                  <a:pt x="115" y="1773"/>
                  <a:pt x="0" y="2579"/>
                  <a:pt x="0" y="3385"/>
                </a:cubicBezTo>
                <a:cubicBezTo>
                  <a:pt x="46" y="8543"/>
                  <a:pt x="138" y="13863"/>
                  <a:pt x="231" y="19021"/>
                </a:cubicBezTo>
                <a:cubicBezTo>
                  <a:pt x="254" y="19988"/>
                  <a:pt x="415" y="21600"/>
                  <a:pt x="507" y="21600"/>
                </a:cubicBezTo>
                <a:cubicBezTo>
                  <a:pt x="1798" y="21439"/>
                  <a:pt x="3089" y="20955"/>
                  <a:pt x="4380" y="20633"/>
                </a:cubicBezTo>
                <a:cubicBezTo>
                  <a:pt x="7907" y="19827"/>
                  <a:pt x="11411" y="18699"/>
                  <a:pt x="14938" y="18376"/>
                </a:cubicBezTo>
                <a:cubicBezTo>
                  <a:pt x="17151" y="18054"/>
                  <a:pt x="19387" y="19021"/>
                  <a:pt x="21600" y="19343"/>
                </a:cubicBezTo>
                <a:cubicBezTo>
                  <a:pt x="21485" y="13540"/>
                  <a:pt x="21369" y="7737"/>
                  <a:pt x="21254" y="1934"/>
                </a:cubicBezTo>
                <a:cubicBezTo>
                  <a:pt x="21231" y="1128"/>
                  <a:pt x="21139" y="0"/>
                  <a:pt x="21070" y="0"/>
                </a:cubicBezTo>
                <a:cubicBezTo>
                  <a:pt x="20102" y="0"/>
                  <a:pt x="19133" y="161"/>
                  <a:pt x="18142" y="161"/>
                </a:cubicBezTo>
                <a:cubicBezTo>
                  <a:pt x="18119" y="806"/>
                  <a:pt x="18096" y="1290"/>
                  <a:pt x="18073" y="1934"/>
                </a:cubicBezTo>
                <a:cubicBezTo>
                  <a:pt x="18419" y="3224"/>
                  <a:pt x="18765" y="4191"/>
                  <a:pt x="19087" y="5803"/>
                </a:cubicBezTo>
                <a:cubicBezTo>
                  <a:pt x="19272" y="6609"/>
                  <a:pt x="19525" y="8543"/>
                  <a:pt x="19502" y="9511"/>
                </a:cubicBezTo>
                <a:cubicBezTo>
                  <a:pt x="19433" y="11606"/>
                  <a:pt x="19249" y="14185"/>
                  <a:pt x="18995" y="15313"/>
                </a:cubicBezTo>
                <a:cubicBezTo>
                  <a:pt x="18857" y="15958"/>
                  <a:pt x="18396" y="14507"/>
                  <a:pt x="18257" y="13218"/>
                </a:cubicBezTo>
                <a:cubicBezTo>
                  <a:pt x="17912" y="9833"/>
                  <a:pt x="17658" y="5964"/>
                  <a:pt x="17358" y="2418"/>
                </a:cubicBezTo>
                <a:cubicBezTo>
                  <a:pt x="17289" y="1612"/>
                  <a:pt x="17128" y="967"/>
                  <a:pt x="17013" y="967"/>
                </a:cubicBezTo>
                <a:cubicBezTo>
                  <a:pt x="15768" y="1128"/>
                  <a:pt x="14523" y="1290"/>
                  <a:pt x="13301" y="1612"/>
                </a:cubicBezTo>
                <a:cubicBezTo>
                  <a:pt x="13232" y="1612"/>
                  <a:pt x="13140" y="1934"/>
                  <a:pt x="13071" y="2096"/>
                </a:cubicBezTo>
                <a:cubicBezTo>
                  <a:pt x="13048" y="2579"/>
                  <a:pt x="13025" y="3063"/>
                  <a:pt x="13002" y="3546"/>
                </a:cubicBezTo>
                <a:cubicBezTo>
                  <a:pt x="13301" y="4352"/>
                  <a:pt x="13601" y="4997"/>
                  <a:pt x="13878" y="5964"/>
                </a:cubicBezTo>
                <a:cubicBezTo>
                  <a:pt x="14177" y="6931"/>
                  <a:pt x="14523" y="7899"/>
                  <a:pt x="14730" y="9511"/>
                </a:cubicBezTo>
                <a:cubicBezTo>
                  <a:pt x="14846" y="10478"/>
                  <a:pt x="14753" y="13702"/>
                  <a:pt x="14615" y="14507"/>
                </a:cubicBezTo>
                <a:cubicBezTo>
                  <a:pt x="14408" y="15475"/>
                  <a:pt x="13993" y="15958"/>
                  <a:pt x="13808" y="15152"/>
                </a:cubicBezTo>
                <a:cubicBezTo>
                  <a:pt x="13370" y="13057"/>
                  <a:pt x="12932" y="10478"/>
                  <a:pt x="12633" y="7415"/>
                </a:cubicBezTo>
                <a:cubicBezTo>
                  <a:pt x="12264" y="3385"/>
                  <a:pt x="11918" y="967"/>
                  <a:pt x="11157" y="1934"/>
                </a:cubicBezTo>
                <a:cubicBezTo>
                  <a:pt x="10673" y="2579"/>
                  <a:pt x="10166" y="2095"/>
                  <a:pt x="9682" y="2095"/>
                </a:cubicBezTo>
                <a:cubicBezTo>
                  <a:pt x="9037" y="2095"/>
                  <a:pt x="8414" y="2095"/>
                  <a:pt x="7769" y="2095"/>
                </a:cubicBezTo>
                <a:cubicBezTo>
                  <a:pt x="7953" y="3707"/>
                  <a:pt x="8253" y="4030"/>
                  <a:pt x="8368" y="5158"/>
                </a:cubicBezTo>
                <a:cubicBezTo>
                  <a:pt x="8599" y="7254"/>
                  <a:pt x="8783" y="9833"/>
                  <a:pt x="8875" y="12412"/>
                </a:cubicBezTo>
                <a:cubicBezTo>
                  <a:pt x="8898" y="13057"/>
                  <a:pt x="8599" y="14991"/>
                  <a:pt x="8414" y="15313"/>
                </a:cubicBezTo>
                <a:cubicBezTo>
                  <a:pt x="7953" y="15958"/>
                  <a:pt x="7699" y="14185"/>
                  <a:pt x="7561" y="11122"/>
                </a:cubicBezTo>
                <a:cubicBezTo>
                  <a:pt x="7238" y="4514"/>
                  <a:pt x="6224" y="806"/>
                  <a:pt x="5187" y="1773"/>
                </a:cubicBezTo>
                <a:cubicBezTo>
                  <a:pt x="5025" y="1934"/>
                  <a:pt x="4887" y="1773"/>
                  <a:pt x="4726" y="1773"/>
                </a:cubicBezTo>
                <a:cubicBezTo>
                  <a:pt x="3550" y="1612"/>
                  <a:pt x="2421" y="1290"/>
                  <a:pt x="1314" y="112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F3549545-C9C9-1C43-A00B-3123258E1841}"/>
              </a:ext>
            </a:extLst>
          </p:cNvPr>
          <p:cNvSpPr/>
          <p:nvPr/>
        </p:nvSpPr>
        <p:spPr>
          <a:xfrm>
            <a:off x="3743852" y="1901171"/>
            <a:ext cx="1939624" cy="1429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55" extrusionOk="0">
                <a:moveTo>
                  <a:pt x="0" y="18477"/>
                </a:moveTo>
                <a:cubicBezTo>
                  <a:pt x="154" y="18634"/>
                  <a:pt x="231" y="18739"/>
                  <a:pt x="328" y="18818"/>
                </a:cubicBezTo>
                <a:cubicBezTo>
                  <a:pt x="2044" y="20051"/>
                  <a:pt x="3934" y="20576"/>
                  <a:pt x="5824" y="20996"/>
                </a:cubicBezTo>
                <a:cubicBezTo>
                  <a:pt x="7232" y="21311"/>
                  <a:pt x="8659" y="21443"/>
                  <a:pt x="10086" y="21521"/>
                </a:cubicBezTo>
                <a:cubicBezTo>
                  <a:pt x="11359" y="21600"/>
                  <a:pt x="12651" y="21521"/>
                  <a:pt x="13944" y="21469"/>
                </a:cubicBezTo>
                <a:cubicBezTo>
                  <a:pt x="15294" y="21416"/>
                  <a:pt x="16624" y="21338"/>
                  <a:pt x="17974" y="21233"/>
                </a:cubicBezTo>
                <a:cubicBezTo>
                  <a:pt x="18321" y="21206"/>
                  <a:pt x="18823" y="21206"/>
                  <a:pt x="18996" y="20891"/>
                </a:cubicBezTo>
                <a:cubicBezTo>
                  <a:pt x="20076" y="19080"/>
                  <a:pt x="20809" y="17060"/>
                  <a:pt x="21195" y="14724"/>
                </a:cubicBezTo>
                <a:cubicBezTo>
                  <a:pt x="21600" y="12309"/>
                  <a:pt x="21561" y="10000"/>
                  <a:pt x="21195" y="7637"/>
                </a:cubicBezTo>
                <a:cubicBezTo>
                  <a:pt x="21021" y="6535"/>
                  <a:pt x="20944" y="5407"/>
                  <a:pt x="20829" y="4304"/>
                </a:cubicBezTo>
                <a:cubicBezTo>
                  <a:pt x="20694" y="2887"/>
                  <a:pt x="20578" y="1470"/>
                  <a:pt x="20462" y="53"/>
                </a:cubicBezTo>
                <a:cubicBezTo>
                  <a:pt x="20289" y="79"/>
                  <a:pt x="20154" y="79"/>
                  <a:pt x="20038" y="79"/>
                </a:cubicBezTo>
                <a:cubicBezTo>
                  <a:pt x="18495" y="53"/>
                  <a:pt x="16933" y="0"/>
                  <a:pt x="15390" y="0"/>
                </a:cubicBezTo>
                <a:cubicBezTo>
                  <a:pt x="13076" y="26"/>
                  <a:pt x="10781" y="105"/>
                  <a:pt x="8466" y="131"/>
                </a:cubicBezTo>
                <a:cubicBezTo>
                  <a:pt x="6634" y="184"/>
                  <a:pt x="4783" y="210"/>
                  <a:pt x="2951" y="236"/>
                </a:cubicBezTo>
                <a:cubicBezTo>
                  <a:pt x="2642" y="236"/>
                  <a:pt x="2469" y="341"/>
                  <a:pt x="2507" y="866"/>
                </a:cubicBezTo>
                <a:cubicBezTo>
                  <a:pt x="2661" y="2572"/>
                  <a:pt x="2796" y="4304"/>
                  <a:pt x="2912" y="6010"/>
                </a:cubicBezTo>
                <a:cubicBezTo>
                  <a:pt x="2989" y="7270"/>
                  <a:pt x="2970" y="8556"/>
                  <a:pt x="3105" y="9816"/>
                </a:cubicBezTo>
                <a:cubicBezTo>
                  <a:pt x="3375" y="12493"/>
                  <a:pt x="2739" y="14776"/>
                  <a:pt x="1466" y="16745"/>
                </a:cubicBezTo>
                <a:cubicBezTo>
                  <a:pt x="1022" y="17401"/>
                  <a:pt x="501" y="17899"/>
                  <a:pt x="0" y="1847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6D7E4E26-FD6D-554A-83DE-A22B3A8CC786}"/>
              </a:ext>
            </a:extLst>
          </p:cNvPr>
          <p:cNvSpPr/>
          <p:nvPr/>
        </p:nvSpPr>
        <p:spPr>
          <a:xfrm>
            <a:off x="3959107" y="1539405"/>
            <a:ext cx="1631432" cy="233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4" y="1129"/>
                </a:moveTo>
                <a:cubicBezTo>
                  <a:pt x="1291" y="1773"/>
                  <a:pt x="1245" y="2418"/>
                  <a:pt x="1222" y="3063"/>
                </a:cubicBezTo>
                <a:cubicBezTo>
                  <a:pt x="1545" y="4352"/>
                  <a:pt x="1890" y="5481"/>
                  <a:pt x="2190" y="6931"/>
                </a:cubicBezTo>
                <a:cubicBezTo>
                  <a:pt x="2421" y="8221"/>
                  <a:pt x="2697" y="9672"/>
                  <a:pt x="2789" y="11445"/>
                </a:cubicBezTo>
                <a:cubicBezTo>
                  <a:pt x="2835" y="12573"/>
                  <a:pt x="2651" y="15475"/>
                  <a:pt x="2490" y="15797"/>
                </a:cubicBezTo>
                <a:cubicBezTo>
                  <a:pt x="2236" y="16281"/>
                  <a:pt x="1798" y="15958"/>
                  <a:pt x="1660" y="14669"/>
                </a:cubicBezTo>
                <a:cubicBezTo>
                  <a:pt x="1268" y="11123"/>
                  <a:pt x="1014" y="7093"/>
                  <a:pt x="669" y="3224"/>
                </a:cubicBezTo>
                <a:cubicBezTo>
                  <a:pt x="576" y="2257"/>
                  <a:pt x="346" y="1773"/>
                  <a:pt x="184" y="967"/>
                </a:cubicBezTo>
                <a:cubicBezTo>
                  <a:pt x="115" y="1773"/>
                  <a:pt x="0" y="2579"/>
                  <a:pt x="0" y="3385"/>
                </a:cubicBezTo>
                <a:cubicBezTo>
                  <a:pt x="46" y="8543"/>
                  <a:pt x="138" y="13863"/>
                  <a:pt x="231" y="19021"/>
                </a:cubicBezTo>
                <a:cubicBezTo>
                  <a:pt x="254" y="19988"/>
                  <a:pt x="415" y="21600"/>
                  <a:pt x="507" y="21600"/>
                </a:cubicBezTo>
                <a:cubicBezTo>
                  <a:pt x="1798" y="21439"/>
                  <a:pt x="3089" y="20955"/>
                  <a:pt x="4380" y="20633"/>
                </a:cubicBezTo>
                <a:cubicBezTo>
                  <a:pt x="7907" y="19827"/>
                  <a:pt x="11411" y="18699"/>
                  <a:pt x="14938" y="18376"/>
                </a:cubicBezTo>
                <a:cubicBezTo>
                  <a:pt x="17151" y="18054"/>
                  <a:pt x="19387" y="19021"/>
                  <a:pt x="21600" y="19343"/>
                </a:cubicBezTo>
                <a:cubicBezTo>
                  <a:pt x="21485" y="13540"/>
                  <a:pt x="21369" y="7737"/>
                  <a:pt x="21254" y="1934"/>
                </a:cubicBezTo>
                <a:cubicBezTo>
                  <a:pt x="21231" y="1128"/>
                  <a:pt x="21139" y="0"/>
                  <a:pt x="21070" y="0"/>
                </a:cubicBezTo>
                <a:cubicBezTo>
                  <a:pt x="20102" y="0"/>
                  <a:pt x="19133" y="161"/>
                  <a:pt x="18142" y="161"/>
                </a:cubicBezTo>
                <a:cubicBezTo>
                  <a:pt x="18119" y="806"/>
                  <a:pt x="18096" y="1290"/>
                  <a:pt x="18073" y="1934"/>
                </a:cubicBezTo>
                <a:cubicBezTo>
                  <a:pt x="18419" y="3224"/>
                  <a:pt x="18765" y="4191"/>
                  <a:pt x="19087" y="5803"/>
                </a:cubicBezTo>
                <a:cubicBezTo>
                  <a:pt x="19272" y="6609"/>
                  <a:pt x="19525" y="8543"/>
                  <a:pt x="19502" y="9511"/>
                </a:cubicBezTo>
                <a:cubicBezTo>
                  <a:pt x="19433" y="11606"/>
                  <a:pt x="19249" y="14185"/>
                  <a:pt x="18995" y="15313"/>
                </a:cubicBezTo>
                <a:cubicBezTo>
                  <a:pt x="18857" y="15958"/>
                  <a:pt x="18396" y="14507"/>
                  <a:pt x="18257" y="13218"/>
                </a:cubicBezTo>
                <a:cubicBezTo>
                  <a:pt x="17912" y="9833"/>
                  <a:pt x="17658" y="5964"/>
                  <a:pt x="17358" y="2418"/>
                </a:cubicBezTo>
                <a:cubicBezTo>
                  <a:pt x="17289" y="1612"/>
                  <a:pt x="17128" y="967"/>
                  <a:pt x="17013" y="967"/>
                </a:cubicBezTo>
                <a:cubicBezTo>
                  <a:pt x="15768" y="1128"/>
                  <a:pt x="14523" y="1290"/>
                  <a:pt x="13301" y="1612"/>
                </a:cubicBezTo>
                <a:cubicBezTo>
                  <a:pt x="13232" y="1612"/>
                  <a:pt x="13140" y="1934"/>
                  <a:pt x="13071" y="2096"/>
                </a:cubicBezTo>
                <a:cubicBezTo>
                  <a:pt x="13048" y="2579"/>
                  <a:pt x="13025" y="3063"/>
                  <a:pt x="13002" y="3546"/>
                </a:cubicBezTo>
                <a:cubicBezTo>
                  <a:pt x="13301" y="4352"/>
                  <a:pt x="13601" y="4997"/>
                  <a:pt x="13878" y="5964"/>
                </a:cubicBezTo>
                <a:cubicBezTo>
                  <a:pt x="14177" y="6931"/>
                  <a:pt x="14523" y="7899"/>
                  <a:pt x="14730" y="9511"/>
                </a:cubicBezTo>
                <a:cubicBezTo>
                  <a:pt x="14846" y="10478"/>
                  <a:pt x="14753" y="13702"/>
                  <a:pt x="14615" y="14507"/>
                </a:cubicBezTo>
                <a:cubicBezTo>
                  <a:pt x="14408" y="15475"/>
                  <a:pt x="13993" y="15958"/>
                  <a:pt x="13808" y="15152"/>
                </a:cubicBezTo>
                <a:cubicBezTo>
                  <a:pt x="13370" y="13057"/>
                  <a:pt x="12932" y="10478"/>
                  <a:pt x="12633" y="7415"/>
                </a:cubicBezTo>
                <a:cubicBezTo>
                  <a:pt x="12264" y="3385"/>
                  <a:pt x="11918" y="967"/>
                  <a:pt x="11157" y="1934"/>
                </a:cubicBezTo>
                <a:cubicBezTo>
                  <a:pt x="10673" y="2579"/>
                  <a:pt x="10166" y="2095"/>
                  <a:pt x="9682" y="2095"/>
                </a:cubicBezTo>
                <a:cubicBezTo>
                  <a:pt x="9037" y="2095"/>
                  <a:pt x="8414" y="2095"/>
                  <a:pt x="7769" y="2095"/>
                </a:cubicBezTo>
                <a:cubicBezTo>
                  <a:pt x="7953" y="3707"/>
                  <a:pt x="8253" y="4030"/>
                  <a:pt x="8368" y="5158"/>
                </a:cubicBezTo>
                <a:cubicBezTo>
                  <a:pt x="8599" y="7254"/>
                  <a:pt x="8783" y="9833"/>
                  <a:pt x="8875" y="12412"/>
                </a:cubicBezTo>
                <a:cubicBezTo>
                  <a:pt x="8898" y="13057"/>
                  <a:pt x="8599" y="14991"/>
                  <a:pt x="8414" y="15313"/>
                </a:cubicBezTo>
                <a:cubicBezTo>
                  <a:pt x="7953" y="15958"/>
                  <a:pt x="7699" y="14185"/>
                  <a:pt x="7561" y="11122"/>
                </a:cubicBezTo>
                <a:cubicBezTo>
                  <a:pt x="7238" y="4514"/>
                  <a:pt x="6224" y="806"/>
                  <a:pt x="5187" y="1773"/>
                </a:cubicBezTo>
                <a:cubicBezTo>
                  <a:pt x="5025" y="1934"/>
                  <a:pt x="4887" y="1773"/>
                  <a:pt x="4726" y="1773"/>
                </a:cubicBezTo>
                <a:cubicBezTo>
                  <a:pt x="3550" y="1612"/>
                  <a:pt x="2444" y="1290"/>
                  <a:pt x="1314" y="112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36005E6E-6F59-1E4A-8E2A-827F72AE741B}"/>
              </a:ext>
            </a:extLst>
          </p:cNvPr>
          <p:cNvSpPr/>
          <p:nvPr/>
        </p:nvSpPr>
        <p:spPr>
          <a:xfrm>
            <a:off x="6169216" y="1870011"/>
            <a:ext cx="1939624" cy="1429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55" extrusionOk="0">
                <a:moveTo>
                  <a:pt x="0" y="18477"/>
                </a:moveTo>
                <a:cubicBezTo>
                  <a:pt x="154" y="18634"/>
                  <a:pt x="231" y="18739"/>
                  <a:pt x="328" y="18818"/>
                </a:cubicBezTo>
                <a:cubicBezTo>
                  <a:pt x="2044" y="20051"/>
                  <a:pt x="3934" y="20576"/>
                  <a:pt x="5824" y="20996"/>
                </a:cubicBezTo>
                <a:cubicBezTo>
                  <a:pt x="7232" y="21311"/>
                  <a:pt x="8659" y="21443"/>
                  <a:pt x="10086" y="21521"/>
                </a:cubicBezTo>
                <a:cubicBezTo>
                  <a:pt x="11359" y="21600"/>
                  <a:pt x="12651" y="21521"/>
                  <a:pt x="13944" y="21469"/>
                </a:cubicBezTo>
                <a:cubicBezTo>
                  <a:pt x="15294" y="21416"/>
                  <a:pt x="16624" y="21338"/>
                  <a:pt x="17974" y="21233"/>
                </a:cubicBezTo>
                <a:cubicBezTo>
                  <a:pt x="18321" y="21206"/>
                  <a:pt x="18823" y="21206"/>
                  <a:pt x="18996" y="20891"/>
                </a:cubicBezTo>
                <a:cubicBezTo>
                  <a:pt x="20076" y="19080"/>
                  <a:pt x="20809" y="17060"/>
                  <a:pt x="21195" y="14724"/>
                </a:cubicBezTo>
                <a:cubicBezTo>
                  <a:pt x="21600" y="12309"/>
                  <a:pt x="21561" y="10000"/>
                  <a:pt x="21195" y="7637"/>
                </a:cubicBezTo>
                <a:cubicBezTo>
                  <a:pt x="21021" y="6535"/>
                  <a:pt x="20944" y="5407"/>
                  <a:pt x="20829" y="4304"/>
                </a:cubicBezTo>
                <a:cubicBezTo>
                  <a:pt x="20694" y="2887"/>
                  <a:pt x="20578" y="1470"/>
                  <a:pt x="20462" y="53"/>
                </a:cubicBezTo>
                <a:cubicBezTo>
                  <a:pt x="20289" y="79"/>
                  <a:pt x="20154" y="79"/>
                  <a:pt x="20038" y="79"/>
                </a:cubicBezTo>
                <a:cubicBezTo>
                  <a:pt x="18495" y="53"/>
                  <a:pt x="16933" y="0"/>
                  <a:pt x="15390" y="0"/>
                </a:cubicBezTo>
                <a:cubicBezTo>
                  <a:pt x="13076" y="26"/>
                  <a:pt x="10781" y="105"/>
                  <a:pt x="8466" y="131"/>
                </a:cubicBezTo>
                <a:cubicBezTo>
                  <a:pt x="6634" y="184"/>
                  <a:pt x="4783" y="210"/>
                  <a:pt x="2951" y="236"/>
                </a:cubicBezTo>
                <a:cubicBezTo>
                  <a:pt x="2642" y="236"/>
                  <a:pt x="2469" y="341"/>
                  <a:pt x="2507" y="866"/>
                </a:cubicBezTo>
                <a:cubicBezTo>
                  <a:pt x="2661" y="2572"/>
                  <a:pt x="2796" y="4304"/>
                  <a:pt x="2912" y="6010"/>
                </a:cubicBezTo>
                <a:cubicBezTo>
                  <a:pt x="2989" y="7270"/>
                  <a:pt x="2970" y="8556"/>
                  <a:pt x="3105" y="9816"/>
                </a:cubicBezTo>
                <a:cubicBezTo>
                  <a:pt x="3375" y="12493"/>
                  <a:pt x="2739" y="14776"/>
                  <a:pt x="1466" y="16745"/>
                </a:cubicBezTo>
                <a:cubicBezTo>
                  <a:pt x="1022" y="17401"/>
                  <a:pt x="501" y="17899"/>
                  <a:pt x="0" y="1847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E495D582-DFB2-8445-BF0C-2703449E600A}"/>
              </a:ext>
            </a:extLst>
          </p:cNvPr>
          <p:cNvSpPr/>
          <p:nvPr/>
        </p:nvSpPr>
        <p:spPr>
          <a:xfrm>
            <a:off x="6431374" y="1540704"/>
            <a:ext cx="1631432" cy="233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4" y="1129"/>
                </a:moveTo>
                <a:cubicBezTo>
                  <a:pt x="1291" y="1773"/>
                  <a:pt x="1245" y="2418"/>
                  <a:pt x="1222" y="3063"/>
                </a:cubicBezTo>
                <a:cubicBezTo>
                  <a:pt x="1545" y="4352"/>
                  <a:pt x="1890" y="5481"/>
                  <a:pt x="2190" y="6931"/>
                </a:cubicBezTo>
                <a:cubicBezTo>
                  <a:pt x="2421" y="8221"/>
                  <a:pt x="2697" y="9672"/>
                  <a:pt x="2789" y="11445"/>
                </a:cubicBezTo>
                <a:cubicBezTo>
                  <a:pt x="2835" y="12573"/>
                  <a:pt x="2651" y="15475"/>
                  <a:pt x="2490" y="15797"/>
                </a:cubicBezTo>
                <a:cubicBezTo>
                  <a:pt x="2236" y="16281"/>
                  <a:pt x="1798" y="15958"/>
                  <a:pt x="1660" y="14669"/>
                </a:cubicBezTo>
                <a:cubicBezTo>
                  <a:pt x="1268" y="11123"/>
                  <a:pt x="1014" y="7093"/>
                  <a:pt x="669" y="3224"/>
                </a:cubicBezTo>
                <a:cubicBezTo>
                  <a:pt x="576" y="2257"/>
                  <a:pt x="346" y="1773"/>
                  <a:pt x="184" y="967"/>
                </a:cubicBezTo>
                <a:cubicBezTo>
                  <a:pt x="115" y="1773"/>
                  <a:pt x="0" y="2579"/>
                  <a:pt x="0" y="3385"/>
                </a:cubicBezTo>
                <a:cubicBezTo>
                  <a:pt x="46" y="8543"/>
                  <a:pt x="138" y="13863"/>
                  <a:pt x="231" y="19021"/>
                </a:cubicBezTo>
                <a:cubicBezTo>
                  <a:pt x="254" y="19988"/>
                  <a:pt x="415" y="21600"/>
                  <a:pt x="507" y="21600"/>
                </a:cubicBezTo>
                <a:cubicBezTo>
                  <a:pt x="1798" y="21439"/>
                  <a:pt x="3089" y="20955"/>
                  <a:pt x="4380" y="20633"/>
                </a:cubicBezTo>
                <a:cubicBezTo>
                  <a:pt x="7907" y="19827"/>
                  <a:pt x="11411" y="18699"/>
                  <a:pt x="14938" y="18376"/>
                </a:cubicBezTo>
                <a:cubicBezTo>
                  <a:pt x="17151" y="18054"/>
                  <a:pt x="19387" y="19021"/>
                  <a:pt x="21600" y="19343"/>
                </a:cubicBezTo>
                <a:cubicBezTo>
                  <a:pt x="21485" y="13540"/>
                  <a:pt x="21369" y="7737"/>
                  <a:pt x="21254" y="1934"/>
                </a:cubicBezTo>
                <a:cubicBezTo>
                  <a:pt x="21231" y="1128"/>
                  <a:pt x="21139" y="0"/>
                  <a:pt x="21070" y="0"/>
                </a:cubicBezTo>
                <a:cubicBezTo>
                  <a:pt x="20102" y="0"/>
                  <a:pt x="19133" y="161"/>
                  <a:pt x="18142" y="161"/>
                </a:cubicBezTo>
                <a:cubicBezTo>
                  <a:pt x="18119" y="806"/>
                  <a:pt x="18096" y="1290"/>
                  <a:pt x="18073" y="1934"/>
                </a:cubicBezTo>
                <a:cubicBezTo>
                  <a:pt x="18419" y="3224"/>
                  <a:pt x="18765" y="4191"/>
                  <a:pt x="19087" y="5803"/>
                </a:cubicBezTo>
                <a:cubicBezTo>
                  <a:pt x="19272" y="6609"/>
                  <a:pt x="19525" y="8543"/>
                  <a:pt x="19502" y="9511"/>
                </a:cubicBezTo>
                <a:cubicBezTo>
                  <a:pt x="19433" y="11606"/>
                  <a:pt x="19249" y="14185"/>
                  <a:pt x="18995" y="15313"/>
                </a:cubicBezTo>
                <a:cubicBezTo>
                  <a:pt x="18857" y="15958"/>
                  <a:pt x="18396" y="14507"/>
                  <a:pt x="18257" y="13218"/>
                </a:cubicBezTo>
                <a:cubicBezTo>
                  <a:pt x="17912" y="9833"/>
                  <a:pt x="17658" y="5964"/>
                  <a:pt x="17358" y="2418"/>
                </a:cubicBezTo>
                <a:cubicBezTo>
                  <a:pt x="17289" y="1612"/>
                  <a:pt x="17128" y="967"/>
                  <a:pt x="17013" y="967"/>
                </a:cubicBezTo>
                <a:cubicBezTo>
                  <a:pt x="15768" y="1128"/>
                  <a:pt x="14523" y="1290"/>
                  <a:pt x="13301" y="1612"/>
                </a:cubicBezTo>
                <a:cubicBezTo>
                  <a:pt x="13232" y="1612"/>
                  <a:pt x="13140" y="1934"/>
                  <a:pt x="13071" y="2096"/>
                </a:cubicBezTo>
                <a:cubicBezTo>
                  <a:pt x="13048" y="2579"/>
                  <a:pt x="13025" y="3063"/>
                  <a:pt x="13002" y="3546"/>
                </a:cubicBezTo>
                <a:cubicBezTo>
                  <a:pt x="13301" y="4352"/>
                  <a:pt x="13601" y="4997"/>
                  <a:pt x="13878" y="5964"/>
                </a:cubicBezTo>
                <a:cubicBezTo>
                  <a:pt x="14177" y="6931"/>
                  <a:pt x="14523" y="7899"/>
                  <a:pt x="14730" y="9511"/>
                </a:cubicBezTo>
                <a:cubicBezTo>
                  <a:pt x="14846" y="10478"/>
                  <a:pt x="14753" y="13702"/>
                  <a:pt x="14615" y="14507"/>
                </a:cubicBezTo>
                <a:cubicBezTo>
                  <a:pt x="14408" y="15475"/>
                  <a:pt x="13993" y="15958"/>
                  <a:pt x="13808" y="15152"/>
                </a:cubicBezTo>
                <a:cubicBezTo>
                  <a:pt x="13370" y="13057"/>
                  <a:pt x="12932" y="10478"/>
                  <a:pt x="12633" y="7415"/>
                </a:cubicBezTo>
                <a:cubicBezTo>
                  <a:pt x="12264" y="3385"/>
                  <a:pt x="11918" y="967"/>
                  <a:pt x="11157" y="1934"/>
                </a:cubicBezTo>
                <a:cubicBezTo>
                  <a:pt x="10673" y="2579"/>
                  <a:pt x="10166" y="2095"/>
                  <a:pt x="9682" y="2095"/>
                </a:cubicBezTo>
                <a:cubicBezTo>
                  <a:pt x="9037" y="2095"/>
                  <a:pt x="8414" y="2095"/>
                  <a:pt x="7769" y="2095"/>
                </a:cubicBezTo>
                <a:cubicBezTo>
                  <a:pt x="7953" y="3707"/>
                  <a:pt x="8253" y="4030"/>
                  <a:pt x="8368" y="5158"/>
                </a:cubicBezTo>
                <a:cubicBezTo>
                  <a:pt x="8599" y="7254"/>
                  <a:pt x="8783" y="9833"/>
                  <a:pt x="8875" y="12412"/>
                </a:cubicBezTo>
                <a:cubicBezTo>
                  <a:pt x="8898" y="13057"/>
                  <a:pt x="8599" y="14991"/>
                  <a:pt x="8414" y="15313"/>
                </a:cubicBezTo>
                <a:cubicBezTo>
                  <a:pt x="7953" y="15958"/>
                  <a:pt x="7699" y="14185"/>
                  <a:pt x="7561" y="11122"/>
                </a:cubicBezTo>
                <a:cubicBezTo>
                  <a:pt x="7238" y="4514"/>
                  <a:pt x="6224" y="806"/>
                  <a:pt x="5187" y="1773"/>
                </a:cubicBezTo>
                <a:cubicBezTo>
                  <a:pt x="5025" y="1934"/>
                  <a:pt x="4887" y="1773"/>
                  <a:pt x="4726" y="1773"/>
                </a:cubicBezTo>
                <a:cubicBezTo>
                  <a:pt x="3573" y="1612"/>
                  <a:pt x="2444" y="1290"/>
                  <a:pt x="1314" y="112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24540BDD-CABA-3F42-90B8-C86B9BAF4AD4}"/>
              </a:ext>
            </a:extLst>
          </p:cNvPr>
          <p:cNvSpPr/>
          <p:nvPr/>
        </p:nvSpPr>
        <p:spPr>
          <a:xfrm>
            <a:off x="8688628" y="1789229"/>
            <a:ext cx="1939622" cy="1429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55" extrusionOk="0">
                <a:moveTo>
                  <a:pt x="0" y="18477"/>
                </a:moveTo>
                <a:cubicBezTo>
                  <a:pt x="154" y="18634"/>
                  <a:pt x="231" y="18739"/>
                  <a:pt x="328" y="18818"/>
                </a:cubicBezTo>
                <a:cubicBezTo>
                  <a:pt x="2044" y="20051"/>
                  <a:pt x="3934" y="20576"/>
                  <a:pt x="5824" y="20996"/>
                </a:cubicBezTo>
                <a:cubicBezTo>
                  <a:pt x="7232" y="21311"/>
                  <a:pt x="8659" y="21443"/>
                  <a:pt x="10086" y="21521"/>
                </a:cubicBezTo>
                <a:cubicBezTo>
                  <a:pt x="11359" y="21600"/>
                  <a:pt x="12651" y="21521"/>
                  <a:pt x="13944" y="21469"/>
                </a:cubicBezTo>
                <a:cubicBezTo>
                  <a:pt x="15294" y="21416"/>
                  <a:pt x="16624" y="21338"/>
                  <a:pt x="17974" y="21233"/>
                </a:cubicBezTo>
                <a:cubicBezTo>
                  <a:pt x="18321" y="21206"/>
                  <a:pt x="18823" y="21206"/>
                  <a:pt x="18996" y="20891"/>
                </a:cubicBezTo>
                <a:cubicBezTo>
                  <a:pt x="20076" y="19080"/>
                  <a:pt x="20809" y="17060"/>
                  <a:pt x="21195" y="14724"/>
                </a:cubicBezTo>
                <a:cubicBezTo>
                  <a:pt x="21600" y="12309"/>
                  <a:pt x="21561" y="10000"/>
                  <a:pt x="21195" y="7637"/>
                </a:cubicBezTo>
                <a:cubicBezTo>
                  <a:pt x="21021" y="6535"/>
                  <a:pt x="20944" y="5407"/>
                  <a:pt x="20829" y="4304"/>
                </a:cubicBezTo>
                <a:cubicBezTo>
                  <a:pt x="20694" y="2887"/>
                  <a:pt x="20578" y="1470"/>
                  <a:pt x="20462" y="53"/>
                </a:cubicBezTo>
                <a:cubicBezTo>
                  <a:pt x="20289" y="79"/>
                  <a:pt x="20154" y="79"/>
                  <a:pt x="20038" y="79"/>
                </a:cubicBezTo>
                <a:cubicBezTo>
                  <a:pt x="18495" y="53"/>
                  <a:pt x="16933" y="0"/>
                  <a:pt x="15390" y="0"/>
                </a:cubicBezTo>
                <a:cubicBezTo>
                  <a:pt x="13076" y="26"/>
                  <a:pt x="10781" y="105"/>
                  <a:pt x="8466" y="131"/>
                </a:cubicBezTo>
                <a:cubicBezTo>
                  <a:pt x="6634" y="184"/>
                  <a:pt x="4783" y="210"/>
                  <a:pt x="2951" y="236"/>
                </a:cubicBezTo>
                <a:cubicBezTo>
                  <a:pt x="2642" y="236"/>
                  <a:pt x="2469" y="341"/>
                  <a:pt x="2507" y="866"/>
                </a:cubicBezTo>
                <a:cubicBezTo>
                  <a:pt x="2661" y="2572"/>
                  <a:pt x="2796" y="4304"/>
                  <a:pt x="2912" y="6010"/>
                </a:cubicBezTo>
                <a:cubicBezTo>
                  <a:pt x="2989" y="7270"/>
                  <a:pt x="2970" y="8556"/>
                  <a:pt x="3105" y="9816"/>
                </a:cubicBezTo>
                <a:cubicBezTo>
                  <a:pt x="3375" y="12493"/>
                  <a:pt x="2739" y="14776"/>
                  <a:pt x="1466" y="16745"/>
                </a:cubicBezTo>
                <a:cubicBezTo>
                  <a:pt x="1022" y="17401"/>
                  <a:pt x="501" y="17899"/>
                  <a:pt x="0" y="1847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316CEBED-D2B4-D740-A697-FDC75EC890C0}"/>
              </a:ext>
            </a:extLst>
          </p:cNvPr>
          <p:cNvSpPr/>
          <p:nvPr/>
        </p:nvSpPr>
        <p:spPr>
          <a:xfrm>
            <a:off x="8897562" y="1543658"/>
            <a:ext cx="1631432" cy="233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4" y="1129"/>
                </a:moveTo>
                <a:cubicBezTo>
                  <a:pt x="1291" y="1773"/>
                  <a:pt x="1245" y="2418"/>
                  <a:pt x="1222" y="3063"/>
                </a:cubicBezTo>
                <a:cubicBezTo>
                  <a:pt x="1545" y="4352"/>
                  <a:pt x="1890" y="5481"/>
                  <a:pt x="2190" y="6931"/>
                </a:cubicBezTo>
                <a:cubicBezTo>
                  <a:pt x="2421" y="8221"/>
                  <a:pt x="2697" y="9672"/>
                  <a:pt x="2789" y="11445"/>
                </a:cubicBezTo>
                <a:cubicBezTo>
                  <a:pt x="2835" y="12573"/>
                  <a:pt x="2651" y="15475"/>
                  <a:pt x="2490" y="15797"/>
                </a:cubicBezTo>
                <a:cubicBezTo>
                  <a:pt x="2236" y="16281"/>
                  <a:pt x="1798" y="15958"/>
                  <a:pt x="1660" y="14669"/>
                </a:cubicBezTo>
                <a:cubicBezTo>
                  <a:pt x="1268" y="11123"/>
                  <a:pt x="1014" y="7093"/>
                  <a:pt x="669" y="3224"/>
                </a:cubicBezTo>
                <a:cubicBezTo>
                  <a:pt x="576" y="2257"/>
                  <a:pt x="346" y="1773"/>
                  <a:pt x="184" y="967"/>
                </a:cubicBezTo>
                <a:cubicBezTo>
                  <a:pt x="115" y="1773"/>
                  <a:pt x="0" y="2579"/>
                  <a:pt x="0" y="3385"/>
                </a:cubicBezTo>
                <a:cubicBezTo>
                  <a:pt x="46" y="8543"/>
                  <a:pt x="138" y="13863"/>
                  <a:pt x="231" y="19021"/>
                </a:cubicBezTo>
                <a:cubicBezTo>
                  <a:pt x="254" y="19988"/>
                  <a:pt x="415" y="21600"/>
                  <a:pt x="507" y="21600"/>
                </a:cubicBezTo>
                <a:cubicBezTo>
                  <a:pt x="1798" y="21439"/>
                  <a:pt x="3089" y="20955"/>
                  <a:pt x="4380" y="20633"/>
                </a:cubicBezTo>
                <a:cubicBezTo>
                  <a:pt x="7907" y="19827"/>
                  <a:pt x="11411" y="18699"/>
                  <a:pt x="14938" y="18376"/>
                </a:cubicBezTo>
                <a:cubicBezTo>
                  <a:pt x="17151" y="18054"/>
                  <a:pt x="19387" y="19021"/>
                  <a:pt x="21600" y="19343"/>
                </a:cubicBezTo>
                <a:cubicBezTo>
                  <a:pt x="21485" y="13540"/>
                  <a:pt x="21369" y="7737"/>
                  <a:pt x="21254" y="1934"/>
                </a:cubicBezTo>
                <a:cubicBezTo>
                  <a:pt x="21231" y="1128"/>
                  <a:pt x="21139" y="0"/>
                  <a:pt x="21070" y="0"/>
                </a:cubicBezTo>
                <a:cubicBezTo>
                  <a:pt x="20102" y="0"/>
                  <a:pt x="19133" y="161"/>
                  <a:pt x="18142" y="161"/>
                </a:cubicBezTo>
                <a:cubicBezTo>
                  <a:pt x="18119" y="806"/>
                  <a:pt x="18096" y="1290"/>
                  <a:pt x="18073" y="1934"/>
                </a:cubicBezTo>
                <a:cubicBezTo>
                  <a:pt x="18419" y="3224"/>
                  <a:pt x="18765" y="4191"/>
                  <a:pt x="19087" y="5803"/>
                </a:cubicBezTo>
                <a:cubicBezTo>
                  <a:pt x="19272" y="6609"/>
                  <a:pt x="19525" y="8543"/>
                  <a:pt x="19502" y="9511"/>
                </a:cubicBezTo>
                <a:cubicBezTo>
                  <a:pt x="19433" y="11606"/>
                  <a:pt x="19249" y="14185"/>
                  <a:pt x="18995" y="15313"/>
                </a:cubicBezTo>
                <a:cubicBezTo>
                  <a:pt x="18857" y="15958"/>
                  <a:pt x="18396" y="14507"/>
                  <a:pt x="18257" y="13218"/>
                </a:cubicBezTo>
                <a:cubicBezTo>
                  <a:pt x="17912" y="9833"/>
                  <a:pt x="17658" y="5964"/>
                  <a:pt x="17358" y="2418"/>
                </a:cubicBezTo>
                <a:cubicBezTo>
                  <a:pt x="17289" y="1612"/>
                  <a:pt x="17128" y="967"/>
                  <a:pt x="17013" y="967"/>
                </a:cubicBezTo>
                <a:cubicBezTo>
                  <a:pt x="15768" y="1128"/>
                  <a:pt x="14523" y="1290"/>
                  <a:pt x="13301" y="1612"/>
                </a:cubicBezTo>
                <a:cubicBezTo>
                  <a:pt x="13232" y="1612"/>
                  <a:pt x="13140" y="1934"/>
                  <a:pt x="13071" y="2096"/>
                </a:cubicBezTo>
                <a:cubicBezTo>
                  <a:pt x="13048" y="2579"/>
                  <a:pt x="13025" y="3063"/>
                  <a:pt x="13001" y="3546"/>
                </a:cubicBezTo>
                <a:cubicBezTo>
                  <a:pt x="13301" y="4352"/>
                  <a:pt x="13601" y="4997"/>
                  <a:pt x="13877" y="5964"/>
                </a:cubicBezTo>
                <a:cubicBezTo>
                  <a:pt x="14177" y="6931"/>
                  <a:pt x="14523" y="7899"/>
                  <a:pt x="14730" y="9511"/>
                </a:cubicBezTo>
                <a:cubicBezTo>
                  <a:pt x="14846" y="10478"/>
                  <a:pt x="14753" y="13702"/>
                  <a:pt x="14615" y="14507"/>
                </a:cubicBezTo>
                <a:cubicBezTo>
                  <a:pt x="14408" y="15475"/>
                  <a:pt x="13993" y="15958"/>
                  <a:pt x="13808" y="15152"/>
                </a:cubicBezTo>
                <a:cubicBezTo>
                  <a:pt x="13370" y="13057"/>
                  <a:pt x="12932" y="10478"/>
                  <a:pt x="12633" y="7415"/>
                </a:cubicBezTo>
                <a:cubicBezTo>
                  <a:pt x="12264" y="3385"/>
                  <a:pt x="11918" y="967"/>
                  <a:pt x="11157" y="1934"/>
                </a:cubicBezTo>
                <a:cubicBezTo>
                  <a:pt x="10673" y="2579"/>
                  <a:pt x="10166" y="2095"/>
                  <a:pt x="9682" y="2095"/>
                </a:cubicBezTo>
                <a:cubicBezTo>
                  <a:pt x="9036" y="2095"/>
                  <a:pt x="8414" y="2095"/>
                  <a:pt x="7769" y="2095"/>
                </a:cubicBezTo>
                <a:cubicBezTo>
                  <a:pt x="7953" y="3707"/>
                  <a:pt x="8253" y="4030"/>
                  <a:pt x="8368" y="5158"/>
                </a:cubicBezTo>
                <a:cubicBezTo>
                  <a:pt x="8598" y="7254"/>
                  <a:pt x="8783" y="9833"/>
                  <a:pt x="8875" y="12412"/>
                </a:cubicBezTo>
                <a:cubicBezTo>
                  <a:pt x="8898" y="13057"/>
                  <a:pt x="8598" y="14991"/>
                  <a:pt x="8414" y="15313"/>
                </a:cubicBezTo>
                <a:cubicBezTo>
                  <a:pt x="7953" y="15958"/>
                  <a:pt x="7699" y="14185"/>
                  <a:pt x="7561" y="11122"/>
                </a:cubicBezTo>
                <a:cubicBezTo>
                  <a:pt x="7238" y="4514"/>
                  <a:pt x="6224" y="806"/>
                  <a:pt x="5187" y="1773"/>
                </a:cubicBezTo>
                <a:cubicBezTo>
                  <a:pt x="5025" y="1934"/>
                  <a:pt x="4887" y="1773"/>
                  <a:pt x="4726" y="1773"/>
                </a:cubicBezTo>
                <a:cubicBezTo>
                  <a:pt x="3550" y="1612"/>
                  <a:pt x="2444" y="1290"/>
                  <a:pt x="1314" y="112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EA4D8885-F33B-8B4C-8EEB-904DFFCC2D02}"/>
              </a:ext>
            </a:extLst>
          </p:cNvPr>
          <p:cNvSpPr/>
          <p:nvPr/>
        </p:nvSpPr>
        <p:spPr>
          <a:xfrm>
            <a:off x="2612291" y="4282379"/>
            <a:ext cx="1939624" cy="1429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55" extrusionOk="0">
                <a:moveTo>
                  <a:pt x="0" y="18477"/>
                </a:moveTo>
                <a:cubicBezTo>
                  <a:pt x="154" y="18634"/>
                  <a:pt x="231" y="18739"/>
                  <a:pt x="328" y="18818"/>
                </a:cubicBezTo>
                <a:cubicBezTo>
                  <a:pt x="2044" y="20051"/>
                  <a:pt x="3934" y="20576"/>
                  <a:pt x="5824" y="20996"/>
                </a:cubicBezTo>
                <a:cubicBezTo>
                  <a:pt x="7232" y="21311"/>
                  <a:pt x="8659" y="21443"/>
                  <a:pt x="10086" y="21521"/>
                </a:cubicBezTo>
                <a:cubicBezTo>
                  <a:pt x="11359" y="21600"/>
                  <a:pt x="12651" y="21521"/>
                  <a:pt x="13944" y="21469"/>
                </a:cubicBezTo>
                <a:cubicBezTo>
                  <a:pt x="15294" y="21416"/>
                  <a:pt x="16624" y="21338"/>
                  <a:pt x="17974" y="21233"/>
                </a:cubicBezTo>
                <a:cubicBezTo>
                  <a:pt x="18321" y="21206"/>
                  <a:pt x="18823" y="21180"/>
                  <a:pt x="18996" y="20891"/>
                </a:cubicBezTo>
                <a:cubicBezTo>
                  <a:pt x="20076" y="19080"/>
                  <a:pt x="20809" y="17060"/>
                  <a:pt x="21195" y="14724"/>
                </a:cubicBezTo>
                <a:cubicBezTo>
                  <a:pt x="21600" y="12309"/>
                  <a:pt x="21561" y="10000"/>
                  <a:pt x="21195" y="7637"/>
                </a:cubicBezTo>
                <a:cubicBezTo>
                  <a:pt x="21021" y="6535"/>
                  <a:pt x="20944" y="5407"/>
                  <a:pt x="20829" y="4304"/>
                </a:cubicBezTo>
                <a:cubicBezTo>
                  <a:pt x="20694" y="2887"/>
                  <a:pt x="20578" y="1470"/>
                  <a:pt x="20462" y="53"/>
                </a:cubicBezTo>
                <a:cubicBezTo>
                  <a:pt x="20289" y="79"/>
                  <a:pt x="20154" y="79"/>
                  <a:pt x="20038" y="79"/>
                </a:cubicBezTo>
                <a:cubicBezTo>
                  <a:pt x="18495" y="53"/>
                  <a:pt x="16933" y="0"/>
                  <a:pt x="15390" y="0"/>
                </a:cubicBezTo>
                <a:cubicBezTo>
                  <a:pt x="13076" y="26"/>
                  <a:pt x="10781" y="105"/>
                  <a:pt x="8466" y="131"/>
                </a:cubicBezTo>
                <a:cubicBezTo>
                  <a:pt x="6634" y="184"/>
                  <a:pt x="4783" y="210"/>
                  <a:pt x="2951" y="236"/>
                </a:cubicBezTo>
                <a:cubicBezTo>
                  <a:pt x="2642" y="236"/>
                  <a:pt x="2469" y="341"/>
                  <a:pt x="2507" y="866"/>
                </a:cubicBezTo>
                <a:cubicBezTo>
                  <a:pt x="2661" y="2572"/>
                  <a:pt x="2796" y="4304"/>
                  <a:pt x="2912" y="6010"/>
                </a:cubicBezTo>
                <a:cubicBezTo>
                  <a:pt x="2989" y="7270"/>
                  <a:pt x="2970" y="8556"/>
                  <a:pt x="3105" y="9816"/>
                </a:cubicBezTo>
                <a:cubicBezTo>
                  <a:pt x="3375" y="12493"/>
                  <a:pt x="2739" y="14776"/>
                  <a:pt x="1466" y="16745"/>
                </a:cubicBezTo>
                <a:cubicBezTo>
                  <a:pt x="1022" y="17374"/>
                  <a:pt x="501" y="17873"/>
                  <a:pt x="0" y="1847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1BCE6BD5-795B-3C49-B26F-CB0D3B1C62FF}"/>
              </a:ext>
            </a:extLst>
          </p:cNvPr>
          <p:cNvSpPr/>
          <p:nvPr/>
        </p:nvSpPr>
        <p:spPr>
          <a:xfrm>
            <a:off x="2855640" y="4066429"/>
            <a:ext cx="1631432" cy="233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4" y="1128"/>
                </a:moveTo>
                <a:cubicBezTo>
                  <a:pt x="1291" y="1773"/>
                  <a:pt x="1245" y="2418"/>
                  <a:pt x="1222" y="3063"/>
                </a:cubicBezTo>
                <a:cubicBezTo>
                  <a:pt x="1545" y="4352"/>
                  <a:pt x="1890" y="5481"/>
                  <a:pt x="2190" y="6931"/>
                </a:cubicBezTo>
                <a:cubicBezTo>
                  <a:pt x="2421" y="8221"/>
                  <a:pt x="2697" y="9672"/>
                  <a:pt x="2789" y="11445"/>
                </a:cubicBezTo>
                <a:cubicBezTo>
                  <a:pt x="2835" y="12573"/>
                  <a:pt x="2651" y="15475"/>
                  <a:pt x="2490" y="15797"/>
                </a:cubicBezTo>
                <a:cubicBezTo>
                  <a:pt x="2236" y="16281"/>
                  <a:pt x="1798" y="15958"/>
                  <a:pt x="1660" y="14669"/>
                </a:cubicBezTo>
                <a:cubicBezTo>
                  <a:pt x="1268" y="11123"/>
                  <a:pt x="1014" y="7093"/>
                  <a:pt x="669" y="3224"/>
                </a:cubicBezTo>
                <a:cubicBezTo>
                  <a:pt x="576" y="2257"/>
                  <a:pt x="346" y="1773"/>
                  <a:pt x="184" y="967"/>
                </a:cubicBezTo>
                <a:cubicBezTo>
                  <a:pt x="115" y="1773"/>
                  <a:pt x="0" y="2579"/>
                  <a:pt x="0" y="3385"/>
                </a:cubicBezTo>
                <a:cubicBezTo>
                  <a:pt x="46" y="8543"/>
                  <a:pt x="138" y="13863"/>
                  <a:pt x="231" y="19021"/>
                </a:cubicBezTo>
                <a:cubicBezTo>
                  <a:pt x="254" y="19988"/>
                  <a:pt x="415" y="21600"/>
                  <a:pt x="507" y="21600"/>
                </a:cubicBezTo>
                <a:cubicBezTo>
                  <a:pt x="1798" y="21439"/>
                  <a:pt x="3089" y="20955"/>
                  <a:pt x="4380" y="20633"/>
                </a:cubicBezTo>
                <a:cubicBezTo>
                  <a:pt x="7907" y="19827"/>
                  <a:pt x="11411" y="18699"/>
                  <a:pt x="14938" y="18376"/>
                </a:cubicBezTo>
                <a:cubicBezTo>
                  <a:pt x="17151" y="18054"/>
                  <a:pt x="19387" y="19021"/>
                  <a:pt x="21600" y="19343"/>
                </a:cubicBezTo>
                <a:cubicBezTo>
                  <a:pt x="21485" y="13540"/>
                  <a:pt x="21369" y="7737"/>
                  <a:pt x="21254" y="1934"/>
                </a:cubicBezTo>
                <a:cubicBezTo>
                  <a:pt x="21231" y="1128"/>
                  <a:pt x="21139" y="0"/>
                  <a:pt x="21070" y="0"/>
                </a:cubicBezTo>
                <a:cubicBezTo>
                  <a:pt x="20102" y="0"/>
                  <a:pt x="19133" y="161"/>
                  <a:pt x="18142" y="161"/>
                </a:cubicBezTo>
                <a:cubicBezTo>
                  <a:pt x="18119" y="806"/>
                  <a:pt x="18096" y="1289"/>
                  <a:pt x="18073" y="1934"/>
                </a:cubicBezTo>
                <a:cubicBezTo>
                  <a:pt x="18419" y="3224"/>
                  <a:pt x="18765" y="4191"/>
                  <a:pt x="19087" y="5803"/>
                </a:cubicBezTo>
                <a:cubicBezTo>
                  <a:pt x="19272" y="6609"/>
                  <a:pt x="19525" y="8543"/>
                  <a:pt x="19502" y="9510"/>
                </a:cubicBezTo>
                <a:cubicBezTo>
                  <a:pt x="19433" y="11606"/>
                  <a:pt x="19249" y="14185"/>
                  <a:pt x="18995" y="15313"/>
                </a:cubicBezTo>
                <a:cubicBezTo>
                  <a:pt x="18857" y="15958"/>
                  <a:pt x="18396" y="14507"/>
                  <a:pt x="18257" y="13218"/>
                </a:cubicBezTo>
                <a:cubicBezTo>
                  <a:pt x="17912" y="9833"/>
                  <a:pt x="17658" y="5964"/>
                  <a:pt x="17358" y="2418"/>
                </a:cubicBezTo>
                <a:cubicBezTo>
                  <a:pt x="17289" y="1612"/>
                  <a:pt x="17128" y="967"/>
                  <a:pt x="17013" y="967"/>
                </a:cubicBezTo>
                <a:cubicBezTo>
                  <a:pt x="15768" y="1128"/>
                  <a:pt x="14523" y="1289"/>
                  <a:pt x="13301" y="1612"/>
                </a:cubicBezTo>
                <a:cubicBezTo>
                  <a:pt x="13232" y="1612"/>
                  <a:pt x="13140" y="1934"/>
                  <a:pt x="13071" y="2096"/>
                </a:cubicBezTo>
                <a:cubicBezTo>
                  <a:pt x="13048" y="2579"/>
                  <a:pt x="13025" y="3063"/>
                  <a:pt x="13002" y="3546"/>
                </a:cubicBezTo>
                <a:cubicBezTo>
                  <a:pt x="13301" y="4352"/>
                  <a:pt x="13601" y="4997"/>
                  <a:pt x="13878" y="5964"/>
                </a:cubicBezTo>
                <a:cubicBezTo>
                  <a:pt x="14177" y="6931"/>
                  <a:pt x="14523" y="7899"/>
                  <a:pt x="14730" y="9510"/>
                </a:cubicBezTo>
                <a:cubicBezTo>
                  <a:pt x="14846" y="10478"/>
                  <a:pt x="14753" y="13701"/>
                  <a:pt x="14615" y="14507"/>
                </a:cubicBezTo>
                <a:cubicBezTo>
                  <a:pt x="14408" y="15475"/>
                  <a:pt x="13993" y="15958"/>
                  <a:pt x="13808" y="15152"/>
                </a:cubicBezTo>
                <a:cubicBezTo>
                  <a:pt x="13370" y="13057"/>
                  <a:pt x="12932" y="10478"/>
                  <a:pt x="12633" y="7415"/>
                </a:cubicBezTo>
                <a:cubicBezTo>
                  <a:pt x="12264" y="3385"/>
                  <a:pt x="11918" y="967"/>
                  <a:pt x="11157" y="1934"/>
                </a:cubicBezTo>
                <a:cubicBezTo>
                  <a:pt x="10673" y="2579"/>
                  <a:pt x="10166" y="2095"/>
                  <a:pt x="9682" y="2095"/>
                </a:cubicBezTo>
                <a:cubicBezTo>
                  <a:pt x="9037" y="2095"/>
                  <a:pt x="8414" y="2095"/>
                  <a:pt x="7769" y="2095"/>
                </a:cubicBezTo>
                <a:cubicBezTo>
                  <a:pt x="7953" y="3707"/>
                  <a:pt x="8253" y="4030"/>
                  <a:pt x="8368" y="5158"/>
                </a:cubicBezTo>
                <a:cubicBezTo>
                  <a:pt x="8599" y="7254"/>
                  <a:pt x="8783" y="9833"/>
                  <a:pt x="8875" y="12412"/>
                </a:cubicBezTo>
                <a:cubicBezTo>
                  <a:pt x="8898" y="13057"/>
                  <a:pt x="8599" y="14991"/>
                  <a:pt x="8414" y="15313"/>
                </a:cubicBezTo>
                <a:cubicBezTo>
                  <a:pt x="7953" y="15958"/>
                  <a:pt x="7699" y="14185"/>
                  <a:pt x="7561" y="11122"/>
                </a:cubicBezTo>
                <a:cubicBezTo>
                  <a:pt x="7238" y="4514"/>
                  <a:pt x="6224" y="806"/>
                  <a:pt x="5187" y="1773"/>
                </a:cubicBezTo>
                <a:cubicBezTo>
                  <a:pt x="5025" y="1934"/>
                  <a:pt x="4887" y="1773"/>
                  <a:pt x="4726" y="1773"/>
                </a:cubicBezTo>
                <a:cubicBezTo>
                  <a:pt x="3550" y="1612"/>
                  <a:pt x="2444" y="1451"/>
                  <a:pt x="1314" y="112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55CBDEED-34E2-0043-AAC5-90FEACEC909E}"/>
              </a:ext>
            </a:extLst>
          </p:cNvPr>
          <p:cNvSpPr/>
          <p:nvPr/>
        </p:nvSpPr>
        <p:spPr>
          <a:xfrm>
            <a:off x="5084679" y="4282379"/>
            <a:ext cx="1939624" cy="1429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55" extrusionOk="0">
                <a:moveTo>
                  <a:pt x="0" y="18477"/>
                </a:moveTo>
                <a:cubicBezTo>
                  <a:pt x="154" y="18634"/>
                  <a:pt x="231" y="18739"/>
                  <a:pt x="328" y="18818"/>
                </a:cubicBezTo>
                <a:cubicBezTo>
                  <a:pt x="2044" y="20051"/>
                  <a:pt x="3934" y="20576"/>
                  <a:pt x="5824" y="20996"/>
                </a:cubicBezTo>
                <a:cubicBezTo>
                  <a:pt x="7232" y="21311"/>
                  <a:pt x="8659" y="21443"/>
                  <a:pt x="10086" y="21521"/>
                </a:cubicBezTo>
                <a:cubicBezTo>
                  <a:pt x="11359" y="21600"/>
                  <a:pt x="12651" y="21521"/>
                  <a:pt x="13944" y="21469"/>
                </a:cubicBezTo>
                <a:cubicBezTo>
                  <a:pt x="15294" y="21416"/>
                  <a:pt x="16624" y="21338"/>
                  <a:pt x="17974" y="21233"/>
                </a:cubicBezTo>
                <a:cubicBezTo>
                  <a:pt x="18321" y="21206"/>
                  <a:pt x="18823" y="21180"/>
                  <a:pt x="18996" y="20891"/>
                </a:cubicBezTo>
                <a:cubicBezTo>
                  <a:pt x="20076" y="19080"/>
                  <a:pt x="20809" y="17060"/>
                  <a:pt x="21195" y="14724"/>
                </a:cubicBezTo>
                <a:cubicBezTo>
                  <a:pt x="21600" y="12309"/>
                  <a:pt x="21561" y="10000"/>
                  <a:pt x="21195" y="7637"/>
                </a:cubicBezTo>
                <a:cubicBezTo>
                  <a:pt x="21021" y="6535"/>
                  <a:pt x="20944" y="5407"/>
                  <a:pt x="20829" y="4304"/>
                </a:cubicBezTo>
                <a:cubicBezTo>
                  <a:pt x="20694" y="2887"/>
                  <a:pt x="20578" y="1470"/>
                  <a:pt x="20462" y="53"/>
                </a:cubicBezTo>
                <a:cubicBezTo>
                  <a:pt x="20289" y="79"/>
                  <a:pt x="20154" y="79"/>
                  <a:pt x="20038" y="79"/>
                </a:cubicBezTo>
                <a:cubicBezTo>
                  <a:pt x="18495" y="53"/>
                  <a:pt x="16933" y="0"/>
                  <a:pt x="15390" y="0"/>
                </a:cubicBezTo>
                <a:cubicBezTo>
                  <a:pt x="13076" y="26"/>
                  <a:pt x="10781" y="105"/>
                  <a:pt x="8466" y="131"/>
                </a:cubicBezTo>
                <a:cubicBezTo>
                  <a:pt x="6634" y="184"/>
                  <a:pt x="4783" y="210"/>
                  <a:pt x="2951" y="236"/>
                </a:cubicBezTo>
                <a:cubicBezTo>
                  <a:pt x="2642" y="236"/>
                  <a:pt x="2469" y="341"/>
                  <a:pt x="2507" y="866"/>
                </a:cubicBezTo>
                <a:cubicBezTo>
                  <a:pt x="2661" y="2572"/>
                  <a:pt x="2796" y="4304"/>
                  <a:pt x="2912" y="6010"/>
                </a:cubicBezTo>
                <a:cubicBezTo>
                  <a:pt x="2989" y="7270"/>
                  <a:pt x="2970" y="8556"/>
                  <a:pt x="3105" y="9816"/>
                </a:cubicBezTo>
                <a:cubicBezTo>
                  <a:pt x="3375" y="12493"/>
                  <a:pt x="2739" y="14776"/>
                  <a:pt x="1466" y="16745"/>
                </a:cubicBezTo>
                <a:cubicBezTo>
                  <a:pt x="1022" y="17374"/>
                  <a:pt x="501" y="17873"/>
                  <a:pt x="0" y="184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872D3A69-B6AC-0540-8155-D8B4C624F35C}"/>
              </a:ext>
            </a:extLst>
          </p:cNvPr>
          <p:cNvSpPr/>
          <p:nvPr/>
        </p:nvSpPr>
        <p:spPr>
          <a:xfrm>
            <a:off x="5328028" y="4066429"/>
            <a:ext cx="1631432" cy="233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4" y="1128"/>
                </a:moveTo>
                <a:cubicBezTo>
                  <a:pt x="1291" y="1773"/>
                  <a:pt x="1245" y="2418"/>
                  <a:pt x="1222" y="3063"/>
                </a:cubicBezTo>
                <a:cubicBezTo>
                  <a:pt x="1545" y="4352"/>
                  <a:pt x="1890" y="5481"/>
                  <a:pt x="2190" y="6931"/>
                </a:cubicBezTo>
                <a:cubicBezTo>
                  <a:pt x="2421" y="8221"/>
                  <a:pt x="2697" y="9672"/>
                  <a:pt x="2789" y="11445"/>
                </a:cubicBezTo>
                <a:cubicBezTo>
                  <a:pt x="2835" y="12573"/>
                  <a:pt x="2651" y="15475"/>
                  <a:pt x="2490" y="15797"/>
                </a:cubicBezTo>
                <a:cubicBezTo>
                  <a:pt x="2236" y="16281"/>
                  <a:pt x="1798" y="15958"/>
                  <a:pt x="1660" y="14669"/>
                </a:cubicBezTo>
                <a:cubicBezTo>
                  <a:pt x="1268" y="11123"/>
                  <a:pt x="1014" y="7093"/>
                  <a:pt x="669" y="3224"/>
                </a:cubicBezTo>
                <a:cubicBezTo>
                  <a:pt x="576" y="2257"/>
                  <a:pt x="346" y="1773"/>
                  <a:pt x="184" y="967"/>
                </a:cubicBezTo>
                <a:cubicBezTo>
                  <a:pt x="115" y="1773"/>
                  <a:pt x="0" y="2579"/>
                  <a:pt x="0" y="3385"/>
                </a:cubicBezTo>
                <a:cubicBezTo>
                  <a:pt x="46" y="8543"/>
                  <a:pt x="138" y="13863"/>
                  <a:pt x="231" y="19021"/>
                </a:cubicBezTo>
                <a:cubicBezTo>
                  <a:pt x="254" y="19988"/>
                  <a:pt x="415" y="21600"/>
                  <a:pt x="507" y="21600"/>
                </a:cubicBezTo>
                <a:cubicBezTo>
                  <a:pt x="1798" y="21439"/>
                  <a:pt x="3089" y="20955"/>
                  <a:pt x="4380" y="20633"/>
                </a:cubicBezTo>
                <a:cubicBezTo>
                  <a:pt x="7907" y="19827"/>
                  <a:pt x="11411" y="18699"/>
                  <a:pt x="14938" y="18376"/>
                </a:cubicBezTo>
                <a:cubicBezTo>
                  <a:pt x="17151" y="18054"/>
                  <a:pt x="19387" y="19021"/>
                  <a:pt x="21600" y="19343"/>
                </a:cubicBezTo>
                <a:cubicBezTo>
                  <a:pt x="21485" y="13540"/>
                  <a:pt x="21369" y="7737"/>
                  <a:pt x="21254" y="1934"/>
                </a:cubicBezTo>
                <a:cubicBezTo>
                  <a:pt x="21231" y="1128"/>
                  <a:pt x="21139" y="0"/>
                  <a:pt x="21070" y="0"/>
                </a:cubicBezTo>
                <a:cubicBezTo>
                  <a:pt x="20102" y="0"/>
                  <a:pt x="19133" y="161"/>
                  <a:pt x="18142" y="161"/>
                </a:cubicBezTo>
                <a:cubicBezTo>
                  <a:pt x="18119" y="806"/>
                  <a:pt x="18096" y="1289"/>
                  <a:pt x="18073" y="1934"/>
                </a:cubicBezTo>
                <a:cubicBezTo>
                  <a:pt x="18419" y="3224"/>
                  <a:pt x="18765" y="4191"/>
                  <a:pt x="19087" y="5803"/>
                </a:cubicBezTo>
                <a:cubicBezTo>
                  <a:pt x="19272" y="6609"/>
                  <a:pt x="19525" y="8543"/>
                  <a:pt x="19502" y="9510"/>
                </a:cubicBezTo>
                <a:cubicBezTo>
                  <a:pt x="19433" y="11606"/>
                  <a:pt x="19249" y="14185"/>
                  <a:pt x="18995" y="15313"/>
                </a:cubicBezTo>
                <a:cubicBezTo>
                  <a:pt x="18857" y="15958"/>
                  <a:pt x="18396" y="14507"/>
                  <a:pt x="18257" y="13218"/>
                </a:cubicBezTo>
                <a:cubicBezTo>
                  <a:pt x="17912" y="9833"/>
                  <a:pt x="17658" y="5964"/>
                  <a:pt x="17358" y="2418"/>
                </a:cubicBezTo>
                <a:cubicBezTo>
                  <a:pt x="17289" y="1612"/>
                  <a:pt x="17128" y="967"/>
                  <a:pt x="17013" y="967"/>
                </a:cubicBezTo>
                <a:cubicBezTo>
                  <a:pt x="15768" y="1128"/>
                  <a:pt x="14523" y="1289"/>
                  <a:pt x="13301" y="1612"/>
                </a:cubicBezTo>
                <a:cubicBezTo>
                  <a:pt x="13232" y="1612"/>
                  <a:pt x="13140" y="1934"/>
                  <a:pt x="13071" y="2096"/>
                </a:cubicBezTo>
                <a:cubicBezTo>
                  <a:pt x="13048" y="2579"/>
                  <a:pt x="13025" y="3063"/>
                  <a:pt x="13002" y="3546"/>
                </a:cubicBezTo>
                <a:cubicBezTo>
                  <a:pt x="13301" y="4352"/>
                  <a:pt x="13601" y="4997"/>
                  <a:pt x="13878" y="5964"/>
                </a:cubicBezTo>
                <a:cubicBezTo>
                  <a:pt x="14177" y="6931"/>
                  <a:pt x="14523" y="7899"/>
                  <a:pt x="14730" y="9510"/>
                </a:cubicBezTo>
                <a:cubicBezTo>
                  <a:pt x="14846" y="10478"/>
                  <a:pt x="14753" y="13701"/>
                  <a:pt x="14615" y="14507"/>
                </a:cubicBezTo>
                <a:cubicBezTo>
                  <a:pt x="14408" y="15475"/>
                  <a:pt x="13993" y="15958"/>
                  <a:pt x="13808" y="15152"/>
                </a:cubicBezTo>
                <a:cubicBezTo>
                  <a:pt x="13370" y="13057"/>
                  <a:pt x="12932" y="10478"/>
                  <a:pt x="12633" y="7415"/>
                </a:cubicBezTo>
                <a:cubicBezTo>
                  <a:pt x="12264" y="3385"/>
                  <a:pt x="11918" y="967"/>
                  <a:pt x="11157" y="1934"/>
                </a:cubicBezTo>
                <a:cubicBezTo>
                  <a:pt x="10673" y="2579"/>
                  <a:pt x="10166" y="2095"/>
                  <a:pt x="9682" y="2095"/>
                </a:cubicBezTo>
                <a:cubicBezTo>
                  <a:pt x="9037" y="2095"/>
                  <a:pt x="8414" y="2095"/>
                  <a:pt x="7769" y="2095"/>
                </a:cubicBezTo>
                <a:cubicBezTo>
                  <a:pt x="7953" y="3707"/>
                  <a:pt x="8253" y="4030"/>
                  <a:pt x="8368" y="5158"/>
                </a:cubicBezTo>
                <a:cubicBezTo>
                  <a:pt x="8599" y="7254"/>
                  <a:pt x="8783" y="9833"/>
                  <a:pt x="8875" y="12412"/>
                </a:cubicBezTo>
                <a:cubicBezTo>
                  <a:pt x="8898" y="13057"/>
                  <a:pt x="8599" y="14991"/>
                  <a:pt x="8414" y="15313"/>
                </a:cubicBezTo>
                <a:cubicBezTo>
                  <a:pt x="7953" y="15958"/>
                  <a:pt x="7699" y="14185"/>
                  <a:pt x="7561" y="11122"/>
                </a:cubicBezTo>
                <a:cubicBezTo>
                  <a:pt x="7238" y="4514"/>
                  <a:pt x="6224" y="806"/>
                  <a:pt x="5187" y="1773"/>
                </a:cubicBezTo>
                <a:cubicBezTo>
                  <a:pt x="5025" y="1934"/>
                  <a:pt x="4887" y="1773"/>
                  <a:pt x="4726" y="1773"/>
                </a:cubicBezTo>
                <a:cubicBezTo>
                  <a:pt x="3573" y="1612"/>
                  <a:pt x="2444" y="1451"/>
                  <a:pt x="1314" y="11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1FD2D117-3B85-A94D-91A3-317775754574}"/>
              </a:ext>
            </a:extLst>
          </p:cNvPr>
          <p:cNvSpPr/>
          <p:nvPr/>
        </p:nvSpPr>
        <p:spPr>
          <a:xfrm>
            <a:off x="7539656" y="4282379"/>
            <a:ext cx="1939624" cy="1429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55" extrusionOk="0">
                <a:moveTo>
                  <a:pt x="0" y="18477"/>
                </a:moveTo>
                <a:cubicBezTo>
                  <a:pt x="154" y="18634"/>
                  <a:pt x="231" y="18739"/>
                  <a:pt x="328" y="18818"/>
                </a:cubicBezTo>
                <a:cubicBezTo>
                  <a:pt x="2044" y="20051"/>
                  <a:pt x="3934" y="20576"/>
                  <a:pt x="5824" y="20996"/>
                </a:cubicBezTo>
                <a:cubicBezTo>
                  <a:pt x="7232" y="21311"/>
                  <a:pt x="8659" y="21443"/>
                  <a:pt x="10086" y="21521"/>
                </a:cubicBezTo>
                <a:cubicBezTo>
                  <a:pt x="11359" y="21600"/>
                  <a:pt x="12651" y="21521"/>
                  <a:pt x="13944" y="21469"/>
                </a:cubicBezTo>
                <a:cubicBezTo>
                  <a:pt x="15294" y="21416"/>
                  <a:pt x="16624" y="21338"/>
                  <a:pt x="17974" y="21233"/>
                </a:cubicBezTo>
                <a:cubicBezTo>
                  <a:pt x="18321" y="21206"/>
                  <a:pt x="18823" y="21180"/>
                  <a:pt x="18996" y="20891"/>
                </a:cubicBezTo>
                <a:cubicBezTo>
                  <a:pt x="20076" y="19080"/>
                  <a:pt x="20809" y="17060"/>
                  <a:pt x="21195" y="14724"/>
                </a:cubicBezTo>
                <a:cubicBezTo>
                  <a:pt x="21600" y="12309"/>
                  <a:pt x="21561" y="10000"/>
                  <a:pt x="21195" y="7637"/>
                </a:cubicBezTo>
                <a:cubicBezTo>
                  <a:pt x="21021" y="6535"/>
                  <a:pt x="20944" y="5407"/>
                  <a:pt x="20829" y="4304"/>
                </a:cubicBezTo>
                <a:cubicBezTo>
                  <a:pt x="20694" y="2887"/>
                  <a:pt x="20578" y="1470"/>
                  <a:pt x="20462" y="53"/>
                </a:cubicBezTo>
                <a:cubicBezTo>
                  <a:pt x="20289" y="79"/>
                  <a:pt x="20154" y="79"/>
                  <a:pt x="20038" y="79"/>
                </a:cubicBezTo>
                <a:cubicBezTo>
                  <a:pt x="18495" y="53"/>
                  <a:pt x="16933" y="0"/>
                  <a:pt x="15390" y="0"/>
                </a:cubicBezTo>
                <a:cubicBezTo>
                  <a:pt x="13076" y="26"/>
                  <a:pt x="10781" y="105"/>
                  <a:pt x="8466" y="131"/>
                </a:cubicBezTo>
                <a:cubicBezTo>
                  <a:pt x="6634" y="184"/>
                  <a:pt x="4783" y="210"/>
                  <a:pt x="2951" y="236"/>
                </a:cubicBezTo>
                <a:cubicBezTo>
                  <a:pt x="2642" y="236"/>
                  <a:pt x="2469" y="341"/>
                  <a:pt x="2507" y="866"/>
                </a:cubicBezTo>
                <a:cubicBezTo>
                  <a:pt x="2661" y="2572"/>
                  <a:pt x="2796" y="4304"/>
                  <a:pt x="2912" y="6010"/>
                </a:cubicBezTo>
                <a:cubicBezTo>
                  <a:pt x="2989" y="7270"/>
                  <a:pt x="2970" y="8556"/>
                  <a:pt x="3105" y="9816"/>
                </a:cubicBezTo>
                <a:cubicBezTo>
                  <a:pt x="3375" y="12493"/>
                  <a:pt x="2739" y="14776"/>
                  <a:pt x="1466" y="16745"/>
                </a:cubicBezTo>
                <a:cubicBezTo>
                  <a:pt x="1022" y="17374"/>
                  <a:pt x="501" y="17873"/>
                  <a:pt x="0" y="1847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BC6AE7D8-798C-864A-B7F3-7BF65EE662EA}"/>
              </a:ext>
            </a:extLst>
          </p:cNvPr>
          <p:cNvSpPr/>
          <p:nvPr/>
        </p:nvSpPr>
        <p:spPr>
          <a:xfrm>
            <a:off x="7800416" y="4066429"/>
            <a:ext cx="1631432" cy="233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4" y="1128"/>
                </a:moveTo>
                <a:cubicBezTo>
                  <a:pt x="1291" y="1773"/>
                  <a:pt x="1245" y="2418"/>
                  <a:pt x="1222" y="3063"/>
                </a:cubicBezTo>
                <a:cubicBezTo>
                  <a:pt x="1545" y="4352"/>
                  <a:pt x="1890" y="5481"/>
                  <a:pt x="2190" y="6931"/>
                </a:cubicBezTo>
                <a:cubicBezTo>
                  <a:pt x="2421" y="8221"/>
                  <a:pt x="2697" y="9672"/>
                  <a:pt x="2789" y="11445"/>
                </a:cubicBezTo>
                <a:cubicBezTo>
                  <a:pt x="2835" y="12573"/>
                  <a:pt x="2651" y="15475"/>
                  <a:pt x="2490" y="15797"/>
                </a:cubicBezTo>
                <a:cubicBezTo>
                  <a:pt x="2236" y="16281"/>
                  <a:pt x="1798" y="15958"/>
                  <a:pt x="1660" y="14669"/>
                </a:cubicBezTo>
                <a:cubicBezTo>
                  <a:pt x="1268" y="11123"/>
                  <a:pt x="1014" y="7093"/>
                  <a:pt x="669" y="3224"/>
                </a:cubicBezTo>
                <a:cubicBezTo>
                  <a:pt x="576" y="2257"/>
                  <a:pt x="346" y="1773"/>
                  <a:pt x="184" y="967"/>
                </a:cubicBezTo>
                <a:cubicBezTo>
                  <a:pt x="115" y="1773"/>
                  <a:pt x="0" y="2579"/>
                  <a:pt x="0" y="3385"/>
                </a:cubicBezTo>
                <a:cubicBezTo>
                  <a:pt x="46" y="8543"/>
                  <a:pt x="138" y="13863"/>
                  <a:pt x="231" y="19021"/>
                </a:cubicBezTo>
                <a:cubicBezTo>
                  <a:pt x="254" y="19988"/>
                  <a:pt x="415" y="21600"/>
                  <a:pt x="507" y="21600"/>
                </a:cubicBezTo>
                <a:cubicBezTo>
                  <a:pt x="1798" y="21439"/>
                  <a:pt x="3089" y="20955"/>
                  <a:pt x="4380" y="20633"/>
                </a:cubicBezTo>
                <a:cubicBezTo>
                  <a:pt x="7907" y="19827"/>
                  <a:pt x="11411" y="18699"/>
                  <a:pt x="14938" y="18376"/>
                </a:cubicBezTo>
                <a:cubicBezTo>
                  <a:pt x="17151" y="18054"/>
                  <a:pt x="19387" y="19021"/>
                  <a:pt x="21600" y="19343"/>
                </a:cubicBezTo>
                <a:cubicBezTo>
                  <a:pt x="21485" y="13540"/>
                  <a:pt x="21369" y="7737"/>
                  <a:pt x="21254" y="1934"/>
                </a:cubicBezTo>
                <a:cubicBezTo>
                  <a:pt x="21231" y="1128"/>
                  <a:pt x="21139" y="0"/>
                  <a:pt x="21070" y="0"/>
                </a:cubicBezTo>
                <a:cubicBezTo>
                  <a:pt x="20102" y="0"/>
                  <a:pt x="19133" y="161"/>
                  <a:pt x="18142" y="161"/>
                </a:cubicBezTo>
                <a:cubicBezTo>
                  <a:pt x="18119" y="806"/>
                  <a:pt x="18096" y="1289"/>
                  <a:pt x="18073" y="1934"/>
                </a:cubicBezTo>
                <a:cubicBezTo>
                  <a:pt x="18419" y="3224"/>
                  <a:pt x="18765" y="4191"/>
                  <a:pt x="19087" y="5803"/>
                </a:cubicBezTo>
                <a:cubicBezTo>
                  <a:pt x="19272" y="6609"/>
                  <a:pt x="19525" y="8543"/>
                  <a:pt x="19502" y="9510"/>
                </a:cubicBezTo>
                <a:cubicBezTo>
                  <a:pt x="19433" y="11606"/>
                  <a:pt x="19249" y="14185"/>
                  <a:pt x="18995" y="15313"/>
                </a:cubicBezTo>
                <a:cubicBezTo>
                  <a:pt x="18857" y="15958"/>
                  <a:pt x="18396" y="14507"/>
                  <a:pt x="18257" y="13218"/>
                </a:cubicBezTo>
                <a:cubicBezTo>
                  <a:pt x="17912" y="9833"/>
                  <a:pt x="17658" y="5964"/>
                  <a:pt x="17358" y="2418"/>
                </a:cubicBezTo>
                <a:cubicBezTo>
                  <a:pt x="17289" y="1612"/>
                  <a:pt x="17128" y="967"/>
                  <a:pt x="17013" y="967"/>
                </a:cubicBezTo>
                <a:cubicBezTo>
                  <a:pt x="15768" y="1128"/>
                  <a:pt x="14523" y="1289"/>
                  <a:pt x="13301" y="1612"/>
                </a:cubicBezTo>
                <a:cubicBezTo>
                  <a:pt x="13232" y="1612"/>
                  <a:pt x="13140" y="1934"/>
                  <a:pt x="13071" y="2096"/>
                </a:cubicBezTo>
                <a:cubicBezTo>
                  <a:pt x="13048" y="2579"/>
                  <a:pt x="13025" y="3063"/>
                  <a:pt x="13002" y="3546"/>
                </a:cubicBezTo>
                <a:cubicBezTo>
                  <a:pt x="13301" y="4352"/>
                  <a:pt x="13601" y="4997"/>
                  <a:pt x="13878" y="5964"/>
                </a:cubicBezTo>
                <a:cubicBezTo>
                  <a:pt x="14177" y="6931"/>
                  <a:pt x="14523" y="7899"/>
                  <a:pt x="14730" y="9510"/>
                </a:cubicBezTo>
                <a:cubicBezTo>
                  <a:pt x="14846" y="10478"/>
                  <a:pt x="14753" y="13701"/>
                  <a:pt x="14615" y="14507"/>
                </a:cubicBezTo>
                <a:cubicBezTo>
                  <a:pt x="14408" y="15475"/>
                  <a:pt x="13993" y="15958"/>
                  <a:pt x="13808" y="15152"/>
                </a:cubicBezTo>
                <a:cubicBezTo>
                  <a:pt x="13370" y="13057"/>
                  <a:pt x="12932" y="10478"/>
                  <a:pt x="12633" y="7415"/>
                </a:cubicBezTo>
                <a:cubicBezTo>
                  <a:pt x="12264" y="3385"/>
                  <a:pt x="11918" y="967"/>
                  <a:pt x="11157" y="1934"/>
                </a:cubicBezTo>
                <a:cubicBezTo>
                  <a:pt x="10673" y="2579"/>
                  <a:pt x="10166" y="2095"/>
                  <a:pt x="9682" y="2095"/>
                </a:cubicBezTo>
                <a:cubicBezTo>
                  <a:pt x="9037" y="2095"/>
                  <a:pt x="8414" y="2095"/>
                  <a:pt x="7769" y="2095"/>
                </a:cubicBezTo>
                <a:cubicBezTo>
                  <a:pt x="7953" y="3707"/>
                  <a:pt x="8253" y="4030"/>
                  <a:pt x="8368" y="5158"/>
                </a:cubicBezTo>
                <a:cubicBezTo>
                  <a:pt x="8599" y="7254"/>
                  <a:pt x="8783" y="9833"/>
                  <a:pt x="8875" y="12412"/>
                </a:cubicBezTo>
                <a:cubicBezTo>
                  <a:pt x="8898" y="13057"/>
                  <a:pt x="8599" y="14991"/>
                  <a:pt x="8414" y="15313"/>
                </a:cubicBezTo>
                <a:cubicBezTo>
                  <a:pt x="7953" y="15958"/>
                  <a:pt x="7699" y="14185"/>
                  <a:pt x="7561" y="11122"/>
                </a:cubicBezTo>
                <a:cubicBezTo>
                  <a:pt x="7238" y="4514"/>
                  <a:pt x="6224" y="806"/>
                  <a:pt x="5187" y="1773"/>
                </a:cubicBezTo>
                <a:cubicBezTo>
                  <a:pt x="5025" y="1934"/>
                  <a:pt x="4887" y="1773"/>
                  <a:pt x="4726" y="1773"/>
                </a:cubicBezTo>
                <a:cubicBezTo>
                  <a:pt x="3550" y="1612"/>
                  <a:pt x="2444" y="1451"/>
                  <a:pt x="1314" y="112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41339834-A16E-9340-A51E-E15759090DA2}"/>
              </a:ext>
            </a:extLst>
          </p:cNvPr>
          <p:cNvSpPr/>
          <p:nvPr/>
        </p:nvSpPr>
        <p:spPr>
          <a:xfrm>
            <a:off x="1271464" y="1340768"/>
            <a:ext cx="2231911" cy="216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371" extrusionOk="0">
                <a:moveTo>
                  <a:pt x="8977" y="26"/>
                </a:moveTo>
                <a:cubicBezTo>
                  <a:pt x="10151" y="319"/>
                  <a:pt x="10235" y="301"/>
                  <a:pt x="10504" y="1507"/>
                </a:cubicBezTo>
                <a:cubicBezTo>
                  <a:pt x="10521" y="1576"/>
                  <a:pt x="10638" y="1697"/>
                  <a:pt x="10688" y="1679"/>
                </a:cubicBezTo>
                <a:cubicBezTo>
                  <a:pt x="10940" y="1628"/>
                  <a:pt x="11326" y="1628"/>
                  <a:pt x="11427" y="1473"/>
                </a:cubicBezTo>
                <a:cubicBezTo>
                  <a:pt x="12132" y="198"/>
                  <a:pt x="13592" y="-43"/>
                  <a:pt x="14599" y="1008"/>
                </a:cubicBezTo>
                <a:cubicBezTo>
                  <a:pt x="14683" y="1094"/>
                  <a:pt x="14716" y="1214"/>
                  <a:pt x="14784" y="1318"/>
                </a:cubicBezTo>
                <a:cubicBezTo>
                  <a:pt x="14851" y="1404"/>
                  <a:pt x="14951" y="1559"/>
                  <a:pt x="14985" y="1541"/>
                </a:cubicBezTo>
                <a:cubicBezTo>
                  <a:pt x="15102" y="1507"/>
                  <a:pt x="15253" y="1421"/>
                  <a:pt x="15287" y="1318"/>
                </a:cubicBezTo>
                <a:cubicBezTo>
                  <a:pt x="15522" y="611"/>
                  <a:pt x="16042" y="319"/>
                  <a:pt x="16697" y="319"/>
                </a:cubicBezTo>
                <a:cubicBezTo>
                  <a:pt x="17284" y="319"/>
                  <a:pt x="17670" y="697"/>
                  <a:pt x="18023" y="1180"/>
                </a:cubicBezTo>
                <a:cubicBezTo>
                  <a:pt x="18140" y="1352"/>
                  <a:pt x="18392" y="1473"/>
                  <a:pt x="18593" y="1541"/>
                </a:cubicBezTo>
                <a:cubicBezTo>
                  <a:pt x="19315" y="1783"/>
                  <a:pt x="19852" y="2144"/>
                  <a:pt x="19986" y="3006"/>
                </a:cubicBezTo>
                <a:cubicBezTo>
                  <a:pt x="20272" y="4986"/>
                  <a:pt x="20658" y="6950"/>
                  <a:pt x="20909" y="8914"/>
                </a:cubicBezTo>
                <a:cubicBezTo>
                  <a:pt x="21144" y="10843"/>
                  <a:pt x="21279" y="12789"/>
                  <a:pt x="21447" y="14719"/>
                </a:cubicBezTo>
                <a:cubicBezTo>
                  <a:pt x="21564" y="16114"/>
                  <a:pt x="21564" y="17526"/>
                  <a:pt x="21161" y="18870"/>
                </a:cubicBezTo>
                <a:cubicBezTo>
                  <a:pt x="20943" y="19593"/>
                  <a:pt x="20591" y="20248"/>
                  <a:pt x="20288" y="20937"/>
                </a:cubicBezTo>
                <a:cubicBezTo>
                  <a:pt x="20272" y="20971"/>
                  <a:pt x="20221" y="21023"/>
                  <a:pt x="20171" y="21040"/>
                </a:cubicBezTo>
                <a:cubicBezTo>
                  <a:pt x="19634" y="21109"/>
                  <a:pt x="19080" y="21195"/>
                  <a:pt x="18543" y="21212"/>
                </a:cubicBezTo>
                <a:cubicBezTo>
                  <a:pt x="17435" y="21247"/>
                  <a:pt x="16311" y="20937"/>
                  <a:pt x="15203" y="21333"/>
                </a:cubicBezTo>
                <a:cubicBezTo>
                  <a:pt x="14951" y="21419"/>
                  <a:pt x="14633" y="21333"/>
                  <a:pt x="14347" y="21333"/>
                </a:cubicBezTo>
                <a:cubicBezTo>
                  <a:pt x="13240" y="21316"/>
                  <a:pt x="12132" y="21281"/>
                  <a:pt x="11024" y="21264"/>
                </a:cubicBezTo>
                <a:cubicBezTo>
                  <a:pt x="9463" y="21230"/>
                  <a:pt x="7886" y="21212"/>
                  <a:pt x="6325" y="21178"/>
                </a:cubicBezTo>
                <a:cubicBezTo>
                  <a:pt x="5519" y="21161"/>
                  <a:pt x="4730" y="21161"/>
                  <a:pt x="3925" y="21143"/>
                </a:cubicBezTo>
                <a:cubicBezTo>
                  <a:pt x="3254" y="21126"/>
                  <a:pt x="2800" y="20661"/>
                  <a:pt x="2750" y="19972"/>
                </a:cubicBezTo>
                <a:cubicBezTo>
                  <a:pt x="2733" y="19731"/>
                  <a:pt x="2716" y="19490"/>
                  <a:pt x="2733" y="19249"/>
                </a:cubicBezTo>
                <a:cubicBezTo>
                  <a:pt x="2767" y="18456"/>
                  <a:pt x="2079" y="18491"/>
                  <a:pt x="1659" y="18250"/>
                </a:cubicBezTo>
                <a:cubicBezTo>
                  <a:pt x="1139" y="17957"/>
                  <a:pt x="602" y="17698"/>
                  <a:pt x="98" y="17371"/>
                </a:cubicBezTo>
                <a:cubicBezTo>
                  <a:pt x="-2" y="17319"/>
                  <a:pt x="-36" y="16958"/>
                  <a:pt x="48" y="16854"/>
                </a:cubicBezTo>
                <a:cubicBezTo>
                  <a:pt x="484" y="16338"/>
                  <a:pt x="988" y="15890"/>
                  <a:pt x="1424" y="15373"/>
                </a:cubicBezTo>
                <a:cubicBezTo>
                  <a:pt x="2515" y="14081"/>
                  <a:pt x="2935" y="12583"/>
                  <a:pt x="2649" y="10877"/>
                </a:cubicBezTo>
                <a:cubicBezTo>
                  <a:pt x="2565" y="10412"/>
                  <a:pt x="2599" y="9947"/>
                  <a:pt x="2565" y="9482"/>
                </a:cubicBezTo>
                <a:cubicBezTo>
                  <a:pt x="2448" y="8190"/>
                  <a:pt x="2297" y="6916"/>
                  <a:pt x="2213" y="5624"/>
                </a:cubicBezTo>
                <a:cubicBezTo>
                  <a:pt x="2129" y="4470"/>
                  <a:pt x="2112" y="3316"/>
                  <a:pt x="2095" y="2144"/>
                </a:cubicBezTo>
                <a:cubicBezTo>
                  <a:pt x="2095" y="2041"/>
                  <a:pt x="2330" y="1886"/>
                  <a:pt x="2465" y="1869"/>
                </a:cubicBezTo>
                <a:cubicBezTo>
                  <a:pt x="2716" y="1834"/>
                  <a:pt x="2951" y="1903"/>
                  <a:pt x="2884" y="1473"/>
                </a:cubicBezTo>
                <a:cubicBezTo>
                  <a:pt x="2817" y="1025"/>
                  <a:pt x="3505" y="232"/>
                  <a:pt x="3925" y="112"/>
                </a:cubicBezTo>
                <a:cubicBezTo>
                  <a:pt x="4999" y="-181"/>
                  <a:pt x="6023" y="456"/>
                  <a:pt x="6224" y="1507"/>
                </a:cubicBezTo>
                <a:cubicBezTo>
                  <a:pt x="6241" y="1576"/>
                  <a:pt x="6375" y="1679"/>
                  <a:pt x="6459" y="1679"/>
                </a:cubicBezTo>
                <a:cubicBezTo>
                  <a:pt x="6677" y="1697"/>
                  <a:pt x="6895" y="1697"/>
                  <a:pt x="7114" y="1679"/>
                </a:cubicBezTo>
                <a:cubicBezTo>
                  <a:pt x="7181" y="1662"/>
                  <a:pt x="7315" y="1559"/>
                  <a:pt x="7298" y="1490"/>
                </a:cubicBezTo>
                <a:cubicBezTo>
                  <a:pt x="7214" y="577"/>
                  <a:pt x="8255" y="-147"/>
                  <a:pt x="8977" y="26"/>
                </a:cubicBezTo>
                <a:close/>
                <a:moveTo>
                  <a:pt x="635" y="17027"/>
                </a:moveTo>
                <a:cubicBezTo>
                  <a:pt x="770" y="17130"/>
                  <a:pt x="837" y="17199"/>
                  <a:pt x="921" y="17251"/>
                </a:cubicBezTo>
                <a:cubicBezTo>
                  <a:pt x="2414" y="18060"/>
                  <a:pt x="4059" y="18405"/>
                  <a:pt x="5704" y="18680"/>
                </a:cubicBezTo>
                <a:cubicBezTo>
                  <a:pt x="6929" y="18887"/>
                  <a:pt x="8171" y="18973"/>
                  <a:pt x="9413" y="19025"/>
                </a:cubicBezTo>
                <a:cubicBezTo>
                  <a:pt x="10521" y="19076"/>
                  <a:pt x="11645" y="19025"/>
                  <a:pt x="12770" y="18990"/>
                </a:cubicBezTo>
                <a:cubicBezTo>
                  <a:pt x="13944" y="18956"/>
                  <a:pt x="15102" y="18904"/>
                  <a:pt x="16277" y="18835"/>
                </a:cubicBezTo>
                <a:cubicBezTo>
                  <a:pt x="16579" y="18818"/>
                  <a:pt x="17016" y="18818"/>
                  <a:pt x="17167" y="18611"/>
                </a:cubicBezTo>
                <a:cubicBezTo>
                  <a:pt x="18107" y="17423"/>
                  <a:pt x="18744" y="16097"/>
                  <a:pt x="19080" y="14564"/>
                </a:cubicBezTo>
                <a:cubicBezTo>
                  <a:pt x="19433" y="12979"/>
                  <a:pt x="19399" y="11463"/>
                  <a:pt x="19080" y="9913"/>
                </a:cubicBezTo>
                <a:cubicBezTo>
                  <a:pt x="18929" y="9189"/>
                  <a:pt x="18862" y="8449"/>
                  <a:pt x="18761" y="7725"/>
                </a:cubicBezTo>
                <a:cubicBezTo>
                  <a:pt x="18644" y="6795"/>
                  <a:pt x="18543" y="5865"/>
                  <a:pt x="18442" y="4935"/>
                </a:cubicBezTo>
                <a:cubicBezTo>
                  <a:pt x="18291" y="4952"/>
                  <a:pt x="18174" y="4952"/>
                  <a:pt x="18073" y="4952"/>
                </a:cubicBezTo>
                <a:cubicBezTo>
                  <a:pt x="16730" y="4935"/>
                  <a:pt x="15371" y="4900"/>
                  <a:pt x="14028" y="4900"/>
                </a:cubicBezTo>
                <a:cubicBezTo>
                  <a:pt x="12014" y="4918"/>
                  <a:pt x="10017" y="4969"/>
                  <a:pt x="8003" y="4987"/>
                </a:cubicBezTo>
                <a:cubicBezTo>
                  <a:pt x="6409" y="5021"/>
                  <a:pt x="4798" y="5038"/>
                  <a:pt x="3203" y="5055"/>
                </a:cubicBezTo>
                <a:cubicBezTo>
                  <a:pt x="2935" y="5055"/>
                  <a:pt x="2784" y="5124"/>
                  <a:pt x="2817" y="5469"/>
                </a:cubicBezTo>
                <a:cubicBezTo>
                  <a:pt x="2951" y="6588"/>
                  <a:pt x="3069" y="7725"/>
                  <a:pt x="3170" y="8845"/>
                </a:cubicBezTo>
                <a:cubicBezTo>
                  <a:pt x="3237" y="9672"/>
                  <a:pt x="3220" y="10516"/>
                  <a:pt x="3337" y="11343"/>
                </a:cubicBezTo>
                <a:cubicBezTo>
                  <a:pt x="3572" y="13099"/>
                  <a:pt x="3019" y="14598"/>
                  <a:pt x="1911" y="15890"/>
                </a:cubicBezTo>
                <a:cubicBezTo>
                  <a:pt x="1525" y="16320"/>
                  <a:pt x="1072" y="16648"/>
                  <a:pt x="635" y="17027"/>
                </a:cubicBezTo>
                <a:close/>
                <a:moveTo>
                  <a:pt x="3136" y="18835"/>
                </a:moveTo>
                <a:cubicBezTo>
                  <a:pt x="3203" y="19318"/>
                  <a:pt x="3237" y="19714"/>
                  <a:pt x="3354" y="20110"/>
                </a:cubicBezTo>
                <a:cubicBezTo>
                  <a:pt x="3388" y="20265"/>
                  <a:pt x="3589" y="20472"/>
                  <a:pt x="3723" y="20472"/>
                </a:cubicBezTo>
                <a:cubicBezTo>
                  <a:pt x="4881" y="20506"/>
                  <a:pt x="6040" y="20506"/>
                  <a:pt x="7198" y="20506"/>
                </a:cubicBezTo>
                <a:cubicBezTo>
                  <a:pt x="8574" y="20506"/>
                  <a:pt x="9950" y="20523"/>
                  <a:pt x="11326" y="20506"/>
                </a:cubicBezTo>
                <a:cubicBezTo>
                  <a:pt x="12904" y="20506"/>
                  <a:pt x="14498" y="20627"/>
                  <a:pt x="16076" y="20386"/>
                </a:cubicBezTo>
                <a:cubicBezTo>
                  <a:pt x="17033" y="20248"/>
                  <a:pt x="18023" y="20386"/>
                  <a:pt x="19013" y="20368"/>
                </a:cubicBezTo>
                <a:cubicBezTo>
                  <a:pt x="19298" y="20368"/>
                  <a:pt x="19751" y="20265"/>
                  <a:pt x="19835" y="20093"/>
                </a:cubicBezTo>
                <a:cubicBezTo>
                  <a:pt x="20188" y="19266"/>
                  <a:pt x="20624" y="18405"/>
                  <a:pt x="20674" y="17526"/>
                </a:cubicBezTo>
                <a:cubicBezTo>
                  <a:pt x="20758" y="15907"/>
                  <a:pt x="20658" y="14271"/>
                  <a:pt x="20540" y="12634"/>
                </a:cubicBezTo>
                <a:cubicBezTo>
                  <a:pt x="20406" y="10843"/>
                  <a:pt x="20188" y="9052"/>
                  <a:pt x="19970" y="7277"/>
                </a:cubicBezTo>
                <a:cubicBezTo>
                  <a:pt x="19819" y="6020"/>
                  <a:pt x="19667" y="4745"/>
                  <a:pt x="19466" y="3505"/>
                </a:cubicBezTo>
                <a:cubicBezTo>
                  <a:pt x="19382" y="2988"/>
                  <a:pt x="19332" y="2403"/>
                  <a:pt x="18644" y="2334"/>
                </a:cubicBezTo>
                <a:cubicBezTo>
                  <a:pt x="18644" y="2351"/>
                  <a:pt x="18627" y="2386"/>
                  <a:pt x="18627" y="2403"/>
                </a:cubicBezTo>
                <a:cubicBezTo>
                  <a:pt x="18963" y="4349"/>
                  <a:pt x="19315" y="6278"/>
                  <a:pt x="19634" y="8225"/>
                </a:cubicBezTo>
                <a:cubicBezTo>
                  <a:pt x="19735" y="8810"/>
                  <a:pt x="19718" y="9413"/>
                  <a:pt x="19802" y="9999"/>
                </a:cubicBezTo>
                <a:cubicBezTo>
                  <a:pt x="20003" y="11463"/>
                  <a:pt x="20171" y="12910"/>
                  <a:pt x="19902" y="14409"/>
                </a:cubicBezTo>
                <a:cubicBezTo>
                  <a:pt x="19584" y="16062"/>
                  <a:pt x="18929" y="17543"/>
                  <a:pt x="18006" y="18904"/>
                </a:cubicBezTo>
                <a:cubicBezTo>
                  <a:pt x="17805" y="19214"/>
                  <a:pt x="17419" y="19576"/>
                  <a:pt x="17100" y="19593"/>
                </a:cubicBezTo>
                <a:cubicBezTo>
                  <a:pt x="15690" y="19714"/>
                  <a:pt x="14280" y="19748"/>
                  <a:pt x="12870" y="19800"/>
                </a:cubicBezTo>
                <a:cubicBezTo>
                  <a:pt x="12014" y="19834"/>
                  <a:pt x="11142" y="19869"/>
                  <a:pt x="10286" y="19834"/>
                </a:cubicBezTo>
                <a:cubicBezTo>
                  <a:pt x="8809" y="19748"/>
                  <a:pt x="7315" y="19662"/>
                  <a:pt x="5855" y="19473"/>
                </a:cubicBezTo>
                <a:cubicBezTo>
                  <a:pt x="4932" y="19318"/>
                  <a:pt x="4059" y="19042"/>
                  <a:pt x="3136" y="18835"/>
                </a:cubicBezTo>
                <a:close/>
                <a:moveTo>
                  <a:pt x="3522" y="2265"/>
                </a:moveTo>
                <a:cubicBezTo>
                  <a:pt x="3505" y="2334"/>
                  <a:pt x="3472" y="2403"/>
                  <a:pt x="3455" y="2472"/>
                </a:cubicBezTo>
                <a:cubicBezTo>
                  <a:pt x="3690" y="2609"/>
                  <a:pt x="3942" y="2730"/>
                  <a:pt x="4160" y="2885"/>
                </a:cubicBezTo>
                <a:cubicBezTo>
                  <a:pt x="4328" y="3023"/>
                  <a:pt x="4529" y="3178"/>
                  <a:pt x="4596" y="3367"/>
                </a:cubicBezTo>
                <a:cubicBezTo>
                  <a:pt x="4630" y="3488"/>
                  <a:pt x="4495" y="3798"/>
                  <a:pt x="4378" y="3832"/>
                </a:cubicBezTo>
                <a:cubicBezTo>
                  <a:pt x="4193" y="3884"/>
                  <a:pt x="3874" y="3850"/>
                  <a:pt x="3774" y="3712"/>
                </a:cubicBezTo>
                <a:cubicBezTo>
                  <a:pt x="3488" y="3333"/>
                  <a:pt x="3304" y="2902"/>
                  <a:pt x="3052" y="2489"/>
                </a:cubicBezTo>
                <a:cubicBezTo>
                  <a:pt x="2985" y="2386"/>
                  <a:pt x="2817" y="2334"/>
                  <a:pt x="2700" y="2248"/>
                </a:cubicBezTo>
                <a:cubicBezTo>
                  <a:pt x="2649" y="2334"/>
                  <a:pt x="2565" y="2420"/>
                  <a:pt x="2565" y="2506"/>
                </a:cubicBezTo>
                <a:cubicBezTo>
                  <a:pt x="2599" y="3057"/>
                  <a:pt x="2666" y="3626"/>
                  <a:pt x="2733" y="4177"/>
                </a:cubicBezTo>
                <a:cubicBezTo>
                  <a:pt x="2750" y="4280"/>
                  <a:pt x="2867" y="4453"/>
                  <a:pt x="2935" y="4453"/>
                </a:cubicBezTo>
                <a:cubicBezTo>
                  <a:pt x="3874" y="4435"/>
                  <a:pt x="4814" y="4384"/>
                  <a:pt x="5754" y="4349"/>
                </a:cubicBezTo>
                <a:cubicBezTo>
                  <a:pt x="8322" y="4263"/>
                  <a:pt x="10873" y="4142"/>
                  <a:pt x="13441" y="4108"/>
                </a:cubicBezTo>
                <a:cubicBezTo>
                  <a:pt x="15052" y="4074"/>
                  <a:pt x="16680" y="4177"/>
                  <a:pt x="18291" y="4211"/>
                </a:cubicBezTo>
                <a:cubicBezTo>
                  <a:pt x="18207" y="3591"/>
                  <a:pt x="18123" y="2971"/>
                  <a:pt x="18040" y="2351"/>
                </a:cubicBezTo>
                <a:cubicBezTo>
                  <a:pt x="18023" y="2265"/>
                  <a:pt x="17956" y="2144"/>
                  <a:pt x="17905" y="2144"/>
                </a:cubicBezTo>
                <a:cubicBezTo>
                  <a:pt x="17200" y="2144"/>
                  <a:pt x="16495" y="2162"/>
                  <a:pt x="15774" y="2162"/>
                </a:cubicBezTo>
                <a:cubicBezTo>
                  <a:pt x="15757" y="2230"/>
                  <a:pt x="15740" y="2282"/>
                  <a:pt x="15723" y="2351"/>
                </a:cubicBezTo>
                <a:cubicBezTo>
                  <a:pt x="15975" y="2489"/>
                  <a:pt x="16227" y="2592"/>
                  <a:pt x="16462" y="2764"/>
                </a:cubicBezTo>
                <a:cubicBezTo>
                  <a:pt x="16596" y="2851"/>
                  <a:pt x="16781" y="3057"/>
                  <a:pt x="16764" y="3161"/>
                </a:cubicBezTo>
                <a:cubicBezTo>
                  <a:pt x="16714" y="3385"/>
                  <a:pt x="16579" y="3660"/>
                  <a:pt x="16395" y="3781"/>
                </a:cubicBezTo>
                <a:cubicBezTo>
                  <a:pt x="16294" y="3850"/>
                  <a:pt x="15958" y="3695"/>
                  <a:pt x="15858" y="3557"/>
                </a:cubicBezTo>
                <a:cubicBezTo>
                  <a:pt x="15606" y="3195"/>
                  <a:pt x="15421" y="2782"/>
                  <a:pt x="15203" y="2403"/>
                </a:cubicBezTo>
                <a:cubicBezTo>
                  <a:pt x="15153" y="2317"/>
                  <a:pt x="15035" y="2248"/>
                  <a:pt x="14951" y="2248"/>
                </a:cubicBezTo>
                <a:cubicBezTo>
                  <a:pt x="14045" y="2265"/>
                  <a:pt x="13139" y="2282"/>
                  <a:pt x="12249" y="2317"/>
                </a:cubicBezTo>
                <a:cubicBezTo>
                  <a:pt x="12199" y="2317"/>
                  <a:pt x="12132" y="2351"/>
                  <a:pt x="12081" y="2368"/>
                </a:cubicBezTo>
                <a:cubicBezTo>
                  <a:pt x="12065" y="2420"/>
                  <a:pt x="12048" y="2472"/>
                  <a:pt x="12031" y="2523"/>
                </a:cubicBezTo>
                <a:cubicBezTo>
                  <a:pt x="12249" y="2609"/>
                  <a:pt x="12467" y="2678"/>
                  <a:pt x="12669" y="2782"/>
                </a:cubicBezTo>
                <a:cubicBezTo>
                  <a:pt x="12887" y="2885"/>
                  <a:pt x="13139" y="2988"/>
                  <a:pt x="13290" y="3161"/>
                </a:cubicBezTo>
                <a:cubicBezTo>
                  <a:pt x="13374" y="3264"/>
                  <a:pt x="13307" y="3608"/>
                  <a:pt x="13206" y="3695"/>
                </a:cubicBezTo>
                <a:cubicBezTo>
                  <a:pt x="13055" y="3798"/>
                  <a:pt x="12753" y="3850"/>
                  <a:pt x="12619" y="3764"/>
                </a:cubicBezTo>
                <a:cubicBezTo>
                  <a:pt x="12300" y="3540"/>
                  <a:pt x="11981" y="3264"/>
                  <a:pt x="11763" y="2937"/>
                </a:cubicBezTo>
                <a:cubicBezTo>
                  <a:pt x="11494" y="2506"/>
                  <a:pt x="11242" y="2248"/>
                  <a:pt x="10688" y="2351"/>
                </a:cubicBezTo>
                <a:cubicBezTo>
                  <a:pt x="10336" y="2420"/>
                  <a:pt x="9967" y="2368"/>
                  <a:pt x="9614" y="2368"/>
                </a:cubicBezTo>
                <a:cubicBezTo>
                  <a:pt x="9144" y="2368"/>
                  <a:pt x="8691" y="2368"/>
                  <a:pt x="8221" y="2368"/>
                </a:cubicBezTo>
                <a:cubicBezTo>
                  <a:pt x="8356" y="2541"/>
                  <a:pt x="8574" y="2575"/>
                  <a:pt x="8658" y="2696"/>
                </a:cubicBezTo>
                <a:cubicBezTo>
                  <a:pt x="8826" y="2919"/>
                  <a:pt x="8960" y="3195"/>
                  <a:pt x="9027" y="3471"/>
                </a:cubicBezTo>
                <a:cubicBezTo>
                  <a:pt x="9044" y="3540"/>
                  <a:pt x="8826" y="3746"/>
                  <a:pt x="8691" y="3781"/>
                </a:cubicBezTo>
                <a:cubicBezTo>
                  <a:pt x="8356" y="3850"/>
                  <a:pt x="8171" y="3660"/>
                  <a:pt x="8070" y="3333"/>
                </a:cubicBezTo>
                <a:cubicBezTo>
                  <a:pt x="7835" y="2627"/>
                  <a:pt x="7097" y="2230"/>
                  <a:pt x="6342" y="2334"/>
                </a:cubicBezTo>
                <a:cubicBezTo>
                  <a:pt x="6224" y="2351"/>
                  <a:pt x="6123" y="2334"/>
                  <a:pt x="6006" y="2334"/>
                </a:cubicBezTo>
                <a:cubicBezTo>
                  <a:pt x="5150" y="2317"/>
                  <a:pt x="4328" y="2282"/>
                  <a:pt x="3522" y="2265"/>
                </a:cubicBezTo>
                <a:close/>
                <a:moveTo>
                  <a:pt x="8221" y="1765"/>
                </a:moveTo>
                <a:cubicBezTo>
                  <a:pt x="8591" y="1748"/>
                  <a:pt x="8926" y="1731"/>
                  <a:pt x="9262" y="1731"/>
                </a:cubicBezTo>
                <a:cubicBezTo>
                  <a:pt x="9833" y="1731"/>
                  <a:pt x="9916" y="1645"/>
                  <a:pt x="9648" y="1128"/>
                </a:cubicBezTo>
                <a:cubicBezTo>
                  <a:pt x="9547" y="939"/>
                  <a:pt x="9262" y="715"/>
                  <a:pt x="9094" y="749"/>
                </a:cubicBezTo>
                <a:cubicBezTo>
                  <a:pt x="8725" y="835"/>
                  <a:pt x="8372" y="1042"/>
                  <a:pt x="8037" y="1249"/>
                </a:cubicBezTo>
                <a:cubicBezTo>
                  <a:pt x="7936" y="1318"/>
                  <a:pt x="7936" y="1542"/>
                  <a:pt x="7886" y="1697"/>
                </a:cubicBezTo>
                <a:cubicBezTo>
                  <a:pt x="8003" y="1714"/>
                  <a:pt x="8137" y="1748"/>
                  <a:pt x="8221" y="1765"/>
                </a:cubicBezTo>
                <a:close/>
                <a:moveTo>
                  <a:pt x="5502" y="1748"/>
                </a:moveTo>
                <a:cubicBezTo>
                  <a:pt x="5452" y="1111"/>
                  <a:pt x="5016" y="715"/>
                  <a:pt x="4495" y="784"/>
                </a:cubicBezTo>
                <a:cubicBezTo>
                  <a:pt x="3874" y="853"/>
                  <a:pt x="3371" y="1421"/>
                  <a:pt x="3472" y="1817"/>
                </a:cubicBezTo>
                <a:cubicBezTo>
                  <a:pt x="4143" y="1783"/>
                  <a:pt x="4831" y="1765"/>
                  <a:pt x="5502" y="1748"/>
                </a:cubicBezTo>
                <a:close/>
                <a:moveTo>
                  <a:pt x="12065" y="1697"/>
                </a:moveTo>
                <a:cubicBezTo>
                  <a:pt x="12803" y="1662"/>
                  <a:pt x="13474" y="1628"/>
                  <a:pt x="14196" y="1593"/>
                </a:cubicBezTo>
                <a:cubicBezTo>
                  <a:pt x="13743" y="835"/>
                  <a:pt x="12468" y="904"/>
                  <a:pt x="12065" y="1697"/>
                </a:cubicBezTo>
                <a:close/>
                <a:moveTo>
                  <a:pt x="17385" y="1455"/>
                </a:moveTo>
                <a:cubicBezTo>
                  <a:pt x="17066" y="853"/>
                  <a:pt x="16328" y="870"/>
                  <a:pt x="15942" y="1490"/>
                </a:cubicBezTo>
                <a:cubicBezTo>
                  <a:pt x="16428" y="1473"/>
                  <a:pt x="16881" y="1455"/>
                  <a:pt x="17385" y="14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46893626-97E5-5F45-8D80-2AA7F99A6876}"/>
              </a:ext>
            </a:extLst>
          </p:cNvPr>
          <p:cNvSpPr/>
          <p:nvPr/>
        </p:nvSpPr>
        <p:spPr>
          <a:xfrm>
            <a:off x="3743852" y="1340768"/>
            <a:ext cx="2231911" cy="216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371" extrusionOk="0">
                <a:moveTo>
                  <a:pt x="8977" y="26"/>
                </a:moveTo>
                <a:cubicBezTo>
                  <a:pt x="10151" y="319"/>
                  <a:pt x="10235" y="301"/>
                  <a:pt x="10504" y="1507"/>
                </a:cubicBezTo>
                <a:cubicBezTo>
                  <a:pt x="10521" y="1576"/>
                  <a:pt x="10638" y="1697"/>
                  <a:pt x="10688" y="1679"/>
                </a:cubicBezTo>
                <a:cubicBezTo>
                  <a:pt x="10940" y="1628"/>
                  <a:pt x="11326" y="1628"/>
                  <a:pt x="11427" y="1473"/>
                </a:cubicBezTo>
                <a:cubicBezTo>
                  <a:pt x="12132" y="198"/>
                  <a:pt x="13592" y="-43"/>
                  <a:pt x="14599" y="1008"/>
                </a:cubicBezTo>
                <a:cubicBezTo>
                  <a:pt x="14683" y="1094"/>
                  <a:pt x="14716" y="1214"/>
                  <a:pt x="14784" y="1318"/>
                </a:cubicBezTo>
                <a:cubicBezTo>
                  <a:pt x="14851" y="1404"/>
                  <a:pt x="14951" y="1559"/>
                  <a:pt x="14985" y="1541"/>
                </a:cubicBezTo>
                <a:cubicBezTo>
                  <a:pt x="15102" y="1507"/>
                  <a:pt x="15253" y="1421"/>
                  <a:pt x="15287" y="1318"/>
                </a:cubicBezTo>
                <a:cubicBezTo>
                  <a:pt x="15522" y="611"/>
                  <a:pt x="16042" y="319"/>
                  <a:pt x="16697" y="319"/>
                </a:cubicBezTo>
                <a:cubicBezTo>
                  <a:pt x="17284" y="319"/>
                  <a:pt x="17670" y="697"/>
                  <a:pt x="18023" y="1180"/>
                </a:cubicBezTo>
                <a:cubicBezTo>
                  <a:pt x="18140" y="1352"/>
                  <a:pt x="18392" y="1473"/>
                  <a:pt x="18593" y="1541"/>
                </a:cubicBezTo>
                <a:cubicBezTo>
                  <a:pt x="19315" y="1783"/>
                  <a:pt x="19852" y="2144"/>
                  <a:pt x="19986" y="3006"/>
                </a:cubicBezTo>
                <a:cubicBezTo>
                  <a:pt x="20272" y="4986"/>
                  <a:pt x="20658" y="6950"/>
                  <a:pt x="20909" y="8914"/>
                </a:cubicBezTo>
                <a:cubicBezTo>
                  <a:pt x="21144" y="10843"/>
                  <a:pt x="21279" y="12789"/>
                  <a:pt x="21447" y="14719"/>
                </a:cubicBezTo>
                <a:cubicBezTo>
                  <a:pt x="21564" y="16114"/>
                  <a:pt x="21564" y="17526"/>
                  <a:pt x="21161" y="18870"/>
                </a:cubicBezTo>
                <a:cubicBezTo>
                  <a:pt x="20943" y="19593"/>
                  <a:pt x="20591" y="20248"/>
                  <a:pt x="20288" y="20937"/>
                </a:cubicBezTo>
                <a:cubicBezTo>
                  <a:pt x="20272" y="20971"/>
                  <a:pt x="20221" y="21023"/>
                  <a:pt x="20171" y="21040"/>
                </a:cubicBezTo>
                <a:cubicBezTo>
                  <a:pt x="19634" y="21109"/>
                  <a:pt x="19080" y="21195"/>
                  <a:pt x="18543" y="21212"/>
                </a:cubicBezTo>
                <a:cubicBezTo>
                  <a:pt x="17435" y="21247"/>
                  <a:pt x="16311" y="20937"/>
                  <a:pt x="15203" y="21333"/>
                </a:cubicBezTo>
                <a:cubicBezTo>
                  <a:pt x="14951" y="21419"/>
                  <a:pt x="14633" y="21333"/>
                  <a:pt x="14347" y="21333"/>
                </a:cubicBezTo>
                <a:cubicBezTo>
                  <a:pt x="13240" y="21316"/>
                  <a:pt x="12132" y="21281"/>
                  <a:pt x="11024" y="21264"/>
                </a:cubicBezTo>
                <a:cubicBezTo>
                  <a:pt x="9463" y="21230"/>
                  <a:pt x="7886" y="21212"/>
                  <a:pt x="6325" y="21178"/>
                </a:cubicBezTo>
                <a:cubicBezTo>
                  <a:pt x="5519" y="21161"/>
                  <a:pt x="4730" y="21161"/>
                  <a:pt x="3925" y="21143"/>
                </a:cubicBezTo>
                <a:cubicBezTo>
                  <a:pt x="3254" y="21126"/>
                  <a:pt x="2800" y="20661"/>
                  <a:pt x="2750" y="19972"/>
                </a:cubicBezTo>
                <a:cubicBezTo>
                  <a:pt x="2733" y="19731"/>
                  <a:pt x="2716" y="19490"/>
                  <a:pt x="2733" y="19249"/>
                </a:cubicBezTo>
                <a:cubicBezTo>
                  <a:pt x="2767" y="18456"/>
                  <a:pt x="2079" y="18491"/>
                  <a:pt x="1659" y="18250"/>
                </a:cubicBezTo>
                <a:cubicBezTo>
                  <a:pt x="1139" y="17957"/>
                  <a:pt x="602" y="17698"/>
                  <a:pt x="98" y="17371"/>
                </a:cubicBezTo>
                <a:cubicBezTo>
                  <a:pt x="-2" y="17319"/>
                  <a:pt x="-36" y="16958"/>
                  <a:pt x="48" y="16854"/>
                </a:cubicBezTo>
                <a:cubicBezTo>
                  <a:pt x="484" y="16338"/>
                  <a:pt x="988" y="15890"/>
                  <a:pt x="1424" y="15373"/>
                </a:cubicBezTo>
                <a:cubicBezTo>
                  <a:pt x="2515" y="14081"/>
                  <a:pt x="2935" y="12583"/>
                  <a:pt x="2649" y="10877"/>
                </a:cubicBezTo>
                <a:cubicBezTo>
                  <a:pt x="2565" y="10412"/>
                  <a:pt x="2599" y="9947"/>
                  <a:pt x="2565" y="9482"/>
                </a:cubicBezTo>
                <a:cubicBezTo>
                  <a:pt x="2448" y="8190"/>
                  <a:pt x="2297" y="6916"/>
                  <a:pt x="2213" y="5624"/>
                </a:cubicBezTo>
                <a:cubicBezTo>
                  <a:pt x="2129" y="4470"/>
                  <a:pt x="2112" y="3316"/>
                  <a:pt x="2095" y="2144"/>
                </a:cubicBezTo>
                <a:cubicBezTo>
                  <a:pt x="2095" y="2041"/>
                  <a:pt x="2330" y="1886"/>
                  <a:pt x="2465" y="1869"/>
                </a:cubicBezTo>
                <a:cubicBezTo>
                  <a:pt x="2716" y="1834"/>
                  <a:pt x="2951" y="1903"/>
                  <a:pt x="2884" y="1473"/>
                </a:cubicBezTo>
                <a:cubicBezTo>
                  <a:pt x="2817" y="1025"/>
                  <a:pt x="3505" y="232"/>
                  <a:pt x="3925" y="112"/>
                </a:cubicBezTo>
                <a:cubicBezTo>
                  <a:pt x="4999" y="-181"/>
                  <a:pt x="6023" y="456"/>
                  <a:pt x="6224" y="1507"/>
                </a:cubicBezTo>
                <a:cubicBezTo>
                  <a:pt x="6241" y="1576"/>
                  <a:pt x="6375" y="1679"/>
                  <a:pt x="6459" y="1679"/>
                </a:cubicBezTo>
                <a:cubicBezTo>
                  <a:pt x="6677" y="1697"/>
                  <a:pt x="6895" y="1697"/>
                  <a:pt x="7114" y="1679"/>
                </a:cubicBezTo>
                <a:cubicBezTo>
                  <a:pt x="7181" y="1662"/>
                  <a:pt x="7315" y="1559"/>
                  <a:pt x="7298" y="1490"/>
                </a:cubicBezTo>
                <a:cubicBezTo>
                  <a:pt x="7231" y="577"/>
                  <a:pt x="8272" y="-147"/>
                  <a:pt x="8977" y="26"/>
                </a:cubicBezTo>
                <a:close/>
                <a:moveTo>
                  <a:pt x="635" y="17027"/>
                </a:moveTo>
                <a:cubicBezTo>
                  <a:pt x="770" y="17130"/>
                  <a:pt x="837" y="17199"/>
                  <a:pt x="921" y="17251"/>
                </a:cubicBezTo>
                <a:cubicBezTo>
                  <a:pt x="2414" y="18060"/>
                  <a:pt x="4059" y="18405"/>
                  <a:pt x="5704" y="18680"/>
                </a:cubicBezTo>
                <a:cubicBezTo>
                  <a:pt x="6929" y="18887"/>
                  <a:pt x="8171" y="18973"/>
                  <a:pt x="9413" y="19025"/>
                </a:cubicBezTo>
                <a:cubicBezTo>
                  <a:pt x="10521" y="19076"/>
                  <a:pt x="11645" y="19025"/>
                  <a:pt x="12770" y="18990"/>
                </a:cubicBezTo>
                <a:cubicBezTo>
                  <a:pt x="13944" y="18956"/>
                  <a:pt x="15102" y="18904"/>
                  <a:pt x="16277" y="18835"/>
                </a:cubicBezTo>
                <a:cubicBezTo>
                  <a:pt x="16579" y="18818"/>
                  <a:pt x="17016" y="18818"/>
                  <a:pt x="17167" y="18611"/>
                </a:cubicBezTo>
                <a:cubicBezTo>
                  <a:pt x="18107" y="17423"/>
                  <a:pt x="18744" y="16097"/>
                  <a:pt x="19080" y="14564"/>
                </a:cubicBezTo>
                <a:cubicBezTo>
                  <a:pt x="19433" y="12979"/>
                  <a:pt x="19399" y="11463"/>
                  <a:pt x="19080" y="9913"/>
                </a:cubicBezTo>
                <a:cubicBezTo>
                  <a:pt x="18929" y="9189"/>
                  <a:pt x="18862" y="8449"/>
                  <a:pt x="18761" y="7725"/>
                </a:cubicBezTo>
                <a:cubicBezTo>
                  <a:pt x="18644" y="6795"/>
                  <a:pt x="18543" y="5865"/>
                  <a:pt x="18442" y="4935"/>
                </a:cubicBezTo>
                <a:cubicBezTo>
                  <a:pt x="18291" y="4952"/>
                  <a:pt x="18174" y="4952"/>
                  <a:pt x="18073" y="4952"/>
                </a:cubicBezTo>
                <a:cubicBezTo>
                  <a:pt x="16730" y="4935"/>
                  <a:pt x="15371" y="4900"/>
                  <a:pt x="14028" y="4900"/>
                </a:cubicBezTo>
                <a:cubicBezTo>
                  <a:pt x="12014" y="4918"/>
                  <a:pt x="10017" y="4969"/>
                  <a:pt x="8003" y="4987"/>
                </a:cubicBezTo>
                <a:cubicBezTo>
                  <a:pt x="6409" y="5021"/>
                  <a:pt x="4798" y="5038"/>
                  <a:pt x="3203" y="5055"/>
                </a:cubicBezTo>
                <a:cubicBezTo>
                  <a:pt x="2935" y="5055"/>
                  <a:pt x="2784" y="5124"/>
                  <a:pt x="2817" y="5469"/>
                </a:cubicBezTo>
                <a:cubicBezTo>
                  <a:pt x="2951" y="6588"/>
                  <a:pt x="3069" y="7725"/>
                  <a:pt x="3170" y="8845"/>
                </a:cubicBezTo>
                <a:cubicBezTo>
                  <a:pt x="3237" y="9672"/>
                  <a:pt x="3220" y="10516"/>
                  <a:pt x="3337" y="11343"/>
                </a:cubicBezTo>
                <a:cubicBezTo>
                  <a:pt x="3572" y="13099"/>
                  <a:pt x="3019" y="14598"/>
                  <a:pt x="1911" y="15890"/>
                </a:cubicBezTo>
                <a:cubicBezTo>
                  <a:pt x="1525" y="16320"/>
                  <a:pt x="1072" y="16648"/>
                  <a:pt x="635" y="17027"/>
                </a:cubicBezTo>
                <a:close/>
                <a:moveTo>
                  <a:pt x="3136" y="18835"/>
                </a:moveTo>
                <a:cubicBezTo>
                  <a:pt x="3203" y="19318"/>
                  <a:pt x="3237" y="19714"/>
                  <a:pt x="3354" y="20110"/>
                </a:cubicBezTo>
                <a:cubicBezTo>
                  <a:pt x="3388" y="20265"/>
                  <a:pt x="3589" y="20472"/>
                  <a:pt x="3723" y="20472"/>
                </a:cubicBezTo>
                <a:cubicBezTo>
                  <a:pt x="4881" y="20506"/>
                  <a:pt x="6040" y="20506"/>
                  <a:pt x="7198" y="20506"/>
                </a:cubicBezTo>
                <a:cubicBezTo>
                  <a:pt x="8574" y="20506"/>
                  <a:pt x="9950" y="20523"/>
                  <a:pt x="11326" y="20506"/>
                </a:cubicBezTo>
                <a:cubicBezTo>
                  <a:pt x="12904" y="20506"/>
                  <a:pt x="14498" y="20627"/>
                  <a:pt x="16076" y="20386"/>
                </a:cubicBezTo>
                <a:cubicBezTo>
                  <a:pt x="17033" y="20248"/>
                  <a:pt x="18023" y="20386"/>
                  <a:pt x="19013" y="20368"/>
                </a:cubicBezTo>
                <a:cubicBezTo>
                  <a:pt x="19298" y="20368"/>
                  <a:pt x="19751" y="20265"/>
                  <a:pt x="19835" y="20093"/>
                </a:cubicBezTo>
                <a:cubicBezTo>
                  <a:pt x="20188" y="19266"/>
                  <a:pt x="20624" y="18405"/>
                  <a:pt x="20674" y="17526"/>
                </a:cubicBezTo>
                <a:cubicBezTo>
                  <a:pt x="20758" y="15907"/>
                  <a:pt x="20658" y="14271"/>
                  <a:pt x="20540" y="12634"/>
                </a:cubicBezTo>
                <a:cubicBezTo>
                  <a:pt x="20406" y="10843"/>
                  <a:pt x="20188" y="9052"/>
                  <a:pt x="19970" y="7277"/>
                </a:cubicBezTo>
                <a:cubicBezTo>
                  <a:pt x="19819" y="6020"/>
                  <a:pt x="19667" y="4745"/>
                  <a:pt x="19466" y="3505"/>
                </a:cubicBezTo>
                <a:cubicBezTo>
                  <a:pt x="19382" y="2988"/>
                  <a:pt x="19332" y="2403"/>
                  <a:pt x="18644" y="2334"/>
                </a:cubicBezTo>
                <a:cubicBezTo>
                  <a:pt x="18644" y="2351"/>
                  <a:pt x="18627" y="2386"/>
                  <a:pt x="18627" y="2403"/>
                </a:cubicBezTo>
                <a:cubicBezTo>
                  <a:pt x="18963" y="4349"/>
                  <a:pt x="19315" y="6278"/>
                  <a:pt x="19634" y="8225"/>
                </a:cubicBezTo>
                <a:cubicBezTo>
                  <a:pt x="19735" y="8810"/>
                  <a:pt x="19718" y="9413"/>
                  <a:pt x="19802" y="9999"/>
                </a:cubicBezTo>
                <a:cubicBezTo>
                  <a:pt x="20003" y="11463"/>
                  <a:pt x="20171" y="12910"/>
                  <a:pt x="19902" y="14409"/>
                </a:cubicBezTo>
                <a:cubicBezTo>
                  <a:pt x="19584" y="16062"/>
                  <a:pt x="18929" y="17543"/>
                  <a:pt x="18006" y="18904"/>
                </a:cubicBezTo>
                <a:cubicBezTo>
                  <a:pt x="17805" y="19214"/>
                  <a:pt x="17419" y="19576"/>
                  <a:pt x="17100" y="19593"/>
                </a:cubicBezTo>
                <a:cubicBezTo>
                  <a:pt x="15690" y="19714"/>
                  <a:pt x="14280" y="19748"/>
                  <a:pt x="12870" y="19800"/>
                </a:cubicBezTo>
                <a:cubicBezTo>
                  <a:pt x="12014" y="19834"/>
                  <a:pt x="11142" y="19869"/>
                  <a:pt x="10286" y="19834"/>
                </a:cubicBezTo>
                <a:cubicBezTo>
                  <a:pt x="8809" y="19748"/>
                  <a:pt x="7315" y="19662"/>
                  <a:pt x="5855" y="19473"/>
                </a:cubicBezTo>
                <a:cubicBezTo>
                  <a:pt x="4949" y="19318"/>
                  <a:pt x="4059" y="19042"/>
                  <a:pt x="3136" y="18835"/>
                </a:cubicBezTo>
                <a:close/>
                <a:moveTo>
                  <a:pt x="3522" y="2265"/>
                </a:moveTo>
                <a:cubicBezTo>
                  <a:pt x="3505" y="2334"/>
                  <a:pt x="3472" y="2403"/>
                  <a:pt x="3455" y="2472"/>
                </a:cubicBezTo>
                <a:cubicBezTo>
                  <a:pt x="3690" y="2609"/>
                  <a:pt x="3942" y="2730"/>
                  <a:pt x="4160" y="2885"/>
                </a:cubicBezTo>
                <a:cubicBezTo>
                  <a:pt x="4328" y="3023"/>
                  <a:pt x="4529" y="3178"/>
                  <a:pt x="4596" y="3367"/>
                </a:cubicBezTo>
                <a:cubicBezTo>
                  <a:pt x="4630" y="3488"/>
                  <a:pt x="4495" y="3798"/>
                  <a:pt x="4378" y="3832"/>
                </a:cubicBezTo>
                <a:cubicBezTo>
                  <a:pt x="4193" y="3884"/>
                  <a:pt x="3874" y="3850"/>
                  <a:pt x="3774" y="3712"/>
                </a:cubicBezTo>
                <a:cubicBezTo>
                  <a:pt x="3488" y="3333"/>
                  <a:pt x="3304" y="2902"/>
                  <a:pt x="3052" y="2489"/>
                </a:cubicBezTo>
                <a:cubicBezTo>
                  <a:pt x="2985" y="2386"/>
                  <a:pt x="2817" y="2334"/>
                  <a:pt x="2700" y="2248"/>
                </a:cubicBezTo>
                <a:cubicBezTo>
                  <a:pt x="2649" y="2334"/>
                  <a:pt x="2565" y="2420"/>
                  <a:pt x="2565" y="2506"/>
                </a:cubicBezTo>
                <a:cubicBezTo>
                  <a:pt x="2599" y="3057"/>
                  <a:pt x="2666" y="3626"/>
                  <a:pt x="2733" y="4177"/>
                </a:cubicBezTo>
                <a:cubicBezTo>
                  <a:pt x="2750" y="4280"/>
                  <a:pt x="2867" y="4453"/>
                  <a:pt x="2935" y="4453"/>
                </a:cubicBezTo>
                <a:cubicBezTo>
                  <a:pt x="3874" y="4435"/>
                  <a:pt x="4814" y="4384"/>
                  <a:pt x="5754" y="4349"/>
                </a:cubicBezTo>
                <a:cubicBezTo>
                  <a:pt x="8322" y="4263"/>
                  <a:pt x="10873" y="4142"/>
                  <a:pt x="13441" y="4108"/>
                </a:cubicBezTo>
                <a:cubicBezTo>
                  <a:pt x="15052" y="4074"/>
                  <a:pt x="16680" y="4177"/>
                  <a:pt x="18291" y="4211"/>
                </a:cubicBezTo>
                <a:cubicBezTo>
                  <a:pt x="18207" y="3591"/>
                  <a:pt x="18123" y="2971"/>
                  <a:pt x="18040" y="2351"/>
                </a:cubicBezTo>
                <a:cubicBezTo>
                  <a:pt x="18023" y="2265"/>
                  <a:pt x="17956" y="2144"/>
                  <a:pt x="17905" y="2144"/>
                </a:cubicBezTo>
                <a:cubicBezTo>
                  <a:pt x="17200" y="2144"/>
                  <a:pt x="16495" y="2162"/>
                  <a:pt x="15774" y="2162"/>
                </a:cubicBezTo>
                <a:cubicBezTo>
                  <a:pt x="15757" y="2230"/>
                  <a:pt x="15740" y="2282"/>
                  <a:pt x="15723" y="2351"/>
                </a:cubicBezTo>
                <a:cubicBezTo>
                  <a:pt x="15975" y="2489"/>
                  <a:pt x="16227" y="2592"/>
                  <a:pt x="16462" y="2764"/>
                </a:cubicBezTo>
                <a:cubicBezTo>
                  <a:pt x="16596" y="2851"/>
                  <a:pt x="16781" y="3057"/>
                  <a:pt x="16764" y="3161"/>
                </a:cubicBezTo>
                <a:cubicBezTo>
                  <a:pt x="16714" y="3385"/>
                  <a:pt x="16579" y="3660"/>
                  <a:pt x="16395" y="3781"/>
                </a:cubicBezTo>
                <a:cubicBezTo>
                  <a:pt x="16294" y="3850"/>
                  <a:pt x="15958" y="3695"/>
                  <a:pt x="15858" y="3557"/>
                </a:cubicBezTo>
                <a:cubicBezTo>
                  <a:pt x="15606" y="3195"/>
                  <a:pt x="15421" y="2782"/>
                  <a:pt x="15203" y="2403"/>
                </a:cubicBezTo>
                <a:cubicBezTo>
                  <a:pt x="15153" y="2317"/>
                  <a:pt x="15035" y="2248"/>
                  <a:pt x="14951" y="2248"/>
                </a:cubicBezTo>
                <a:cubicBezTo>
                  <a:pt x="14045" y="2265"/>
                  <a:pt x="13139" y="2282"/>
                  <a:pt x="12249" y="2317"/>
                </a:cubicBezTo>
                <a:cubicBezTo>
                  <a:pt x="12199" y="2317"/>
                  <a:pt x="12132" y="2351"/>
                  <a:pt x="12081" y="2368"/>
                </a:cubicBezTo>
                <a:cubicBezTo>
                  <a:pt x="12065" y="2420"/>
                  <a:pt x="12048" y="2472"/>
                  <a:pt x="12031" y="2523"/>
                </a:cubicBezTo>
                <a:cubicBezTo>
                  <a:pt x="12249" y="2609"/>
                  <a:pt x="12467" y="2678"/>
                  <a:pt x="12669" y="2782"/>
                </a:cubicBezTo>
                <a:cubicBezTo>
                  <a:pt x="12887" y="2885"/>
                  <a:pt x="13139" y="2988"/>
                  <a:pt x="13290" y="3161"/>
                </a:cubicBezTo>
                <a:cubicBezTo>
                  <a:pt x="13374" y="3264"/>
                  <a:pt x="13307" y="3608"/>
                  <a:pt x="13206" y="3695"/>
                </a:cubicBezTo>
                <a:cubicBezTo>
                  <a:pt x="13055" y="3798"/>
                  <a:pt x="12753" y="3850"/>
                  <a:pt x="12619" y="3764"/>
                </a:cubicBezTo>
                <a:cubicBezTo>
                  <a:pt x="12300" y="3540"/>
                  <a:pt x="11981" y="3264"/>
                  <a:pt x="11763" y="2937"/>
                </a:cubicBezTo>
                <a:cubicBezTo>
                  <a:pt x="11494" y="2506"/>
                  <a:pt x="11242" y="2248"/>
                  <a:pt x="10688" y="2351"/>
                </a:cubicBezTo>
                <a:cubicBezTo>
                  <a:pt x="10336" y="2420"/>
                  <a:pt x="9967" y="2368"/>
                  <a:pt x="9614" y="2368"/>
                </a:cubicBezTo>
                <a:cubicBezTo>
                  <a:pt x="9144" y="2368"/>
                  <a:pt x="8691" y="2368"/>
                  <a:pt x="8221" y="2368"/>
                </a:cubicBezTo>
                <a:cubicBezTo>
                  <a:pt x="8356" y="2541"/>
                  <a:pt x="8574" y="2575"/>
                  <a:pt x="8658" y="2696"/>
                </a:cubicBezTo>
                <a:cubicBezTo>
                  <a:pt x="8826" y="2919"/>
                  <a:pt x="8960" y="3195"/>
                  <a:pt x="9027" y="3471"/>
                </a:cubicBezTo>
                <a:cubicBezTo>
                  <a:pt x="9044" y="3540"/>
                  <a:pt x="8826" y="3746"/>
                  <a:pt x="8691" y="3781"/>
                </a:cubicBezTo>
                <a:cubicBezTo>
                  <a:pt x="8356" y="3850"/>
                  <a:pt x="8171" y="3660"/>
                  <a:pt x="8070" y="3333"/>
                </a:cubicBezTo>
                <a:cubicBezTo>
                  <a:pt x="7835" y="2627"/>
                  <a:pt x="7097" y="2230"/>
                  <a:pt x="6342" y="2334"/>
                </a:cubicBezTo>
                <a:cubicBezTo>
                  <a:pt x="6224" y="2351"/>
                  <a:pt x="6123" y="2334"/>
                  <a:pt x="6006" y="2334"/>
                </a:cubicBezTo>
                <a:cubicBezTo>
                  <a:pt x="5150" y="2317"/>
                  <a:pt x="4344" y="2282"/>
                  <a:pt x="3522" y="2265"/>
                </a:cubicBezTo>
                <a:close/>
                <a:moveTo>
                  <a:pt x="8238" y="1765"/>
                </a:moveTo>
                <a:cubicBezTo>
                  <a:pt x="8607" y="1748"/>
                  <a:pt x="8943" y="1731"/>
                  <a:pt x="9279" y="1731"/>
                </a:cubicBezTo>
                <a:cubicBezTo>
                  <a:pt x="9849" y="1731"/>
                  <a:pt x="9933" y="1645"/>
                  <a:pt x="9665" y="1128"/>
                </a:cubicBezTo>
                <a:cubicBezTo>
                  <a:pt x="9564" y="939"/>
                  <a:pt x="9279" y="715"/>
                  <a:pt x="9111" y="749"/>
                </a:cubicBezTo>
                <a:cubicBezTo>
                  <a:pt x="8742" y="835"/>
                  <a:pt x="8389" y="1042"/>
                  <a:pt x="8053" y="1249"/>
                </a:cubicBezTo>
                <a:cubicBezTo>
                  <a:pt x="7953" y="1318"/>
                  <a:pt x="7953" y="1542"/>
                  <a:pt x="7902" y="1697"/>
                </a:cubicBezTo>
                <a:cubicBezTo>
                  <a:pt x="8020" y="1714"/>
                  <a:pt x="8137" y="1748"/>
                  <a:pt x="8238" y="1765"/>
                </a:cubicBezTo>
                <a:close/>
                <a:moveTo>
                  <a:pt x="5519" y="1748"/>
                </a:moveTo>
                <a:cubicBezTo>
                  <a:pt x="5469" y="1111"/>
                  <a:pt x="5033" y="715"/>
                  <a:pt x="4512" y="784"/>
                </a:cubicBezTo>
                <a:cubicBezTo>
                  <a:pt x="3891" y="853"/>
                  <a:pt x="3388" y="1421"/>
                  <a:pt x="3488" y="1817"/>
                </a:cubicBezTo>
                <a:cubicBezTo>
                  <a:pt x="4160" y="1783"/>
                  <a:pt x="4831" y="1765"/>
                  <a:pt x="5519" y="1748"/>
                </a:cubicBezTo>
                <a:close/>
                <a:moveTo>
                  <a:pt x="12065" y="1697"/>
                </a:moveTo>
                <a:cubicBezTo>
                  <a:pt x="12803" y="1662"/>
                  <a:pt x="13474" y="1628"/>
                  <a:pt x="14196" y="1593"/>
                </a:cubicBezTo>
                <a:cubicBezTo>
                  <a:pt x="13743" y="835"/>
                  <a:pt x="12467" y="904"/>
                  <a:pt x="12065" y="1697"/>
                </a:cubicBezTo>
                <a:close/>
                <a:moveTo>
                  <a:pt x="17385" y="1455"/>
                </a:moveTo>
                <a:cubicBezTo>
                  <a:pt x="17066" y="853"/>
                  <a:pt x="16328" y="870"/>
                  <a:pt x="15942" y="1490"/>
                </a:cubicBezTo>
                <a:cubicBezTo>
                  <a:pt x="16428" y="1473"/>
                  <a:pt x="16898" y="1455"/>
                  <a:pt x="17385" y="14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5893FDE0-3796-E040-BFE2-812A491BE9A0}"/>
              </a:ext>
            </a:extLst>
          </p:cNvPr>
          <p:cNvSpPr/>
          <p:nvPr/>
        </p:nvSpPr>
        <p:spPr>
          <a:xfrm>
            <a:off x="6216240" y="1340768"/>
            <a:ext cx="2231911" cy="216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371" extrusionOk="0">
                <a:moveTo>
                  <a:pt x="8977" y="26"/>
                </a:moveTo>
                <a:cubicBezTo>
                  <a:pt x="10151" y="319"/>
                  <a:pt x="10235" y="301"/>
                  <a:pt x="10504" y="1507"/>
                </a:cubicBezTo>
                <a:cubicBezTo>
                  <a:pt x="10521" y="1576"/>
                  <a:pt x="10638" y="1697"/>
                  <a:pt x="10688" y="1679"/>
                </a:cubicBezTo>
                <a:cubicBezTo>
                  <a:pt x="10940" y="1628"/>
                  <a:pt x="11326" y="1628"/>
                  <a:pt x="11427" y="1473"/>
                </a:cubicBezTo>
                <a:cubicBezTo>
                  <a:pt x="12132" y="198"/>
                  <a:pt x="13592" y="-43"/>
                  <a:pt x="14599" y="1008"/>
                </a:cubicBezTo>
                <a:cubicBezTo>
                  <a:pt x="14683" y="1094"/>
                  <a:pt x="14716" y="1214"/>
                  <a:pt x="14784" y="1318"/>
                </a:cubicBezTo>
                <a:cubicBezTo>
                  <a:pt x="14851" y="1404"/>
                  <a:pt x="14951" y="1559"/>
                  <a:pt x="14985" y="1541"/>
                </a:cubicBezTo>
                <a:cubicBezTo>
                  <a:pt x="15102" y="1507"/>
                  <a:pt x="15253" y="1421"/>
                  <a:pt x="15287" y="1318"/>
                </a:cubicBezTo>
                <a:cubicBezTo>
                  <a:pt x="15522" y="611"/>
                  <a:pt x="16042" y="319"/>
                  <a:pt x="16697" y="319"/>
                </a:cubicBezTo>
                <a:cubicBezTo>
                  <a:pt x="17284" y="319"/>
                  <a:pt x="17670" y="697"/>
                  <a:pt x="18023" y="1180"/>
                </a:cubicBezTo>
                <a:cubicBezTo>
                  <a:pt x="18140" y="1352"/>
                  <a:pt x="18392" y="1473"/>
                  <a:pt x="18593" y="1541"/>
                </a:cubicBezTo>
                <a:cubicBezTo>
                  <a:pt x="19315" y="1783"/>
                  <a:pt x="19852" y="2144"/>
                  <a:pt x="19986" y="3006"/>
                </a:cubicBezTo>
                <a:cubicBezTo>
                  <a:pt x="20272" y="4986"/>
                  <a:pt x="20658" y="6950"/>
                  <a:pt x="20909" y="8914"/>
                </a:cubicBezTo>
                <a:cubicBezTo>
                  <a:pt x="21144" y="10843"/>
                  <a:pt x="21279" y="12789"/>
                  <a:pt x="21447" y="14719"/>
                </a:cubicBezTo>
                <a:cubicBezTo>
                  <a:pt x="21564" y="16114"/>
                  <a:pt x="21564" y="17526"/>
                  <a:pt x="21161" y="18870"/>
                </a:cubicBezTo>
                <a:cubicBezTo>
                  <a:pt x="20943" y="19593"/>
                  <a:pt x="20591" y="20248"/>
                  <a:pt x="20288" y="20937"/>
                </a:cubicBezTo>
                <a:cubicBezTo>
                  <a:pt x="20272" y="20971"/>
                  <a:pt x="20221" y="21023"/>
                  <a:pt x="20171" y="21040"/>
                </a:cubicBezTo>
                <a:cubicBezTo>
                  <a:pt x="19634" y="21109"/>
                  <a:pt x="19080" y="21195"/>
                  <a:pt x="18543" y="21212"/>
                </a:cubicBezTo>
                <a:cubicBezTo>
                  <a:pt x="17435" y="21247"/>
                  <a:pt x="16311" y="20937"/>
                  <a:pt x="15203" y="21333"/>
                </a:cubicBezTo>
                <a:cubicBezTo>
                  <a:pt x="14951" y="21419"/>
                  <a:pt x="14633" y="21333"/>
                  <a:pt x="14347" y="21333"/>
                </a:cubicBezTo>
                <a:cubicBezTo>
                  <a:pt x="13240" y="21316"/>
                  <a:pt x="12132" y="21281"/>
                  <a:pt x="11024" y="21264"/>
                </a:cubicBezTo>
                <a:cubicBezTo>
                  <a:pt x="9463" y="21230"/>
                  <a:pt x="7886" y="21212"/>
                  <a:pt x="6325" y="21178"/>
                </a:cubicBezTo>
                <a:cubicBezTo>
                  <a:pt x="5519" y="21161"/>
                  <a:pt x="4730" y="21161"/>
                  <a:pt x="3925" y="21143"/>
                </a:cubicBezTo>
                <a:cubicBezTo>
                  <a:pt x="3254" y="21126"/>
                  <a:pt x="2800" y="20661"/>
                  <a:pt x="2750" y="19972"/>
                </a:cubicBezTo>
                <a:cubicBezTo>
                  <a:pt x="2733" y="19731"/>
                  <a:pt x="2716" y="19490"/>
                  <a:pt x="2733" y="19249"/>
                </a:cubicBezTo>
                <a:cubicBezTo>
                  <a:pt x="2767" y="18456"/>
                  <a:pt x="2079" y="18491"/>
                  <a:pt x="1659" y="18250"/>
                </a:cubicBezTo>
                <a:cubicBezTo>
                  <a:pt x="1139" y="17957"/>
                  <a:pt x="602" y="17698"/>
                  <a:pt x="98" y="17371"/>
                </a:cubicBezTo>
                <a:cubicBezTo>
                  <a:pt x="-2" y="17319"/>
                  <a:pt x="-36" y="16958"/>
                  <a:pt x="48" y="16854"/>
                </a:cubicBezTo>
                <a:cubicBezTo>
                  <a:pt x="484" y="16338"/>
                  <a:pt x="988" y="15890"/>
                  <a:pt x="1424" y="15373"/>
                </a:cubicBezTo>
                <a:cubicBezTo>
                  <a:pt x="2515" y="14081"/>
                  <a:pt x="2935" y="12583"/>
                  <a:pt x="2649" y="10877"/>
                </a:cubicBezTo>
                <a:cubicBezTo>
                  <a:pt x="2565" y="10412"/>
                  <a:pt x="2599" y="9947"/>
                  <a:pt x="2565" y="9482"/>
                </a:cubicBezTo>
                <a:cubicBezTo>
                  <a:pt x="2448" y="8190"/>
                  <a:pt x="2297" y="6916"/>
                  <a:pt x="2213" y="5624"/>
                </a:cubicBezTo>
                <a:cubicBezTo>
                  <a:pt x="2129" y="4470"/>
                  <a:pt x="2112" y="3316"/>
                  <a:pt x="2095" y="2144"/>
                </a:cubicBezTo>
                <a:cubicBezTo>
                  <a:pt x="2095" y="2041"/>
                  <a:pt x="2330" y="1886"/>
                  <a:pt x="2465" y="1869"/>
                </a:cubicBezTo>
                <a:cubicBezTo>
                  <a:pt x="2716" y="1834"/>
                  <a:pt x="2951" y="1903"/>
                  <a:pt x="2884" y="1473"/>
                </a:cubicBezTo>
                <a:cubicBezTo>
                  <a:pt x="2817" y="1025"/>
                  <a:pt x="3505" y="232"/>
                  <a:pt x="3925" y="112"/>
                </a:cubicBezTo>
                <a:cubicBezTo>
                  <a:pt x="4999" y="-181"/>
                  <a:pt x="6023" y="456"/>
                  <a:pt x="6224" y="1507"/>
                </a:cubicBezTo>
                <a:cubicBezTo>
                  <a:pt x="6241" y="1576"/>
                  <a:pt x="6375" y="1679"/>
                  <a:pt x="6459" y="1679"/>
                </a:cubicBezTo>
                <a:cubicBezTo>
                  <a:pt x="6677" y="1697"/>
                  <a:pt x="6895" y="1697"/>
                  <a:pt x="7114" y="1679"/>
                </a:cubicBezTo>
                <a:cubicBezTo>
                  <a:pt x="7181" y="1662"/>
                  <a:pt x="7315" y="1559"/>
                  <a:pt x="7298" y="1490"/>
                </a:cubicBezTo>
                <a:cubicBezTo>
                  <a:pt x="7214" y="577"/>
                  <a:pt x="8255" y="-147"/>
                  <a:pt x="8977" y="26"/>
                </a:cubicBezTo>
                <a:close/>
                <a:moveTo>
                  <a:pt x="619" y="17027"/>
                </a:moveTo>
                <a:cubicBezTo>
                  <a:pt x="753" y="17130"/>
                  <a:pt x="820" y="17199"/>
                  <a:pt x="904" y="17251"/>
                </a:cubicBezTo>
                <a:cubicBezTo>
                  <a:pt x="2398" y="18060"/>
                  <a:pt x="4042" y="18405"/>
                  <a:pt x="5687" y="18680"/>
                </a:cubicBezTo>
                <a:cubicBezTo>
                  <a:pt x="6912" y="18887"/>
                  <a:pt x="8154" y="18973"/>
                  <a:pt x="9396" y="19025"/>
                </a:cubicBezTo>
                <a:cubicBezTo>
                  <a:pt x="10504" y="19076"/>
                  <a:pt x="11628" y="19025"/>
                  <a:pt x="12753" y="18990"/>
                </a:cubicBezTo>
                <a:cubicBezTo>
                  <a:pt x="13928" y="18956"/>
                  <a:pt x="15086" y="18904"/>
                  <a:pt x="16260" y="18835"/>
                </a:cubicBezTo>
                <a:cubicBezTo>
                  <a:pt x="16563" y="18818"/>
                  <a:pt x="16999" y="18818"/>
                  <a:pt x="17150" y="18611"/>
                </a:cubicBezTo>
                <a:cubicBezTo>
                  <a:pt x="18090" y="17423"/>
                  <a:pt x="18728" y="16097"/>
                  <a:pt x="19063" y="14564"/>
                </a:cubicBezTo>
                <a:cubicBezTo>
                  <a:pt x="19416" y="12979"/>
                  <a:pt x="19382" y="11463"/>
                  <a:pt x="19063" y="9913"/>
                </a:cubicBezTo>
                <a:cubicBezTo>
                  <a:pt x="18912" y="9189"/>
                  <a:pt x="18845" y="8449"/>
                  <a:pt x="18744" y="7725"/>
                </a:cubicBezTo>
                <a:cubicBezTo>
                  <a:pt x="18627" y="6795"/>
                  <a:pt x="18526" y="5865"/>
                  <a:pt x="18426" y="4935"/>
                </a:cubicBezTo>
                <a:cubicBezTo>
                  <a:pt x="18274" y="4952"/>
                  <a:pt x="18157" y="4952"/>
                  <a:pt x="18056" y="4952"/>
                </a:cubicBezTo>
                <a:cubicBezTo>
                  <a:pt x="16714" y="4935"/>
                  <a:pt x="15354" y="4900"/>
                  <a:pt x="14012" y="4900"/>
                </a:cubicBezTo>
                <a:cubicBezTo>
                  <a:pt x="11998" y="4918"/>
                  <a:pt x="10000" y="4969"/>
                  <a:pt x="7986" y="4987"/>
                </a:cubicBezTo>
                <a:cubicBezTo>
                  <a:pt x="6392" y="5021"/>
                  <a:pt x="4781" y="5038"/>
                  <a:pt x="3186" y="5055"/>
                </a:cubicBezTo>
                <a:cubicBezTo>
                  <a:pt x="2918" y="5055"/>
                  <a:pt x="2767" y="5124"/>
                  <a:pt x="2800" y="5469"/>
                </a:cubicBezTo>
                <a:cubicBezTo>
                  <a:pt x="2935" y="6588"/>
                  <a:pt x="3052" y="7725"/>
                  <a:pt x="3153" y="8845"/>
                </a:cubicBezTo>
                <a:cubicBezTo>
                  <a:pt x="3220" y="9672"/>
                  <a:pt x="3203" y="10516"/>
                  <a:pt x="3321" y="11343"/>
                </a:cubicBezTo>
                <a:cubicBezTo>
                  <a:pt x="3556" y="13099"/>
                  <a:pt x="3002" y="14598"/>
                  <a:pt x="1894" y="15890"/>
                </a:cubicBezTo>
                <a:cubicBezTo>
                  <a:pt x="1508" y="16320"/>
                  <a:pt x="1055" y="16648"/>
                  <a:pt x="619" y="17027"/>
                </a:cubicBezTo>
                <a:close/>
                <a:moveTo>
                  <a:pt x="3136" y="18835"/>
                </a:moveTo>
                <a:cubicBezTo>
                  <a:pt x="3203" y="19318"/>
                  <a:pt x="3237" y="19714"/>
                  <a:pt x="3354" y="20110"/>
                </a:cubicBezTo>
                <a:cubicBezTo>
                  <a:pt x="3388" y="20265"/>
                  <a:pt x="3589" y="20472"/>
                  <a:pt x="3723" y="20472"/>
                </a:cubicBezTo>
                <a:cubicBezTo>
                  <a:pt x="4881" y="20506"/>
                  <a:pt x="6040" y="20506"/>
                  <a:pt x="7198" y="20506"/>
                </a:cubicBezTo>
                <a:cubicBezTo>
                  <a:pt x="8574" y="20506"/>
                  <a:pt x="9950" y="20523"/>
                  <a:pt x="11326" y="20506"/>
                </a:cubicBezTo>
                <a:cubicBezTo>
                  <a:pt x="12904" y="20506"/>
                  <a:pt x="14498" y="20627"/>
                  <a:pt x="16076" y="20386"/>
                </a:cubicBezTo>
                <a:cubicBezTo>
                  <a:pt x="17033" y="20248"/>
                  <a:pt x="18023" y="20386"/>
                  <a:pt x="19013" y="20368"/>
                </a:cubicBezTo>
                <a:cubicBezTo>
                  <a:pt x="19298" y="20368"/>
                  <a:pt x="19751" y="20265"/>
                  <a:pt x="19835" y="20093"/>
                </a:cubicBezTo>
                <a:cubicBezTo>
                  <a:pt x="20188" y="19266"/>
                  <a:pt x="20624" y="18405"/>
                  <a:pt x="20674" y="17526"/>
                </a:cubicBezTo>
                <a:cubicBezTo>
                  <a:pt x="20758" y="15907"/>
                  <a:pt x="20658" y="14271"/>
                  <a:pt x="20540" y="12634"/>
                </a:cubicBezTo>
                <a:cubicBezTo>
                  <a:pt x="20406" y="10843"/>
                  <a:pt x="20188" y="9052"/>
                  <a:pt x="19970" y="7277"/>
                </a:cubicBezTo>
                <a:cubicBezTo>
                  <a:pt x="19819" y="6020"/>
                  <a:pt x="19667" y="4745"/>
                  <a:pt x="19466" y="3505"/>
                </a:cubicBezTo>
                <a:cubicBezTo>
                  <a:pt x="19382" y="2988"/>
                  <a:pt x="19332" y="2403"/>
                  <a:pt x="18644" y="2334"/>
                </a:cubicBezTo>
                <a:cubicBezTo>
                  <a:pt x="18644" y="2351"/>
                  <a:pt x="18627" y="2386"/>
                  <a:pt x="18627" y="2403"/>
                </a:cubicBezTo>
                <a:cubicBezTo>
                  <a:pt x="18963" y="4349"/>
                  <a:pt x="19315" y="6278"/>
                  <a:pt x="19634" y="8225"/>
                </a:cubicBezTo>
                <a:cubicBezTo>
                  <a:pt x="19735" y="8810"/>
                  <a:pt x="19718" y="9413"/>
                  <a:pt x="19802" y="9999"/>
                </a:cubicBezTo>
                <a:cubicBezTo>
                  <a:pt x="20003" y="11463"/>
                  <a:pt x="20171" y="12910"/>
                  <a:pt x="19902" y="14409"/>
                </a:cubicBezTo>
                <a:cubicBezTo>
                  <a:pt x="19584" y="16062"/>
                  <a:pt x="18929" y="17543"/>
                  <a:pt x="18006" y="18904"/>
                </a:cubicBezTo>
                <a:cubicBezTo>
                  <a:pt x="17805" y="19214"/>
                  <a:pt x="17419" y="19576"/>
                  <a:pt x="17100" y="19593"/>
                </a:cubicBezTo>
                <a:cubicBezTo>
                  <a:pt x="15690" y="19714"/>
                  <a:pt x="14280" y="19748"/>
                  <a:pt x="12870" y="19800"/>
                </a:cubicBezTo>
                <a:cubicBezTo>
                  <a:pt x="12014" y="19834"/>
                  <a:pt x="11142" y="19869"/>
                  <a:pt x="10286" y="19834"/>
                </a:cubicBezTo>
                <a:cubicBezTo>
                  <a:pt x="8809" y="19748"/>
                  <a:pt x="7315" y="19662"/>
                  <a:pt x="5855" y="19473"/>
                </a:cubicBezTo>
                <a:cubicBezTo>
                  <a:pt x="4932" y="19318"/>
                  <a:pt x="4059" y="19042"/>
                  <a:pt x="3136" y="18835"/>
                </a:cubicBezTo>
                <a:close/>
                <a:moveTo>
                  <a:pt x="3505" y="2265"/>
                </a:moveTo>
                <a:cubicBezTo>
                  <a:pt x="3488" y="2334"/>
                  <a:pt x="3455" y="2403"/>
                  <a:pt x="3438" y="2472"/>
                </a:cubicBezTo>
                <a:cubicBezTo>
                  <a:pt x="3673" y="2609"/>
                  <a:pt x="3925" y="2730"/>
                  <a:pt x="4143" y="2885"/>
                </a:cubicBezTo>
                <a:cubicBezTo>
                  <a:pt x="4311" y="3023"/>
                  <a:pt x="4512" y="3178"/>
                  <a:pt x="4579" y="3367"/>
                </a:cubicBezTo>
                <a:cubicBezTo>
                  <a:pt x="4613" y="3488"/>
                  <a:pt x="4479" y="3798"/>
                  <a:pt x="4361" y="3832"/>
                </a:cubicBezTo>
                <a:cubicBezTo>
                  <a:pt x="4177" y="3884"/>
                  <a:pt x="3858" y="3850"/>
                  <a:pt x="3757" y="3712"/>
                </a:cubicBezTo>
                <a:cubicBezTo>
                  <a:pt x="3472" y="3333"/>
                  <a:pt x="3287" y="2902"/>
                  <a:pt x="3035" y="2489"/>
                </a:cubicBezTo>
                <a:cubicBezTo>
                  <a:pt x="2968" y="2386"/>
                  <a:pt x="2800" y="2334"/>
                  <a:pt x="2683" y="2248"/>
                </a:cubicBezTo>
                <a:cubicBezTo>
                  <a:pt x="2632" y="2334"/>
                  <a:pt x="2549" y="2420"/>
                  <a:pt x="2549" y="2506"/>
                </a:cubicBezTo>
                <a:cubicBezTo>
                  <a:pt x="2582" y="3057"/>
                  <a:pt x="2649" y="3626"/>
                  <a:pt x="2716" y="4177"/>
                </a:cubicBezTo>
                <a:cubicBezTo>
                  <a:pt x="2733" y="4280"/>
                  <a:pt x="2851" y="4453"/>
                  <a:pt x="2918" y="4453"/>
                </a:cubicBezTo>
                <a:cubicBezTo>
                  <a:pt x="3858" y="4435"/>
                  <a:pt x="4798" y="4384"/>
                  <a:pt x="5737" y="4349"/>
                </a:cubicBezTo>
                <a:cubicBezTo>
                  <a:pt x="8305" y="4263"/>
                  <a:pt x="10856" y="4142"/>
                  <a:pt x="13424" y="4108"/>
                </a:cubicBezTo>
                <a:cubicBezTo>
                  <a:pt x="15035" y="4074"/>
                  <a:pt x="16663" y="4177"/>
                  <a:pt x="18274" y="4211"/>
                </a:cubicBezTo>
                <a:cubicBezTo>
                  <a:pt x="18191" y="3591"/>
                  <a:pt x="18107" y="2971"/>
                  <a:pt x="18023" y="2351"/>
                </a:cubicBezTo>
                <a:cubicBezTo>
                  <a:pt x="18006" y="2265"/>
                  <a:pt x="17939" y="2144"/>
                  <a:pt x="17888" y="2144"/>
                </a:cubicBezTo>
                <a:cubicBezTo>
                  <a:pt x="17184" y="2144"/>
                  <a:pt x="16479" y="2162"/>
                  <a:pt x="15757" y="2162"/>
                </a:cubicBezTo>
                <a:cubicBezTo>
                  <a:pt x="15740" y="2230"/>
                  <a:pt x="15723" y="2282"/>
                  <a:pt x="15707" y="2351"/>
                </a:cubicBezTo>
                <a:cubicBezTo>
                  <a:pt x="15958" y="2489"/>
                  <a:pt x="16210" y="2592"/>
                  <a:pt x="16445" y="2764"/>
                </a:cubicBezTo>
                <a:cubicBezTo>
                  <a:pt x="16579" y="2851"/>
                  <a:pt x="16764" y="3057"/>
                  <a:pt x="16747" y="3161"/>
                </a:cubicBezTo>
                <a:cubicBezTo>
                  <a:pt x="16697" y="3385"/>
                  <a:pt x="16563" y="3660"/>
                  <a:pt x="16378" y="3781"/>
                </a:cubicBezTo>
                <a:cubicBezTo>
                  <a:pt x="16277" y="3850"/>
                  <a:pt x="15942" y="3695"/>
                  <a:pt x="15841" y="3557"/>
                </a:cubicBezTo>
                <a:cubicBezTo>
                  <a:pt x="15589" y="3195"/>
                  <a:pt x="15405" y="2782"/>
                  <a:pt x="15186" y="2403"/>
                </a:cubicBezTo>
                <a:cubicBezTo>
                  <a:pt x="15136" y="2317"/>
                  <a:pt x="15019" y="2248"/>
                  <a:pt x="14935" y="2248"/>
                </a:cubicBezTo>
                <a:cubicBezTo>
                  <a:pt x="14028" y="2265"/>
                  <a:pt x="13122" y="2282"/>
                  <a:pt x="12233" y="2317"/>
                </a:cubicBezTo>
                <a:cubicBezTo>
                  <a:pt x="12182" y="2317"/>
                  <a:pt x="12115" y="2351"/>
                  <a:pt x="12065" y="2368"/>
                </a:cubicBezTo>
                <a:cubicBezTo>
                  <a:pt x="12048" y="2420"/>
                  <a:pt x="12031" y="2472"/>
                  <a:pt x="12014" y="2523"/>
                </a:cubicBezTo>
                <a:cubicBezTo>
                  <a:pt x="12233" y="2609"/>
                  <a:pt x="12451" y="2678"/>
                  <a:pt x="12652" y="2782"/>
                </a:cubicBezTo>
                <a:cubicBezTo>
                  <a:pt x="12870" y="2885"/>
                  <a:pt x="13122" y="2988"/>
                  <a:pt x="13273" y="3161"/>
                </a:cubicBezTo>
                <a:cubicBezTo>
                  <a:pt x="13357" y="3264"/>
                  <a:pt x="13290" y="3608"/>
                  <a:pt x="13189" y="3695"/>
                </a:cubicBezTo>
                <a:cubicBezTo>
                  <a:pt x="13038" y="3798"/>
                  <a:pt x="12736" y="3850"/>
                  <a:pt x="12602" y="3764"/>
                </a:cubicBezTo>
                <a:cubicBezTo>
                  <a:pt x="12283" y="3540"/>
                  <a:pt x="11964" y="3264"/>
                  <a:pt x="11746" y="2937"/>
                </a:cubicBezTo>
                <a:cubicBezTo>
                  <a:pt x="11477" y="2506"/>
                  <a:pt x="11226" y="2248"/>
                  <a:pt x="10672" y="2351"/>
                </a:cubicBezTo>
                <a:cubicBezTo>
                  <a:pt x="10319" y="2420"/>
                  <a:pt x="9950" y="2368"/>
                  <a:pt x="9598" y="2368"/>
                </a:cubicBezTo>
                <a:cubicBezTo>
                  <a:pt x="9128" y="2368"/>
                  <a:pt x="8674" y="2368"/>
                  <a:pt x="8205" y="2368"/>
                </a:cubicBezTo>
                <a:cubicBezTo>
                  <a:pt x="8339" y="2541"/>
                  <a:pt x="8557" y="2575"/>
                  <a:pt x="8641" y="2696"/>
                </a:cubicBezTo>
                <a:cubicBezTo>
                  <a:pt x="8809" y="2919"/>
                  <a:pt x="8943" y="3195"/>
                  <a:pt x="9010" y="3471"/>
                </a:cubicBezTo>
                <a:cubicBezTo>
                  <a:pt x="9027" y="3540"/>
                  <a:pt x="8809" y="3746"/>
                  <a:pt x="8674" y="3781"/>
                </a:cubicBezTo>
                <a:cubicBezTo>
                  <a:pt x="8339" y="3850"/>
                  <a:pt x="8154" y="3660"/>
                  <a:pt x="8053" y="3333"/>
                </a:cubicBezTo>
                <a:cubicBezTo>
                  <a:pt x="7819" y="2627"/>
                  <a:pt x="7080" y="2230"/>
                  <a:pt x="6325" y="2334"/>
                </a:cubicBezTo>
                <a:cubicBezTo>
                  <a:pt x="6207" y="2351"/>
                  <a:pt x="6107" y="2334"/>
                  <a:pt x="5989" y="2334"/>
                </a:cubicBezTo>
                <a:cubicBezTo>
                  <a:pt x="5150" y="2317"/>
                  <a:pt x="4328" y="2282"/>
                  <a:pt x="3505" y="2265"/>
                </a:cubicBezTo>
                <a:close/>
                <a:moveTo>
                  <a:pt x="8221" y="1765"/>
                </a:moveTo>
                <a:cubicBezTo>
                  <a:pt x="8591" y="1748"/>
                  <a:pt x="8926" y="1731"/>
                  <a:pt x="9262" y="1731"/>
                </a:cubicBezTo>
                <a:cubicBezTo>
                  <a:pt x="9833" y="1731"/>
                  <a:pt x="9916" y="1645"/>
                  <a:pt x="9648" y="1128"/>
                </a:cubicBezTo>
                <a:cubicBezTo>
                  <a:pt x="9547" y="939"/>
                  <a:pt x="9262" y="715"/>
                  <a:pt x="9094" y="749"/>
                </a:cubicBezTo>
                <a:cubicBezTo>
                  <a:pt x="8725" y="835"/>
                  <a:pt x="8372" y="1042"/>
                  <a:pt x="8037" y="1249"/>
                </a:cubicBezTo>
                <a:cubicBezTo>
                  <a:pt x="7936" y="1318"/>
                  <a:pt x="7936" y="1542"/>
                  <a:pt x="7886" y="1697"/>
                </a:cubicBezTo>
                <a:cubicBezTo>
                  <a:pt x="8003" y="1714"/>
                  <a:pt x="8121" y="1748"/>
                  <a:pt x="8221" y="1765"/>
                </a:cubicBezTo>
                <a:close/>
                <a:moveTo>
                  <a:pt x="5502" y="1748"/>
                </a:moveTo>
                <a:cubicBezTo>
                  <a:pt x="5452" y="1111"/>
                  <a:pt x="5016" y="715"/>
                  <a:pt x="4495" y="784"/>
                </a:cubicBezTo>
                <a:cubicBezTo>
                  <a:pt x="3874" y="853"/>
                  <a:pt x="3371" y="1421"/>
                  <a:pt x="3472" y="1817"/>
                </a:cubicBezTo>
                <a:cubicBezTo>
                  <a:pt x="4143" y="1783"/>
                  <a:pt x="4814" y="1765"/>
                  <a:pt x="5502" y="1748"/>
                </a:cubicBezTo>
                <a:close/>
                <a:moveTo>
                  <a:pt x="12065" y="1697"/>
                </a:moveTo>
                <a:cubicBezTo>
                  <a:pt x="12803" y="1662"/>
                  <a:pt x="13474" y="1628"/>
                  <a:pt x="14196" y="1593"/>
                </a:cubicBezTo>
                <a:cubicBezTo>
                  <a:pt x="13743" y="835"/>
                  <a:pt x="12467" y="904"/>
                  <a:pt x="12065" y="1697"/>
                </a:cubicBezTo>
                <a:close/>
                <a:moveTo>
                  <a:pt x="17368" y="1455"/>
                </a:moveTo>
                <a:cubicBezTo>
                  <a:pt x="17049" y="853"/>
                  <a:pt x="16311" y="870"/>
                  <a:pt x="15925" y="1490"/>
                </a:cubicBezTo>
                <a:cubicBezTo>
                  <a:pt x="16428" y="1473"/>
                  <a:pt x="16881" y="1455"/>
                  <a:pt x="17368" y="14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0EF71C92-6350-814C-92EA-06D0191E1D83}"/>
              </a:ext>
            </a:extLst>
          </p:cNvPr>
          <p:cNvSpPr/>
          <p:nvPr/>
        </p:nvSpPr>
        <p:spPr>
          <a:xfrm>
            <a:off x="2629536" y="3865391"/>
            <a:ext cx="2231911" cy="2160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375" extrusionOk="0">
                <a:moveTo>
                  <a:pt x="8977" y="30"/>
                </a:moveTo>
                <a:cubicBezTo>
                  <a:pt x="10151" y="323"/>
                  <a:pt x="10235" y="305"/>
                  <a:pt x="10504" y="1511"/>
                </a:cubicBezTo>
                <a:cubicBezTo>
                  <a:pt x="10521" y="1580"/>
                  <a:pt x="10638" y="1700"/>
                  <a:pt x="10688" y="1683"/>
                </a:cubicBezTo>
                <a:cubicBezTo>
                  <a:pt x="10940" y="1632"/>
                  <a:pt x="11326" y="1632"/>
                  <a:pt x="11427" y="1477"/>
                </a:cubicBezTo>
                <a:cubicBezTo>
                  <a:pt x="12132" y="202"/>
                  <a:pt x="13592" y="-39"/>
                  <a:pt x="14599" y="1012"/>
                </a:cubicBezTo>
                <a:cubicBezTo>
                  <a:pt x="14683" y="1098"/>
                  <a:pt x="14716" y="1218"/>
                  <a:pt x="14784" y="1322"/>
                </a:cubicBezTo>
                <a:cubicBezTo>
                  <a:pt x="14851" y="1408"/>
                  <a:pt x="14951" y="1563"/>
                  <a:pt x="14985" y="1546"/>
                </a:cubicBezTo>
                <a:cubicBezTo>
                  <a:pt x="15102" y="1511"/>
                  <a:pt x="15253" y="1425"/>
                  <a:pt x="15287" y="1322"/>
                </a:cubicBezTo>
                <a:cubicBezTo>
                  <a:pt x="15522" y="615"/>
                  <a:pt x="16042" y="323"/>
                  <a:pt x="16697" y="323"/>
                </a:cubicBezTo>
                <a:cubicBezTo>
                  <a:pt x="17284" y="323"/>
                  <a:pt x="17670" y="701"/>
                  <a:pt x="18023" y="1184"/>
                </a:cubicBezTo>
                <a:cubicBezTo>
                  <a:pt x="18140" y="1356"/>
                  <a:pt x="18392" y="1477"/>
                  <a:pt x="18593" y="1545"/>
                </a:cubicBezTo>
                <a:cubicBezTo>
                  <a:pt x="19315" y="1787"/>
                  <a:pt x="19852" y="2148"/>
                  <a:pt x="19986" y="3010"/>
                </a:cubicBezTo>
                <a:cubicBezTo>
                  <a:pt x="20272" y="4990"/>
                  <a:pt x="20658" y="6954"/>
                  <a:pt x="20909" y="8918"/>
                </a:cubicBezTo>
                <a:cubicBezTo>
                  <a:pt x="21144" y="10847"/>
                  <a:pt x="21279" y="12793"/>
                  <a:pt x="21447" y="14723"/>
                </a:cubicBezTo>
                <a:cubicBezTo>
                  <a:pt x="21564" y="16118"/>
                  <a:pt x="21564" y="17530"/>
                  <a:pt x="21161" y="18874"/>
                </a:cubicBezTo>
                <a:cubicBezTo>
                  <a:pt x="20943" y="19597"/>
                  <a:pt x="20591" y="20252"/>
                  <a:pt x="20288" y="20941"/>
                </a:cubicBezTo>
                <a:cubicBezTo>
                  <a:pt x="20272" y="20975"/>
                  <a:pt x="20221" y="21027"/>
                  <a:pt x="20171" y="21044"/>
                </a:cubicBezTo>
                <a:cubicBezTo>
                  <a:pt x="19634" y="21113"/>
                  <a:pt x="19080" y="21199"/>
                  <a:pt x="18543" y="21216"/>
                </a:cubicBezTo>
                <a:cubicBezTo>
                  <a:pt x="17435" y="21251"/>
                  <a:pt x="16311" y="20941"/>
                  <a:pt x="15203" y="21337"/>
                </a:cubicBezTo>
                <a:cubicBezTo>
                  <a:pt x="14951" y="21423"/>
                  <a:pt x="14633" y="21337"/>
                  <a:pt x="14347" y="21337"/>
                </a:cubicBezTo>
                <a:cubicBezTo>
                  <a:pt x="13240" y="21320"/>
                  <a:pt x="12132" y="21285"/>
                  <a:pt x="11024" y="21268"/>
                </a:cubicBezTo>
                <a:cubicBezTo>
                  <a:pt x="9463" y="21234"/>
                  <a:pt x="7886" y="21216"/>
                  <a:pt x="6325" y="21182"/>
                </a:cubicBezTo>
                <a:cubicBezTo>
                  <a:pt x="5519" y="21165"/>
                  <a:pt x="4730" y="21165"/>
                  <a:pt x="3925" y="21147"/>
                </a:cubicBezTo>
                <a:cubicBezTo>
                  <a:pt x="3254" y="21130"/>
                  <a:pt x="2800" y="20665"/>
                  <a:pt x="2750" y="19976"/>
                </a:cubicBezTo>
                <a:cubicBezTo>
                  <a:pt x="2733" y="19735"/>
                  <a:pt x="2716" y="19494"/>
                  <a:pt x="2733" y="19253"/>
                </a:cubicBezTo>
                <a:cubicBezTo>
                  <a:pt x="2767" y="18460"/>
                  <a:pt x="2079" y="18495"/>
                  <a:pt x="1659" y="18254"/>
                </a:cubicBezTo>
                <a:cubicBezTo>
                  <a:pt x="1139" y="17961"/>
                  <a:pt x="602" y="17702"/>
                  <a:pt x="98" y="17375"/>
                </a:cubicBezTo>
                <a:cubicBezTo>
                  <a:pt x="-2" y="17323"/>
                  <a:pt x="-36" y="16962"/>
                  <a:pt x="48" y="16858"/>
                </a:cubicBezTo>
                <a:cubicBezTo>
                  <a:pt x="484" y="16342"/>
                  <a:pt x="988" y="15894"/>
                  <a:pt x="1424" y="15377"/>
                </a:cubicBezTo>
                <a:cubicBezTo>
                  <a:pt x="2515" y="14085"/>
                  <a:pt x="2935" y="12587"/>
                  <a:pt x="2649" y="10881"/>
                </a:cubicBezTo>
                <a:cubicBezTo>
                  <a:pt x="2565" y="10416"/>
                  <a:pt x="2599" y="9951"/>
                  <a:pt x="2565" y="9486"/>
                </a:cubicBezTo>
                <a:cubicBezTo>
                  <a:pt x="2448" y="8194"/>
                  <a:pt x="2297" y="6920"/>
                  <a:pt x="2213" y="5628"/>
                </a:cubicBezTo>
                <a:cubicBezTo>
                  <a:pt x="2129" y="4474"/>
                  <a:pt x="2112" y="3320"/>
                  <a:pt x="2095" y="2148"/>
                </a:cubicBezTo>
                <a:cubicBezTo>
                  <a:pt x="2095" y="2045"/>
                  <a:pt x="2330" y="1890"/>
                  <a:pt x="2465" y="1873"/>
                </a:cubicBezTo>
                <a:cubicBezTo>
                  <a:pt x="2716" y="1838"/>
                  <a:pt x="2951" y="1907"/>
                  <a:pt x="2884" y="1477"/>
                </a:cubicBezTo>
                <a:cubicBezTo>
                  <a:pt x="2817" y="1029"/>
                  <a:pt x="3505" y="236"/>
                  <a:pt x="3925" y="116"/>
                </a:cubicBezTo>
                <a:cubicBezTo>
                  <a:pt x="4999" y="-177"/>
                  <a:pt x="6023" y="460"/>
                  <a:pt x="6224" y="1511"/>
                </a:cubicBezTo>
                <a:cubicBezTo>
                  <a:pt x="6241" y="1580"/>
                  <a:pt x="6375" y="1683"/>
                  <a:pt x="6459" y="1683"/>
                </a:cubicBezTo>
                <a:cubicBezTo>
                  <a:pt x="6677" y="1700"/>
                  <a:pt x="6895" y="1700"/>
                  <a:pt x="7114" y="1683"/>
                </a:cubicBezTo>
                <a:cubicBezTo>
                  <a:pt x="7181" y="1666"/>
                  <a:pt x="7315" y="1563"/>
                  <a:pt x="7298" y="1494"/>
                </a:cubicBezTo>
                <a:cubicBezTo>
                  <a:pt x="7231" y="581"/>
                  <a:pt x="8272" y="-160"/>
                  <a:pt x="8977" y="30"/>
                </a:cubicBezTo>
                <a:close/>
                <a:moveTo>
                  <a:pt x="635" y="17031"/>
                </a:moveTo>
                <a:cubicBezTo>
                  <a:pt x="770" y="17134"/>
                  <a:pt x="837" y="17203"/>
                  <a:pt x="921" y="17255"/>
                </a:cubicBezTo>
                <a:cubicBezTo>
                  <a:pt x="2414" y="18064"/>
                  <a:pt x="4059" y="18409"/>
                  <a:pt x="5704" y="18684"/>
                </a:cubicBezTo>
                <a:cubicBezTo>
                  <a:pt x="6929" y="18891"/>
                  <a:pt x="8171" y="18977"/>
                  <a:pt x="9413" y="19029"/>
                </a:cubicBezTo>
                <a:cubicBezTo>
                  <a:pt x="10521" y="19080"/>
                  <a:pt x="11645" y="19029"/>
                  <a:pt x="12770" y="18994"/>
                </a:cubicBezTo>
                <a:cubicBezTo>
                  <a:pt x="13944" y="18960"/>
                  <a:pt x="15102" y="18908"/>
                  <a:pt x="16277" y="18839"/>
                </a:cubicBezTo>
                <a:cubicBezTo>
                  <a:pt x="16579" y="18822"/>
                  <a:pt x="17016" y="18822"/>
                  <a:pt x="17167" y="18615"/>
                </a:cubicBezTo>
                <a:cubicBezTo>
                  <a:pt x="18107" y="17427"/>
                  <a:pt x="18744" y="16101"/>
                  <a:pt x="19080" y="14568"/>
                </a:cubicBezTo>
                <a:cubicBezTo>
                  <a:pt x="19433" y="12983"/>
                  <a:pt x="19399" y="11467"/>
                  <a:pt x="19080" y="9917"/>
                </a:cubicBezTo>
                <a:cubicBezTo>
                  <a:pt x="18929" y="9193"/>
                  <a:pt x="18862" y="8453"/>
                  <a:pt x="18761" y="7729"/>
                </a:cubicBezTo>
                <a:cubicBezTo>
                  <a:pt x="18644" y="6799"/>
                  <a:pt x="18543" y="5869"/>
                  <a:pt x="18442" y="4939"/>
                </a:cubicBezTo>
                <a:cubicBezTo>
                  <a:pt x="18291" y="4956"/>
                  <a:pt x="18174" y="4956"/>
                  <a:pt x="18073" y="4956"/>
                </a:cubicBezTo>
                <a:cubicBezTo>
                  <a:pt x="16730" y="4939"/>
                  <a:pt x="15371" y="4904"/>
                  <a:pt x="14028" y="4904"/>
                </a:cubicBezTo>
                <a:cubicBezTo>
                  <a:pt x="12014" y="4922"/>
                  <a:pt x="10017" y="4973"/>
                  <a:pt x="8003" y="4990"/>
                </a:cubicBezTo>
                <a:cubicBezTo>
                  <a:pt x="6409" y="5025"/>
                  <a:pt x="4798" y="5042"/>
                  <a:pt x="3203" y="5059"/>
                </a:cubicBezTo>
                <a:cubicBezTo>
                  <a:pt x="2935" y="5059"/>
                  <a:pt x="2784" y="5128"/>
                  <a:pt x="2817" y="5473"/>
                </a:cubicBezTo>
                <a:cubicBezTo>
                  <a:pt x="2951" y="6592"/>
                  <a:pt x="3069" y="7729"/>
                  <a:pt x="3170" y="8849"/>
                </a:cubicBezTo>
                <a:cubicBezTo>
                  <a:pt x="3237" y="9676"/>
                  <a:pt x="3220" y="10520"/>
                  <a:pt x="3337" y="11346"/>
                </a:cubicBezTo>
                <a:cubicBezTo>
                  <a:pt x="3572" y="13103"/>
                  <a:pt x="3019" y="14602"/>
                  <a:pt x="1911" y="15894"/>
                </a:cubicBezTo>
                <a:cubicBezTo>
                  <a:pt x="1525" y="16307"/>
                  <a:pt x="1072" y="16634"/>
                  <a:pt x="635" y="17031"/>
                </a:cubicBezTo>
                <a:close/>
                <a:moveTo>
                  <a:pt x="3136" y="18822"/>
                </a:moveTo>
                <a:cubicBezTo>
                  <a:pt x="3203" y="19304"/>
                  <a:pt x="3237" y="19701"/>
                  <a:pt x="3354" y="20097"/>
                </a:cubicBezTo>
                <a:cubicBezTo>
                  <a:pt x="3388" y="20252"/>
                  <a:pt x="3589" y="20458"/>
                  <a:pt x="3723" y="20458"/>
                </a:cubicBezTo>
                <a:cubicBezTo>
                  <a:pt x="4881" y="20493"/>
                  <a:pt x="6040" y="20493"/>
                  <a:pt x="7198" y="20493"/>
                </a:cubicBezTo>
                <a:cubicBezTo>
                  <a:pt x="8574" y="20493"/>
                  <a:pt x="9950" y="20510"/>
                  <a:pt x="11326" y="20493"/>
                </a:cubicBezTo>
                <a:cubicBezTo>
                  <a:pt x="12904" y="20493"/>
                  <a:pt x="14498" y="20613"/>
                  <a:pt x="16076" y="20372"/>
                </a:cubicBezTo>
                <a:cubicBezTo>
                  <a:pt x="17033" y="20234"/>
                  <a:pt x="18023" y="20372"/>
                  <a:pt x="19013" y="20355"/>
                </a:cubicBezTo>
                <a:cubicBezTo>
                  <a:pt x="19298" y="20355"/>
                  <a:pt x="19751" y="20252"/>
                  <a:pt x="19835" y="20079"/>
                </a:cubicBezTo>
                <a:cubicBezTo>
                  <a:pt x="20188" y="19253"/>
                  <a:pt x="20624" y="18391"/>
                  <a:pt x="20675" y="17513"/>
                </a:cubicBezTo>
                <a:cubicBezTo>
                  <a:pt x="20758" y="15894"/>
                  <a:pt x="20658" y="14257"/>
                  <a:pt x="20540" y="12621"/>
                </a:cubicBezTo>
                <a:cubicBezTo>
                  <a:pt x="20406" y="10830"/>
                  <a:pt x="20188" y="9038"/>
                  <a:pt x="19970" y="7264"/>
                </a:cubicBezTo>
                <a:cubicBezTo>
                  <a:pt x="19819" y="6007"/>
                  <a:pt x="19667" y="4732"/>
                  <a:pt x="19466" y="3492"/>
                </a:cubicBezTo>
                <a:cubicBezTo>
                  <a:pt x="19382" y="2975"/>
                  <a:pt x="19332" y="2389"/>
                  <a:pt x="18644" y="2321"/>
                </a:cubicBezTo>
                <a:cubicBezTo>
                  <a:pt x="18644" y="2338"/>
                  <a:pt x="18627" y="2372"/>
                  <a:pt x="18627" y="2389"/>
                </a:cubicBezTo>
                <a:cubicBezTo>
                  <a:pt x="18963" y="4336"/>
                  <a:pt x="19315" y="6265"/>
                  <a:pt x="19634" y="8212"/>
                </a:cubicBezTo>
                <a:cubicBezTo>
                  <a:pt x="19735" y="8797"/>
                  <a:pt x="19718" y="9400"/>
                  <a:pt x="19802" y="9986"/>
                </a:cubicBezTo>
                <a:cubicBezTo>
                  <a:pt x="20003" y="11450"/>
                  <a:pt x="20171" y="12897"/>
                  <a:pt x="19902" y="14395"/>
                </a:cubicBezTo>
                <a:cubicBezTo>
                  <a:pt x="19584" y="16049"/>
                  <a:pt x="18929" y="17530"/>
                  <a:pt x="18006" y="18891"/>
                </a:cubicBezTo>
                <a:cubicBezTo>
                  <a:pt x="17805" y="19201"/>
                  <a:pt x="17419" y="19563"/>
                  <a:pt x="17100" y="19580"/>
                </a:cubicBezTo>
                <a:cubicBezTo>
                  <a:pt x="15690" y="19701"/>
                  <a:pt x="14280" y="19735"/>
                  <a:pt x="12870" y="19787"/>
                </a:cubicBezTo>
                <a:cubicBezTo>
                  <a:pt x="12014" y="19821"/>
                  <a:pt x="11142" y="19856"/>
                  <a:pt x="10286" y="19821"/>
                </a:cubicBezTo>
                <a:cubicBezTo>
                  <a:pt x="8809" y="19735"/>
                  <a:pt x="7315" y="19649"/>
                  <a:pt x="5855" y="19459"/>
                </a:cubicBezTo>
                <a:cubicBezTo>
                  <a:pt x="4949" y="19322"/>
                  <a:pt x="4059" y="19046"/>
                  <a:pt x="3136" y="18822"/>
                </a:cubicBezTo>
                <a:close/>
                <a:moveTo>
                  <a:pt x="3522" y="2252"/>
                </a:moveTo>
                <a:cubicBezTo>
                  <a:pt x="3505" y="2321"/>
                  <a:pt x="3472" y="2390"/>
                  <a:pt x="3455" y="2458"/>
                </a:cubicBezTo>
                <a:cubicBezTo>
                  <a:pt x="3690" y="2596"/>
                  <a:pt x="3942" y="2717"/>
                  <a:pt x="4160" y="2872"/>
                </a:cubicBezTo>
                <a:cubicBezTo>
                  <a:pt x="4328" y="3010"/>
                  <a:pt x="4529" y="3165"/>
                  <a:pt x="4596" y="3354"/>
                </a:cubicBezTo>
                <a:cubicBezTo>
                  <a:pt x="4630" y="3475"/>
                  <a:pt x="4495" y="3785"/>
                  <a:pt x="4378" y="3819"/>
                </a:cubicBezTo>
                <a:cubicBezTo>
                  <a:pt x="4193" y="3871"/>
                  <a:pt x="3874" y="3836"/>
                  <a:pt x="3774" y="3699"/>
                </a:cubicBezTo>
                <a:cubicBezTo>
                  <a:pt x="3488" y="3320"/>
                  <a:pt x="3304" y="2889"/>
                  <a:pt x="3052" y="2476"/>
                </a:cubicBezTo>
                <a:cubicBezTo>
                  <a:pt x="2985" y="2372"/>
                  <a:pt x="2817" y="2321"/>
                  <a:pt x="2700" y="2234"/>
                </a:cubicBezTo>
                <a:cubicBezTo>
                  <a:pt x="2649" y="2321"/>
                  <a:pt x="2565" y="2407"/>
                  <a:pt x="2565" y="2493"/>
                </a:cubicBezTo>
                <a:cubicBezTo>
                  <a:pt x="2599" y="3044"/>
                  <a:pt x="2666" y="3612"/>
                  <a:pt x="2733" y="4164"/>
                </a:cubicBezTo>
                <a:cubicBezTo>
                  <a:pt x="2750" y="4267"/>
                  <a:pt x="2867" y="4439"/>
                  <a:pt x="2935" y="4439"/>
                </a:cubicBezTo>
                <a:cubicBezTo>
                  <a:pt x="3874" y="4422"/>
                  <a:pt x="4814" y="4370"/>
                  <a:pt x="5754" y="4336"/>
                </a:cubicBezTo>
                <a:cubicBezTo>
                  <a:pt x="8322" y="4250"/>
                  <a:pt x="10873" y="4129"/>
                  <a:pt x="13441" y="4095"/>
                </a:cubicBezTo>
                <a:cubicBezTo>
                  <a:pt x="15052" y="4060"/>
                  <a:pt x="16680" y="4164"/>
                  <a:pt x="18291" y="4198"/>
                </a:cubicBezTo>
                <a:cubicBezTo>
                  <a:pt x="18207" y="3578"/>
                  <a:pt x="18123" y="2958"/>
                  <a:pt x="18040" y="2338"/>
                </a:cubicBezTo>
                <a:cubicBezTo>
                  <a:pt x="18023" y="2252"/>
                  <a:pt x="17956" y="2131"/>
                  <a:pt x="17905" y="2131"/>
                </a:cubicBezTo>
                <a:cubicBezTo>
                  <a:pt x="17200" y="2131"/>
                  <a:pt x="16495" y="2148"/>
                  <a:pt x="15774" y="2148"/>
                </a:cubicBezTo>
                <a:cubicBezTo>
                  <a:pt x="15757" y="2217"/>
                  <a:pt x="15740" y="2269"/>
                  <a:pt x="15723" y="2338"/>
                </a:cubicBezTo>
                <a:cubicBezTo>
                  <a:pt x="15975" y="2476"/>
                  <a:pt x="16227" y="2579"/>
                  <a:pt x="16462" y="2751"/>
                </a:cubicBezTo>
                <a:cubicBezTo>
                  <a:pt x="16596" y="2837"/>
                  <a:pt x="16781" y="3044"/>
                  <a:pt x="16764" y="3147"/>
                </a:cubicBezTo>
                <a:cubicBezTo>
                  <a:pt x="16714" y="3371"/>
                  <a:pt x="16579" y="3647"/>
                  <a:pt x="16395" y="3767"/>
                </a:cubicBezTo>
                <a:cubicBezTo>
                  <a:pt x="16294" y="3836"/>
                  <a:pt x="15958" y="3681"/>
                  <a:pt x="15858" y="3544"/>
                </a:cubicBezTo>
                <a:cubicBezTo>
                  <a:pt x="15606" y="3182"/>
                  <a:pt x="15421" y="2768"/>
                  <a:pt x="15203" y="2389"/>
                </a:cubicBezTo>
                <a:cubicBezTo>
                  <a:pt x="15153" y="2303"/>
                  <a:pt x="15035" y="2234"/>
                  <a:pt x="14951" y="2234"/>
                </a:cubicBezTo>
                <a:cubicBezTo>
                  <a:pt x="14045" y="2252"/>
                  <a:pt x="13139" y="2269"/>
                  <a:pt x="12249" y="2303"/>
                </a:cubicBezTo>
                <a:cubicBezTo>
                  <a:pt x="12199" y="2303"/>
                  <a:pt x="12132" y="2338"/>
                  <a:pt x="12081" y="2355"/>
                </a:cubicBezTo>
                <a:cubicBezTo>
                  <a:pt x="12065" y="2407"/>
                  <a:pt x="12048" y="2458"/>
                  <a:pt x="12031" y="2510"/>
                </a:cubicBezTo>
                <a:cubicBezTo>
                  <a:pt x="12249" y="2596"/>
                  <a:pt x="12467" y="2665"/>
                  <a:pt x="12669" y="2768"/>
                </a:cubicBezTo>
                <a:cubicBezTo>
                  <a:pt x="12887" y="2872"/>
                  <a:pt x="13139" y="2975"/>
                  <a:pt x="13290" y="3147"/>
                </a:cubicBezTo>
                <a:cubicBezTo>
                  <a:pt x="13374" y="3251"/>
                  <a:pt x="13307" y="3595"/>
                  <a:pt x="13206" y="3681"/>
                </a:cubicBezTo>
                <a:cubicBezTo>
                  <a:pt x="13055" y="3785"/>
                  <a:pt x="12753" y="3836"/>
                  <a:pt x="12619" y="3750"/>
                </a:cubicBezTo>
                <a:cubicBezTo>
                  <a:pt x="12300" y="3526"/>
                  <a:pt x="11981" y="3251"/>
                  <a:pt x="11763" y="2923"/>
                </a:cubicBezTo>
                <a:cubicBezTo>
                  <a:pt x="11494" y="2493"/>
                  <a:pt x="11242" y="2234"/>
                  <a:pt x="10688" y="2338"/>
                </a:cubicBezTo>
                <a:cubicBezTo>
                  <a:pt x="10336" y="2407"/>
                  <a:pt x="9967" y="2355"/>
                  <a:pt x="9614" y="2355"/>
                </a:cubicBezTo>
                <a:cubicBezTo>
                  <a:pt x="9144" y="2355"/>
                  <a:pt x="8691" y="2355"/>
                  <a:pt x="8221" y="2355"/>
                </a:cubicBezTo>
                <a:cubicBezTo>
                  <a:pt x="8356" y="2527"/>
                  <a:pt x="8574" y="2562"/>
                  <a:pt x="8658" y="2682"/>
                </a:cubicBezTo>
                <a:cubicBezTo>
                  <a:pt x="8826" y="2906"/>
                  <a:pt x="8960" y="3182"/>
                  <a:pt x="9027" y="3457"/>
                </a:cubicBezTo>
                <a:cubicBezTo>
                  <a:pt x="9044" y="3526"/>
                  <a:pt x="8826" y="3733"/>
                  <a:pt x="8691" y="3767"/>
                </a:cubicBezTo>
                <a:cubicBezTo>
                  <a:pt x="8356" y="3836"/>
                  <a:pt x="8171" y="3647"/>
                  <a:pt x="8070" y="3320"/>
                </a:cubicBezTo>
                <a:cubicBezTo>
                  <a:pt x="7835" y="2613"/>
                  <a:pt x="7097" y="2217"/>
                  <a:pt x="6342" y="2321"/>
                </a:cubicBezTo>
                <a:cubicBezTo>
                  <a:pt x="6224" y="2338"/>
                  <a:pt x="6123" y="2321"/>
                  <a:pt x="6006" y="2321"/>
                </a:cubicBezTo>
                <a:cubicBezTo>
                  <a:pt x="5150" y="2303"/>
                  <a:pt x="4344" y="2286"/>
                  <a:pt x="3522" y="2252"/>
                </a:cubicBezTo>
                <a:close/>
                <a:moveTo>
                  <a:pt x="8238" y="1769"/>
                </a:moveTo>
                <a:cubicBezTo>
                  <a:pt x="8607" y="1752"/>
                  <a:pt x="8943" y="1735"/>
                  <a:pt x="9279" y="1735"/>
                </a:cubicBezTo>
                <a:cubicBezTo>
                  <a:pt x="9849" y="1735"/>
                  <a:pt x="9933" y="1649"/>
                  <a:pt x="9665" y="1132"/>
                </a:cubicBezTo>
                <a:cubicBezTo>
                  <a:pt x="9564" y="943"/>
                  <a:pt x="9279" y="719"/>
                  <a:pt x="9111" y="753"/>
                </a:cubicBezTo>
                <a:cubicBezTo>
                  <a:pt x="8742" y="839"/>
                  <a:pt x="8389" y="1046"/>
                  <a:pt x="8054" y="1253"/>
                </a:cubicBezTo>
                <a:cubicBezTo>
                  <a:pt x="7953" y="1322"/>
                  <a:pt x="7953" y="1545"/>
                  <a:pt x="7902" y="1701"/>
                </a:cubicBezTo>
                <a:cubicBezTo>
                  <a:pt x="8020" y="1700"/>
                  <a:pt x="8137" y="1735"/>
                  <a:pt x="8238" y="1769"/>
                </a:cubicBezTo>
                <a:close/>
                <a:moveTo>
                  <a:pt x="5519" y="1752"/>
                </a:moveTo>
                <a:cubicBezTo>
                  <a:pt x="5469" y="1115"/>
                  <a:pt x="5033" y="719"/>
                  <a:pt x="4512" y="788"/>
                </a:cubicBezTo>
                <a:cubicBezTo>
                  <a:pt x="3891" y="856"/>
                  <a:pt x="3388" y="1425"/>
                  <a:pt x="3488" y="1821"/>
                </a:cubicBezTo>
                <a:cubicBezTo>
                  <a:pt x="4160" y="1787"/>
                  <a:pt x="4831" y="1769"/>
                  <a:pt x="5519" y="1752"/>
                </a:cubicBezTo>
                <a:close/>
                <a:moveTo>
                  <a:pt x="12081" y="1683"/>
                </a:moveTo>
                <a:cubicBezTo>
                  <a:pt x="12820" y="1649"/>
                  <a:pt x="13491" y="1614"/>
                  <a:pt x="14213" y="1580"/>
                </a:cubicBezTo>
                <a:cubicBezTo>
                  <a:pt x="13760" y="839"/>
                  <a:pt x="12468" y="908"/>
                  <a:pt x="12081" y="1683"/>
                </a:cubicBezTo>
                <a:close/>
                <a:moveTo>
                  <a:pt x="17385" y="1442"/>
                </a:moveTo>
                <a:cubicBezTo>
                  <a:pt x="17066" y="839"/>
                  <a:pt x="16328" y="856"/>
                  <a:pt x="15942" y="1477"/>
                </a:cubicBezTo>
                <a:cubicBezTo>
                  <a:pt x="16445" y="1459"/>
                  <a:pt x="16898" y="1459"/>
                  <a:pt x="17385" y="144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2352EB55-D1D4-4B40-AACA-D1B2D3454D56}"/>
              </a:ext>
            </a:extLst>
          </p:cNvPr>
          <p:cNvSpPr/>
          <p:nvPr/>
        </p:nvSpPr>
        <p:spPr>
          <a:xfrm>
            <a:off x="5101924" y="3865391"/>
            <a:ext cx="2231911" cy="2160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375" extrusionOk="0">
                <a:moveTo>
                  <a:pt x="8977" y="30"/>
                </a:moveTo>
                <a:cubicBezTo>
                  <a:pt x="10151" y="323"/>
                  <a:pt x="10235" y="305"/>
                  <a:pt x="10504" y="1511"/>
                </a:cubicBezTo>
                <a:cubicBezTo>
                  <a:pt x="10521" y="1580"/>
                  <a:pt x="10638" y="1700"/>
                  <a:pt x="10688" y="1683"/>
                </a:cubicBezTo>
                <a:cubicBezTo>
                  <a:pt x="10940" y="1632"/>
                  <a:pt x="11326" y="1632"/>
                  <a:pt x="11427" y="1477"/>
                </a:cubicBezTo>
                <a:cubicBezTo>
                  <a:pt x="12132" y="202"/>
                  <a:pt x="13592" y="-39"/>
                  <a:pt x="14599" y="1012"/>
                </a:cubicBezTo>
                <a:cubicBezTo>
                  <a:pt x="14683" y="1098"/>
                  <a:pt x="14716" y="1218"/>
                  <a:pt x="14784" y="1322"/>
                </a:cubicBezTo>
                <a:cubicBezTo>
                  <a:pt x="14851" y="1408"/>
                  <a:pt x="14951" y="1563"/>
                  <a:pt x="14985" y="1546"/>
                </a:cubicBezTo>
                <a:cubicBezTo>
                  <a:pt x="15102" y="1511"/>
                  <a:pt x="15253" y="1425"/>
                  <a:pt x="15287" y="1322"/>
                </a:cubicBezTo>
                <a:cubicBezTo>
                  <a:pt x="15522" y="615"/>
                  <a:pt x="16042" y="323"/>
                  <a:pt x="16697" y="323"/>
                </a:cubicBezTo>
                <a:cubicBezTo>
                  <a:pt x="17284" y="323"/>
                  <a:pt x="17670" y="701"/>
                  <a:pt x="18023" y="1184"/>
                </a:cubicBezTo>
                <a:cubicBezTo>
                  <a:pt x="18140" y="1356"/>
                  <a:pt x="18392" y="1477"/>
                  <a:pt x="18593" y="1545"/>
                </a:cubicBezTo>
                <a:cubicBezTo>
                  <a:pt x="19315" y="1787"/>
                  <a:pt x="19852" y="2148"/>
                  <a:pt x="19986" y="3010"/>
                </a:cubicBezTo>
                <a:cubicBezTo>
                  <a:pt x="20272" y="4990"/>
                  <a:pt x="20658" y="6954"/>
                  <a:pt x="20909" y="8918"/>
                </a:cubicBezTo>
                <a:cubicBezTo>
                  <a:pt x="21144" y="10847"/>
                  <a:pt x="21279" y="12793"/>
                  <a:pt x="21447" y="14723"/>
                </a:cubicBezTo>
                <a:cubicBezTo>
                  <a:pt x="21564" y="16118"/>
                  <a:pt x="21564" y="17530"/>
                  <a:pt x="21161" y="18874"/>
                </a:cubicBezTo>
                <a:cubicBezTo>
                  <a:pt x="20943" y="19597"/>
                  <a:pt x="20591" y="20252"/>
                  <a:pt x="20288" y="20941"/>
                </a:cubicBezTo>
                <a:cubicBezTo>
                  <a:pt x="20272" y="20975"/>
                  <a:pt x="20221" y="21027"/>
                  <a:pt x="20171" y="21044"/>
                </a:cubicBezTo>
                <a:cubicBezTo>
                  <a:pt x="19634" y="21113"/>
                  <a:pt x="19080" y="21199"/>
                  <a:pt x="18543" y="21216"/>
                </a:cubicBezTo>
                <a:cubicBezTo>
                  <a:pt x="17435" y="21251"/>
                  <a:pt x="16311" y="20941"/>
                  <a:pt x="15203" y="21337"/>
                </a:cubicBezTo>
                <a:cubicBezTo>
                  <a:pt x="14951" y="21423"/>
                  <a:pt x="14633" y="21337"/>
                  <a:pt x="14347" y="21337"/>
                </a:cubicBezTo>
                <a:cubicBezTo>
                  <a:pt x="13240" y="21320"/>
                  <a:pt x="12132" y="21285"/>
                  <a:pt x="11024" y="21268"/>
                </a:cubicBezTo>
                <a:cubicBezTo>
                  <a:pt x="9463" y="21234"/>
                  <a:pt x="7886" y="21216"/>
                  <a:pt x="6325" y="21182"/>
                </a:cubicBezTo>
                <a:cubicBezTo>
                  <a:pt x="5519" y="21165"/>
                  <a:pt x="4730" y="21165"/>
                  <a:pt x="3925" y="21147"/>
                </a:cubicBezTo>
                <a:cubicBezTo>
                  <a:pt x="3254" y="21130"/>
                  <a:pt x="2800" y="20665"/>
                  <a:pt x="2750" y="19976"/>
                </a:cubicBezTo>
                <a:cubicBezTo>
                  <a:pt x="2733" y="19735"/>
                  <a:pt x="2716" y="19494"/>
                  <a:pt x="2733" y="19253"/>
                </a:cubicBezTo>
                <a:cubicBezTo>
                  <a:pt x="2767" y="18460"/>
                  <a:pt x="2079" y="18495"/>
                  <a:pt x="1659" y="18254"/>
                </a:cubicBezTo>
                <a:cubicBezTo>
                  <a:pt x="1139" y="17961"/>
                  <a:pt x="602" y="17702"/>
                  <a:pt x="98" y="17375"/>
                </a:cubicBezTo>
                <a:cubicBezTo>
                  <a:pt x="-2" y="17323"/>
                  <a:pt x="-36" y="16962"/>
                  <a:pt x="48" y="16858"/>
                </a:cubicBezTo>
                <a:cubicBezTo>
                  <a:pt x="484" y="16342"/>
                  <a:pt x="988" y="15894"/>
                  <a:pt x="1424" y="15377"/>
                </a:cubicBezTo>
                <a:cubicBezTo>
                  <a:pt x="2515" y="14085"/>
                  <a:pt x="2935" y="12587"/>
                  <a:pt x="2649" y="10881"/>
                </a:cubicBezTo>
                <a:cubicBezTo>
                  <a:pt x="2565" y="10416"/>
                  <a:pt x="2599" y="9951"/>
                  <a:pt x="2565" y="9486"/>
                </a:cubicBezTo>
                <a:cubicBezTo>
                  <a:pt x="2448" y="8194"/>
                  <a:pt x="2297" y="6920"/>
                  <a:pt x="2213" y="5628"/>
                </a:cubicBezTo>
                <a:cubicBezTo>
                  <a:pt x="2129" y="4474"/>
                  <a:pt x="2112" y="3320"/>
                  <a:pt x="2095" y="2148"/>
                </a:cubicBezTo>
                <a:cubicBezTo>
                  <a:pt x="2095" y="2045"/>
                  <a:pt x="2330" y="1890"/>
                  <a:pt x="2465" y="1873"/>
                </a:cubicBezTo>
                <a:cubicBezTo>
                  <a:pt x="2716" y="1838"/>
                  <a:pt x="2951" y="1907"/>
                  <a:pt x="2884" y="1477"/>
                </a:cubicBezTo>
                <a:cubicBezTo>
                  <a:pt x="2817" y="1029"/>
                  <a:pt x="3505" y="236"/>
                  <a:pt x="3925" y="116"/>
                </a:cubicBezTo>
                <a:cubicBezTo>
                  <a:pt x="4999" y="-177"/>
                  <a:pt x="6023" y="460"/>
                  <a:pt x="6224" y="1511"/>
                </a:cubicBezTo>
                <a:cubicBezTo>
                  <a:pt x="6241" y="1580"/>
                  <a:pt x="6375" y="1683"/>
                  <a:pt x="6459" y="1683"/>
                </a:cubicBezTo>
                <a:cubicBezTo>
                  <a:pt x="6677" y="1700"/>
                  <a:pt x="6895" y="1700"/>
                  <a:pt x="7114" y="1683"/>
                </a:cubicBezTo>
                <a:cubicBezTo>
                  <a:pt x="7181" y="1666"/>
                  <a:pt x="7315" y="1563"/>
                  <a:pt x="7298" y="1494"/>
                </a:cubicBezTo>
                <a:cubicBezTo>
                  <a:pt x="7214" y="581"/>
                  <a:pt x="8255" y="-160"/>
                  <a:pt x="8977" y="30"/>
                </a:cubicBezTo>
                <a:close/>
                <a:moveTo>
                  <a:pt x="619" y="17031"/>
                </a:moveTo>
                <a:cubicBezTo>
                  <a:pt x="753" y="17134"/>
                  <a:pt x="820" y="17203"/>
                  <a:pt x="904" y="17255"/>
                </a:cubicBezTo>
                <a:cubicBezTo>
                  <a:pt x="2398" y="18064"/>
                  <a:pt x="4042" y="18409"/>
                  <a:pt x="5687" y="18684"/>
                </a:cubicBezTo>
                <a:cubicBezTo>
                  <a:pt x="6912" y="18891"/>
                  <a:pt x="8154" y="18977"/>
                  <a:pt x="9396" y="19029"/>
                </a:cubicBezTo>
                <a:cubicBezTo>
                  <a:pt x="10504" y="19080"/>
                  <a:pt x="11628" y="19029"/>
                  <a:pt x="12753" y="18994"/>
                </a:cubicBezTo>
                <a:cubicBezTo>
                  <a:pt x="13928" y="18960"/>
                  <a:pt x="15086" y="18908"/>
                  <a:pt x="16261" y="18839"/>
                </a:cubicBezTo>
                <a:cubicBezTo>
                  <a:pt x="16563" y="18822"/>
                  <a:pt x="16999" y="18822"/>
                  <a:pt x="17150" y="18615"/>
                </a:cubicBezTo>
                <a:cubicBezTo>
                  <a:pt x="18090" y="17427"/>
                  <a:pt x="18728" y="16101"/>
                  <a:pt x="19063" y="14568"/>
                </a:cubicBezTo>
                <a:cubicBezTo>
                  <a:pt x="19416" y="12983"/>
                  <a:pt x="19382" y="11467"/>
                  <a:pt x="19063" y="9917"/>
                </a:cubicBezTo>
                <a:cubicBezTo>
                  <a:pt x="18912" y="9193"/>
                  <a:pt x="18845" y="8453"/>
                  <a:pt x="18744" y="7729"/>
                </a:cubicBezTo>
                <a:cubicBezTo>
                  <a:pt x="18627" y="6799"/>
                  <a:pt x="18526" y="5869"/>
                  <a:pt x="18426" y="4939"/>
                </a:cubicBezTo>
                <a:cubicBezTo>
                  <a:pt x="18274" y="4956"/>
                  <a:pt x="18157" y="4956"/>
                  <a:pt x="18056" y="4956"/>
                </a:cubicBezTo>
                <a:cubicBezTo>
                  <a:pt x="16714" y="4939"/>
                  <a:pt x="15354" y="4904"/>
                  <a:pt x="14012" y="4904"/>
                </a:cubicBezTo>
                <a:cubicBezTo>
                  <a:pt x="11998" y="4922"/>
                  <a:pt x="10000" y="4973"/>
                  <a:pt x="7986" y="4990"/>
                </a:cubicBezTo>
                <a:cubicBezTo>
                  <a:pt x="6392" y="5025"/>
                  <a:pt x="4781" y="5042"/>
                  <a:pt x="3186" y="5059"/>
                </a:cubicBezTo>
                <a:cubicBezTo>
                  <a:pt x="2918" y="5059"/>
                  <a:pt x="2767" y="5128"/>
                  <a:pt x="2800" y="5473"/>
                </a:cubicBezTo>
                <a:cubicBezTo>
                  <a:pt x="2935" y="6592"/>
                  <a:pt x="3052" y="7729"/>
                  <a:pt x="3153" y="8849"/>
                </a:cubicBezTo>
                <a:cubicBezTo>
                  <a:pt x="3220" y="9676"/>
                  <a:pt x="3203" y="10520"/>
                  <a:pt x="3321" y="11346"/>
                </a:cubicBezTo>
                <a:cubicBezTo>
                  <a:pt x="3556" y="13103"/>
                  <a:pt x="3002" y="14602"/>
                  <a:pt x="1894" y="15894"/>
                </a:cubicBezTo>
                <a:cubicBezTo>
                  <a:pt x="1508" y="16307"/>
                  <a:pt x="1072" y="16634"/>
                  <a:pt x="619" y="17031"/>
                </a:cubicBezTo>
                <a:close/>
                <a:moveTo>
                  <a:pt x="3136" y="18822"/>
                </a:moveTo>
                <a:cubicBezTo>
                  <a:pt x="3203" y="19304"/>
                  <a:pt x="3237" y="19701"/>
                  <a:pt x="3354" y="20097"/>
                </a:cubicBezTo>
                <a:cubicBezTo>
                  <a:pt x="3388" y="20252"/>
                  <a:pt x="3589" y="20458"/>
                  <a:pt x="3723" y="20458"/>
                </a:cubicBezTo>
                <a:cubicBezTo>
                  <a:pt x="4881" y="20493"/>
                  <a:pt x="6040" y="20493"/>
                  <a:pt x="7198" y="20493"/>
                </a:cubicBezTo>
                <a:cubicBezTo>
                  <a:pt x="8574" y="20493"/>
                  <a:pt x="9950" y="20510"/>
                  <a:pt x="11326" y="20493"/>
                </a:cubicBezTo>
                <a:cubicBezTo>
                  <a:pt x="12904" y="20493"/>
                  <a:pt x="14498" y="20613"/>
                  <a:pt x="16076" y="20372"/>
                </a:cubicBezTo>
                <a:cubicBezTo>
                  <a:pt x="17033" y="20234"/>
                  <a:pt x="18023" y="20372"/>
                  <a:pt x="19013" y="20355"/>
                </a:cubicBezTo>
                <a:cubicBezTo>
                  <a:pt x="19298" y="20355"/>
                  <a:pt x="19751" y="20252"/>
                  <a:pt x="19835" y="20079"/>
                </a:cubicBezTo>
                <a:cubicBezTo>
                  <a:pt x="20188" y="19253"/>
                  <a:pt x="20624" y="18391"/>
                  <a:pt x="20675" y="17513"/>
                </a:cubicBezTo>
                <a:cubicBezTo>
                  <a:pt x="20758" y="15894"/>
                  <a:pt x="20658" y="14257"/>
                  <a:pt x="20540" y="12621"/>
                </a:cubicBezTo>
                <a:cubicBezTo>
                  <a:pt x="20406" y="10830"/>
                  <a:pt x="20188" y="9038"/>
                  <a:pt x="19970" y="7264"/>
                </a:cubicBezTo>
                <a:cubicBezTo>
                  <a:pt x="19819" y="6007"/>
                  <a:pt x="19667" y="4732"/>
                  <a:pt x="19466" y="3492"/>
                </a:cubicBezTo>
                <a:cubicBezTo>
                  <a:pt x="19382" y="2975"/>
                  <a:pt x="19332" y="2389"/>
                  <a:pt x="18644" y="2321"/>
                </a:cubicBezTo>
                <a:cubicBezTo>
                  <a:pt x="18644" y="2338"/>
                  <a:pt x="18627" y="2372"/>
                  <a:pt x="18627" y="2389"/>
                </a:cubicBezTo>
                <a:cubicBezTo>
                  <a:pt x="18963" y="4336"/>
                  <a:pt x="19315" y="6265"/>
                  <a:pt x="19634" y="8212"/>
                </a:cubicBezTo>
                <a:cubicBezTo>
                  <a:pt x="19735" y="8797"/>
                  <a:pt x="19718" y="9400"/>
                  <a:pt x="19802" y="9986"/>
                </a:cubicBezTo>
                <a:cubicBezTo>
                  <a:pt x="20003" y="11450"/>
                  <a:pt x="20171" y="12897"/>
                  <a:pt x="19902" y="14395"/>
                </a:cubicBezTo>
                <a:cubicBezTo>
                  <a:pt x="19584" y="16049"/>
                  <a:pt x="18929" y="17530"/>
                  <a:pt x="18006" y="18891"/>
                </a:cubicBezTo>
                <a:cubicBezTo>
                  <a:pt x="17805" y="19201"/>
                  <a:pt x="17419" y="19563"/>
                  <a:pt x="17100" y="19580"/>
                </a:cubicBezTo>
                <a:cubicBezTo>
                  <a:pt x="15690" y="19701"/>
                  <a:pt x="14280" y="19735"/>
                  <a:pt x="12870" y="19787"/>
                </a:cubicBezTo>
                <a:cubicBezTo>
                  <a:pt x="12014" y="19821"/>
                  <a:pt x="11142" y="19856"/>
                  <a:pt x="10286" y="19821"/>
                </a:cubicBezTo>
                <a:cubicBezTo>
                  <a:pt x="8809" y="19735"/>
                  <a:pt x="7315" y="19649"/>
                  <a:pt x="5855" y="19459"/>
                </a:cubicBezTo>
                <a:cubicBezTo>
                  <a:pt x="4932" y="19322"/>
                  <a:pt x="4059" y="19046"/>
                  <a:pt x="3136" y="18822"/>
                </a:cubicBezTo>
                <a:close/>
                <a:moveTo>
                  <a:pt x="3505" y="2252"/>
                </a:moveTo>
                <a:cubicBezTo>
                  <a:pt x="3488" y="2321"/>
                  <a:pt x="3455" y="2390"/>
                  <a:pt x="3438" y="2458"/>
                </a:cubicBezTo>
                <a:cubicBezTo>
                  <a:pt x="3673" y="2596"/>
                  <a:pt x="3925" y="2717"/>
                  <a:pt x="4143" y="2872"/>
                </a:cubicBezTo>
                <a:cubicBezTo>
                  <a:pt x="4311" y="3010"/>
                  <a:pt x="4512" y="3165"/>
                  <a:pt x="4579" y="3354"/>
                </a:cubicBezTo>
                <a:cubicBezTo>
                  <a:pt x="4613" y="3475"/>
                  <a:pt x="4479" y="3785"/>
                  <a:pt x="4361" y="3819"/>
                </a:cubicBezTo>
                <a:cubicBezTo>
                  <a:pt x="4177" y="3871"/>
                  <a:pt x="3858" y="3836"/>
                  <a:pt x="3757" y="3699"/>
                </a:cubicBezTo>
                <a:cubicBezTo>
                  <a:pt x="3472" y="3320"/>
                  <a:pt x="3287" y="2889"/>
                  <a:pt x="3035" y="2476"/>
                </a:cubicBezTo>
                <a:cubicBezTo>
                  <a:pt x="2968" y="2372"/>
                  <a:pt x="2800" y="2321"/>
                  <a:pt x="2683" y="2234"/>
                </a:cubicBezTo>
                <a:cubicBezTo>
                  <a:pt x="2632" y="2321"/>
                  <a:pt x="2549" y="2407"/>
                  <a:pt x="2549" y="2493"/>
                </a:cubicBezTo>
                <a:cubicBezTo>
                  <a:pt x="2582" y="3044"/>
                  <a:pt x="2649" y="3612"/>
                  <a:pt x="2716" y="4164"/>
                </a:cubicBezTo>
                <a:cubicBezTo>
                  <a:pt x="2733" y="4267"/>
                  <a:pt x="2851" y="4439"/>
                  <a:pt x="2918" y="4439"/>
                </a:cubicBezTo>
                <a:cubicBezTo>
                  <a:pt x="3858" y="4422"/>
                  <a:pt x="4798" y="4370"/>
                  <a:pt x="5737" y="4336"/>
                </a:cubicBezTo>
                <a:cubicBezTo>
                  <a:pt x="8305" y="4250"/>
                  <a:pt x="10856" y="4129"/>
                  <a:pt x="13424" y="4095"/>
                </a:cubicBezTo>
                <a:cubicBezTo>
                  <a:pt x="15035" y="4060"/>
                  <a:pt x="16663" y="4164"/>
                  <a:pt x="18274" y="4198"/>
                </a:cubicBezTo>
                <a:cubicBezTo>
                  <a:pt x="18191" y="3578"/>
                  <a:pt x="18107" y="2958"/>
                  <a:pt x="18023" y="2338"/>
                </a:cubicBezTo>
                <a:cubicBezTo>
                  <a:pt x="18006" y="2252"/>
                  <a:pt x="17939" y="2131"/>
                  <a:pt x="17888" y="2131"/>
                </a:cubicBezTo>
                <a:cubicBezTo>
                  <a:pt x="17184" y="2131"/>
                  <a:pt x="16479" y="2148"/>
                  <a:pt x="15757" y="2148"/>
                </a:cubicBezTo>
                <a:cubicBezTo>
                  <a:pt x="15740" y="2217"/>
                  <a:pt x="15723" y="2269"/>
                  <a:pt x="15707" y="2338"/>
                </a:cubicBezTo>
                <a:cubicBezTo>
                  <a:pt x="15958" y="2476"/>
                  <a:pt x="16210" y="2579"/>
                  <a:pt x="16445" y="2751"/>
                </a:cubicBezTo>
                <a:cubicBezTo>
                  <a:pt x="16579" y="2837"/>
                  <a:pt x="16764" y="3044"/>
                  <a:pt x="16747" y="3147"/>
                </a:cubicBezTo>
                <a:cubicBezTo>
                  <a:pt x="16697" y="3371"/>
                  <a:pt x="16563" y="3647"/>
                  <a:pt x="16378" y="3767"/>
                </a:cubicBezTo>
                <a:cubicBezTo>
                  <a:pt x="16277" y="3836"/>
                  <a:pt x="15942" y="3681"/>
                  <a:pt x="15841" y="3544"/>
                </a:cubicBezTo>
                <a:cubicBezTo>
                  <a:pt x="15589" y="3182"/>
                  <a:pt x="15405" y="2768"/>
                  <a:pt x="15186" y="2389"/>
                </a:cubicBezTo>
                <a:cubicBezTo>
                  <a:pt x="15136" y="2303"/>
                  <a:pt x="15019" y="2234"/>
                  <a:pt x="14935" y="2234"/>
                </a:cubicBezTo>
                <a:cubicBezTo>
                  <a:pt x="14028" y="2252"/>
                  <a:pt x="13122" y="2269"/>
                  <a:pt x="12233" y="2303"/>
                </a:cubicBezTo>
                <a:cubicBezTo>
                  <a:pt x="12182" y="2303"/>
                  <a:pt x="12115" y="2338"/>
                  <a:pt x="12065" y="2355"/>
                </a:cubicBezTo>
                <a:cubicBezTo>
                  <a:pt x="12048" y="2407"/>
                  <a:pt x="12031" y="2458"/>
                  <a:pt x="12014" y="2510"/>
                </a:cubicBezTo>
                <a:cubicBezTo>
                  <a:pt x="12233" y="2596"/>
                  <a:pt x="12451" y="2665"/>
                  <a:pt x="12652" y="2768"/>
                </a:cubicBezTo>
                <a:cubicBezTo>
                  <a:pt x="12870" y="2872"/>
                  <a:pt x="13122" y="2975"/>
                  <a:pt x="13273" y="3147"/>
                </a:cubicBezTo>
                <a:cubicBezTo>
                  <a:pt x="13357" y="3251"/>
                  <a:pt x="13290" y="3595"/>
                  <a:pt x="13189" y="3681"/>
                </a:cubicBezTo>
                <a:cubicBezTo>
                  <a:pt x="13038" y="3785"/>
                  <a:pt x="12736" y="3836"/>
                  <a:pt x="12602" y="3750"/>
                </a:cubicBezTo>
                <a:cubicBezTo>
                  <a:pt x="12283" y="3526"/>
                  <a:pt x="11964" y="3251"/>
                  <a:pt x="11746" y="2923"/>
                </a:cubicBezTo>
                <a:cubicBezTo>
                  <a:pt x="11477" y="2493"/>
                  <a:pt x="11226" y="2234"/>
                  <a:pt x="10672" y="2338"/>
                </a:cubicBezTo>
                <a:cubicBezTo>
                  <a:pt x="10319" y="2407"/>
                  <a:pt x="9950" y="2355"/>
                  <a:pt x="9598" y="2355"/>
                </a:cubicBezTo>
                <a:cubicBezTo>
                  <a:pt x="9128" y="2355"/>
                  <a:pt x="8674" y="2355"/>
                  <a:pt x="8205" y="2355"/>
                </a:cubicBezTo>
                <a:cubicBezTo>
                  <a:pt x="8339" y="2527"/>
                  <a:pt x="8557" y="2562"/>
                  <a:pt x="8641" y="2682"/>
                </a:cubicBezTo>
                <a:cubicBezTo>
                  <a:pt x="8809" y="2906"/>
                  <a:pt x="8943" y="3182"/>
                  <a:pt x="9010" y="3457"/>
                </a:cubicBezTo>
                <a:cubicBezTo>
                  <a:pt x="9027" y="3526"/>
                  <a:pt x="8809" y="3733"/>
                  <a:pt x="8674" y="3767"/>
                </a:cubicBezTo>
                <a:cubicBezTo>
                  <a:pt x="8339" y="3836"/>
                  <a:pt x="8154" y="3647"/>
                  <a:pt x="8053" y="3320"/>
                </a:cubicBezTo>
                <a:cubicBezTo>
                  <a:pt x="7819" y="2613"/>
                  <a:pt x="7080" y="2217"/>
                  <a:pt x="6325" y="2321"/>
                </a:cubicBezTo>
                <a:cubicBezTo>
                  <a:pt x="6207" y="2338"/>
                  <a:pt x="6107" y="2321"/>
                  <a:pt x="5989" y="2321"/>
                </a:cubicBezTo>
                <a:cubicBezTo>
                  <a:pt x="5150" y="2303"/>
                  <a:pt x="4328" y="2286"/>
                  <a:pt x="3505" y="2252"/>
                </a:cubicBezTo>
                <a:close/>
                <a:moveTo>
                  <a:pt x="8221" y="1769"/>
                </a:moveTo>
                <a:cubicBezTo>
                  <a:pt x="8591" y="1752"/>
                  <a:pt x="8926" y="1735"/>
                  <a:pt x="9262" y="1735"/>
                </a:cubicBezTo>
                <a:cubicBezTo>
                  <a:pt x="9833" y="1735"/>
                  <a:pt x="9916" y="1649"/>
                  <a:pt x="9648" y="1132"/>
                </a:cubicBezTo>
                <a:cubicBezTo>
                  <a:pt x="9547" y="943"/>
                  <a:pt x="9262" y="719"/>
                  <a:pt x="9094" y="753"/>
                </a:cubicBezTo>
                <a:cubicBezTo>
                  <a:pt x="8725" y="839"/>
                  <a:pt x="8372" y="1046"/>
                  <a:pt x="8037" y="1253"/>
                </a:cubicBezTo>
                <a:cubicBezTo>
                  <a:pt x="7936" y="1322"/>
                  <a:pt x="7936" y="1545"/>
                  <a:pt x="7886" y="1701"/>
                </a:cubicBezTo>
                <a:cubicBezTo>
                  <a:pt x="8003" y="1700"/>
                  <a:pt x="8121" y="1735"/>
                  <a:pt x="8221" y="1769"/>
                </a:cubicBezTo>
                <a:close/>
                <a:moveTo>
                  <a:pt x="5502" y="1752"/>
                </a:moveTo>
                <a:cubicBezTo>
                  <a:pt x="5452" y="1115"/>
                  <a:pt x="5016" y="719"/>
                  <a:pt x="4495" y="788"/>
                </a:cubicBezTo>
                <a:cubicBezTo>
                  <a:pt x="3874" y="856"/>
                  <a:pt x="3371" y="1425"/>
                  <a:pt x="3472" y="1821"/>
                </a:cubicBezTo>
                <a:cubicBezTo>
                  <a:pt x="4143" y="1787"/>
                  <a:pt x="4831" y="1769"/>
                  <a:pt x="5502" y="1752"/>
                </a:cubicBezTo>
                <a:close/>
                <a:moveTo>
                  <a:pt x="12065" y="1683"/>
                </a:moveTo>
                <a:cubicBezTo>
                  <a:pt x="12803" y="1649"/>
                  <a:pt x="13474" y="1614"/>
                  <a:pt x="14196" y="1580"/>
                </a:cubicBezTo>
                <a:cubicBezTo>
                  <a:pt x="13743" y="839"/>
                  <a:pt x="12468" y="908"/>
                  <a:pt x="12065" y="1683"/>
                </a:cubicBezTo>
                <a:close/>
                <a:moveTo>
                  <a:pt x="17368" y="1442"/>
                </a:moveTo>
                <a:cubicBezTo>
                  <a:pt x="17049" y="839"/>
                  <a:pt x="16311" y="856"/>
                  <a:pt x="15925" y="1477"/>
                </a:cubicBezTo>
                <a:cubicBezTo>
                  <a:pt x="16428" y="1459"/>
                  <a:pt x="16881" y="1459"/>
                  <a:pt x="17368" y="144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159CBF33-92D1-2B44-A767-B110B03AD54A}"/>
              </a:ext>
            </a:extLst>
          </p:cNvPr>
          <p:cNvSpPr/>
          <p:nvPr/>
        </p:nvSpPr>
        <p:spPr>
          <a:xfrm>
            <a:off x="7574312" y="3865391"/>
            <a:ext cx="2231911" cy="2160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375" extrusionOk="0">
                <a:moveTo>
                  <a:pt x="8977" y="30"/>
                </a:moveTo>
                <a:cubicBezTo>
                  <a:pt x="10151" y="323"/>
                  <a:pt x="10235" y="305"/>
                  <a:pt x="10504" y="1511"/>
                </a:cubicBezTo>
                <a:cubicBezTo>
                  <a:pt x="10521" y="1580"/>
                  <a:pt x="10638" y="1700"/>
                  <a:pt x="10688" y="1683"/>
                </a:cubicBezTo>
                <a:cubicBezTo>
                  <a:pt x="10940" y="1632"/>
                  <a:pt x="11326" y="1632"/>
                  <a:pt x="11427" y="1477"/>
                </a:cubicBezTo>
                <a:cubicBezTo>
                  <a:pt x="12132" y="202"/>
                  <a:pt x="13592" y="-39"/>
                  <a:pt x="14599" y="1012"/>
                </a:cubicBezTo>
                <a:cubicBezTo>
                  <a:pt x="14683" y="1098"/>
                  <a:pt x="14716" y="1218"/>
                  <a:pt x="14784" y="1322"/>
                </a:cubicBezTo>
                <a:cubicBezTo>
                  <a:pt x="14851" y="1408"/>
                  <a:pt x="14951" y="1563"/>
                  <a:pt x="14985" y="1546"/>
                </a:cubicBezTo>
                <a:cubicBezTo>
                  <a:pt x="15102" y="1511"/>
                  <a:pt x="15253" y="1425"/>
                  <a:pt x="15287" y="1322"/>
                </a:cubicBezTo>
                <a:cubicBezTo>
                  <a:pt x="15522" y="615"/>
                  <a:pt x="16042" y="323"/>
                  <a:pt x="16697" y="323"/>
                </a:cubicBezTo>
                <a:cubicBezTo>
                  <a:pt x="17284" y="323"/>
                  <a:pt x="17670" y="701"/>
                  <a:pt x="18023" y="1184"/>
                </a:cubicBezTo>
                <a:cubicBezTo>
                  <a:pt x="18140" y="1356"/>
                  <a:pt x="18392" y="1477"/>
                  <a:pt x="18593" y="1545"/>
                </a:cubicBezTo>
                <a:cubicBezTo>
                  <a:pt x="19315" y="1787"/>
                  <a:pt x="19852" y="2148"/>
                  <a:pt x="19986" y="3010"/>
                </a:cubicBezTo>
                <a:cubicBezTo>
                  <a:pt x="20272" y="4990"/>
                  <a:pt x="20658" y="6954"/>
                  <a:pt x="20909" y="8918"/>
                </a:cubicBezTo>
                <a:cubicBezTo>
                  <a:pt x="21144" y="10847"/>
                  <a:pt x="21279" y="12793"/>
                  <a:pt x="21447" y="14723"/>
                </a:cubicBezTo>
                <a:cubicBezTo>
                  <a:pt x="21564" y="16118"/>
                  <a:pt x="21564" y="17530"/>
                  <a:pt x="21161" y="18874"/>
                </a:cubicBezTo>
                <a:cubicBezTo>
                  <a:pt x="20943" y="19597"/>
                  <a:pt x="20591" y="20252"/>
                  <a:pt x="20288" y="20941"/>
                </a:cubicBezTo>
                <a:cubicBezTo>
                  <a:pt x="20272" y="20975"/>
                  <a:pt x="20221" y="21027"/>
                  <a:pt x="20171" y="21044"/>
                </a:cubicBezTo>
                <a:cubicBezTo>
                  <a:pt x="19634" y="21113"/>
                  <a:pt x="19080" y="21199"/>
                  <a:pt x="18543" y="21216"/>
                </a:cubicBezTo>
                <a:cubicBezTo>
                  <a:pt x="17435" y="21251"/>
                  <a:pt x="16311" y="20941"/>
                  <a:pt x="15203" y="21337"/>
                </a:cubicBezTo>
                <a:cubicBezTo>
                  <a:pt x="14951" y="21423"/>
                  <a:pt x="14633" y="21337"/>
                  <a:pt x="14347" y="21337"/>
                </a:cubicBezTo>
                <a:cubicBezTo>
                  <a:pt x="13240" y="21320"/>
                  <a:pt x="12132" y="21285"/>
                  <a:pt x="11024" y="21268"/>
                </a:cubicBezTo>
                <a:cubicBezTo>
                  <a:pt x="9463" y="21234"/>
                  <a:pt x="7886" y="21216"/>
                  <a:pt x="6325" y="21182"/>
                </a:cubicBezTo>
                <a:cubicBezTo>
                  <a:pt x="5519" y="21165"/>
                  <a:pt x="4730" y="21165"/>
                  <a:pt x="3925" y="21147"/>
                </a:cubicBezTo>
                <a:cubicBezTo>
                  <a:pt x="3254" y="21130"/>
                  <a:pt x="2800" y="20665"/>
                  <a:pt x="2750" y="19976"/>
                </a:cubicBezTo>
                <a:cubicBezTo>
                  <a:pt x="2733" y="19735"/>
                  <a:pt x="2716" y="19494"/>
                  <a:pt x="2733" y="19253"/>
                </a:cubicBezTo>
                <a:cubicBezTo>
                  <a:pt x="2767" y="18460"/>
                  <a:pt x="2079" y="18495"/>
                  <a:pt x="1659" y="18254"/>
                </a:cubicBezTo>
                <a:cubicBezTo>
                  <a:pt x="1139" y="17961"/>
                  <a:pt x="602" y="17702"/>
                  <a:pt x="98" y="17375"/>
                </a:cubicBezTo>
                <a:cubicBezTo>
                  <a:pt x="-2" y="17323"/>
                  <a:pt x="-36" y="16962"/>
                  <a:pt x="48" y="16858"/>
                </a:cubicBezTo>
                <a:cubicBezTo>
                  <a:pt x="484" y="16342"/>
                  <a:pt x="988" y="15894"/>
                  <a:pt x="1424" y="15377"/>
                </a:cubicBezTo>
                <a:cubicBezTo>
                  <a:pt x="2515" y="14085"/>
                  <a:pt x="2935" y="12587"/>
                  <a:pt x="2649" y="10881"/>
                </a:cubicBezTo>
                <a:cubicBezTo>
                  <a:pt x="2565" y="10416"/>
                  <a:pt x="2599" y="9951"/>
                  <a:pt x="2565" y="9486"/>
                </a:cubicBezTo>
                <a:cubicBezTo>
                  <a:pt x="2448" y="8194"/>
                  <a:pt x="2297" y="6920"/>
                  <a:pt x="2213" y="5628"/>
                </a:cubicBezTo>
                <a:cubicBezTo>
                  <a:pt x="2129" y="4474"/>
                  <a:pt x="2112" y="3320"/>
                  <a:pt x="2095" y="2148"/>
                </a:cubicBezTo>
                <a:cubicBezTo>
                  <a:pt x="2095" y="2045"/>
                  <a:pt x="2330" y="1890"/>
                  <a:pt x="2465" y="1873"/>
                </a:cubicBezTo>
                <a:cubicBezTo>
                  <a:pt x="2716" y="1838"/>
                  <a:pt x="2951" y="1907"/>
                  <a:pt x="2884" y="1477"/>
                </a:cubicBezTo>
                <a:cubicBezTo>
                  <a:pt x="2817" y="1029"/>
                  <a:pt x="3505" y="236"/>
                  <a:pt x="3925" y="116"/>
                </a:cubicBezTo>
                <a:cubicBezTo>
                  <a:pt x="4999" y="-177"/>
                  <a:pt x="6023" y="460"/>
                  <a:pt x="6224" y="1511"/>
                </a:cubicBezTo>
                <a:cubicBezTo>
                  <a:pt x="6241" y="1580"/>
                  <a:pt x="6375" y="1683"/>
                  <a:pt x="6459" y="1683"/>
                </a:cubicBezTo>
                <a:cubicBezTo>
                  <a:pt x="6677" y="1700"/>
                  <a:pt x="6895" y="1700"/>
                  <a:pt x="7114" y="1683"/>
                </a:cubicBezTo>
                <a:cubicBezTo>
                  <a:pt x="7181" y="1666"/>
                  <a:pt x="7315" y="1563"/>
                  <a:pt x="7298" y="1494"/>
                </a:cubicBezTo>
                <a:cubicBezTo>
                  <a:pt x="7214" y="581"/>
                  <a:pt x="8255" y="-160"/>
                  <a:pt x="8977" y="30"/>
                </a:cubicBezTo>
                <a:close/>
                <a:moveTo>
                  <a:pt x="635" y="17031"/>
                </a:moveTo>
                <a:cubicBezTo>
                  <a:pt x="770" y="17134"/>
                  <a:pt x="837" y="17203"/>
                  <a:pt x="921" y="17255"/>
                </a:cubicBezTo>
                <a:cubicBezTo>
                  <a:pt x="2414" y="18064"/>
                  <a:pt x="4059" y="18409"/>
                  <a:pt x="5704" y="18684"/>
                </a:cubicBezTo>
                <a:cubicBezTo>
                  <a:pt x="6929" y="18891"/>
                  <a:pt x="8171" y="18977"/>
                  <a:pt x="9413" y="19029"/>
                </a:cubicBezTo>
                <a:cubicBezTo>
                  <a:pt x="10521" y="19080"/>
                  <a:pt x="11645" y="19029"/>
                  <a:pt x="12770" y="18994"/>
                </a:cubicBezTo>
                <a:cubicBezTo>
                  <a:pt x="13944" y="18960"/>
                  <a:pt x="15102" y="18908"/>
                  <a:pt x="16277" y="18839"/>
                </a:cubicBezTo>
                <a:cubicBezTo>
                  <a:pt x="16579" y="18822"/>
                  <a:pt x="17016" y="18822"/>
                  <a:pt x="17167" y="18615"/>
                </a:cubicBezTo>
                <a:cubicBezTo>
                  <a:pt x="18107" y="17427"/>
                  <a:pt x="18744" y="16101"/>
                  <a:pt x="19080" y="14568"/>
                </a:cubicBezTo>
                <a:cubicBezTo>
                  <a:pt x="19433" y="12983"/>
                  <a:pt x="19399" y="11467"/>
                  <a:pt x="19080" y="9917"/>
                </a:cubicBezTo>
                <a:cubicBezTo>
                  <a:pt x="18929" y="9193"/>
                  <a:pt x="18862" y="8453"/>
                  <a:pt x="18761" y="7729"/>
                </a:cubicBezTo>
                <a:cubicBezTo>
                  <a:pt x="18644" y="6799"/>
                  <a:pt x="18543" y="5869"/>
                  <a:pt x="18442" y="4939"/>
                </a:cubicBezTo>
                <a:cubicBezTo>
                  <a:pt x="18291" y="4956"/>
                  <a:pt x="18174" y="4956"/>
                  <a:pt x="18073" y="4956"/>
                </a:cubicBezTo>
                <a:cubicBezTo>
                  <a:pt x="16730" y="4939"/>
                  <a:pt x="15371" y="4904"/>
                  <a:pt x="14028" y="4904"/>
                </a:cubicBezTo>
                <a:cubicBezTo>
                  <a:pt x="12014" y="4922"/>
                  <a:pt x="10017" y="4973"/>
                  <a:pt x="8003" y="4990"/>
                </a:cubicBezTo>
                <a:cubicBezTo>
                  <a:pt x="6409" y="5025"/>
                  <a:pt x="4798" y="5042"/>
                  <a:pt x="3203" y="5059"/>
                </a:cubicBezTo>
                <a:cubicBezTo>
                  <a:pt x="2935" y="5059"/>
                  <a:pt x="2784" y="5128"/>
                  <a:pt x="2817" y="5473"/>
                </a:cubicBezTo>
                <a:cubicBezTo>
                  <a:pt x="2951" y="6592"/>
                  <a:pt x="3069" y="7729"/>
                  <a:pt x="3170" y="8849"/>
                </a:cubicBezTo>
                <a:cubicBezTo>
                  <a:pt x="3237" y="9676"/>
                  <a:pt x="3220" y="10520"/>
                  <a:pt x="3337" y="11346"/>
                </a:cubicBezTo>
                <a:cubicBezTo>
                  <a:pt x="3572" y="13103"/>
                  <a:pt x="3019" y="14602"/>
                  <a:pt x="1911" y="15894"/>
                </a:cubicBezTo>
                <a:cubicBezTo>
                  <a:pt x="1525" y="16307"/>
                  <a:pt x="1072" y="16634"/>
                  <a:pt x="635" y="17031"/>
                </a:cubicBezTo>
                <a:close/>
                <a:moveTo>
                  <a:pt x="3136" y="18822"/>
                </a:moveTo>
                <a:cubicBezTo>
                  <a:pt x="3203" y="19304"/>
                  <a:pt x="3237" y="19701"/>
                  <a:pt x="3354" y="20097"/>
                </a:cubicBezTo>
                <a:cubicBezTo>
                  <a:pt x="3388" y="20252"/>
                  <a:pt x="3589" y="20458"/>
                  <a:pt x="3723" y="20458"/>
                </a:cubicBezTo>
                <a:cubicBezTo>
                  <a:pt x="4881" y="20493"/>
                  <a:pt x="6040" y="20493"/>
                  <a:pt x="7198" y="20493"/>
                </a:cubicBezTo>
                <a:cubicBezTo>
                  <a:pt x="8574" y="20493"/>
                  <a:pt x="9950" y="20510"/>
                  <a:pt x="11326" y="20493"/>
                </a:cubicBezTo>
                <a:cubicBezTo>
                  <a:pt x="12904" y="20493"/>
                  <a:pt x="14498" y="20613"/>
                  <a:pt x="16076" y="20372"/>
                </a:cubicBezTo>
                <a:cubicBezTo>
                  <a:pt x="17033" y="20234"/>
                  <a:pt x="18023" y="20372"/>
                  <a:pt x="19013" y="20355"/>
                </a:cubicBezTo>
                <a:cubicBezTo>
                  <a:pt x="19298" y="20355"/>
                  <a:pt x="19751" y="20252"/>
                  <a:pt x="19835" y="20079"/>
                </a:cubicBezTo>
                <a:cubicBezTo>
                  <a:pt x="20188" y="19253"/>
                  <a:pt x="20624" y="18391"/>
                  <a:pt x="20675" y="17513"/>
                </a:cubicBezTo>
                <a:cubicBezTo>
                  <a:pt x="20758" y="15894"/>
                  <a:pt x="20658" y="14257"/>
                  <a:pt x="20540" y="12621"/>
                </a:cubicBezTo>
                <a:cubicBezTo>
                  <a:pt x="20406" y="10830"/>
                  <a:pt x="20188" y="9038"/>
                  <a:pt x="19970" y="7264"/>
                </a:cubicBezTo>
                <a:cubicBezTo>
                  <a:pt x="19819" y="6007"/>
                  <a:pt x="19667" y="4732"/>
                  <a:pt x="19466" y="3492"/>
                </a:cubicBezTo>
                <a:cubicBezTo>
                  <a:pt x="19382" y="2975"/>
                  <a:pt x="19332" y="2389"/>
                  <a:pt x="18644" y="2321"/>
                </a:cubicBezTo>
                <a:cubicBezTo>
                  <a:pt x="18644" y="2338"/>
                  <a:pt x="18627" y="2372"/>
                  <a:pt x="18627" y="2389"/>
                </a:cubicBezTo>
                <a:cubicBezTo>
                  <a:pt x="18963" y="4336"/>
                  <a:pt x="19315" y="6265"/>
                  <a:pt x="19634" y="8212"/>
                </a:cubicBezTo>
                <a:cubicBezTo>
                  <a:pt x="19735" y="8797"/>
                  <a:pt x="19718" y="9400"/>
                  <a:pt x="19802" y="9986"/>
                </a:cubicBezTo>
                <a:cubicBezTo>
                  <a:pt x="20003" y="11450"/>
                  <a:pt x="20171" y="12897"/>
                  <a:pt x="19902" y="14395"/>
                </a:cubicBezTo>
                <a:cubicBezTo>
                  <a:pt x="19584" y="16049"/>
                  <a:pt x="18929" y="17530"/>
                  <a:pt x="18006" y="18891"/>
                </a:cubicBezTo>
                <a:cubicBezTo>
                  <a:pt x="17805" y="19201"/>
                  <a:pt x="17419" y="19563"/>
                  <a:pt x="17100" y="19580"/>
                </a:cubicBezTo>
                <a:cubicBezTo>
                  <a:pt x="15690" y="19701"/>
                  <a:pt x="14280" y="19735"/>
                  <a:pt x="12870" y="19787"/>
                </a:cubicBezTo>
                <a:cubicBezTo>
                  <a:pt x="12014" y="19821"/>
                  <a:pt x="11142" y="19856"/>
                  <a:pt x="10286" y="19821"/>
                </a:cubicBezTo>
                <a:cubicBezTo>
                  <a:pt x="8809" y="19735"/>
                  <a:pt x="7315" y="19649"/>
                  <a:pt x="5855" y="19459"/>
                </a:cubicBezTo>
                <a:cubicBezTo>
                  <a:pt x="4932" y="19322"/>
                  <a:pt x="4059" y="19046"/>
                  <a:pt x="3136" y="18822"/>
                </a:cubicBezTo>
                <a:close/>
                <a:moveTo>
                  <a:pt x="3522" y="2252"/>
                </a:moveTo>
                <a:cubicBezTo>
                  <a:pt x="3505" y="2321"/>
                  <a:pt x="3472" y="2390"/>
                  <a:pt x="3455" y="2458"/>
                </a:cubicBezTo>
                <a:cubicBezTo>
                  <a:pt x="3690" y="2596"/>
                  <a:pt x="3942" y="2717"/>
                  <a:pt x="4160" y="2872"/>
                </a:cubicBezTo>
                <a:cubicBezTo>
                  <a:pt x="4328" y="3010"/>
                  <a:pt x="4529" y="3165"/>
                  <a:pt x="4596" y="3354"/>
                </a:cubicBezTo>
                <a:cubicBezTo>
                  <a:pt x="4630" y="3475"/>
                  <a:pt x="4495" y="3785"/>
                  <a:pt x="4378" y="3819"/>
                </a:cubicBezTo>
                <a:cubicBezTo>
                  <a:pt x="4193" y="3871"/>
                  <a:pt x="3874" y="3836"/>
                  <a:pt x="3774" y="3699"/>
                </a:cubicBezTo>
                <a:cubicBezTo>
                  <a:pt x="3488" y="3320"/>
                  <a:pt x="3304" y="2889"/>
                  <a:pt x="3052" y="2476"/>
                </a:cubicBezTo>
                <a:cubicBezTo>
                  <a:pt x="2985" y="2372"/>
                  <a:pt x="2817" y="2321"/>
                  <a:pt x="2700" y="2234"/>
                </a:cubicBezTo>
                <a:cubicBezTo>
                  <a:pt x="2649" y="2321"/>
                  <a:pt x="2565" y="2407"/>
                  <a:pt x="2565" y="2493"/>
                </a:cubicBezTo>
                <a:cubicBezTo>
                  <a:pt x="2599" y="3044"/>
                  <a:pt x="2666" y="3612"/>
                  <a:pt x="2733" y="4164"/>
                </a:cubicBezTo>
                <a:cubicBezTo>
                  <a:pt x="2750" y="4267"/>
                  <a:pt x="2867" y="4439"/>
                  <a:pt x="2935" y="4439"/>
                </a:cubicBezTo>
                <a:cubicBezTo>
                  <a:pt x="3874" y="4422"/>
                  <a:pt x="4814" y="4370"/>
                  <a:pt x="5754" y="4336"/>
                </a:cubicBezTo>
                <a:cubicBezTo>
                  <a:pt x="8322" y="4250"/>
                  <a:pt x="10873" y="4129"/>
                  <a:pt x="13441" y="4095"/>
                </a:cubicBezTo>
                <a:cubicBezTo>
                  <a:pt x="15052" y="4060"/>
                  <a:pt x="16680" y="4164"/>
                  <a:pt x="18291" y="4198"/>
                </a:cubicBezTo>
                <a:cubicBezTo>
                  <a:pt x="18207" y="3578"/>
                  <a:pt x="18123" y="2958"/>
                  <a:pt x="18040" y="2338"/>
                </a:cubicBezTo>
                <a:cubicBezTo>
                  <a:pt x="18023" y="2252"/>
                  <a:pt x="17956" y="2131"/>
                  <a:pt x="17905" y="2131"/>
                </a:cubicBezTo>
                <a:cubicBezTo>
                  <a:pt x="17200" y="2131"/>
                  <a:pt x="16495" y="2148"/>
                  <a:pt x="15774" y="2148"/>
                </a:cubicBezTo>
                <a:cubicBezTo>
                  <a:pt x="15757" y="2217"/>
                  <a:pt x="15740" y="2269"/>
                  <a:pt x="15723" y="2338"/>
                </a:cubicBezTo>
                <a:cubicBezTo>
                  <a:pt x="15975" y="2476"/>
                  <a:pt x="16227" y="2579"/>
                  <a:pt x="16462" y="2751"/>
                </a:cubicBezTo>
                <a:cubicBezTo>
                  <a:pt x="16596" y="2837"/>
                  <a:pt x="16781" y="3044"/>
                  <a:pt x="16764" y="3147"/>
                </a:cubicBezTo>
                <a:cubicBezTo>
                  <a:pt x="16714" y="3371"/>
                  <a:pt x="16579" y="3647"/>
                  <a:pt x="16395" y="3767"/>
                </a:cubicBezTo>
                <a:cubicBezTo>
                  <a:pt x="16294" y="3836"/>
                  <a:pt x="15958" y="3681"/>
                  <a:pt x="15858" y="3544"/>
                </a:cubicBezTo>
                <a:cubicBezTo>
                  <a:pt x="15606" y="3182"/>
                  <a:pt x="15421" y="2768"/>
                  <a:pt x="15203" y="2389"/>
                </a:cubicBezTo>
                <a:cubicBezTo>
                  <a:pt x="15153" y="2303"/>
                  <a:pt x="15035" y="2234"/>
                  <a:pt x="14951" y="2234"/>
                </a:cubicBezTo>
                <a:cubicBezTo>
                  <a:pt x="14045" y="2252"/>
                  <a:pt x="13139" y="2269"/>
                  <a:pt x="12249" y="2303"/>
                </a:cubicBezTo>
                <a:cubicBezTo>
                  <a:pt x="12199" y="2303"/>
                  <a:pt x="12132" y="2338"/>
                  <a:pt x="12081" y="2355"/>
                </a:cubicBezTo>
                <a:cubicBezTo>
                  <a:pt x="12065" y="2407"/>
                  <a:pt x="12048" y="2458"/>
                  <a:pt x="12031" y="2510"/>
                </a:cubicBezTo>
                <a:cubicBezTo>
                  <a:pt x="12249" y="2596"/>
                  <a:pt x="12467" y="2665"/>
                  <a:pt x="12669" y="2768"/>
                </a:cubicBezTo>
                <a:cubicBezTo>
                  <a:pt x="12887" y="2872"/>
                  <a:pt x="13139" y="2975"/>
                  <a:pt x="13290" y="3147"/>
                </a:cubicBezTo>
                <a:cubicBezTo>
                  <a:pt x="13374" y="3251"/>
                  <a:pt x="13307" y="3595"/>
                  <a:pt x="13206" y="3681"/>
                </a:cubicBezTo>
                <a:cubicBezTo>
                  <a:pt x="13055" y="3785"/>
                  <a:pt x="12753" y="3836"/>
                  <a:pt x="12619" y="3750"/>
                </a:cubicBezTo>
                <a:cubicBezTo>
                  <a:pt x="12300" y="3526"/>
                  <a:pt x="11981" y="3251"/>
                  <a:pt x="11763" y="2923"/>
                </a:cubicBezTo>
                <a:cubicBezTo>
                  <a:pt x="11494" y="2493"/>
                  <a:pt x="11242" y="2234"/>
                  <a:pt x="10688" y="2338"/>
                </a:cubicBezTo>
                <a:cubicBezTo>
                  <a:pt x="10336" y="2407"/>
                  <a:pt x="9967" y="2355"/>
                  <a:pt x="9614" y="2355"/>
                </a:cubicBezTo>
                <a:cubicBezTo>
                  <a:pt x="9144" y="2355"/>
                  <a:pt x="8691" y="2355"/>
                  <a:pt x="8221" y="2355"/>
                </a:cubicBezTo>
                <a:cubicBezTo>
                  <a:pt x="8356" y="2527"/>
                  <a:pt x="8574" y="2562"/>
                  <a:pt x="8658" y="2682"/>
                </a:cubicBezTo>
                <a:cubicBezTo>
                  <a:pt x="8826" y="2906"/>
                  <a:pt x="8960" y="3182"/>
                  <a:pt x="9027" y="3457"/>
                </a:cubicBezTo>
                <a:cubicBezTo>
                  <a:pt x="9044" y="3526"/>
                  <a:pt x="8826" y="3733"/>
                  <a:pt x="8691" y="3767"/>
                </a:cubicBezTo>
                <a:cubicBezTo>
                  <a:pt x="8356" y="3836"/>
                  <a:pt x="8171" y="3647"/>
                  <a:pt x="8070" y="3320"/>
                </a:cubicBezTo>
                <a:cubicBezTo>
                  <a:pt x="7835" y="2613"/>
                  <a:pt x="7097" y="2217"/>
                  <a:pt x="6342" y="2321"/>
                </a:cubicBezTo>
                <a:cubicBezTo>
                  <a:pt x="6224" y="2338"/>
                  <a:pt x="6123" y="2321"/>
                  <a:pt x="6006" y="2321"/>
                </a:cubicBezTo>
                <a:cubicBezTo>
                  <a:pt x="5150" y="2303"/>
                  <a:pt x="4328" y="2286"/>
                  <a:pt x="3522" y="2252"/>
                </a:cubicBezTo>
                <a:close/>
                <a:moveTo>
                  <a:pt x="8221" y="1769"/>
                </a:moveTo>
                <a:cubicBezTo>
                  <a:pt x="8591" y="1752"/>
                  <a:pt x="8926" y="1735"/>
                  <a:pt x="9262" y="1735"/>
                </a:cubicBezTo>
                <a:cubicBezTo>
                  <a:pt x="9833" y="1735"/>
                  <a:pt x="9916" y="1649"/>
                  <a:pt x="9648" y="1132"/>
                </a:cubicBezTo>
                <a:cubicBezTo>
                  <a:pt x="9547" y="943"/>
                  <a:pt x="9262" y="719"/>
                  <a:pt x="9094" y="753"/>
                </a:cubicBezTo>
                <a:cubicBezTo>
                  <a:pt x="8725" y="839"/>
                  <a:pt x="8372" y="1046"/>
                  <a:pt x="8037" y="1253"/>
                </a:cubicBezTo>
                <a:cubicBezTo>
                  <a:pt x="7936" y="1322"/>
                  <a:pt x="7936" y="1545"/>
                  <a:pt x="7886" y="1701"/>
                </a:cubicBezTo>
                <a:cubicBezTo>
                  <a:pt x="8003" y="1700"/>
                  <a:pt x="8137" y="1735"/>
                  <a:pt x="8221" y="1769"/>
                </a:cubicBezTo>
                <a:close/>
                <a:moveTo>
                  <a:pt x="5502" y="1752"/>
                </a:moveTo>
                <a:cubicBezTo>
                  <a:pt x="5452" y="1115"/>
                  <a:pt x="5016" y="719"/>
                  <a:pt x="4495" y="788"/>
                </a:cubicBezTo>
                <a:cubicBezTo>
                  <a:pt x="3874" y="856"/>
                  <a:pt x="3371" y="1425"/>
                  <a:pt x="3472" y="1821"/>
                </a:cubicBezTo>
                <a:cubicBezTo>
                  <a:pt x="4143" y="1787"/>
                  <a:pt x="4831" y="1769"/>
                  <a:pt x="5502" y="1752"/>
                </a:cubicBezTo>
                <a:close/>
                <a:moveTo>
                  <a:pt x="12065" y="1683"/>
                </a:moveTo>
                <a:cubicBezTo>
                  <a:pt x="12803" y="1649"/>
                  <a:pt x="13474" y="1614"/>
                  <a:pt x="14196" y="1580"/>
                </a:cubicBezTo>
                <a:cubicBezTo>
                  <a:pt x="13743" y="839"/>
                  <a:pt x="12468" y="908"/>
                  <a:pt x="12065" y="1683"/>
                </a:cubicBezTo>
                <a:close/>
                <a:moveTo>
                  <a:pt x="17385" y="1442"/>
                </a:moveTo>
                <a:cubicBezTo>
                  <a:pt x="17066" y="839"/>
                  <a:pt x="16328" y="856"/>
                  <a:pt x="15942" y="1477"/>
                </a:cubicBezTo>
                <a:cubicBezTo>
                  <a:pt x="16428" y="1459"/>
                  <a:pt x="16881" y="1459"/>
                  <a:pt x="17385" y="144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">
            <a:extLst>
              <a:ext uri="{FF2B5EF4-FFF2-40B4-BE49-F238E27FC236}">
                <a16:creationId xmlns:a16="http://schemas.microsoft.com/office/drawing/2014/main" id="{FB79F149-CEB7-E748-96F6-7E456AC2D28F}"/>
              </a:ext>
            </a:extLst>
          </p:cNvPr>
          <p:cNvSpPr/>
          <p:nvPr/>
        </p:nvSpPr>
        <p:spPr>
          <a:xfrm>
            <a:off x="8688628" y="1340768"/>
            <a:ext cx="2231908" cy="216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4" h="21371" extrusionOk="0">
                <a:moveTo>
                  <a:pt x="8977" y="26"/>
                </a:moveTo>
                <a:cubicBezTo>
                  <a:pt x="10151" y="319"/>
                  <a:pt x="10235" y="301"/>
                  <a:pt x="10504" y="1507"/>
                </a:cubicBezTo>
                <a:cubicBezTo>
                  <a:pt x="10521" y="1576"/>
                  <a:pt x="10638" y="1697"/>
                  <a:pt x="10689" y="1679"/>
                </a:cubicBezTo>
                <a:cubicBezTo>
                  <a:pt x="10940" y="1628"/>
                  <a:pt x="11326" y="1628"/>
                  <a:pt x="11427" y="1473"/>
                </a:cubicBezTo>
                <a:cubicBezTo>
                  <a:pt x="12132" y="198"/>
                  <a:pt x="13592" y="-43"/>
                  <a:pt x="14599" y="1008"/>
                </a:cubicBezTo>
                <a:cubicBezTo>
                  <a:pt x="14683" y="1094"/>
                  <a:pt x="14717" y="1214"/>
                  <a:pt x="14784" y="1318"/>
                </a:cubicBezTo>
                <a:cubicBezTo>
                  <a:pt x="14851" y="1404"/>
                  <a:pt x="14951" y="1559"/>
                  <a:pt x="14985" y="1541"/>
                </a:cubicBezTo>
                <a:cubicBezTo>
                  <a:pt x="15103" y="1507"/>
                  <a:pt x="15254" y="1421"/>
                  <a:pt x="15287" y="1318"/>
                </a:cubicBezTo>
                <a:cubicBezTo>
                  <a:pt x="15522" y="611"/>
                  <a:pt x="16042" y="319"/>
                  <a:pt x="16697" y="319"/>
                </a:cubicBezTo>
                <a:cubicBezTo>
                  <a:pt x="17284" y="319"/>
                  <a:pt x="17670" y="697"/>
                  <a:pt x="18023" y="1180"/>
                </a:cubicBezTo>
                <a:cubicBezTo>
                  <a:pt x="18140" y="1352"/>
                  <a:pt x="18392" y="1473"/>
                  <a:pt x="18593" y="1541"/>
                </a:cubicBezTo>
                <a:cubicBezTo>
                  <a:pt x="19315" y="1783"/>
                  <a:pt x="19852" y="2144"/>
                  <a:pt x="19986" y="3006"/>
                </a:cubicBezTo>
                <a:cubicBezTo>
                  <a:pt x="20272" y="4986"/>
                  <a:pt x="20658" y="6950"/>
                  <a:pt x="20909" y="8914"/>
                </a:cubicBezTo>
                <a:cubicBezTo>
                  <a:pt x="21144" y="10843"/>
                  <a:pt x="21279" y="12789"/>
                  <a:pt x="21447" y="14719"/>
                </a:cubicBezTo>
                <a:cubicBezTo>
                  <a:pt x="21564" y="16114"/>
                  <a:pt x="21564" y="17526"/>
                  <a:pt x="21161" y="18870"/>
                </a:cubicBezTo>
                <a:cubicBezTo>
                  <a:pt x="20943" y="19593"/>
                  <a:pt x="20591" y="20248"/>
                  <a:pt x="20288" y="20937"/>
                </a:cubicBezTo>
                <a:cubicBezTo>
                  <a:pt x="20272" y="20971"/>
                  <a:pt x="20221" y="21023"/>
                  <a:pt x="20171" y="21040"/>
                </a:cubicBezTo>
                <a:cubicBezTo>
                  <a:pt x="19634" y="21109"/>
                  <a:pt x="19080" y="21195"/>
                  <a:pt x="18543" y="21212"/>
                </a:cubicBezTo>
                <a:cubicBezTo>
                  <a:pt x="17435" y="21247"/>
                  <a:pt x="16311" y="20937"/>
                  <a:pt x="15203" y="21333"/>
                </a:cubicBezTo>
                <a:cubicBezTo>
                  <a:pt x="14951" y="21419"/>
                  <a:pt x="14633" y="21333"/>
                  <a:pt x="14347" y="21333"/>
                </a:cubicBezTo>
                <a:cubicBezTo>
                  <a:pt x="13240" y="21316"/>
                  <a:pt x="12132" y="21281"/>
                  <a:pt x="11024" y="21264"/>
                </a:cubicBezTo>
                <a:cubicBezTo>
                  <a:pt x="9463" y="21230"/>
                  <a:pt x="7886" y="21212"/>
                  <a:pt x="6325" y="21178"/>
                </a:cubicBezTo>
                <a:cubicBezTo>
                  <a:pt x="5519" y="21161"/>
                  <a:pt x="4730" y="21161"/>
                  <a:pt x="3925" y="21143"/>
                </a:cubicBezTo>
                <a:cubicBezTo>
                  <a:pt x="3254" y="21126"/>
                  <a:pt x="2800" y="20661"/>
                  <a:pt x="2750" y="19972"/>
                </a:cubicBezTo>
                <a:cubicBezTo>
                  <a:pt x="2733" y="19731"/>
                  <a:pt x="2716" y="19490"/>
                  <a:pt x="2733" y="19249"/>
                </a:cubicBezTo>
                <a:cubicBezTo>
                  <a:pt x="2767" y="18456"/>
                  <a:pt x="2079" y="18491"/>
                  <a:pt x="1659" y="18250"/>
                </a:cubicBezTo>
                <a:cubicBezTo>
                  <a:pt x="1139" y="17957"/>
                  <a:pt x="602" y="17698"/>
                  <a:pt x="98" y="17371"/>
                </a:cubicBezTo>
                <a:cubicBezTo>
                  <a:pt x="-2" y="17319"/>
                  <a:pt x="-36" y="16958"/>
                  <a:pt x="48" y="16854"/>
                </a:cubicBezTo>
                <a:cubicBezTo>
                  <a:pt x="484" y="16338"/>
                  <a:pt x="988" y="15890"/>
                  <a:pt x="1424" y="15373"/>
                </a:cubicBezTo>
                <a:cubicBezTo>
                  <a:pt x="2515" y="14081"/>
                  <a:pt x="2935" y="12583"/>
                  <a:pt x="2649" y="10877"/>
                </a:cubicBezTo>
                <a:cubicBezTo>
                  <a:pt x="2565" y="10412"/>
                  <a:pt x="2599" y="9947"/>
                  <a:pt x="2565" y="9482"/>
                </a:cubicBezTo>
                <a:cubicBezTo>
                  <a:pt x="2448" y="8190"/>
                  <a:pt x="2297" y="6916"/>
                  <a:pt x="2213" y="5624"/>
                </a:cubicBezTo>
                <a:cubicBezTo>
                  <a:pt x="2129" y="4470"/>
                  <a:pt x="2112" y="3316"/>
                  <a:pt x="2095" y="2144"/>
                </a:cubicBezTo>
                <a:cubicBezTo>
                  <a:pt x="2095" y="2041"/>
                  <a:pt x="2330" y="1886"/>
                  <a:pt x="2465" y="1869"/>
                </a:cubicBezTo>
                <a:cubicBezTo>
                  <a:pt x="2716" y="1834"/>
                  <a:pt x="2951" y="1903"/>
                  <a:pt x="2884" y="1473"/>
                </a:cubicBezTo>
                <a:cubicBezTo>
                  <a:pt x="2817" y="1025"/>
                  <a:pt x="3505" y="232"/>
                  <a:pt x="3925" y="112"/>
                </a:cubicBezTo>
                <a:cubicBezTo>
                  <a:pt x="4999" y="-181"/>
                  <a:pt x="6023" y="456"/>
                  <a:pt x="6224" y="1507"/>
                </a:cubicBezTo>
                <a:cubicBezTo>
                  <a:pt x="6241" y="1576"/>
                  <a:pt x="6375" y="1679"/>
                  <a:pt x="6459" y="1679"/>
                </a:cubicBezTo>
                <a:cubicBezTo>
                  <a:pt x="6677" y="1697"/>
                  <a:pt x="6895" y="1697"/>
                  <a:pt x="7114" y="1679"/>
                </a:cubicBezTo>
                <a:cubicBezTo>
                  <a:pt x="7181" y="1662"/>
                  <a:pt x="7315" y="1559"/>
                  <a:pt x="7298" y="1490"/>
                </a:cubicBezTo>
                <a:cubicBezTo>
                  <a:pt x="7214" y="577"/>
                  <a:pt x="8255" y="-147"/>
                  <a:pt x="8977" y="26"/>
                </a:cubicBezTo>
                <a:close/>
                <a:moveTo>
                  <a:pt x="635" y="17027"/>
                </a:moveTo>
                <a:cubicBezTo>
                  <a:pt x="770" y="17130"/>
                  <a:pt x="837" y="17199"/>
                  <a:pt x="921" y="17251"/>
                </a:cubicBezTo>
                <a:cubicBezTo>
                  <a:pt x="2414" y="18060"/>
                  <a:pt x="4059" y="18405"/>
                  <a:pt x="5704" y="18680"/>
                </a:cubicBezTo>
                <a:cubicBezTo>
                  <a:pt x="6929" y="18887"/>
                  <a:pt x="8171" y="18973"/>
                  <a:pt x="9413" y="19025"/>
                </a:cubicBezTo>
                <a:cubicBezTo>
                  <a:pt x="10521" y="19076"/>
                  <a:pt x="11645" y="19025"/>
                  <a:pt x="12770" y="18990"/>
                </a:cubicBezTo>
                <a:cubicBezTo>
                  <a:pt x="13944" y="18956"/>
                  <a:pt x="15103" y="18904"/>
                  <a:pt x="16277" y="18835"/>
                </a:cubicBezTo>
                <a:cubicBezTo>
                  <a:pt x="16579" y="18818"/>
                  <a:pt x="17016" y="18818"/>
                  <a:pt x="17167" y="18611"/>
                </a:cubicBezTo>
                <a:cubicBezTo>
                  <a:pt x="18107" y="17423"/>
                  <a:pt x="18744" y="16097"/>
                  <a:pt x="19080" y="14564"/>
                </a:cubicBezTo>
                <a:cubicBezTo>
                  <a:pt x="19433" y="12979"/>
                  <a:pt x="19399" y="11463"/>
                  <a:pt x="19080" y="9913"/>
                </a:cubicBezTo>
                <a:cubicBezTo>
                  <a:pt x="18929" y="9189"/>
                  <a:pt x="18862" y="8449"/>
                  <a:pt x="18761" y="7725"/>
                </a:cubicBezTo>
                <a:cubicBezTo>
                  <a:pt x="18644" y="6795"/>
                  <a:pt x="18543" y="5865"/>
                  <a:pt x="18442" y="4935"/>
                </a:cubicBezTo>
                <a:cubicBezTo>
                  <a:pt x="18291" y="4952"/>
                  <a:pt x="18174" y="4952"/>
                  <a:pt x="18073" y="4952"/>
                </a:cubicBezTo>
                <a:cubicBezTo>
                  <a:pt x="16731" y="4935"/>
                  <a:pt x="15371" y="4900"/>
                  <a:pt x="14028" y="4900"/>
                </a:cubicBezTo>
                <a:cubicBezTo>
                  <a:pt x="12014" y="4918"/>
                  <a:pt x="10017" y="4969"/>
                  <a:pt x="8003" y="4987"/>
                </a:cubicBezTo>
                <a:cubicBezTo>
                  <a:pt x="6409" y="5021"/>
                  <a:pt x="4798" y="5038"/>
                  <a:pt x="3203" y="5055"/>
                </a:cubicBezTo>
                <a:cubicBezTo>
                  <a:pt x="2935" y="5055"/>
                  <a:pt x="2784" y="5124"/>
                  <a:pt x="2817" y="5469"/>
                </a:cubicBezTo>
                <a:cubicBezTo>
                  <a:pt x="2951" y="6588"/>
                  <a:pt x="3069" y="7725"/>
                  <a:pt x="3170" y="8845"/>
                </a:cubicBezTo>
                <a:cubicBezTo>
                  <a:pt x="3237" y="9672"/>
                  <a:pt x="3220" y="10516"/>
                  <a:pt x="3337" y="11343"/>
                </a:cubicBezTo>
                <a:cubicBezTo>
                  <a:pt x="3572" y="13099"/>
                  <a:pt x="3019" y="14598"/>
                  <a:pt x="1911" y="15890"/>
                </a:cubicBezTo>
                <a:cubicBezTo>
                  <a:pt x="1525" y="16320"/>
                  <a:pt x="1072" y="16648"/>
                  <a:pt x="635" y="17027"/>
                </a:cubicBezTo>
                <a:close/>
                <a:moveTo>
                  <a:pt x="3136" y="18835"/>
                </a:moveTo>
                <a:cubicBezTo>
                  <a:pt x="3203" y="19318"/>
                  <a:pt x="3237" y="19714"/>
                  <a:pt x="3354" y="20110"/>
                </a:cubicBezTo>
                <a:cubicBezTo>
                  <a:pt x="3388" y="20265"/>
                  <a:pt x="3589" y="20472"/>
                  <a:pt x="3723" y="20472"/>
                </a:cubicBezTo>
                <a:cubicBezTo>
                  <a:pt x="4882" y="20506"/>
                  <a:pt x="6040" y="20506"/>
                  <a:pt x="7198" y="20506"/>
                </a:cubicBezTo>
                <a:cubicBezTo>
                  <a:pt x="8574" y="20506"/>
                  <a:pt x="9950" y="20523"/>
                  <a:pt x="11326" y="20506"/>
                </a:cubicBezTo>
                <a:cubicBezTo>
                  <a:pt x="12904" y="20506"/>
                  <a:pt x="14498" y="20627"/>
                  <a:pt x="16076" y="20386"/>
                </a:cubicBezTo>
                <a:cubicBezTo>
                  <a:pt x="17033" y="20248"/>
                  <a:pt x="18023" y="20386"/>
                  <a:pt x="19013" y="20368"/>
                </a:cubicBezTo>
                <a:cubicBezTo>
                  <a:pt x="19298" y="20368"/>
                  <a:pt x="19751" y="20265"/>
                  <a:pt x="19835" y="20093"/>
                </a:cubicBezTo>
                <a:cubicBezTo>
                  <a:pt x="20188" y="19266"/>
                  <a:pt x="20624" y="18405"/>
                  <a:pt x="20675" y="17526"/>
                </a:cubicBezTo>
                <a:cubicBezTo>
                  <a:pt x="20758" y="15907"/>
                  <a:pt x="20658" y="14271"/>
                  <a:pt x="20540" y="12634"/>
                </a:cubicBezTo>
                <a:cubicBezTo>
                  <a:pt x="20406" y="10843"/>
                  <a:pt x="20188" y="9052"/>
                  <a:pt x="19970" y="7277"/>
                </a:cubicBezTo>
                <a:cubicBezTo>
                  <a:pt x="19819" y="6020"/>
                  <a:pt x="19668" y="4745"/>
                  <a:pt x="19466" y="3505"/>
                </a:cubicBezTo>
                <a:cubicBezTo>
                  <a:pt x="19382" y="2988"/>
                  <a:pt x="19332" y="2403"/>
                  <a:pt x="18644" y="2334"/>
                </a:cubicBezTo>
                <a:cubicBezTo>
                  <a:pt x="18644" y="2351"/>
                  <a:pt x="18627" y="2386"/>
                  <a:pt x="18627" y="2403"/>
                </a:cubicBezTo>
                <a:cubicBezTo>
                  <a:pt x="18963" y="4349"/>
                  <a:pt x="19315" y="6278"/>
                  <a:pt x="19634" y="8225"/>
                </a:cubicBezTo>
                <a:cubicBezTo>
                  <a:pt x="19735" y="8810"/>
                  <a:pt x="19718" y="9413"/>
                  <a:pt x="19802" y="9999"/>
                </a:cubicBezTo>
                <a:cubicBezTo>
                  <a:pt x="20003" y="11463"/>
                  <a:pt x="20171" y="12910"/>
                  <a:pt x="19903" y="14409"/>
                </a:cubicBezTo>
                <a:cubicBezTo>
                  <a:pt x="19584" y="16062"/>
                  <a:pt x="18929" y="17543"/>
                  <a:pt x="18006" y="18904"/>
                </a:cubicBezTo>
                <a:cubicBezTo>
                  <a:pt x="17805" y="19214"/>
                  <a:pt x="17419" y="19576"/>
                  <a:pt x="17100" y="19593"/>
                </a:cubicBezTo>
                <a:cubicBezTo>
                  <a:pt x="15690" y="19714"/>
                  <a:pt x="14280" y="19748"/>
                  <a:pt x="12870" y="19800"/>
                </a:cubicBezTo>
                <a:cubicBezTo>
                  <a:pt x="12014" y="19834"/>
                  <a:pt x="11142" y="19869"/>
                  <a:pt x="10286" y="19834"/>
                </a:cubicBezTo>
                <a:cubicBezTo>
                  <a:pt x="8809" y="19748"/>
                  <a:pt x="7315" y="19662"/>
                  <a:pt x="5855" y="19473"/>
                </a:cubicBezTo>
                <a:cubicBezTo>
                  <a:pt x="4932" y="19318"/>
                  <a:pt x="4059" y="19042"/>
                  <a:pt x="3136" y="18835"/>
                </a:cubicBezTo>
                <a:close/>
                <a:moveTo>
                  <a:pt x="3522" y="2265"/>
                </a:moveTo>
                <a:cubicBezTo>
                  <a:pt x="3505" y="2334"/>
                  <a:pt x="3472" y="2403"/>
                  <a:pt x="3455" y="2472"/>
                </a:cubicBezTo>
                <a:cubicBezTo>
                  <a:pt x="3690" y="2609"/>
                  <a:pt x="3942" y="2730"/>
                  <a:pt x="4160" y="2885"/>
                </a:cubicBezTo>
                <a:cubicBezTo>
                  <a:pt x="4328" y="3023"/>
                  <a:pt x="4529" y="3178"/>
                  <a:pt x="4596" y="3367"/>
                </a:cubicBezTo>
                <a:cubicBezTo>
                  <a:pt x="4630" y="3488"/>
                  <a:pt x="4496" y="3798"/>
                  <a:pt x="4378" y="3832"/>
                </a:cubicBezTo>
                <a:cubicBezTo>
                  <a:pt x="4193" y="3884"/>
                  <a:pt x="3875" y="3850"/>
                  <a:pt x="3774" y="3712"/>
                </a:cubicBezTo>
                <a:cubicBezTo>
                  <a:pt x="3489" y="3333"/>
                  <a:pt x="3304" y="2902"/>
                  <a:pt x="3052" y="2489"/>
                </a:cubicBezTo>
                <a:cubicBezTo>
                  <a:pt x="2985" y="2386"/>
                  <a:pt x="2817" y="2334"/>
                  <a:pt x="2700" y="2248"/>
                </a:cubicBezTo>
                <a:cubicBezTo>
                  <a:pt x="2649" y="2334"/>
                  <a:pt x="2565" y="2420"/>
                  <a:pt x="2565" y="2506"/>
                </a:cubicBezTo>
                <a:cubicBezTo>
                  <a:pt x="2599" y="3057"/>
                  <a:pt x="2666" y="3626"/>
                  <a:pt x="2733" y="4177"/>
                </a:cubicBezTo>
                <a:cubicBezTo>
                  <a:pt x="2750" y="4280"/>
                  <a:pt x="2868" y="4453"/>
                  <a:pt x="2935" y="4453"/>
                </a:cubicBezTo>
                <a:cubicBezTo>
                  <a:pt x="3875" y="4435"/>
                  <a:pt x="4814" y="4384"/>
                  <a:pt x="5754" y="4349"/>
                </a:cubicBezTo>
                <a:cubicBezTo>
                  <a:pt x="8322" y="4263"/>
                  <a:pt x="10873" y="4142"/>
                  <a:pt x="13441" y="4108"/>
                </a:cubicBezTo>
                <a:cubicBezTo>
                  <a:pt x="15052" y="4074"/>
                  <a:pt x="16680" y="4177"/>
                  <a:pt x="18291" y="4211"/>
                </a:cubicBezTo>
                <a:cubicBezTo>
                  <a:pt x="18207" y="3591"/>
                  <a:pt x="18123" y="2971"/>
                  <a:pt x="18040" y="2351"/>
                </a:cubicBezTo>
                <a:cubicBezTo>
                  <a:pt x="18023" y="2265"/>
                  <a:pt x="17956" y="2144"/>
                  <a:pt x="17905" y="2144"/>
                </a:cubicBezTo>
                <a:cubicBezTo>
                  <a:pt x="17200" y="2144"/>
                  <a:pt x="16496" y="2162"/>
                  <a:pt x="15774" y="2162"/>
                </a:cubicBezTo>
                <a:cubicBezTo>
                  <a:pt x="15757" y="2230"/>
                  <a:pt x="15740" y="2282"/>
                  <a:pt x="15723" y="2351"/>
                </a:cubicBezTo>
                <a:cubicBezTo>
                  <a:pt x="15975" y="2489"/>
                  <a:pt x="16227" y="2592"/>
                  <a:pt x="16462" y="2764"/>
                </a:cubicBezTo>
                <a:cubicBezTo>
                  <a:pt x="16596" y="2851"/>
                  <a:pt x="16781" y="3057"/>
                  <a:pt x="16764" y="3161"/>
                </a:cubicBezTo>
                <a:cubicBezTo>
                  <a:pt x="16714" y="3385"/>
                  <a:pt x="16579" y="3660"/>
                  <a:pt x="16395" y="3781"/>
                </a:cubicBezTo>
                <a:cubicBezTo>
                  <a:pt x="16294" y="3850"/>
                  <a:pt x="15958" y="3695"/>
                  <a:pt x="15858" y="3557"/>
                </a:cubicBezTo>
                <a:cubicBezTo>
                  <a:pt x="15606" y="3195"/>
                  <a:pt x="15421" y="2782"/>
                  <a:pt x="15203" y="2403"/>
                </a:cubicBezTo>
                <a:cubicBezTo>
                  <a:pt x="15153" y="2317"/>
                  <a:pt x="15035" y="2248"/>
                  <a:pt x="14951" y="2248"/>
                </a:cubicBezTo>
                <a:cubicBezTo>
                  <a:pt x="14045" y="2265"/>
                  <a:pt x="13139" y="2282"/>
                  <a:pt x="12249" y="2317"/>
                </a:cubicBezTo>
                <a:cubicBezTo>
                  <a:pt x="12199" y="2317"/>
                  <a:pt x="12132" y="2351"/>
                  <a:pt x="12082" y="2368"/>
                </a:cubicBezTo>
                <a:cubicBezTo>
                  <a:pt x="12065" y="2420"/>
                  <a:pt x="12048" y="2472"/>
                  <a:pt x="12031" y="2523"/>
                </a:cubicBezTo>
                <a:cubicBezTo>
                  <a:pt x="12249" y="2609"/>
                  <a:pt x="12468" y="2678"/>
                  <a:pt x="12669" y="2782"/>
                </a:cubicBezTo>
                <a:cubicBezTo>
                  <a:pt x="12887" y="2885"/>
                  <a:pt x="13139" y="2988"/>
                  <a:pt x="13290" y="3161"/>
                </a:cubicBezTo>
                <a:cubicBezTo>
                  <a:pt x="13374" y="3264"/>
                  <a:pt x="13307" y="3608"/>
                  <a:pt x="13206" y="3695"/>
                </a:cubicBezTo>
                <a:cubicBezTo>
                  <a:pt x="13055" y="3798"/>
                  <a:pt x="12753" y="3850"/>
                  <a:pt x="12619" y="3764"/>
                </a:cubicBezTo>
                <a:cubicBezTo>
                  <a:pt x="12300" y="3540"/>
                  <a:pt x="11981" y="3264"/>
                  <a:pt x="11763" y="2937"/>
                </a:cubicBezTo>
                <a:cubicBezTo>
                  <a:pt x="11494" y="2506"/>
                  <a:pt x="11242" y="2248"/>
                  <a:pt x="10689" y="2351"/>
                </a:cubicBezTo>
                <a:cubicBezTo>
                  <a:pt x="10336" y="2420"/>
                  <a:pt x="9967" y="2368"/>
                  <a:pt x="9614" y="2368"/>
                </a:cubicBezTo>
                <a:cubicBezTo>
                  <a:pt x="9144" y="2368"/>
                  <a:pt x="8691" y="2368"/>
                  <a:pt x="8221" y="2368"/>
                </a:cubicBezTo>
                <a:cubicBezTo>
                  <a:pt x="8356" y="2541"/>
                  <a:pt x="8574" y="2575"/>
                  <a:pt x="8658" y="2696"/>
                </a:cubicBezTo>
                <a:cubicBezTo>
                  <a:pt x="8826" y="2919"/>
                  <a:pt x="8960" y="3195"/>
                  <a:pt x="9027" y="3471"/>
                </a:cubicBezTo>
                <a:cubicBezTo>
                  <a:pt x="9044" y="3540"/>
                  <a:pt x="8826" y="3746"/>
                  <a:pt x="8691" y="3781"/>
                </a:cubicBezTo>
                <a:cubicBezTo>
                  <a:pt x="8356" y="3850"/>
                  <a:pt x="8171" y="3660"/>
                  <a:pt x="8070" y="3333"/>
                </a:cubicBezTo>
                <a:cubicBezTo>
                  <a:pt x="7835" y="2627"/>
                  <a:pt x="7097" y="2230"/>
                  <a:pt x="6342" y="2334"/>
                </a:cubicBezTo>
                <a:cubicBezTo>
                  <a:pt x="6224" y="2351"/>
                  <a:pt x="6123" y="2334"/>
                  <a:pt x="6006" y="2334"/>
                </a:cubicBezTo>
                <a:cubicBezTo>
                  <a:pt x="5150" y="2317"/>
                  <a:pt x="4328" y="2282"/>
                  <a:pt x="3522" y="2265"/>
                </a:cubicBezTo>
                <a:close/>
                <a:moveTo>
                  <a:pt x="8221" y="1765"/>
                </a:moveTo>
                <a:cubicBezTo>
                  <a:pt x="8591" y="1748"/>
                  <a:pt x="8926" y="1731"/>
                  <a:pt x="9262" y="1731"/>
                </a:cubicBezTo>
                <a:cubicBezTo>
                  <a:pt x="9833" y="1731"/>
                  <a:pt x="9917" y="1645"/>
                  <a:pt x="9648" y="1128"/>
                </a:cubicBezTo>
                <a:cubicBezTo>
                  <a:pt x="9547" y="939"/>
                  <a:pt x="9262" y="715"/>
                  <a:pt x="9094" y="749"/>
                </a:cubicBezTo>
                <a:cubicBezTo>
                  <a:pt x="8725" y="835"/>
                  <a:pt x="8372" y="1042"/>
                  <a:pt x="8037" y="1249"/>
                </a:cubicBezTo>
                <a:cubicBezTo>
                  <a:pt x="7936" y="1318"/>
                  <a:pt x="7936" y="1542"/>
                  <a:pt x="7886" y="1697"/>
                </a:cubicBezTo>
                <a:cubicBezTo>
                  <a:pt x="8003" y="1714"/>
                  <a:pt x="8121" y="1748"/>
                  <a:pt x="8221" y="1765"/>
                </a:cubicBezTo>
                <a:close/>
                <a:moveTo>
                  <a:pt x="5503" y="1748"/>
                </a:moveTo>
                <a:cubicBezTo>
                  <a:pt x="5452" y="1111"/>
                  <a:pt x="5016" y="715"/>
                  <a:pt x="4496" y="784"/>
                </a:cubicBezTo>
                <a:cubicBezTo>
                  <a:pt x="3875" y="853"/>
                  <a:pt x="3371" y="1421"/>
                  <a:pt x="3472" y="1817"/>
                </a:cubicBezTo>
                <a:cubicBezTo>
                  <a:pt x="4143" y="1783"/>
                  <a:pt x="4831" y="1765"/>
                  <a:pt x="5503" y="1748"/>
                </a:cubicBezTo>
                <a:close/>
                <a:moveTo>
                  <a:pt x="12065" y="1697"/>
                </a:moveTo>
                <a:cubicBezTo>
                  <a:pt x="12803" y="1662"/>
                  <a:pt x="13475" y="1628"/>
                  <a:pt x="14196" y="1593"/>
                </a:cubicBezTo>
                <a:cubicBezTo>
                  <a:pt x="13743" y="835"/>
                  <a:pt x="12468" y="904"/>
                  <a:pt x="12065" y="1697"/>
                </a:cubicBezTo>
                <a:close/>
                <a:moveTo>
                  <a:pt x="17385" y="1455"/>
                </a:moveTo>
                <a:cubicBezTo>
                  <a:pt x="17066" y="853"/>
                  <a:pt x="16328" y="870"/>
                  <a:pt x="15942" y="1490"/>
                </a:cubicBezTo>
                <a:cubicBezTo>
                  <a:pt x="16428" y="1473"/>
                  <a:pt x="16882" y="1455"/>
                  <a:pt x="17385" y="14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A5642FF-B755-9F42-A68D-9045F315BE6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7FB89C21-3821-FA40-A6FE-14F1002D867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173B0AC4-30A6-594C-A3EA-13B4F25D773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CE5908A2-89D5-414B-B362-EDA820703E0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EB7050CD-ED88-414B-B3B3-5B1A031F58E3}"/>
              </a:ext>
            </a:extLst>
          </p:cNvPr>
          <p:cNvSpPr>
            <a:spLocks noGrp="1"/>
          </p:cNvSpPr>
          <p:nvPr userDrawn="1">
            <p:ph idx="17" hasCustomPrompt="1"/>
          </p:nvPr>
        </p:nvSpPr>
        <p:spPr>
          <a:xfrm>
            <a:off x="1683120" y="1916832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21B9F22-1A04-A14B-870C-AF4619041F42}"/>
              </a:ext>
            </a:extLst>
          </p:cNvPr>
          <p:cNvSpPr>
            <a:spLocks noGrp="1"/>
          </p:cNvSpPr>
          <p:nvPr userDrawn="1">
            <p:ph idx="18" hasCustomPrompt="1"/>
          </p:nvPr>
        </p:nvSpPr>
        <p:spPr>
          <a:xfrm>
            <a:off x="4129987" y="1916832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878C5B82-973F-854A-81F1-F1FE2ECC7149}"/>
              </a:ext>
            </a:extLst>
          </p:cNvPr>
          <p:cNvSpPr>
            <a:spLocks noGrp="1"/>
          </p:cNvSpPr>
          <p:nvPr userDrawn="1">
            <p:ph idx="19" hasCustomPrompt="1"/>
          </p:nvPr>
        </p:nvSpPr>
        <p:spPr>
          <a:xfrm>
            <a:off x="6602254" y="1916832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1A9D1226-6A09-B949-860C-C13ABE49E05D}"/>
              </a:ext>
            </a:extLst>
          </p:cNvPr>
          <p:cNvSpPr>
            <a:spLocks noGrp="1"/>
          </p:cNvSpPr>
          <p:nvPr userDrawn="1">
            <p:ph idx="20" hasCustomPrompt="1"/>
          </p:nvPr>
        </p:nvSpPr>
        <p:spPr>
          <a:xfrm>
            <a:off x="9074520" y="1916832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D6BF25F2-2D56-E343-A0F9-595FFABFA7F9}"/>
              </a:ext>
            </a:extLst>
          </p:cNvPr>
          <p:cNvSpPr>
            <a:spLocks noGrp="1"/>
          </p:cNvSpPr>
          <p:nvPr userDrawn="1">
            <p:ph idx="21" hasCustomPrompt="1"/>
          </p:nvPr>
        </p:nvSpPr>
        <p:spPr>
          <a:xfrm>
            <a:off x="3046254" y="4439899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E86947A6-9344-D24A-87E1-DFEE8A2AA49F}"/>
              </a:ext>
            </a:extLst>
          </p:cNvPr>
          <p:cNvSpPr>
            <a:spLocks noGrp="1"/>
          </p:cNvSpPr>
          <p:nvPr userDrawn="1">
            <p:ph idx="22" hasCustomPrompt="1"/>
          </p:nvPr>
        </p:nvSpPr>
        <p:spPr>
          <a:xfrm>
            <a:off x="5518521" y="4439899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42B4A92-87BD-3048-89E2-6FBE34A0952B}"/>
              </a:ext>
            </a:extLst>
          </p:cNvPr>
          <p:cNvSpPr>
            <a:spLocks noGrp="1"/>
          </p:cNvSpPr>
          <p:nvPr userDrawn="1">
            <p:ph idx="23" hasCustomPrompt="1"/>
          </p:nvPr>
        </p:nvSpPr>
        <p:spPr>
          <a:xfrm>
            <a:off x="7990787" y="4439899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642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B0EFBC9E-B42E-194C-A847-2D5CA3A8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AE008D0A-95FD-CD4D-873C-FF66AE88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8253924-63E4-904E-8930-248E6294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0620EF0-E2AB-2E42-A04C-3DD335A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65127F53-977C-9E4A-B98C-0BDDA30DCC50}"/>
              </a:ext>
            </a:extLst>
          </p:cNvPr>
          <p:cNvSpPr/>
          <p:nvPr/>
        </p:nvSpPr>
        <p:spPr>
          <a:xfrm>
            <a:off x="1074032" y="1484784"/>
            <a:ext cx="1814462" cy="239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1" h="21561" extrusionOk="0">
                <a:moveTo>
                  <a:pt x="18677" y="6886"/>
                </a:moveTo>
                <a:cubicBezTo>
                  <a:pt x="19040" y="7003"/>
                  <a:pt x="19596" y="7154"/>
                  <a:pt x="20087" y="7387"/>
                </a:cubicBezTo>
                <a:cubicBezTo>
                  <a:pt x="20279" y="7471"/>
                  <a:pt x="20279" y="7722"/>
                  <a:pt x="20386" y="7889"/>
                </a:cubicBezTo>
                <a:cubicBezTo>
                  <a:pt x="20173" y="7922"/>
                  <a:pt x="19916" y="8006"/>
                  <a:pt x="19724" y="7972"/>
                </a:cubicBezTo>
                <a:cubicBezTo>
                  <a:pt x="19275" y="7905"/>
                  <a:pt x="18869" y="7772"/>
                  <a:pt x="18228" y="7605"/>
                </a:cubicBezTo>
                <a:cubicBezTo>
                  <a:pt x="18869" y="8006"/>
                  <a:pt x="19382" y="8256"/>
                  <a:pt x="19745" y="8557"/>
                </a:cubicBezTo>
                <a:cubicBezTo>
                  <a:pt x="20044" y="8807"/>
                  <a:pt x="20151" y="9158"/>
                  <a:pt x="20237" y="9492"/>
                </a:cubicBezTo>
                <a:cubicBezTo>
                  <a:pt x="20600" y="9776"/>
                  <a:pt x="21369" y="9960"/>
                  <a:pt x="20322" y="10378"/>
                </a:cubicBezTo>
                <a:cubicBezTo>
                  <a:pt x="20108" y="10461"/>
                  <a:pt x="20173" y="10795"/>
                  <a:pt x="20002" y="10962"/>
                </a:cubicBezTo>
                <a:cubicBezTo>
                  <a:pt x="19873" y="11096"/>
                  <a:pt x="19574" y="11146"/>
                  <a:pt x="19318" y="11246"/>
                </a:cubicBezTo>
                <a:cubicBezTo>
                  <a:pt x="19916" y="12032"/>
                  <a:pt x="18164" y="11647"/>
                  <a:pt x="18164" y="12132"/>
                </a:cubicBezTo>
                <a:cubicBezTo>
                  <a:pt x="18549" y="12299"/>
                  <a:pt x="18976" y="12466"/>
                  <a:pt x="19382" y="12633"/>
                </a:cubicBezTo>
                <a:cubicBezTo>
                  <a:pt x="20130" y="12934"/>
                  <a:pt x="20130" y="13201"/>
                  <a:pt x="19446" y="13568"/>
                </a:cubicBezTo>
                <a:cubicBezTo>
                  <a:pt x="19318" y="13635"/>
                  <a:pt x="19232" y="13736"/>
                  <a:pt x="19297" y="13685"/>
                </a:cubicBezTo>
                <a:cubicBezTo>
                  <a:pt x="19617" y="14070"/>
                  <a:pt x="19873" y="14370"/>
                  <a:pt x="20130" y="14671"/>
                </a:cubicBezTo>
                <a:cubicBezTo>
                  <a:pt x="19767" y="14721"/>
                  <a:pt x="19403" y="14821"/>
                  <a:pt x="19040" y="14805"/>
                </a:cubicBezTo>
                <a:cubicBezTo>
                  <a:pt x="18677" y="14788"/>
                  <a:pt x="18335" y="14638"/>
                  <a:pt x="17972" y="14554"/>
                </a:cubicBezTo>
                <a:cubicBezTo>
                  <a:pt x="17929" y="14604"/>
                  <a:pt x="17887" y="14654"/>
                  <a:pt x="17844" y="14721"/>
                </a:cubicBezTo>
                <a:cubicBezTo>
                  <a:pt x="18357" y="14905"/>
                  <a:pt x="18848" y="15122"/>
                  <a:pt x="19403" y="15256"/>
                </a:cubicBezTo>
                <a:cubicBezTo>
                  <a:pt x="20643" y="15556"/>
                  <a:pt x="20643" y="15640"/>
                  <a:pt x="19873" y="16342"/>
                </a:cubicBezTo>
                <a:cubicBezTo>
                  <a:pt x="19532" y="16642"/>
                  <a:pt x="19617" y="17143"/>
                  <a:pt x="19489" y="17544"/>
                </a:cubicBezTo>
                <a:cubicBezTo>
                  <a:pt x="19425" y="17711"/>
                  <a:pt x="19297" y="17862"/>
                  <a:pt x="19254" y="18045"/>
                </a:cubicBezTo>
                <a:cubicBezTo>
                  <a:pt x="19147" y="18346"/>
                  <a:pt x="19104" y="18664"/>
                  <a:pt x="18998" y="18964"/>
                </a:cubicBezTo>
                <a:cubicBezTo>
                  <a:pt x="18912" y="19215"/>
                  <a:pt x="18741" y="19449"/>
                  <a:pt x="18592" y="19666"/>
                </a:cubicBezTo>
                <a:cubicBezTo>
                  <a:pt x="18527" y="19866"/>
                  <a:pt x="18527" y="20117"/>
                  <a:pt x="18357" y="20267"/>
                </a:cubicBezTo>
                <a:cubicBezTo>
                  <a:pt x="18250" y="20351"/>
                  <a:pt x="17822" y="20284"/>
                  <a:pt x="17545" y="20234"/>
                </a:cubicBezTo>
                <a:cubicBezTo>
                  <a:pt x="17053" y="20150"/>
                  <a:pt x="16583" y="19883"/>
                  <a:pt x="16156" y="20334"/>
                </a:cubicBezTo>
                <a:cubicBezTo>
                  <a:pt x="16092" y="20418"/>
                  <a:pt x="15665" y="20351"/>
                  <a:pt x="15365" y="20351"/>
                </a:cubicBezTo>
                <a:cubicBezTo>
                  <a:pt x="15472" y="20802"/>
                  <a:pt x="15323" y="21153"/>
                  <a:pt x="14489" y="20952"/>
                </a:cubicBezTo>
                <a:cubicBezTo>
                  <a:pt x="14404" y="21169"/>
                  <a:pt x="14361" y="21387"/>
                  <a:pt x="14233" y="21554"/>
                </a:cubicBezTo>
                <a:cubicBezTo>
                  <a:pt x="14212" y="21587"/>
                  <a:pt x="13806" y="21487"/>
                  <a:pt x="13549" y="21453"/>
                </a:cubicBezTo>
                <a:cubicBezTo>
                  <a:pt x="12503" y="21336"/>
                  <a:pt x="11392" y="21303"/>
                  <a:pt x="10387" y="21086"/>
                </a:cubicBezTo>
                <a:cubicBezTo>
                  <a:pt x="9127" y="20835"/>
                  <a:pt x="7738" y="20752"/>
                  <a:pt x="6905" y="19900"/>
                </a:cubicBezTo>
                <a:cubicBezTo>
                  <a:pt x="6648" y="19633"/>
                  <a:pt x="6008" y="19532"/>
                  <a:pt x="5602" y="19332"/>
                </a:cubicBezTo>
                <a:cubicBezTo>
                  <a:pt x="5367" y="19215"/>
                  <a:pt x="5067" y="19014"/>
                  <a:pt x="5067" y="18847"/>
                </a:cubicBezTo>
                <a:cubicBezTo>
                  <a:pt x="5067" y="18680"/>
                  <a:pt x="5431" y="18530"/>
                  <a:pt x="5687" y="18346"/>
                </a:cubicBezTo>
                <a:cubicBezTo>
                  <a:pt x="5538" y="18279"/>
                  <a:pt x="5281" y="18146"/>
                  <a:pt x="5003" y="18045"/>
                </a:cubicBezTo>
                <a:cubicBezTo>
                  <a:pt x="4192" y="17728"/>
                  <a:pt x="3572" y="17344"/>
                  <a:pt x="3551" y="16659"/>
                </a:cubicBezTo>
                <a:cubicBezTo>
                  <a:pt x="3551" y="16525"/>
                  <a:pt x="3145" y="16358"/>
                  <a:pt x="2888" y="16291"/>
                </a:cubicBezTo>
                <a:cubicBezTo>
                  <a:pt x="2055" y="16041"/>
                  <a:pt x="1371" y="15774"/>
                  <a:pt x="2205" y="15105"/>
                </a:cubicBezTo>
                <a:cubicBezTo>
                  <a:pt x="2269" y="15055"/>
                  <a:pt x="2269" y="14938"/>
                  <a:pt x="2290" y="14855"/>
                </a:cubicBezTo>
                <a:cubicBezTo>
                  <a:pt x="1884" y="14721"/>
                  <a:pt x="1435" y="14638"/>
                  <a:pt x="1115" y="14437"/>
                </a:cubicBezTo>
                <a:cubicBezTo>
                  <a:pt x="859" y="14270"/>
                  <a:pt x="752" y="14003"/>
                  <a:pt x="581" y="13786"/>
                </a:cubicBezTo>
                <a:cubicBezTo>
                  <a:pt x="923" y="13769"/>
                  <a:pt x="1265" y="13735"/>
                  <a:pt x="1606" y="13752"/>
                </a:cubicBezTo>
                <a:cubicBezTo>
                  <a:pt x="1756" y="13752"/>
                  <a:pt x="1884" y="13836"/>
                  <a:pt x="2098" y="13836"/>
                </a:cubicBezTo>
                <a:cubicBezTo>
                  <a:pt x="1692" y="13568"/>
                  <a:pt x="837" y="13451"/>
                  <a:pt x="1371" y="12934"/>
                </a:cubicBezTo>
                <a:cubicBezTo>
                  <a:pt x="1457" y="12833"/>
                  <a:pt x="1777" y="12833"/>
                  <a:pt x="2119" y="12767"/>
                </a:cubicBezTo>
                <a:cubicBezTo>
                  <a:pt x="2119" y="12733"/>
                  <a:pt x="2162" y="12549"/>
                  <a:pt x="2098" y="12533"/>
                </a:cubicBezTo>
                <a:cubicBezTo>
                  <a:pt x="1094" y="12265"/>
                  <a:pt x="1179" y="11547"/>
                  <a:pt x="773" y="11063"/>
                </a:cubicBezTo>
                <a:cubicBezTo>
                  <a:pt x="495" y="10729"/>
                  <a:pt x="859" y="10161"/>
                  <a:pt x="944" y="9776"/>
                </a:cubicBezTo>
                <a:cubicBezTo>
                  <a:pt x="709" y="9559"/>
                  <a:pt x="495" y="9342"/>
                  <a:pt x="282" y="9125"/>
                </a:cubicBezTo>
                <a:cubicBezTo>
                  <a:pt x="709" y="9025"/>
                  <a:pt x="1115" y="8941"/>
                  <a:pt x="1564" y="8841"/>
                </a:cubicBezTo>
                <a:cubicBezTo>
                  <a:pt x="1371" y="8774"/>
                  <a:pt x="1094" y="8624"/>
                  <a:pt x="752" y="8557"/>
                </a:cubicBezTo>
                <a:cubicBezTo>
                  <a:pt x="282" y="8440"/>
                  <a:pt x="-231" y="8340"/>
                  <a:pt x="111" y="7955"/>
                </a:cubicBezTo>
                <a:cubicBezTo>
                  <a:pt x="239" y="7805"/>
                  <a:pt x="752" y="7805"/>
                  <a:pt x="1094" y="7839"/>
                </a:cubicBezTo>
                <a:cubicBezTo>
                  <a:pt x="1414" y="7722"/>
                  <a:pt x="1735" y="7588"/>
                  <a:pt x="2119" y="7454"/>
                </a:cubicBezTo>
                <a:cubicBezTo>
                  <a:pt x="1457" y="7287"/>
                  <a:pt x="816" y="7053"/>
                  <a:pt x="666" y="6435"/>
                </a:cubicBezTo>
                <a:cubicBezTo>
                  <a:pt x="474" y="5667"/>
                  <a:pt x="1713" y="5750"/>
                  <a:pt x="2055" y="5316"/>
                </a:cubicBezTo>
                <a:cubicBezTo>
                  <a:pt x="1329" y="4932"/>
                  <a:pt x="795" y="3645"/>
                  <a:pt x="1179" y="3077"/>
                </a:cubicBezTo>
                <a:cubicBezTo>
                  <a:pt x="1265" y="2961"/>
                  <a:pt x="1692" y="2944"/>
                  <a:pt x="1970" y="2927"/>
                </a:cubicBezTo>
                <a:cubicBezTo>
                  <a:pt x="2162" y="2910"/>
                  <a:pt x="2354" y="2961"/>
                  <a:pt x="2739" y="2977"/>
                </a:cubicBezTo>
                <a:cubicBezTo>
                  <a:pt x="1329" y="2493"/>
                  <a:pt x="2269" y="2125"/>
                  <a:pt x="2675" y="1741"/>
                </a:cubicBezTo>
                <a:cubicBezTo>
                  <a:pt x="2461" y="1574"/>
                  <a:pt x="2076" y="1407"/>
                  <a:pt x="2076" y="1240"/>
                </a:cubicBezTo>
                <a:cubicBezTo>
                  <a:pt x="2098" y="822"/>
                  <a:pt x="2504" y="639"/>
                  <a:pt x="3145" y="789"/>
                </a:cubicBezTo>
                <a:cubicBezTo>
                  <a:pt x="3679" y="923"/>
                  <a:pt x="4149" y="1190"/>
                  <a:pt x="4726" y="755"/>
                </a:cubicBezTo>
                <a:cubicBezTo>
                  <a:pt x="4854" y="655"/>
                  <a:pt x="5559" y="939"/>
                  <a:pt x="6008" y="939"/>
                </a:cubicBezTo>
                <a:cubicBezTo>
                  <a:pt x="6520" y="956"/>
                  <a:pt x="7033" y="856"/>
                  <a:pt x="7546" y="806"/>
                </a:cubicBezTo>
                <a:cubicBezTo>
                  <a:pt x="7524" y="722"/>
                  <a:pt x="7482" y="639"/>
                  <a:pt x="7503" y="555"/>
                </a:cubicBezTo>
                <a:cubicBezTo>
                  <a:pt x="7546" y="388"/>
                  <a:pt x="7546" y="187"/>
                  <a:pt x="7674" y="71"/>
                </a:cubicBezTo>
                <a:cubicBezTo>
                  <a:pt x="7760" y="-13"/>
                  <a:pt x="8123" y="-13"/>
                  <a:pt x="8294" y="20"/>
                </a:cubicBezTo>
                <a:cubicBezTo>
                  <a:pt x="8956" y="171"/>
                  <a:pt x="9576" y="371"/>
                  <a:pt x="10238" y="538"/>
                </a:cubicBezTo>
                <a:cubicBezTo>
                  <a:pt x="10345" y="572"/>
                  <a:pt x="10537" y="555"/>
                  <a:pt x="10644" y="522"/>
                </a:cubicBezTo>
                <a:cubicBezTo>
                  <a:pt x="10900" y="421"/>
                  <a:pt x="11178" y="171"/>
                  <a:pt x="11327" y="204"/>
                </a:cubicBezTo>
                <a:cubicBezTo>
                  <a:pt x="12054" y="371"/>
                  <a:pt x="12738" y="622"/>
                  <a:pt x="13421" y="839"/>
                </a:cubicBezTo>
                <a:cubicBezTo>
                  <a:pt x="13443" y="839"/>
                  <a:pt x="13464" y="889"/>
                  <a:pt x="13464" y="906"/>
                </a:cubicBezTo>
                <a:cubicBezTo>
                  <a:pt x="13058" y="1841"/>
                  <a:pt x="14532" y="1708"/>
                  <a:pt x="15088" y="2075"/>
                </a:cubicBezTo>
                <a:cubicBezTo>
                  <a:pt x="15900" y="2610"/>
                  <a:pt x="16840" y="3061"/>
                  <a:pt x="17694" y="3579"/>
                </a:cubicBezTo>
                <a:cubicBezTo>
                  <a:pt x="17822" y="3662"/>
                  <a:pt x="17716" y="3913"/>
                  <a:pt x="17716" y="4180"/>
                </a:cubicBezTo>
                <a:cubicBezTo>
                  <a:pt x="17951" y="4397"/>
                  <a:pt x="18933" y="4715"/>
                  <a:pt x="17566" y="5065"/>
                </a:cubicBezTo>
                <a:cubicBezTo>
                  <a:pt x="18079" y="5450"/>
                  <a:pt x="18634" y="5800"/>
                  <a:pt x="19040" y="6218"/>
                </a:cubicBezTo>
                <a:cubicBezTo>
                  <a:pt x="19147" y="6318"/>
                  <a:pt x="18848" y="6602"/>
                  <a:pt x="18677" y="68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6157BA18-8BE4-5745-A59C-8909F56519AF}"/>
              </a:ext>
            </a:extLst>
          </p:cNvPr>
          <p:cNvSpPr/>
          <p:nvPr/>
        </p:nvSpPr>
        <p:spPr>
          <a:xfrm>
            <a:off x="3546738" y="1819436"/>
            <a:ext cx="1814462" cy="239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1" h="21561" extrusionOk="0">
                <a:moveTo>
                  <a:pt x="18677" y="6886"/>
                </a:moveTo>
                <a:cubicBezTo>
                  <a:pt x="19040" y="7003"/>
                  <a:pt x="19596" y="7154"/>
                  <a:pt x="20087" y="7387"/>
                </a:cubicBezTo>
                <a:cubicBezTo>
                  <a:pt x="20279" y="7471"/>
                  <a:pt x="20279" y="7722"/>
                  <a:pt x="20386" y="7889"/>
                </a:cubicBezTo>
                <a:cubicBezTo>
                  <a:pt x="20173" y="7922"/>
                  <a:pt x="19916" y="8006"/>
                  <a:pt x="19724" y="7972"/>
                </a:cubicBezTo>
                <a:cubicBezTo>
                  <a:pt x="19275" y="7905"/>
                  <a:pt x="18869" y="7772"/>
                  <a:pt x="18228" y="7605"/>
                </a:cubicBezTo>
                <a:cubicBezTo>
                  <a:pt x="18869" y="8006"/>
                  <a:pt x="19382" y="8256"/>
                  <a:pt x="19745" y="8557"/>
                </a:cubicBezTo>
                <a:cubicBezTo>
                  <a:pt x="20044" y="8807"/>
                  <a:pt x="20151" y="9158"/>
                  <a:pt x="20237" y="9492"/>
                </a:cubicBezTo>
                <a:cubicBezTo>
                  <a:pt x="20600" y="9776"/>
                  <a:pt x="21369" y="9960"/>
                  <a:pt x="20322" y="10378"/>
                </a:cubicBezTo>
                <a:cubicBezTo>
                  <a:pt x="20108" y="10461"/>
                  <a:pt x="20173" y="10795"/>
                  <a:pt x="20002" y="10962"/>
                </a:cubicBezTo>
                <a:cubicBezTo>
                  <a:pt x="19873" y="11096"/>
                  <a:pt x="19574" y="11146"/>
                  <a:pt x="19318" y="11246"/>
                </a:cubicBezTo>
                <a:cubicBezTo>
                  <a:pt x="19916" y="12032"/>
                  <a:pt x="18164" y="11647"/>
                  <a:pt x="18164" y="12132"/>
                </a:cubicBezTo>
                <a:cubicBezTo>
                  <a:pt x="18549" y="12299"/>
                  <a:pt x="18976" y="12466"/>
                  <a:pt x="19382" y="12633"/>
                </a:cubicBezTo>
                <a:cubicBezTo>
                  <a:pt x="20130" y="12934"/>
                  <a:pt x="20130" y="13201"/>
                  <a:pt x="19446" y="13568"/>
                </a:cubicBezTo>
                <a:cubicBezTo>
                  <a:pt x="19318" y="13635"/>
                  <a:pt x="19254" y="13736"/>
                  <a:pt x="19297" y="13685"/>
                </a:cubicBezTo>
                <a:cubicBezTo>
                  <a:pt x="19617" y="14070"/>
                  <a:pt x="19873" y="14370"/>
                  <a:pt x="20130" y="14671"/>
                </a:cubicBezTo>
                <a:cubicBezTo>
                  <a:pt x="19767" y="14721"/>
                  <a:pt x="19403" y="14821"/>
                  <a:pt x="19040" y="14805"/>
                </a:cubicBezTo>
                <a:cubicBezTo>
                  <a:pt x="18677" y="14788"/>
                  <a:pt x="18335" y="14638"/>
                  <a:pt x="17972" y="14554"/>
                </a:cubicBezTo>
                <a:cubicBezTo>
                  <a:pt x="17929" y="14604"/>
                  <a:pt x="17887" y="14654"/>
                  <a:pt x="17844" y="14721"/>
                </a:cubicBezTo>
                <a:cubicBezTo>
                  <a:pt x="18357" y="14905"/>
                  <a:pt x="18848" y="15122"/>
                  <a:pt x="19403" y="15256"/>
                </a:cubicBezTo>
                <a:cubicBezTo>
                  <a:pt x="20643" y="15556"/>
                  <a:pt x="20643" y="15640"/>
                  <a:pt x="19873" y="16342"/>
                </a:cubicBezTo>
                <a:cubicBezTo>
                  <a:pt x="19532" y="16642"/>
                  <a:pt x="19617" y="17143"/>
                  <a:pt x="19489" y="17544"/>
                </a:cubicBezTo>
                <a:cubicBezTo>
                  <a:pt x="19425" y="17711"/>
                  <a:pt x="19297" y="17862"/>
                  <a:pt x="19254" y="18045"/>
                </a:cubicBezTo>
                <a:cubicBezTo>
                  <a:pt x="19147" y="18346"/>
                  <a:pt x="19104" y="18664"/>
                  <a:pt x="18998" y="18964"/>
                </a:cubicBezTo>
                <a:cubicBezTo>
                  <a:pt x="18912" y="19215"/>
                  <a:pt x="18741" y="19449"/>
                  <a:pt x="18592" y="19666"/>
                </a:cubicBezTo>
                <a:cubicBezTo>
                  <a:pt x="18527" y="19866"/>
                  <a:pt x="18527" y="20117"/>
                  <a:pt x="18357" y="20267"/>
                </a:cubicBezTo>
                <a:cubicBezTo>
                  <a:pt x="18250" y="20351"/>
                  <a:pt x="17822" y="20284"/>
                  <a:pt x="17545" y="20234"/>
                </a:cubicBezTo>
                <a:cubicBezTo>
                  <a:pt x="17053" y="20150"/>
                  <a:pt x="16583" y="19883"/>
                  <a:pt x="16156" y="20334"/>
                </a:cubicBezTo>
                <a:cubicBezTo>
                  <a:pt x="16092" y="20418"/>
                  <a:pt x="15665" y="20351"/>
                  <a:pt x="15365" y="20351"/>
                </a:cubicBezTo>
                <a:cubicBezTo>
                  <a:pt x="15472" y="20802"/>
                  <a:pt x="15323" y="21153"/>
                  <a:pt x="14489" y="20952"/>
                </a:cubicBezTo>
                <a:cubicBezTo>
                  <a:pt x="14404" y="21169"/>
                  <a:pt x="14361" y="21387"/>
                  <a:pt x="14233" y="21554"/>
                </a:cubicBezTo>
                <a:cubicBezTo>
                  <a:pt x="14212" y="21587"/>
                  <a:pt x="13806" y="21487"/>
                  <a:pt x="13549" y="21453"/>
                </a:cubicBezTo>
                <a:cubicBezTo>
                  <a:pt x="12503" y="21336"/>
                  <a:pt x="11392" y="21303"/>
                  <a:pt x="10387" y="21086"/>
                </a:cubicBezTo>
                <a:cubicBezTo>
                  <a:pt x="9127" y="20835"/>
                  <a:pt x="7738" y="20752"/>
                  <a:pt x="6905" y="19900"/>
                </a:cubicBezTo>
                <a:cubicBezTo>
                  <a:pt x="6648" y="19633"/>
                  <a:pt x="6008" y="19532"/>
                  <a:pt x="5602" y="19332"/>
                </a:cubicBezTo>
                <a:cubicBezTo>
                  <a:pt x="5367" y="19215"/>
                  <a:pt x="5067" y="19014"/>
                  <a:pt x="5067" y="18847"/>
                </a:cubicBezTo>
                <a:cubicBezTo>
                  <a:pt x="5067" y="18680"/>
                  <a:pt x="5431" y="18530"/>
                  <a:pt x="5687" y="18346"/>
                </a:cubicBezTo>
                <a:cubicBezTo>
                  <a:pt x="5538" y="18279"/>
                  <a:pt x="5281" y="18146"/>
                  <a:pt x="5003" y="18045"/>
                </a:cubicBezTo>
                <a:cubicBezTo>
                  <a:pt x="4192" y="17728"/>
                  <a:pt x="3572" y="17344"/>
                  <a:pt x="3551" y="16659"/>
                </a:cubicBezTo>
                <a:cubicBezTo>
                  <a:pt x="3551" y="16525"/>
                  <a:pt x="3145" y="16358"/>
                  <a:pt x="2888" y="16291"/>
                </a:cubicBezTo>
                <a:cubicBezTo>
                  <a:pt x="2055" y="16041"/>
                  <a:pt x="1371" y="15774"/>
                  <a:pt x="2205" y="15105"/>
                </a:cubicBezTo>
                <a:cubicBezTo>
                  <a:pt x="2269" y="15055"/>
                  <a:pt x="2269" y="14938"/>
                  <a:pt x="2290" y="14855"/>
                </a:cubicBezTo>
                <a:cubicBezTo>
                  <a:pt x="1884" y="14721"/>
                  <a:pt x="1435" y="14638"/>
                  <a:pt x="1115" y="14437"/>
                </a:cubicBezTo>
                <a:cubicBezTo>
                  <a:pt x="859" y="14270"/>
                  <a:pt x="752" y="14003"/>
                  <a:pt x="581" y="13786"/>
                </a:cubicBezTo>
                <a:cubicBezTo>
                  <a:pt x="923" y="13769"/>
                  <a:pt x="1265" y="13735"/>
                  <a:pt x="1606" y="13752"/>
                </a:cubicBezTo>
                <a:cubicBezTo>
                  <a:pt x="1756" y="13752"/>
                  <a:pt x="1884" y="13836"/>
                  <a:pt x="2098" y="13836"/>
                </a:cubicBezTo>
                <a:cubicBezTo>
                  <a:pt x="1692" y="13568"/>
                  <a:pt x="837" y="13451"/>
                  <a:pt x="1371" y="12934"/>
                </a:cubicBezTo>
                <a:cubicBezTo>
                  <a:pt x="1457" y="12833"/>
                  <a:pt x="1777" y="12833"/>
                  <a:pt x="2119" y="12767"/>
                </a:cubicBezTo>
                <a:cubicBezTo>
                  <a:pt x="2119" y="12733"/>
                  <a:pt x="2162" y="12549"/>
                  <a:pt x="2098" y="12533"/>
                </a:cubicBezTo>
                <a:cubicBezTo>
                  <a:pt x="1094" y="12265"/>
                  <a:pt x="1179" y="11547"/>
                  <a:pt x="773" y="11063"/>
                </a:cubicBezTo>
                <a:cubicBezTo>
                  <a:pt x="495" y="10729"/>
                  <a:pt x="859" y="10161"/>
                  <a:pt x="944" y="9776"/>
                </a:cubicBezTo>
                <a:cubicBezTo>
                  <a:pt x="709" y="9559"/>
                  <a:pt x="495" y="9342"/>
                  <a:pt x="282" y="9125"/>
                </a:cubicBezTo>
                <a:cubicBezTo>
                  <a:pt x="709" y="9025"/>
                  <a:pt x="1115" y="8941"/>
                  <a:pt x="1564" y="8841"/>
                </a:cubicBezTo>
                <a:cubicBezTo>
                  <a:pt x="1371" y="8774"/>
                  <a:pt x="1094" y="8624"/>
                  <a:pt x="752" y="8557"/>
                </a:cubicBezTo>
                <a:cubicBezTo>
                  <a:pt x="282" y="8440"/>
                  <a:pt x="-231" y="8340"/>
                  <a:pt x="111" y="7955"/>
                </a:cubicBezTo>
                <a:cubicBezTo>
                  <a:pt x="239" y="7805"/>
                  <a:pt x="752" y="7805"/>
                  <a:pt x="1094" y="7839"/>
                </a:cubicBezTo>
                <a:cubicBezTo>
                  <a:pt x="1414" y="7722"/>
                  <a:pt x="1735" y="7588"/>
                  <a:pt x="2119" y="7454"/>
                </a:cubicBezTo>
                <a:cubicBezTo>
                  <a:pt x="1457" y="7287"/>
                  <a:pt x="816" y="7053"/>
                  <a:pt x="666" y="6435"/>
                </a:cubicBezTo>
                <a:cubicBezTo>
                  <a:pt x="474" y="5667"/>
                  <a:pt x="1713" y="5750"/>
                  <a:pt x="2055" y="5316"/>
                </a:cubicBezTo>
                <a:cubicBezTo>
                  <a:pt x="1329" y="4932"/>
                  <a:pt x="795" y="3645"/>
                  <a:pt x="1179" y="3077"/>
                </a:cubicBezTo>
                <a:cubicBezTo>
                  <a:pt x="1265" y="2961"/>
                  <a:pt x="1692" y="2944"/>
                  <a:pt x="1970" y="2927"/>
                </a:cubicBezTo>
                <a:cubicBezTo>
                  <a:pt x="2162" y="2910"/>
                  <a:pt x="2354" y="2961"/>
                  <a:pt x="2739" y="2977"/>
                </a:cubicBezTo>
                <a:cubicBezTo>
                  <a:pt x="1329" y="2493"/>
                  <a:pt x="2269" y="2125"/>
                  <a:pt x="2675" y="1741"/>
                </a:cubicBezTo>
                <a:cubicBezTo>
                  <a:pt x="2461" y="1574"/>
                  <a:pt x="2076" y="1407"/>
                  <a:pt x="2076" y="1240"/>
                </a:cubicBezTo>
                <a:cubicBezTo>
                  <a:pt x="2098" y="822"/>
                  <a:pt x="2504" y="639"/>
                  <a:pt x="3145" y="789"/>
                </a:cubicBezTo>
                <a:cubicBezTo>
                  <a:pt x="3679" y="923"/>
                  <a:pt x="4149" y="1190"/>
                  <a:pt x="4726" y="755"/>
                </a:cubicBezTo>
                <a:cubicBezTo>
                  <a:pt x="4854" y="655"/>
                  <a:pt x="5559" y="939"/>
                  <a:pt x="6008" y="939"/>
                </a:cubicBezTo>
                <a:cubicBezTo>
                  <a:pt x="6520" y="956"/>
                  <a:pt x="7033" y="856"/>
                  <a:pt x="7546" y="806"/>
                </a:cubicBezTo>
                <a:cubicBezTo>
                  <a:pt x="7524" y="722"/>
                  <a:pt x="7482" y="639"/>
                  <a:pt x="7503" y="555"/>
                </a:cubicBezTo>
                <a:cubicBezTo>
                  <a:pt x="7546" y="388"/>
                  <a:pt x="7546" y="187"/>
                  <a:pt x="7674" y="71"/>
                </a:cubicBezTo>
                <a:cubicBezTo>
                  <a:pt x="7760" y="-13"/>
                  <a:pt x="8123" y="-13"/>
                  <a:pt x="8294" y="20"/>
                </a:cubicBezTo>
                <a:cubicBezTo>
                  <a:pt x="8956" y="171"/>
                  <a:pt x="9576" y="371"/>
                  <a:pt x="10238" y="538"/>
                </a:cubicBezTo>
                <a:cubicBezTo>
                  <a:pt x="10345" y="572"/>
                  <a:pt x="10537" y="555"/>
                  <a:pt x="10644" y="522"/>
                </a:cubicBezTo>
                <a:cubicBezTo>
                  <a:pt x="10900" y="421"/>
                  <a:pt x="11178" y="171"/>
                  <a:pt x="11327" y="204"/>
                </a:cubicBezTo>
                <a:cubicBezTo>
                  <a:pt x="12054" y="371"/>
                  <a:pt x="12738" y="622"/>
                  <a:pt x="13421" y="839"/>
                </a:cubicBezTo>
                <a:cubicBezTo>
                  <a:pt x="13443" y="839"/>
                  <a:pt x="13464" y="889"/>
                  <a:pt x="13464" y="906"/>
                </a:cubicBezTo>
                <a:cubicBezTo>
                  <a:pt x="13058" y="1841"/>
                  <a:pt x="14532" y="1708"/>
                  <a:pt x="15088" y="2075"/>
                </a:cubicBezTo>
                <a:cubicBezTo>
                  <a:pt x="15900" y="2610"/>
                  <a:pt x="16840" y="3061"/>
                  <a:pt x="17694" y="3579"/>
                </a:cubicBezTo>
                <a:cubicBezTo>
                  <a:pt x="17822" y="3662"/>
                  <a:pt x="17716" y="3913"/>
                  <a:pt x="17716" y="4180"/>
                </a:cubicBezTo>
                <a:cubicBezTo>
                  <a:pt x="17951" y="4397"/>
                  <a:pt x="18933" y="4715"/>
                  <a:pt x="17566" y="5065"/>
                </a:cubicBezTo>
                <a:cubicBezTo>
                  <a:pt x="18079" y="5450"/>
                  <a:pt x="18634" y="5800"/>
                  <a:pt x="19040" y="6218"/>
                </a:cubicBezTo>
                <a:cubicBezTo>
                  <a:pt x="19147" y="6302"/>
                  <a:pt x="18827" y="6586"/>
                  <a:pt x="18677" y="688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0F03E5C7-C7A9-D346-B826-0436A6962A12}"/>
              </a:ext>
            </a:extLst>
          </p:cNvPr>
          <p:cNvSpPr/>
          <p:nvPr/>
        </p:nvSpPr>
        <p:spPr>
          <a:xfrm>
            <a:off x="5963669" y="1484784"/>
            <a:ext cx="1814462" cy="239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1" h="21561" extrusionOk="0">
                <a:moveTo>
                  <a:pt x="18677" y="6886"/>
                </a:moveTo>
                <a:cubicBezTo>
                  <a:pt x="19040" y="7003"/>
                  <a:pt x="19596" y="7154"/>
                  <a:pt x="20087" y="7387"/>
                </a:cubicBezTo>
                <a:cubicBezTo>
                  <a:pt x="20279" y="7471"/>
                  <a:pt x="20279" y="7722"/>
                  <a:pt x="20386" y="7889"/>
                </a:cubicBezTo>
                <a:cubicBezTo>
                  <a:pt x="20173" y="7922"/>
                  <a:pt x="19916" y="8006"/>
                  <a:pt x="19724" y="7972"/>
                </a:cubicBezTo>
                <a:cubicBezTo>
                  <a:pt x="19275" y="7905"/>
                  <a:pt x="18869" y="7772"/>
                  <a:pt x="18228" y="7605"/>
                </a:cubicBezTo>
                <a:cubicBezTo>
                  <a:pt x="18869" y="8006"/>
                  <a:pt x="19382" y="8256"/>
                  <a:pt x="19745" y="8557"/>
                </a:cubicBezTo>
                <a:cubicBezTo>
                  <a:pt x="20044" y="8807"/>
                  <a:pt x="20151" y="9158"/>
                  <a:pt x="20237" y="9492"/>
                </a:cubicBezTo>
                <a:cubicBezTo>
                  <a:pt x="20600" y="9776"/>
                  <a:pt x="21369" y="9960"/>
                  <a:pt x="20322" y="10378"/>
                </a:cubicBezTo>
                <a:cubicBezTo>
                  <a:pt x="20108" y="10461"/>
                  <a:pt x="20173" y="10795"/>
                  <a:pt x="20002" y="10962"/>
                </a:cubicBezTo>
                <a:cubicBezTo>
                  <a:pt x="19873" y="11096"/>
                  <a:pt x="19574" y="11146"/>
                  <a:pt x="19318" y="11246"/>
                </a:cubicBezTo>
                <a:cubicBezTo>
                  <a:pt x="19916" y="12032"/>
                  <a:pt x="18164" y="11647"/>
                  <a:pt x="18164" y="12132"/>
                </a:cubicBezTo>
                <a:cubicBezTo>
                  <a:pt x="18549" y="12299"/>
                  <a:pt x="18976" y="12466"/>
                  <a:pt x="19382" y="12633"/>
                </a:cubicBezTo>
                <a:cubicBezTo>
                  <a:pt x="20130" y="12934"/>
                  <a:pt x="20130" y="13201"/>
                  <a:pt x="19446" y="13568"/>
                </a:cubicBezTo>
                <a:cubicBezTo>
                  <a:pt x="19318" y="13635"/>
                  <a:pt x="19232" y="13736"/>
                  <a:pt x="19297" y="13685"/>
                </a:cubicBezTo>
                <a:cubicBezTo>
                  <a:pt x="19617" y="14070"/>
                  <a:pt x="19873" y="14370"/>
                  <a:pt x="20130" y="14671"/>
                </a:cubicBezTo>
                <a:cubicBezTo>
                  <a:pt x="19767" y="14721"/>
                  <a:pt x="19403" y="14821"/>
                  <a:pt x="19040" y="14805"/>
                </a:cubicBezTo>
                <a:cubicBezTo>
                  <a:pt x="18677" y="14788"/>
                  <a:pt x="18335" y="14638"/>
                  <a:pt x="17972" y="14554"/>
                </a:cubicBezTo>
                <a:cubicBezTo>
                  <a:pt x="17929" y="14604"/>
                  <a:pt x="17887" y="14654"/>
                  <a:pt x="17844" y="14721"/>
                </a:cubicBezTo>
                <a:cubicBezTo>
                  <a:pt x="18357" y="14905"/>
                  <a:pt x="18848" y="15122"/>
                  <a:pt x="19403" y="15256"/>
                </a:cubicBezTo>
                <a:cubicBezTo>
                  <a:pt x="20643" y="15556"/>
                  <a:pt x="20643" y="15640"/>
                  <a:pt x="19873" y="16342"/>
                </a:cubicBezTo>
                <a:cubicBezTo>
                  <a:pt x="19532" y="16642"/>
                  <a:pt x="19617" y="17143"/>
                  <a:pt x="19489" y="17544"/>
                </a:cubicBezTo>
                <a:cubicBezTo>
                  <a:pt x="19425" y="17711"/>
                  <a:pt x="19297" y="17862"/>
                  <a:pt x="19254" y="18045"/>
                </a:cubicBezTo>
                <a:cubicBezTo>
                  <a:pt x="19147" y="18346"/>
                  <a:pt x="19104" y="18664"/>
                  <a:pt x="18998" y="18964"/>
                </a:cubicBezTo>
                <a:cubicBezTo>
                  <a:pt x="18912" y="19215"/>
                  <a:pt x="18741" y="19449"/>
                  <a:pt x="18592" y="19666"/>
                </a:cubicBezTo>
                <a:cubicBezTo>
                  <a:pt x="18527" y="19866"/>
                  <a:pt x="18527" y="20117"/>
                  <a:pt x="18357" y="20267"/>
                </a:cubicBezTo>
                <a:cubicBezTo>
                  <a:pt x="18250" y="20351"/>
                  <a:pt x="17822" y="20284"/>
                  <a:pt x="17545" y="20234"/>
                </a:cubicBezTo>
                <a:cubicBezTo>
                  <a:pt x="17053" y="20150"/>
                  <a:pt x="16583" y="19883"/>
                  <a:pt x="16156" y="20334"/>
                </a:cubicBezTo>
                <a:cubicBezTo>
                  <a:pt x="16092" y="20418"/>
                  <a:pt x="15665" y="20351"/>
                  <a:pt x="15365" y="20351"/>
                </a:cubicBezTo>
                <a:cubicBezTo>
                  <a:pt x="15472" y="20802"/>
                  <a:pt x="15323" y="21153"/>
                  <a:pt x="14489" y="20952"/>
                </a:cubicBezTo>
                <a:cubicBezTo>
                  <a:pt x="14404" y="21169"/>
                  <a:pt x="14361" y="21387"/>
                  <a:pt x="14233" y="21554"/>
                </a:cubicBezTo>
                <a:cubicBezTo>
                  <a:pt x="14212" y="21587"/>
                  <a:pt x="13806" y="21487"/>
                  <a:pt x="13549" y="21453"/>
                </a:cubicBezTo>
                <a:cubicBezTo>
                  <a:pt x="12503" y="21336"/>
                  <a:pt x="11392" y="21303"/>
                  <a:pt x="10387" y="21086"/>
                </a:cubicBezTo>
                <a:cubicBezTo>
                  <a:pt x="9127" y="20835"/>
                  <a:pt x="7738" y="20752"/>
                  <a:pt x="6905" y="19900"/>
                </a:cubicBezTo>
                <a:cubicBezTo>
                  <a:pt x="6648" y="19633"/>
                  <a:pt x="6008" y="19532"/>
                  <a:pt x="5602" y="19332"/>
                </a:cubicBezTo>
                <a:cubicBezTo>
                  <a:pt x="5367" y="19215"/>
                  <a:pt x="5067" y="19014"/>
                  <a:pt x="5067" y="18847"/>
                </a:cubicBezTo>
                <a:cubicBezTo>
                  <a:pt x="5067" y="18680"/>
                  <a:pt x="5431" y="18530"/>
                  <a:pt x="5687" y="18346"/>
                </a:cubicBezTo>
                <a:cubicBezTo>
                  <a:pt x="5538" y="18279"/>
                  <a:pt x="5281" y="18146"/>
                  <a:pt x="5003" y="18045"/>
                </a:cubicBezTo>
                <a:cubicBezTo>
                  <a:pt x="4192" y="17728"/>
                  <a:pt x="3572" y="17344"/>
                  <a:pt x="3551" y="16659"/>
                </a:cubicBezTo>
                <a:cubicBezTo>
                  <a:pt x="3551" y="16525"/>
                  <a:pt x="3145" y="16358"/>
                  <a:pt x="2888" y="16291"/>
                </a:cubicBezTo>
                <a:cubicBezTo>
                  <a:pt x="2055" y="16041"/>
                  <a:pt x="1371" y="15774"/>
                  <a:pt x="2205" y="15105"/>
                </a:cubicBezTo>
                <a:cubicBezTo>
                  <a:pt x="2269" y="15055"/>
                  <a:pt x="2269" y="14938"/>
                  <a:pt x="2290" y="14855"/>
                </a:cubicBezTo>
                <a:cubicBezTo>
                  <a:pt x="1884" y="14721"/>
                  <a:pt x="1435" y="14638"/>
                  <a:pt x="1115" y="14437"/>
                </a:cubicBezTo>
                <a:cubicBezTo>
                  <a:pt x="859" y="14270"/>
                  <a:pt x="752" y="14003"/>
                  <a:pt x="581" y="13786"/>
                </a:cubicBezTo>
                <a:cubicBezTo>
                  <a:pt x="923" y="13769"/>
                  <a:pt x="1265" y="13735"/>
                  <a:pt x="1606" y="13752"/>
                </a:cubicBezTo>
                <a:cubicBezTo>
                  <a:pt x="1756" y="13752"/>
                  <a:pt x="1884" y="13836"/>
                  <a:pt x="2098" y="13836"/>
                </a:cubicBezTo>
                <a:cubicBezTo>
                  <a:pt x="1692" y="13568"/>
                  <a:pt x="837" y="13451"/>
                  <a:pt x="1371" y="12934"/>
                </a:cubicBezTo>
                <a:cubicBezTo>
                  <a:pt x="1457" y="12833"/>
                  <a:pt x="1777" y="12833"/>
                  <a:pt x="2119" y="12767"/>
                </a:cubicBezTo>
                <a:cubicBezTo>
                  <a:pt x="2119" y="12733"/>
                  <a:pt x="2162" y="12549"/>
                  <a:pt x="2098" y="12533"/>
                </a:cubicBezTo>
                <a:cubicBezTo>
                  <a:pt x="1094" y="12265"/>
                  <a:pt x="1179" y="11547"/>
                  <a:pt x="773" y="11063"/>
                </a:cubicBezTo>
                <a:cubicBezTo>
                  <a:pt x="495" y="10729"/>
                  <a:pt x="859" y="10161"/>
                  <a:pt x="944" y="9776"/>
                </a:cubicBezTo>
                <a:cubicBezTo>
                  <a:pt x="709" y="9559"/>
                  <a:pt x="495" y="9342"/>
                  <a:pt x="282" y="9125"/>
                </a:cubicBezTo>
                <a:cubicBezTo>
                  <a:pt x="709" y="9025"/>
                  <a:pt x="1115" y="8941"/>
                  <a:pt x="1564" y="8841"/>
                </a:cubicBezTo>
                <a:cubicBezTo>
                  <a:pt x="1371" y="8774"/>
                  <a:pt x="1094" y="8624"/>
                  <a:pt x="752" y="8557"/>
                </a:cubicBezTo>
                <a:cubicBezTo>
                  <a:pt x="282" y="8440"/>
                  <a:pt x="-231" y="8340"/>
                  <a:pt x="111" y="7955"/>
                </a:cubicBezTo>
                <a:cubicBezTo>
                  <a:pt x="239" y="7805"/>
                  <a:pt x="752" y="7805"/>
                  <a:pt x="1094" y="7839"/>
                </a:cubicBezTo>
                <a:cubicBezTo>
                  <a:pt x="1414" y="7722"/>
                  <a:pt x="1735" y="7588"/>
                  <a:pt x="2119" y="7454"/>
                </a:cubicBezTo>
                <a:cubicBezTo>
                  <a:pt x="1457" y="7287"/>
                  <a:pt x="816" y="7053"/>
                  <a:pt x="666" y="6435"/>
                </a:cubicBezTo>
                <a:cubicBezTo>
                  <a:pt x="474" y="5667"/>
                  <a:pt x="1713" y="5750"/>
                  <a:pt x="2055" y="5316"/>
                </a:cubicBezTo>
                <a:cubicBezTo>
                  <a:pt x="1329" y="4932"/>
                  <a:pt x="795" y="3645"/>
                  <a:pt x="1179" y="3077"/>
                </a:cubicBezTo>
                <a:cubicBezTo>
                  <a:pt x="1265" y="2961"/>
                  <a:pt x="1692" y="2944"/>
                  <a:pt x="1970" y="2927"/>
                </a:cubicBezTo>
                <a:cubicBezTo>
                  <a:pt x="2162" y="2910"/>
                  <a:pt x="2354" y="2961"/>
                  <a:pt x="2739" y="2977"/>
                </a:cubicBezTo>
                <a:cubicBezTo>
                  <a:pt x="1329" y="2493"/>
                  <a:pt x="2269" y="2125"/>
                  <a:pt x="2675" y="1741"/>
                </a:cubicBezTo>
                <a:cubicBezTo>
                  <a:pt x="2461" y="1574"/>
                  <a:pt x="2076" y="1407"/>
                  <a:pt x="2076" y="1240"/>
                </a:cubicBezTo>
                <a:cubicBezTo>
                  <a:pt x="2098" y="822"/>
                  <a:pt x="2504" y="639"/>
                  <a:pt x="3145" y="789"/>
                </a:cubicBezTo>
                <a:cubicBezTo>
                  <a:pt x="3679" y="923"/>
                  <a:pt x="4149" y="1190"/>
                  <a:pt x="4726" y="755"/>
                </a:cubicBezTo>
                <a:cubicBezTo>
                  <a:pt x="4854" y="655"/>
                  <a:pt x="5559" y="939"/>
                  <a:pt x="6008" y="939"/>
                </a:cubicBezTo>
                <a:cubicBezTo>
                  <a:pt x="6520" y="956"/>
                  <a:pt x="7033" y="856"/>
                  <a:pt x="7546" y="806"/>
                </a:cubicBezTo>
                <a:cubicBezTo>
                  <a:pt x="7524" y="722"/>
                  <a:pt x="7482" y="639"/>
                  <a:pt x="7503" y="555"/>
                </a:cubicBezTo>
                <a:cubicBezTo>
                  <a:pt x="7546" y="388"/>
                  <a:pt x="7546" y="187"/>
                  <a:pt x="7674" y="71"/>
                </a:cubicBezTo>
                <a:cubicBezTo>
                  <a:pt x="7760" y="-13"/>
                  <a:pt x="8123" y="-13"/>
                  <a:pt x="8294" y="20"/>
                </a:cubicBezTo>
                <a:cubicBezTo>
                  <a:pt x="8956" y="171"/>
                  <a:pt x="9576" y="371"/>
                  <a:pt x="10238" y="538"/>
                </a:cubicBezTo>
                <a:cubicBezTo>
                  <a:pt x="10345" y="572"/>
                  <a:pt x="10537" y="555"/>
                  <a:pt x="10644" y="522"/>
                </a:cubicBezTo>
                <a:cubicBezTo>
                  <a:pt x="10900" y="421"/>
                  <a:pt x="11178" y="171"/>
                  <a:pt x="11327" y="204"/>
                </a:cubicBezTo>
                <a:cubicBezTo>
                  <a:pt x="12054" y="371"/>
                  <a:pt x="12738" y="622"/>
                  <a:pt x="13421" y="839"/>
                </a:cubicBezTo>
                <a:cubicBezTo>
                  <a:pt x="13443" y="839"/>
                  <a:pt x="13464" y="889"/>
                  <a:pt x="13464" y="906"/>
                </a:cubicBezTo>
                <a:cubicBezTo>
                  <a:pt x="13058" y="1841"/>
                  <a:pt x="14532" y="1708"/>
                  <a:pt x="15088" y="2075"/>
                </a:cubicBezTo>
                <a:cubicBezTo>
                  <a:pt x="15900" y="2610"/>
                  <a:pt x="16840" y="3061"/>
                  <a:pt x="17694" y="3579"/>
                </a:cubicBezTo>
                <a:cubicBezTo>
                  <a:pt x="17822" y="3662"/>
                  <a:pt x="17716" y="3913"/>
                  <a:pt x="17716" y="4180"/>
                </a:cubicBezTo>
                <a:cubicBezTo>
                  <a:pt x="17951" y="4397"/>
                  <a:pt x="18933" y="4715"/>
                  <a:pt x="17566" y="5065"/>
                </a:cubicBezTo>
                <a:cubicBezTo>
                  <a:pt x="18079" y="5450"/>
                  <a:pt x="18634" y="5800"/>
                  <a:pt x="19040" y="6218"/>
                </a:cubicBezTo>
                <a:cubicBezTo>
                  <a:pt x="19147" y="6318"/>
                  <a:pt x="18827" y="6602"/>
                  <a:pt x="18677" y="688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7EA2E8E3-CA16-9146-B980-3BD16DB0E983}"/>
              </a:ext>
            </a:extLst>
          </p:cNvPr>
          <p:cNvSpPr/>
          <p:nvPr/>
        </p:nvSpPr>
        <p:spPr>
          <a:xfrm>
            <a:off x="8454966" y="1819436"/>
            <a:ext cx="1814472" cy="2399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1" h="21561" extrusionOk="0">
                <a:moveTo>
                  <a:pt x="18677" y="6886"/>
                </a:moveTo>
                <a:cubicBezTo>
                  <a:pt x="19040" y="7003"/>
                  <a:pt x="19596" y="7154"/>
                  <a:pt x="20087" y="7387"/>
                </a:cubicBezTo>
                <a:cubicBezTo>
                  <a:pt x="20279" y="7471"/>
                  <a:pt x="20279" y="7722"/>
                  <a:pt x="20386" y="7889"/>
                </a:cubicBezTo>
                <a:cubicBezTo>
                  <a:pt x="20173" y="7922"/>
                  <a:pt x="19916" y="8006"/>
                  <a:pt x="19724" y="7972"/>
                </a:cubicBezTo>
                <a:cubicBezTo>
                  <a:pt x="19275" y="7905"/>
                  <a:pt x="18869" y="7772"/>
                  <a:pt x="18228" y="7605"/>
                </a:cubicBezTo>
                <a:cubicBezTo>
                  <a:pt x="18869" y="8006"/>
                  <a:pt x="19382" y="8256"/>
                  <a:pt x="19745" y="8557"/>
                </a:cubicBezTo>
                <a:cubicBezTo>
                  <a:pt x="20044" y="8807"/>
                  <a:pt x="20151" y="9158"/>
                  <a:pt x="20237" y="9492"/>
                </a:cubicBezTo>
                <a:cubicBezTo>
                  <a:pt x="20600" y="9776"/>
                  <a:pt x="21369" y="9960"/>
                  <a:pt x="20322" y="10378"/>
                </a:cubicBezTo>
                <a:cubicBezTo>
                  <a:pt x="20108" y="10461"/>
                  <a:pt x="20173" y="10795"/>
                  <a:pt x="20002" y="10962"/>
                </a:cubicBezTo>
                <a:cubicBezTo>
                  <a:pt x="19873" y="11096"/>
                  <a:pt x="19574" y="11146"/>
                  <a:pt x="19318" y="11246"/>
                </a:cubicBezTo>
                <a:cubicBezTo>
                  <a:pt x="19916" y="12032"/>
                  <a:pt x="18164" y="11647"/>
                  <a:pt x="18164" y="12132"/>
                </a:cubicBezTo>
                <a:cubicBezTo>
                  <a:pt x="18549" y="12299"/>
                  <a:pt x="18976" y="12466"/>
                  <a:pt x="19382" y="12633"/>
                </a:cubicBezTo>
                <a:cubicBezTo>
                  <a:pt x="20130" y="12934"/>
                  <a:pt x="20130" y="13201"/>
                  <a:pt x="19446" y="13568"/>
                </a:cubicBezTo>
                <a:cubicBezTo>
                  <a:pt x="19318" y="13635"/>
                  <a:pt x="19232" y="13736"/>
                  <a:pt x="19297" y="13685"/>
                </a:cubicBezTo>
                <a:cubicBezTo>
                  <a:pt x="19617" y="14070"/>
                  <a:pt x="19873" y="14370"/>
                  <a:pt x="20130" y="14671"/>
                </a:cubicBezTo>
                <a:cubicBezTo>
                  <a:pt x="19767" y="14721"/>
                  <a:pt x="19403" y="14821"/>
                  <a:pt x="19040" y="14805"/>
                </a:cubicBezTo>
                <a:cubicBezTo>
                  <a:pt x="18677" y="14788"/>
                  <a:pt x="18335" y="14638"/>
                  <a:pt x="17972" y="14554"/>
                </a:cubicBezTo>
                <a:cubicBezTo>
                  <a:pt x="17929" y="14604"/>
                  <a:pt x="17886" y="14654"/>
                  <a:pt x="17844" y="14721"/>
                </a:cubicBezTo>
                <a:cubicBezTo>
                  <a:pt x="18356" y="14905"/>
                  <a:pt x="18848" y="15122"/>
                  <a:pt x="19403" y="15256"/>
                </a:cubicBezTo>
                <a:cubicBezTo>
                  <a:pt x="20643" y="15556"/>
                  <a:pt x="20643" y="15640"/>
                  <a:pt x="19873" y="16342"/>
                </a:cubicBezTo>
                <a:cubicBezTo>
                  <a:pt x="19532" y="16642"/>
                  <a:pt x="19617" y="17143"/>
                  <a:pt x="19489" y="17544"/>
                </a:cubicBezTo>
                <a:cubicBezTo>
                  <a:pt x="19425" y="17711"/>
                  <a:pt x="19297" y="17862"/>
                  <a:pt x="19254" y="18045"/>
                </a:cubicBezTo>
                <a:cubicBezTo>
                  <a:pt x="19147" y="18346"/>
                  <a:pt x="19104" y="18664"/>
                  <a:pt x="18997" y="18964"/>
                </a:cubicBezTo>
                <a:cubicBezTo>
                  <a:pt x="18912" y="19215"/>
                  <a:pt x="18741" y="19449"/>
                  <a:pt x="18591" y="19666"/>
                </a:cubicBezTo>
                <a:cubicBezTo>
                  <a:pt x="18527" y="19866"/>
                  <a:pt x="18527" y="20117"/>
                  <a:pt x="18356" y="20267"/>
                </a:cubicBezTo>
                <a:cubicBezTo>
                  <a:pt x="18250" y="20351"/>
                  <a:pt x="17822" y="20284"/>
                  <a:pt x="17545" y="20234"/>
                </a:cubicBezTo>
                <a:cubicBezTo>
                  <a:pt x="17053" y="20150"/>
                  <a:pt x="16583" y="19883"/>
                  <a:pt x="16156" y="20334"/>
                </a:cubicBezTo>
                <a:cubicBezTo>
                  <a:pt x="16092" y="20418"/>
                  <a:pt x="15664" y="20351"/>
                  <a:pt x="15365" y="20351"/>
                </a:cubicBezTo>
                <a:cubicBezTo>
                  <a:pt x="15472" y="20802"/>
                  <a:pt x="15323" y="21153"/>
                  <a:pt x="14489" y="20952"/>
                </a:cubicBezTo>
                <a:cubicBezTo>
                  <a:pt x="14404" y="21169"/>
                  <a:pt x="14361" y="21387"/>
                  <a:pt x="14233" y="21554"/>
                </a:cubicBezTo>
                <a:cubicBezTo>
                  <a:pt x="14212" y="21587"/>
                  <a:pt x="13806" y="21487"/>
                  <a:pt x="13549" y="21453"/>
                </a:cubicBezTo>
                <a:cubicBezTo>
                  <a:pt x="12502" y="21336"/>
                  <a:pt x="11392" y="21303"/>
                  <a:pt x="10387" y="21086"/>
                </a:cubicBezTo>
                <a:cubicBezTo>
                  <a:pt x="9127" y="20835"/>
                  <a:pt x="7738" y="20752"/>
                  <a:pt x="6905" y="19900"/>
                </a:cubicBezTo>
                <a:cubicBezTo>
                  <a:pt x="6648" y="19633"/>
                  <a:pt x="6008" y="19532"/>
                  <a:pt x="5602" y="19332"/>
                </a:cubicBezTo>
                <a:cubicBezTo>
                  <a:pt x="5367" y="19215"/>
                  <a:pt x="5067" y="19014"/>
                  <a:pt x="5067" y="18847"/>
                </a:cubicBezTo>
                <a:cubicBezTo>
                  <a:pt x="5067" y="18680"/>
                  <a:pt x="5431" y="18530"/>
                  <a:pt x="5687" y="18346"/>
                </a:cubicBezTo>
                <a:cubicBezTo>
                  <a:pt x="5537" y="18279"/>
                  <a:pt x="5281" y="18146"/>
                  <a:pt x="5003" y="18045"/>
                </a:cubicBezTo>
                <a:cubicBezTo>
                  <a:pt x="4191" y="17728"/>
                  <a:pt x="3572" y="17344"/>
                  <a:pt x="3551" y="16659"/>
                </a:cubicBezTo>
                <a:cubicBezTo>
                  <a:pt x="3551" y="16525"/>
                  <a:pt x="3145" y="16358"/>
                  <a:pt x="2888" y="16291"/>
                </a:cubicBezTo>
                <a:cubicBezTo>
                  <a:pt x="2055" y="16041"/>
                  <a:pt x="1371" y="15774"/>
                  <a:pt x="2205" y="15105"/>
                </a:cubicBezTo>
                <a:cubicBezTo>
                  <a:pt x="2269" y="15055"/>
                  <a:pt x="2269" y="14938"/>
                  <a:pt x="2290" y="14855"/>
                </a:cubicBezTo>
                <a:cubicBezTo>
                  <a:pt x="1884" y="14721"/>
                  <a:pt x="1435" y="14638"/>
                  <a:pt x="1115" y="14437"/>
                </a:cubicBezTo>
                <a:cubicBezTo>
                  <a:pt x="859" y="14270"/>
                  <a:pt x="752" y="14003"/>
                  <a:pt x="581" y="13786"/>
                </a:cubicBezTo>
                <a:cubicBezTo>
                  <a:pt x="923" y="13769"/>
                  <a:pt x="1264" y="13735"/>
                  <a:pt x="1606" y="13752"/>
                </a:cubicBezTo>
                <a:cubicBezTo>
                  <a:pt x="1756" y="13752"/>
                  <a:pt x="1884" y="13836"/>
                  <a:pt x="2098" y="13836"/>
                </a:cubicBezTo>
                <a:cubicBezTo>
                  <a:pt x="1692" y="13568"/>
                  <a:pt x="837" y="13451"/>
                  <a:pt x="1371" y="12934"/>
                </a:cubicBezTo>
                <a:cubicBezTo>
                  <a:pt x="1457" y="12833"/>
                  <a:pt x="1777" y="12833"/>
                  <a:pt x="2119" y="12767"/>
                </a:cubicBezTo>
                <a:cubicBezTo>
                  <a:pt x="2119" y="12733"/>
                  <a:pt x="2162" y="12549"/>
                  <a:pt x="2098" y="12533"/>
                </a:cubicBezTo>
                <a:cubicBezTo>
                  <a:pt x="1094" y="12265"/>
                  <a:pt x="1179" y="11547"/>
                  <a:pt x="773" y="11063"/>
                </a:cubicBezTo>
                <a:cubicBezTo>
                  <a:pt x="495" y="10729"/>
                  <a:pt x="859" y="10161"/>
                  <a:pt x="944" y="9776"/>
                </a:cubicBezTo>
                <a:cubicBezTo>
                  <a:pt x="709" y="9559"/>
                  <a:pt x="495" y="9342"/>
                  <a:pt x="282" y="9125"/>
                </a:cubicBezTo>
                <a:cubicBezTo>
                  <a:pt x="709" y="9025"/>
                  <a:pt x="1115" y="8941"/>
                  <a:pt x="1564" y="8841"/>
                </a:cubicBezTo>
                <a:cubicBezTo>
                  <a:pt x="1371" y="8774"/>
                  <a:pt x="1094" y="8624"/>
                  <a:pt x="752" y="8557"/>
                </a:cubicBezTo>
                <a:cubicBezTo>
                  <a:pt x="282" y="8440"/>
                  <a:pt x="-231" y="8340"/>
                  <a:pt x="111" y="7955"/>
                </a:cubicBezTo>
                <a:cubicBezTo>
                  <a:pt x="239" y="7805"/>
                  <a:pt x="752" y="7805"/>
                  <a:pt x="1094" y="7839"/>
                </a:cubicBezTo>
                <a:cubicBezTo>
                  <a:pt x="1414" y="7722"/>
                  <a:pt x="1735" y="7588"/>
                  <a:pt x="2119" y="7454"/>
                </a:cubicBezTo>
                <a:cubicBezTo>
                  <a:pt x="1457" y="7287"/>
                  <a:pt x="816" y="7053"/>
                  <a:pt x="666" y="6435"/>
                </a:cubicBezTo>
                <a:cubicBezTo>
                  <a:pt x="474" y="5667"/>
                  <a:pt x="1713" y="5750"/>
                  <a:pt x="2055" y="5316"/>
                </a:cubicBezTo>
                <a:cubicBezTo>
                  <a:pt x="1329" y="4932"/>
                  <a:pt x="795" y="3645"/>
                  <a:pt x="1179" y="3077"/>
                </a:cubicBezTo>
                <a:cubicBezTo>
                  <a:pt x="1265" y="2961"/>
                  <a:pt x="1692" y="2944"/>
                  <a:pt x="1970" y="2927"/>
                </a:cubicBezTo>
                <a:cubicBezTo>
                  <a:pt x="2162" y="2910"/>
                  <a:pt x="2354" y="2961"/>
                  <a:pt x="2739" y="2977"/>
                </a:cubicBezTo>
                <a:cubicBezTo>
                  <a:pt x="1329" y="2493"/>
                  <a:pt x="2269" y="2125"/>
                  <a:pt x="2675" y="1741"/>
                </a:cubicBezTo>
                <a:cubicBezTo>
                  <a:pt x="2461" y="1574"/>
                  <a:pt x="2076" y="1407"/>
                  <a:pt x="2076" y="1240"/>
                </a:cubicBezTo>
                <a:cubicBezTo>
                  <a:pt x="2098" y="822"/>
                  <a:pt x="2504" y="639"/>
                  <a:pt x="3145" y="789"/>
                </a:cubicBezTo>
                <a:cubicBezTo>
                  <a:pt x="3679" y="923"/>
                  <a:pt x="4149" y="1190"/>
                  <a:pt x="4726" y="755"/>
                </a:cubicBezTo>
                <a:cubicBezTo>
                  <a:pt x="4854" y="655"/>
                  <a:pt x="5559" y="939"/>
                  <a:pt x="6008" y="939"/>
                </a:cubicBezTo>
                <a:cubicBezTo>
                  <a:pt x="6520" y="956"/>
                  <a:pt x="7033" y="856"/>
                  <a:pt x="7546" y="806"/>
                </a:cubicBezTo>
                <a:cubicBezTo>
                  <a:pt x="7524" y="722"/>
                  <a:pt x="7482" y="639"/>
                  <a:pt x="7503" y="555"/>
                </a:cubicBezTo>
                <a:cubicBezTo>
                  <a:pt x="7546" y="388"/>
                  <a:pt x="7546" y="187"/>
                  <a:pt x="7674" y="71"/>
                </a:cubicBezTo>
                <a:cubicBezTo>
                  <a:pt x="7759" y="-13"/>
                  <a:pt x="8123" y="-13"/>
                  <a:pt x="8294" y="20"/>
                </a:cubicBezTo>
                <a:cubicBezTo>
                  <a:pt x="8956" y="171"/>
                  <a:pt x="9576" y="371"/>
                  <a:pt x="10238" y="538"/>
                </a:cubicBezTo>
                <a:cubicBezTo>
                  <a:pt x="10345" y="572"/>
                  <a:pt x="10537" y="555"/>
                  <a:pt x="10644" y="522"/>
                </a:cubicBezTo>
                <a:cubicBezTo>
                  <a:pt x="10900" y="421"/>
                  <a:pt x="11178" y="171"/>
                  <a:pt x="11327" y="204"/>
                </a:cubicBezTo>
                <a:cubicBezTo>
                  <a:pt x="12054" y="371"/>
                  <a:pt x="12738" y="622"/>
                  <a:pt x="13421" y="839"/>
                </a:cubicBezTo>
                <a:cubicBezTo>
                  <a:pt x="13443" y="839"/>
                  <a:pt x="13464" y="889"/>
                  <a:pt x="13464" y="906"/>
                </a:cubicBezTo>
                <a:cubicBezTo>
                  <a:pt x="13058" y="1841"/>
                  <a:pt x="14532" y="1708"/>
                  <a:pt x="15088" y="2075"/>
                </a:cubicBezTo>
                <a:cubicBezTo>
                  <a:pt x="15900" y="2610"/>
                  <a:pt x="16840" y="3061"/>
                  <a:pt x="17694" y="3579"/>
                </a:cubicBezTo>
                <a:cubicBezTo>
                  <a:pt x="17822" y="3662"/>
                  <a:pt x="17716" y="3913"/>
                  <a:pt x="17716" y="4180"/>
                </a:cubicBezTo>
                <a:cubicBezTo>
                  <a:pt x="17951" y="4397"/>
                  <a:pt x="18933" y="4715"/>
                  <a:pt x="17566" y="5065"/>
                </a:cubicBezTo>
                <a:cubicBezTo>
                  <a:pt x="18079" y="5450"/>
                  <a:pt x="18634" y="5800"/>
                  <a:pt x="19040" y="6218"/>
                </a:cubicBezTo>
                <a:cubicBezTo>
                  <a:pt x="19147" y="6302"/>
                  <a:pt x="18848" y="6586"/>
                  <a:pt x="18677" y="68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0F1AD81C-B370-2541-9C80-65CF132E4FB3}"/>
              </a:ext>
            </a:extLst>
          </p:cNvPr>
          <p:cNvSpPr/>
          <p:nvPr/>
        </p:nvSpPr>
        <p:spPr>
          <a:xfrm>
            <a:off x="1055440" y="1521969"/>
            <a:ext cx="1935656" cy="4280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0893" extrusionOk="0">
                <a:moveTo>
                  <a:pt x="14846" y="20884"/>
                </a:moveTo>
                <a:cubicBezTo>
                  <a:pt x="14906" y="20566"/>
                  <a:pt x="14906" y="20249"/>
                  <a:pt x="15005" y="19940"/>
                </a:cubicBezTo>
                <a:cubicBezTo>
                  <a:pt x="15464" y="18633"/>
                  <a:pt x="15723" y="17317"/>
                  <a:pt x="15265" y="16010"/>
                </a:cubicBezTo>
                <a:cubicBezTo>
                  <a:pt x="14965" y="15157"/>
                  <a:pt x="14487" y="14322"/>
                  <a:pt x="14048" y="13397"/>
                </a:cubicBezTo>
                <a:cubicBezTo>
                  <a:pt x="13489" y="13596"/>
                  <a:pt x="13210" y="13750"/>
                  <a:pt x="12871" y="13805"/>
                </a:cubicBezTo>
                <a:cubicBezTo>
                  <a:pt x="12532" y="13859"/>
                  <a:pt x="12034" y="13887"/>
                  <a:pt x="11754" y="13805"/>
                </a:cubicBezTo>
                <a:cubicBezTo>
                  <a:pt x="11455" y="13723"/>
                  <a:pt x="11216" y="13515"/>
                  <a:pt x="11196" y="13360"/>
                </a:cubicBezTo>
                <a:cubicBezTo>
                  <a:pt x="11156" y="13124"/>
                  <a:pt x="11355" y="12888"/>
                  <a:pt x="11415" y="12643"/>
                </a:cubicBezTo>
                <a:cubicBezTo>
                  <a:pt x="11515" y="12235"/>
                  <a:pt x="11076" y="12008"/>
                  <a:pt x="10219" y="11917"/>
                </a:cubicBezTo>
                <a:cubicBezTo>
                  <a:pt x="8144" y="11681"/>
                  <a:pt x="6529" y="11119"/>
                  <a:pt x="5053" y="10438"/>
                </a:cubicBezTo>
                <a:cubicBezTo>
                  <a:pt x="2859" y="9403"/>
                  <a:pt x="1323" y="8205"/>
                  <a:pt x="565" y="6808"/>
                </a:cubicBezTo>
                <a:cubicBezTo>
                  <a:pt x="-272" y="5228"/>
                  <a:pt x="-392" y="3658"/>
                  <a:pt x="1702" y="2234"/>
                </a:cubicBezTo>
                <a:cubicBezTo>
                  <a:pt x="2859" y="1435"/>
                  <a:pt x="4634" y="972"/>
                  <a:pt x="6429" y="482"/>
                </a:cubicBezTo>
                <a:cubicBezTo>
                  <a:pt x="10757" y="-707"/>
                  <a:pt x="16461" y="409"/>
                  <a:pt x="18855" y="2660"/>
                </a:cubicBezTo>
                <a:cubicBezTo>
                  <a:pt x="20191" y="3922"/>
                  <a:pt x="21208" y="5283"/>
                  <a:pt x="20570" y="6671"/>
                </a:cubicBezTo>
                <a:cubicBezTo>
                  <a:pt x="20051" y="7797"/>
                  <a:pt x="18994" y="8895"/>
                  <a:pt x="17837" y="9921"/>
                </a:cubicBezTo>
                <a:cubicBezTo>
                  <a:pt x="17139" y="10547"/>
                  <a:pt x="15783" y="11028"/>
                  <a:pt x="14766" y="11581"/>
                </a:cubicBezTo>
                <a:cubicBezTo>
                  <a:pt x="14666" y="11645"/>
                  <a:pt x="14706" y="11863"/>
                  <a:pt x="14786" y="11881"/>
                </a:cubicBezTo>
                <a:cubicBezTo>
                  <a:pt x="15843" y="12081"/>
                  <a:pt x="16142" y="12507"/>
                  <a:pt x="16262" y="12952"/>
                </a:cubicBezTo>
                <a:cubicBezTo>
                  <a:pt x="16282" y="13024"/>
                  <a:pt x="15743" y="13206"/>
                  <a:pt x="15444" y="13215"/>
                </a:cubicBezTo>
                <a:cubicBezTo>
                  <a:pt x="14826" y="13233"/>
                  <a:pt x="14686" y="13378"/>
                  <a:pt x="14906" y="13578"/>
                </a:cubicBezTo>
                <a:cubicBezTo>
                  <a:pt x="16461" y="15094"/>
                  <a:pt x="16900" y="16691"/>
                  <a:pt x="16581" y="18334"/>
                </a:cubicBezTo>
                <a:cubicBezTo>
                  <a:pt x="16421" y="19187"/>
                  <a:pt x="16122" y="20040"/>
                  <a:pt x="15883" y="20893"/>
                </a:cubicBezTo>
                <a:cubicBezTo>
                  <a:pt x="15564" y="20884"/>
                  <a:pt x="15205" y="20884"/>
                  <a:pt x="14846" y="20884"/>
                </a:cubicBezTo>
                <a:close/>
                <a:moveTo>
                  <a:pt x="19612" y="6018"/>
                </a:moveTo>
                <a:cubicBezTo>
                  <a:pt x="19233" y="5210"/>
                  <a:pt x="19014" y="4502"/>
                  <a:pt x="18575" y="3822"/>
                </a:cubicBezTo>
                <a:cubicBezTo>
                  <a:pt x="17698" y="2515"/>
                  <a:pt x="16222" y="1390"/>
                  <a:pt x="13290" y="800"/>
                </a:cubicBezTo>
                <a:cubicBezTo>
                  <a:pt x="11016" y="346"/>
                  <a:pt x="8942" y="527"/>
                  <a:pt x="6788" y="1026"/>
                </a:cubicBezTo>
                <a:cubicBezTo>
                  <a:pt x="4175" y="1644"/>
                  <a:pt x="2360" y="2542"/>
                  <a:pt x="1662" y="3840"/>
                </a:cubicBezTo>
                <a:cubicBezTo>
                  <a:pt x="984" y="5101"/>
                  <a:pt x="1443" y="6345"/>
                  <a:pt x="2400" y="7552"/>
                </a:cubicBezTo>
                <a:cubicBezTo>
                  <a:pt x="3617" y="9095"/>
                  <a:pt x="5631" y="10383"/>
                  <a:pt x="8802" y="11200"/>
                </a:cubicBezTo>
                <a:cubicBezTo>
                  <a:pt x="9820" y="11463"/>
                  <a:pt x="11375" y="11708"/>
                  <a:pt x="12313" y="11536"/>
                </a:cubicBezTo>
                <a:cubicBezTo>
                  <a:pt x="13729" y="11273"/>
                  <a:pt x="15025" y="10710"/>
                  <a:pt x="15983" y="10129"/>
                </a:cubicBezTo>
                <a:cubicBezTo>
                  <a:pt x="17000" y="9512"/>
                  <a:pt x="17658" y="8750"/>
                  <a:pt x="18296" y="8015"/>
                </a:cubicBezTo>
                <a:cubicBezTo>
                  <a:pt x="18874" y="7352"/>
                  <a:pt x="19214" y="6644"/>
                  <a:pt x="19612" y="6018"/>
                </a:cubicBezTo>
                <a:close/>
                <a:moveTo>
                  <a:pt x="14666" y="12598"/>
                </a:moveTo>
                <a:cubicBezTo>
                  <a:pt x="14706" y="12525"/>
                  <a:pt x="14726" y="12462"/>
                  <a:pt x="14766" y="12389"/>
                </a:cubicBezTo>
                <a:cubicBezTo>
                  <a:pt x="14227" y="12289"/>
                  <a:pt x="13669" y="12189"/>
                  <a:pt x="13130" y="12090"/>
                </a:cubicBezTo>
                <a:cubicBezTo>
                  <a:pt x="13051" y="12280"/>
                  <a:pt x="12991" y="12471"/>
                  <a:pt x="12911" y="12670"/>
                </a:cubicBezTo>
                <a:cubicBezTo>
                  <a:pt x="13489" y="12643"/>
                  <a:pt x="14068" y="12616"/>
                  <a:pt x="14666" y="1259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D03A27E6-D14F-E648-A930-AB62E6C793EE}"/>
              </a:ext>
            </a:extLst>
          </p:cNvPr>
          <p:cNvSpPr/>
          <p:nvPr/>
        </p:nvSpPr>
        <p:spPr>
          <a:xfrm>
            <a:off x="3528145" y="1745070"/>
            <a:ext cx="1772108" cy="3991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5" h="21431" extrusionOk="0">
                <a:moveTo>
                  <a:pt x="21223" y="5860"/>
                </a:moveTo>
                <a:cubicBezTo>
                  <a:pt x="21268" y="7587"/>
                  <a:pt x="20422" y="9134"/>
                  <a:pt x="19108" y="10651"/>
                </a:cubicBezTo>
                <a:cubicBezTo>
                  <a:pt x="18128" y="11779"/>
                  <a:pt x="16146" y="12488"/>
                  <a:pt x="14409" y="13306"/>
                </a:cubicBezTo>
                <a:cubicBezTo>
                  <a:pt x="14254" y="13376"/>
                  <a:pt x="14209" y="13536"/>
                  <a:pt x="14254" y="13625"/>
                </a:cubicBezTo>
                <a:cubicBezTo>
                  <a:pt x="14454" y="13975"/>
                  <a:pt x="14833" y="14304"/>
                  <a:pt x="14966" y="14654"/>
                </a:cubicBezTo>
                <a:cubicBezTo>
                  <a:pt x="15078" y="14973"/>
                  <a:pt x="15078" y="15302"/>
                  <a:pt x="13942" y="15342"/>
                </a:cubicBezTo>
                <a:cubicBezTo>
                  <a:pt x="13586" y="15362"/>
                  <a:pt x="13073" y="15682"/>
                  <a:pt x="13029" y="15881"/>
                </a:cubicBezTo>
                <a:cubicBezTo>
                  <a:pt x="12673" y="17538"/>
                  <a:pt x="13385" y="19135"/>
                  <a:pt x="14699" y="20672"/>
                </a:cubicBezTo>
                <a:cubicBezTo>
                  <a:pt x="14788" y="20762"/>
                  <a:pt x="14944" y="20862"/>
                  <a:pt x="14922" y="20952"/>
                </a:cubicBezTo>
                <a:cubicBezTo>
                  <a:pt x="14877" y="21112"/>
                  <a:pt x="14721" y="21271"/>
                  <a:pt x="14610" y="21431"/>
                </a:cubicBezTo>
                <a:cubicBezTo>
                  <a:pt x="14432" y="21321"/>
                  <a:pt x="14209" y="21221"/>
                  <a:pt x="14075" y="21112"/>
                </a:cubicBezTo>
                <a:cubicBezTo>
                  <a:pt x="12227" y="19584"/>
                  <a:pt x="11559" y="17937"/>
                  <a:pt x="11715" y="16211"/>
                </a:cubicBezTo>
                <a:cubicBezTo>
                  <a:pt x="11715" y="16121"/>
                  <a:pt x="11715" y="16031"/>
                  <a:pt x="11760" y="15951"/>
                </a:cubicBezTo>
                <a:cubicBezTo>
                  <a:pt x="12005" y="15632"/>
                  <a:pt x="11648" y="15532"/>
                  <a:pt x="11025" y="15542"/>
                </a:cubicBezTo>
                <a:cubicBezTo>
                  <a:pt x="9421" y="15572"/>
                  <a:pt x="9021" y="15302"/>
                  <a:pt x="9689" y="14654"/>
                </a:cubicBezTo>
                <a:cubicBezTo>
                  <a:pt x="9778" y="14564"/>
                  <a:pt x="9911" y="14484"/>
                  <a:pt x="10000" y="14394"/>
                </a:cubicBezTo>
                <a:cubicBezTo>
                  <a:pt x="10891" y="13606"/>
                  <a:pt x="10869" y="13586"/>
                  <a:pt x="9266" y="13116"/>
                </a:cubicBezTo>
                <a:cubicBezTo>
                  <a:pt x="5881" y="12128"/>
                  <a:pt x="3231" y="10841"/>
                  <a:pt x="1583" y="9194"/>
                </a:cubicBezTo>
                <a:cubicBezTo>
                  <a:pt x="870" y="8495"/>
                  <a:pt x="626" y="7696"/>
                  <a:pt x="247" y="6938"/>
                </a:cubicBezTo>
                <a:cubicBezTo>
                  <a:pt x="-332" y="5800"/>
                  <a:pt x="180" y="4702"/>
                  <a:pt x="1026" y="3634"/>
                </a:cubicBezTo>
                <a:cubicBezTo>
                  <a:pt x="1895" y="2546"/>
                  <a:pt x="3454" y="1638"/>
                  <a:pt x="5725" y="1089"/>
                </a:cubicBezTo>
                <a:cubicBezTo>
                  <a:pt x="7573" y="649"/>
                  <a:pt x="9533" y="240"/>
                  <a:pt x="11559" y="61"/>
                </a:cubicBezTo>
                <a:cubicBezTo>
                  <a:pt x="14053" y="-169"/>
                  <a:pt x="16302" y="270"/>
                  <a:pt x="17950" y="1188"/>
                </a:cubicBezTo>
                <a:cubicBezTo>
                  <a:pt x="20355" y="2516"/>
                  <a:pt x="21045" y="3514"/>
                  <a:pt x="21223" y="5860"/>
                </a:cubicBezTo>
                <a:close/>
                <a:moveTo>
                  <a:pt x="19954" y="5421"/>
                </a:moveTo>
                <a:cubicBezTo>
                  <a:pt x="19487" y="4073"/>
                  <a:pt x="19130" y="2945"/>
                  <a:pt x="17638" y="1987"/>
                </a:cubicBezTo>
                <a:cubicBezTo>
                  <a:pt x="16503" y="1268"/>
                  <a:pt x="15189" y="659"/>
                  <a:pt x="13051" y="620"/>
                </a:cubicBezTo>
                <a:cubicBezTo>
                  <a:pt x="9065" y="530"/>
                  <a:pt x="5992" y="1388"/>
                  <a:pt x="3721" y="2716"/>
                </a:cubicBezTo>
                <a:cubicBezTo>
                  <a:pt x="848" y="4393"/>
                  <a:pt x="715" y="6369"/>
                  <a:pt x="2207" y="8285"/>
                </a:cubicBezTo>
                <a:cubicBezTo>
                  <a:pt x="3587" y="10052"/>
                  <a:pt x="5948" y="11549"/>
                  <a:pt x="9622" y="12577"/>
                </a:cubicBezTo>
                <a:cubicBezTo>
                  <a:pt x="12005" y="13236"/>
                  <a:pt x="12249" y="13266"/>
                  <a:pt x="14298" y="12418"/>
                </a:cubicBezTo>
                <a:cubicBezTo>
                  <a:pt x="14343" y="12398"/>
                  <a:pt x="14387" y="12378"/>
                  <a:pt x="14454" y="12358"/>
                </a:cubicBezTo>
                <a:cubicBezTo>
                  <a:pt x="17126" y="11469"/>
                  <a:pt x="18217" y="10142"/>
                  <a:pt x="18952" y="8794"/>
                </a:cubicBezTo>
                <a:cubicBezTo>
                  <a:pt x="19598" y="7627"/>
                  <a:pt x="19687" y="6399"/>
                  <a:pt x="19954" y="5421"/>
                </a:cubicBezTo>
                <a:close/>
                <a:moveTo>
                  <a:pt x="12428" y="14723"/>
                </a:moveTo>
                <a:cubicBezTo>
                  <a:pt x="13741" y="14504"/>
                  <a:pt x="13341" y="14144"/>
                  <a:pt x="12984" y="13805"/>
                </a:cubicBezTo>
                <a:cubicBezTo>
                  <a:pt x="12873" y="13695"/>
                  <a:pt x="12561" y="13625"/>
                  <a:pt x="12339" y="13536"/>
                </a:cubicBezTo>
                <a:cubicBezTo>
                  <a:pt x="12806" y="13955"/>
                  <a:pt x="10958" y="14454"/>
                  <a:pt x="12428" y="1472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59397C85-AFF5-7641-B52E-980B32B3F995}"/>
              </a:ext>
            </a:extLst>
          </p:cNvPr>
          <p:cNvSpPr/>
          <p:nvPr/>
        </p:nvSpPr>
        <p:spPr>
          <a:xfrm>
            <a:off x="5833527" y="1521969"/>
            <a:ext cx="1935656" cy="4280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0893" extrusionOk="0">
                <a:moveTo>
                  <a:pt x="14846" y="20884"/>
                </a:moveTo>
                <a:cubicBezTo>
                  <a:pt x="14906" y="20566"/>
                  <a:pt x="14906" y="20249"/>
                  <a:pt x="15005" y="19940"/>
                </a:cubicBezTo>
                <a:cubicBezTo>
                  <a:pt x="15464" y="18633"/>
                  <a:pt x="15723" y="17317"/>
                  <a:pt x="15265" y="16010"/>
                </a:cubicBezTo>
                <a:cubicBezTo>
                  <a:pt x="14965" y="15157"/>
                  <a:pt x="14487" y="14322"/>
                  <a:pt x="14048" y="13397"/>
                </a:cubicBezTo>
                <a:cubicBezTo>
                  <a:pt x="13489" y="13596"/>
                  <a:pt x="13210" y="13750"/>
                  <a:pt x="12871" y="13805"/>
                </a:cubicBezTo>
                <a:cubicBezTo>
                  <a:pt x="12532" y="13859"/>
                  <a:pt x="12034" y="13887"/>
                  <a:pt x="11754" y="13805"/>
                </a:cubicBezTo>
                <a:cubicBezTo>
                  <a:pt x="11455" y="13723"/>
                  <a:pt x="11216" y="13515"/>
                  <a:pt x="11196" y="13360"/>
                </a:cubicBezTo>
                <a:cubicBezTo>
                  <a:pt x="11156" y="13124"/>
                  <a:pt x="11355" y="12888"/>
                  <a:pt x="11415" y="12643"/>
                </a:cubicBezTo>
                <a:cubicBezTo>
                  <a:pt x="11515" y="12235"/>
                  <a:pt x="11076" y="12008"/>
                  <a:pt x="10219" y="11917"/>
                </a:cubicBezTo>
                <a:cubicBezTo>
                  <a:pt x="8144" y="11681"/>
                  <a:pt x="6529" y="11119"/>
                  <a:pt x="5053" y="10438"/>
                </a:cubicBezTo>
                <a:cubicBezTo>
                  <a:pt x="2859" y="9403"/>
                  <a:pt x="1323" y="8205"/>
                  <a:pt x="565" y="6808"/>
                </a:cubicBezTo>
                <a:cubicBezTo>
                  <a:pt x="-272" y="5228"/>
                  <a:pt x="-392" y="3658"/>
                  <a:pt x="1702" y="2234"/>
                </a:cubicBezTo>
                <a:cubicBezTo>
                  <a:pt x="2859" y="1435"/>
                  <a:pt x="4634" y="972"/>
                  <a:pt x="6429" y="482"/>
                </a:cubicBezTo>
                <a:cubicBezTo>
                  <a:pt x="10757" y="-707"/>
                  <a:pt x="16461" y="409"/>
                  <a:pt x="18855" y="2660"/>
                </a:cubicBezTo>
                <a:cubicBezTo>
                  <a:pt x="20191" y="3922"/>
                  <a:pt x="21208" y="5283"/>
                  <a:pt x="20570" y="6671"/>
                </a:cubicBezTo>
                <a:cubicBezTo>
                  <a:pt x="20051" y="7797"/>
                  <a:pt x="18994" y="8895"/>
                  <a:pt x="17837" y="9921"/>
                </a:cubicBezTo>
                <a:cubicBezTo>
                  <a:pt x="17139" y="10547"/>
                  <a:pt x="15783" y="11028"/>
                  <a:pt x="14766" y="11581"/>
                </a:cubicBezTo>
                <a:cubicBezTo>
                  <a:pt x="14666" y="11645"/>
                  <a:pt x="14706" y="11863"/>
                  <a:pt x="14786" y="11881"/>
                </a:cubicBezTo>
                <a:cubicBezTo>
                  <a:pt x="15843" y="12081"/>
                  <a:pt x="16142" y="12507"/>
                  <a:pt x="16262" y="12952"/>
                </a:cubicBezTo>
                <a:cubicBezTo>
                  <a:pt x="16282" y="13024"/>
                  <a:pt x="15743" y="13206"/>
                  <a:pt x="15444" y="13215"/>
                </a:cubicBezTo>
                <a:cubicBezTo>
                  <a:pt x="14826" y="13233"/>
                  <a:pt x="14686" y="13378"/>
                  <a:pt x="14906" y="13578"/>
                </a:cubicBezTo>
                <a:cubicBezTo>
                  <a:pt x="16461" y="15094"/>
                  <a:pt x="16900" y="16691"/>
                  <a:pt x="16581" y="18334"/>
                </a:cubicBezTo>
                <a:cubicBezTo>
                  <a:pt x="16421" y="19187"/>
                  <a:pt x="16122" y="20040"/>
                  <a:pt x="15883" y="20893"/>
                </a:cubicBezTo>
                <a:cubicBezTo>
                  <a:pt x="15564" y="20884"/>
                  <a:pt x="15205" y="20884"/>
                  <a:pt x="14846" y="20884"/>
                </a:cubicBezTo>
                <a:close/>
                <a:moveTo>
                  <a:pt x="19612" y="6018"/>
                </a:moveTo>
                <a:cubicBezTo>
                  <a:pt x="19233" y="5210"/>
                  <a:pt x="19014" y="4502"/>
                  <a:pt x="18575" y="3822"/>
                </a:cubicBezTo>
                <a:cubicBezTo>
                  <a:pt x="17698" y="2515"/>
                  <a:pt x="16222" y="1390"/>
                  <a:pt x="13290" y="800"/>
                </a:cubicBezTo>
                <a:cubicBezTo>
                  <a:pt x="11016" y="346"/>
                  <a:pt x="8942" y="527"/>
                  <a:pt x="6788" y="1026"/>
                </a:cubicBezTo>
                <a:cubicBezTo>
                  <a:pt x="4175" y="1644"/>
                  <a:pt x="2360" y="2542"/>
                  <a:pt x="1662" y="3840"/>
                </a:cubicBezTo>
                <a:cubicBezTo>
                  <a:pt x="984" y="5101"/>
                  <a:pt x="1443" y="6345"/>
                  <a:pt x="2400" y="7552"/>
                </a:cubicBezTo>
                <a:cubicBezTo>
                  <a:pt x="3617" y="9095"/>
                  <a:pt x="5631" y="10383"/>
                  <a:pt x="8802" y="11200"/>
                </a:cubicBezTo>
                <a:cubicBezTo>
                  <a:pt x="9820" y="11463"/>
                  <a:pt x="11375" y="11708"/>
                  <a:pt x="12313" y="11536"/>
                </a:cubicBezTo>
                <a:cubicBezTo>
                  <a:pt x="13729" y="11273"/>
                  <a:pt x="15025" y="10710"/>
                  <a:pt x="15983" y="10129"/>
                </a:cubicBezTo>
                <a:cubicBezTo>
                  <a:pt x="17000" y="9512"/>
                  <a:pt x="17658" y="8750"/>
                  <a:pt x="18296" y="8015"/>
                </a:cubicBezTo>
                <a:cubicBezTo>
                  <a:pt x="18874" y="7352"/>
                  <a:pt x="19214" y="6644"/>
                  <a:pt x="19612" y="6018"/>
                </a:cubicBezTo>
                <a:close/>
                <a:moveTo>
                  <a:pt x="14666" y="12598"/>
                </a:moveTo>
                <a:cubicBezTo>
                  <a:pt x="14706" y="12525"/>
                  <a:pt x="14726" y="12462"/>
                  <a:pt x="14766" y="12389"/>
                </a:cubicBezTo>
                <a:cubicBezTo>
                  <a:pt x="14227" y="12289"/>
                  <a:pt x="13669" y="12189"/>
                  <a:pt x="13130" y="12090"/>
                </a:cubicBezTo>
                <a:cubicBezTo>
                  <a:pt x="13051" y="12280"/>
                  <a:pt x="12991" y="12471"/>
                  <a:pt x="12911" y="12670"/>
                </a:cubicBezTo>
                <a:cubicBezTo>
                  <a:pt x="13489" y="12643"/>
                  <a:pt x="14088" y="12616"/>
                  <a:pt x="14666" y="1259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CFA90D59-2763-AA46-8B94-6927BF98FB34}"/>
              </a:ext>
            </a:extLst>
          </p:cNvPr>
          <p:cNvSpPr/>
          <p:nvPr/>
        </p:nvSpPr>
        <p:spPr>
          <a:xfrm>
            <a:off x="8306231" y="1745070"/>
            <a:ext cx="1772108" cy="3991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5" h="21431" extrusionOk="0">
                <a:moveTo>
                  <a:pt x="21223" y="5860"/>
                </a:moveTo>
                <a:cubicBezTo>
                  <a:pt x="21268" y="7587"/>
                  <a:pt x="20422" y="9134"/>
                  <a:pt x="19108" y="10651"/>
                </a:cubicBezTo>
                <a:cubicBezTo>
                  <a:pt x="18128" y="11779"/>
                  <a:pt x="16146" y="12488"/>
                  <a:pt x="14409" y="13306"/>
                </a:cubicBezTo>
                <a:cubicBezTo>
                  <a:pt x="14254" y="13376"/>
                  <a:pt x="14209" y="13536"/>
                  <a:pt x="14254" y="13625"/>
                </a:cubicBezTo>
                <a:cubicBezTo>
                  <a:pt x="14454" y="13975"/>
                  <a:pt x="14833" y="14304"/>
                  <a:pt x="14966" y="14654"/>
                </a:cubicBezTo>
                <a:cubicBezTo>
                  <a:pt x="15078" y="14973"/>
                  <a:pt x="15078" y="15302"/>
                  <a:pt x="13942" y="15342"/>
                </a:cubicBezTo>
                <a:cubicBezTo>
                  <a:pt x="13586" y="15362"/>
                  <a:pt x="13073" y="15682"/>
                  <a:pt x="13029" y="15881"/>
                </a:cubicBezTo>
                <a:cubicBezTo>
                  <a:pt x="12673" y="17538"/>
                  <a:pt x="13385" y="19135"/>
                  <a:pt x="14699" y="20672"/>
                </a:cubicBezTo>
                <a:cubicBezTo>
                  <a:pt x="14788" y="20762"/>
                  <a:pt x="14944" y="20862"/>
                  <a:pt x="14922" y="20952"/>
                </a:cubicBezTo>
                <a:cubicBezTo>
                  <a:pt x="14877" y="21112"/>
                  <a:pt x="14721" y="21271"/>
                  <a:pt x="14610" y="21431"/>
                </a:cubicBezTo>
                <a:cubicBezTo>
                  <a:pt x="14432" y="21321"/>
                  <a:pt x="14209" y="21221"/>
                  <a:pt x="14075" y="21112"/>
                </a:cubicBezTo>
                <a:cubicBezTo>
                  <a:pt x="12227" y="19584"/>
                  <a:pt x="11559" y="17937"/>
                  <a:pt x="11715" y="16211"/>
                </a:cubicBezTo>
                <a:cubicBezTo>
                  <a:pt x="11715" y="16121"/>
                  <a:pt x="11715" y="16031"/>
                  <a:pt x="11760" y="15951"/>
                </a:cubicBezTo>
                <a:cubicBezTo>
                  <a:pt x="12005" y="15632"/>
                  <a:pt x="11648" y="15532"/>
                  <a:pt x="11025" y="15542"/>
                </a:cubicBezTo>
                <a:cubicBezTo>
                  <a:pt x="9421" y="15572"/>
                  <a:pt x="9021" y="15302"/>
                  <a:pt x="9689" y="14654"/>
                </a:cubicBezTo>
                <a:cubicBezTo>
                  <a:pt x="9778" y="14564"/>
                  <a:pt x="9911" y="14484"/>
                  <a:pt x="10000" y="14394"/>
                </a:cubicBezTo>
                <a:cubicBezTo>
                  <a:pt x="10891" y="13606"/>
                  <a:pt x="10869" y="13586"/>
                  <a:pt x="9266" y="13116"/>
                </a:cubicBezTo>
                <a:cubicBezTo>
                  <a:pt x="5881" y="12128"/>
                  <a:pt x="3231" y="10841"/>
                  <a:pt x="1583" y="9194"/>
                </a:cubicBezTo>
                <a:cubicBezTo>
                  <a:pt x="870" y="8495"/>
                  <a:pt x="626" y="7696"/>
                  <a:pt x="247" y="6938"/>
                </a:cubicBezTo>
                <a:cubicBezTo>
                  <a:pt x="-332" y="5800"/>
                  <a:pt x="180" y="4702"/>
                  <a:pt x="1026" y="3634"/>
                </a:cubicBezTo>
                <a:cubicBezTo>
                  <a:pt x="1895" y="2546"/>
                  <a:pt x="3454" y="1638"/>
                  <a:pt x="5725" y="1089"/>
                </a:cubicBezTo>
                <a:cubicBezTo>
                  <a:pt x="7573" y="649"/>
                  <a:pt x="9533" y="240"/>
                  <a:pt x="11559" y="61"/>
                </a:cubicBezTo>
                <a:cubicBezTo>
                  <a:pt x="14053" y="-169"/>
                  <a:pt x="16302" y="270"/>
                  <a:pt x="17950" y="1188"/>
                </a:cubicBezTo>
                <a:cubicBezTo>
                  <a:pt x="20355" y="2516"/>
                  <a:pt x="21023" y="3514"/>
                  <a:pt x="21223" y="5860"/>
                </a:cubicBezTo>
                <a:close/>
                <a:moveTo>
                  <a:pt x="19932" y="5421"/>
                </a:moveTo>
                <a:cubicBezTo>
                  <a:pt x="19464" y="4073"/>
                  <a:pt x="19108" y="2945"/>
                  <a:pt x="17616" y="1987"/>
                </a:cubicBezTo>
                <a:cubicBezTo>
                  <a:pt x="16480" y="1268"/>
                  <a:pt x="15167" y="659"/>
                  <a:pt x="13029" y="620"/>
                </a:cubicBezTo>
                <a:cubicBezTo>
                  <a:pt x="9043" y="530"/>
                  <a:pt x="5970" y="1388"/>
                  <a:pt x="3699" y="2716"/>
                </a:cubicBezTo>
                <a:cubicBezTo>
                  <a:pt x="826" y="4393"/>
                  <a:pt x="692" y="6369"/>
                  <a:pt x="2184" y="8285"/>
                </a:cubicBezTo>
                <a:cubicBezTo>
                  <a:pt x="3565" y="10052"/>
                  <a:pt x="5925" y="11549"/>
                  <a:pt x="9600" y="12577"/>
                </a:cubicBezTo>
                <a:cubicBezTo>
                  <a:pt x="11982" y="13236"/>
                  <a:pt x="12227" y="13266"/>
                  <a:pt x="14276" y="12418"/>
                </a:cubicBezTo>
                <a:cubicBezTo>
                  <a:pt x="14320" y="12398"/>
                  <a:pt x="14365" y="12378"/>
                  <a:pt x="14432" y="12358"/>
                </a:cubicBezTo>
                <a:cubicBezTo>
                  <a:pt x="17104" y="11469"/>
                  <a:pt x="18195" y="10142"/>
                  <a:pt x="18930" y="8794"/>
                </a:cubicBezTo>
                <a:cubicBezTo>
                  <a:pt x="19576" y="7627"/>
                  <a:pt x="19665" y="6399"/>
                  <a:pt x="19932" y="5421"/>
                </a:cubicBezTo>
                <a:close/>
                <a:moveTo>
                  <a:pt x="12405" y="14723"/>
                </a:moveTo>
                <a:cubicBezTo>
                  <a:pt x="13719" y="14504"/>
                  <a:pt x="13318" y="14144"/>
                  <a:pt x="12962" y="13805"/>
                </a:cubicBezTo>
                <a:cubicBezTo>
                  <a:pt x="12851" y="13695"/>
                  <a:pt x="12539" y="13625"/>
                  <a:pt x="12316" y="13536"/>
                </a:cubicBezTo>
                <a:cubicBezTo>
                  <a:pt x="12784" y="13955"/>
                  <a:pt x="10958" y="14454"/>
                  <a:pt x="12405" y="1472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96596C-78EF-D24C-9C1D-CBC151B1225D}"/>
              </a:ext>
            </a:extLst>
          </p:cNvPr>
          <p:cNvSpPr>
            <a:spLocks noGrp="1"/>
          </p:cNvSpPr>
          <p:nvPr userDrawn="1">
            <p:ph idx="17" hasCustomPrompt="1"/>
          </p:nvPr>
        </p:nvSpPr>
        <p:spPr>
          <a:xfrm>
            <a:off x="2688152" y="4438631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BCE0DB9-BE0D-F048-A3BA-183DBA1140B1}"/>
              </a:ext>
            </a:extLst>
          </p:cNvPr>
          <p:cNvSpPr>
            <a:spLocks noGrp="1"/>
          </p:cNvSpPr>
          <p:nvPr userDrawn="1">
            <p:ph idx="18" hasCustomPrompt="1"/>
          </p:nvPr>
        </p:nvSpPr>
        <p:spPr>
          <a:xfrm>
            <a:off x="4911800" y="4438631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7F63DE4-E083-F341-9193-A1FD8AEDAE89}"/>
              </a:ext>
            </a:extLst>
          </p:cNvPr>
          <p:cNvSpPr>
            <a:spLocks noGrp="1"/>
          </p:cNvSpPr>
          <p:nvPr userDrawn="1">
            <p:ph idx="19" hasCustomPrompt="1"/>
          </p:nvPr>
        </p:nvSpPr>
        <p:spPr>
          <a:xfrm>
            <a:off x="7502600" y="4438631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470BA9CB-AB41-6C47-88F3-6ED30E596791}"/>
              </a:ext>
            </a:extLst>
          </p:cNvPr>
          <p:cNvSpPr>
            <a:spLocks noGrp="1"/>
          </p:cNvSpPr>
          <p:nvPr userDrawn="1">
            <p:ph idx="20" hasCustomPrompt="1"/>
          </p:nvPr>
        </p:nvSpPr>
        <p:spPr>
          <a:xfrm>
            <a:off x="9670066" y="4438631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20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0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8FFE3548-8D22-F44A-8EEC-9C17DA69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230D78E8-A3B8-4C44-B994-AC777490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D6F6848-8585-2348-82BB-71CD0022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192B36FD-9632-9B4A-9DE9-B4842360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2A0E5C81-88AD-0E42-BEA0-44189D3013ED}"/>
              </a:ext>
            </a:extLst>
          </p:cNvPr>
          <p:cNvSpPr/>
          <p:nvPr/>
        </p:nvSpPr>
        <p:spPr>
          <a:xfrm>
            <a:off x="1209577" y="1312333"/>
            <a:ext cx="2995726" cy="283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extrusionOk="0">
                <a:moveTo>
                  <a:pt x="21274" y="15190"/>
                </a:moveTo>
                <a:cubicBezTo>
                  <a:pt x="21097" y="15253"/>
                  <a:pt x="20919" y="15362"/>
                  <a:pt x="20741" y="15456"/>
                </a:cubicBezTo>
                <a:cubicBezTo>
                  <a:pt x="20475" y="14784"/>
                  <a:pt x="20001" y="15643"/>
                  <a:pt x="19675" y="15347"/>
                </a:cubicBezTo>
                <a:cubicBezTo>
                  <a:pt x="19853" y="15097"/>
                  <a:pt x="20504" y="15159"/>
                  <a:pt x="20164" y="14659"/>
                </a:cubicBezTo>
                <a:cubicBezTo>
                  <a:pt x="20223" y="14316"/>
                  <a:pt x="21082" y="14425"/>
                  <a:pt x="20608" y="13785"/>
                </a:cubicBezTo>
                <a:cubicBezTo>
                  <a:pt x="20608" y="13707"/>
                  <a:pt x="20667" y="13519"/>
                  <a:pt x="20623" y="13488"/>
                </a:cubicBezTo>
                <a:cubicBezTo>
                  <a:pt x="20519" y="13426"/>
                  <a:pt x="20356" y="13441"/>
                  <a:pt x="20223" y="13410"/>
                </a:cubicBezTo>
                <a:cubicBezTo>
                  <a:pt x="20134" y="13394"/>
                  <a:pt x="20001" y="13332"/>
                  <a:pt x="20001" y="13301"/>
                </a:cubicBezTo>
                <a:cubicBezTo>
                  <a:pt x="20031" y="13098"/>
                  <a:pt x="20001" y="12988"/>
                  <a:pt x="19942" y="12941"/>
                </a:cubicBezTo>
                <a:cubicBezTo>
                  <a:pt x="20105" y="12863"/>
                  <a:pt x="20267" y="12770"/>
                  <a:pt x="20445" y="12692"/>
                </a:cubicBezTo>
                <a:cubicBezTo>
                  <a:pt x="20519" y="12645"/>
                  <a:pt x="20564" y="12520"/>
                  <a:pt x="20608" y="12426"/>
                </a:cubicBezTo>
                <a:cubicBezTo>
                  <a:pt x="20490" y="12410"/>
                  <a:pt x="20371" y="12348"/>
                  <a:pt x="20282" y="12379"/>
                </a:cubicBezTo>
                <a:cubicBezTo>
                  <a:pt x="20105" y="12442"/>
                  <a:pt x="19927" y="12551"/>
                  <a:pt x="19749" y="12645"/>
                </a:cubicBezTo>
                <a:cubicBezTo>
                  <a:pt x="19483" y="11973"/>
                  <a:pt x="19009" y="12832"/>
                  <a:pt x="18683" y="12535"/>
                </a:cubicBezTo>
                <a:cubicBezTo>
                  <a:pt x="18861" y="12285"/>
                  <a:pt x="19512" y="12348"/>
                  <a:pt x="19172" y="11848"/>
                </a:cubicBezTo>
                <a:cubicBezTo>
                  <a:pt x="19231" y="11505"/>
                  <a:pt x="20090" y="11614"/>
                  <a:pt x="19616" y="10974"/>
                </a:cubicBezTo>
                <a:cubicBezTo>
                  <a:pt x="19616" y="10895"/>
                  <a:pt x="19675" y="10708"/>
                  <a:pt x="19631" y="10677"/>
                </a:cubicBezTo>
                <a:cubicBezTo>
                  <a:pt x="19527" y="10614"/>
                  <a:pt x="19364" y="10630"/>
                  <a:pt x="19231" y="10599"/>
                </a:cubicBezTo>
                <a:cubicBezTo>
                  <a:pt x="19142" y="10583"/>
                  <a:pt x="19009" y="10521"/>
                  <a:pt x="19009" y="10489"/>
                </a:cubicBezTo>
                <a:cubicBezTo>
                  <a:pt x="19039" y="10239"/>
                  <a:pt x="18994" y="10130"/>
                  <a:pt x="18905" y="10099"/>
                </a:cubicBezTo>
                <a:cubicBezTo>
                  <a:pt x="18920" y="10036"/>
                  <a:pt x="18935" y="9958"/>
                  <a:pt x="18905" y="9912"/>
                </a:cubicBezTo>
                <a:cubicBezTo>
                  <a:pt x="18787" y="9630"/>
                  <a:pt x="18817" y="9427"/>
                  <a:pt x="19098" y="9256"/>
                </a:cubicBezTo>
                <a:cubicBezTo>
                  <a:pt x="19216" y="9177"/>
                  <a:pt x="19290" y="9052"/>
                  <a:pt x="19394" y="8959"/>
                </a:cubicBezTo>
                <a:cubicBezTo>
                  <a:pt x="19231" y="8896"/>
                  <a:pt x="19083" y="8803"/>
                  <a:pt x="18905" y="8787"/>
                </a:cubicBezTo>
                <a:cubicBezTo>
                  <a:pt x="18728" y="8771"/>
                  <a:pt x="18521" y="8912"/>
                  <a:pt x="18373" y="8865"/>
                </a:cubicBezTo>
                <a:cubicBezTo>
                  <a:pt x="18076" y="8771"/>
                  <a:pt x="17706" y="8896"/>
                  <a:pt x="17425" y="8756"/>
                </a:cubicBezTo>
                <a:cubicBezTo>
                  <a:pt x="17425" y="8709"/>
                  <a:pt x="17425" y="8678"/>
                  <a:pt x="17410" y="8662"/>
                </a:cubicBezTo>
                <a:cubicBezTo>
                  <a:pt x="17366" y="8631"/>
                  <a:pt x="17307" y="8615"/>
                  <a:pt x="17247" y="8615"/>
                </a:cubicBezTo>
                <a:cubicBezTo>
                  <a:pt x="17247" y="8615"/>
                  <a:pt x="17247" y="8615"/>
                  <a:pt x="17247" y="8615"/>
                </a:cubicBezTo>
                <a:cubicBezTo>
                  <a:pt x="17233" y="8600"/>
                  <a:pt x="17188" y="8600"/>
                  <a:pt x="17144" y="8600"/>
                </a:cubicBezTo>
                <a:cubicBezTo>
                  <a:pt x="17099" y="8600"/>
                  <a:pt x="17055" y="8584"/>
                  <a:pt x="17010" y="8584"/>
                </a:cubicBezTo>
                <a:cubicBezTo>
                  <a:pt x="16966" y="8568"/>
                  <a:pt x="16922" y="8553"/>
                  <a:pt x="16877" y="8537"/>
                </a:cubicBezTo>
                <a:cubicBezTo>
                  <a:pt x="17173" y="8397"/>
                  <a:pt x="17484" y="8272"/>
                  <a:pt x="17780" y="8147"/>
                </a:cubicBezTo>
                <a:cubicBezTo>
                  <a:pt x="17884" y="8100"/>
                  <a:pt x="18002" y="8006"/>
                  <a:pt x="18062" y="7897"/>
                </a:cubicBezTo>
                <a:cubicBezTo>
                  <a:pt x="18091" y="7834"/>
                  <a:pt x="18047" y="7662"/>
                  <a:pt x="17988" y="7647"/>
                </a:cubicBezTo>
                <a:cubicBezTo>
                  <a:pt x="17884" y="7600"/>
                  <a:pt x="17736" y="7600"/>
                  <a:pt x="17603" y="7616"/>
                </a:cubicBezTo>
                <a:cubicBezTo>
                  <a:pt x="17499" y="7631"/>
                  <a:pt x="17410" y="7725"/>
                  <a:pt x="17321" y="7772"/>
                </a:cubicBezTo>
                <a:cubicBezTo>
                  <a:pt x="17307" y="7772"/>
                  <a:pt x="17307" y="7772"/>
                  <a:pt x="17292" y="7787"/>
                </a:cubicBezTo>
                <a:cubicBezTo>
                  <a:pt x="17307" y="7756"/>
                  <a:pt x="17321" y="7725"/>
                  <a:pt x="17351" y="7678"/>
                </a:cubicBezTo>
                <a:cubicBezTo>
                  <a:pt x="17499" y="7616"/>
                  <a:pt x="17662" y="7553"/>
                  <a:pt x="17810" y="7491"/>
                </a:cubicBezTo>
                <a:cubicBezTo>
                  <a:pt x="17899" y="7444"/>
                  <a:pt x="17958" y="7210"/>
                  <a:pt x="17928" y="7116"/>
                </a:cubicBezTo>
                <a:cubicBezTo>
                  <a:pt x="17810" y="6835"/>
                  <a:pt x="17840" y="6632"/>
                  <a:pt x="18121" y="6460"/>
                </a:cubicBezTo>
                <a:cubicBezTo>
                  <a:pt x="18239" y="6382"/>
                  <a:pt x="18313" y="6257"/>
                  <a:pt x="18417" y="6163"/>
                </a:cubicBezTo>
                <a:cubicBezTo>
                  <a:pt x="18254" y="6101"/>
                  <a:pt x="18106" y="6007"/>
                  <a:pt x="17928" y="5991"/>
                </a:cubicBezTo>
                <a:cubicBezTo>
                  <a:pt x="17751" y="5976"/>
                  <a:pt x="17543" y="6116"/>
                  <a:pt x="17395" y="6069"/>
                </a:cubicBezTo>
                <a:cubicBezTo>
                  <a:pt x="17099" y="5976"/>
                  <a:pt x="16729" y="6101"/>
                  <a:pt x="16448" y="5960"/>
                </a:cubicBezTo>
                <a:cubicBezTo>
                  <a:pt x="16448" y="5913"/>
                  <a:pt x="16448" y="5882"/>
                  <a:pt x="16433" y="5866"/>
                </a:cubicBezTo>
                <a:cubicBezTo>
                  <a:pt x="16389" y="5835"/>
                  <a:pt x="16329" y="5820"/>
                  <a:pt x="16270" y="5820"/>
                </a:cubicBezTo>
                <a:cubicBezTo>
                  <a:pt x="16270" y="5820"/>
                  <a:pt x="16270" y="5820"/>
                  <a:pt x="16270" y="5820"/>
                </a:cubicBezTo>
                <a:cubicBezTo>
                  <a:pt x="16255" y="5804"/>
                  <a:pt x="16211" y="5804"/>
                  <a:pt x="16167" y="5804"/>
                </a:cubicBezTo>
                <a:cubicBezTo>
                  <a:pt x="16122" y="5804"/>
                  <a:pt x="16078" y="5788"/>
                  <a:pt x="16033" y="5788"/>
                </a:cubicBezTo>
                <a:cubicBezTo>
                  <a:pt x="15989" y="5773"/>
                  <a:pt x="15945" y="5757"/>
                  <a:pt x="15900" y="5741"/>
                </a:cubicBezTo>
                <a:cubicBezTo>
                  <a:pt x="16196" y="5601"/>
                  <a:pt x="16507" y="5476"/>
                  <a:pt x="16803" y="5351"/>
                </a:cubicBezTo>
                <a:cubicBezTo>
                  <a:pt x="16907" y="5304"/>
                  <a:pt x="17025" y="5210"/>
                  <a:pt x="17085" y="5101"/>
                </a:cubicBezTo>
                <a:cubicBezTo>
                  <a:pt x="17114" y="5039"/>
                  <a:pt x="17070" y="4867"/>
                  <a:pt x="17011" y="4851"/>
                </a:cubicBezTo>
                <a:cubicBezTo>
                  <a:pt x="16907" y="4804"/>
                  <a:pt x="16759" y="4804"/>
                  <a:pt x="16626" y="4820"/>
                </a:cubicBezTo>
                <a:cubicBezTo>
                  <a:pt x="16522" y="4836"/>
                  <a:pt x="16433" y="4929"/>
                  <a:pt x="16344" y="4976"/>
                </a:cubicBezTo>
                <a:cubicBezTo>
                  <a:pt x="16137" y="5070"/>
                  <a:pt x="15915" y="5164"/>
                  <a:pt x="15708" y="5257"/>
                </a:cubicBezTo>
                <a:cubicBezTo>
                  <a:pt x="15722" y="5195"/>
                  <a:pt x="15722" y="5148"/>
                  <a:pt x="15708" y="5101"/>
                </a:cubicBezTo>
                <a:cubicBezTo>
                  <a:pt x="15589" y="4820"/>
                  <a:pt x="15619" y="4617"/>
                  <a:pt x="15900" y="4445"/>
                </a:cubicBezTo>
                <a:cubicBezTo>
                  <a:pt x="16019" y="4367"/>
                  <a:pt x="16093" y="4242"/>
                  <a:pt x="16196" y="4148"/>
                </a:cubicBezTo>
                <a:cubicBezTo>
                  <a:pt x="16033" y="4086"/>
                  <a:pt x="15885" y="3992"/>
                  <a:pt x="15708" y="3977"/>
                </a:cubicBezTo>
                <a:cubicBezTo>
                  <a:pt x="15530" y="3961"/>
                  <a:pt x="15323" y="4102"/>
                  <a:pt x="15175" y="4055"/>
                </a:cubicBezTo>
                <a:cubicBezTo>
                  <a:pt x="14805" y="3945"/>
                  <a:pt x="14360" y="4148"/>
                  <a:pt x="14035" y="3805"/>
                </a:cubicBezTo>
                <a:cubicBezTo>
                  <a:pt x="13990" y="3758"/>
                  <a:pt x="13813" y="3820"/>
                  <a:pt x="13694" y="3852"/>
                </a:cubicBezTo>
                <a:cubicBezTo>
                  <a:pt x="13531" y="3883"/>
                  <a:pt x="13383" y="3930"/>
                  <a:pt x="13221" y="3961"/>
                </a:cubicBezTo>
                <a:cubicBezTo>
                  <a:pt x="13650" y="3696"/>
                  <a:pt x="14109" y="3524"/>
                  <a:pt x="14553" y="3336"/>
                </a:cubicBezTo>
                <a:cubicBezTo>
                  <a:pt x="14657" y="3289"/>
                  <a:pt x="14775" y="3196"/>
                  <a:pt x="14834" y="3086"/>
                </a:cubicBezTo>
                <a:cubicBezTo>
                  <a:pt x="14864" y="3024"/>
                  <a:pt x="14819" y="2852"/>
                  <a:pt x="14760" y="2837"/>
                </a:cubicBezTo>
                <a:cubicBezTo>
                  <a:pt x="14657" y="2790"/>
                  <a:pt x="14509" y="2790"/>
                  <a:pt x="14375" y="2805"/>
                </a:cubicBezTo>
                <a:cubicBezTo>
                  <a:pt x="14272" y="2821"/>
                  <a:pt x="14183" y="2915"/>
                  <a:pt x="14094" y="2961"/>
                </a:cubicBezTo>
                <a:cubicBezTo>
                  <a:pt x="13694" y="3133"/>
                  <a:pt x="13295" y="3305"/>
                  <a:pt x="12910" y="3477"/>
                </a:cubicBezTo>
                <a:cubicBezTo>
                  <a:pt x="12924" y="3461"/>
                  <a:pt x="12939" y="3461"/>
                  <a:pt x="12954" y="3446"/>
                </a:cubicBezTo>
                <a:cubicBezTo>
                  <a:pt x="13398" y="3071"/>
                  <a:pt x="14035" y="2946"/>
                  <a:pt x="14583" y="2680"/>
                </a:cubicBezTo>
                <a:cubicBezTo>
                  <a:pt x="14671" y="2633"/>
                  <a:pt x="14731" y="2399"/>
                  <a:pt x="14701" y="2305"/>
                </a:cubicBezTo>
                <a:cubicBezTo>
                  <a:pt x="14583" y="2024"/>
                  <a:pt x="14612" y="1821"/>
                  <a:pt x="14893" y="1650"/>
                </a:cubicBezTo>
                <a:cubicBezTo>
                  <a:pt x="15012" y="1571"/>
                  <a:pt x="15086" y="1446"/>
                  <a:pt x="15190" y="1353"/>
                </a:cubicBezTo>
                <a:cubicBezTo>
                  <a:pt x="15027" y="1290"/>
                  <a:pt x="14879" y="1197"/>
                  <a:pt x="14701" y="1181"/>
                </a:cubicBezTo>
                <a:cubicBezTo>
                  <a:pt x="14523" y="1165"/>
                  <a:pt x="14316" y="1306"/>
                  <a:pt x="14168" y="1259"/>
                </a:cubicBezTo>
                <a:cubicBezTo>
                  <a:pt x="13798" y="1150"/>
                  <a:pt x="13354" y="1353"/>
                  <a:pt x="13028" y="1009"/>
                </a:cubicBezTo>
                <a:cubicBezTo>
                  <a:pt x="12984" y="962"/>
                  <a:pt x="12806" y="1025"/>
                  <a:pt x="12688" y="1056"/>
                </a:cubicBezTo>
                <a:cubicBezTo>
                  <a:pt x="12525" y="1087"/>
                  <a:pt x="12377" y="1134"/>
                  <a:pt x="12214" y="1165"/>
                </a:cubicBezTo>
                <a:cubicBezTo>
                  <a:pt x="12643" y="900"/>
                  <a:pt x="13102" y="728"/>
                  <a:pt x="13546" y="541"/>
                </a:cubicBezTo>
                <a:cubicBezTo>
                  <a:pt x="13650" y="494"/>
                  <a:pt x="13768" y="400"/>
                  <a:pt x="13828" y="291"/>
                </a:cubicBezTo>
                <a:cubicBezTo>
                  <a:pt x="13857" y="228"/>
                  <a:pt x="13813" y="56"/>
                  <a:pt x="13754" y="41"/>
                </a:cubicBezTo>
                <a:cubicBezTo>
                  <a:pt x="13650" y="-6"/>
                  <a:pt x="13502" y="-6"/>
                  <a:pt x="13369" y="10"/>
                </a:cubicBezTo>
                <a:cubicBezTo>
                  <a:pt x="13265" y="25"/>
                  <a:pt x="13176" y="119"/>
                  <a:pt x="13087" y="166"/>
                </a:cubicBezTo>
                <a:cubicBezTo>
                  <a:pt x="10230" y="1415"/>
                  <a:pt x="7358" y="2634"/>
                  <a:pt x="4515" y="3914"/>
                </a:cubicBezTo>
                <a:cubicBezTo>
                  <a:pt x="3035" y="4586"/>
                  <a:pt x="1614" y="5351"/>
                  <a:pt x="163" y="6085"/>
                </a:cubicBezTo>
                <a:cubicBezTo>
                  <a:pt x="89" y="6132"/>
                  <a:pt x="44" y="6257"/>
                  <a:pt x="0" y="6351"/>
                </a:cubicBezTo>
                <a:cubicBezTo>
                  <a:pt x="118" y="6366"/>
                  <a:pt x="237" y="6429"/>
                  <a:pt x="326" y="6398"/>
                </a:cubicBezTo>
                <a:cubicBezTo>
                  <a:pt x="503" y="6335"/>
                  <a:pt x="681" y="6226"/>
                  <a:pt x="859" y="6132"/>
                </a:cubicBezTo>
                <a:cubicBezTo>
                  <a:pt x="1125" y="6804"/>
                  <a:pt x="1599" y="5945"/>
                  <a:pt x="1925" y="6241"/>
                </a:cubicBezTo>
                <a:cubicBezTo>
                  <a:pt x="1747" y="6491"/>
                  <a:pt x="1096" y="6429"/>
                  <a:pt x="1436" y="6929"/>
                </a:cubicBezTo>
                <a:cubicBezTo>
                  <a:pt x="1377" y="7272"/>
                  <a:pt x="518" y="7163"/>
                  <a:pt x="992" y="7803"/>
                </a:cubicBezTo>
                <a:cubicBezTo>
                  <a:pt x="992" y="7881"/>
                  <a:pt x="933" y="8069"/>
                  <a:pt x="977" y="8100"/>
                </a:cubicBezTo>
                <a:cubicBezTo>
                  <a:pt x="1081" y="8162"/>
                  <a:pt x="1244" y="8147"/>
                  <a:pt x="1377" y="8178"/>
                </a:cubicBezTo>
                <a:cubicBezTo>
                  <a:pt x="1466" y="8194"/>
                  <a:pt x="1599" y="8256"/>
                  <a:pt x="1599" y="8287"/>
                </a:cubicBezTo>
                <a:cubicBezTo>
                  <a:pt x="1569" y="8490"/>
                  <a:pt x="1599" y="8600"/>
                  <a:pt x="1658" y="8647"/>
                </a:cubicBezTo>
                <a:cubicBezTo>
                  <a:pt x="1495" y="8725"/>
                  <a:pt x="1332" y="8818"/>
                  <a:pt x="1155" y="8896"/>
                </a:cubicBezTo>
                <a:cubicBezTo>
                  <a:pt x="1081" y="8943"/>
                  <a:pt x="1036" y="9068"/>
                  <a:pt x="992" y="9162"/>
                </a:cubicBezTo>
                <a:cubicBezTo>
                  <a:pt x="1110" y="9178"/>
                  <a:pt x="1229" y="9240"/>
                  <a:pt x="1318" y="9209"/>
                </a:cubicBezTo>
                <a:cubicBezTo>
                  <a:pt x="1495" y="9146"/>
                  <a:pt x="1673" y="9037"/>
                  <a:pt x="1851" y="8943"/>
                </a:cubicBezTo>
                <a:cubicBezTo>
                  <a:pt x="2117" y="9615"/>
                  <a:pt x="2591" y="8756"/>
                  <a:pt x="2917" y="9053"/>
                </a:cubicBezTo>
                <a:cubicBezTo>
                  <a:pt x="2739" y="9303"/>
                  <a:pt x="2087" y="9240"/>
                  <a:pt x="2428" y="9740"/>
                </a:cubicBezTo>
                <a:cubicBezTo>
                  <a:pt x="2369" y="10083"/>
                  <a:pt x="1510" y="9974"/>
                  <a:pt x="1984" y="10614"/>
                </a:cubicBezTo>
                <a:cubicBezTo>
                  <a:pt x="1984" y="10693"/>
                  <a:pt x="1925" y="10880"/>
                  <a:pt x="1969" y="10911"/>
                </a:cubicBezTo>
                <a:cubicBezTo>
                  <a:pt x="2073" y="10974"/>
                  <a:pt x="2236" y="10958"/>
                  <a:pt x="2369" y="10989"/>
                </a:cubicBezTo>
                <a:cubicBezTo>
                  <a:pt x="2458" y="11005"/>
                  <a:pt x="2591" y="11067"/>
                  <a:pt x="2591" y="11099"/>
                </a:cubicBezTo>
                <a:cubicBezTo>
                  <a:pt x="2561" y="11349"/>
                  <a:pt x="2606" y="11458"/>
                  <a:pt x="2694" y="11489"/>
                </a:cubicBezTo>
                <a:cubicBezTo>
                  <a:pt x="2680" y="11552"/>
                  <a:pt x="2665" y="11630"/>
                  <a:pt x="2694" y="11676"/>
                </a:cubicBezTo>
                <a:cubicBezTo>
                  <a:pt x="2813" y="11958"/>
                  <a:pt x="2783" y="12161"/>
                  <a:pt x="2502" y="12332"/>
                </a:cubicBezTo>
                <a:cubicBezTo>
                  <a:pt x="2384" y="12411"/>
                  <a:pt x="2310" y="12536"/>
                  <a:pt x="2206" y="12629"/>
                </a:cubicBezTo>
                <a:cubicBezTo>
                  <a:pt x="2369" y="12692"/>
                  <a:pt x="2517" y="12785"/>
                  <a:pt x="2694" y="12801"/>
                </a:cubicBezTo>
                <a:cubicBezTo>
                  <a:pt x="2872" y="12817"/>
                  <a:pt x="3079" y="12676"/>
                  <a:pt x="3227" y="12723"/>
                </a:cubicBezTo>
                <a:cubicBezTo>
                  <a:pt x="3524" y="12817"/>
                  <a:pt x="3894" y="12692"/>
                  <a:pt x="4175" y="12832"/>
                </a:cubicBezTo>
                <a:cubicBezTo>
                  <a:pt x="4175" y="12879"/>
                  <a:pt x="4175" y="12910"/>
                  <a:pt x="4190" y="12926"/>
                </a:cubicBezTo>
                <a:cubicBezTo>
                  <a:pt x="4234" y="12957"/>
                  <a:pt x="4293" y="12973"/>
                  <a:pt x="4353" y="12973"/>
                </a:cubicBezTo>
                <a:cubicBezTo>
                  <a:pt x="4353" y="12973"/>
                  <a:pt x="4353" y="12973"/>
                  <a:pt x="4353" y="12973"/>
                </a:cubicBezTo>
                <a:cubicBezTo>
                  <a:pt x="4367" y="12988"/>
                  <a:pt x="4412" y="12988"/>
                  <a:pt x="4456" y="12988"/>
                </a:cubicBezTo>
                <a:cubicBezTo>
                  <a:pt x="4501" y="12988"/>
                  <a:pt x="4545" y="13004"/>
                  <a:pt x="4589" y="13004"/>
                </a:cubicBezTo>
                <a:cubicBezTo>
                  <a:pt x="4634" y="13020"/>
                  <a:pt x="4678" y="13035"/>
                  <a:pt x="4723" y="13051"/>
                </a:cubicBezTo>
                <a:cubicBezTo>
                  <a:pt x="4427" y="13191"/>
                  <a:pt x="4116" y="13316"/>
                  <a:pt x="3820" y="13441"/>
                </a:cubicBezTo>
                <a:cubicBezTo>
                  <a:pt x="3716" y="13488"/>
                  <a:pt x="3598" y="13582"/>
                  <a:pt x="3538" y="13691"/>
                </a:cubicBezTo>
                <a:cubicBezTo>
                  <a:pt x="3509" y="13754"/>
                  <a:pt x="3553" y="13926"/>
                  <a:pt x="3612" y="13941"/>
                </a:cubicBezTo>
                <a:cubicBezTo>
                  <a:pt x="3716" y="13988"/>
                  <a:pt x="3864" y="13988"/>
                  <a:pt x="3997" y="13972"/>
                </a:cubicBezTo>
                <a:cubicBezTo>
                  <a:pt x="4101" y="13957"/>
                  <a:pt x="4190" y="13863"/>
                  <a:pt x="4279" y="13816"/>
                </a:cubicBezTo>
                <a:cubicBezTo>
                  <a:pt x="4293" y="13816"/>
                  <a:pt x="4293" y="13816"/>
                  <a:pt x="4308" y="13801"/>
                </a:cubicBezTo>
                <a:cubicBezTo>
                  <a:pt x="4293" y="13832"/>
                  <a:pt x="4279" y="13863"/>
                  <a:pt x="4249" y="13910"/>
                </a:cubicBezTo>
                <a:cubicBezTo>
                  <a:pt x="4101" y="13972"/>
                  <a:pt x="3938" y="14035"/>
                  <a:pt x="3790" y="14097"/>
                </a:cubicBezTo>
                <a:cubicBezTo>
                  <a:pt x="3701" y="14144"/>
                  <a:pt x="3642" y="14378"/>
                  <a:pt x="3672" y="14472"/>
                </a:cubicBezTo>
                <a:cubicBezTo>
                  <a:pt x="3790" y="14753"/>
                  <a:pt x="3760" y="14956"/>
                  <a:pt x="3479" y="15128"/>
                </a:cubicBezTo>
                <a:cubicBezTo>
                  <a:pt x="3361" y="15206"/>
                  <a:pt x="3287" y="15331"/>
                  <a:pt x="3183" y="15425"/>
                </a:cubicBezTo>
                <a:cubicBezTo>
                  <a:pt x="3346" y="15487"/>
                  <a:pt x="3494" y="15581"/>
                  <a:pt x="3672" y="15597"/>
                </a:cubicBezTo>
                <a:cubicBezTo>
                  <a:pt x="3849" y="15612"/>
                  <a:pt x="4056" y="15472"/>
                  <a:pt x="4205" y="15519"/>
                </a:cubicBezTo>
                <a:cubicBezTo>
                  <a:pt x="4501" y="15612"/>
                  <a:pt x="4871" y="15487"/>
                  <a:pt x="5152" y="15628"/>
                </a:cubicBezTo>
                <a:cubicBezTo>
                  <a:pt x="5152" y="15675"/>
                  <a:pt x="5152" y="15706"/>
                  <a:pt x="5167" y="15722"/>
                </a:cubicBezTo>
                <a:cubicBezTo>
                  <a:pt x="5211" y="15753"/>
                  <a:pt x="5270" y="15768"/>
                  <a:pt x="5330" y="15768"/>
                </a:cubicBezTo>
                <a:cubicBezTo>
                  <a:pt x="5330" y="15768"/>
                  <a:pt x="5330" y="15768"/>
                  <a:pt x="5330" y="15768"/>
                </a:cubicBezTo>
                <a:cubicBezTo>
                  <a:pt x="5344" y="15784"/>
                  <a:pt x="5389" y="15784"/>
                  <a:pt x="5433" y="15784"/>
                </a:cubicBezTo>
                <a:cubicBezTo>
                  <a:pt x="5478" y="15784"/>
                  <a:pt x="5522" y="15800"/>
                  <a:pt x="5567" y="15800"/>
                </a:cubicBezTo>
                <a:cubicBezTo>
                  <a:pt x="5611" y="15815"/>
                  <a:pt x="5655" y="15831"/>
                  <a:pt x="5700" y="15847"/>
                </a:cubicBezTo>
                <a:cubicBezTo>
                  <a:pt x="5404" y="15987"/>
                  <a:pt x="5093" y="16112"/>
                  <a:pt x="4797" y="16237"/>
                </a:cubicBezTo>
                <a:cubicBezTo>
                  <a:pt x="4693" y="16284"/>
                  <a:pt x="4575" y="16378"/>
                  <a:pt x="4515" y="16487"/>
                </a:cubicBezTo>
                <a:cubicBezTo>
                  <a:pt x="4486" y="16549"/>
                  <a:pt x="4530" y="16721"/>
                  <a:pt x="4589" y="16737"/>
                </a:cubicBezTo>
                <a:cubicBezTo>
                  <a:pt x="4693" y="16784"/>
                  <a:pt x="4841" y="16784"/>
                  <a:pt x="4974" y="16768"/>
                </a:cubicBezTo>
                <a:cubicBezTo>
                  <a:pt x="5078" y="16752"/>
                  <a:pt x="5167" y="16659"/>
                  <a:pt x="5256" y="16612"/>
                </a:cubicBezTo>
                <a:cubicBezTo>
                  <a:pt x="5463" y="16518"/>
                  <a:pt x="5685" y="16424"/>
                  <a:pt x="5892" y="16331"/>
                </a:cubicBezTo>
                <a:cubicBezTo>
                  <a:pt x="5877" y="16393"/>
                  <a:pt x="5877" y="16440"/>
                  <a:pt x="5892" y="16487"/>
                </a:cubicBezTo>
                <a:cubicBezTo>
                  <a:pt x="6011" y="16768"/>
                  <a:pt x="5981" y="16971"/>
                  <a:pt x="5700" y="17143"/>
                </a:cubicBezTo>
                <a:cubicBezTo>
                  <a:pt x="5581" y="17221"/>
                  <a:pt x="5507" y="17346"/>
                  <a:pt x="5404" y="17440"/>
                </a:cubicBezTo>
                <a:cubicBezTo>
                  <a:pt x="5567" y="17502"/>
                  <a:pt x="5715" y="17596"/>
                  <a:pt x="5892" y="17611"/>
                </a:cubicBezTo>
                <a:cubicBezTo>
                  <a:pt x="6070" y="17627"/>
                  <a:pt x="6277" y="17486"/>
                  <a:pt x="6425" y="17533"/>
                </a:cubicBezTo>
                <a:cubicBezTo>
                  <a:pt x="6795" y="17643"/>
                  <a:pt x="7239" y="17440"/>
                  <a:pt x="7565" y="17783"/>
                </a:cubicBezTo>
                <a:cubicBezTo>
                  <a:pt x="7610" y="17830"/>
                  <a:pt x="7787" y="17768"/>
                  <a:pt x="7906" y="17736"/>
                </a:cubicBezTo>
                <a:cubicBezTo>
                  <a:pt x="8069" y="17705"/>
                  <a:pt x="8217" y="17658"/>
                  <a:pt x="8379" y="17627"/>
                </a:cubicBezTo>
                <a:cubicBezTo>
                  <a:pt x="7950" y="17892"/>
                  <a:pt x="7491" y="18064"/>
                  <a:pt x="7047" y="18252"/>
                </a:cubicBezTo>
                <a:cubicBezTo>
                  <a:pt x="6943" y="18299"/>
                  <a:pt x="6825" y="18392"/>
                  <a:pt x="6766" y="18502"/>
                </a:cubicBezTo>
                <a:cubicBezTo>
                  <a:pt x="6736" y="18564"/>
                  <a:pt x="6781" y="18736"/>
                  <a:pt x="6840" y="18751"/>
                </a:cubicBezTo>
                <a:cubicBezTo>
                  <a:pt x="6943" y="18798"/>
                  <a:pt x="7091" y="18798"/>
                  <a:pt x="7225" y="18783"/>
                </a:cubicBezTo>
                <a:cubicBezTo>
                  <a:pt x="7328" y="18767"/>
                  <a:pt x="7417" y="18673"/>
                  <a:pt x="7506" y="18627"/>
                </a:cubicBezTo>
                <a:cubicBezTo>
                  <a:pt x="7906" y="18455"/>
                  <a:pt x="8305" y="18283"/>
                  <a:pt x="8690" y="18111"/>
                </a:cubicBezTo>
                <a:cubicBezTo>
                  <a:pt x="8676" y="18127"/>
                  <a:pt x="8661" y="18127"/>
                  <a:pt x="8646" y="18142"/>
                </a:cubicBezTo>
                <a:cubicBezTo>
                  <a:pt x="8202" y="18517"/>
                  <a:pt x="7565" y="18642"/>
                  <a:pt x="7017" y="18908"/>
                </a:cubicBezTo>
                <a:cubicBezTo>
                  <a:pt x="6929" y="18955"/>
                  <a:pt x="6869" y="19189"/>
                  <a:pt x="6899" y="19283"/>
                </a:cubicBezTo>
                <a:cubicBezTo>
                  <a:pt x="7017" y="19564"/>
                  <a:pt x="6988" y="19767"/>
                  <a:pt x="6707" y="19938"/>
                </a:cubicBezTo>
                <a:cubicBezTo>
                  <a:pt x="6588" y="20017"/>
                  <a:pt x="6514" y="20142"/>
                  <a:pt x="6410" y="20235"/>
                </a:cubicBezTo>
                <a:cubicBezTo>
                  <a:pt x="6573" y="20298"/>
                  <a:pt x="6721" y="20391"/>
                  <a:pt x="6899" y="20407"/>
                </a:cubicBezTo>
                <a:cubicBezTo>
                  <a:pt x="7077" y="20423"/>
                  <a:pt x="7284" y="20282"/>
                  <a:pt x="7432" y="20329"/>
                </a:cubicBezTo>
                <a:cubicBezTo>
                  <a:pt x="7802" y="20438"/>
                  <a:pt x="8246" y="20235"/>
                  <a:pt x="8572" y="20579"/>
                </a:cubicBezTo>
                <a:cubicBezTo>
                  <a:pt x="8616" y="20626"/>
                  <a:pt x="8794" y="20563"/>
                  <a:pt x="8912" y="20532"/>
                </a:cubicBezTo>
                <a:cubicBezTo>
                  <a:pt x="9075" y="20501"/>
                  <a:pt x="9223" y="20454"/>
                  <a:pt x="9386" y="20423"/>
                </a:cubicBezTo>
                <a:cubicBezTo>
                  <a:pt x="8957" y="20688"/>
                  <a:pt x="8498" y="20860"/>
                  <a:pt x="8054" y="21047"/>
                </a:cubicBezTo>
                <a:cubicBezTo>
                  <a:pt x="7950" y="21094"/>
                  <a:pt x="7832" y="21188"/>
                  <a:pt x="7772" y="21297"/>
                </a:cubicBezTo>
                <a:cubicBezTo>
                  <a:pt x="7743" y="21360"/>
                  <a:pt x="7787" y="21532"/>
                  <a:pt x="7846" y="21547"/>
                </a:cubicBezTo>
                <a:cubicBezTo>
                  <a:pt x="7950" y="21594"/>
                  <a:pt x="8098" y="21594"/>
                  <a:pt x="8231" y="21578"/>
                </a:cubicBezTo>
                <a:cubicBezTo>
                  <a:pt x="8335" y="21563"/>
                  <a:pt x="8424" y="21469"/>
                  <a:pt x="8513" y="21422"/>
                </a:cubicBezTo>
                <a:cubicBezTo>
                  <a:pt x="11370" y="20173"/>
                  <a:pt x="14242" y="18954"/>
                  <a:pt x="17085" y="17674"/>
                </a:cubicBezTo>
                <a:cubicBezTo>
                  <a:pt x="18565" y="17002"/>
                  <a:pt x="19986" y="16237"/>
                  <a:pt x="21437" y="15503"/>
                </a:cubicBezTo>
                <a:cubicBezTo>
                  <a:pt x="21511" y="15456"/>
                  <a:pt x="21556" y="15331"/>
                  <a:pt x="21600" y="15237"/>
                </a:cubicBezTo>
                <a:cubicBezTo>
                  <a:pt x="21496" y="15222"/>
                  <a:pt x="21378" y="15159"/>
                  <a:pt x="21274" y="1519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2B4C3E86-31C9-D04B-AFD2-1AB771694177}"/>
              </a:ext>
            </a:extLst>
          </p:cNvPr>
          <p:cNvSpPr/>
          <p:nvPr/>
        </p:nvSpPr>
        <p:spPr>
          <a:xfrm>
            <a:off x="5706240" y="1312333"/>
            <a:ext cx="2995705" cy="283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extrusionOk="0">
                <a:moveTo>
                  <a:pt x="21274" y="15190"/>
                </a:moveTo>
                <a:cubicBezTo>
                  <a:pt x="21097" y="15253"/>
                  <a:pt x="20919" y="15362"/>
                  <a:pt x="20741" y="15456"/>
                </a:cubicBezTo>
                <a:cubicBezTo>
                  <a:pt x="20475" y="14784"/>
                  <a:pt x="20001" y="15643"/>
                  <a:pt x="19675" y="15347"/>
                </a:cubicBezTo>
                <a:cubicBezTo>
                  <a:pt x="19853" y="15097"/>
                  <a:pt x="20504" y="15159"/>
                  <a:pt x="20164" y="14659"/>
                </a:cubicBezTo>
                <a:cubicBezTo>
                  <a:pt x="20223" y="14316"/>
                  <a:pt x="21082" y="14425"/>
                  <a:pt x="20608" y="13785"/>
                </a:cubicBezTo>
                <a:cubicBezTo>
                  <a:pt x="20608" y="13707"/>
                  <a:pt x="20667" y="13519"/>
                  <a:pt x="20623" y="13488"/>
                </a:cubicBezTo>
                <a:cubicBezTo>
                  <a:pt x="20519" y="13426"/>
                  <a:pt x="20356" y="13441"/>
                  <a:pt x="20223" y="13410"/>
                </a:cubicBezTo>
                <a:cubicBezTo>
                  <a:pt x="20134" y="13394"/>
                  <a:pt x="20001" y="13332"/>
                  <a:pt x="20001" y="13301"/>
                </a:cubicBezTo>
                <a:cubicBezTo>
                  <a:pt x="20031" y="13098"/>
                  <a:pt x="20001" y="12988"/>
                  <a:pt x="19942" y="12941"/>
                </a:cubicBezTo>
                <a:cubicBezTo>
                  <a:pt x="20105" y="12863"/>
                  <a:pt x="20268" y="12770"/>
                  <a:pt x="20445" y="12692"/>
                </a:cubicBezTo>
                <a:cubicBezTo>
                  <a:pt x="20519" y="12645"/>
                  <a:pt x="20564" y="12520"/>
                  <a:pt x="20608" y="12426"/>
                </a:cubicBezTo>
                <a:cubicBezTo>
                  <a:pt x="20490" y="12410"/>
                  <a:pt x="20371" y="12348"/>
                  <a:pt x="20282" y="12379"/>
                </a:cubicBezTo>
                <a:cubicBezTo>
                  <a:pt x="20105" y="12442"/>
                  <a:pt x="19927" y="12551"/>
                  <a:pt x="19749" y="12645"/>
                </a:cubicBezTo>
                <a:cubicBezTo>
                  <a:pt x="19483" y="11973"/>
                  <a:pt x="19009" y="12832"/>
                  <a:pt x="18684" y="12535"/>
                </a:cubicBezTo>
                <a:cubicBezTo>
                  <a:pt x="18861" y="12285"/>
                  <a:pt x="19513" y="12348"/>
                  <a:pt x="19172" y="11848"/>
                </a:cubicBezTo>
                <a:cubicBezTo>
                  <a:pt x="19231" y="11505"/>
                  <a:pt x="20090" y="11614"/>
                  <a:pt x="19616" y="10974"/>
                </a:cubicBezTo>
                <a:cubicBezTo>
                  <a:pt x="19616" y="10895"/>
                  <a:pt x="19675" y="10708"/>
                  <a:pt x="19631" y="10677"/>
                </a:cubicBezTo>
                <a:cubicBezTo>
                  <a:pt x="19527" y="10614"/>
                  <a:pt x="19365" y="10630"/>
                  <a:pt x="19231" y="10599"/>
                </a:cubicBezTo>
                <a:cubicBezTo>
                  <a:pt x="19142" y="10583"/>
                  <a:pt x="19009" y="10521"/>
                  <a:pt x="19009" y="10489"/>
                </a:cubicBezTo>
                <a:cubicBezTo>
                  <a:pt x="19039" y="10239"/>
                  <a:pt x="18994" y="10130"/>
                  <a:pt x="18906" y="10099"/>
                </a:cubicBezTo>
                <a:cubicBezTo>
                  <a:pt x="18920" y="10036"/>
                  <a:pt x="18935" y="9958"/>
                  <a:pt x="18906" y="9912"/>
                </a:cubicBezTo>
                <a:cubicBezTo>
                  <a:pt x="18787" y="9630"/>
                  <a:pt x="18817" y="9427"/>
                  <a:pt x="19098" y="9256"/>
                </a:cubicBezTo>
                <a:cubicBezTo>
                  <a:pt x="19217" y="9177"/>
                  <a:pt x="19291" y="9052"/>
                  <a:pt x="19394" y="8959"/>
                </a:cubicBezTo>
                <a:cubicBezTo>
                  <a:pt x="19231" y="8896"/>
                  <a:pt x="19083" y="8803"/>
                  <a:pt x="18906" y="8787"/>
                </a:cubicBezTo>
                <a:cubicBezTo>
                  <a:pt x="18728" y="8771"/>
                  <a:pt x="18521" y="8912"/>
                  <a:pt x="18373" y="8865"/>
                </a:cubicBezTo>
                <a:cubicBezTo>
                  <a:pt x="18077" y="8771"/>
                  <a:pt x="17706" y="8896"/>
                  <a:pt x="17425" y="8756"/>
                </a:cubicBezTo>
                <a:cubicBezTo>
                  <a:pt x="17425" y="8709"/>
                  <a:pt x="17425" y="8678"/>
                  <a:pt x="17410" y="8662"/>
                </a:cubicBezTo>
                <a:cubicBezTo>
                  <a:pt x="17366" y="8631"/>
                  <a:pt x="17307" y="8615"/>
                  <a:pt x="17247" y="8615"/>
                </a:cubicBezTo>
                <a:cubicBezTo>
                  <a:pt x="17247" y="8615"/>
                  <a:pt x="17247" y="8615"/>
                  <a:pt x="17247" y="8615"/>
                </a:cubicBezTo>
                <a:cubicBezTo>
                  <a:pt x="17233" y="8600"/>
                  <a:pt x="17188" y="8600"/>
                  <a:pt x="17144" y="8600"/>
                </a:cubicBezTo>
                <a:cubicBezTo>
                  <a:pt x="17099" y="8600"/>
                  <a:pt x="17055" y="8584"/>
                  <a:pt x="17011" y="8584"/>
                </a:cubicBezTo>
                <a:cubicBezTo>
                  <a:pt x="16966" y="8568"/>
                  <a:pt x="16922" y="8553"/>
                  <a:pt x="16877" y="8537"/>
                </a:cubicBezTo>
                <a:cubicBezTo>
                  <a:pt x="17173" y="8397"/>
                  <a:pt x="17484" y="8272"/>
                  <a:pt x="17780" y="8147"/>
                </a:cubicBezTo>
                <a:cubicBezTo>
                  <a:pt x="17884" y="8100"/>
                  <a:pt x="18003" y="8006"/>
                  <a:pt x="18062" y="7897"/>
                </a:cubicBezTo>
                <a:cubicBezTo>
                  <a:pt x="18091" y="7834"/>
                  <a:pt x="18047" y="7662"/>
                  <a:pt x="17988" y="7647"/>
                </a:cubicBezTo>
                <a:cubicBezTo>
                  <a:pt x="17884" y="7600"/>
                  <a:pt x="17736" y="7600"/>
                  <a:pt x="17603" y="7616"/>
                </a:cubicBezTo>
                <a:cubicBezTo>
                  <a:pt x="17499" y="7631"/>
                  <a:pt x="17410" y="7725"/>
                  <a:pt x="17321" y="7772"/>
                </a:cubicBezTo>
                <a:cubicBezTo>
                  <a:pt x="17307" y="7772"/>
                  <a:pt x="17307" y="7772"/>
                  <a:pt x="17292" y="7787"/>
                </a:cubicBezTo>
                <a:cubicBezTo>
                  <a:pt x="17307" y="7756"/>
                  <a:pt x="17321" y="7725"/>
                  <a:pt x="17351" y="7678"/>
                </a:cubicBezTo>
                <a:cubicBezTo>
                  <a:pt x="17499" y="7616"/>
                  <a:pt x="17662" y="7553"/>
                  <a:pt x="17810" y="7491"/>
                </a:cubicBezTo>
                <a:cubicBezTo>
                  <a:pt x="17899" y="7444"/>
                  <a:pt x="17958" y="7210"/>
                  <a:pt x="17929" y="7116"/>
                </a:cubicBezTo>
                <a:cubicBezTo>
                  <a:pt x="17810" y="6835"/>
                  <a:pt x="17840" y="6632"/>
                  <a:pt x="18121" y="6460"/>
                </a:cubicBezTo>
                <a:cubicBezTo>
                  <a:pt x="18239" y="6382"/>
                  <a:pt x="18313" y="6257"/>
                  <a:pt x="18417" y="6163"/>
                </a:cubicBezTo>
                <a:cubicBezTo>
                  <a:pt x="18254" y="6101"/>
                  <a:pt x="18106" y="6007"/>
                  <a:pt x="17929" y="5991"/>
                </a:cubicBezTo>
                <a:cubicBezTo>
                  <a:pt x="17751" y="5976"/>
                  <a:pt x="17544" y="6116"/>
                  <a:pt x="17396" y="6069"/>
                </a:cubicBezTo>
                <a:cubicBezTo>
                  <a:pt x="17099" y="5976"/>
                  <a:pt x="16729" y="6101"/>
                  <a:pt x="16448" y="5960"/>
                </a:cubicBezTo>
                <a:cubicBezTo>
                  <a:pt x="16448" y="5913"/>
                  <a:pt x="16448" y="5882"/>
                  <a:pt x="16433" y="5866"/>
                </a:cubicBezTo>
                <a:cubicBezTo>
                  <a:pt x="16389" y="5835"/>
                  <a:pt x="16330" y="5820"/>
                  <a:pt x="16270" y="5820"/>
                </a:cubicBezTo>
                <a:cubicBezTo>
                  <a:pt x="16270" y="5820"/>
                  <a:pt x="16270" y="5820"/>
                  <a:pt x="16270" y="5820"/>
                </a:cubicBezTo>
                <a:cubicBezTo>
                  <a:pt x="16256" y="5804"/>
                  <a:pt x="16211" y="5804"/>
                  <a:pt x="16167" y="5804"/>
                </a:cubicBezTo>
                <a:cubicBezTo>
                  <a:pt x="16122" y="5804"/>
                  <a:pt x="16078" y="5788"/>
                  <a:pt x="16034" y="5788"/>
                </a:cubicBezTo>
                <a:cubicBezTo>
                  <a:pt x="15989" y="5773"/>
                  <a:pt x="15945" y="5757"/>
                  <a:pt x="15900" y="5741"/>
                </a:cubicBezTo>
                <a:cubicBezTo>
                  <a:pt x="16196" y="5601"/>
                  <a:pt x="16507" y="5476"/>
                  <a:pt x="16803" y="5351"/>
                </a:cubicBezTo>
                <a:cubicBezTo>
                  <a:pt x="16907" y="5304"/>
                  <a:pt x="17025" y="5210"/>
                  <a:pt x="17085" y="5101"/>
                </a:cubicBezTo>
                <a:cubicBezTo>
                  <a:pt x="17114" y="5039"/>
                  <a:pt x="17070" y="4867"/>
                  <a:pt x="17011" y="4851"/>
                </a:cubicBezTo>
                <a:cubicBezTo>
                  <a:pt x="16907" y="4804"/>
                  <a:pt x="16759" y="4804"/>
                  <a:pt x="16626" y="4820"/>
                </a:cubicBezTo>
                <a:cubicBezTo>
                  <a:pt x="16522" y="4836"/>
                  <a:pt x="16433" y="4929"/>
                  <a:pt x="16344" y="4976"/>
                </a:cubicBezTo>
                <a:cubicBezTo>
                  <a:pt x="16137" y="5070"/>
                  <a:pt x="15915" y="5164"/>
                  <a:pt x="15708" y="5257"/>
                </a:cubicBezTo>
                <a:cubicBezTo>
                  <a:pt x="15723" y="5195"/>
                  <a:pt x="15723" y="5148"/>
                  <a:pt x="15708" y="5101"/>
                </a:cubicBezTo>
                <a:cubicBezTo>
                  <a:pt x="15589" y="4820"/>
                  <a:pt x="15619" y="4617"/>
                  <a:pt x="15900" y="4445"/>
                </a:cubicBezTo>
                <a:cubicBezTo>
                  <a:pt x="16019" y="4367"/>
                  <a:pt x="16093" y="4242"/>
                  <a:pt x="16196" y="4148"/>
                </a:cubicBezTo>
                <a:cubicBezTo>
                  <a:pt x="16034" y="4086"/>
                  <a:pt x="15885" y="3992"/>
                  <a:pt x="15708" y="3977"/>
                </a:cubicBezTo>
                <a:cubicBezTo>
                  <a:pt x="15530" y="3961"/>
                  <a:pt x="15323" y="4102"/>
                  <a:pt x="15175" y="4055"/>
                </a:cubicBezTo>
                <a:cubicBezTo>
                  <a:pt x="14805" y="3945"/>
                  <a:pt x="14361" y="4148"/>
                  <a:pt x="14035" y="3805"/>
                </a:cubicBezTo>
                <a:cubicBezTo>
                  <a:pt x="13990" y="3758"/>
                  <a:pt x="13813" y="3820"/>
                  <a:pt x="13694" y="3852"/>
                </a:cubicBezTo>
                <a:cubicBezTo>
                  <a:pt x="13532" y="3883"/>
                  <a:pt x="13383" y="3930"/>
                  <a:pt x="13221" y="3961"/>
                </a:cubicBezTo>
                <a:cubicBezTo>
                  <a:pt x="13650" y="3696"/>
                  <a:pt x="14109" y="3524"/>
                  <a:pt x="14553" y="3336"/>
                </a:cubicBezTo>
                <a:cubicBezTo>
                  <a:pt x="14657" y="3289"/>
                  <a:pt x="14775" y="3196"/>
                  <a:pt x="14834" y="3086"/>
                </a:cubicBezTo>
                <a:cubicBezTo>
                  <a:pt x="14864" y="3024"/>
                  <a:pt x="14820" y="2852"/>
                  <a:pt x="14760" y="2837"/>
                </a:cubicBezTo>
                <a:cubicBezTo>
                  <a:pt x="14657" y="2790"/>
                  <a:pt x="14509" y="2790"/>
                  <a:pt x="14375" y="2805"/>
                </a:cubicBezTo>
                <a:cubicBezTo>
                  <a:pt x="14272" y="2821"/>
                  <a:pt x="14183" y="2915"/>
                  <a:pt x="14094" y="2961"/>
                </a:cubicBezTo>
                <a:cubicBezTo>
                  <a:pt x="13694" y="3133"/>
                  <a:pt x="13295" y="3305"/>
                  <a:pt x="12910" y="3477"/>
                </a:cubicBezTo>
                <a:cubicBezTo>
                  <a:pt x="12925" y="3461"/>
                  <a:pt x="12939" y="3461"/>
                  <a:pt x="12954" y="3446"/>
                </a:cubicBezTo>
                <a:cubicBezTo>
                  <a:pt x="13398" y="3071"/>
                  <a:pt x="14035" y="2946"/>
                  <a:pt x="14583" y="2680"/>
                </a:cubicBezTo>
                <a:cubicBezTo>
                  <a:pt x="14671" y="2633"/>
                  <a:pt x="14731" y="2399"/>
                  <a:pt x="14701" y="2305"/>
                </a:cubicBezTo>
                <a:cubicBezTo>
                  <a:pt x="14583" y="2024"/>
                  <a:pt x="14612" y="1821"/>
                  <a:pt x="14894" y="1650"/>
                </a:cubicBezTo>
                <a:cubicBezTo>
                  <a:pt x="15012" y="1571"/>
                  <a:pt x="15086" y="1446"/>
                  <a:pt x="15190" y="1353"/>
                </a:cubicBezTo>
                <a:cubicBezTo>
                  <a:pt x="15027" y="1290"/>
                  <a:pt x="14879" y="1197"/>
                  <a:pt x="14701" y="1181"/>
                </a:cubicBezTo>
                <a:cubicBezTo>
                  <a:pt x="14523" y="1165"/>
                  <a:pt x="14316" y="1306"/>
                  <a:pt x="14168" y="1259"/>
                </a:cubicBezTo>
                <a:cubicBezTo>
                  <a:pt x="13798" y="1150"/>
                  <a:pt x="13354" y="1353"/>
                  <a:pt x="13028" y="1009"/>
                </a:cubicBezTo>
                <a:cubicBezTo>
                  <a:pt x="12984" y="962"/>
                  <a:pt x="12806" y="1025"/>
                  <a:pt x="12688" y="1056"/>
                </a:cubicBezTo>
                <a:cubicBezTo>
                  <a:pt x="12525" y="1087"/>
                  <a:pt x="12377" y="1134"/>
                  <a:pt x="12214" y="1165"/>
                </a:cubicBezTo>
                <a:cubicBezTo>
                  <a:pt x="12643" y="900"/>
                  <a:pt x="13102" y="728"/>
                  <a:pt x="13546" y="541"/>
                </a:cubicBezTo>
                <a:cubicBezTo>
                  <a:pt x="13650" y="494"/>
                  <a:pt x="13768" y="400"/>
                  <a:pt x="13828" y="291"/>
                </a:cubicBezTo>
                <a:cubicBezTo>
                  <a:pt x="13857" y="228"/>
                  <a:pt x="13813" y="56"/>
                  <a:pt x="13754" y="41"/>
                </a:cubicBezTo>
                <a:cubicBezTo>
                  <a:pt x="13650" y="-6"/>
                  <a:pt x="13502" y="-6"/>
                  <a:pt x="13369" y="10"/>
                </a:cubicBezTo>
                <a:cubicBezTo>
                  <a:pt x="13265" y="25"/>
                  <a:pt x="13176" y="119"/>
                  <a:pt x="13087" y="166"/>
                </a:cubicBezTo>
                <a:cubicBezTo>
                  <a:pt x="10230" y="1415"/>
                  <a:pt x="7358" y="2634"/>
                  <a:pt x="4515" y="3914"/>
                </a:cubicBezTo>
                <a:cubicBezTo>
                  <a:pt x="3035" y="4586"/>
                  <a:pt x="1614" y="5351"/>
                  <a:pt x="163" y="6085"/>
                </a:cubicBezTo>
                <a:cubicBezTo>
                  <a:pt x="89" y="6132"/>
                  <a:pt x="44" y="6257"/>
                  <a:pt x="0" y="6351"/>
                </a:cubicBezTo>
                <a:cubicBezTo>
                  <a:pt x="118" y="6366"/>
                  <a:pt x="237" y="6429"/>
                  <a:pt x="326" y="6398"/>
                </a:cubicBezTo>
                <a:cubicBezTo>
                  <a:pt x="503" y="6335"/>
                  <a:pt x="681" y="6226"/>
                  <a:pt x="859" y="6132"/>
                </a:cubicBezTo>
                <a:cubicBezTo>
                  <a:pt x="1125" y="6804"/>
                  <a:pt x="1599" y="5945"/>
                  <a:pt x="1925" y="6241"/>
                </a:cubicBezTo>
                <a:cubicBezTo>
                  <a:pt x="1747" y="6491"/>
                  <a:pt x="1096" y="6429"/>
                  <a:pt x="1436" y="6929"/>
                </a:cubicBezTo>
                <a:cubicBezTo>
                  <a:pt x="1377" y="7272"/>
                  <a:pt x="518" y="7163"/>
                  <a:pt x="992" y="7803"/>
                </a:cubicBezTo>
                <a:cubicBezTo>
                  <a:pt x="992" y="7881"/>
                  <a:pt x="933" y="8069"/>
                  <a:pt x="977" y="8100"/>
                </a:cubicBezTo>
                <a:cubicBezTo>
                  <a:pt x="1081" y="8162"/>
                  <a:pt x="1244" y="8147"/>
                  <a:pt x="1377" y="8178"/>
                </a:cubicBezTo>
                <a:cubicBezTo>
                  <a:pt x="1466" y="8194"/>
                  <a:pt x="1599" y="8256"/>
                  <a:pt x="1599" y="8287"/>
                </a:cubicBezTo>
                <a:cubicBezTo>
                  <a:pt x="1569" y="8490"/>
                  <a:pt x="1599" y="8600"/>
                  <a:pt x="1658" y="8647"/>
                </a:cubicBezTo>
                <a:cubicBezTo>
                  <a:pt x="1495" y="8725"/>
                  <a:pt x="1332" y="8818"/>
                  <a:pt x="1155" y="8896"/>
                </a:cubicBezTo>
                <a:cubicBezTo>
                  <a:pt x="1081" y="8943"/>
                  <a:pt x="1036" y="9068"/>
                  <a:pt x="992" y="9162"/>
                </a:cubicBezTo>
                <a:cubicBezTo>
                  <a:pt x="1110" y="9178"/>
                  <a:pt x="1229" y="9240"/>
                  <a:pt x="1318" y="9209"/>
                </a:cubicBezTo>
                <a:cubicBezTo>
                  <a:pt x="1495" y="9146"/>
                  <a:pt x="1673" y="9037"/>
                  <a:pt x="1851" y="8943"/>
                </a:cubicBezTo>
                <a:cubicBezTo>
                  <a:pt x="2117" y="9615"/>
                  <a:pt x="2591" y="8756"/>
                  <a:pt x="2916" y="9053"/>
                </a:cubicBezTo>
                <a:cubicBezTo>
                  <a:pt x="2739" y="9303"/>
                  <a:pt x="2087" y="9240"/>
                  <a:pt x="2428" y="9740"/>
                </a:cubicBezTo>
                <a:cubicBezTo>
                  <a:pt x="2369" y="10083"/>
                  <a:pt x="1510" y="9974"/>
                  <a:pt x="1984" y="10614"/>
                </a:cubicBezTo>
                <a:cubicBezTo>
                  <a:pt x="1984" y="10693"/>
                  <a:pt x="1925" y="10880"/>
                  <a:pt x="1969" y="10911"/>
                </a:cubicBezTo>
                <a:cubicBezTo>
                  <a:pt x="2073" y="10974"/>
                  <a:pt x="2235" y="10958"/>
                  <a:pt x="2369" y="10989"/>
                </a:cubicBezTo>
                <a:cubicBezTo>
                  <a:pt x="2458" y="11005"/>
                  <a:pt x="2591" y="11067"/>
                  <a:pt x="2591" y="11099"/>
                </a:cubicBezTo>
                <a:cubicBezTo>
                  <a:pt x="2561" y="11349"/>
                  <a:pt x="2606" y="11458"/>
                  <a:pt x="2694" y="11489"/>
                </a:cubicBezTo>
                <a:cubicBezTo>
                  <a:pt x="2680" y="11552"/>
                  <a:pt x="2665" y="11630"/>
                  <a:pt x="2694" y="11676"/>
                </a:cubicBezTo>
                <a:cubicBezTo>
                  <a:pt x="2813" y="11958"/>
                  <a:pt x="2783" y="12161"/>
                  <a:pt x="2502" y="12332"/>
                </a:cubicBezTo>
                <a:cubicBezTo>
                  <a:pt x="2383" y="12411"/>
                  <a:pt x="2309" y="12536"/>
                  <a:pt x="2206" y="12629"/>
                </a:cubicBezTo>
                <a:cubicBezTo>
                  <a:pt x="2369" y="12692"/>
                  <a:pt x="2517" y="12785"/>
                  <a:pt x="2694" y="12801"/>
                </a:cubicBezTo>
                <a:cubicBezTo>
                  <a:pt x="2872" y="12817"/>
                  <a:pt x="3079" y="12676"/>
                  <a:pt x="3227" y="12723"/>
                </a:cubicBezTo>
                <a:cubicBezTo>
                  <a:pt x="3523" y="12817"/>
                  <a:pt x="3894" y="12692"/>
                  <a:pt x="4175" y="12832"/>
                </a:cubicBezTo>
                <a:cubicBezTo>
                  <a:pt x="4175" y="12879"/>
                  <a:pt x="4175" y="12910"/>
                  <a:pt x="4190" y="12926"/>
                </a:cubicBezTo>
                <a:cubicBezTo>
                  <a:pt x="4234" y="12957"/>
                  <a:pt x="4293" y="12973"/>
                  <a:pt x="4353" y="12973"/>
                </a:cubicBezTo>
                <a:cubicBezTo>
                  <a:pt x="4353" y="12973"/>
                  <a:pt x="4353" y="12973"/>
                  <a:pt x="4353" y="12973"/>
                </a:cubicBezTo>
                <a:cubicBezTo>
                  <a:pt x="4367" y="12988"/>
                  <a:pt x="4412" y="12988"/>
                  <a:pt x="4456" y="12988"/>
                </a:cubicBezTo>
                <a:cubicBezTo>
                  <a:pt x="4501" y="12988"/>
                  <a:pt x="4545" y="13004"/>
                  <a:pt x="4589" y="13004"/>
                </a:cubicBezTo>
                <a:cubicBezTo>
                  <a:pt x="4634" y="13020"/>
                  <a:pt x="4678" y="13035"/>
                  <a:pt x="4723" y="13051"/>
                </a:cubicBezTo>
                <a:cubicBezTo>
                  <a:pt x="4427" y="13191"/>
                  <a:pt x="4116" y="13316"/>
                  <a:pt x="3820" y="13441"/>
                </a:cubicBezTo>
                <a:cubicBezTo>
                  <a:pt x="3716" y="13488"/>
                  <a:pt x="3597" y="13582"/>
                  <a:pt x="3538" y="13691"/>
                </a:cubicBezTo>
                <a:cubicBezTo>
                  <a:pt x="3509" y="13754"/>
                  <a:pt x="3553" y="13926"/>
                  <a:pt x="3612" y="13941"/>
                </a:cubicBezTo>
                <a:cubicBezTo>
                  <a:pt x="3716" y="13988"/>
                  <a:pt x="3864" y="13988"/>
                  <a:pt x="3997" y="13972"/>
                </a:cubicBezTo>
                <a:cubicBezTo>
                  <a:pt x="4101" y="13957"/>
                  <a:pt x="4190" y="13863"/>
                  <a:pt x="4279" y="13816"/>
                </a:cubicBezTo>
                <a:cubicBezTo>
                  <a:pt x="4293" y="13816"/>
                  <a:pt x="4293" y="13816"/>
                  <a:pt x="4308" y="13801"/>
                </a:cubicBezTo>
                <a:cubicBezTo>
                  <a:pt x="4293" y="13832"/>
                  <a:pt x="4279" y="13863"/>
                  <a:pt x="4249" y="13910"/>
                </a:cubicBezTo>
                <a:cubicBezTo>
                  <a:pt x="4101" y="13972"/>
                  <a:pt x="3938" y="14035"/>
                  <a:pt x="3790" y="14097"/>
                </a:cubicBezTo>
                <a:cubicBezTo>
                  <a:pt x="3701" y="14144"/>
                  <a:pt x="3642" y="14378"/>
                  <a:pt x="3671" y="14472"/>
                </a:cubicBezTo>
                <a:cubicBezTo>
                  <a:pt x="3790" y="14753"/>
                  <a:pt x="3760" y="14956"/>
                  <a:pt x="3479" y="15128"/>
                </a:cubicBezTo>
                <a:cubicBezTo>
                  <a:pt x="3361" y="15206"/>
                  <a:pt x="3287" y="15331"/>
                  <a:pt x="3183" y="15425"/>
                </a:cubicBezTo>
                <a:cubicBezTo>
                  <a:pt x="3346" y="15487"/>
                  <a:pt x="3494" y="15581"/>
                  <a:pt x="3671" y="15597"/>
                </a:cubicBezTo>
                <a:cubicBezTo>
                  <a:pt x="3849" y="15612"/>
                  <a:pt x="4056" y="15472"/>
                  <a:pt x="4204" y="15519"/>
                </a:cubicBezTo>
                <a:cubicBezTo>
                  <a:pt x="4501" y="15612"/>
                  <a:pt x="4871" y="15487"/>
                  <a:pt x="5152" y="15628"/>
                </a:cubicBezTo>
                <a:cubicBezTo>
                  <a:pt x="5152" y="15675"/>
                  <a:pt x="5152" y="15706"/>
                  <a:pt x="5167" y="15722"/>
                </a:cubicBezTo>
                <a:cubicBezTo>
                  <a:pt x="5211" y="15753"/>
                  <a:pt x="5270" y="15768"/>
                  <a:pt x="5330" y="15768"/>
                </a:cubicBezTo>
                <a:cubicBezTo>
                  <a:pt x="5330" y="15768"/>
                  <a:pt x="5330" y="15768"/>
                  <a:pt x="5330" y="15768"/>
                </a:cubicBezTo>
                <a:cubicBezTo>
                  <a:pt x="5344" y="15784"/>
                  <a:pt x="5389" y="15784"/>
                  <a:pt x="5433" y="15784"/>
                </a:cubicBezTo>
                <a:cubicBezTo>
                  <a:pt x="5478" y="15784"/>
                  <a:pt x="5522" y="15800"/>
                  <a:pt x="5566" y="15800"/>
                </a:cubicBezTo>
                <a:cubicBezTo>
                  <a:pt x="5611" y="15815"/>
                  <a:pt x="5655" y="15831"/>
                  <a:pt x="5700" y="15847"/>
                </a:cubicBezTo>
                <a:cubicBezTo>
                  <a:pt x="5404" y="15987"/>
                  <a:pt x="5093" y="16112"/>
                  <a:pt x="4797" y="16237"/>
                </a:cubicBezTo>
                <a:cubicBezTo>
                  <a:pt x="4693" y="16284"/>
                  <a:pt x="4575" y="16378"/>
                  <a:pt x="4515" y="16487"/>
                </a:cubicBezTo>
                <a:cubicBezTo>
                  <a:pt x="4486" y="16549"/>
                  <a:pt x="4530" y="16721"/>
                  <a:pt x="4589" y="16737"/>
                </a:cubicBezTo>
                <a:cubicBezTo>
                  <a:pt x="4693" y="16784"/>
                  <a:pt x="4841" y="16784"/>
                  <a:pt x="4974" y="16768"/>
                </a:cubicBezTo>
                <a:cubicBezTo>
                  <a:pt x="5078" y="16752"/>
                  <a:pt x="5167" y="16659"/>
                  <a:pt x="5256" y="16612"/>
                </a:cubicBezTo>
                <a:cubicBezTo>
                  <a:pt x="5463" y="16518"/>
                  <a:pt x="5685" y="16424"/>
                  <a:pt x="5892" y="16331"/>
                </a:cubicBezTo>
                <a:cubicBezTo>
                  <a:pt x="5877" y="16393"/>
                  <a:pt x="5877" y="16440"/>
                  <a:pt x="5892" y="16487"/>
                </a:cubicBezTo>
                <a:cubicBezTo>
                  <a:pt x="6011" y="16768"/>
                  <a:pt x="5981" y="16971"/>
                  <a:pt x="5700" y="17143"/>
                </a:cubicBezTo>
                <a:cubicBezTo>
                  <a:pt x="5581" y="17221"/>
                  <a:pt x="5507" y="17346"/>
                  <a:pt x="5404" y="17440"/>
                </a:cubicBezTo>
                <a:cubicBezTo>
                  <a:pt x="5566" y="17502"/>
                  <a:pt x="5715" y="17596"/>
                  <a:pt x="5892" y="17611"/>
                </a:cubicBezTo>
                <a:cubicBezTo>
                  <a:pt x="6070" y="17627"/>
                  <a:pt x="6277" y="17486"/>
                  <a:pt x="6425" y="17533"/>
                </a:cubicBezTo>
                <a:cubicBezTo>
                  <a:pt x="6795" y="17643"/>
                  <a:pt x="7239" y="17440"/>
                  <a:pt x="7565" y="17783"/>
                </a:cubicBezTo>
                <a:cubicBezTo>
                  <a:pt x="7610" y="17830"/>
                  <a:pt x="7787" y="17768"/>
                  <a:pt x="7906" y="17736"/>
                </a:cubicBezTo>
                <a:cubicBezTo>
                  <a:pt x="8068" y="17705"/>
                  <a:pt x="8217" y="17658"/>
                  <a:pt x="8379" y="17627"/>
                </a:cubicBezTo>
                <a:cubicBezTo>
                  <a:pt x="7950" y="17892"/>
                  <a:pt x="7491" y="18064"/>
                  <a:pt x="7047" y="18252"/>
                </a:cubicBezTo>
                <a:cubicBezTo>
                  <a:pt x="6943" y="18299"/>
                  <a:pt x="6825" y="18392"/>
                  <a:pt x="6766" y="18502"/>
                </a:cubicBezTo>
                <a:cubicBezTo>
                  <a:pt x="6736" y="18564"/>
                  <a:pt x="6780" y="18736"/>
                  <a:pt x="6840" y="18751"/>
                </a:cubicBezTo>
                <a:cubicBezTo>
                  <a:pt x="6943" y="18798"/>
                  <a:pt x="7091" y="18798"/>
                  <a:pt x="7225" y="18783"/>
                </a:cubicBezTo>
                <a:cubicBezTo>
                  <a:pt x="7328" y="18767"/>
                  <a:pt x="7417" y="18673"/>
                  <a:pt x="7506" y="18627"/>
                </a:cubicBezTo>
                <a:cubicBezTo>
                  <a:pt x="7906" y="18455"/>
                  <a:pt x="8305" y="18283"/>
                  <a:pt x="8690" y="18111"/>
                </a:cubicBezTo>
                <a:cubicBezTo>
                  <a:pt x="8675" y="18127"/>
                  <a:pt x="8661" y="18127"/>
                  <a:pt x="8646" y="18142"/>
                </a:cubicBezTo>
                <a:cubicBezTo>
                  <a:pt x="8202" y="18517"/>
                  <a:pt x="7565" y="18642"/>
                  <a:pt x="7017" y="18908"/>
                </a:cubicBezTo>
                <a:cubicBezTo>
                  <a:pt x="6929" y="18955"/>
                  <a:pt x="6869" y="19189"/>
                  <a:pt x="6899" y="19283"/>
                </a:cubicBezTo>
                <a:cubicBezTo>
                  <a:pt x="7017" y="19564"/>
                  <a:pt x="6988" y="19767"/>
                  <a:pt x="6706" y="19938"/>
                </a:cubicBezTo>
                <a:cubicBezTo>
                  <a:pt x="6588" y="20017"/>
                  <a:pt x="6514" y="20142"/>
                  <a:pt x="6410" y="20235"/>
                </a:cubicBezTo>
                <a:cubicBezTo>
                  <a:pt x="6573" y="20298"/>
                  <a:pt x="6721" y="20391"/>
                  <a:pt x="6899" y="20407"/>
                </a:cubicBezTo>
                <a:cubicBezTo>
                  <a:pt x="7077" y="20423"/>
                  <a:pt x="7284" y="20282"/>
                  <a:pt x="7432" y="20329"/>
                </a:cubicBezTo>
                <a:cubicBezTo>
                  <a:pt x="7802" y="20438"/>
                  <a:pt x="8246" y="20235"/>
                  <a:pt x="8572" y="20579"/>
                </a:cubicBezTo>
                <a:cubicBezTo>
                  <a:pt x="8616" y="20626"/>
                  <a:pt x="8794" y="20563"/>
                  <a:pt x="8912" y="20532"/>
                </a:cubicBezTo>
                <a:cubicBezTo>
                  <a:pt x="9075" y="20501"/>
                  <a:pt x="9223" y="20454"/>
                  <a:pt x="9386" y="20423"/>
                </a:cubicBezTo>
                <a:cubicBezTo>
                  <a:pt x="8957" y="20688"/>
                  <a:pt x="8498" y="20860"/>
                  <a:pt x="8054" y="21047"/>
                </a:cubicBezTo>
                <a:cubicBezTo>
                  <a:pt x="7950" y="21094"/>
                  <a:pt x="7832" y="21188"/>
                  <a:pt x="7772" y="21297"/>
                </a:cubicBezTo>
                <a:cubicBezTo>
                  <a:pt x="7743" y="21360"/>
                  <a:pt x="7787" y="21532"/>
                  <a:pt x="7846" y="21547"/>
                </a:cubicBezTo>
                <a:cubicBezTo>
                  <a:pt x="7950" y="21594"/>
                  <a:pt x="8098" y="21594"/>
                  <a:pt x="8231" y="21578"/>
                </a:cubicBezTo>
                <a:cubicBezTo>
                  <a:pt x="8335" y="21563"/>
                  <a:pt x="8424" y="21469"/>
                  <a:pt x="8513" y="21422"/>
                </a:cubicBezTo>
                <a:cubicBezTo>
                  <a:pt x="11370" y="20173"/>
                  <a:pt x="14242" y="18954"/>
                  <a:pt x="17085" y="17674"/>
                </a:cubicBezTo>
                <a:cubicBezTo>
                  <a:pt x="18565" y="17002"/>
                  <a:pt x="19986" y="16237"/>
                  <a:pt x="21437" y="15503"/>
                </a:cubicBezTo>
                <a:cubicBezTo>
                  <a:pt x="21511" y="15456"/>
                  <a:pt x="21556" y="15331"/>
                  <a:pt x="21600" y="15237"/>
                </a:cubicBezTo>
                <a:cubicBezTo>
                  <a:pt x="21496" y="15222"/>
                  <a:pt x="21363" y="15159"/>
                  <a:pt x="21274" y="1519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792D50C7-1681-DF46-A284-86BB0C22B1F2}"/>
              </a:ext>
            </a:extLst>
          </p:cNvPr>
          <p:cNvSpPr/>
          <p:nvPr/>
        </p:nvSpPr>
        <p:spPr>
          <a:xfrm>
            <a:off x="3427111" y="3262939"/>
            <a:ext cx="2995705" cy="283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extrusionOk="0">
                <a:moveTo>
                  <a:pt x="326" y="15190"/>
                </a:moveTo>
                <a:cubicBezTo>
                  <a:pt x="503" y="15253"/>
                  <a:pt x="681" y="15362"/>
                  <a:pt x="859" y="15456"/>
                </a:cubicBezTo>
                <a:cubicBezTo>
                  <a:pt x="1125" y="14784"/>
                  <a:pt x="1599" y="15643"/>
                  <a:pt x="1925" y="15347"/>
                </a:cubicBezTo>
                <a:cubicBezTo>
                  <a:pt x="1747" y="15097"/>
                  <a:pt x="1096" y="15159"/>
                  <a:pt x="1436" y="14659"/>
                </a:cubicBezTo>
                <a:cubicBezTo>
                  <a:pt x="1377" y="14316"/>
                  <a:pt x="518" y="14425"/>
                  <a:pt x="992" y="13785"/>
                </a:cubicBezTo>
                <a:cubicBezTo>
                  <a:pt x="992" y="13707"/>
                  <a:pt x="933" y="13519"/>
                  <a:pt x="977" y="13488"/>
                </a:cubicBezTo>
                <a:cubicBezTo>
                  <a:pt x="1081" y="13426"/>
                  <a:pt x="1244" y="13441"/>
                  <a:pt x="1377" y="13410"/>
                </a:cubicBezTo>
                <a:cubicBezTo>
                  <a:pt x="1466" y="13394"/>
                  <a:pt x="1599" y="13332"/>
                  <a:pt x="1599" y="13301"/>
                </a:cubicBezTo>
                <a:cubicBezTo>
                  <a:pt x="1569" y="13098"/>
                  <a:pt x="1599" y="12988"/>
                  <a:pt x="1658" y="12941"/>
                </a:cubicBezTo>
                <a:cubicBezTo>
                  <a:pt x="1495" y="12863"/>
                  <a:pt x="1332" y="12770"/>
                  <a:pt x="1155" y="12692"/>
                </a:cubicBezTo>
                <a:cubicBezTo>
                  <a:pt x="1081" y="12645"/>
                  <a:pt x="1036" y="12520"/>
                  <a:pt x="992" y="12426"/>
                </a:cubicBezTo>
                <a:cubicBezTo>
                  <a:pt x="1110" y="12410"/>
                  <a:pt x="1229" y="12348"/>
                  <a:pt x="1318" y="12379"/>
                </a:cubicBezTo>
                <a:cubicBezTo>
                  <a:pt x="1495" y="12442"/>
                  <a:pt x="1673" y="12551"/>
                  <a:pt x="1851" y="12645"/>
                </a:cubicBezTo>
                <a:cubicBezTo>
                  <a:pt x="2117" y="11973"/>
                  <a:pt x="2591" y="12832"/>
                  <a:pt x="2916" y="12535"/>
                </a:cubicBezTo>
                <a:cubicBezTo>
                  <a:pt x="2739" y="12285"/>
                  <a:pt x="2087" y="12348"/>
                  <a:pt x="2428" y="11848"/>
                </a:cubicBezTo>
                <a:cubicBezTo>
                  <a:pt x="2369" y="11505"/>
                  <a:pt x="1510" y="11614"/>
                  <a:pt x="1984" y="10974"/>
                </a:cubicBezTo>
                <a:cubicBezTo>
                  <a:pt x="1984" y="10895"/>
                  <a:pt x="1925" y="10708"/>
                  <a:pt x="1969" y="10677"/>
                </a:cubicBezTo>
                <a:cubicBezTo>
                  <a:pt x="2073" y="10614"/>
                  <a:pt x="2235" y="10630"/>
                  <a:pt x="2369" y="10599"/>
                </a:cubicBezTo>
                <a:cubicBezTo>
                  <a:pt x="2458" y="10583"/>
                  <a:pt x="2591" y="10521"/>
                  <a:pt x="2591" y="10489"/>
                </a:cubicBezTo>
                <a:cubicBezTo>
                  <a:pt x="2561" y="10239"/>
                  <a:pt x="2606" y="10130"/>
                  <a:pt x="2694" y="10099"/>
                </a:cubicBezTo>
                <a:cubicBezTo>
                  <a:pt x="2680" y="10036"/>
                  <a:pt x="2665" y="9958"/>
                  <a:pt x="2694" y="9912"/>
                </a:cubicBezTo>
                <a:cubicBezTo>
                  <a:pt x="2813" y="9630"/>
                  <a:pt x="2783" y="9427"/>
                  <a:pt x="2502" y="9256"/>
                </a:cubicBezTo>
                <a:cubicBezTo>
                  <a:pt x="2383" y="9177"/>
                  <a:pt x="2309" y="9052"/>
                  <a:pt x="2206" y="8959"/>
                </a:cubicBezTo>
                <a:cubicBezTo>
                  <a:pt x="2369" y="8896"/>
                  <a:pt x="2517" y="8803"/>
                  <a:pt x="2694" y="8787"/>
                </a:cubicBezTo>
                <a:cubicBezTo>
                  <a:pt x="2872" y="8771"/>
                  <a:pt x="3079" y="8912"/>
                  <a:pt x="3227" y="8865"/>
                </a:cubicBezTo>
                <a:cubicBezTo>
                  <a:pt x="3523" y="8771"/>
                  <a:pt x="3894" y="8896"/>
                  <a:pt x="4175" y="8756"/>
                </a:cubicBezTo>
                <a:cubicBezTo>
                  <a:pt x="4175" y="8709"/>
                  <a:pt x="4175" y="8678"/>
                  <a:pt x="4190" y="8662"/>
                </a:cubicBezTo>
                <a:cubicBezTo>
                  <a:pt x="4234" y="8631"/>
                  <a:pt x="4293" y="8615"/>
                  <a:pt x="4353" y="8615"/>
                </a:cubicBezTo>
                <a:cubicBezTo>
                  <a:pt x="4353" y="8615"/>
                  <a:pt x="4353" y="8615"/>
                  <a:pt x="4353" y="8615"/>
                </a:cubicBezTo>
                <a:cubicBezTo>
                  <a:pt x="4367" y="8600"/>
                  <a:pt x="4412" y="8600"/>
                  <a:pt x="4456" y="8600"/>
                </a:cubicBezTo>
                <a:cubicBezTo>
                  <a:pt x="4501" y="8600"/>
                  <a:pt x="4545" y="8584"/>
                  <a:pt x="4589" y="8584"/>
                </a:cubicBezTo>
                <a:cubicBezTo>
                  <a:pt x="4634" y="8568"/>
                  <a:pt x="4678" y="8553"/>
                  <a:pt x="4723" y="8537"/>
                </a:cubicBezTo>
                <a:cubicBezTo>
                  <a:pt x="4427" y="8397"/>
                  <a:pt x="4116" y="8272"/>
                  <a:pt x="3820" y="8147"/>
                </a:cubicBezTo>
                <a:cubicBezTo>
                  <a:pt x="3716" y="8100"/>
                  <a:pt x="3597" y="8006"/>
                  <a:pt x="3538" y="7897"/>
                </a:cubicBezTo>
                <a:cubicBezTo>
                  <a:pt x="3509" y="7834"/>
                  <a:pt x="3553" y="7662"/>
                  <a:pt x="3612" y="7647"/>
                </a:cubicBezTo>
                <a:cubicBezTo>
                  <a:pt x="3716" y="7600"/>
                  <a:pt x="3864" y="7600"/>
                  <a:pt x="3997" y="7616"/>
                </a:cubicBezTo>
                <a:cubicBezTo>
                  <a:pt x="4101" y="7631"/>
                  <a:pt x="4190" y="7725"/>
                  <a:pt x="4279" y="7772"/>
                </a:cubicBezTo>
                <a:cubicBezTo>
                  <a:pt x="4293" y="7772"/>
                  <a:pt x="4293" y="7772"/>
                  <a:pt x="4308" y="7787"/>
                </a:cubicBezTo>
                <a:cubicBezTo>
                  <a:pt x="4293" y="7756"/>
                  <a:pt x="4279" y="7725"/>
                  <a:pt x="4249" y="7678"/>
                </a:cubicBezTo>
                <a:cubicBezTo>
                  <a:pt x="4101" y="7616"/>
                  <a:pt x="3938" y="7553"/>
                  <a:pt x="3790" y="7491"/>
                </a:cubicBezTo>
                <a:cubicBezTo>
                  <a:pt x="3701" y="7444"/>
                  <a:pt x="3642" y="7210"/>
                  <a:pt x="3671" y="7116"/>
                </a:cubicBezTo>
                <a:cubicBezTo>
                  <a:pt x="3790" y="6835"/>
                  <a:pt x="3760" y="6632"/>
                  <a:pt x="3479" y="6460"/>
                </a:cubicBezTo>
                <a:cubicBezTo>
                  <a:pt x="3361" y="6382"/>
                  <a:pt x="3287" y="6257"/>
                  <a:pt x="3183" y="6163"/>
                </a:cubicBezTo>
                <a:cubicBezTo>
                  <a:pt x="3346" y="6101"/>
                  <a:pt x="3494" y="6007"/>
                  <a:pt x="3671" y="5991"/>
                </a:cubicBezTo>
                <a:cubicBezTo>
                  <a:pt x="3849" y="5976"/>
                  <a:pt x="4056" y="6116"/>
                  <a:pt x="4204" y="6069"/>
                </a:cubicBezTo>
                <a:cubicBezTo>
                  <a:pt x="4501" y="5976"/>
                  <a:pt x="4871" y="6101"/>
                  <a:pt x="5152" y="5960"/>
                </a:cubicBezTo>
                <a:cubicBezTo>
                  <a:pt x="5152" y="5913"/>
                  <a:pt x="5152" y="5882"/>
                  <a:pt x="5167" y="5866"/>
                </a:cubicBezTo>
                <a:cubicBezTo>
                  <a:pt x="5211" y="5835"/>
                  <a:pt x="5270" y="5820"/>
                  <a:pt x="5330" y="5820"/>
                </a:cubicBezTo>
                <a:cubicBezTo>
                  <a:pt x="5330" y="5820"/>
                  <a:pt x="5330" y="5820"/>
                  <a:pt x="5330" y="5820"/>
                </a:cubicBezTo>
                <a:cubicBezTo>
                  <a:pt x="5344" y="5804"/>
                  <a:pt x="5389" y="5804"/>
                  <a:pt x="5433" y="5804"/>
                </a:cubicBezTo>
                <a:cubicBezTo>
                  <a:pt x="5478" y="5804"/>
                  <a:pt x="5522" y="5788"/>
                  <a:pt x="5566" y="5788"/>
                </a:cubicBezTo>
                <a:cubicBezTo>
                  <a:pt x="5611" y="5773"/>
                  <a:pt x="5655" y="5757"/>
                  <a:pt x="5700" y="5741"/>
                </a:cubicBezTo>
                <a:cubicBezTo>
                  <a:pt x="5404" y="5601"/>
                  <a:pt x="5093" y="5476"/>
                  <a:pt x="4797" y="5351"/>
                </a:cubicBezTo>
                <a:cubicBezTo>
                  <a:pt x="4693" y="5304"/>
                  <a:pt x="4575" y="5210"/>
                  <a:pt x="4515" y="5101"/>
                </a:cubicBezTo>
                <a:cubicBezTo>
                  <a:pt x="4486" y="5039"/>
                  <a:pt x="4530" y="4867"/>
                  <a:pt x="4589" y="4851"/>
                </a:cubicBezTo>
                <a:cubicBezTo>
                  <a:pt x="4693" y="4804"/>
                  <a:pt x="4841" y="4804"/>
                  <a:pt x="4974" y="4820"/>
                </a:cubicBezTo>
                <a:cubicBezTo>
                  <a:pt x="5078" y="4836"/>
                  <a:pt x="5167" y="4929"/>
                  <a:pt x="5256" y="4976"/>
                </a:cubicBezTo>
                <a:cubicBezTo>
                  <a:pt x="5463" y="5070"/>
                  <a:pt x="5685" y="5164"/>
                  <a:pt x="5892" y="5257"/>
                </a:cubicBezTo>
                <a:cubicBezTo>
                  <a:pt x="5877" y="5195"/>
                  <a:pt x="5877" y="5148"/>
                  <a:pt x="5892" y="5101"/>
                </a:cubicBezTo>
                <a:cubicBezTo>
                  <a:pt x="6011" y="4820"/>
                  <a:pt x="5981" y="4617"/>
                  <a:pt x="5700" y="4445"/>
                </a:cubicBezTo>
                <a:cubicBezTo>
                  <a:pt x="5581" y="4367"/>
                  <a:pt x="5507" y="4242"/>
                  <a:pt x="5404" y="4148"/>
                </a:cubicBezTo>
                <a:cubicBezTo>
                  <a:pt x="5566" y="4086"/>
                  <a:pt x="5715" y="3992"/>
                  <a:pt x="5892" y="3977"/>
                </a:cubicBezTo>
                <a:cubicBezTo>
                  <a:pt x="6070" y="3961"/>
                  <a:pt x="6277" y="4102"/>
                  <a:pt x="6425" y="4055"/>
                </a:cubicBezTo>
                <a:cubicBezTo>
                  <a:pt x="6795" y="3945"/>
                  <a:pt x="7239" y="4148"/>
                  <a:pt x="7565" y="3805"/>
                </a:cubicBezTo>
                <a:cubicBezTo>
                  <a:pt x="7610" y="3758"/>
                  <a:pt x="7787" y="3820"/>
                  <a:pt x="7906" y="3852"/>
                </a:cubicBezTo>
                <a:cubicBezTo>
                  <a:pt x="8068" y="3883"/>
                  <a:pt x="8217" y="3930"/>
                  <a:pt x="8379" y="3961"/>
                </a:cubicBezTo>
                <a:cubicBezTo>
                  <a:pt x="7950" y="3696"/>
                  <a:pt x="7491" y="3524"/>
                  <a:pt x="7047" y="3336"/>
                </a:cubicBezTo>
                <a:cubicBezTo>
                  <a:pt x="6943" y="3289"/>
                  <a:pt x="6825" y="3196"/>
                  <a:pt x="6766" y="3086"/>
                </a:cubicBezTo>
                <a:cubicBezTo>
                  <a:pt x="6736" y="3024"/>
                  <a:pt x="6780" y="2852"/>
                  <a:pt x="6840" y="2837"/>
                </a:cubicBezTo>
                <a:cubicBezTo>
                  <a:pt x="6943" y="2790"/>
                  <a:pt x="7091" y="2790"/>
                  <a:pt x="7225" y="2805"/>
                </a:cubicBezTo>
                <a:cubicBezTo>
                  <a:pt x="7328" y="2821"/>
                  <a:pt x="7417" y="2915"/>
                  <a:pt x="7506" y="2961"/>
                </a:cubicBezTo>
                <a:cubicBezTo>
                  <a:pt x="7906" y="3133"/>
                  <a:pt x="8305" y="3305"/>
                  <a:pt x="8690" y="3477"/>
                </a:cubicBezTo>
                <a:cubicBezTo>
                  <a:pt x="8675" y="3461"/>
                  <a:pt x="8661" y="3461"/>
                  <a:pt x="8646" y="3446"/>
                </a:cubicBezTo>
                <a:cubicBezTo>
                  <a:pt x="8202" y="3071"/>
                  <a:pt x="7565" y="2946"/>
                  <a:pt x="7017" y="2680"/>
                </a:cubicBezTo>
                <a:cubicBezTo>
                  <a:pt x="6929" y="2633"/>
                  <a:pt x="6869" y="2399"/>
                  <a:pt x="6899" y="2305"/>
                </a:cubicBezTo>
                <a:cubicBezTo>
                  <a:pt x="7017" y="2024"/>
                  <a:pt x="6988" y="1821"/>
                  <a:pt x="6706" y="1650"/>
                </a:cubicBezTo>
                <a:cubicBezTo>
                  <a:pt x="6588" y="1571"/>
                  <a:pt x="6514" y="1446"/>
                  <a:pt x="6410" y="1353"/>
                </a:cubicBezTo>
                <a:cubicBezTo>
                  <a:pt x="6573" y="1290"/>
                  <a:pt x="6721" y="1197"/>
                  <a:pt x="6899" y="1181"/>
                </a:cubicBezTo>
                <a:cubicBezTo>
                  <a:pt x="7077" y="1165"/>
                  <a:pt x="7284" y="1306"/>
                  <a:pt x="7432" y="1259"/>
                </a:cubicBezTo>
                <a:cubicBezTo>
                  <a:pt x="7802" y="1150"/>
                  <a:pt x="8246" y="1353"/>
                  <a:pt x="8572" y="1009"/>
                </a:cubicBezTo>
                <a:cubicBezTo>
                  <a:pt x="8616" y="962"/>
                  <a:pt x="8794" y="1025"/>
                  <a:pt x="8912" y="1056"/>
                </a:cubicBezTo>
                <a:cubicBezTo>
                  <a:pt x="9075" y="1087"/>
                  <a:pt x="9223" y="1134"/>
                  <a:pt x="9386" y="1165"/>
                </a:cubicBezTo>
                <a:cubicBezTo>
                  <a:pt x="8957" y="900"/>
                  <a:pt x="8498" y="728"/>
                  <a:pt x="8054" y="541"/>
                </a:cubicBezTo>
                <a:cubicBezTo>
                  <a:pt x="7950" y="494"/>
                  <a:pt x="7832" y="400"/>
                  <a:pt x="7772" y="291"/>
                </a:cubicBezTo>
                <a:cubicBezTo>
                  <a:pt x="7743" y="228"/>
                  <a:pt x="7787" y="56"/>
                  <a:pt x="7846" y="41"/>
                </a:cubicBezTo>
                <a:cubicBezTo>
                  <a:pt x="7950" y="-6"/>
                  <a:pt x="8098" y="-6"/>
                  <a:pt x="8231" y="10"/>
                </a:cubicBezTo>
                <a:cubicBezTo>
                  <a:pt x="8335" y="25"/>
                  <a:pt x="8424" y="119"/>
                  <a:pt x="8513" y="166"/>
                </a:cubicBezTo>
                <a:cubicBezTo>
                  <a:pt x="11370" y="1415"/>
                  <a:pt x="14242" y="2634"/>
                  <a:pt x="17085" y="3914"/>
                </a:cubicBezTo>
                <a:cubicBezTo>
                  <a:pt x="18565" y="4586"/>
                  <a:pt x="19986" y="5351"/>
                  <a:pt x="21437" y="6085"/>
                </a:cubicBezTo>
                <a:cubicBezTo>
                  <a:pt x="21511" y="6132"/>
                  <a:pt x="21556" y="6257"/>
                  <a:pt x="21600" y="6351"/>
                </a:cubicBezTo>
                <a:cubicBezTo>
                  <a:pt x="21482" y="6366"/>
                  <a:pt x="21363" y="6429"/>
                  <a:pt x="21274" y="6398"/>
                </a:cubicBezTo>
                <a:cubicBezTo>
                  <a:pt x="21097" y="6335"/>
                  <a:pt x="20919" y="6226"/>
                  <a:pt x="20741" y="6132"/>
                </a:cubicBezTo>
                <a:cubicBezTo>
                  <a:pt x="20475" y="6804"/>
                  <a:pt x="20001" y="5945"/>
                  <a:pt x="19675" y="6241"/>
                </a:cubicBezTo>
                <a:cubicBezTo>
                  <a:pt x="19853" y="6491"/>
                  <a:pt x="20504" y="6429"/>
                  <a:pt x="20164" y="6929"/>
                </a:cubicBezTo>
                <a:cubicBezTo>
                  <a:pt x="20223" y="7272"/>
                  <a:pt x="21082" y="7163"/>
                  <a:pt x="20608" y="7803"/>
                </a:cubicBezTo>
                <a:cubicBezTo>
                  <a:pt x="20608" y="7881"/>
                  <a:pt x="20667" y="8069"/>
                  <a:pt x="20623" y="8100"/>
                </a:cubicBezTo>
                <a:cubicBezTo>
                  <a:pt x="20519" y="8162"/>
                  <a:pt x="20356" y="8147"/>
                  <a:pt x="20223" y="8178"/>
                </a:cubicBezTo>
                <a:cubicBezTo>
                  <a:pt x="20134" y="8194"/>
                  <a:pt x="20001" y="8256"/>
                  <a:pt x="20001" y="8287"/>
                </a:cubicBezTo>
                <a:cubicBezTo>
                  <a:pt x="20031" y="8490"/>
                  <a:pt x="20001" y="8600"/>
                  <a:pt x="19942" y="8647"/>
                </a:cubicBezTo>
                <a:cubicBezTo>
                  <a:pt x="20105" y="8725"/>
                  <a:pt x="20268" y="8818"/>
                  <a:pt x="20445" y="8896"/>
                </a:cubicBezTo>
                <a:cubicBezTo>
                  <a:pt x="20519" y="8943"/>
                  <a:pt x="20564" y="9068"/>
                  <a:pt x="20608" y="9162"/>
                </a:cubicBezTo>
                <a:cubicBezTo>
                  <a:pt x="20490" y="9178"/>
                  <a:pt x="20371" y="9240"/>
                  <a:pt x="20282" y="9209"/>
                </a:cubicBezTo>
                <a:cubicBezTo>
                  <a:pt x="20105" y="9146"/>
                  <a:pt x="19927" y="9037"/>
                  <a:pt x="19749" y="8943"/>
                </a:cubicBezTo>
                <a:cubicBezTo>
                  <a:pt x="19483" y="9615"/>
                  <a:pt x="19009" y="8756"/>
                  <a:pt x="18684" y="9053"/>
                </a:cubicBezTo>
                <a:cubicBezTo>
                  <a:pt x="18861" y="9303"/>
                  <a:pt x="19513" y="9240"/>
                  <a:pt x="19172" y="9740"/>
                </a:cubicBezTo>
                <a:cubicBezTo>
                  <a:pt x="19231" y="10083"/>
                  <a:pt x="20090" y="9974"/>
                  <a:pt x="19616" y="10614"/>
                </a:cubicBezTo>
                <a:cubicBezTo>
                  <a:pt x="19616" y="10693"/>
                  <a:pt x="19675" y="10880"/>
                  <a:pt x="19631" y="10911"/>
                </a:cubicBezTo>
                <a:cubicBezTo>
                  <a:pt x="19527" y="10974"/>
                  <a:pt x="19365" y="10958"/>
                  <a:pt x="19231" y="10989"/>
                </a:cubicBezTo>
                <a:cubicBezTo>
                  <a:pt x="19142" y="11005"/>
                  <a:pt x="19009" y="11067"/>
                  <a:pt x="19009" y="11099"/>
                </a:cubicBezTo>
                <a:cubicBezTo>
                  <a:pt x="19039" y="11349"/>
                  <a:pt x="18994" y="11458"/>
                  <a:pt x="18906" y="11489"/>
                </a:cubicBezTo>
                <a:cubicBezTo>
                  <a:pt x="18920" y="11552"/>
                  <a:pt x="18935" y="11630"/>
                  <a:pt x="18906" y="11676"/>
                </a:cubicBezTo>
                <a:cubicBezTo>
                  <a:pt x="18787" y="11958"/>
                  <a:pt x="18817" y="12161"/>
                  <a:pt x="19098" y="12332"/>
                </a:cubicBezTo>
                <a:cubicBezTo>
                  <a:pt x="19217" y="12411"/>
                  <a:pt x="19291" y="12536"/>
                  <a:pt x="19394" y="12629"/>
                </a:cubicBezTo>
                <a:cubicBezTo>
                  <a:pt x="19231" y="12692"/>
                  <a:pt x="19083" y="12785"/>
                  <a:pt x="18906" y="12801"/>
                </a:cubicBezTo>
                <a:cubicBezTo>
                  <a:pt x="18728" y="12817"/>
                  <a:pt x="18521" y="12676"/>
                  <a:pt x="18373" y="12723"/>
                </a:cubicBezTo>
                <a:cubicBezTo>
                  <a:pt x="18077" y="12817"/>
                  <a:pt x="17706" y="12692"/>
                  <a:pt x="17425" y="12832"/>
                </a:cubicBezTo>
                <a:cubicBezTo>
                  <a:pt x="17425" y="12879"/>
                  <a:pt x="17425" y="12910"/>
                  <a:pt x="17410" y="12926"/>
                </a:cubicBezTo>
                <a:cubicBezTo>
                  <a:pt x="17366" y="12957"/>
                  <a:pt x="17307" y="12973"/>
                  <a:pt x="17247" y="12973"/>
                </a:cubicBezTo>
                <a:cubicBezTo>
                  <a:pt x="17247" y="12973"/>
                  <a:pt x="17247" y="12973"/>
                  <a:pt x="17247" y="12973"/>
                </a:cubicBezTo>
                <a:cubicBezTo>
                  <a:pt x="17233" y="12988"/>
                  <a:pt x="17188" y="12988"/>
                  <a:pt x="17144" y="12988"/>
                </a:cubicBezTo>
                <a:cubicBezTo>
                  <a:pt x="17099" y="12988"/>
                  <a:pt x="17055" y="13004"/>
                  <a:pt x="17011" y="13004"/>
                </a:cubicBezTo>
                <a:cubicBezTo>
                  <a:pt x="16966" y="13020"/>
                  <a:pt x="16922" y="13035"/>
                  <a:pt x="16877" y="13051"/>
                </a:cubicBezTo>
                <a:cubicBezTo>
                  <a:pt x="17173" y="13191"/>
                  <a:pt x="17484" y="13316"/>
                  <a:pt x="17780" y="13441"/>
                </a:cubicBezTo>
                <a:cubicBezTo>
                  <a:pt x="17884" y="13488"/>
                  <a:pt x="18003" y="13582"/>
                  <a:pt x="18062" y="13691"/>
                </a:cubicBezTo>
                <a:cubicBezTo>
                  <a:pt x="18091" y="13754"/>
                  <a:pt x="18047" y="13926"/>
                  <a:pt x="17988" y="13941"/>
                </a:cubicBezTo>
                <a:cubicBezTo>
                  <a:pt x="17884" y="13988"/>
                  <a:pt x="17736" y="13988"/>
                  <a:pt x="17603" y="13972"/>
                </a:cubicBezTo>
                <a:cubicBezTo>
                  <a:pt x="17499" y="13957"/>
                  <a:pt x="17410" y="13863"/>
                  <a:pt x="17321" y="13816"/>
                </a:cubicBezTo>
                <a:cubicBezTo>
                  <a:pt x="17307" y="13816"/>
                  <a:pt x="17307" y="13816"/>
                  <a:pt x="17292" y="13801"/>
                </a:cubicBezTo>
                <a:cubicBezTo>
                  <a:pt x="17307" y="13832"/>
                  <a:pt x="17321" y="13863"/>
                  <a:pt x="17351" y="13910"/>
                </a:cubicBezTo>
                <a:cubicBezTo>
                  <a:pt x="17499" y="13972"/>
                  <a:pt x="17662" y="14035"/>
                  <a:pt x="17810" y="14097"/>
                </a:cubicBezTo>
                <a:cubicBezTo>
                  <a:pt x="17899" y="14144"/>
                  <a:pt x="17958" y="14378"/>
                  <a:pt x="17929" y="14472"/>
                </a:cubicBezTo>
                <a:cubicBezTo>
                  <a:pt x="17810" y="14753"/>
                  <a:pt x="17840" y="14956"/>
                  <a:pt x="18121" y="15128"/>
                </a:cubicBezTo>
                <a:cubicBezTo>
                  <a:pt x="18239" y="15206"/>
                  <a:pt x="18313" y="15331"/>
                  <a:pt x="18417" y="15425"/>
                </a:cubicBezTo>
                <a:cubicBezTo>
                  <a:pt x="18254" y="15487"/>
                  <a:pt x="18106" y="15581"/>
                  <a:pt x="17929" y="15597"/>
                </a:cubicBezTo>
                <a:cubicBezTo>
                  <a:pt x="17751" y="15612"/>
                  <a:pt x="17544" y="15472"/>
                  <a:pt x="17396" y="15519"/>
                </a:cubicBezTo>
                <a:cubicBezTo>
                  <a:pt x="17099" y="15612"/>
                  <a:pt x="16729" y="15487"/>
                  <a:pt x="16448" y="15628"/>
                </a:cubicBezTo>
                <a:cubicBezTo>
                  <a:pt x="16448" y="15675"/>
                  <a:pt x="16448" y="15706"/>
                  <a:pt x="16433" y="15722"/>
                </a:cubicBezTo>
                <a:cubicBezTo>
                  <a:pt x="16389" y="15753"/>
                  <a:pt x="16330" y="15768"/>
                  <a:pt x="16270" y="15768"/>
                </a:cubicBezTo>
                <a:cubicBezTo>
                  <a:pt x="16270" y="15768"/>
                  <a:pt x="16270" y="15768"/>
                  <a:pt x="16270" y="15768"/>
                </a:cubicBezTo>
                <a:cubicBezTo>
                  <a:pt x="16256" y="15784"/>
                  <a:pt x="16211" y="15784"/>
                  <a:pt x="16167" y="15784"/>
                </a:cubicBezTo>
                <a:cubicBezTo>
                  <a:pt x="16122" y="15784"/>
                  <a:pt x="16078" y="15800"/>
                  <a:pt x="16034" y="15800"/>
                </a:cubicBezTo>
                <a:cubicBezTo>
                  <a:pt x="15989" y="15815"/>
                  <a:pt x="15945" y="15831"/>
                  <a:pt x="15900" y="15847"/>
                </a:cubicBezTo>
                <a:cubicBezTo>
                  <a:pt x="16196" y="15987"/>
                  <a:pt x="16507" y="16112"/>
                  <a:pt x="16803" y="16237"/>
                </a:cubicBezTo>
                <a:cubicBezTo>
                  <a:pt x="16907" y="16284"/>
                  <a:pt x="17025" y="16378"/>
                  <a:pt x="17085" y="16487"/>
                </a:cubicBezTo>
                <a:cubicBezTo>
                  <a:pt x="17114" y="16549"/>
                  <a:pt x="17070" y="16721"/>
                  <a:pt x="17011" y="16737"/>
                </a:cubicBezTo>
                <a:cubicBezTo>
                  <a:pt x="16907" y="16784"/>
                  <a:pt x="16759" y="16784"/>
                  <a:pt x="16626" y="16768"/>
                </a:cubicBezTo>
                <a:cubicBezTo>
                  <a:pt x="16522" y="16752"/>
                  <a:pt x="16433" y="16659"/>
                  <a:pt x="16344" y="16612"/>
                </a:cubicBezTo>
                <a:cubicBezTo>
                  <a:pt x="16137" y="16518"/>
                  <a:pt x="15915" y="16424"/>
                  <a:pt x="15708" y="16331"/>
                </a:cubicBezTo>
                <a:cubicBezTo>
                  <a:pt x="15723" y="16393"/>
                  <a:pt x="15723" y="16440"/>
                  <a:pt x="15708" y="16487"/>
                </a:cubicBezTo>
                <a:cubicBezTo>
                  <a:pt x="15589" y="16768"/>
                  <a:pt x="15619" y="16971"/>
                  <a:pt x="15900" y="17143"/>
                </a:cubicBezTo>
                <a:cubicBezTo>
                  <a:pt x="16019" y="17221"/>
                  <a:pt x="16093" y="17346"/>
                  <a:pt x="16196" y="17440"/>
                </a:cubicBezTo>
                <a:cubicBezTo>
                  <a:pt x="16034" y="17502"/>
                  <a:pt x="15885" y="17596"/>
                  <a:pt x="15708" y="17611"/>
                </a:cubicBezTo>
                <a:cubicBezTo>
                  <a:pt x="15530" y="17627"/>
                  <a:pt x="15323" y="17486"/>
                  <a:pt x="15175" y="17533"/>
                </a:cubicBezTo>
                <a:cubicBezTo>
                  <a:pt x="14805" y="17643"/>
                  <a:pt x="14361" y="17440"/>
                  <a:pt x="14035" y="17783"/>
                </a:cubicBezTo>
                <a:cubicBezTo>
                  <a:pt x="13990" y="17830"/>
                  <a:pt x="13813" y="17768"/>
                  <a:pt x="13694" y="17736"/>
                </a:cubicBezTo>
                <a:cubicBezTo>
                  <a:pt x="13532" y="17705"/>
                  <a:pt x="13383" y="17658"/>
                  <a:pt x="13221" y="17627"/>
                </a:cubicBezTo>
                <a:cubicBezTo>
                  <a:pt x="13650" y="17892"/>
                  <a:pt x="14109" y="18064"/>
                  <a:pt x="14553" y="18252"/>
                </a:cubicBezTo>
                <a:cubicBezTo>
                  <a:pt x="14657" y="18299"/>
                  <a:pt x="14775" y="18392"/>
                  <a:pt x="14834" y="18502"/>
                </a:cubicBezTo>
                <a:cubicBezTo>
                  <a:pt x="14864" y="18564"/>
                  <a:pt x="14820" y="18736"/>
                  <a:pt x="14760" y="18751"/>
                </a:cubicBezTo>
                <a:cubicBezTo>
                  <a:pt x="14657" y="18798"/>
                  <a:pt x="14509" y="18798"/>
                  <a:pt x="14375" y="18783"/>
                </a:cubicBezTo>
                <a:cubicBezTo>
                  <a:pt x="14272" y="18767"/>
                  <a:pt x="14183" y="18673"/>
                  <a:pt x="14094" y="18627"/>
                </a:cubicBezTo>
                <a:cubicBezTo>
                  <a:pt x="13694" y="18455"/>
                  <a:pt x="13295" y="18283"/>
                  <a:pt x="12910" y="18111"/>
                </a:cubicBezTo>
                <a:cubicBezTo>
                  <a:pt x="12925" y="18127"/>
                  <a:pt x="12939" y="18127"/>
                  <a:pt x="12954" y="18142"/>
                </a:cubicBezTo>
                <a:cubicBezTo>
                  <a:pt x="13398" y="18517"/>
                  <a:pt x="14035" y="18642"/>
                  <a:pt x="14583" y="18908"/>
                </a:cubicBezTo>
                <a:cubicBezTo>
                  <a:pt x="14671" y="18955"/>
                  <a:pt x="14731" y="19189"/>
                  <a:pt x="14701" y="19283"/>
                </a:cubicBezTo>
                <a:cubicBezTo>
                  <a:pt x="14583" y="19564"/>
                  <a:pt x="14612" y="19767"/>
                  <a:pt x="14894" y="19938"/>
                </a:cubicBezTo>
                <a:cubicBezTo>
                  <a:pt x="15012" y="20017"/>
                  <a:pt x="15086" y="20142"/>
                  <a:pt x="15190" y="20235"/>
                </a:cubicBezTo>
                <a:cubicBezTo>
                  <a:pt x="15027" y="20298"/>
                  <a:pt x="14879" y="20391"/>
                  <a:pt x="14701" y="20407"/>
                </a:cubicBezTo>
                <a:cubicBezTo>
                  <a:pt x="14523" y="20423"/>
                  <a:pt x="14316" y="20282"/>
                  <a:pt x="14168" y="20329"/>
                </a:cubicBezTo>
                <a:cubicBezTo>
                  <a:pt x="13798" y="20438"/>
                  <a:pt x="13354" y="20235"/>
                  <a:pt x="13028" y="20579"/>
                </a:cubicBezTo>
                <a:cubicBezTo>
                  <a:pt x="12984" y="20626"/>
                  <a:pt x="12806" y="20563"/>
                  <a:pt x="12688" y="20532"/>
                </a:cubicBezTo>
                <a:cubicBezTo>
                  <a:pt x="12525" y="20501"/>
                  <a:pt x="12377" y="20454"/>
                  <a:pt x="12214" y="20423"/>
                </a:cubicBezTo>
                <a:cubicBezTo>
                  <a:pt x="12643" y="20688"/>
                  <a:pt x="13102" y="20860"/>
                  <a:pt x="13546" y="21047"/>
                </a:cubicBezTo>
                <a:cubicBezTo>
                  <a:pt x="13650" y="21094"/>
                  <a:pt x="13768" y="21188"/>
                  <a:pt x="13828" y="21297"/>
                </a:cubicBezTo>
                <a:cubicBezTo>
                  <a:pt x="13857" y="21360"/>
                  <a:pt x="13813" y="21532"/>
                  <a:pt x="13754" y="21547"/>
                </a:cubicBezTo>
                <a:cubicBezTo>
                  <a:pt x="13650" y="21594"/>
                  <a:pt x="13502" y="21594"/>
                  <a:pt x="13369" y="21578"/>
                </a:cubicBezTo>
                <a:cubicBezTo>
                  <a:pt x="13265" y="21563"/>
                  <a:pt x="13176" y="21469"/>
                  <a:pt x="13087" y="21422"/>
                </a:cubicBezTo>
                <a:cubicBezTo>
                  <a:pt x="10230" y="20173"/>
                  <a:pt x="7358" y="18954"/>
                  <a:pt x="4515" y="17674"/>
                </a:cubicBezTo>
                <a:cubicBezTo>
                  <a:pt x="3035" y="17002"/>
                  <a:pt x="1614" y="16237"/>
                  <a:pt x="163" y="15503"/>
                </a:cubicBezTo>
                <a:cubicBezTo>
                  <a:pt x="89" y="15456"/>
                  <a:pt x="44" y="15331"/>
                  <a:pt x="0" y="15237"/>
                </a:cubicBezTo>
                <a:cubicBezTo>
                  <a:pt x="104" y="15222"/>
                  <a:pt x="237" y="15159"/>
                  <a:pt x="326" y="1519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C8CAAA23-B26E-0D4D-8E2B-659B062E2A05}"/>
              </a:ext>
            </a:extLst>
          </p:cNvPr>
          <p:cNvSpPr/>
          <p:nvPr/>
        </p:nvSpPr>
        <p:spPr>
          <a:xfrm>
            <a:off x="8067501" y="3262939"/>
            <a:ext cx="2995705" cy="283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extrusionOk="0">
                <a:moveTo>
                  <a:pt x="326" y="15190"/>
                </a:moveTo>
                <a:cubicBezTo>
                  <a:pt x="503" y="15253"/>
                  <a:pt x="681" y="15362"/>
                  <a:pt x="859" y="15456"/>
                </a:cubicBezTo>
                <a:cubicBezTo>
                  <a:pt x="1125" y="14784"/>
                  <a:pt x="1599" y="15643"/>
                  <a:pt x="1925" y="15347"/>
                </a:cubicBezTo>
                <a:cubicBezTo>
                  <a:pt x="1747" y="15097"/>
                  <a:pt x="1096" y="15159"/>
                  <a:pt x="1436" y="14659"/>
                </a:cubicBezTo>
                <a:cubicBezTo>
                  <a:pt x="1377" y="14316"/>
                  <a:pt x="518" y="14425"/>
                  <a:pt x="992" y="13785"/>
                </a:cubicBezTo>
                <a:cubicBezTo>
                  <a:pt x="992" y="13707"/>
                  <a:pt x="933" y="13519"/>
                  <a:pt x="977" y="13488"/>
                </a:cubicBezTo>
                <a:cubicBezTo>
                  <a:pt x="1081" y="13426"/>
                  <a:pt x="1244" y="13441"/>
                  <a:pt x="1377" y="13410"/>
                </a:cubicBezTo>
                <a:cubicBezTo>
                  <a:pt x="1466" y="13394"/>
                  <a:pt x="1599" y="13332"/>
                  <a:pt x="1599" y="13301"/>
                </a:cubicBezTo>
                <a:cubicBezTo>
                  <a:pt x="1569" y="13098"/>
                  <a:pt x="1599" y="12988"/>
                  <a:pt x="1658" y="12941"/>
                </a:cubicBezTo>
                <a:cubicBezTo>
                  <a:pt x="1495" y="12863"/>
                  <a:pt x="1332" y="12770"/>
                  <a:pt x="1155" y="12692"/>
                </a:cubicBezTo>
                <a:cubicBezTo>
                  <a:pt x="1081" y="12645"/>
                  <a:pt x="1036" y="12520"/>
                  <a:pt x="992" y="12426"/>
                </a:cubicBezTo>
                <a:cubicBezTo>
                  <a:pt x="1110" y="12410"/>
                  <a:pt x="1229" y="12348"/>
                  <a:pt x="1318" y="12379"/>
                </a:cubicBezTo>
                <a:cubicBezTo>
                  <a:pt x="1495" y="12442"/>
                  <a:pt x="1673" y="12551"/>
                  <a:pt x="1851" y="12645"/>
                </a:cubicBezTo>
                <a:cubicBezTo>
                  <a:pt x="2117" y="11973"/>
                  <a:pt x="2591" y="12832"/>
                  <a:pt x="2916" y="12535"/>
                </a:cubicBezTo>
                <a:cubicBezTo>
                  <a:pt x="2739" y="12285"/>
                  <a:pt x="2087" y="12348"/>
                  <a:pt x="2428" y="11848"/>
                </a:cubicBezTo>
                <a:cubicBezTo>
                  <a:pt x="2369" y="11505"/>
                  <a:pt x="1510" y="11614"/>
                  <a:pt x="1984" y="10974"/>
                </a:cubicBezTo>
                <a:cubicBezTo>
                  <a:pt x="1984" y="10895"/>
                  <a:pt x="1925" y="10708"/>
                  <a:pt x="1969" y="10677"/>
                </a:cubicBezTo>
                <a:cubicBezTo>
                  <a:pt x="2073" y="10614"/>
                  <a:pt x="2235" y="10630"/>
                  <a:pt x="2369" y="10599"/>
                </a:cubicBezTo>
                <a:cubicBezTo>
                  <a:pt x="2458" y="10583"/>
                  <a:pt x="2591" y="10521"/>
                  <a:pt x="2591" y="10489"/>
                </a:cubicBezTo>
                <a:cubicBezTo>
                  <a:pt x="2561" y="10239"/>
                  <a:pt x="2606" y="10130"/>
                  <a:pt x="2694" y="10099"/>
                </a:cubicBezTo>
                <a:cubicBezTo>
                  <a:pt x="2680" y="10036"/>
                  <a:pt x="2665" y="9958"/>
                  <a:pt x="2694" y="9912"/>
                </a:cubicBezTo>
                <a:cubicBezTo>
                  <a:pt x="2813" y="9630"/>
                  <a:pt x="2783" y="9427"/>
                  <a:pt x="2502" y="9256"/>
                </a:cubicBezTo>
                <a:cubicBezTo>
                  <a:pt x="2383" y="9177"/>
                  <a:pt x="2309" y="9052"/>
                  <a:pt x="2206" y="8959"/>
                </a:cubicBezTo>
                <a:cubicBezTo>
                  <a:pt x="2369" y="8896"/>
                  <a:pt x="2517" y="8803"/>
                  <a:pt x="2694" y="8787"/>
                </a:cubicBezTo>
                <a:cubicBezTo>
                  <a:pt x="2872" y="8771"/>
                  <a:pt x="3079" y="8912"/>
                  <a:pt x="3227" y="8865"/>
                </a:cubicBezTo>
                <a:cubicBezTo>
                  <a:pt x="3523" y="8771"/>
                  <a:pt x="3894" y="8896"/>
                  <a:pt x="4175" y="8756"/>
                </a:cubicBezTo>
                <a:cubicBezTo>
                  <a:pt x="4175" y="8709"/>
                  <a:pt x="4175" y="8678"/>
                  <a:pt x="4190" y="8662"/>
                </a:cubicBezTo>
                <a:cubicBezTo>
                  <a:pt x="4234" y="8631"/>
                  <a:pt x="4293" y="8615"/>
                  <a:pt x="4353" y="8615"/>
                </a:cubicBezTo>
                <a:cubicBezTo>
                  <a:pt x="4353" y="8615"/>
                  <a:pt x="4353" y="8615"/>
                  <a:pt x="4353" y="8615"/>
                </a:cubicBezTo>
                <a:cubicBezTo>
                  <a:pt x="4367" y="8600"/>
                  <a:pt x="4412" y="8600"/>
                  <a:pt x="4456" y="8600"/>
                </a:cubicBezTo>
                <a:cubicBezTo>
                  <a:pt x="4501" y="8600"/>
                  <a:pt x="4545" y="8584"/>
                  <a:pt x="4589" y="8584"/>
                </a:cubicBezTo>
                <a:cubicBezTo>
                  <a:pt x="4634" y="8568"/>
                  <a:pt x="4678" y="8553"/>
                  <a:pt x="4723" y="8537"/>
                </a:cubicBezTo>
                <a:cubicBezTo>
                  <a:pt x="4427" y="8397"/>
                  <a:pt x="4116" y="8272"/>
                  <a:pt x="3820" y="8147"/>
                </a:cubicBezTo>
                <a:cubicBezTo>
                  <a:pt x="3716" y="8100"/>
                  <a:pt x="3597" y="8006"/>
                  <a:pt x="3538" y="7897"/>
                </a:cubicBezTo>
                <a:cubicBezTo>
                  <a:pt x="3509" y="7834"/>
                  <a:pt x="3553" y="7662"/>
                  <a:pt x="3612" y="7647"/>
                </a:cubicBezTo>
                <a:cubicBezTo>
                  <a:pt x="3716" y="7600"/>
                  <a:pt x="3864" y="7600"/>
                  <a:pt x="3997" y="7616"/>
                </a:cubicBezTo>
                <a:cubicBezTo>
                  <a:pt x="4101" y="7631"/>
                  <a:pt x="4190" y="7725"/>
                  <a:pt x="4279" y="7772"/>
                </a:cubicBezTo>
                <a:cubicBezTo>
                  <a:pt x="4293" y="7772"/>
                  <a:pt x="4293" y="7772"/>
                  <a:pt x="4308" y="7787"/>
                </a:cubicBezTo>
                <a:cubicBezTo>
                  <a:pt x="4293" y="7756"/>
                  <a:pt x="4279" y="7725"/>
                  <a:pt x="4249" y="7678"/>
                </a:cubicBezTo>
                <a:cubicBezTo>
                  <a:pt x="4101" y="7616"/>
                  <a:pt x="3938" y="7553"/>
                  <a:pt x="3790" y="7491"/>
                </a:cubicBezTo>
                <a:cubicBezTo>
                  <a:pt x="3701" y="7444"/>
                  <a:pt x="3642" y="7210"/>
                  <a:pt x="3671" y="7116"/>
                </a:cubicBezTo>
                <a:cubicBezTo>
                  <a:pt x="3790" y="6835"/>
                  <a:pt x="3760" y="6632"/>
                  <a:pt x="3479" y="6460"/>
                </a:cubicBezTo>
                <a:cubicBezTo>
                  <a:pt x="3361" y="6382"/>
                  <a:pt x="3287" y="6257"/>
                  <a:pt x="3183" y="6163"/>
                </a:cubicBezTo>
                <a:cubicBezTo>
                  <a:pt x="3346" y="6101"/>
                  <a:pt x="3494" y="6007"/>
                  <a:pt x="3671" y="5991"/>
                </a:cubicBezTo>
                <a:cubicBezTo>
                  <a:pt x="3849" y="5976"/>
                  <a:pt x="4056" y="6116"/>
                  <a:pt x="4204" y="6069"/>
                </a:cubicBezTo>
                <a:cubicBezTo>
                  <a:pt x="4501" y="5976"/>
                  <a:pt x="4871" y="6101"/>
                  <a:pt x="5152" y="5960"/>
                </a:cubicBezTo>
                <a:cubicBezTo>
                  <a:pt x="5152" y="5913"/>
                  <a:pt x="5152" y="5882"/>
                  <a:pt x="5167" y="5866"/>
                </a:cubicBezTo>
                <a:cubicBezTo>
                  <a:pt x="5211" y="5835"/>
                  <a:pt x="5270" y="5820"/>
                  <a:pt x="5330" y="5820"/>
                </a:cubicBezTo>
                <a:cubicBezTo>
                  <a:pt x="5330" y="5820"/>
                  <a:pt x="5330" y="5820"/>
                  <a:pt x="5330" y="5820"/>
                </a:cubicBezTo>
                <a:cubicBezTo>
                  <a:pt x="5344" y="5804"/>
                  <a:pt x="5389" y="5804"/>
                  <a:pt x="5433" y="5804"/>
                </a:cubicBezTo>
                <a:cubicBezTo>
                  <a:pt x="5478" y="5804"/>
                  <a:pt x="5522" y="5788"/>
                  <a:pt x="5566" y="5788"/>
                </a:cubicBezTo>
                <a:cubicBezTo>
                  <a:pt x="5611" y="5773"/>
                  <a:pt x="5655" y="5757"/>
                  <a:pt x="5700" y="5741"/>
                </a:cubicBezTo>
                <a:cubicBezTo>
                  <a:pt x="5404" y="5601"/>
                  <a:pt x="5093" y="5476"/>
                  <a:pt x="4797" y="5351"/>
                </a:cubicBezTo>
                <a:cubicBezTo>
                  <a:pt x="4693" y="5304"/>
                  <a:pt x="4575" y="5210"/>
                  <a:pt x="4515" y="5101"/>
                </a:cubicBezTo>
                <a:cubicBezTo>
                  <a:pt x="4486" y="5039"/>
                  <a:pt x="4530" y="4867"/>
                  <a:pt x="4589" y="4851"/>
                </a:cubicBezTo>
                <a:cubicBezTo>
                  <a:pt x="4693" y="4804"/>
                  <a:pt x="4841" y="4804"/>
                  <a:pt x="4974" y="4820"/>
                </a:cubicBezTo>
                <a:cubicBezTo>
                  <a:pt x="5078" y="4836"/>
                  <a:pt x="5167" y="4929"/>
                  <a:pt x="5256" y="4976"/>
                </a:cubicBezTo>
                <a:cubicBezTo>
                  <a:pt x="5463" y="5070"/>
                  <a:pt x="5685" y="5164"/>
                  <a:pt x="5892" y="5257"/>
                </a:cubicBezTo>
                <a:cubicBezTo>
                  <a:pt x="5877" y="5195"/>
                  <a:pt x="5877" y="5148"/>
                  <a:pt x="5892" y="5101"/>
                </a:cubicBezTo>
                <a:cubicBezTo>
                  <a:pt x="6011" y="4820"/>
                  <a:pt x="5981" y="4617"/>
                  <a:pt x="5700" y="4445"/>
                </a:cubicBezTo>
                <a:cubicBezTo>
                  <a:pt x="5581" y="4367"/>
                  <a:pt x="5507" y="4242"/>
                  <a:pt x="5404" y="4148"/>
                </a:cubicBezTo>
                <a:cubicBezTo>
                  <a:pt x="5566" y="4086"/>
                  <a:pt x="5715" y="3992"/>
                  <a:pt x="5892" y="3977"/>
                </a:cubicBezTo>
                <a:cubicBezTo>
                  <a:pt x="6070" y="3961"/>
                  <a:pt x="6277" y="4102"/>
                  <a:pt x="6425" y="4055"/>
                </a:cubicBezTo>
                <a:cubicBezTo>
                  <a:pt x="6795" y="3945"/>
                  <a:pt x="7239" y="4148"/>
                  <a:pt x="7565" y="3805"/>
                </a:cubicBezTo>
                <a:cubicBezTo>
                  <a:pt x="7610" y="3758"/>
                  <a:pt x="7787" y="3820"/>
                  <a:pt x="7906" y="3852"/>
                </a:cubicBezTo>
                <a:cubicBezTo>
                  <a:pt x="8068" y="3883"/>
                  <a:pt x="8217" y="3930"/>
                  <a:pt x="8379" y="3961"/>
                </a:cubicBezTo>
                <a:cubicBezTo>
                  <a:pt x="7950" y="3696"/>
                  <a:pt x="7491" y="3524"/>
                  <a:pt x="7047" y="3336"/>
                </a:cubicBezTo>
                <a:cubicBezTo>
                  <a:pt x="6943" y="3289"/>
                  <a:pt x="6825" y="3196"/>
                  <a:pt x="6766" y="3086"/>
                </a:cubicBezTo>
                <a:cubicBezTo>
                  <a:pt x="6736" y="3024"/>
                  <a:pt x="6780" y="2852"/>
                  <a:pt x="6840" y="2837"/>
                </a:cubicBezTo>
                <a:cubicBezTo>
                  <a:pt x="6943" y="2790"/>
                  <a:pt x="7091" y="2790"/>
                  <a:pt x="7225" y="2805"/>
                </a:cubicBezTo>
                <a:cubicBezTo>
                  <a:pt x="7328" y="2821"/>
                  <a:pt x="7417" y="2915"/>
                  <a:pt x="7506" y="2961"/>
                </a:cubicBezTo>
                <a:cubicBezTo>
                  <a:pt x="7906" y="3133"/>
                  <a:pt x="8305" y="3305"/>
                  <a:pt x="8690" y="3477"/>
                </a:cubicBezTo>
                <a:cubicBezTo>
                  <a:pt x="8675" y="3461"/>
                  <a:pt x="8661" y="3461"/>
                  <a:pt x="8646" y="3446"/>
                </a:cubicBezTo>
                <a:cubicBezTo>
                  <a:pt x="8202" y="3071"/>
                  <a:pt x="7565" y="2946"/>
                  <a:pt x="7017" y="2680"/>
                </a:cubicBezTo>
                <a:cubicBezTo>
                  <a:pt x="6929" y="2633"/>
                  <a:pt x="6869" y="2399"/>
                  <a:pt x="6899" y="2305"/>
                </a:cubicBezTo>
                <a:cubicBezTo>
                  <a:pt x="7017" y="2024"/>
                  <a:pt x="6988" y="1821"/>
                  <a:pt x="6706" y="1650"/>
                </a:cubicBezTo>
                <a:cubicBezTo>
                  <a:pt x="6588" y="1571"/>
                  <a:pt x="6514" y="1446"/>
                  <a:pt x="6410" y="1353"/>
                </a:cubicBezTo>
                <a:cubicBezTo>
                  <a:pt x="6573" y="1290"/>
                  <a:pt x="6721" y="1197"/>
                  <a:pt x="6899" y="1181"/>
                </a:cubicBezTo>
                <a:cubicBezTo>
                  <a:pt x="7077" y="1165"/>
                  <a:pt x="7284" y="1306"/>
                  <a:pt x="7432" y="1259"/>
                </a:cubicBezTo>
                <a:cubicBezTo>
                  <a:pt x="7802" y="1150"/>
                  <a:pt x="8246" y="1353"/>
                  <a:pt x="8572" y="1009"/>
                </a:cubicBezTo>
                <a:cubicBezTo>
                  <a:pt x="8616" y="962"/>
                  <a:pt x="8794" y="1025"/>
                  <a:pt x="8912" y="1056"/>
                </a:cubicBezTo>
                <a:cubicBezTo>
                  <a:pt x="9075" y="1087"/>
                  <a:pt x="9223" y="1134"/>
                  <a:pt x="9386" y="1165"/>
                </a:cubicBezTo>
                <a:cubicBezTo>
                  <a:pt x="8957" y="900"/>
                  <a:pt x="8498" y="728"/>
                  <a:pt x="8054" y="541"/>
                </a:cubicBezTo>
                <a:cubicBezTo>
                  <a:pt x="7950" y="494"/>
                  <a:pt x="7832" y="400"/>
                  <a:pt x="7772" y="291"/>
                </a:cubicBezTo>
                <a:cubicBezTo>
                  <a:pt x="7743" y="228"/>
                  <a:pt x="7787" y="56"/>
                  <a:pt x="7846" y="41"/>
                </a:cubicBezTo>
                <a:cubicBezTo>
                  <a:pt x="7950" y="-6"/>
                  <a:pt x="8098" y="-6"/>
                  <a:pt x="8231" y="10"/>
                </a:cubicBezTo>
                <a:cubicBezTo>
                  <a:pt x="8335" y="25"/>
                  <a:pt x="8424" y="119"/>
                  <a:pt x="8513" y="166"/>
                </a:cubicBezTo>
                <a:cubicBezTo>
                  <a:pt x="11370" y="1415"/>
                  <a:pt x="14242" y="2634"/>
                  <a:pt x="17085" y="3914"/>
                </a:cubicBezTo>
                <a:cubicBezTo>
                  <a:pt x="18565" y="4586"/>
                  <a:pt x="19986" y="5351"/>
                  <a:pt x="21437" y="6085"/>
                </a:cubicBezTo>
                <a:cubicBezTo>
                  <a:pt x="21511" y="6132"/>
                  <a:pt x="21556" y="6257"/>
                  <a:pt x="21600" y="6351"/>
                </a:cubicBezTo>
                <a:cubicBezTo>
                  <a:pt x="21482" y="6366"/>
                  <a:pt x="21363" y="6429"/>
                  <a:pt x="21274" y="6398"/>
                </a:cubicBezTo>
                <a:cubicBezTo>
                  <a:pt x="21097" y="6335"/>
                  <a:pt x="20919" y="6226"/>
                  <a:pt x="20741" y="6132"/>
                </a:cubicBezTo>
                <a:cubicBezTo>
                  <a:pt x="20475" y="6804"/>
                  <a:pt x="20001" y="5945"/>
                  <a:pt x="19675" y="6241"/>
                </a:cubicBezTo>
                <a:cubicBezTo>
                  <a:pt x="19853" y="6491"/>
                  <a:pt x="20504" y="6429"/>
                  <a:pt x="20164" y="6929"/>
                </a:cubicBezTo>
                <a:cubicBezTo>
                  <a:pt x="20223" y="7272"/>
                  <a:pt x="21082" y="7163"/>
                  <a:pt x="20608" y="7803"/>
                </a:cubicBezTo>
                <a:cubicBezTo>
                  <a:pt x="20608" y="7881"/>
                  <a:pt x="20667" y="8069"/>
                  <a:pt x="20623" y="8100"/>
                </a:cubicBezTo>
                <a:cubicBezTo>
                  <a:pt x="20519" y="8162"/>
                  <a:pt x="20356" y="8147"/>
                  <a:pt x="20223" y="8178"/>
                </a:cubicBezTo>
                <a:cubicBezTo>
                  <a:pt x="20134" y="8194"/>
                  <a:pt x="20001" y="8256"/>
                  <a:pt x="20001" y="8287"/>
                </a:cubicBezTo>
                <a:cubicBezTo>
                  <a:pt x="20031" y="8490"/>
                  <a:pt x="20001" y="8600"/>
                  <a:pt x="19942" y="8647"/>
                </a:cubicBezTo>
                <a:cubicBezTo>
                  <a:pt x="20105" y="8725"/>
                  <a:pt x="20268" y="8818"/>
                  <a:pt x="20445" y="8896"/>
                </a:cubicBezTo>
                <a:cubicBezTo>
                  <a:pt x="20519" y="8943"/>
                  <a:pt x="20564" y="9068"/>
                  <a:pt x="20608" y="9162"/>
                </a:cubicBezTo>
                <a:cubicBezTo>
                  <a:pt x="20490" y="9178"/>
                  <a:pt x="20371" y="9240"/>
                  <a:pt x="20282" y="9209"/>
                </a:cubicBezTo>
                <a:cubicBezTo>
                  <a:pt x="20105" y="9146"/>
                  <a:pt x="19927" y="9037"/>
                  <a:pt x="19749" y="8943"/>
                </a:cubicBezTo>
                <a:cubicBezTo>
                  <a:pt x="19483" y="9615"/>
                  <a:pt x="19009" y="8756"/>
                  <a:pt x="18684" y="9053"/>
                </a:cubicBezTo>
                <a:cubicBezTo>
                  <a:pt x="18861" y="9303"/>
                  <a:pt x="19513" y="9240"/>
                  <a:pt x="19172" y="9740"/>
                </a:cubicBezTo>
                <a:cubicBezTo>
                  <a:pt x="19231" y="10083"/>
                  <a:pt x="20090" y="9974"/>
                  <a:pt x="19616" y="10614"/>
                </a:cubicBezTo>
                <a:cubicBezTo>
                  <a:pt x="19616" y="10693"/>
                  <a:pt x="19675" y="10880"/>
                  <a:pt x="19631" y="10911"/>
                </a:cubicBezTo>
                <a:cubicBezTo>
                  <a:pt x="19527" y="10974"/>
                  <a:pt x="19365" y="10958"/>
                  <a:pt x="19231" y="10989"/>
                </a:cubicBezTo>
                <a:cubicBezTo>
                  <a:pt x="19142" y="11005"/>
                  <a:pt x="19009" y="11067"/>
                  <a:pt x="19009" y="11099"/>
                </a:cubicBezTo>
                <a:cubicBezTo>
                  <a:pt x="19039" y="11349"/>
                  <a:pt x="18994" y="11458"/>
                  <a:pt x="18906" y="11489"/>
                </a:cubicBezTo>
                <a:cubicBezTo>
                  <a:pt x="18920" y="11552"/>
                  <a:pt x="18935" y="11630"/>
                  <a:pt x="18906" y="11676"/>
                </a:cubicBezTo>
                <a:cubicBezTo>
                  <a:pt x="18787" y="11958"/>
                  <a:pt x="18817" y="12161"/>
                  <a:pt x="19098" y="12332"/>
                </a:cubicBezTo>
                <a:cubicBezTo>
                  <a:pt x="19217" y="12411"/>
                  <a:pt x="19291" y="12536"/>
                  <a:pt x="19394" y="12629"/>
                </a:cubicBezTo>
                <a:cubicBezTo>
                  <a:pt x="19231" y="12692"/>
                  <a:pt x="19083" y="12785"/>
                  <a:pt x="18906" y="12801"/>
                </a:cubicBezTo>
                <a:cubicBezTo>
                  <a:pt x="18728" y="12817"/>
                  <a:pt x="18521" y="12676"/>
                  <a:pt x="18373" y="12723"/>
                </a:cubicBezTo>
                <a:cubicBezTo>
                  <a:pt x="18077" y="12817"/>
                  <a:pt x="17706" y="12692"/>
                  <a:pt x="17425" y="12832"/>
                </a:cubicBezTo>
                <a:cubicBezTo>
                  <a:pt x="17425" y="12879"/>
                  <a:pt x="17425" y="12910"/>
                  <a:pt x="17410" y="12926"/>
                </a:cubicBezTo>
                <a:cubicBezTo>
                  <a:pt x="17366" y="12957"/>
                  <a:pt x="17307" y="12973"/>
                  <a:pt x="17247" y="12973"/>
                </a:cubicBezTo>
                <a:cubicBezTo>
                  <a:pt x="17247" y="12973"/>
                  <a:pt x="17247" y="12973"/>
                  <a:pt x="17247" y="12973"/>
                </a:cubicBezTo>
                <a:cubicBezTo>
                  <a:pt x="17233" y="12988"/>
                  <a:pt x="17188" y="12988"/>
                  <a:pt x="17144" y="12988"/>
                </a:cubicBezTo>
                <a:cubicBezTo>
                  <a:pt x="17099" y="12988"/>
                  <a:pt x="17055" y="13004"/>
                  <a:pt x="17011" y="13004"/>
                </a:cubicBezTo>
                <a:cubicBezTo>
                  <a:pt x="16966" y="13020"/>
                  <a:pt x="16922" y="13035"/>
                  <a:pt x="16877" y="13051"/>
                </a:cubicBezTo>
                <a:cubicBezTo>
                  <a:pt x="17173" y="13191"/>
                  <a:pt x="17484" y="13316"/>
                  <a:pt x="17780" y="13441"/>
                </a:cubicBezTo>
                <a:cubicBezTo>
                  <a:pt x="17884" y="13488"/>
                  <a:pt x="18003" y="13582"/>
                  <a:pt x="18062" y="13691"/>
                </a:cubicBezTo>
                <a:cubicBezTo>
                  <a:pt x="18091" y="13754"/>
                  <a:pt x="18047" y="13926"/>
                  <a:pt x="17988" y="13941"/>
                </a:cubicBezTo>
                <a:cubicBezTo>
                  <a:pt x="17884" y="13988"/>
                  <a:pt x="17736" y="13988"/>
                  <a:pt x="17603" y="13972"/>
                </a:cubicBezTo>
                <a:cubicBezTo>
                  <a:pt x="17499" y="13957"/>
                  <a:pt x="17410" y="13863"/>
                  <a:pt x="17321" y="13816"/>
                </a:cubicBezTo>
                <a:cubicBezTo>
                  <a:pt x="17307" y="13816"/>
                  <a:pt x="17307" y="13816"/>
                  <a:pt x="17292" y="13801"/>
                </a:cubicBezTo>
                <a:cubicBezTo>
                  <a:pt x="17307" y="13832"/>
                  <a:pt x="17321" y="13863"/>
                  <a:pt x="17351" y="13910"/>
                </a:cubicBezTo>
                <a:cubicBezTo>
                  <a:pt x="17499" y="13972"/>
                  <a:pt x="17662" y="14035"/>
                  <a:pt x="17810" y="14097"/>
                </a:cubicBezTo>
                <a:cubicBezTo>
                  <a:pt x="17899" y="14144"/>
                  <a:pt x="17958" y="14378"/>
                  <a:pt x="17929" y="14472"/>
                </a:cubicBezTo>
                <a:cubicBezTo>
                  <a:pt x="17810" y="14753"/>
                  <a:pt x="17840" y="14956"/>
                  <a:pt x="18121" y="15128"/>
                </a:cubicBezTo>
                <a:cubicBezTo>
                  <a:pt x="18239" y="15206"/>
                  <a:pt x="18313" y="15331"/>
                  <a:pt x="18417" y="15425"/>
                </a:cubicBezTo>
                <a:cubicBezTo>
                  <a:pt x="18254" y="15487"/>
                  <a:pt x="18106" y="15581"/>
                  <a:pt x="17929" y="15597"/>
                </a:cubicBezTo>
                <a:cubicBezTo>
                  <a:pt x="17751" y="15612"/>
                  <a:pt x="17544" y="15472"/>
                  <a:pt x="17396" y="15519"/>
                </a:cubicBezTo>
                <a:cubicBezTo>
                  <a:pt x="17099" y="15612"/>
                  <a:pt x="16729" y="15487"/>
                  <a:pt x="16448" y="15628"/>
                </a:cubicBezTo>
                <a:cubicBezTo>
                  <a:pt x="16448" y="15675"/>
                  <a:pt x="16448" y="15706"/>
                  <a:pt x="16433" y="15722"/>
                </a:cubicBezTo>
                <a:cubicBezTo>
                  <a:pt x="16389" y="15753"/>
                  <a:pt x="16330" y="15768"/>
                  <a:pt x="16270" y="15768"/>
                </a:cubicBezTo>
                <a:cubicBezTo>
                  <a:pt x="16270" y="15768"/>
                  <a:pt x="16270" y="15768"/>
                  <a:pt x="16270" y="15768"/>
                </a:cubicBezTo>
                <a:cubicBezTo>
                  <a:pt x="16256" y="15784"/>
                  <a:pt x="16211" y="15784"/>
                  <a:pt x="16167" y="15784"/>
                </a:cubicBezTo>
                <a:cubicBezTo>
                  <a:pt x="16122" y="15784"/>
                  <a:pt x="16078" y="15800"/>
                  <a:pt x="16034" y="15800"/>
                </a:cubicBezTo>
                <a:cubicBezTo>
                  <a:pt x="15989" y="15815"/>
                  <a:pt x="15945" y="15831"/>
                  <a:pt x="15900" y="15847"/>
                </a:cubicBezTo>
                <a:cubicBezTo>
                  <a:pt x="16196" y="15987"/>
                  <a:pt x="16507" y="16112"/>
                  <a:pt x="16803" y="16237"/>
                </a:cubicBezTo>
                <a:cubicBezTo>
                  <a:pt x="16907" y="16284"/>
                  <a:pt x="17025" y="16378"/>
                  <a:pt x="17085" y="16487"/>
                </a:cubicBezTo>
                <a:cubicBezTo>
                  <a:pt x="17114" y="16549"/>
                  <a:pt x="17070" y="16721"/>
                  <a:pt x="17011" y="16737"/>
                </a:cubicBezTo>
                <a:cubicBezTo>
                  <a:pt x="16907" y="16784"/>
                  <a:pt x="16759" y="16784"/>
                  <a:pt x="16626" y="16768"/>
                </a:cubicBezTo>
                <a:cubicBezTo>
                  <a:pt x="16522" y="16752"/>
                  <a:pt x="16433" y="16659"/>
                  <a:pt x="16344" y="16612"/>
                </a:cubicBezTo>
                <a:cubicBezTo>
                  <a:pt x="16137" y="16518"/>
                  <a:pt x="15915" y="16424"/>
                  <a:pt x="15708" y="16331"/>
                </a:cubicBezTo>
                <a:cubicBezTo>
                  <a:pt x="15723" y="16393"/>
                  <a:pt x="15723" y="16440"/>
                  <a:pt x="15708" y="16487"/>
                </a:cubicBezTo>
                <a:cubicBezTo>
                  <a:pt x="15589" y="16768"/>
                  <a:pt x="15619" y="16971"/>
                  <a:pt x="15900" y="17143"/>
                </a:cubicBezTo>
                <a:cubicBezTo>
                  <a:pt x="16019" y="17221"/>
                  <a:pt x="16093" y="17346"/>
                  <a:pt x="16196" y="17440"/>
                </a:cubicBezTo>
                <a:cubicBezTo>
                  <a:pt x="16034" y="17502"/>
                  <a:pt x="15885" y="17596"/>
                  <a:pt x="15708" y="17611"/>
                </a:cubicBezTo>
                <a:cubicBezTo>
                  <a:pt x="15530" y="17627"/>
                  <a:pt x="15323" y="17486"/>
                  <a:pt x="15175" y="17533"/>
                </a:cubicBezTo>
                <a:cubicBezTo>
                  <a:pt x="14805" y="17643"/>
                  <a:pt x="14361" y="17440"/>
                  <a:pt x="14035" y="17783"/>
                </a:cubicBezTo>
                <a:cubicBezTo>
                  <a:pt x="13990" y="17830"/>
                  <a:pt x="13813" y="17768"/>
                  <a:pt x="13694" y="17736"/>
                </a:cubicBezTo>
                <a:cubicBezTo>
                  <a:pt x="13532" y="17705"/>
                  <a:pt x="13383" y="17658"/>
                  <a:pt x="13221" y="17627"/>
                </a:cubicBezTo>
                <a:cubicBezTo>
                  <a:pt x="13650" y="17892"/>
                  <a:pt x="14109" y="18064"/>
                  <a:pt x="14553" y="18252"/>
                </a:cubicBezTo>
                <a:cubicBezTo>
                  <a:pt x="14657" y="18299"/>
                  <a:pt x="14775" y="18392"/>
                  <a:pt x="14834" y="18502"/>
                </a:cubicBezTo>
                <a:cubicBezTo>
                  <a:pt x="14864" y="18564"/>
                  <a:pt x="14820" y="18736"/>
                  <a:pt x="14760" y="18751"/>
                </a:cubicBezTo>
                <a:cubicBezTo>
                  <a:pt x="14657" y="18798"/>
                  <a:pt x="14509" y="18798"/>
                  <a:pt x="14375" y="18783"/>
                </a:cubicBezTo>
                <a:cubicBezTo>
                  <a:pt x="14272" y="18767"/>
                  <a:pt x="14183" y="18673"/>
                  <a:pt x="14094" y="18627"/>
                </a:cubicBezTo>
                <a:cubicBezTo>
                  <a:pt x="13694" y="18455"/>
                  <a:pt x="13295" y="18283"/>
                  <a:pt x="12910" y="18111"/>
                </a:cubicBezTo>
                <a:cubicBezTo>
                  <a:pt x="12925" y="18127"/>
                  <a:pt x="12939" y="18127"/>
                  <a:pt x="12954" y="18142"/>
                </a:cubicBezTo>
                <a:cubicBezTo>
                  <a:pt x="13398" y="18517"/>
                  <a:pt x="14035" y="18642"/>
                  <a:pt x="14583" y="18908"/>
                </a:cubicBezTo>
                <a:cubicBezTo>
                  <a:pt x="14671" y="18955"/>
                  <a:pt x="14731" y="19189"/>
                  <a:pt x="14701" y="19283"/>
                </a:cubicBezTo>
                <a:cubicBezTo>
                  <a:pt x="14583" y="19564"/>
                  <a:pt x="14612" y="19767"/>
                  <a:pt x="14894" y="19938"/>
                </a:cubicBezTo>
                <a:cubicBezTo>
                  <a:pt x="15012" y="20017"/>
                  <a:pt x="15086" y="20142"/>
                  <a:pt x="15190" y="20235"/>
                </a:cubicBezTo>
                <a:cubicBezTo>
                  <a:pt x="15027" y="20298"/>
                  <a:pt x="14879" y="20391"/>
                  <a:pt x="14701" y="20407"/>
                </a:cubicBezTo>
                <a:cubicBezTo>
                  <a:pt x="14523" y="20423"/>
                  <a:pt x="14316" y="20282"/>
                  <a:pt x="14168" y="20329"/>
                </a:cubicBezTo>
                <a:cubicBezTo>
                  <a:pt x="13798" y="20438"/>
                  <a:pt x="13354" y="20235"/>
                  <a:pt x="13028" y="20579"/>
                </a:cubicBezTo>
                <a:cubicBezTo>
                  <a:pt x="12984" y="20626"/>
                  <a:pt x="12806" y="20563"/>
                  <a:pt x="12688" y="20532"/>
                </a:cubicBezTo>
                <a:cubicBezTo>
                  <a:pt x="12525" y="20501"/>
                  <a:pt x="12377" y="20454"/>
                  <a:pt x="12214" y="20423"/>
                </a:cubicBezTo>
                <a:cubicBezTo>
                  <a:pt x="12643" y="20688"/>
                  <a:pt x="13102" y="20860"/>
                  <a:pt x="13546" y="21047"/>
                </a:cubicBezTo>
                <a:cubicBezTo>
                  <a:pt x="13650" y="21094"/>
                  <a:pt x="13768" y="21188"/>
                  <a:pt x="13828" y="21297"/>
                </a:cubicBezTo>
                <a:cubicBezTo>
                  <a:pt x="13857" y="21360"/>
                  <a:pt x="13813" y="21532"/>
                  <a:pt x="13754" y="21547"/>
                </a:cubicBezTo>
                <a:cubicBezTo>
                  <a:pt x="13650" y="21594"/>
                  <a:pt x="13502" y="21594"/>
                  <a:pt x="13369" y="21578"/>
                </a:cubicBezTo>
                <a:cubicBezTo>
                  <a:pt x="13265" y="21563"/>
                  <a:pt x="13176" y="21469"/>
                  <a:pt x="13087" y="21422"/>
                </a:cubicBezTo>
                <a:cubicBezTo>
                  <a:pt x="10230" y="20173"/>
                  <a:pt x="7358" y="18954"/>
                  <a:pt x="4515" y="17674"/>
                </a:cubicBezTo>
                <a:cubicBezTo>
                  <a:pt x="3035" y="17002"/>
                  <a:pt x="1614" y="16237"/>
                  <a:pt x="163" y="15503"/>
                </a:cubicBezTo>
                <a:cubicBezTo>
                  <a:pt x="89" y="15456"/>
                  <a:pt x="44" y="15331"/>
                  <a:pt x="0" y="15237"/>
                </a:cubicBezTo>
                <a:cubicBezTo>
                  <a:pt x="104" y="15222"/>
                  <a:pt x="222" y="15159"/>
                  <a:pt x="326" y="1519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925E3B4D-5785-674A-A9BD-554420E8DC4E}"/>
              </a:ext>
            </a:extLst>
          </p:cNvPr>
          <p:cNvSpPr/>
          <p:nvPr/>
        </p:nvSpPr>
        <p:spPr>
          <a:xfrm>
            <a:off x="1127448" y="1394464"/>
            <a:ext cx="2967645" cy="2744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501" extrusionOk="0">
                <a:moveTo>
                  <a:pt x="6037" y="1642"/>
                </a:moveTo>
                <a:cubicBezTo>
                  <a:pt x="6348" y="1642"/>
                  <a:pt x="6688" y="1931"/>
                  <a:pt x="6984" y="2301"/>
                </a:cubicBezTo>
                <a:cubicBezTo>
                  <a:pt x="7043" y="2381"/>
                  <a:pt x="7220" y="2446"/>
                  <a:pt x="7309" y="2414"/>
                </a:cubicBezTo>
                <a:cubicBezTo>
                  <a:pt x="9366" y="1706"/>
                  <a:pt x="11422" y="966"/>
                  <a:pt x="13464" y="242"/>
                </a:cubicBezTo>
                <a:cubicBezTo>
                  <a:pt x="13804" y="130"/>
                  <a:pt x="14159" y="33"/>
                  <a:pt x="14514" y="1"/>
                </a:cubicBezTo>
                <a:cubicBezTo>
                  <a:pt x="14647" y="-15"/>
                  <a:pt x="14854" y="178"/>
                  <a:pt x="14914" y="323"/>
                </a:cubicBezTo>
                <a:cubicBezTo>
                  <a:pt x="15298" y="1223"/>
                  <a:pt x="15609" y="2156"/>
                  <a:pt x="16008" y="3041"/>
                </a:cubicBezTo>
                <a:cubicBezTo>
                  <a:pt x="16645" y="4472"/>
                  <a:pt x="17296" y="5904"/>
                  <a:pt x="17991" y="7303"/>
                </a:cubicBezTo>
                <a:cubicBezTo>
                  <a:pt x="18538" y="8413"/>
                  <a:pt x="19160" y="9474"/>
                  <a:pt x="19781" y="10536"/>
                </a:cubicBezTo>
                <a:cubicBezTo>
                  <a:pt x="20180" y="11227"/>
                  <a:pt x="20669" y="11871"/>
                  <a:pt x="21098" y="12562"/>
                </a:cubicBezTo>
                <a:cubicBezTo>
                  <a:pt x="21512" y="13254"/>
                  <a:pt x="21482" y="13608"/>
                  <a:pt x="20965" y="14235"/>
                </a:cubicBezTo>
                <a:cubicBezTo>
                  <a:pt x="20595" y="14685"/>
                  <a:pt x="20195" y="15119"/>
                  <a:pt x="19766" y="15489"/>
                </a:cubicBezTo>
                <a:cubicBezTo>
                  <a:pt x="18923" y="16229"/>
                  <a:pt x="18050" y="16937"/>
                  <a:pt x="17162" y="17628"/>
                </a:cubicBezTo>
                <a:cubicBezTo>
                  <a:pt x="16511" y="18127"/>
                  <a:pt x="15875" y="18658"/>
                  <a:pt x="15150" y="19012"/>
                </a:cubicBezTo>
                <a:cubicBezTo>
                  <a:pt x="13819" y="19671"/>
                  <a:pt x="12443" y="20202"/>
                  <a:pt x="11082" y="20765"/>
                </a:cubicBezTo>
                <a:cubicBezTo>
                  <a:pt x="10475" y="21022"/>
                  <a:pt x="9854" y="21231"/>
                  <a:pt x="9233" y="21456"/>
                </a:cubicBezTo>
                <a:cubicBezTo>
                  <a:pt x="8892" y="21585"/>
                  <a:pt x="8700" y="21424"/>
                  <a:pt x="8493" y="21102"/>
                </a:cubicBezTo>
                <a:cubicBezTo>
                  <a:pt x="7724" y="19816"/>
                  <a:pt x="6925" y="18561"/>
                  <a:pt x="6140" y="17291"/>
                </a:cubicBezTo>
                <a:cubicBezTo>
                  <a:pt x="5623" y="16454"/>
                  <a:pt x="5105" y="15618"/>
                  <a:pt x="4631" y="14750"/>
                </a:cubicBezTo>
                <a:cubicBezTo>
                  <a:pt x="3611" y="12868"/>
                  <a:pt x="2605" y="10970"/>
                  <a:pt x="1613" y="9056"/>
                </a:cubicBezTo>
                <a:cubicBezTo>
                  <a:pt x="1096" y="8059"/>
                  <a:pt x="593" y="7046"/>
                  <a:pt x="75" y="6032"/>
                </a:cubicBezTo>
                <a:cubicBezTo>
                  <a:pt x="-88" y="5711"/>
                  <a:pt x="30" y="5518"/>
                  <a:pt x="297" y="5405"/>
                </a:cubicBezTo>
                <a:cubicBezTo>
                  <a:pt x="1184" y="5003"/>
                  <a:pt x="2087" y="4585"/>
                  <a:pt x="2989" y="4199"/>
                </a:cubicBezTo>
                <a:cubicBezTo>
                  <a:pt x="3404" y="4022"/>
                  <a:pt x="3833" y="3877"/>
                  <a:pt x="4247" y="3700"/>
                </a:cubicBezTo>
                <a:cubicBezTo>
                  <a:pt x="4306" y="3668"/>
                  <a:pt x="4395" y="3588"/>
                  <a:pt x="4395" y="3523"/>
                </a:cubicBezTo>
                <a:cubicBezTo>
                  <a:pt x="4365" y="2542"/>
                  <a:pt x="5001" y="1722"/>
                  <a:pt x="6037" y="1642"/>
                </a:cubicBezTo>
                <a:close/>
                <a:moveTo>
                  <a:pt x="1244" y="5116"/>
                </a:moveTo>
                <a:cubicBezTo>
                  <a:pt x="992" y="5196"/>
                  <a:pt x="740" y="5293"/>
                  <a:pt x="459" y="5389"/>
                </a:cubicBezTo>
                <a:cubicBezTo>
                  <a:pt x="770" y="6032"/>
                  <a:pt x="1036" y="6627"/>
                  <a:pt x="1332" y="7190"/>
                </a:cubicBezTo>
                <a:cubicBezTo>
                  <a:pt x="2649" y="9667"/>
                  <a:pt x="3907" y="12176"/>
                  <a:pt x="5297" y="14605"/>
                </a:cubicBezTo>
                <a:cubicBezTo>
                  <a:pt x="6451" y="16631"/>
                  <a:pt x="7738" y="18577"/>
                  <a:pt x="8981" y="20540"/>
                </a:cubicBezTo>
                <a:cubicBezTo>
                  <a:pt x="9040" y="20652"/>
                  <a:pt x="9277" y="20716"/>
                  <a:pt x="9395" y="20684"/>
                </a:cubicBezTo>
                <a:cubicBezTo>
                  <a:pt x="10209" y="20395"/>
                  <a:pt x="11008" y="20025"/>
                  <a:pt x="11836" y="19751"/>
                </a:cubicBezTo>
                <a:cubicBezTo>
                  <a:pt x="12961" y="19365"/>
                  <a:pt x="13982" y="18835"/>
                  <a:pt x="14692" y="17789"/>
                </a:cubicBezTo>
                <a:cubicBezTo>
                  <a:pt x="15313" y="16889"/>
                  <a:pt x="15920" y="15972"/>
                  <a:pt x="16437" y="14991"/>
                </a:cubicBezTo>
                <a:cubicBezTo>
                  <a:pt x="16748" y="14412"/>
                  <a:pt x="16896" y="13720"/>
                  <a:pt x="17118" y="13093"/>
                </a:cubicBezTo>
                <a:cubicBezTo>
                  <a:pt x="17236" y="12755"/>
                  <a:pt x="17458" y="12691"/>
                  <a:pt x="17725" y="12852"/>
                </a:cubicBezTo>
                <a:cubicBezTo>
                  <a:pt x="17902" y="12948"/>
                  <a:pt x="18020" y="13189"/>
                  <a:pt x="18198" y="13254"/>
                </a:cubicBezTo>
                <a:cubicBezTo>
                  <a:pt x="18938" y="13527"/>
                  <a:pt x="19663" y="13463"/>
                  <a:pt x="20358" y="13029"/>
                </a:cubicBezTo>
                <a:cubicBezTo>
                  <a:pt x="20402" y="12996"/>
                  <a:pt x="20402" y="12771"/>
                  <a:pt x="20343" y="12691"/>
                </a:cubicBezTo>
                <a:cubicBezTo>
                  <a:pt x="20062" y="12208"/>
                  <a:pt x="19722" y="11758"/>
                  <a:pt x="19456" y="11276"/>
                </a:cubicBezTo>
                <a:cubicBezTo>
                  <a:pt x="18731" y="9908"/>
                  <a:pt x="18006" y="8541"/>
                  <a:pt x="17340" y="7142"/>
                </a:cubicBezTo>
                <a:cubicBezTo>
                  <a:pt x="16437" y="5244"/>
                  <a:pt x="15550" y="3330"/>
                  <a:pt x="14736" y="1384"/>
                </a:cubicBezTo>
                <a:cubicBezTo>
                  <a:pt x="14470" y="757"/>
                  <a:pt x="14248" y="709"/>
                  <a:pt x="13700" y="902"/>
                </a:cubicBezTo>
                <a:cubicBezTo>
                  <a:pt x="11629" y="1625"/>
                  <a:pt x="9528" y="2285"/>
                  <a:pt x="7457" y="2976"/>
                </a:cubicBezTo>
                <a:cubicBezTo>
                  <a:pt x="7354" y="3009"/>
                  <a:pt x="7220" y="3121"/>
                  <a:pt x="7220" y="3218"/>
                </a:cubicBezTo>
                <a:cubicBezTo>
                  <a:pt x="7117" y="4006"/>
                  <a:pt x="7058" y="4810"/>
                  <a:pt x="6939" y="5614"/>
                </a:cubicBezTo>
                <a:cubicBezTo>
                  <a:pt x="6851" y="6225"/>
                  <a:pt x="6762" y="6869"/>
                  <a:pt x="6555" y="7448"/>
                </a:cubicBezTo>
                <a:cubicBezTo>
                  <a:pt x="6318" y="8123"/>
                  <a:pt x="5800" y="8300"/>
                  <a:pt x="5134" y="8075"/>
                </a:cubicBezTo>
                <a:cubicBezTo>
                  <a:pt x="4750" y="7946"/>
                  <a:pt x="4395" y="7206"/>
                  <a:pt x="4498" y="6692"/>
                </a:cubicBezTo>
                <a:cubicBezTo>
                  <a:pt x="4617" y="6097"/>
                  <a:pt x="4735" y="5486"/>
                  <a:pt x="4883" y="4907"/>
                </a:cubicBezTo>
                <a:cubicBezTo>
                  <a:pt x="4927" y="4746"/>
                  <a:pt x="5090" y="4553"/>
                  <a:pt x="5223" y="4537"/>
                </a:cubicBezTo>
                <a:cubicBezTo>
                  <a:pt x="5327" y="4521"/>
                  <a:pt x="5519" y="4713"/>
                  <a:pt x="5578" y="4858"/>
                </a:cubicBezTo>
                <a:cubicBezTo>
                  <a:pt x="5637" y="4987"/>
                  <a:pt x="5608" y="5196"/>
                  <a:pt x="5564" y="5341"/>
                </a:cubicBezTo>
                <a:cubicBezTo>
                  <a:pt x="5416" y="5823"/>
                  <a:pt x="5194" y="6290"/>
                  <a:pt x="5090" y="6788"/>
                </a:cubicBezTo>
                <a:cubicBezTo>
                  <a:pt x="5046" y="6981"/>
                  <a:pt x="5179" y="7239"/>
                  <a:pt x="5282" y="7432"/>
                </a:cubicBezTo>
                <a:cubicBezTo>
                  <a:pt x="5327" y="7512"/>
                  <a:pt x="5578" y="7544"/>
                  <a:pt x="5623" y="7496"/>
                </a:cubicBezTo>
                <a:cubicBezTo>
                  <a:pt x="5815" y="7271"/>
                  <a:pt x="6037" y="7046"/>
                  <a:pt x="6111" y="6772"/>
                </a:cubicBezTo>
                <a:cubicBezTo>
                  <a:pt x="6259" y="6193"/>
                  <a:pt x="6333" y="5582"/>
                  <a:pt x="6422" y="4971"/>
                </a:cubicBezTo>
                <a:cubicBezTo>
                  <a:pt x="6496" y="4456"/>
                  <a:pt x="6570" y="3942"/>
                  <a:pt x="6644" y="3379"/>
                </a:cubicBezTo>
                <a:cubicBezTo>
                  <a:pt x="4735" y="4102"/>
                  <a:pt x="2915" y="4794"/>
                  <a:pt x="962" y="5534"/>
                </a:cubicBezTo>
                <a:cubicBezTo>
                  <a:pt x="1110" y="5260"/>
                  <a:pt x="1184" y="5196"/>
                  <a:pt x="1244" y="5116"/>
                </a:cubicBezTo>
                <a:cubicBezTo>
                  <a:pt x="1303" y="5100"/>
                  <a:pt x="1377" y="5100"/>
                  <a:pt x="1451" y="5083"/>
                </a:cubicBezTo>
                <a:cubicBezTo>
                  <a:pt x="1436" y="5051"/>
                  <a:pt x="1436" y="5019"/>
                  <a:pt x="1421" y="5003"/>
                </a:cubicBezTo>
                <a:cubicBezTo>
                  <a:pt x="1362" y="5035"/>
                  <a:pt x="1303" y="5083"/>
                  <a:pt x="1244" y="5116"/>
                </a:cubicBezTo>
                <a:close/>
                <a:moveTo>
                  <a:pt x="20151" y="14187"/>
                </a:moveTo>
                <a:cubicBezTo>
                  <a:pt x="20136" y="14138"/>
                  <a:pt x="20107" y="14090"/>
                  <a:pt x="20092" y="14058"/>
                </a:cubicBezTo>
                <a:cubicBezTo>
                  <a:pt x="19988" y="14058"/>
                  <a:pt x="19870" y="14042"/>
                  <a:pt x="19766" y="14042"/>
                </a:cubicBezTo>
                <a:cubicBezTo>
                  <a:pt x="19219" y="14010"/>
                  <a:pt x="18671" y="14010"/>
                  <a:pt x="18139" y="13913"/>
                </a:cubicBezTo>
                <a:cubicBezTo>
                  <a:pt x="17754" y="13849"/>
                  <a:pt x="17606" y="14026"/>
                  <a:pt x="17458" y="14347"/>
                </a:cubicBezTo>
                <a:cubicBezTo>
                  <a:pt x="17148" y="15023"/>
                  <a:pt x="16837" y="15715"/>
                  <a:pt x="16482" y="16358"/>
                </a:cubicBezTo>
                <a:cubicBezTo>
                  <a:pt x="16201" y="16873"/>
                  <a:pt x="15861" y="17339"/>
                  <a:pt x="15535" y="17838"/>
                </a:cubicBezTo>
                <a:cubicBezTo>
                  <a:pt x="15565" y="17870"/>
                  <a:pt x="15594" y="17902"/>
                  <a:pt x="15624" y="17934"/>
                </a:cubicBezTo>
                <a:cubicBezTo>
                  <a:pt x="17133" y="16680"/>
                  <a:pt x="18642" y="15441"/>
                  <a:pt x="20151" y="14187"/>
                </a:cubicBezTo>
                <a:close/>
                <a:moveTo>
                  <a:pt x="6599" y="2687"/>
                </a:moveTo>
                <a:cubicBezTo>
                  <a:pt x="6348" y="2269"/>
                  <a:pt x="6007" y="2237"/>
                  <a:pt x="5682" y="2365"/>
                </a:cubicBezTo>
                <a:cubicBezTo>
                  <a:pt x="5253" y="2526"/>
                  <a:pt x="5031" y="2896"/>
                  <a:pt x="4868" y="3443"/>
                </a:cubicBezTo>
                <a:cubicBezTo>
                  <a:pt x="5490" y="3170"/>
                  <a:pt x="6022" y="2944"/>
                  <a:pt x="6599" y="268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5B16AA31-0F18-684F-837E-223F0777DAAF}"/>
              </a:ext>
            </a:extLst>
          </p:cNvPr>
          <p:cNvSpPr/>
          <p:nvPr/>
        </p:nvSpPr>
        <p:spPr>
          <a:xfrm>
            <a:off x="3468174" y="3304004"/>
            <a:ext cx="2967646" cy="2745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503" extrusionOk="0">
                <a:moveTo>
                  <a:pt x="16988" y="3523"/>
                </a:moveTo>
                <a:cubicBezTo>
                  <a:pt x="16988" y="3588"/>
                  <a:pt x="17077" y="3668"/>
                  <a:pt x="17136" y="3700"/>
                </a:cubicBezTo>
                <a:cubicBezTo>
                  <a:pt x="17550" y="3877"/>
                  <a:pt x="17979" y="4022"/>
                  <a:pt x="18394" y="4199"/>
                </a:cubicBezTo>
                <a:cubicBezTo>
                  <a:pt x="19296" y="4585"/>
                  <a:pt x="20184" y="5003"/>
                  <a:pt x="21086" y="5405"/>
                </a:cubicBezTo>
                <a:cubicBezTo>
                  <a:pt x="21353" y="5534"/>
                  <a:pt x="21471" y="5727"/>
                  <a:pt x="21308" y="6032"/>
                </a:cubicBezTo>
                <a:cubicBezTo>
                  <a:pt x="20790" y="7046"/>
                  <a:pt x="20302" y="8059"/>
                  <a:pt x="19770" y="9056"/>
                </a:cubicBezTo>
                <a:cubicBezTo>
                  <a:pt x="18778" y="10954"/>
                  <a:pt x="17772" y="12852"/>
                  <a:pt x="16752" y="14750"/>
                </a:cubicBezTo>
                <a:cubicBezTo>
                  <a:pt x="16278" y="15618"/>
                  <a:pt x="15760" y="16454"/>
                  <a:pt x="15243" y="17291"/>
                </a:cubicBezTo>
                <a:cubicBezTo>
                  <a:pt x="14458" y="18561"/>
                  <a:pt x="13645" y="19816"/>
                  <a:pt x="12890" y="21102"/>
                </a:cubicBezTo>
                <a:cubicBezTo>
                  <a:pt x="12698" y="21440"/>
                  <a:pt x="12491" y="21585"/>
                  <a:pt x="12150" y="21456"/>
                </a:cubicBezTo>
                <a:cubicBezTo>
                  <a:pt x="11529" y="21231"/>
                  <a:pt x="10908" y="21022"/>
                  <a:pt x="10301" y="20765"/>
                </a:cubicBezTo>
                <a:cubicBezTo>
                  <a:pt x="8940" y="20202"/>
                  <a:pt x="7564" y="19655"/>
                  <a:pt x="6233" y="19012"/>
                </a:cubicBezTo>
                <a:cubicBezTo>
                  <a:pt x="5522" y="18658"/>
                  <a:pt x="4872" y="18127"/>
                  <a:pt x="4221" y="17628"/>
                </a:cubicBezTo>
                <a:cubicBezTo>
                  <a:pt x="3333" y="16937"/>
                  <a:pt x="2460" y="16229"/>
                  <a:pt x="1617" y="15489"/>
                </a:cubicBezTo>
                <a:cubicBezTo>
                  <a:pt x="1188" y="15119"/>
                  <a:pt x="788" y="14685"/>
                  <a:pt x="418" y="14235"/>
                </a:cubicBezTo>
                <a:cubicBezTo>
                  <a:pt x="-99" y="13624"/>
                  <a:pt x="-129" y="13254"/>
                  <a:pt x="285" y="12562"/>
                </a:cubicBezTo>
                <a:cubicBezTo>
                  <a:pt x="699" y="11871"/>
                  <a:pt x="1188" y="11243"/>
                  <a:pt x="1602" y="10536"/>
                </a:cubicBezTo>
                <a:cubicBezTo>
                  <a:pt x="2223" y="9474"/>
                  <a:pt x="2830" y="8413"/>
                  <a:pt x="3392" y="7303"/>
                </a:cubicBezTo>
                <a:cubicBezTo>
                  <a:pt x="4087" y="5904"/>
                  <a:pt x="4738" y="4472"/>
                  <a:pt x="5375" y="3041"/>
                </a:cubicBezTo>
                <a:cubicBezTo>
                  <a:pt x="5774" y="2156"/>
                  <a:pt x="6085" y="1223"/>
                  <a:pt x="6469" y="323"/>
                </a:cubicBezTo>
                <a:cubicBezTo>
                  <a:pt x="6529" y="178"/>
                  <a:pt x="6736" y="-15"/>
                  <a:pt x="6869" y="1"/>
                </a:cubicBezTo>
                <a:cubicBezTo>
                  <a:pt x="7224" y="33"/>
                  <a:pt x="7579" y="130"/>
                  <a:pt x="7919" y="242"/>
                </a:cubicBezTo>
                <a:cubicBezTo>
                  <a:pt x="9976" y="966"/>
                  <a:pt x="12017" y="1690"/>
                  <a:pt x="14074" y="2414"/>
                </a:cubicBezTo>
                <a:cubicBezTo>
                  <a:pt x="14162" y="2446"/>
                  <a:pt x="14340" y="2381"/>
                  <a:pt x="14399" y="2301"/>
                </a:cubicBezTo>
                <a:cubicBezTo>
                  <a:pt x="14710" y="1931"/>
                  <a:pt x="15035" y="1642"/>
                  <a:pt x="15346" y="1642"/>
                </a:cubicBezTo>
                <a:cubicBezTo>
                  <a:pt x="16382" y="1738"/>
                  <a:pt x="17018" y="2542"/>
                  <a:pt x="16988" y="3523"/>
                </a:cubicBezTo>
                <a:close/>
                <a:moveTo>
                  <a:pt x="19962" y="5019"/>
                </a:moveTo>
                <a:cubicBezTo>
                  <a:pt x="19947" y="5051"/>
                  <a:pt x="19947" y="5083"/>
                  <a:pt x="19932" y="5100"/>
                </a:cubicBezTo>
                <a:cubicBezTo>
                  <a:pt x="20006" y="5116"/>
                  <a:pt x="20066" y="5116"/>
                  <a:pt x="20140" y="5132"/>
                </a:cubicBezTo>
                <a:cubicBezTo>
                  <a:pt x="20199" y="5196"/>
                  <a:pt x="20258" y="5276"/>
                  <a:pt x="20435" y="5486"/>
                </a:cubicBezTo>
                <a:cubicBezTo>
                  <a:pt x="18483" y="4746"/>
                  <a:pt x="16663" y="4054"/>
                  <a:pt x="14754" y="3330"/>
                </a:cubicBezTo>
                <a:cubicBezTo>
                  <a:pt x="14828" y="3893"/>
                  <a:pt x="14887" y="4408"/>
                  <a:pt x="14976" y="4923"/>
                </a:cubicBezTo>
                <a:cubicBezTo>
                  <a:pt x="15065" y="5518"/>
                  <a:pt x="15139" y="6145"/>
                  <a:pt x="15287" y="6724"/>
                </a:cubicBezTo>
                <a:cubicBezTo>
                  <a:pt x="15361" y="6997"/>
                  <a:pt x="15583" y="7239"/>
                  <a:pt x="15775" y="7448"/>
                </a:cubicBezTo>
                <a:cubicBezTo>
                  <a:pt x="15820" y="7496"/>
                  <a:pt x="16071" y="7464"/>
                  <a:pt x="16115" y="7383"/>
                </a:cubicBezTo>
                <a:cubicBezTo>
                  <a:pt x="16219" y="7190"/>
                  <a:pt x="16352" y="6933"/>
                  <a:pt x="16308" y="6740"/>
                </a:cubicBezTo>
                <a:cubicBezTo>
                  <a:pt x="16189" y="6241"/>
                  <a:pt x="15982" y="5791"/>
                  <a:pt x="15834" y="5292"/>
                </a:cubicBezTo>
                <a:cubicBezTo>
                  <a:pt x="15790" y="5148"/>
                  <a:pt x="15760" y="4939"/>
                  <a:pt x="15820" y="4810"/>
                </a:cubicBezTo>
                <a:cubicBezTo>
                  <a:pt x="15879" y="4665"/>
                  <a:pt x="16071" y="4472"/>
                  <a:pt x="16175" y="4488"/>
                </a:cubicBezTo>
                <a:cubicBezTo>
                  <a:pt x="16308" y="4504"/>
                  <a:pt x="16470" y="4713"/>
                  <a:pt x="16515" y="4858"/>
                </a:cubicBezTo>
                <a:cubicBezTo>
                  <a:pt x="16678" y="5453"/>
                  <a:pt x="16796" y="6048"/>
                  <a:pt x="16900" y="6644"/>
                </a:cubicBezTo>
                <a:cubicBezTo>
                  <a:pt x="17003" y="7158"/>
                  <a:pt x="16648" y="7898"/>
                  <a:pt x="16263" y="8027"/>
                </a:cubicBezTo>
                <a:cubicBezTo>
                  <a:pt x="15598" y="8252"/>
                  <a:pt x="15065" y="8075"/>
                  <a:pt x="14843" y="7399"/>
                </a:cubicBezTo>
                <a:cubicBezTo>
                  <a:pt x="14636" y="6820"/>
                  <a:pt x="14547" y="6193"/>
                  <a:pt x="14458" y="5566"/>
                </a:cubicBezTo>
                <a:cubicBezTo>
                  <a:pt x="14340" y="4778"/>
                  <a:pt x="14281" y="3974"/>
                  <a:pt x="14177" y="3169"/>
                </a:cubicBezTo>
                <a:cubicBezTo>
                  <a:pt x="14163" y="3073"/>
                  <a:pt x="14029" y="2960"/>
                  <a:pt x="13941" y="2928"/>
                </a:cubicBezTo>
                <a:cubicBezTo>
                  <a:pt x="11855" y="2237"/>
                  <a:pt x="9769" y="1577"/>
                  <a:pt x="7697" y="853"/>
                </a:cubicBezTo>
                <a:cubicBezTo>
                  <a:pt x="7150" y="660"/>
                  <a:pt x="6928" y="725"/>
                  <a:pt x="6662" y="1336"/>
                </a:cubicBezTo>
                <a:cubicBezTo>
                  <a:pt x="5848" y="3282"/>
                  <a:pt x="4960" y="5196"/>
                  <a:pt x="4058" y="7094"/>
                </a:cubicBezTo>
                <a:cubicBezTo>
                  <a:pt x="3392" y="8493"/>
                  <a:pt x="2667" y="9860"/>
                  <a:pt x="1942" y="11227"/>
                </a:cubicBezTo>
                <a:cubicBezTo>
                  <a:pt x="1676" y="11726"/>
                  <a:pt x="1336" y="12160"/>
                  <a:pt x="1055" y="12643"/>
                </a:cubicBezTo>
                <a:cubicBezTo>
                  <a:pt x="1010" y="12723"/>
                  <a:pt x="995" y="12964"/>
                  <a:pt x="1040" y="12980"/>
                </a:cubicBezTo>
                <a:cubicBezTo>
                  <a:pt x="1720" y="13415"/>
                  <a:pt x="2460" y="13479"/>
                  <a:pt x="3200" y="13206"/>
                </a:cubicBezTo>
                <a:cubicBezTo>
                  <a:pt x="3377" y="13141"/>
                  <a:pt x="3496" y="12916"/>
                  <a:pt x="3673" y="12803"/>
                </a:cubicBezTo>
                <a:cubicBezTo>
                  <a:pt x="3940" y="12643"/>
                  <a:pt x="4161" y="12707"/>
                  <a:pt x="4280" y="13045"/>
                </a:cubicBezTo>
                <a:cubicBezTo>
                  <a:pt x="4502" y="13688"/>
                  <a:pt x="4650" y="14364"/>
                  <a:pt x="4960" y="14943"/>
                </a:cubicBezTo>
                <a:cubicBezTo>
                  <a:pt x="5478" y="15908"/>
                  <a:pt x="6085" y="16840"/>
                  <a:pt x="6706" y="17741"/>
                </a:cubicBezTo>
                <a:cubicBezTo>
                  <a:pt x="7416" y="18786"/>
                  <a:pt x="8437" y="19317"/>
                  <a:pt x="9561" y="19703"/>
                </a:cubicBezTo>
                <a:cubicBezTo>
                  <a:pt x="10375" y="19977"/>
                  <a:pt x="11174" y="20347"/>
                  <a:pt x="12003" y="20636"/>
                </a:cubicBezTo>
                <a:cubicBezTo>
                  <a:pt x="12121" y="20684"/>
                  <a:pt x="12358" y="20604"/>
                  <a:pt x="12417" y="20507"/>
                </a:cubicBezTo>
                <a:cubicBezTo>
                  <a:pt x="13660" y="18545"/>
                  <a:pt x="14947" y="16599"/>
                  <a:pt x="16101" y="14573"/>
                </a:cubicBezTo>
                <a:cubicBezTo>
                  <a:pt x="17477" y="12144"/>
                  <a:pt x="18749" y="9635"/>
                  <a:pt x="20066" y="7158"/>
                </a:cubicBezTo>
                <a:cubicBezTo>
                  <a:pt x="20361" y="6595"/>
                  <a:pt x="20628" y="6000"/>
                  <a:pt x="20938" y="5357"/>
                </a:cubicBezTo>
                <a:cubicBezTo>
                  <a:pt x="20657" y="5260"/>
                  <a:pt x="20406" y="5180"/>
                  <a:pt x="20154" y="5083"/>
                </a:cubicBezTo>
                <a:cubicBezTo>
                  <a:pt x="20080" y="5100"/>
                  <a:pt x="20021" y="5051"/>
                  <a:pt x="19962" y="5019"/>
                </a:cubicBezTo>
                <a:close/>
                <a:moveTo>
                  <a:pt x="5759" y="17934"/>
                </a:moveTo>
                <a:cubicBezTo>
                  <a:pt x="5789" y="17902"/>
                  <a:pt x="5818" y="17870"/>
                  <a:pt x="5848" y="17838"/>
                </a:cubicBezTo>
                <a:cubicBezTo>
                  <a:pt x="5537" y="17355"/>
                  <a:pt x="5182" y="16873"/>
                  <a:pt x="4901" y="16358"/>
                </a:cubicBezTo>
                <a:cubicBezTo>
                  <a:pt x="4546" y="15698"/>
                  <a:pt x="4235" y="15023"/>
                  <a:pt x="3925" y="14347"/>
                </a:cubicBezTo>
                <a:cubicBezTo>
                  <a:pt x="3777" y="14026"/>
                  <a:pt x="3629" y="13849"/>
                  <a:pt x="3244" y="13913"/>
                </a:cubicBezTo>
                <a:cubicBezTo>
                  <a:pt x="2712" y="14010"/>
                  <a:pt x="2164" y="14010"/>
                  <a:pt x="1617" y="14042"/>
                </a:cubicBezTo>
                <a:cubicBezTo>
                  <a:pt x="1513" y="14042"/>
                  <a:pt x="1395" y="14058"/>
                  <a:pt x="1291" y="14058"/>
                </a:cubicBezTo>
                <a:cubicBezTo>
                  <a:pt x="1276" y="14106"/>
                  <a:pt x="1247" y="14154"/>
                  <a:pt x="1232" y="14187"/>
                </a:cubicBezTo>
                <a:cubicBezTo>
                  <a:pt x="2741" y="15441"/>
                  <a:pt x="4250" y="16696"/>
                  <a:pt x="5759" y="17934"/>
                </a:cubicBezTo>
                <a:close/>
                <a:moveTo>
                  <a:pt x="16515" y="3459"/>
                </a:moveTo>
                <a:cubicBezTo>
                  <a:pt x="16352" y="2912"/>
                  <a:pt x="16130" y="2542"/>
                  <a:pt x="15701" y="2381"/>
                </a:cubicBezTo>
                <a:cubicBezTo>
                  <a:pt x="15376" y="2253"/>
                  <a:pt x="15035" y="2285"/>
                  <a:pt x="14784" y="2703"/>
                </a:cubicBezTo>
                <a:cubicBezTo>
                  <a:pt x="15346" y="2960"/>
                  <a:pt x="15893" y="3186"/>
                  <a:pt x="16515" y="345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4701E98D-C9A2-5041-97A3-9D62939458B0}"/>
              </a:ext>
            </a:extLst>
          </p:cNvPr>
          <p:cNvSpPr/>
          <p:nvPr/>
        </p:nvSpPr>
        <p:spPr>
          <a:xfrm>
            <a:off x="5726771" y="1394464"/>
            <a:ext cx="2967648" cy="2744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501" extrusionOk="0">
                <a:moveTo>
                  <a:pt x="6037" y="1642"/>
                </a:moveTo>
                <a:cubicBezTo>
                  <a:pt x="6348" y="1642"/>
                  <a:pt x="6688" y="1931"/>
                  <a:pt x="6984" y="2301"/>
                </a:cubicBezTo>
                <a:cubicBezTo>
                  <a:pt x="7043" y="2381"/>
                  <a:pt x="7220" y="2446"/>
                  <a:pt x="7309" y="2414"/>
                </a:cubicBezTo>
                <a:cubicBezTo>
                  <a:pt x="9366" y="1706"/>
                  <a:pt x="11422" y="966"/>
                  <a:pt x="13464" y="242"/>
                </a:cubicBezTo>
                <a:cubicBezTo>
                  <a:pt x="13804" y="130"/>
                  <a:pt x="14159" y="33"/>
                  <a:pt x="14514" y="1"/>
                </a:cubicBezTo>
                <a:cubicBezTo>
                  <a:pt x="14647" y="-15"/>
                  <a:pt x="14854" y="178"/>
                  <a:pt x="14914" y="323"/>
                </a:cubicBezTo>
                <a:cubicBezTo>
                  <a:pt x="15298" y="1223"/>
                  <a:pt x="15609" y="2156"/>
                  <a:pt x="16008" y="3041"/>
                </a:cubicBezTo>
                <a:cubicBezTo>
                  <a:pt x="16645" y="4472"/>
                  <a:pt x="17296" y="5904"/>
                  <a:pt x="17991" y="7303"/>
                </a:cubicBezTo>
                <a:cubicBezTo>
                  <a:pt x="18538" y="8413"/>
                  <a:pt x="19160" y="9474"/>
                  <a:pt x="19781" y="10536"/>
                </a:cubicBezTo>
                <a:cubicBezTo>
                  <a:pt x="20180" y="11227"/>
                  <a:pt x="20669" y="11871"/>
                  <a:pt x="21098" y="12562"/>
                </a:cubicBezTo>
                <a:cubicBezTo>
                  <a:pt x="21512" y="13254"/>
                  <a:pt x="21482" y="13608"/>
                  <a:pt x="20965" y="14235"/>
                </a:cubicBezTo>
                <a:cubicBezTo>
                  <a:pt x="20595" y="14685"/>
                  <a:pt x="20195" y="15119"/>
                  <a:pt x="19766" y="15489"/>
                </a:cubicBezTo>
                <a:cubicBezTo>
                  <a:pt x="18923" y="16229"/>
                  <a:pt x="18050" y="16937"/>
                  <a:pt x="17162" y="17628"/>
                </a:cubicBezTo>
                <a:cubicBezTo>
                  <a:pt x="16511" y="18127"/>
                  <a:pt x="15875" y="18658"/>
                  <a:pt x="15150" y="19012"/>
                </a:cubicBezTo>
                <a:cubicBezTo>
                  <a:pt x="13819" y="19671"/>
                  <a:pt x="12443" y="20202"/>
                  <a:pt x="11082" y="20765"/>
                </a:cubicBezTo>
                <a:cubicBezTo>
                  <a:pt x="10475" y="21022"/>
                  <a:pt x="9854" y="21231"/>
                  <a:pt x="9233" y="21456"/>
                </a:cubicBezTo>
                <a:cubicBezTo>
                  <a:pt x="8892" y="21585"/>
                  <a:pt x="8700" y="21424"/>
                  <a:pt x="8493" y="21102"/>
                </a:cubicBezTo>
                <a:cubicBezTo>
                  <a:pt x="7724" y="19816"/>
                  <a:pt x="6925" y="18561"/>
                  <a:pt x="6140" y="17291"/>
                </a:cubicBezTo>
                <a:cubicBezTo>
                  <a:pt x="5623" y="16454"/>
                  <a:pt x="5105" y="15618"/>
                  <a:pt x="4631" y="14750"/>
                </a:cubicBezTo>
                <a:cubicBezTo>
                  <a:pt x="3611" y="12868"/>
                  <a:pt x="2605" y="10970"/>
                  <a:pt x="1613" y="9056"/>
                </a:cubicBezTo>
                <a:cubicBezTo>
                  <a:pt x="1096" y="8059"/>
                  <a:pt x="593" y="7046"/>
                  <a:pt x="75" y="6032"/>
                </a:cubicBezTo>
                <a:cubicBezTo>
                  <a:pt x="-88" y="5711"/>
                  <a:pt x="30" y="5518"/>
                  <a:pt x="297" y="5405"/>
                </a:cubicBezTo>
                <a:cubicBezTo>
                  <a:pt x="1184" y="5003"/>
                  <a:pt x="2087" y="4585"/>
                  <a:pt x="2989" y="4199"/>
                </a:cubicBezTo>
                <a:cubicBezTo>
                  <a:pt x="3404" y="4022"/>
                  <a:pt x="3833" y="3877"/>
                  <a:pt x="4247" y="3700"/>
                </a:cubicBezTo>
                <a:cubicBezTo>
                  <a:pt x="4306" y="3668"/>
                  <a:pt x="4395" y="3588"/>
                  <a:pt x="4395" y="3523"/>
                </a:cubicBezTo>
                <a:cubicBezTo>
                  <a:pt x="4365" y="2542"/>
                  <a:pt x="5001" y="1722"/>
                  <a:pt x="6037" y="1642"/>
                </a:cubicBezTo>
                <a:close/>
                <a:moveTo>
                  <a:pt x="1244" y="5116"/>
                </a:moveTo>
                <a:cubicBezTo>
                  <a:pt x="992" y="5196"/>
                  <a:pt x="740" y="5293"/>
                  <a:pt x="459" y="5389"/>
                </a:cubicBezTo>
                <a:cubicBezTo>
                  <a:pt x="770" y="6032"/>
                  <a:pt x="1036" y="6627"/>
                  <a:pt x="1332" y="7190"/>
                </a:cubicBezTo>
                <a:cubicBezTo>
                  <a:pt x="2634" y="9667"/>
                  <a:pt x="3907" y="12176"/>
                  <a:pt x="5297" y="14605"/>
                </a:cubicBezTo>
                <a:cubicBezTo>
                  <a:pt x="6451" y="16631"/>
                  <a:pt x="7738" y="18577"/>
                  <a:pt x="8981" y="20540"/>
                </a:cubicBezTo>
                <a:cubicBezTo>
                  <a:pt x="9040" y="20652"/>
                  <a:pt x="9277" y="20716"/>
                  <a:pt x="9395" y="20684"/>
                </a:cubicBezTo>
                <a:cubicBezTo>
                  <a:pt x="10209" y="20395"/>
                  <a:pt x="11008" y="20025"/>
                  <a:pt x="11836" y="19751"/>
                </a:cubicBezTo>
                <a:cubicBezTo>
                  <a:pt x="12961" y="19365"/>
                  <a:pt x="13982" y="18835"/>
                  <a:pt x="14692" y="17789"/>
                </a:cubicBezTo>
                <a:cubicBezTo>
                  <a:pt x="15313" y="16889"/>
                  <a:pt x="15920" y="15972"/>
                  <a:pt x="16438" y="14991"/>
                </a:cubicBezTo>
                <a:cubicBezTo>
                  <a:pt x="16748" y="14412"/>
                  <a:pt x="16896" y="13720"/>
                  <a:pt x="17118" y="13093"/>
                </a:cubicBezTo>
                <a:cubicBezTo>
                  <a:pt x="17236" y="12755"/>
                  <a:pt x="17458" y="12691"/>
                  <a:pt x="17725" y="12852"/>
                </a:cubicBezTo>
                <a:cubicBezTo>
                  <a:pt x="17902" y="12948"/>
                  <a:pt x="18021" y="13189"/>
                  <a:pt x="18198" y="13254"/>
                </a:cubicBezTo>
                <a:cubicBezTo>
                  <a:pt x="18938" y="13527"/>
                  <a:pt x="19663" y="13463"/>
                  <a:pt x="20358" y="13029"/>
                </a:cubicBezTo>
                <a:cubicBezTo>
                  <a:pt x="20402" y="12996"/>
                  <a:pt x="20402" y="12771"/>
                  <a:pt x="20343" y="12691"/>
                </a:cubicBezTo>
                <a:cubicBezTo>
                  <a:pt x="20062" y="12208"/>
                  <a:pt x="19722" y="11758"/>
                  <a:pt x="19456" y="11276"/>
                </a:cubicBezTo>
                <a:cubicBezTo>
                  <a:pt x="18731" y="9908"/>
                  <a:pt x="18006" y="8541"/>
                  <a:pt x="17340" y="7142"/>
                </a:cubicBezTo>
                <a:cubicBezTo>
                  <a:pt x="16437" y="5244"/>
                  <a:pt x="15550" y="3330"/>
                  <a:pt x="14736" y="1384"/>
                </a:cubicBezTo>
                <a:cubicBezTo>
                  <a:pt x="14470" y="757"/>
                  <a:pt x="14248" y="709"/>
                  <a:pt x="13701" y="902"/>
                </a:cubicBezTo>
                <a:cubicBezTo>
                  <a:pt x="11629" y="1625"/>
                  <a:pt x="9528" y="2285"/>
                  <a:pt x="7457" y="2976"/>
                </a:cubicBezTo>
                <a:cubicBezTo>
                  <a:pt x="7354" y="3009"/>
                  <a:pt x="7221" y="3121"/>
                  <a:pt x="7221" y="3218"/>
                </a:cubicBezTo>
                <a:cubicBezTo>
                  <a:pt x="7117" y="4006"/>
                  <a:pt x="7058" y="4810"/>
                  <a:pt x="6939" y="5614"/>
                </a:cubicBezTo>
                <a:cubicBezTo>
                  <a:pt x="6851" y="6225"/>
                  <a:pt x="6762" y="6869"/>
                  <a:pt x="6555" y="7448"/>
                </a:cubicBezTo>
                <a:cubicBezTo>
                  <a:pt x="6318" y="8123"/>
                  <a:pt x="5800" y="8300"/>
                  <a:pt x="5134" y="8075"/>
                </a:cubicBezTo>
                <a:cubicBezTo>
                  <a:pt x="4750" y="7946"/>
                  <a:pt x="4395" y="7206"/>
                  <a:pt x="4498" y="6692"/>
                </a:cubicBezTo>
                <a:cubicBezTo>
                  <a:pt x="4617" y="6097"/>
                  <a:pt x="4735" y="5486"/>
                  <a:pt x="4883" y="4907"/>
                </a:cubicBezTo>
                <a:cubicBezTo>
                  <a:pt x="4927" y="4746"/>
                  <a:pt x="5090" y="4553"/>
                  <a:pt x="5223" y="4537"/>
                </a:cubicBezTo>
                <a:cubicBezTo>
                  <a:pt x="5327" y="4521"/>
                  <a:pt x="5519" y="4713"/>
                  <a:pt x="5578" y="4858"/>
                </a:cubicBezTo>
                <a:cubicBezTo>
                  <a:pt x="5638" y="4987"/>
                  <a:pt x="5608" y="5196"/>
                  <a:pt x="5564" y="5341"/>
                </a:cubicBezTo>
                <a:cubicBezTo>
                  <a:pt x="5416" y="5823"/>
                  <a:pt x="5194" y="6290"/>
                  <a:pt x="5090" y="6788"/>
                </a:cubicBezTo>
                <a:cubicBezTo>
                  <a:pt x="5046" y="6981"/>
                  <a:pt x="5179" y="7239"/>
                  <a:pt x="5282" y="7432"/>
                </a:cubicBezTo>
                <a:cubicBezTo>
                  <a:pt x="5327" y="7512"/>
                  <a:pt x="5578" y="7544"/>
                  <a:pt x="5623" y="7496"/>
                </a:cubicBezTo>
                <a:cubicBezTo>
                  <a:pt x="5815" y="7271"/>
                  <a:pt x="6037" y="7046"/>
                  <a:pt x="6111" y="6772"/>
                </a:cubicBezTo>
                <a:cubicBezTo>
                  <a:pt x="6259" y="6193"/>
                  <a:pt x="6333" y="5582"/>
                  <a:pt x="6422" y="4971"/>
                </a:cubicBezTo>
                <a:cubicBezTo>
                  <a:pt x="6496" y="4456"/>
                  <a:pt x="6570" y="3942"/>
                  <a:pt x="6644" y="3379"/>
                </a:cubicBezTo>
                <a:cubicBezTo>
                  <a:pt x="4735" y="4102"/>
                  <a:pt x="2915" y="4794"/>
                  <a:pt x="962" y="5534"/>
                </a:cubicBezTo>
                <a:cubicBezTo>
                  <a:pt x="1125" y="5260"/>
                  <a:pt x="1184" y="5196"/>
                  <a:pt x="1244" y="5116"/>
                </a:cubicBezTo>
                <a:cubicBezTo>
                  <a:pt x="1303" y="5100"/>
                  <a:pt x="1377" y="5100"/>
                  <a:pt x="1451" y="5083"/>
                </a:cubicBezTo>
                <a:cubicBezTo>
                  <a:pt x="1436" y="5051"/>
                  <a:pt x="1436" y="5019"/>
                  <a:pt x="1421" y="5003"/>
                </a:cubicBezTo>
                <a:cubicBezTo>
                  <a:pt x="1362" y="5035"/>
                  <a:pt x="1303" y="5083"/>
                  <a:pt x="1244" y="5116"/>
                </a:cubicBezTo>
                <a:close/>
                <a:moveTo>
                  <a:pt x="20151" y="14187"/>
                </a:moveTo>
                <a:cubicBezTo>
                  <a:pt x="20136" y="14138"/>
                  <a:pt x="20107" y="14090"/>
                  <a:pt x="20092" y="14058"/>
                </a:cubicBezTo>
                <a:cubicBezTo>
                  <a:pt x="19988" y="14058"/>
                  <a:pt x="19870" y="14042"/>
                  <a:pt x="19766" y="14042"/>
                </a:cubicBezTo>
                <a:cubicBezTo>
                  <a:pt x="19219" y="14010"/>
                  <a:pt x="18671" y="14010"/>
                  <a:pt x="18139" y="13913"/>
                </a:cubicBezTo>
                <a:cubicBezTo>
                  <a:pt x="17754" y="13849"/>
                  <a:pt x="17606" y="14026"/>
                  <a:pt x="17458" y="14347"/>
                </a:cubicBezTo>
                <a:cubicBezTo>
                  <a:pt x="17148" y="15023"/>
                  <a:pt x="16837" y="15715"/>
                  <a:pt x="16482" y="16358"/>
                </a:cubicBezTo>
                <a:cubicBezTo>
                  <a:pt x="16201" y="16873"/>
                  <a:pt x="15861" y="17339"/>
                  <a:pt x="15535" y="17838"/>
                </a:cubicBezTo>
                <a:cubicBezTo>
                  <a:pt x="15565" y="17870"/>
                  <a:pt x="15594" y="17902"/>
                  <a:pt x="15624" y="17934"/>
                </a:cubicBezTo>
                <a:cubicBezTo>
                  <a:pt x="17133" y="16680"/>
                  <a:pt x="18642" y="15441"/>
                  <a:pt x="20151" y="14187"/>
                </a:cubicBezTo>
                <a:close/>
                <a:moveTo>
                  <a:pt x="6614" y="2687"/>
                </a:moveTo>
                <a:cubicBezTo>
                  <a:pt x="6362" y="2269"/>
                  <a:pt x="6022" y="2237"/>
                  <a:pt x="5697" y="2365"/>
                </a:cubicBezTo>
                <a:cubicBezTo>
                  <a:pt x="5268" y="2526"/>
                  <a:pt x="5046" y="2896"/>
                  <a:pt x="4883" y="3443"/>
                </a:cubicBezTo>
                <a:cubicBezTo>
                  <a:pt x="5490" y="3170"/>
                  <a:pt x="6022" y="2944"/>
                  <a:pt x="6614" y="268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E5A4DF60-62ED-054B-80DF-C9977822FFEF}"/>
              </a:ext>
            </a:extLst>
          </p:cNvPr>
          <p:cNvSpPr/>
          <p:nvPr/>
        </p:nvSpPr>
        <p:spPr>
          <a:xfrm>
            <a:off x="8067499" y="3304004"/>
            <a:ext cx="2967646" cy="2745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3" h="21503" extrusionOk="0">
                <a:moveTo>
                  <a:pt x="16988" y="3523"/>
                </a:moveTo>
                <a:cubicBezTo>
                  <a:pt x="16988" y="3588"/>
                  <a:pt x="17077" y="3668"/>
                  <a:pt x="17136" y="3700"/>
                </a:cubicBezTo>
                <a:cubicBezTo>
                  <a:pt x="17550" y="3877"/>
                  <a:pt x="17979" y="4022"/>
                  <a:pt x="18394" y="4199"/>
                </a:cubicBezTo>
                <a:cubicBezTo>
                  <a:pt x="19296" y="4585"/>
                  <a:pt x="20184" y="5003"/>
                  <a:pt x="21086" y="5405"/>
                </a:cubicBezTo>
                <a:cubicBezTo>
                  <a:pt x="21353" y="5534"/>
                  <a:pt x="21471" y="5727"/>
                  <a:pt x="21308" y="6032"/>
                </a:cubicBezTo>
                <a:cubicBezTo>
                  <a:pt x="20790" y="7046"/>
                  <a:pt x="20302" y="8059"/>
                  <a:pt x="19770" y="9056"/>
                </a:cubicBezTo>
                <a:cubicBezTo>
                  <a:pt x="18778" y="10954"/>
                  <a:pt x="17772" y="12852"/>
                  <a:pt x="16752" y="14750"/>
                </a:cubicBezTo>
                <a:cubicBezTo>
                  <a:pt x="16278" y="15618"/>
                  <a:pt x="15760" y="16454"/>
                  <a:pt x="15243" y="17291"/>
                </a:cubicBezTo>
                <a:cubicBezTo>
                  <a:pt x="14458" y="18561"/>
                  <a:pt x="13645" y="19816"/>
                  <a:pt x="12890" y="21102"/>
                </a:cubicBezTo>
                <a:cubicBezTo>
                  <a:pt x="12698" y="21440"/>
                  <a:pt x="12491" y="21585"/>
                  <a:pt x="12150" y="21456"/>
                </a:cubicBezTo>
                <a:cubicBezTo>
                  <a:pt x="11529" y="21231"/>
                  <a:pt x="10908" y="21022"/>
                  <a:pt x="10301" y="20765"/>
                </a:cubicBezTo>
                <a:cubicBezTo>
                  <a:pt x="8940" y="20202"/>
                  <a:pt x="7564" y="19655"/>
                  <a:pt x="6233" y="19012"/>
                </a:cubicBezTo>
                <a:cubicBezTo>
                  <a:pt x="5522" y="18658"/>
                  <a:pt x="4872" y="18127"/>
                  <a:pt x="4221" y="17628"/>
                </a:cubicBezTo>
                <a:cubicBezTo>
                  <a:pt x="3333" y="16937"/>
                  <a:pt x="2460" y="16229"/>
                  <a:pt x="1617" y="15489"/>
                </a:cubicBezTo>
                <a:cubicBezTo>
                  <a:pt x="1188" y="15119"/>
                  <a:pt x="788" y="14685"/>
                  <a:pt x="418" y="14235"/>
                </a:cubicBezTo>
                <a:cubicBezTo>
                  <a:pt x="-99" y="13624"/>
                  <a:pt x="-129" y="13254"/>
                  <a:pt x="285" y="12562"/>
                </a:cubicBezTo>
                <a:cubicBezTo>
                  <a:pt x="699" y="11871"/>
                  <a:pt x="1188" y="11243"/>
                  <a:pt x="1602" y="10536"/>
                </a:cubicBezTo>
                <a:cubicBezTo>
                  <a:pt x="2223" y="9474"/>
                  <a:pt x="2830" y="8413"/>
                  <a:pt x="3392" y="7303"/>
                </a:cubicBezTo>
                <a:cubicBezTo>
                  <a:pt x="4087" y="5904"/>
                  <a:pt x="4738" y="4472"/>
                  <a:pt x="5375" y="3041"/>
                </a:cubicBezTo>
                <a:cubicBezTo>
                  <a:pt x="5774" y="2156"/>
                  <a:pt x="6085" y="1223"/>
                  <a:pt x="6469" y="323"/>
                </a:cubicBezTo>
                <a:cubicBezTo>
                  <a:pt x="6529" y="178"/>
                  <a:pt x="6736" y="-15"/>
                  <a:pt x="6869" y="1"/>
                </a:cubicBezTo>
                <a:cubicBezTo>
                  <a:pt x="7224" y="33"/>
                  <a:pt x="7579" y="130"/>
                  <a:pt x="7919" y="242"/>
                </a:cubicBezTo>
                <a:cubicBezTo>
                  <a:pt x="9976" y="966"/>
                  <a:pt x="12017" y="1690"/>
                  <a:pt x="14074" y="2414"/>
                </a:cubicBezTo>
                <a:cubicBezTo>
                  <a:pt x="14162" y="2446"/>
                  <a:pt x="14340" y="2381"/>
                  <a:pt x="14399" y="2301"/>
                </a:cubicBezTo>
                <a:cubicBezTo>
                  <a:pt x="14710" y="1931"/>
                  <a:pt x="15035" y="1642"/>
                  <a:pt x="15346" y="1642"/>
                </a:cubicBezTo>
                <a:cubicBezTo>
                  <a:pt x="16367" y="1738"/>
                  <a:pt x="17003" y="2542"/>
                  <a:pt x="16988" y="3523"/>
                </a:cubicBezTo>
                <a:close/>
                <a:moveTo>
                  <a:pt x="19947" y="5019"/>
                </a:moveTo>
                <a:cubicBezTo>
                  <a:pt x="19932" y="5051"/>
                  <a:pt x="19932" y="5083"/>
                  <a:pt x="19918" y="5100"/>
                </a:cubicBezTo>
                <a:cubicBezTo>
                  <a:pt x="19992" y="5116"/>
                  <a:pt x="20051" y="5116"/>
                  <a:pt x="20125" y="5132"/>
                </a:cubicBezTo>
                <a:cubicBezTo>
                  <a:pt x="20184" y="5196"/>
                  <a:pt x="20243" y="5276"/>
                  <a:pt x="20421" y="5486"/>
                </a:cubicBezTo>
                <a:cubicBezTo>
                  <a:pt x="18468" y="4746"/>
                  <a:pt x="16648" y="4054"/>
                  <a:pt x="14740" y="3330"/>
                </a:cubicBezTo>
                <a:cubicBezTo>
                  <a:pt x="14813" y="3893"/>
                  <a:pt x="14873" y="4408"/>
                  <a:pt x="14961" y="4923"/>
                </a:cubicBezTo>
                <a:cubicBezTo>
                  <a:pt x="15050" y="5518"/>
                  <a:pt x="15124" y="6145"/>
                  <a:pt x="15272" y="6724"/>
                </a:cubicBezTo>
                <a:cubicBezTo>
                  <a:pt x="15346" y="6997"/>
                  <a:pt x="15568" y="7239"/>
                  <a:pt x="15760" y="7448"/>
                </a:cubicBezTo>
                <a:cubicBezTo>
                  <a:pt x="15805" y="7496"/>
                  <a:pt x="16056" y="7464"/>
                  <a:pt x="16101" y="7383"/>
                </a:cubicBezTo>
                <a:cubicBezTo>
                  <a:pt x="16204" y="7190"/>
                  <a:pt x="16337" y="6933"/>
                  <a:pt x="16293" y="6740"/>
                </a:cubicBezTo>
                <a:cubicBezTo>
                  <a:pt x="16175" y="6241"/>
                  <a:pt x="15967" y="5791"/>
                  <a:pt x="15820" y="5292"/>
                </a:cubicBezTo>
                <a:cubicBezTo>
                  <a:pt x="15775" y="5148"/>
                  <a:pt x="15746" y="4939"/>
                  <a:pt x="15805" y="4810"/>
                </a:cubicBezTo>
                <a:cubicBezTo>
                  <a:pt x="15864" y="4665"/>
                  <a:pt x="16056" y="4472"/>
                  <a:pt x="16160" y="4488"/>
                </a:cubicBezTo>
                <a:cubicBezTo>
                  <a:pt x="16293" y="4504"/>
                  <a:pt x="16456" y="4713"/>
                  <a:pt x="16500" y="4858"/>
                </a:cubicBezTo>
                <a:cubicBezTo>
                  <a:pt x="16663" y="5453"/>
                  <a:pt x="16781" y="6048"/>
                  <a:pt x="16885" y="6644"/>
                </a:cubicBezTo>
                <a:cubicBezTo>
                  <a:pt x="16988" y="7158"/>
                  <a:pt x="16633" y="7898"/>
                  <a:pt x="16249" y="8027"/>
                </a:cubicBezTo>
                <a:cubicBezTo>
                  <a:pt x="15583" y="8252"/>
                  <a:pt x="15050" y="8075"/>
                  <a:pt x="14828" y="7399"/>
                </a:cubicBezTo>
                <a:cubicBezTo>
                  <a:pt x="14621" y="6820"/>
                  <a:pt x="14532" y="6193"/>
                  <a:pt x="14444" y="5566"/>
                </a:cubicBezTo>
                <a:cubicBezTo>
                  <a:pt x="14325" y="4778"/>
                  <a:pt x="14266" y="3974"/>
                  <a:pt x="14163" y="3169"/>
                </a:cubicBezTo>
                <a:cubicBezTo>
                  <a:pt x="14148" y="3073"/>
                  <a:pt x="14015" y="2960"/>
                  <a:pt x="13926" y="2928"/>
                </a:cubicBezTo>
                <a:cubicBezTo>
                  <a:pt x="11840" y="2237"/>
                  <a:pt x="9754" y="1577"/>
                  <a:pt x="7683" y="853"/>
                </a:cubicBezTo>
                <a:cubicBezTo>
                  <a:pt x="7135" y="660"/>
                  <a:pt x="6913" y="725"/>
                  <a:pt x="6647" y="1336"/>
                </a:cubicBezTo>
                <a:cubicBezTo>
                  <a:pt x="5833" y="3282"/>
                  <a:pt x="4946" y="5196"/>
                  <a:pt x="4043" y="7094"/>
                </a:cubicBezTo>
                <a:cubicBezTo>
                  <a:pt x="3377" y="8493"/>
                  <a:pt x="2652" y="9860"/>
                  <a:pt x="1927" y="11227"/>
                </a:cubicBezTo>
                <a:cubicBezTo>
                  <a:pt x="1661" y="11726"/>
                  <a:pt x="1321" y="12160"/>
                  <a:pt x="1040" y="12643"/>
                </a:cubicBezTo>
                <a:cubicBezTo>
                  <a:pt x="995" y="12723"/>
                  <a:pt x="981" y="12964"/>
                  <a:pt x="1025" y="12980"/>
                </a:cubicBezTo>
                <a:cubicBezTo>
                  <a:pt x="1706" y="13415"/>
                  <a:pt x="2445" y="13479"/>
                  <a:pt x="3185" y="13206"/>
                </a:cubicBezTo>
                <a:cubicBezTo>
                  <a:pt x="3363" y="13141"/>
                  <a:pt x="3481" y="12916"/>
                  <a:pt x="3658" y="12803"/>
                </a:cubicBezTo>
                <a:cubicBezTo>
                  <a:pt x="3925" y="12643"/>
                  <a:pt x="4147" y="12707"/>
                  <a:pt x="4265" y="13045"/>
                </a:cubicBezTo>
                <a:cubicBezTo>
                  <a:pt x="4487" y="13688"/>
                  <a:pt x="4635" y="14364"/>
                  <a:pt x="4946" y="14943"/>
                </a:cubicBezTo>
                <a:cubicBezTo>
                  <a:pt x="5463" y="15908"/>
                  <a:pt x="6070" y="16840"/>
                  <a:pt x="6691" y="17741"/>
                </a:cubicBezTo>
                <a:cubicBezTo>
                  <a:pt x="7401" y="18786"/>
                  <a:pt x="8422" y="19317"/>
                  <a:pt x="9547" y="19703"/>
                </a:cubicBezTo>
                <a:cubicBezTo>
                  <a:pt x="10360" y="19977"/>
                  <a:pt x="11159" y="20347"/>
                  <a:pt x="11988" y="20636"/>
                </a:cubicBezTo>
                <a:cubicBezTo>
                  <a:pt x="12106" y="20684"/>
                  <a:pt x="12343" y="20604"/>
                  <a:pt x="12402" y="20507"/>
                </a:cubicBezTo>
                <a:cubicBezTo>
                  <a:pt x="13645" y="18545"/>
                  <a:pt x="14932" y="16599"/>
                  <a:pt x="16086" y="14573"/>
                </a:cubicBezTo>
                <a:cubicBezTo>
                  <a:pt x="17462" y="12144"/>
                  <a:pt x="18734" y="9635"/>
                  <a:pt x="20051" y="7158"/>
                </a:cubicBezTo>
                <a:cubicBezTo>
                  <a:pt x="20347" y="6595"/>
                  <a:pt x="20613" y="6000"/>
                  <a:pt x="20924" y="5357"/>
                </a:cubicBezTo>
                <a:cubicBezTo>
                  <a:pt x="20643" y="5260"/>
                  <a:pt x="20391" y="5180"/>
                  <a:pt x="20140" y="5083"/>
                </a:cubicBezTo>
                <a:cubicBezTo>
                  <a:pt x="20066" y="5100"/>
                  <a:pt x="20006" y="5051"/>
                  <a:pt x="19947" y="5019"/>
                </a:cubicBezTo>
                <a:close/>
                <a:moveTo>
                  <a:pt x="5744" y="17934"/>
                </a:moveTo>
                <a:cubicBezTo>
                  <a:pt x="5774" y="17902"/>
                  <a:pt x="5804" y="17870"/>
                  <a:pt x="5833" y="17838"/>
                </a:cubicBezTo>
                <a:cubicBezTo>
                  <a:pt x="5523" y="17355"/>
                  <a:pt x="5167" y="16873"/>
                  <a:pt x="4886" y="16358"/>
                </a:cubicBezTo>
                <a:cubicBezTo>
                  <a:pt x="4531" y="15698"/>
                  <a:pt x="4221" y="15023"/>
                  <a:pt x="3910" y="14347"/>
                </a:cubicBezTo>
                <a:cubicBezTo>
                  <a:pt x="3762" y="14026"/>
                  <a:pt x="3614" y="13849"/>
                  <a:pt x="3229" y="13913"/>
                </a:cubicBezTo>
                <a:cubicBezTo>
                  <a:pt x="2697" y="14010"/>
                  <a:pt x="2149" y="14010"/>
                  <a:pt x="1602" y="14042"/>
                </a:cubicBezTo>
                <a:cubicBezTo>
                  <a:pt x="1498" y="14042"/>
                  <a:pt x="1380" y="14058"/>
                  <a:pt x="1276" y="14058"/>
                </a:cubicBezTo>
                <a:cubicBezTo>
                  <a:pt x="1262" y="14106"/>
                  <a:pt x="1232" y="14154"/>
                  <a:pt x="1217" y="14187"/>
                </a:cubicBezTo>
                <a:cubicBezTo>
                  <a:pt x="2726" y="15441"/>
                  <a:pt x="4235" y="16696"/>
                  <a:pt x="5744" y="17934"/>
                </a:cubicBezTo>
                <a:close/>
                <a:moveTo>
                  <a:pt x="16500" y="3459"/>
                </a:moveTo>
                <a:cubicBezTo>
                  <a:pt x="16337" y="2912"/>
                  <a:pt x="16115" y="2542"/>
                  <a:pt x="15686" y="2381"/>
                </a:cubicBezTo>
                <a:cubicBezTo>
                  <a:pt x="15361" y="2253"/>
                  <a:pt x="15021" y="2285"/>
                  <a:pt x="14769" y="2703"/>
                </a:cubicBezTo>
                <a:cubicBezTo>
                  <a:pt x="15346" y="2960"/>
                  <a:pt x="15879" y="3186"/>
                  <a:pt x="16500" y="345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A5B699C3-F7C7-524D-BF38-0B04481DC4BB}"/>
              </a:ext>
            </a:extLst>
          </p:cNvPr>
          <p:cNvSpPr>
            <a:spLocks noGrp="1"/>
          </p:cNvSpPr>
          <p:nvPr userDrawn="1">
            <p:ph idx="17" hasCustomPrompt="1"/>
          </p:nvPr>
        </p:nvSpPr>
        <p:spPr>
          <a:xfrm>
            <a:off x="1703512" y="4406322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0560CAD-AF78-A741-B2D1-527AC971D921}"/>
              </a:ext>
            </a:extLst>
          </p:cNvPr>
          <p:cNvSpPr>
            <a:spLocks noGrp="1"/>
          </p:cNvSpPr>
          <p:nvPr userDrawn="1">
            <p:ph idx="18" hasCustomPrompt="1"/>
          </p:nvPr>
        </p:nvSpPr>
        <p:spPr>
          <a:xfrm>
            <a:off x="6453312" y="4406322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184DC14C-FB0D-3A41-B33A-5E2BD13ECF1C}"/>
              </a:ext>
            </a:extLst>
          </p:cNvPr>
          <p:cNvSpPr>
            <a:spLocks noGrp="1"/>
          </p:cNvSpPr>
          <p:nvPr userDrawn="1">
            <p:ph idx="19" hasCustomPrompt="1"/>
          </p:nvPr>
        </p:nvSpPr>
        <p:spPr>
          <a:xfrm>
            <a:off x="4184245" y="1781655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00DF431-B891-C74D-8489-4241D79EE2D1}"/>
              </a:ext>
            </a:extLst>
          </p:cNvPr>
          <p:cNvSpPr>
            <a:spLocks noGrp="1"/>
          </p:cNvSpPr>
          <p:nvPr userDrawn="1">
            <p:ph idx="20" hasCustomPrompt="1"/>
          </p:nvPr>
        </p:nvSpPr>
        <p:spPr>
          <a:xfrm>
            <a:off x="8798579" y="1781655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4BDF15B-C1DA-6D4F-A614-204640A58ECA}"/>
              </a:ext>
            </a:extLst>
          </p:cNvPr>
          <p:cNvSpPr>
            <a:spLocks noGrp="1"/>
          </p:cNvSpPr>
          <p:nvPr userDrawn="1">
            <p:ph idx="21" hasCustomPrompt="1"/>
          </p:nvPr>
        </p:nvSpPr>
        <p:spPr>
          <a:xfrm rot="20102341">
            <a:off x="1867509" y="2234764"/>
            <a:ext cx="1681838" cy="1105707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ABB3F0F3-7EB9-994B-A675-438E0344DE36}"/>
              </a:ext>
            </a:extLst>
          </p:cNvPr>
          <p:cNvSpPr>
            <a:spLocks noGrp="1"/>
          </p:cNvSpPr>
          <p:nvPr userDrawn="1">
            <p:ph idx="22" hasCustomPrompt="1"/>
          </p:nvPr>
        </p:nvSpPr>
        <p:spPr>
          <a:xfrm rot="20102341">
            <a:off x="6444762" y="2215790"/>
            <a:ext cx="1681838" cy="1105558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E64890C5-266D-414C-9E43-ED3796B4D131}"/>
              </a:ext>
            </a:extLst>
          </p:cNvPr>
          <p:cNvSpPr>
            <a:spLocks noGrp="1"/>
          </p:cNvSpPr>
          <p:nvPr userDrawn="1">
            <p:ph idx="23" hasCustomPrompt="1"/>
          </p:nvPr>
        </p:nvSpPr>
        <p:spPr>
          <a:xfrm rot="1582312">
            <a:off x="4019231" y="4141237"/>
            <a:ext cx="1681838" cy="1080317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50D971E-F3B3-5A41-AEF1-164C2493AA6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 rot="1582312">
            <a:off x="8635722" y="4095888"/>
            <a:ext cx="1681838" cy="112815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FontTx/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09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>
            <a:extLst>
              <a:ext uri="{FF2B5EF4-FFF2-40B4-BE49-F238E27FC236}">
                <a16:creationId xmlns:a16="http://schemas.microsoft.com/office/drawing/2014/main" id="{26E03E99-A080-924B-85CE-7B4D10393069}"/>
              </a:ext>
            </a:extLst>
          </p:cNvPr>
          <p:cNvSpPr/>
          <p:nvPr/>
        </p:nvSpPr>
        <p:spPr>
          <a:xfrm>
            <a:off x="1718961" y="1450325"/>
            <a:ext cx="1869792" cy="2345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8" h="21490" extrusionOk="0">
                <a:moveTo>
                  <a:pt x="4897" y="19007"/>
                </a:moveTo>
                <a:cubicBezTo>
                  <a:pt x="4876" y="19007"/>
                  <a:pt x="4854" y="19007"/>
                  <a:pt x="4812" y="19007"/>
                </a:cubicBezTo>
                <a:cubicBezTo>
                  <a:pt x="4770" y="19262"/>
                  <a:pt x="4728" y="19517"/>
                  <a:pt x="4686" y="19789"/>
                </a:cubicBezTo>
                <a:cubicBezTo>
                  <a:pt x="4580" y="20553"/>
                  <a:pt x="5129" y="21199"/>
                  <a:pt x="6058" y="21250"/>
                </a:cubicBezTo>
                <a:cubicBezTo>
                  <a:pt x="8254" y="21369"/>
                  <a:pt x="10471" y="21454"/>
                  <a:pt x="12667" y="21488"/>
                </a:cubicBezTo>
                <a:cubicBezTo>
                  <a:pt x="13174" y="21505"/>
                  <a:pt x="13976" y="21403"/>
                  <a:pt x="13934" y="20893"/>
                </a:cubicBezTo>
                <a:cubicBezTo>
                  <a:pt x="13828" y="19313"/>
                  <a:pt x="14081" y="17783"/>
                  <a:pt x="14419" y="16254"/>
                </a:cubicBezTo>
                <a:cubicBezTo>
                  <a:pt x="14778" y="14622"/>
                  <a:pt x="15369" y="13229"/>
                  <a:pt x="17439" y="12345"/>
                </a:cubicBezTo>
                <a:cubicBezTo>
                  <a:pt x="20268" y="11138"/>
                  <a:pt x="21387" y="8997"/>
                  <a:pt x="21281" y="6465"/>
                </a:cubicBezTo>
                <a:cubicBezTo>
                  <a:pt x="21218" y="5020"/>
                  <a:pt x="20648" y="3678"/>
                  <a:pt x="19444" y="2590"/>
                </a:cubicBezTo>
                <a:cubicBezTo>
                  <a:pt x="18114" y="1401"/>
                  <a:pt x="16298" y="823"/>
                  <a:pt x="14419" y="415"/>
                </a:cubicBezTo>
                <a:cubicBezTo>
                  <a:pt x="12561" y="24"/>
                  <a:pt x="10661" y="-95"/>
                  <a:pt x="8718" y="75"/>
                </a:cubicBezTo>
                <a:cubicBezTo>
                  <a:pt x="6375" y="279"/>
                  <a:pt x="4348" y="1027"/>
                  <a:pt x="2616" y="2250"/>
                </a:cubicBezTo>
                <a:cubicBezTo>
                  <a:pt x="1434" y="3083"/>
                  <a:pt x="779" y="4188"/>
                  <a:pt x="315" y="5394"/>
                </a:cubicBezTo>
                <a:cubicBezTo>
                  <a:pt x="-213" y="6720"/>
                  <a:pt x="-65" y="8079"/>
                  <a:pt x="674" y="9218"/>
                </a:cubicBezTo>
                <a:cubicBezTo>
                  <a:pt x="1371" y="10289"/>
                  <a:pt x="2595" y="11138"/>
                  <a:pt x="3672" y="12039"/>
                </a:cubicBezTo>
                <a:cubicBezTo>
                  <a:pt x="4432" y="12685"/>
                  <a:pt x="5129" y="13348"/>
                  <a:pt x="5150" y="14248"/>
                </a:cubicBezTo>
                <a:cubicBezTo>
                  <a:pt x="5129" y="15812"/>
                  <a:pt x="4981" y="17409"/>
                  <a:pt x="4897" y="1900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7D93AC0F-0974-AF49-9669-8C3045828288}"/>
              </a:ext>
            </a:extLst>
          </p:cNvPr>
          <p:cNvSpPr/>
          <p:nvPr/>
        </p:nvSpPr>
        <p:spPr>
          <a:xfrm>
            <a:off x="3962966" y="2711419"/>
            <a:ext cx="1869792" cy="2345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8" h="21490" extrusionOk="0">
                <a:moveTo>
                  <a:pt x="4897" y="19007"/>
                </a:moveTo>
                <a:cubicBezTo>
                  <a:pt x="4876" y="19007"/>
                  <a:pt x="4854" y="19007"/>
                  <a:pt x="4812" y="19007"/>
                </a:cubicBezTo>
                <a:cubicBezTo>
                  <a:pt x="4770" y="19262"/>
                  <a:pt x="4728" y="19517"/>
                  <a:pt x="4686" y="19789"/>
                </a:cubicBezTo>
                <a:cubicBezTo>
                  <a:pt x="4580" y="20553"/>
                  <a:pt x="5129" y="21199"/>
                  <a:pt x="6058" y="21250"/>
                </a:cubicBezTo>
                <a:cubicBezTo>
                  <a:pt x="8254" y="21369"/>
                  <a:pt x="10471" y="21454"/>
                  <a:pt x="12667" y="21488"/>
                </a:cubicBezTo>
                <a:cubicBezTo>
                  <a:pt x="13174" y="21505"/>
                  <a:pt x="13976" y="21403"/>
                  <a:pt x="13934" y="20893"/>
                </a:cubicBezTo>
                <a:cubicBezTo>
                  <a:pt x="13828" y="19313"/>
                  <a:pt x="14081" y="17783"/>
                  <a:pt x="14419" y="16254"/>
                </a:cubicBezTo>
                <a:cubicBezTo>
                  <a:pt x="14778" y="14622"/>
                  <a:pt x="15369" y="13229"/>
                  <a:pt x="17439" y="12345"/>
                </a:cubicBezTo>
                <a:cubicBezTo>
                  <a:pt x="20268" y="11138"/>
                  <a:pt x="21387" y="8997"/>
                  <a:pt x="21281" y="6465"/>
                </a:cubicBezTo>
                <a:cubicBezTo>
                  <a:pt x="21218" y="5020"/>
                  <a:pt x="20648" y="3678"/>
                  <a:pt x="19444" y="2590"/>
                </a:cubicBezTo>
                <a:cubicBezTo>
                  <a:pt x="18114" y="1401"/>
                  <a:pt x="16298" y="823"/>
                  <a:pt x="14419" y="415"/>
                </a:cubicBezTo>
                <a:cubicBezTo>
                  <a:pt x="12561" y="24"/>
                  <a:pt x="10661" y="-95"/>
                  <a:pt x="8718" y="75"/>
                </a:cubicBezTo>
                <a:cubicBezTo>
                  <a:pt x="6375" y="279"/>
                  <a:pt x="4348" y="1027"/>
                  <a:pt x="2616" y="2250"/>
                </a:cubicBezTo>
                <a:cubicBezTo>
                  <a:pt x="1434" y="3083"/>
                  <a:pt x="779" y="4188"/>
                  <a:pt x="315" y="5394"/>
                </a:cubicBezTo>
                <a:cubicBezTo>
                  <a:pt x="-213" y="6720"/>
                  <a:pt x="-65" y="8079"/>
                  <a:pt x="674" y="9218"/>
                </a:cubicBezTo>
                <a:cubicBezTo>
                  <a:pt x="1371" y="10289"/>
                  <a:pt x="2595" y="11138"/>
                  <a:pt x="3672" y="12039"/>
                </a:cubicBezTo>
                <a:cubicBezTo>
                  <a:pt x="4432" y="12685"/>
                  <a:pt x="5129" y="13348"/>
                  <a:pt x="5150" y="14248"/>
                </a:cubicBezTo>
                <a:cubicBezTo>
                  <a:pt x="5129" y="15812"/>
                  <a:pt x="4981" y="17409"/>
                  <a:pt x="4897" y="1900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FA21A921-CED7-F445-9461-AC08EE203262}"/>
              </a:ext>
            </a:extLst>
          </p:cNvPr>
          <p:cNvSpPr/>
          <p:nvPr/>
        </p:nvSpPr>
        <p:spPr>
          <a:xfrm>
            <a:off x="8413886" y="2692873"/>
            <a:ext cx="1869792" cy="2345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8" h="21490" extrusionOk="0">
                <a:moveTo>
                  <a:pt x="4897" y="19007"/>
                </a:moveTo>
                <a:cubicBezTo>
                  <a:pt x="4876" y="19007"/>
                  <a:pt x="4854" y="19007"/>
                  <a:pt x="4812" y="19007"/>
                </a:cubicBezTo>
                <a:cubicBezTo>
                  <a:pt x="4770" y="19262"/>
                  <a:pt x="4728" y="19517"/>
                  <a:pt x="4686" y="19789"/>
                </a:cubicBezTo>
                <a:cubicBezTo>
                  <a:pt x="4580" y="20553"/>
                  <a:pt x="5129" y="21199"/>
                  <a:pt x="6058" y="21250"/>
                </a:cubicBezTo>
                <a:cubicBezTo>
                  <a:pt x="8254" y="21369"/>
                  <a:pt x="10471" y="21454"/>
                  <a:pt x="12667" y="21488"/>
                </a:cubicBezTo>
                <a:cubicBezTo>
                  <a:pt x="13174" y="21505"/>
                  <a:pt x="13976" y="21403"/>
                  <a:pt x="13934" y="20893"/>
                </a:cubicBezTo>
                <a:cubicBezTo>
                  <a:pt x="13828" y="19313"/>
                  <a:pt x="14081" y="17783"/>
                  <a:pt x="14419" y="16254"/>
                </a:cubicBezTo>
                <a:cubicBezTo>
                  <a:pt x="14778" y="14622"/>
                  <a:pt x="15369" y="13229"/>
                  <a:pt x="17439" y="12345"/>
                </a:cubicBezTo>
                <a:cubicBezTo>
                  <a:pt x="20268" y="11138"/>
                  <a:pt x="21387" y="8997"/>
                  <a:pt x="21281" y="6465"/>
                </a:cubicBezTo>
                <a:cubicBezTo>
                  <a:pt x="21218" y="5020"/>
                  <a:pt x="20648" y="3678"/>
                  <a:pt x="19444" y="2590"/>
                </a:cubicBezTo>
                <a:cubicBezTo>
                  <a:pt x="18114" y="1401"/>
                  <a:pt x="16298" y="823"/>
                  <a:pt x="14419" y="415"/>
                </a:cubicBezTo>
                <a:cubicBezTo>
                  <a:pt x="12561" y="24"/>
                  <a:pt x="10661" y="-95"/>
                  <a:pt x="8718" y="75"/>
                </a:cubicBezTo>
                <a:cubicBezTo>
                  <a:pt x="6375" y="279"/>
                  <a:pt x="4348" y="1027"/>
                  <a:pt x="2616" y="2250"/>
                </a:cubicBezTo>
                <a:cubicBezTo>
                  <a:pt x="1434" y="3083"/>
                  <a:pt x="779" y="4188"/>
                  <a:pt x="315" y="5394"/>
                </a:cubicBezTo>
                <a:cubicBezTo>
                  <a:pt x="-213" y="6720"/>
                  <a:pt x="-65" y="8079"/>
                  <a:pt x="674" y="9218"/>
                </a:cubicBezTo>
                <a:cubicBezTo>
                  <a:pt x="1371" y="10289"/>
                  <a:pt x="2595" y="11138"/>
                  <a:pt x="3672" y="12039"/>
                </a:cubicBezTo>
                <a:cubicBezTo>
                  <a:pt x="4432" y="12685"/>
                  <a:pt x="5129" y="13348"/>
                  <a:pt x="5150" y="14248"/>
                </a:cubicBezTo>
                <a:cubicBezTo>
                  <a:pt x="5129" y="15812"/>
                  <a:pt x="4981" y="17409"/>
                  <a:pt x="4897" y="1900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DB84AAA5-7496-5241-A065-46F5D4159935}"/>
              </a:ext>
            </a:extLst>
          </p:cNvPr>
          <p:cNvSpPr/>
          <p:nvPr/>
        </p:nvSpPr>
        <p:spPr>
          <a:xfrm>
            <a:off x="6206972" y="1413234"/>
            <a:ext cx="1869792" cy="2345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8" h="21490" extrusionOk="0">
                <a:moveTo>
                  <a:pt x="4897" y="19007"/>
                </a:moveTo>
                <a:cubicBezTo>
                  <a:pt x="4876" y="19007"/>
                  <a:pt x="4854" y="19007"/>
                  <a:pt x="4812" y="19007"/>
                </a:cubicBezTo>
                <a:cubicBezTo>
                  <a:pt x="4770" y="19262"/>
                  <a:pt x="4728" y="19517"/>
                  <a:pt x="4686" y="19789"/>
                </a:cubicBezTo>
                <a:cubicBezTo>
                  <a:pt x="4580" y="20553"/>
                  <a:pt x="5129" y="21199"/>
                  <a:pt x="6058" y="21250"/>
                </a:cubicBezTo>
                <a:cubicBezTo>
                  <a:pt x="8254" y="21369"/>
                  <a:pt x="10471" y="21454"/>
                  <a:pt x="12667" y="21488"/>
                </a:cubicBezTo>
                <a:cubicBezTo>
                  <a:pt x="13174" y="21505"/>
                  <a:pt x="13976" y="21403"/>
                  <a:pt x="13934" y="20893"/>
                </a:cubicBezTo>
                <a:cubicBezTo>
                  <a:pt x="13828" y="19313"/>
                  <a:pt x="14081" y="17783"/>
                  <a:pt x="14419" y="16254"/>
                </a:cubicBezTo>
                <a:cubicBezTo>
                  <a:pt x="14778" y="14622"/>
                  <a:pt x="15369" y="13229"/>
                  <a:pt x="17439" y="12345"/>
                </a:cubicBezTo>
                <a:cubicBezTo>
                  <a:pt x="20268" y="11138"/>
                  <a:pt x="21387" y="8997"/>
                  <a:pt x="21281" y="6465"/>
                </a:cubicBezTo>
                <a:cubicBezTo>
                  <a:pt x="21218" y="5020"/>
                  <a:pt x="20648" y="3678"/>
                  <a:pt x="19444" y="2590"/>
                </a:cubicBezTo>
                <a:cubicBezTo>
                  <a:pt x="18114" y="1401"/>
                  <a:pt x="16298" y="823"/>
                  <a:pt x="14419" y="415"/>
                </a:cubicBezTo>
                <a:cubicBezTo>
                  <a:pt x="12561" y="24"/>
                  <a:pt x="10661" y="-95"/>
                  <a:pt x="8718" y="75"/>
                </a:cubicBezTo>
                <a:cubicBezTo>
                  <a:pt x="6375" y="279"/>
                  <a:pt x="4348" y="1027"/>
                  <a:pt x="2616" y="2250"/>
                </a:cubicBezTo>
                <a:cubicBezTo>
                  <a:pt x="1434" y="3083"/>
                  <a:pt x="779" y="4188"/>
                  <a:pt x="315" y="5394"/>
                </a:cubicBezTo>
                <a:cubicBezTo>
                  <a:pt x="-213" y="6720"/>
                  <a:pt x="-65" y="8079"/>
                  <a:pt x="674" y="9218"/>
                </a:cubicBezTo>
                <a:cubicBezTo>
                  <a:pt x="1371" y="10289"/>
                  <a:pt x="2595" y="11138"/>
                  <a:pt x="3672" y="12039"/>
                </a:cubicBezTo>
                <a:cubicBezTo>
                  <a:pt x="4432" y="12685"/>
                  <a:pt x="5129" y="13348"/>
                  <a:pt x="5150" y="14248"/>
                </a:cubicBezTo>
                <a:cubicBezTo>
                  <a:pt x="5129" y="15829"/>
                  <a:pt x="4981" y="17426"/>
                  <a:pt x="4897" y="1900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FB274750-C7EB-8B49-B2A9-FA1D90DAA7F1}"/>
              </a:ext>
            </a:extLst>
          </p:cNvPr>
          <p:cNvSpPr/>
          <p:nvPr/>
        </p:nvSpPr>
        <p:spPr>
          <a:xfrm>
            <a:off x="1552050" y="1413235"/>
            <a:ext cx="2033685" cy="341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241" extrusionOk="0">
                <a:moveTo>
                  <a:pt x="21513" y="4711"/>
                </a:moveTo>
                <a:cubicBezTo>
                  <a:pt x="21336" y="6059"/>
                  <a:pt x="21121" y="7223"/>
                  <a:pt x="19747" y="8167"/>
                </a:cubicBezTo>
                <a:cubicBezTo>
                  <a:pt x="19218" y="8524"/>
                  <a:pt x="18551" y="8801"/>
                  <a:pt x="18001" y="9147"/>
                </a:cubicBezTo>
                <a:cubicBezTo>
                  <a:pt x="17550" y="9435"/>
                  <a:pt x="17001" y="9734"/>
                  <a:pt x="16844" y="10080"/>
                </a:cubicBezTo>
                <a:cubicBezTo>
                  <a:pt x="16334" y="11209"/>
                  <a:pt x="16255" y="12361"/>
                  <a:pt x="16550" y="13524"/>
                </a:cubicBezTo>
                <a:cubicBezTo>
                  <a:pt x="16648" y="13893"/>
                  <a:pt x="16648" y="14273"/>
                  <a:pt x="16746" y="14653"/>
                </a:cubicBezTo>
                <a:cubicBezTo>
                  <a:pt x="16785" y="14791"/>
                  <a:pt x="17001" y="14918"/>
                  <a:pt x="17177" y="15033"/>
                </a:cubicBezTo>
                <a:cubicBezTo>
                  <a:pt x="18041" y="15575"/>
                  <a:pt x="18080" y="15897"/>
                  <a:pt x="17393" y="16508"/>
                </a:cubicBezTo>
                <a:cubicBezTo>
                  <a:pt x="17334" y="16554"/>
                  <a:pt x="17413" y="16669"/>
                  <a:pt x="17472" y="16727"/>
                </a:cubicBezTo>
                <a:cubicBezTo>
                  <a:pt x="17864" y="17130"/>
                  <a:pt x="18315" y="17522"/>
                  <a:pt x="17687" y="17982"/>
                </a:cubicBezTo>
                <a:cubicBezTo>
                  <a:pt x="17648" y="18017"/>
                  <a:pt x="17746" y="18144"/>
                  <a:pt x="17825" y="18201"/>
                </a:cubicBezTo>
                <a:cubicBezTo>
                  <a:pt x="18256" y="18512"/>
                  <a:pt x="18609" y="18869"/>
                  <a:pt x="18296" y="19261"/>
                </a:cubicBezTo>
                <a:cubicBezTo>
                  <a:pt x="18021" y="19607"/>
                  <a:pt x="17432" y="19745"/>
                  <a:pt x="16765" y="19768"/>
                </a:cubicBezTo>
                <a:cubicBezTo>
                  <a:pt x="16412" y="19779"/>
                  <a:pt x="16059" y="19826"/>
                  <a:pt x="15706" y="19883"/>
                </a:cubicBezTo>
                <a:cubicBezTo>
                  <a:pt x="15588" y="19895"/>
                  <a:pt x="15431" y="19964"/>
                  <a:pt x="15412" y="20021"/>
                </a:cubicBezTo>
                <a:cubicBezTo>
                  <a:pt x="15235" y="20978"/>
                  <a:pt x="12685" y="21519"/>
                  <a:pt x="11331" y="21093"/>
                </a:cubicBezTo>
                <a:cubicBezTo>
                  <a:pt x="10880" y="20955"/>
                  <a:pt x="10448" y="20747"/>
                  <a:pt x="10095" y="20528"/>
                </a:cubicBezTo>
                <a:cubicBezTo>
                  <a:pt x="9663" y="20263"/>
                  <a:pt x="9193" y="20240"/>
                  <a:pt x="8604" y="20217"/>
                </a:cubicBezTo>
                <a:cubicBezTo>
                  <a:pt x="7329" y="20183"/>
                  <a:pt x="6446" y="19411"/>
                  <a:pt x="6662" y="18685"/>
                </a:cubicBezTo>
                <a:cubicBezTo>
                  <a:pt x="6740" y="18466"/>
                  <a:pt x="6662" y="18236"/>
                  <a:pt x="6721" y="18017"/>
                </a:cubicBezTo>
                <a:cubicBezTo>
                  <a:pt x="6838" y="17487"/>
                  <a:pt x="6878" y="17003"/>
                  <a:pt x="6309" y="16519"/>
                </a:cubicBezTo>
                <a:cubicBezTo>
                  <a:pt x="6112" y="16347"/>
                  <a:pt x="6426" y="15897"/>
                  <a:pt x="6681" y="15632"/>
                </a:cubicBezTo>
                <a:cubicBezTo>
                  <a:pt x="6838" y="15459"/>
                  <a:pt x="6799" y="15379"/>
                  <a:pt x="6740" y="15195"/>
                </a:cubicBezTo>
                <a:cubicBezTo>
                  <a:pt x="6524" y="14665"/>
                  <a:pt x="6426" y="14123"/>
                  <a:pt x="6328" y="13593"/>
                </a:cubicBezTo>
                <a:cubicBezTo>
                  <a:pt x="6132" y="12556"/>
                  <a:pt x="6034" y="11520"/>
                  <a:pt x="5799" y="10494"/>
                </a:cubicBezTo>
                <a:cubicBezTo>
                  <a:pt x="5740" y="10229"/>
                  <a:pt x="5308" y="9964"/>
                  <a:pt x="4935" y="9769"/>
                </a:cubicBezTo>
                <a:cubicBezTo>
                  <a:pt x="3817" y="9170"/>
                  <a:pt x="2620" y="8651"/>
                  <a:pt x="1541" y="8029"/>
                </a:cubicBezTo>
                <a:cubicBezTo>
                  <a:pt x="70" y="7188"/>
                  <a:pt x="-87" y="6071"/>
                  <a:pt x="31" y="4965"/>
                </a:cubicBezTo>
                <a:cubicBezTo>
                  <a:pt x="168" y="3859"/>
                  <a:pt x="776" y="2811"/>
                  <a:pt x="2208" y="2085"/>
                </a:cubicBezTo>
                <a:cubicBezTo>
                  <a:pt x="3405" y="1474"/>
                  <a:pt x="4759" y="933"/>
                  <a:pt x="6171" y="553"/>
                </a:cubicBezTo>
                <a:cubicBezTo>
                  <a:pt x="8506" y="-69"/>
                  <a:pt x="11076" y="-81"/>
                  <a:pt x="13587" y="103"/>
                </a:cubicBezTo>
                <a:cubicBezTo>
                  <a:pt x="15588" y="253"/>
                  <a:pt x="17589" y="564"/>
                  <a:pt x="18963" y="1486"/>
                </a:cubicBezTo>
                <a:cubicBezTo>
                  <a:pt x="19826" y="2073"/>
                  <a:pt x="20414" y="2822"/>
                  <a:pt x="21003" y="3548"/>
                </a:cubicBezTo>
                <a:cubicBezTo>
                  <a:pt x="21297" y="3939"/>
                  <a:pt x="21376" y="4423"/>
                  <a:pt x="21513" y="4711"/>
                </a:cubicBezTo>
                <a:close/>
                <a:moveTo>
                  <a:pt x="7172" y="13755"/>
                </a:moveTo>
                <a:cubicBezTo>
                  <a:pt x="7152" y="13755"/>
                  <a:pt x="7133" y="13755"/>
                  <a:pt x="7093" y="13755"/>
                </a:cubicBezTo>
                <a:cubicBezTo>
                  <a:pt x="7093" y="13927"/>
                  <a:pt x="7093" y="14112"/>
                  <a:pt x="7093" y="14284"/>
                </a:cubicBezTo>
                <a:cubicBezTo>
                  <a:pt x="7113" y="14803"/>
                  <a:pt x="7702" y="15206"/>
                  <a:pt x="8584" y="15171"/>
                </a:cubicBezTo>
                <a:cubicBezTo>
                  <a:pt x="10625" y="15102"/>
                  <a:pt x="12665" y="14999"/>
                  <a:pt x="14705" y="14872"/>
                </a:cubicBezTo>
                <a:cubicBezTo>
                  <a:pt x="15176" y="14837"/>
                  <a:pt x="15882" y="14722"/>
                  <a:pt x="15784" y="14388"/>
                </a:cubicBezTo>
                <a:cubicBezTo>
                  <a:pt x="15451" y="13340"/>
                  <a:pt x="15451" y="12291"/>
                  <a:pt x="15529" y="11232"/>
                </a:cubicBezTo>
                <a:cubicBezTo>
                  <a:pt x="15627" y="10114"/>
                  <a:pt x="15961" y="9135"/>
                  <a:pt x="17727" y="8398"/>
                </a:cubicBezTo>
                <a:cubicBezTo>
                  <a:pt x="20140" y="7384"/>
                  <a:pt x="20866" y="5863"/>
                  <a:pt x="20375" y="4170"/>
                </a:cubicBezTo>
                <a:cubicBezTo>
                  <a:pt x="20100" y="3214"/>
                  <a:pt x="19375" y="2338"/>
                  <a:pt x="18099" y="1693"/>
                </a:cubicBezTo>
                <a:cubicBezTo>
                  <a:pt x="16687" y="979"/>
                  <a:pt x="14941" y="725"/>
                  <a:pt x="13155" y="587"/>
                </a:cubicBezTo>
                <a:cubicBezTo>
                  <a:pt x="11390" y="449"/>
                  <a:pt x="9624" y="507"/>
                  <a:pt x="7858" y="760"/>
                </a:cubicBezTo>
                <a:cubicBezTo>
                  <a:pt x="5720" y="1059"/>
                  <a:pt x="3974" y="1705"/>
                  <a:pt x="2561" y="2649"/>
                </a:cubicBezTo>
                <a:cubicBezTo>
                  <a:pt x="1600" y="3294"/>
                  <a:pt x="1169" y="4089"/>
                  <a:pt x="914" y="4919"/>
                </a:cubicBezTo>
                <a:cubicBezTo>
                  <a:pt x="619" y="5840"/>
                  <a:pt x="972" y="6750"/>
                  <a:pt x="1816" y="7465"/>
                </a:cubicBezTo>
                <a:cubicBezTo>
                  <a:pt x="2620" y="8133"/>
                  <a:pt x="3876" y="8617"/>
                  <a:pt x="4994" y="9147"/>
                </a:cubicBezTo>
                <a:cubicBezTo>
                  <a:pt x="5779" y="9527"/>
                  <a:pt x="6544" y="9930"/>
                  <a:pt x="6681" y="10529"/>
                </a:cubicBezTo>
                <a:cubicBezTo>
                  <a:pt x="6897" y="11589"/>
                  <a:pt x="6995" y="12672"/>
                  <a:pt x="7172" y="13755"/>
                </a:cubicBezTo>
                <a:close/>
                <a:moveTo>
                  <a:pt x="7603" y="18985"/>
                </a:moveTo>
                <a:cubicBezTo>
                  <a:pt x="7682" y="19422"/>
                  <a:pt x="7976" y="19607"/>
                  <a:pt x="8506" y="19595"/>
                </a:cubicBezTo>
                <a:cubicBezTo>
                  <a:pt x="9448" y="19584"/>
                  <a:pt x="10370" y="19549"/>
                  <a:pt x="11292" y="19491"/>
                </a:cubicBezTo>
                <a:cubicBezTo>
                  <a:pt x="12959" y="19399"/>
                  <a:pt x="14627" y="19319"/>
                  <a:pt x="16294" y="19180"/>
                </a:cubicBezTo>
                <a:cubicBezTo>
                  <a:pt x="16648" y="19146"/>
                  <a:pt x="17158" y="18892"/>
                  <a:pt x="17197" y="18708"/>
                </a:cubicBezTo>
                <a:cubicBezTo>
                  <a:pt x="17256" y="18443"/>
                  <a:pt x="16765" y="18351"/>
                  <a:pt x="16275" y="18351"/>
                </a:cubicBezTo>
                <a:cubicBezTo>
                  <a:pt x="15843" y="18351"/>
                  <a:pt x="15549" y="18040"/>
                  <a:pt x="15804" y="17844"/>
                </a:cubicBezTo>
                <a:cubicBezTo>
                  <a:pt x="15941" y="17740"/>
                  <a:pt x="16275" y="17717"/>
                  <a:pt x="16451" y="17625"/>
                </a:cubicBezTo>
                <a:cubicBezTo>
                  <a:pt x="16628" y="17533"/>
                  <a:pt x="16844" y="17406"/>
                  <a:pt x="16863" y="17280"/>
                </a:cubicBezTo>
                <a:cubicBezTo>
                  <a:pt x="16883" y="17176"/>
                  <a:pt x="16667" y="17003"/>
                  <a:pt x="16471" y="16957"/>
                </a:cubicBezTo>
                <a:cubicBezTo>
                  <a:pt x="16098" y="16853"/>
                  <a:pt x="15529" y="16830"/>
                  <a:pt x="15627" y="16508"/>
                </a:cubicBezTo>
                <a:cubicBezTo>
                  <a:pt x="15667" y="16358"/>
                  <a:pt x="16138" y="16277"/>
                  <a:pt x="16373" y="16139"/>
                </a:cubicBezTo>
                <a:cubicBezTo>
                  <a:pt x="16569" y="16024"/>
                  <a:pt x="16746" y="15863"/>
                  <a:pt x="16785" y="15713"/>
                </a:cubicBezTo>
                <a:cubicBezTo>
                  <a:pt x="16805" y="15644"/>
                  <a:pt x="16451" y="15471"/>
                  <a:pt x="16275" y="15471"/>
                </a:cubicBezTo>
                <a:cubicBezTo>
                  <a:pt x="15529" y="15471"/>
                  <a:pt x="14803" y="15517"/>
                  <a:pt x="14058" y="15540"/>
                </a:cubicBezTo>
                <a:cubicBezTo>
                  <a:pt x="12175" y="15621"/>
                  <a:pt x="10291" y="15690"/>
                  <a:pt x="8408" y="15770"/>
                </a:cubicBezTo>
                <a:cubicBezTo>
                  <a:pt x="8055" y="15782"/>
                  <a:pt x="7702" y="15851"/>
                  <a:pt x="7407" y="15955"/>
                </a:cubicBezTo>
                <a:cubicBezTo>
                  <a:pt x="7290" y="15989"/>
                  <a:pt x="7270" y="16220"/>
                  <a:pt x="7368" y="16323"/>
                </a:cubicBezTo>
                <a:cubicBezTo>
                  <a:pt x="7447" y="16427"/>
                  <a:pt x="7721" y="16485"/>
                  <a:pt x="7898" y="16565"/>
                </a:cubicBezTo>
                <a:cubicBezTo>
                  <a:pt x="8172" y="16681"/>
                  <a:pt x="8545" y="16750"/>
                  <a:pt x="8683" y="16899"/>
                </a:cubicBezTo>
                <a:cubicBezTo>
                  <a:pt x="8761" y="16969"/>
                  <a:pt x="8408" y="17187"/>
                  <a:pt x="8251" y="17326"/>
                </a:cubicBezTo>
                <a:cubicBezTo>
                  <a:pt x="8094" y="17464"/>
                  <a:pt x="7917" y="17602"/>
                  <a:pt x="7741" y="17752"/>
                </a:cubicBezTo>
                <a:cubicBezTo>
                  <a:pt x="7957" y="17821"/>
                  <a:pt x="8212" y="17879"/>
                  <a:pt x="8388" y="17971"/>
                </a:cubicBezTo>
                <a:cubicBezTo>
                  <a:pt x="8663" y="18098"/>
                  <a:pt x="9075" y="18236"/>
                  <a:pt x="9114" y="18397"/>
                </a:cubicBezTo>
                <a:cubicBezTo>
                  <a:pt x="9173" y="18697"/>
                  <a:pt x="8702" y="18708"/>
                  <a:pt x="8271" y="18743"/>
                </a:cubicBezTo>
                <a:cubicBezTo>
                  <a:pt x="8035" y="18766"/>
                  <a:pt x="7800" y="18915"/>
                  <a:pt x="7603" y="18985"/>
                </a:cubicBezTo>
                <a:close/>
                <a:moveTo>
                  <a:pt x="10723" y="20171"/>
                </a:moveTo>
                <a:cubicBezTo>
                  <a:pt x="11645" y="20747"/>
                  <a:pt x="13057" y="20816"/>
                  <a:pt x="14235" y="20033"/>
                </a:cubicBezTo>
                <a:cubicBezTo>
                  <a:pt x="12979" y="20067"/>
                  <a:pt x="11861" y="20114"/>
                  <a:pt x="10723" y="2017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9C72BA25-B060-7B4A-8436-408A5222F04D}"/>
              </a:ext>
            </a:extLst>
          </p:cNvPr>
          <p:cNvSpPr/>
          <p:nvPr/>
        </p:nvSpPr>
        <p:spPr>
          <a:xfrm>
            <a:off x="3777511" y="2674329"/>
            <a:ext cx="2033682" cy="341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241" extrusionOk="0">
                <a:moveTo>
                  <a:pt x="21513" y="4711"/>
                </a:moveTo>
                <a:cubicBezTo>
                  <a:pt x="21336" y="6059"/>
                  <a:pt x="21121" y="7223"/>
                  <a:pt x="19747" y="8167"/>
                </a:cubicBezTo>
                <a:cubicBezTo>
                  <a:pt x="19218" y="8524"/>
                  <a:pt x="18551" y="8801"/>
                  <a:pt x="18001" y="9147"/>
                </a:cubicBezTo>
                <a:cubicBezTo>
                  <a:pt x="17550" y="9435"/>
                  <a:pt x="17001" y="9734"/>
                  <a:pt x="16844" y="10080"/>
                </a:cubicBezTo>
                <a:cubicBezTo>
                  <a:pt x="16334" y="11209"/>
                  <a:pt x="16255" y="12361"/>
                  <a:pt x="16550" y="13524"/>
                </a:cubicBezTo>
                <a:cubicBezTo>
                  <a:pt x="16648" y="13893"/>
                  <a:pt x="16648" y="14273"/>
                  <a:pt x="16746" y="14653"/>
                </a:cubicBezTo>
                <a:cubicBezTo>
                  <a:pt x="16785" y="14791"/>
                  <a:pt x="17001" y="14918"/>
                  <a:pt x="17177" y="15033"/>
                </a:cubicBezTo>
                <a:cubicBezTo>
                  <a:pt x="18041" y="15575"/>
                  <a:pt x="18080" y="15897"/>
                  <a:pt x="17393" y="16508"/>
                </a:cubicBezTo>
                <a:cubicBezTo>
                  <a:pt x="17334" y="16554"/>
                  <a:pt x="17413" y="16669"/>
                  <a:pt x="17472" y="16727"/>
                </a:cubicBezTo>
                <a:cubicBezTo>
                  <a:pt x="17864" y="17130"/>
                  <a:pt x="18315" y="17522"/>
                  <a:pt x="17687" y="17982"/>
                </a:cubicBezTo>
                <a:cubicBezTo>
                  <a:pt x="17648" y="18017"/>
                  <a:pt x="17746" y="18144"/>
                  <a:pt x="17825" y="18201"/>
                </a:cubicBezTo>
                <a:cubicBezTo>
                  <a:pt x="18256" y="18512"/>
                  <a:pt x="18609" y="18869"/>
                  <a:pt x="18296" y="19261"/>
                </a:cubicBezTo>
                <a:cubicBezTo>
                  <a:pt x="18021" y="19607"/>
                  <a:pt x="17432" y="19745"/>
                  <a:pt x="16765" y="19768"/>
                </a:cubicBezTo>
                <a:cubicBezTo>
                  <a:pt x="16412" y="19779"/>
                  <a:pt x="16059" y="19826"/>
                  <a:pt x="15706" y="19883"/>
                </a:cubicBezTo>
                <a:cubicBezTo>
                  <a:pt x="15588" y="19895"/>
                  <a:pt x="15431" y="19964"/>
                  <a:pt x="15412" y="20021"/>
                </a:cubicBezTo>
                <a:cubicBezTo>
                  <a:pt x="15235" y="20978"/>
                  <a:pt x="12685" y="21519"/>
                  <a:pt x="11331" y="21093"/>
                </a:cubicBezTo>
                <a:cubicBezTo>
                  <a:pt x="10880" y="20955"/>
                  <a:pt x="10448" y="20747"/>
                  <a:pt x="10095" y="20528"/>
                </a:cubicBezTo>
                <a:cubicBezTo>
                  <a:pt x="9663" y="20263"/>
                  <a:pt x="9193" y="20240"/>
                  <a:pt x="8604" y="20217"/>
                </a:cubicBezTo>
                <a:cubicBezTo>
                  <a:pt x="7329" y="20183"/>
                  <a:pt x="6446" y="19411"/>
                  <a:pt x="6662" y="18685"/>
                </a:cubicBezTo>
                <a:cubicBezTo>
                  <a:pt x="6740" y="18466"/>
                  <a:pt x="6662" y="18236"/>
                  <a:pt x="6721" y="18017"/>
                </a:cubicBezTo>
                <a:cubicBezTo>
                  <a:pt x="6838" y="17487"/>
                  <a:pt x="6878" y="17003"/>
                  <a:pt x="6309" y="16519"/>
                </a:cubicBezTo>
                <a:cubicBezTo>
                  <a:pt x="6112" y="16347"/>
                  <a:pt x="6426" y="15897"/>
                  <a:pt x="6681" y="15632"/>
                </a:cubicBezTo>
                <a:cubicBezTo>
                  <a:pt x="6838" y="15459"/>
                  <a:pt x="6799" y="15379"/>
                  <a:pt x="6740" y="15195"/>
                </a:cubicBezTo>
                <a:cubicBezTo>
                  <a:pt x="6524" y="14665"/>
                  <a:pt x="6426" y="14123"/>
                  <a:pt x="6328" y="13593"/>
                </a:cubicBezTo>
                <a:cubicBezTo>
                  <a:pt x="6132" y="12556"/>
                  <a:pt x="6034" y="11520"/>
                  <a:pt x="5799" y="10494"/>
                </a:cubicBezTo>
                <a:cubicBezTo>
                  <a:pt x="5740" y="10229"/>
                  <a:pt x="5308" y="9964"/>
                  <a:pt x="4935" y="9769"/>
                </a:cubicBezTo>
                <a:cubicBezTo>
                  <a:pt x="3817" y="9170"/>
                  <a:pt x="2620" y="8651"/>
                  <a:pt x="1541" y="8029"/>
                </a:cubicBezTo>
                <a:cubicBezTo>
                  <a:pt x="70" y="7188"/>
                  <a:pt x="-87" y="6071"/>
                  <a:pt x="31" y="4965"/>
                </a:cubicBezTo>
                <a:cubicBezTo>
                  <a:pt x="168" y="3859"/>
                  <a:pt x="776" y="2811"/>
                  <a:pt x="2208" y="2085"/>
                </a:cubicBezTo>
                <a:cubicBezTo>
                  <a:pt x="3405" y="1474"/>
                  <a:pt x="4759" y="933"/>
                  <a:pt x="6171" y="553"/>
                </a:cubicBezTo>
                <a:cubicBezTo>
                  <a:pt x="8506" y="-69"/>
                  <a:pt x="11076" y="-81"/>
                  <a:pt x="13587" y="103"/>
                </a:cubicBezTo>
                <a:cubicBezTo>
                  <a:pt x="15588" y="253"/>
                  <a:pt x="17589" y="564"/>
                  <a:pt x="18963" y="1486"/>
                </a:cubicBezTo>
                <a:cubicBezTo>
                  <a:pt x="19826" y="2073"/>
                  <a:pt x="20414" y="2822"/>
                  <a:pt x="21003" y="3548"/>
                </a:cubicBezTo>
                <a:cubicBezTo>
                  <a:pt x="21317" y="3928"/>
                  <a:pt x="21395" y="4412"/>
                  <a:pt x="21513" y="4711"/>
                </a:cubicBezTo>
                <a:close/>
                <a:moveTo>
                  <a:pt x="7172" y="13743"/>
                </a:moveTo>
                <a:cubicBezTo>
                  <a:pt x="7152" y="13743"/>
                  <a:pt x="7133" y="13743"/>
                  <a:pt x="7093" y="13743"/>
                </a:cubicBezTo>
                <a:cubicBezTo>
                  <a:pt x="7093" y="13916"/>
                  <a:pt x="7093" y="14100"/>
                  <a:pt x="7093" y="14273"/>
                </a:cubicBezTo>
                <a:cubicBezTo>
                  <a:pt x="7113" y="14791"/>
                  <a:pt x="7702" y="15195"/>
                  <a:pt x="8584" y="15160"/>
                </a:cubicBezTo>
                <a:cubicBezTo>
                  <a:pt x="10625" y="15091"/>
                  <a:pt x="12665" y="14987"/>
                  <a:pt x="14705" y="14860"/>
                </a:cubicBezTo>
                <a:cubicBezTo>
                  <a:pt x="15176" y="14826"/>
                  <a:pt x="15882" y="14711"/>
                  <a:pt x="15784" y="14377"/>
                </a:cubicBezTo>
                <a:cubicBezTo>
                  <a:pt x="15451" y="13328"/>
                  <a:pt x="15451" y="12280"/>
                  <a:pt x="15529" y="11220"/>
                </a:cubicBezTo>
                <a:cubicBezTo>
                  <a:pt x="15627" y="10103"/>
                  <a:pt x="15961" y="9123"/>
                  <a:pt x="17727" y="8386"/>
                </a:cubicBezTo>
                <a:cubicBezTo>
                  <a:pt x="20140" y="7372"/>
                  <a:pt x="20866" y="5852"/>
                  <a:pt x="20375" y="4158"/>
                </a:cubicBezTo>
                <a:cubicBezTo>
                  <a:pt x="20100" y="3202"/>
                  <a:pt x="19375" y="2327"/>
                  <a:pt x="18099" y="1682"/>
                </a:cubicBezTo>
                <a:cubicBezTo>
                  <a:pt x="16687" y="967"/>
                  <a:pt x="14941" y="714"/>
                  <a:pt x="13155" y="576"/>
                </a:cubicBezTo>
                <a:cubicBezTo>
                  <a:pt x="11390" y="437"/>
                  <a:pt x="9624" y="495"/>
                  <a:pt x="7858" y="748"/>
                </a:cubicBezTo>
                <a:cubicBezTo>
                  <a:pt x="5720" y="1048"/>
                  <a:pt x="3974" y="1693"/>
                  <a:pt x="2561" y="2638"/>
                </a:cubicBezTo>
                <a:cubicBezTo>
                  <a:pt x="1600" y="3283"/>
                  <a:pt x="1169" y="4078"/>
                  <a:pt x="914" y="4907"/>
                </a:cubicBezTo>
                <a:cubicBezTo>
                  <a:pt x="619" y="5829"/>
                  <a:pt x="972" y="6739"/>
                  <a:pt x="1816" y="7453"/>
                </a:cubicBezTo>
                <a:cubicBezTo>
                  <a:pt x="2620" y="8121"/>
                  <a:pt x="3876" y="8605"/>
                  <a:pt x="4994" y="9135"/>
                </a:cubicBezTo>
                <a:cubicBezTo>
                  <a:pt x="5779" y="9515"/>
                  <a:pt x="6544" y="9918"/>
                  <a:pt x="6681" y="10517"/>
                </a:cubicBezTo>
                <a:cubicBezTo>
                  <a:pt x="6897" y="11589"/>
                  <a:pt x="7015" y="12672"/>
                  <a:pt x="7172" y="13743"/>
                </a:cubicBezTo>
                <a:close/>
                <a:moveTo>
                  <a:pt x="7623" y="18973"/>
                </a:moveTo>
                <a:cubicBezTo>
                  <a:pt x="7702" y="19411"/>
                  <a:pt x="7996" y="19595"/>
                  <a:pt x="8526" y="19584"/>
                </a:cubicBezTo>
                <a:cubicBezTo>
                  <a:pt x="9467" y="19572"/>
                  <a:pt x="10389" y="19538"/>
                  <a:pt x="11311" y="19480"/>
                </a:cubicBezTo>
                <a:cubicBezTo>
                  <a:pt x="12979" y="19388"/>
                  <a:pt x="14647" y="19307"/>
                  <a:pt x="16314" y="19169"/>
                </a:cubicBezTo>
                <a:cubicBezTo>
                  <a:pt x="16667" y="19134"/>
                  <a:pt x="17177" y="18881"/>
                  <a:pt x="17217" y="18697"/>
                </a:cubicBezTo>
                <a:cubicBezTo>
                  <a:pt x="17275" y="18432"/>
                  <a:pt x="16785" y="18339"/>
                  <a:pt x="16294" y="18339"/>
                </a:cubicBezTo>
                <a:cubicBezTo>
                  <a:pt x="15863" y="18339"/>
                  <a:pt x="15569" y="18028"/>
                  <a:pt x="15824" y="17833"/>
                </a:cubicBezTo>
                <a:cubicBezTo>
                  <a:pt x="15961" y="17729"/>
                  <a:pt x="16294" y="17706"/>
                  <a:pt x="16471" y="17614"/>
                </a:cubicBezTo>
                <a:cubicBezTo>
                  <a:pt x="16648" y="17522"/>
                  <a:pt x="16863" y="17395"/>
                  <a:pt x="16883" y="17268"/>
                </a:cubicBezTo>
                <a:cubicBezTo>
                  <a:pt x="16903" y="17164"/>
                  <a:pt x="16687" y="16992"/>
                  <a:pt x="16491" y="16946"/>
                </a:cubicBezTo>
                <a:cubicBezTo>
                  <a:pt x="16118" y="16842"/>
                  <a:pt x="15549" y="16819"/>
                  <a:pt x="15647" y="16496"/>
                </a:cubicBezTo>
                <a:cubicBezTo>
                  <a:pt x="15686" y="16347"/>
                  <a:pt x="16157" y="16266"/>
                  <a:pt x="16393" y="16128"/>
                </a:cubicBezTo>
                <a:cubicBezTo>
                  <a:pt x="16589" y="16012"/>
                  <a:pt x="16765" y="15851"/>
                  <a:pt x="16805" y="15701"/>
                </a:cubicBezTo>
                <a:cubicBezTo>
                  <a:pt x="16824" y="15632"/>
                  <a:pt x="16471" y="15459"/>
                  <a:pt x="16294" y="15459"/>
                </a:cubicBezTo>
                <a:cubicBezTo>
                  <a:pt x="15549" y="15459"/>
                  <a:pt x="14823" y="15506"/>
                  <a:pt x="14078" y="15529"/>
                </a:cubicBezTo>
                <a:cubicBezTo>
                  <a:pt x="12194" y="15609"/>
                  <a:pt x="10311" y="15667"/>
                  <a:pt x="8427" y="15759"/>
                </a:cubicBezTo>
                <a:cubicBezTo>
                  <a:pt x="8074" y="15770"/>
                  <a:pt x="7721" y="15840"/>
                  <a:pt x="7427" y="15943"/>
                </a:cubicBezTo>
                <a:cubicBezTo>
                  <a:pt x="7309" y="15978"/>
                  <a:pt x="7290" y="16208"/>
                  <a:pt x="7388" y="16312"/>
                </a:cubicBezTo>
                <a:cubicBezTo>
                  <a:pt x="7466" y="16416"/>
                  <a:pt x="7741" y="16473"/>
                  <a:pt x="7917" y="16554"/>
                </a:cubicBezTo>
                <a:cubicBezTo>
                  <a:pt x="8192" y="16669"/>
                  <a:pt x="8565" y="16738"/>
                  <a:pt x="8702" y="16888"/>
                </a:cubicBezTo>
                <a:cubicBezTo>
                  <a:pt x="8781" y="16957"/>
                  <a:pt x="8427" y="17176"/>
                  <a:pt x="8270" y="17314"/>
                </a:cubicBezTo>
                <a:cubicBezTo>
                  <a:pt x="8114" y="17452"/>
                  <a:pt x="7937" y="17591"/>
                  <a:pt x="7760" y="17740"/>
                </a:cubicBezTo>
                <a:cubicBezTo>
                  <a:pt x="7976" y="17810"/>
                  <a:pt x="8231" y="17867"/>
                  <a:pt x="8408" y="17959"/>
                </a:cubicBezTo>
                <a:cubicBezTo>
                  <a:pt x="8683" y="18086"/>
                  <a:pt x="9094" y="18224"/>
                  <a:pt x="9134" y="18386"/>
                </a:cubicBezTo>
                <a:cubicBezTo>
                  <a:pt x="9193" y="18685"/>
                  <a:pt x="8722" y="18697"/>
                  <a:pt x="8290" y="18731"/>
                </a:cubicBezTo>
                <a:cubicBezTo>
                  <a:pt x="8035" y="18766"/>
                  <a:pt x="7800" y="18915"/>
                  <a:pt x="7623" y="18973"/>
                </a:cubicBezTo>
                <a:close/>
                <a:moveTo>
                  <a:pt x="10723" y="20160"/>
                </a:moveTo>
                <a:cubicBezTo>
                  <a:pt x="11645" y="20736"/>
                  <a:pt x="13057" y="20805"/>
                  <a:pt x="14235" y="20021"/>
                </a:cubicBezTo>
                <a:cubicBezTo>
                  <a:pt x="12999" y="20067"/>
                  <a:pt x="11880" y="20114"/>
                  <a:pt x="10723" y="2016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6C893E13-AA6A-5A43-9F40-AC40728CC71D}"/>
              </a:ext>
            </a:extLst>
          </p:cNvPr>
          <p:cNvSpPr/>
          <p:nvPr/>
        </p:nvSpPr>
        <p:spPr>
          <a:xfrm>
            <a:off x="6002971" y="1413235"/>
            <a:ext cx="2033682" cy="341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241" extrusionOk="0">
                <a:moveTo>
                  <a:pt x="21513" y="4711"/>
                </a:moveTo>
                <a:cubicBezTo>
                  <a:pt x="21336" y="6059"/>
                  <a:pt x="21121" y="7223"/>
                  <a:pt x="19747" y="8167"/>
                </a:cubicBezTo>
                <a:cubicBezTo>
                  <a:pt x="19218" y="8524"/>
                  <a:pt x="18551" y="8801"/>
                  <a:pt x="18001" y="9147"/>
                </a:cubicBezTo>
                <a:cubicBezTo>
                  <a:pt x="17550" y="9435"/>
                  <a:pt x="17001" y="9734"/>
                  <a:pt x="16844" y="10080"/>
                </a:cubicBezTo>
                <a:cubicBezTo>
                  <a:pt x="16334" y="11209"/>
                  <a:pt x="16255" y="12361"/>
                  <a:pt x="16550" y="13524"/>
                </a:cubicBezTo>
                <a:cubicBezTo>
                  <a:pt x="16648" y="13893"/>
                  <a:pt x="16648" y="14273"/>
                  <a:pt x="16746" y="14653"/>
                </a:cubicBezTo>
                <a:cubicBezTo>
                  <a:pt x="16785" y="14791"/>
                  <a:pt x="17001" y="14918"/>
                  <a:pt x="17177" y="15033"/>
                </a:cubicBezTo>
                <a:cubicBezTo>
                  <a:pt x="18041" y="15575"/>
                  <a:pt x="18080" y="15897"/>
                  <a:pt x="17393" y="16508"/>
                </a:cubicBezTo>
                <a:cubicBezTo>
                  <a:pt x="17334" y="16554"/>
                  <a:pt x="17413" y="16669"/>
                  <a:pt x="17472" y="16727"/>
                </a:cubicBezTo>
                <a:cubicBezTo>
                  <a:pt x="17864" y="17130"/>
                  <a:pt x="18315" y="17522"/>
                  <a:pt x="17687" y="17982"/>
                </a:cubicBezTo>
                <a:cubicBezTo>
                  <a:pt x="17648" y="18017"/>
                  <a:pt x="17746" y="18144"/>
                  <a:pt x="17825" y="18201"/>
                </a:cubicBezTo>
                <a:cubicBezTo>
                  <a:pt x="18256" y="18512"/>
                  <a:pt x="18609" y="18869"/>
                  <a:pt x="18296" y="19261"/>
                </a:cubicBezTo>
                <a:cubicBezTo>
                  <a:pt x="18021" y="19607"/>
                  <a:pt x="17432" y="19745"/>
                  <a:pt x="16765" y="19768"/>
                </a:cubicBezTo>
                <a:cubicBezTo>
                  <a:pt x="16412" y="19779"/>
                  <a:pt x="16059" y="19826"/>
                  <a:pt x="15706" y="19883"/>
                </a:cubicBezTo>
                <a:cubicBezTo>
                  <a:pt x="15588" y="19895"/>
                  <a:pt x="15431" y="19964"/>
                  <a:pt x="15412" y="20021"/>
                </a:cubicBezTo>
                <a:cubicBezTo>
                  <a:pt x="15235" y="20978"/>
                  <a:pt x="12685" y="21519"/>
                  <a:pt x="11331" y="21093"/>
                </a:cubicBezTo>
                <a:cubicBezTo>
                  <a:pt x="10880" y="20955"/>
                  <a:pt x="10448" y="20747"/>
                  <a:pt x="10095" y="20528"/>
                </a:cubicBezTo>
                <a:cubicBezTo>
                  <a:pt x="9663" y="20263"/>
                  <a:pt x="9193" y="20240"/>
                  <a:pt x="8604" y="20217"/>
                </a:cubicBezTo>
                <a:cubicBezTo>
                  <a:pt x="7329" y="20183"/>
                  <a:pt x="6446" y="19411"/>
                  <a:pt x="6662" y="18685"/>
                </a:cubicBezTo>
                <a:cubicBezTo>
                  <a:pt x="6740" y="18466"/>
                  <a:pt x="6662" y="18236"/>
                  <a:pt x="6721" y="18017"/>
                </a:cubicBezTo>
                <a:cubicBezTo>
                  <a:pt x="6838" y="17487"/>
                  <a:pt x="6878" y="17003"/>
                  <a:pt x="6309" y="16519"/>
                </a:cubicBezTo>
                <a:cubicBezTo>
                  <a:pt x="6112" y="16347"/>
                  <a:pt x="6426" y="15897"/>
                  <a:pt x="6681" y="15632"/>
                </a:cubicBezTo>
                <a:cubicBezTo>
                  <a:pt x="6838" y="15459"/>
                  <a:pt x="6799" y="15379"/>
                  <a:pt x="6740" y="15195"/>
                </a:cubicBezTo>
                <a:cubicBezTo>
                  <a:pt x="6524" y="14665"/>
                  <a:pt x="6426" y="14123"/>
                  <a:pt x="6328" y="13593"/>
                </a:cubicBezTo>
                <a:cubicBezTo>
                  <a:pt x="6132" y="12556"/>
                  <a:pt x="6034" y="11520"/>
                  <a:pt x="5799" y="10494"/>
                </a:cubicBezTo>
                <a:cubicBezTo>
                  <a:pt x="5740" y="10229"/>
                  <a:pt x="5308" y="9964"/>
                  <a:pt x="4935" y="9769"/>
                </a:cubicBezTo>
                <a:cubicBezTo>
                  <a:pt x="3817" y="9170"/>
                  <a:pt x="2620" y="8651"/>
                  <a:pt x="1541" y="8029"/>
                </a:cubicBezTo>
                <a:cubicBezTo>
                  <a:pt x="70" y="7188"/>
                  <a:pt x="-87" y="6071"/>
                  <a:pt x="31" y="4965"/>
                </a:cubicBezTo>
                <a:cubicBezTo>
                  <a:pt x="168" y="3859"/>
                  <a:pt x="776" y="2811"/>
                  <a:pt x="2208" y="2085"/>
                </a:cubicBezTo>
                <a:cubicBezTo>
                  <a:pt x="3405" y="1474"/>
                  <a:pt x="4759" y="933"/>
                  <a:pt x="6171" y="553"/>
                </a:cubicBezTo>
                <a:cubicBezTo>
                  <a:pt x="8506" y="-69"/>
                  <a:pt x="11076" y="-81"/>
                  <a:pt x="13587" y="103"/>
                </a:cubicBezTo>
                <a:cubicBezTo>
                  <a:pt x="15588" y="253"/>
                  <a:pt x="17589" y="564"/>
                  <a:pt x="18963" y="1486"/>
                </a:cubicBezTo>
                <a:cubicBezTo>
                  <a:pt x="19826" y="2073"/>
                  <a:pt x="20414" y="2822"/>
                  <a:pt x="21003" y="3548"/>
                </a:cubicBezTo>
                <a:cubicBezTo>
                  <a:pt x="21317" y="3939"/>
                  <a:pt x="21395" y="4423"/>
                  <a:pt x="21513" y="4711"/>
                </a:cubicBezTo>
                <a:close/>
                <a:moveTo>
                  <a:pt x="7172" y="13755"/>
                </a:moveTo>
                <a:cubicBezTo>
                  <a:pt x="7152" y="13755"/>
                  <a:pt x="7133" y="13755"/>
                  <a:pt x="7093" y="13755"/>
                </a:cubicBezTo>
                <a:cubicBezTo>
                  <a:pt x="7093" y="13927"/>
                  <a:pt x="7093" y="14112"/>
                  <a:pt x="7093" y="14284"/>
                </a:cubicBezTo>
                <a:cubicBezTo>
                  <a:pt x="7113" y="14803"/>
                  <a:pt x="7702" y="15206"/>
                  <a:pt x="8584" y="15171"/>
                </a:cubicBezTo>
                <a:cubicBezTo>
                  <a:pt x="10625" y="15102"/>
                  <a:pt x="12665" y="14999"/>
                  <a:pt x="14705" y="14872"/>
                </a:cubicBezTo>
                <a:cubicBezTo>
                  <a:pt x="15176" y="14837"/>
                  <a:pt x="15882" y="14722"/>
                  <a:pt x="15784" y="14388"/>
                </a:cubicBezTo>
                <a:cubicBezTo>
                  <a:pt x="15451" y="13340"/>
                  <a:pt x="15451" y="12291"/>
                  <a:pt x="15529" y="11232"/>
                </a:cubicBezTo>
                <a:cubicBezTo>
                  <a:pt x="15627" y="10114"/>
                  <a:pt x="15961" y="9135"/>
                  <a:pt x="17727" y="8398"/>
                </a:cubicBezTo>
                <a:cubicBezTo>
                  <a:pt x="20140" y="7384"/>
                  <a:pt x="20866" y="5863"/>
                  <a:pt x="20375" y="4170"/>
                </a:cubicBezTo>
                <a:cubicBezTo>
                  <a:pt x="20100" y="3214"/>
                  <a:pt x="19375" y="2338"/>
                  <a:pt x="18099" y="1693"/>
                </a:cubicBezTo>
                <a:cubicBezTo>
                  <a:pt x="16687" y="979"/>
                  <a:pt x="14941" y="725"/>
                  <a:pt x="13156" y="587"/>
                </a:cubicBezTo>
                <a:cubicBezTo>
                  <a:pt x="11390" y="449"/>
                  <a:pt x="9624" y="507"/>
                  <a:pt x="7859" y="760"/>
                </a:cubicBezTo>
                <a:cubicBezTo>
                  <a:pt x="5720" y="1059"/>
                  <a:pt x="3974" y="1705"/>
                  <a:pt x="2562" y="2649"/>
                </a:cubicBezTo>
                <a:cubicBezTo>
                  <a:pt x="1600" y="3294"/>
                  <a:pt x="1169" y="4089"/>
                  <a:pt x="914" y="4919"/>
                </a:cubicBezTo>
                <a:cubicBezTo>
                  <a:pt x="619" y="5840"/>
                  <a:pt x="972" y="6750"/>
                  <a:pt x="1816" y="7465"/>
                </a:cubicBezTo>
                <a:cubicBezTo>
                  <a:pt x="2620" y="8133"/>
                  <a:pt x="3876" y="8617"/>
                  <a:pt x="4994" y="9147"/>
                </a:cubicBezTo>
                <a:cubicBezTo>
                  <a:pt x="5779" y="9527"/>
                  <a:pt x="6544" y="9930"/>
                  <a:pt x="6681" y="10529"/>
                </a:cubicBezTo>
                <a:cubicBezTo>
                  <a:pt x="6917" y="11589"/>
                  <a:pt x="7015" y="12672"/>
                  <a:pt x="7172" y="13755"/>
                </a:cubicBezTo>
                <a:close/>
                <a:moveTo>
                  <a:pt x="7623" y="18985"/>
                </a:moveTo>
                <a:cubicBezTo>
                  <a:pt x="7702" y="19422"/>
                  <a:pt x="7996" y="19607"/>
                  <a:pt x="8526" y="19595"/>
                </a:cubicBezTo>
                <a:cubicBezTo>
                  <a:pt x="9467" y="19584"/>
                  <a:pt x="10389" y="19549"/>
                  <a:pt x="11311" y="19491"/>
                </a:cubicBezTo>
                <a:cubicBezTo>
                  <a:pt x="12979" y="19399"/>
                  <a:pt x="14647" y="19319"/>
                  <a:pt x="16314" y="19180"/>
                </a:cubicBezTo>
                <a:cubicBezTo>
                  <a:pt x="16667" y="19146"/>
                  <a:pt x="17177" y="18892"/>
                  <a:pt x="17217" y="18708"/>
                </a:cubicBezTo>
                <a:cubicBezTo>
                  <a:pt x="17275" y="18443"/>
                  <a:pt x="16785" y="18351"/>
                  <a:pt x="16294" y="18351"/>
                </a:cubicBezTo>
                <a:cubicBezTo>
                  <a:pt x="15863" y="18351"/>
                  <a:pt x="15569" y="18040"/>
                  <a:pt x="15824" y="17844"/>
                </a:cubicBezTo>
                <a:cubicBezTo>
                  <a:pt x="15961" y="17740"/>
                  <a:pt x="16294" y="17717"/>
                  <a:pt x="16471" y="17625"/>
                </a:cubicBezTo>
                <a:cubicBezTo>
                  <a:pt x="16648" y="17533"/>
                  <a:pt x="16863" y="17406"/>
                  <a:pt x="16883" y="17280"/>
                </a:cubicBezTo>
                <a:cubicBezTo>
                  <a:pt x="16903" y="17176"/>
                  <a:pt x="16687" y="17003"/>
                  <a:pt x="16491" y="16957"/>
                </a:cubicBezTo>
                <a:cubicBezTo>
                  <a:pt x="16118" y="16853"/>
                  <a:pt x="15549" y="16830"/>
                  <a:pt x="15647" y="16508"/>
                </a:cubicBezTo>
                <a:cubicBezTo>
                  <a:pt x="15686" y="16358"/>
                  <a:pt x="16157" y="16277"/>
                  <a:pt x="16393" y="16139"/>
                </a:cubicBezTo>
                <a:cubicBezTo>
                  <a:pt x="16589" y="16024"/>
                  <a:pt x="16765" y="15863"/>
                  <a:pt x="16805" y="15713"/>
                </a:cubicBezTo>
                <a:cubicBezTo>
                  <a:pt x="16824" y="15644"/>
                  <a:pt x="16471" y="15471"/>
                  <a:pt x="16294" y="15471"/>
                </a:cubicBezTo>
                <a:cubicBezTo>
                  <a:pt x="15549" y="15471"/>
                  <a:pt x="14823" y="15517"/>
                  <a:pt x="14078" y="15540"/>
                </a:cubicBezTo>
                <a:cubicBezTo>
                  <a:pt x="12194" y="15621"/>
                  <a:pt x="10311" y="15690"/>
                  <a:pt x="8427" y="15770"/>
                </a:cubicBezTo>
                <a:cubicBezTo>
                  <a:pt x="8074" y="15782"/>
                  <a:pt x="7721" y="15851"/>
                  <a:pt x="7427" y="15955"/>
                </a:cubicBezTo>
                <a:cubicBezTo>
                  <a:pt x="7309" y="15989"/>
                  <a:pt x="7290" y="16220"/>
                  <a:pt x="7388" y="16323"/>
                </a:cubicBezTo>
                <a:cubicBezTo>
                  <a:pt x="7466" y="16427"/>
                  <a:pt x="7741" y="16485"/>
                  <a:pt x="7917" y="16565"/>
                </a:cubicBezTo>
                <a:cubicBezTo>
                  <a:pt x="8192" y="16681"/>
                  <a:pt x="8565" y="16750"/>
                  <a:pt x="8702" y="16899"/>
                </a:cubicBezTo>
                <a:cubicBezTo>
                  <a:pt x="8781" y="16969"/>
                  <a:pt x="8427" y="17187"/>
                  <a:pt x="8270" y="17326"/>
                </a:cubicBezTo>
                <a:cubicBezTo>
                  <a:pt x="8114" y="17464"/>
                  <a:pt x="7937" y="17602"/>
                  <a:pt x="7760" y="17752"/>
                </a:cubicBezTo>
                <a:cubicBezTo>
                  <a:pt x="7976" y="17821"/>
                  <a:pt x="8231" y="17879"/>
                  <a:pt x="8408" y="17971"/>
                </a:cubicBezTo>
                <a:cubicBezTo>
                  <a:pt x="8683" y="18098"/>
                  <a:pt x="9094" y="18236"/>
                  <a:pt x="9134" y="18397"/>
                </a:cubicBezTo>
                <a:cubicBezTo>
                  <a:pt x="9193" y="18697"/>
                  <a:pt x="8722" y="18708"/>
                  <a:pt x="8290" y="18743"/>
                </a:cubicBezTo>
                <a:cubicBezTo>
                  <a:pt x="8035" y="18766"/>
                  <a:pt x="7800" y="18915"/>
                  <a:pt x="7623" y="18985"/>
                </a:cubicBezTo>
                <a:close/>
                <a:moveTo>
                  <a:pt x="10723" y="20171"/>
                </a:moveTo>
                <a:cubicBezTo>
                  <a:pt x="11645" y="20747"/>
                  <a:pt x="13057" y="20816"/>
                  <a:pt x="14235" y="20033"/>
                </a:cubicBezTo>
                <a:cubicBezTo>
                  <a:pt x="12999" y="20067"/>
                  <a:pt x="11880" y="20114"/>
                  <a:pt x="10723" y="2017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4BC122F8-15F0-A242-A4B8-22C899809FB2}"/>
              </a:ext>
            </a:extLst>
          </p:cNvPr>
          <p:cNvSpPr/>
          <p:nvPr/>
        </p:nvSpPr>
        <p:spPr>
          <a:xfrm>
            <a:off x="8228431" y="2674329"/>
            <a:ext cx="2033682" cy="341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3" h="21241" extrusionOk="0">
                <a:moveTo>
                  <a:pt x="21513" y="4711"/>
                </a:moveTo>
                <a:cubicBezTo>
                  <a:pt x="21336" y="6059"/>
                  <a:pt x="21121" y="7223"/>
                  <a:pt x="19747" y="8167"/>
                </a:cubicBezTo>
                <a:cubicBezTo>
                  <a:pt x="19218" y="8524"/>
                  <a:pt x="18551" y="8801"/>
                  <a:pt x="18001" y="9147"/>
                </a:cubicBezTo>
                <a:cubicBezTo>
                  <a:pt x="17550" y="9435"/>
                  <a:pt x="17001" y="9734"/>
                  <a:pt x="16844" y="10080"/>
                </a:cubicBezTo>
                <a:cubicBezTo>
                  <a:pt x="16334" y="11209"/>
                  <a:pt x="16255" y="12361"/>
                  <a:pt x="16550" y="13524"/>
                </a:cubicBezTo>
                <a:cubicBezTo>
                  <a:pt x="16648" y="13893"/>
                  <a:pt x="16648" y="14273"/>
                  <a:pt x="16746" y="14653"/>
                </a:cubicBezTo>
                <a:cubicBezTo>
                  <a:pt x="16785" y="14791"/>
                  <a:pt x="17001" y="14918"/>
                  <a:pt x="17177" y="15033"/>
                </a:cubicBezTo>
                <a:cubicBezTo>
                  <a:pt x="18041" y="15575"/>
                  <a:pt x="18080" y="15897"/>
                  <a:pt x="17393" y="16508"/>
                </a:cubicBezTo>
                <a:cubicBezTo>
                  <a:pt x="17334" y="16554"/>
                  <a:pt x="17413" y="16669"/>
                  <a:pt x="17472" y="16727"/>
                </a:cubicBezTo>
                <a:cubicBezTo>
                  <a:pt x="17864" y="17130"/>
                  <a:pt x="18315" y="17522"/>
                  <a:pt x="17687" y="17982"/>
                </a:cubicBezTo>
                <a:cubicBezTo>
                  <a:pt x="17648" y="18017"/>
                  <a:pt x="17746" y="18144"/>
                  <a:pt x="17825" y="18201"/>
                </a:cubicBezTo>
                <a:cubicBezTo>
                  <a:pt x="18256" y="18512"/>
                  <a:pt x="18609" y="18869"/>
                  <a:pt x="18296" y="19261"/>
                </a:cubicBezTo>
                <a:cubicBezTo>
                  <a:pt x="18021" y="19607"/>
                  <a:pt x="17432" y="19745"/>
                  <a:pt x="16765" y="19768"/>
                </a:cubicBezTo>
                <a:cubicBezTo>
                  <a:pt x="16412" y="19779"/>
                  <a:pt x="16059" y="19826"/>
                  <a:pt x="15706" y="19883"/>
                </a:cubicBezTo>
                <a:cubicBezTo>
                  <a:pt x="15588" y="19895"/>
                  <a:pt x="15431" y="19964"/>
                  <a:pt x="15412" y="20021"/>
                </a:cubicBezTo>
                <a:cubicBezTo>
                  <a:pt x="15235" y="20978"/>
                  <a:pt x="12685" y="21519"/>
                  <a:pt x="11331" y="21093"/>
                </a:cubicBezTo>
                <a:cubicBezTo>
                  <a:pt x="10880" y="20955"/>
                  <a:pt x="10448" y="20747"/>
                  <a:pt x="10095" y="20528"/>
                </a:cubicBezTo>
                <a:cubicBezTo>
                  <a:pt x="9663" y="20263"/>
                  <a:pt x="9193" y="20240"/>
                  <a:pt x="8604" y="20217"/>
                </a:cubicBezTo>
                <a:cubicBezTo>
                  <a:pt x="7329" y="20183"/>
                  <a:pt x="6446" y="19411"/>
                  <a:pt x="6662" y="18685"/>
                </a:cubicBezTo>
                <a:cubicBezTo>
                  <a:pt x="6740" y="18466"/>
                  <a:pt x="6662" y="18236"/>
                  <a:pt x="6721" y="18017"/>
                </a:cubicBezTo>
                <a:cubicBezTo>
                  <a:pt x="6838" y="17487"/>
                  <a:pt x="6878" y="17003"/>
                  <a:pt x="6309" y="16519"/>
                </a:cubicBezTo>
                <a:cubicBezTo>
                  <a:pt x="6112" y="16347"/>
                  <a:pt x="6426" y="15897"/>
                  <a:pt x="6681" y="15632"/>
                </a:cubicBezTo>
                <a:cubicBezTo>
                  <a:pt x="6838" y="15459"/>
                  <a:pt x="6799" y="15379"/>
                  <a:pt x="6740" y="15195"/>
                </a:cubicBezTo>
                <a:cubicBezTo>
                  <a:pt x="6524" y="14665"/>
                  <a:pt x="6426" y="14123"/>
                  <a:pt x="6328" y="13593"/>
                </a:cubicBezTo>
                <a:cubicBezTo>
                  <a:pt x="6132" y="12556"/>
                  <a:pt x="6034" y="11520"/>
                  <a:pt x="5799" y="10494"/>
                </a:cubicBezTo>
                <a:cubicBezTo>
                  <a:pt x="5740" y="10229"/>
                  <a:pt x="5308" y="9964"/>
                  <a:pt x="4935" y="9769"/>
                </a:cubicBezTo>
                <a:cubicBezTo>
                  <a:pt x="3817" y="9170"/>
                  <a:pt x="2620" y="8651"/>
                  <a:pt x="1541" y="8029"/>
                </a:cubicBezTo>
                <a:cubicBezTo>
                  <a:pt x="70" y="7188"/>
                  <a:pt x="-87" y="6071"/>
                  <a:pt x="31" y="4965"/>
                </a:cubicBezTo>
                <a:cubicBezTo>
                  <a:pt x="168" y="3859"/>
                  <a:pt x="776" y="2811"/>
                  <a:pt x="2208" y="2085"/>
                </a:cubicBezTo>
                <a:cubicBezTo>
                  <a:pt x="3405" y="1474"/>
                  <a:pt x="4759" y="933"/>
                  <a:pt x="6171" y="553"/>
                </a:cubicBezTo>
                <a:cubicBezTo>
                  <a:pt x="8506" y="-69"/>
                  <a:pt x="11076" y="-81"/>
                  <a:pt x="13587" y="103"/>
                </a:cubicBezTo>
                <a:cubicBezTo>
                  <a:pt x="15588" y="253"/>
                  <a:pt x="17589" y="564"/>
                  <a:pt x="18963" y="1486"/>
                </a:cubicBezTo>
                <a:cubicBezTo>
                  <a:pt x="19826" y="2073"/>
                  <a:pt x="20414" y="2822"/>
                  <a:pt x="21003" y="3548"/>
                </a:cubicBezTo>
                <a:cubicBezTo>
                  <a:pt x="21317" y="3928"/>
                  <a:pt x="21395" y="4412"/>
                  <a:pt x="21513" y="4711"/>
                </a:cubicBezTo>
                <a:close/>
                <a:moveTo>
                  <a:pt x="7192" y="13743"/>
                </a:moveTo>
                <a:cubicBezTo>
                  <a:pt x="7172" y="13743"/>
                  <a:pt x="7152" y="13743"/>
                  <a:pt x="7113" y="13743"/>
                </a:cubicBezTo>
                <a:cubicBezTo>
                  <a:pt x="7113" y="13916"/>
                  <a:pt x="7113" y="14100"/>
                  <a:pt x="7113" y="14273"/>
                </a:cubicBezTo>
                <a:cubicBezTo>
                  <a:pt x="7133" y="14791"/>
                  <a:pt x="7721" y="15195"/>
                  <a:pt x="8604" y="15160"/>
                </a:cubicBezTo>
                <a:cubicBezTo>
                  <a:pt x="10644" y="15091"/>
                  <a:pt x="12685" y="14987"/>
                  <a:pt x="14725" y="14860"/>
                </a:cubicBezTo>
                <a:cubicBezTo>
                  <a:pt x="15196" y="14826"/>
                  <a:pt x="15902" y="14711"/>
                  <a:pt x="15804" y="14377"/>
                </a:cubicBezTo>
                <a:cubicBezTo>
                  <a:pt x="15470" y="13328"/>
                  <a:pt x="15470" y="12280"/>
                  <a:pt x="15549" y="11220"/>
                </a:cubicBezTo>
                <a:cubicBezTo>
                  <a:pt x="15647" y="10103"/>
                  <a:pt x="15981" y="9123"/>
                  <a:pt x="17746" y="8386"/>
                </a:cubicBezTo>
                <a:cubicBezTo>
                  <a:pt x="20159" y="7372"/>
                  <a:pt x="20885" y="5852"/>
                  <a:pt x="20395" y="4158"/>
                </a:cubicBezTo>
                <a:cubicBezTo>
                  <a:pt x="20120" y="3202"/>
                  <a:pt x="19394" y="2327"/>
                  <a:pt x="18119" y="1682"/>
                </a:cubicBezTo>
                <a:cubicBezTo>
                  <a:pt x="16706" y="967"/>
                  <a:pt x="14960" y="714"/>
                  <a:pt x="13175" y="576"/>
                </a:cubicBezTo>
                <a:cubicBezTo>
                  <a:pt x="11409" y="437"/>
                  <a:pt x="9644" y="495"/>
                  <a:pt x="7878" y="748"/>
                </a:cubicBezTo>
                <a:cubicBezTo>
                  <a:pt x="5740" y="1048"/>
                  <a:pt x="3994" y="1693"/>
                  <a:pt x="2581" y="2638"/>
                </a:cubicBezTo>
                <a:cubicBezTo>
                  <a:pt x="1620" y="3283"/>
                  <a:pt x="1188" y="4078"/>
                  <a:pt x="933" y="4907"/>
                </a:cubicBezTo>
                <a:cubicBezTo>
                  <a:pt x="639" y="5829"/>
                  <a:pt x="992" y="6739"/>
                  <a:pt x="1836" y="7453"/>
                </a:cubicBezTo>
                <a:cubicBezTo>
                  <a:pt x="2640" y="8121"/>
                  <a:pt x="3896" y="8605"/>
                  <a:pt x="5014" y="9135"/>
                </a:cubicBezTo>
                <a:cubicBezTo>
                  <a:pt x="5799" y="9515"/>
                  <a:pt x="6564" y="9918"/>
                  <a:pt x="6701" y="10517"/>
                </a:cubicBezTo>
                <a:cubicBezTo>
                  <a:pt x="6917" y="11589"/>
                  <a:pt x="7015" y="12672"/>
                  <a:pt x="7192" y="13743"/>
                </a:cubicBezTo>
                <a:close/>
                <a:moveTo>
                  <a:pt x="7623" y="18973"/>
                </a:moveTo>
                <a:cubicBezTo>
                  <a:pt x="7702" y="19411"/>
                  <a:pt x="7996" y="19595"/>
                  <a:pt x="8526" y="19584"/>
                </a:cubicBezTo>
                <a:cubicBezTo>
                  <a:pt x="9467" y="19572"/>
                  <a:pt x="10389" y="19538"/>
                  <a:pt x="11311" y="19480"/>
                </a:cubicBezTo>
                <a:cubicBezTo>
                  <a:pt x="12979" y="19388"/>
                  <a:pt x="14647" y="19307"/>
                  <a:pt x="16314" y="19169"/>
                </a:cubicBezTo>
                <a:cubicBezTo>
                  <a:pt x="16667" y="19134"/>
                  <a:pt x="17177" y="18881"/>
                  <a:pt x="17217" y="18697"/>
                </a:cubicBezTo>
                <a:cubicBezTo>
                  <a:pt x="17275" y="18432"/>
                  <a:pt x="16785" y="18339"/>
                  <a:pt x="16294" y="18339"/>
                </a:cubicBezTo>
                <a:cubicBezTo>
                  <a:pt x="15863" y="18339"/>
                  <a:pt x="15569" y="18028"/>
                  <a:pt x="15824" y="17833"/>
                </a:cubicBezTo>
                <a:cubicBezTo>
                  <a:pt x="15961" y="17729"/>
                  <a:pt x="16294" y="17706"/>
                  <a:pt x="16471" y="17614"/>
                </a:cubicBezTo>
                <a:cubicBezTo>
                  <a:pt x="16648" y="17522"/>
                  <a:pt x="16863" y="17395"/>
                  <a:pt x="16883" y="17268"/>
                </a:cubicBezTo>
                <a:cubicBezTo>
                  <a:pt x="16903" y="17164"/>
                  <a:pt x="16687" y="16992"/>
                  <a:pt x="16491" y="16946"/>
                </a:cubicBezTo>
                <a:cubicBezTo>
                  <a:pt x="16118" y="16842"/>
                  <a:pt x="15549" y="16819"/>
                  <a:pt x="15647" y="16496"/>
                </a:cubicBezTo>
                <a:cubicBezTo>
                  <a:pt x="15686" y="16347"/>
                  <a:pt x="16157" y="16266"/>
                  <a:pt x="16393" y="16128"/>
                </a:cubicBezTo>
                <a:cubicBezTo>
                  <a:pt x="16589" y="16012"/>
                  <a:pt x="16765" y="15851"/>
                  <a:pt x="16805" y="15701"/>
                </a:cubicBezTo>
                <a:cubicBezTo>
                  <a:pt x="16824" y="15632"/>
                  <a:pt x="16471" y="15459"/>
                  <a:pt x="16294" y="15459"/>
                </a:cubicBezTo>
                <a:cubicBezTo>
                  <a:pt x="15549" y="15459"/>
                  <a:pt x="14823" y="15506"/>
                  <a:pt x="14078" y="15529"/>
                </a:cubicBezTo>
                <a:cubicBezTo>
                  <a:pt x="12194" y="15609"/>
                  <a:pt x="10311" y="15667"/>
                  <a:pt x="8427" y="15759"/>
                </a:cubicBezTo>
                <a:cubicBezTo>
                  <a:pt x="8074" y="15770"/>
                  <a:pt x="7721" y="15840"/>
                  <a:pt x="7427" y="15943"/>
                </a:cubicBezTo>
                <a:cubicBezTo>
                  <a:pt x="7309" y="15978"/>
                  <a:pt x="7290" y="16208"/>
                  <a:pt x="7388" y="16312"/>
                </a:cubicBezTo>
                <a:cubicBezTo>
                  <a:pt x="7466" y="16416"/>
                  <a:pt x="7741" y="16473"/>
                  <a:pt x="7917" y="16554"/>
                </a:cubicBezTo>
                <a:cubicBezTo>
                  <a:pt x="8192" y="16669"/>
                  <a:pt x="8565" y="16738"/>
                  <a:pt x="8702" y="16888"/>
                </a:cubicBezTo>
                <a:cubicBezTo>
                  <a:pt x="8781" y="16957"/>
                  <a:pt x="8427" y="17176"/>
                  <a:pt x="8270" y="17314"/>
                </a:cubicBezTo>
                <a:cubicBezTo>
                  <a:pt x="8114" y="17452"/>
                  <a:pt x="7937" y="17591"/>
                  <a:pt x="7760" y="17740"/>
                </a:cubicBezTo>
                <a:cubicBezTo>
                  <a:pt x="7976" y="17810"/>
                  <a:pt x="8231" y="17867"/>
                  <a:pt x="8408" y="17959"/>
                </a:cubicBezTo>
                <a:cubicBezTo>
                  <a:pt x="8683" y="18086"/>
                  <a:pt x="9094" y="18224"/>
                  <a:pt x="9134" y="18386"/>
                </a:cubicBezTo>
                <a:cubicBezTo>
                  <a:pt x="9193" y="18685"/>
                  <a:pt x="8722" y="18697"/>
                  <a:pt x="8290" y="18731"/>
                </a:cubicBezTo>
                <a:cubicBezTo>
                  <a:pt x="8035" y="18766"/>
                  <a:pt x="7800" y="18915"/>
                  <a:pt x="7623" y="18973"/>
                </a:cubicBezTo>
                <a:close/>
                <a:moveTo>
                  <a:pt x="10742" y="20160"/>
                </a:moveTo>
                <a:cubicBezTo>
                  <a:pt x="11665" y="20736"/>
                  <a:pt x="13077" y="20805"/>
                  <a:pt x="14254" y="20021"/>
                </a:cubicBezTo>
                <a:cubicBezTo>
                  <a:pt x="12999" y="20067"/>
                  <a:pt x="11880" y="20114"/>
                  <a:pt x="10742" y="2016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0EFBC9E-B42E-194C-A847-2D5CA3A8DDB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AE008D0A-95FD-CD4D-873C-FF66AE88C9C4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8253924-63E4-904E-8930-248E6294DAC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0620EF0-E2AB-2E42-A04C-3DD335A1FB8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96596C-78EF-D24C-9C1D-CBC151B1225D}"/>
              </a:ext>
            </a:extLst>
          </p:cNvPr>
          <p:cNvSpPr>
            <a:spLocks noGrp="1"/>
          </p:cNvSpPr>
          <p:nvPr userDrawn="1">
            <p:ph idx="17" hasCustomPrompt="1"/>
          </p:nvPr>
        </p:nvSpPr>
        <p:spPr>
          <a:xfrm>
            <a:off x="1884056" y="4914174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BCE0DB9-BE0D-F048-A3BA-183DBA1140B1}"/>
              </a:ext>
            </a:extLst>
          </p:cNvPr>
          <p:cNvSpPr>
            <a:spLocks noGrp="1"/>
          </p:cNvSpPr>
          <p:nvPr userDrawn="1">
            <p:ph idx="18" hasCustomPrompt="1"/>
          </p:nvPr>
        </p:nvSpPr>
        <p:spPr>
          <a:xfrm>
            <a:off x="4062568" y="1307987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 level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656EDC4-D1A0-EF4A-8970-9DDD3D68DAB6}"/>
              </a:ext>
            </a:extLst>
          </p:cNvPr>
          <p:cNvSpPr>
            <a:spLocks noGrp="1"/>
          </p:cNvSpPr>
          <p:nvPr userDrawn="1">
            <p:ph idx="19" hasCustomPrompt="1"/>
          </p:nvPr>
        </p:nvSpPr>
        <p:spPr>
          <a:xfrm>
            <a:off x="6405256" y="4914174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accent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608DA84-F3A3-944C-86E0-957D9F5E7545}"/>
              </a:ext>
            </a:extLst>
          </p:cNvPr>
          <p:cNvSpPr>
            <a:spLocks noGrp="1"/>
          </p:cNvSpPr>
          <p:nvPr userDrawn="1">
            <p:ph idx="20" hasCustomPrompt="1"/>
          </p:nvPr>
        </p:nvSpPr>
        <p:spPr>
          <a:xfrm>
            <a:off x="8583768" y="1307987"/>
            <a:ext cx="1460552" cy="122413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4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 level</a:t>
            </a:r>
          </a:p>
        </p:txBody>
      </p:sp>
    </p:spTree>
    <p:extLst>
      <p:ext uri="{BB962C8B-B14F-4D97-AF65-F5344CB8AC3E}">
        <p14:creationId xmlns:p14="http://schemas.microsoft.com/office/powerpoint/2010/main" val="412991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>
            <a:extLst>
              <a:ext uri="{FF2B5EF4-FFF2-40B4-BE49-F238E27FC236}">
                <a16:creationId xmlns:a16="http://schemas.microsoft.com/office/drawing/2014/main" id="{BAEA3976-BEAF-B549-B588-F8C073870DFA}"/>
              </a:ext>
            </a:extLst>
          </p:cNvPr>
          <p:cNvSpPr/>
          <p:nvPr/>
        </p:nvSpPr>
        <p:spPr>
          <a:xfrm>
            <a:off x="1127448" y="1817590"/>
            <a:ext cx="2929315" cy="191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66" extrusionOk="0">
                <a:moveTo>
                  <a:pt x="4076" y="18427"/>
                </a:moveTo>
                <a:cubicBezTo>
                  <a:pt x="3531" y="17788"/>
                  <a:pt x="3129" y="17320"/>
                  <a:pt x="2727" y="16851"/>
                </a:cubicBezTo>
                <a:cubicBezTo>
                  <a:pt x="2641" y="16744"/>
                  <a:pt x="2483" y="16787"/>
                  <a:pt x="2397" y="16702"/>
                </a:cubicBezTo>
                <a:cubicBezTo>
                  <a:pt x="2196" y="16531"/>
                  <a:pt x="1952" y="16382"/>
                  <a:pt x="1866" y="16105"/>
                </a:cubicBezTo>
                <a:cubicBezTo>
                  <a:pt x="1808" y="15935"/>
                  <a:pt x="2024" y="15573"/>
                  <a:pt x="2095" y="15296"/>
                </a:cubicBezTo>
                <a:cubicBezTo>
                  <a:pt x="2138" y="15126"/>
                  <a:pt x="2210" y="14934"/>
                  <a:pt x="2196" y="14785"/>
                </a:cubicBezTo>
                <a:cubicBezTo>
                  <a:pt x="2182" y="14699"/>
                  <a:pt x="1995" y="14593"/>
                  <a:pt x="1909" y="14614"/>
                </a:cubicBezTo>
                <a:cubicBezTo>
                  <a:pt x="1550" y="14657"/>
                  <a:pt x="1177" y="14891"/>
                  <a:pt x="847" y="14806"/>
                </a:cubicBezTo>
                <a:cubicBezTo>
                  <a:pt x="545" y="14721"/>
                  <a:pt x="273" y="14316"/>
                  <a:pt x="0" y="14039"/>
                </a:cubicBezTo>
                <a:cubicBezTo>
                  <a:pt x="201" y="13741"/>
                  <a:pt x="359" y="13315"/>
                  <a:pt x="603" y="13187"/>
                </a:cubicBezTo>
                <a:cubicBezTo>
                  <a:pt x="1306" y="12804"/>
                  <a:pt x="2052" y="12548"/>
                  <a:pt x="2756" y="12037"/>
                </a:cubicBezTo>
                <a:cubicBezTo>
                  <a:pt x="2325" y="12079"/>
                  <a:pt x="1808" y="12378"/>
                  <a:pt x="1507" y="12122"/>
                </a:cubicBezTo>
                <a:cubicBezTo>
                  <a:pt x="1033" y="11739"/>
                  <a:pt x="689" y="10972"/>
                  <a:pt x="287" y="10354"/>
                </a:cubicBezTo>
                <a:cubicBezTo>
                  <a:pt x="459" y="10162"/>
                  <a:pt x="603" y="9864"/>
                  <a:pt x="789" y="9821"/>
                </a:cubicBezTo>
                <a:cubicBezTo>
                  <a:pt x="1507" y="9587"/>
                  <a:pt x="2225" y="9438"/>
                  <a:pt x="2985" y="8948"/>
                </a:cubicBezTo>
                <a:cubicBezTo>
                  <a:pt x="2799" y="8799"/>
                  <a:pt x="2598" y="8692"/>
                  <a:pt x="2440" y="8501"/>
                </a:cubicBezTo>
                <a:cubicBezTo>
                  <a:pt x="2253" y="8288"/>
                  <a:pt x="2067" y="8032"/>
                  <a:pt x="1952" y="7734"/>
                </a:cubicBezTo>
                <a:cubicBezTo>
                  <a:pt x="1923" y="7670"/>
                  <a:pt x="2225" y="7393"/>
                  <a:pt x="2311" y="7159"/>
                </a:cubicBezTo>
                <a:cubicBezTo>
                  <a:pt x="2411" y="6903"/>
                  <a:pt x="2526" y="6562"/>
                  <a:pt x="2483" y="6307"/>
                </a:cubicBezTo>
                <a:cubicBezTo>
                  <a:pt x="2354" y="5540"/>
                  <a:pt x="2469" y="5199"/>
                  <a:pt x="3043" y="5220"/>
                </a:cubicBezTo>
                <a:cubicBezTo>
                  <a:pt x="3746" y="5263"/>
                  <a:pt x="4291" y="4901"/>
                  <a:pt x="4435" y="3708"/>
                </a:cubicBezTo>
                <a:cubicBezTo>
                  <a:pt x="4464" y="3516"/>
                  <a:pt x="4636" y="3303"/>
                  <a:pt x="4765" y="3239"/>
                </a:cubicBezTo>
                <a:cubicBezTo>
                  <a:pt x="5927" y="2771"/>
                  <a:pt x="7090" y="2344"/>
                  <a:pt x="8468" y="1833"/>
                </a:cubicBezTo>
                <a:cubicBezTo>
                  <a:pt x="8166" y="1727"/>
                  <a:pt x="8023" y="1748"/>
                  <a:pt x="7937" y="1663"/>
                </a:cubicBezTo>
                <a:cubicBezTo>
                  <a:pt x="7750" y="1450"/>
                  <a:pt x="7592" y="1173"/>
                  <a:pt x="7420" y="917"/>
                </a:cubicBezTo>
                <a:cubicBezTo>
                  <a:pt x="7592" y="768"/>
                  <a:pt x="7765" y="491"/>
                  <a:pt x="7951" y="470"/>
                </a:cubicBezTo>
                <a:cubicBezTo>
                  <a:pt x="9487" y="278"/>
                  <a:pt x="11022" y="65"/>
                  <a:pt x="12572" y="1"/>
                </a:cubicBezTo>
                <a:cubicBezTo>
                  <a:pt x="13434" y="-20"/>
                  <a:pt x="14323" y="129"/>
                  <a:pt x="14725" y="1642"/>
                </a:cubicBezTo>
                <a:cubicBezTo>
                  <a:pt x="14754" y="1769"/>
                  <a:pt x="15055" y="1833"/>
                  <a:pt x="15228" y="1812"/>
                </a:cubicBezTo>
                <a:cubicBezTo>
                  <a:pt x="16605" y="1620"/>
                  <a:pt x="17998" y="1365"/>
                  <a:pt x="19375" y="1237"/>
                </a:cubicBezTo>
                <a:cubicBezTo>
                  <a:pt x="19591" y="1215"/>
                  <a:pt x="19835" y="1684"/>
                  <a:pt x="20064" y="1918"/>
                </a:cubicBezTo>
                <a:cubicBezTo>
                  <a:pt x="19863" y="2110"/>
                  <a:pt x="19677" y="2408"/>
                  <a:pt x="19447" y="2494"/>
                </a:cubicBezTo>
                <a:cubicBezTo>
                  <a:pt x="18916" y="2685"/>
                  <a:pt x="18385" y="2792"/>
                  <a:pt x="17754" y="2962"/>
                </a:cubicBezTo>
                <a:cubicBezTo>
                  <a:pt x="19031" y="3729"/>
                  <a:pt x="19031" y="3729"/>
                  <a:pt x="18643" y="5135"/>
                </a:cubicBezTo>
                <a:cubicBezTo>
                  <a:pt x="19447" y="5050"/>
                  <a:pt x="20179" y="4922"/>
                  <a:pt x="20911" y="4965"/>
                </a:cubicBezTo>
                <a:cubicBezTo>
                  <a:pt x="21141" y="4965"/>
                  <a:pt x="21370" y="5391"/>
                  <a:pt x="21600" y="5625"/>
                </a:cubicBezTo>
                <a:cubicBezTo>
                  <a:pt x="21413" y="5838"/>
                  <a:pt x="21241" y="6179"/>
                  <a:pt x="21040" y="6264"/>
                </a:cubicBezTo>
                <a:cubicBezTo>
                  <a:pt x="20653" y="6392"/>
                  <a:pt x="20237" y="6371"/>
                  <a:pt x="19806" y="6413"/>
                </a:cubicBezTo>
                <a:cubicBezTo>
                  <a:pt x="20308" y="7798"/>
                  <a:pt x="20237" y="7968"/>
                  <a:pt x="19246" y="8053"/>
                </a:cubicBezTo>
                <a:cubicBezTo>
                  <a:pt x="18844" y="8096"/>
                  <a:pt x="18457" y="8181"/>
                  <a:pt x="18084" y="8586"/>
                </a:cubicBezTo>
                <a:cubicBezTo>
                  <a:pt x="18658" y="8501"/>
                  <a:pt x="19232" y="8437"/>
                  <a:pt x="19806" y="8330"/>
                </a:cubicBezTo>
                <a:cubicBezTo>
                  <a:pt x="20079" y="8288"/>
                  <a:pt x="20366" y="8053"/>
                  <a:pt x="20610" y="8139"/>
                </a:cubicBezTo>
                <a:cubicBezTo>
                  <a:pt x="20911" y="8245"/>
                  <a:pt x="21184" y="8607"/>
                  <a:pt x="21471" y="8863"/>
                </a:cubicBezTo>
                <a:cubicBezTo>
                  <a:pt x="21198" y="9246"/>
                  <a:pt x="20983" y="9779"/>
                  <a:pt x="20667" y="9992"/>
                </a:cubicBezTo>
                <a:cubicBezTo>
                  <a:pt x="20351" y="10205"/>
                  <a:pt x="19935" y="10098"/>
                  <a:pt x="19533" y="10120"/>
                </a:cubicBezTo>
                <a:cubicBezTo>
                  <a:pt x="19576" y="10524"/>
                  <a:pt x="19591" y="10823"/>
                  <a:pt x="19634" y="11185"/>
                </a:cubicBezTo>
                <a:cubicBezTo>
                  <a:pt x="19964" y="11142"/>
                  <a:pt x="20280" y="10993"/>
                  <a:pt x="20567" y="11100"/>
                </a:cubicBezTo>
                <a:cubicBezTo>
                  <a:pt x="20839" y="11206"/>
                  <a:pt x="21069" y="11589"/>
                  <a:pt x="21313" y="11845"/>
                </a:cubicBezTo>
                <a:cubicBezTo>
                  <a:pt x="21155" y="12122"/>
                  <a:pt x="21026" y="12484"/>
                  <a:pt x="20825" y="12633"/>
                </a:cubicBezTo>
                <a:cubicBezTo>
                  <a:pt x="20495" y="12889"/>
                  <a:pt x="20122" y="12995"/>
                  <a:pt x="19763" y="13208"/>
                </a:cubicBezTo>
                <a:cubicBezTo>
                  <a:pt x="19662" y="13272"/>
                  <a:pt x="19591" y="13421"/>
                  <a:pt x="19519" y="13528"/>
                </a:cubicBezTo>
                <a:cubicBezTo>
                  <a:pt x="19605" y="13634"/>
                  <a:pt x="19677" y="13805"/>
                  <a:pt x="19763" y="13826"/>
                </a:cubicBezTo>
                <a:cubicBezTo>
                  <a:pt x="20007" y="13869"/>
                  <a:pt x="20294" y="13762"/>
                  <a:pt x="20509" y="13890"/>
                </a:cubicBezTo>
                <a:cubicBezTo>
                  <a:pt x="20782" y="14039"/>
                  <a:pt x="21012" y="14359"/>
                  <a:pt x="21256" y="14614"/>
                </a:cubicBezTo>
                <a:cubicBezTo>
                  <a:pt x="21055" y="14870"/>
                  <a:pt x="20868" y="15275"/>
                  <a:pt x="20638" y="15339"/>
                </a:cubicBezTo>
                <a:cubicBezTo>
                  <a:pt x="20021" y="15509"/>
                  <a:pt x="18529" y="16681"/>
                  <a:pt x="18041" y="17192"/>
                </a:cubicBezTo>
                <a:cubicBezTo>
                  <a:pt x="17610" y="17618"/>
                  <a:pt x="17467" y="18363"/>
                  <a:pt x="17194" y="18726"/>
                </a:cubicBezTo>
                <a:cubicBezTo>
                  <a:pt x="15974" y="20259"/>
                  <a:pt x="14639" y="21580"/>
                  <a:pt x="12874" y="20664"/>
                </a:cubicBezTo>
                <a:cubicBezTo>
                  <a:pt x="12501" y="20472"/>
                  <a:pt x="12041" y="20664"/>
                  <a:pt x="11625" y="20664"/>
                </a:cubicBezTo>
                <a:cubicBezTo>
                  <a:pt x="10606" y="20621"/>
                  <a:pt x="9573" y="20621"/>
                  <a:pt x="8554" y="20472"/>
                </a:cubicBezTo>
                <a:cubicBezTo>
                  <a:pt x="7851" y="20366"/>
                  <a:pt x="7162" y="19982"/>
                  <a:pt x="6458" y="19748"/>
                </a:cubicBezTo>
                <a:cubicBezTo>
                  <a:pt x="6028" y="19599"/>
                  <a:pt x="5569" y="19429"/>
                  <a:pt x="5138" y="19450"/>
                </a:cubicBezTo>
                <a:cubicBezTo>
                  <a:pt x="4291" y="19492"/>
                  <a:pt x="3990" y="19109"/>
                  <a:pt x="4076" y="18427"/>
                </a:cubicBezTo>
                <a:close/>
                <a:moveTo>
                  <a:pt x="18844" y="6647"/>
                </a:moveTo>
                <a:cubicBezTo>
                  <a:pt x="18844" y="6690"/>
                  <a:pt x="18859" y="6733"/>
                  <a:pt x="18859" y="6775"/>
                </a:cubicBezTo>
                <a:cubicBezTo>
                  <a:pt x="18902" y="6733"/>
                  <a:pt x="18959" y="6711"/>
                  <a:pt x="19189" y="6520"/>
                </a:cubicBezTo>
                <a:cubicBezTo>
                  <a:pt x="18931" y="6626"/>
                  <a:pt x="18887" y="6626"/>
                  <a:pt x="18844" y="664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60B977D9-96D7-9F40-8AFB-6DA9CAEA7019}"/>
              </a:ext>
            </a:extLst>
          </p:cNvPr>
          <p:cNvSpPr/>
          <p:nvPr/>
        </p:nvSpPr>
        <p:spPr>
          <a:xfrm>
            <a:off x="4708799" y="1817590"/>
            <a:ext cx="2929310" cy="191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66" extrusionOk="0">
                <a:moveTo>
                  <a:pt x="4076" y="18427"/>
                </a:moveTo>
                <a:cubicBezTo>
                  <a:pt x="3531" y="17788"/>
                  <a:pt x="3129" y="17320"/>
                  <a:pt x="2727" y="16851"/>
                </a:cubicBezTo>
                <a:cubicBezTo>
                  <a:pt x="2641" y="16744"/>
                  <a:pt x="2483" y="16787"/>
                  <a:pt x="2397" y="16702"/>
                </a:cubicBezTo>
                <a:cubicBezTo>
                  <a:pt x="2196" y="16531"/>
                  <a:pt x="1952" y="16382"/>
                  <a:pt x="1866" y="16105"/>
                </a:cubicBezTo>
                <a:cubicBezTo>
                  <a:pt x="1808" y="15935"/>
                  <a:pt x="2024" y="15573"/>
                  <a:pt x="2095" y="15296"/>
                </a:cubicBezTo>
                <a:cubicBezTo>
                  <a:pt x="2138" y="15126"/>
                  <a:pt x="2210" y="14934"/>
                  <a:pt x="2196" y="14785"/>
                </a:cubicBezTo>
                <a:cubicBezTo>
                  <a:pt x="2182" y="14699"/>
                  <a:pt x="1995" y="14593"/>
                  <a:pt x="1909" y="14614"/>
                </a:cubicBezTo>
                <a:cubicBezTo>
                  <a:pt x="1550" y="14657"/>
                  <a:pt x="1177" y="14891"/>
                  <a:pt x="847" y="14806"/>
                </a:cubicBezTo>
                <a:cubicBezTo>
                  <a:pt x="545" y="14721"/>
                  <a:pt x="273" y="14316"/>
                  <a:pt x="0" y="14039"/>
                </a:cubicBezTo>
                <a:cubicBezTo>
                  <a:pt x="201" y="13741"/>
                  <a:pt x="359" y="13315"/>
                  <a:pt x="603" y="13187"/>
                </a:cubicBezTo>
                <a:cubicBezTo>
                  <a:pt x="1306" y="12804"/>
                  <a:pt x="2052" y="12548"/>
                  <a:pt x="2756" y="12037"/>
                </a:cubicBezTo>
                <a:cubicBezTo>
                  <a:pt x="2325" y="12079"/>
                  <a:pt x="1808" y="12378"/>
                  <a:pt x="1507" y="12122"/>
                </a:cubicBezTo>
                <a:cubicBezTo>
                  <a:pt x="1033" y="11739"/>
                  <a:pt x="689" y="10972"/>
                  <a:pt x="287" y="10354"/>
                </a:cubicBezTo>
                <a:cubicBezTo>
                  <a:pt x="459" y="10162"/>
                  <a:pt x="603" y="9864"/>
                  <a:pt x="789" y="9821"/>
                </a:cubicBezTo>
                <a:cubicBezTo>
                  <a:pt x="1507" y="9587"/>
                  <a:pt x="2225" y="9438"/>
                  <a:pt x="2985" y="8948"/>
                </a:cubicBezTo>
                <a:cubicBezTo>
                  <a:pt x="2799" y="8799"/>
                  <a:pt x="2598" y="8692"/>
                  <a:pt x="2440" y="8501"/>
                </a:cubicBezTo>
                <a:cubicBezTo>
                  <a:pt x="2253" y="8288"/>
                  <a:pt x="2067" y="8032"/>
                  <a:pt x="1952" y="7734"/>
                </a:cubicBezTo>
                <a:cubicBezTo>
                  <a:pt x="1923" y="7670"/>
                  <a:pt x="2225" y="7393"/>
                  <a:pt x="2311" y="7159"/>
                </a:cubicBezTo>
                <a:cubicBezTo>
                  <a:pt x="2411" y="6903"/>
                  <a:pt x="2526" y="6562"/>
                  <a:pt x="2483" y="6307"/>
                </a:cubicBezTo>
                <a:cubicBezTo>
                  <a:pt x="2354" y="5540"/>
                  <a:pt x="2469" y="5199"/>
                  <a:pt x="3043" y="5220"/>
                </a:cubicBezTo>
                <a:cubicBezTo>
                  <a:pt x="3746" y="5263"/>
                  <a:pt x="4291" y="4901"/>
                  <a:pt x="4435" y="3708"/>
                </a:cubicBezTo>
                <a:cubicBezTo>
                  <a:pt x="4464" y="3516"/>
                  <a:pt x="4636" y="3303"/>
                  <a:pt x="4765" y="3239"/>
                </a:cubicBezTo>
                <a:cubicBezTo>
                  <a:pt x="5927" y="2771"/>
                  <a:pt x="7090" y="2344"/>
                  <a:pt x="8468" y="1833"/>
                </a:cubicBezTo>
                <a:cubicBezTo>
                  <a:pt x="8166" y="1727"/>
                  <a:pt x="8023" y="1748"/>
                  <a:pt x="7937" y="1663"/>
                </a:cubicBezTo>
                <a:cubicBezTo>
                  <a:pt x="7750" y="1450"/>
                  <a:pt x="7592" y="1173"/>
                  <a:pt x="7420" y="917"/>
                </a:cubicBezTo>
                <a:cubicBezTo>
                  <a:pt x="7592" y="768"/>
                  <a:pt x="7765" y="491"/>
                  <a:pt x="7951" y="470"/>
                </a:cubicBezTo>
                <a:cubicBezTo>
                  <a:pt x="9487" y="278"/>
                  <a:pt x="11022" y="65"/>
                  <a:pt x="12572" y="1"/>
                </a:cubicBezTo>
                <a:cubicBezTo>
                  <a:pt x="13434" y="-20"/>
                  <a:pt x="14323" y="129"/>
                  <a:pt x="14725" y="1642"/>
                </a:cubicBezTo>
                <a:cubicBezTo>
                  <a:pt x="14754" y="1769"/>
                  <a:pt x="15055" y="1833"/>
                  <a:pt x="15228" y="1812"/>
                </a:cubicBezTo>
                <a:cubicBezTo>
                  <a:pt x="16605" y="1620"/>
                  <a:pt x="17998" y="1365"/>
                  <a:pt x="19375" y="1237"/>
                </a:cubicBezTo>
                <a:cubicBezTo>
                  <a:pt x="19591" y="1215"/>
                  <a:pt x="19835" y="1684"/>
                  <a:pt x="20064" y="1918"/>
                </a:cubicBezTo>
                <a:cubicBezTo>
                  <a:pt x="19863" y="2110"/>
                  <a:pt x="19677" y="2408"/>
                  <a:pt x="19447" y="2494"/>
                </a:cubicBezTo>
                <a:cubicBezTo>
                  <a:pt x="18916" y="2685"/>
                  <a:pt x="18385" y="2792"/>
                  <a:pt x="17754" y="2962"/>
                </a:cubicBezTo>
                <a:cubicBezTo>
                  <a:pt x="19031" y="3729"/>
                  <a:pt x="19031" y="3729"/>
                  <a:pt x="18643" y="5135"/>
                </a:cubicBezTo>
                <a:cubicBezTo>
                  <a:pt x="19447" y="5050"/>
                  <a:pt x="20179" y="4922"/>
                  <a:pt x="20911" y="4965"/>
                </a:cubicBezTo>
                <a:cubicBezTo>
                  <a:pt x="21141" y="4965"/>
                  <a:pt x="21370" y="5391"/>
                  <a:pt x="21600" y="5625"/>
                </a:cubicBezTo>
                <a:cubicBezTo>
                  <a:pt x="21413" y="5838"/>
                  <a:pt x="21241" y="6179"/>
                  <a:pt x="21040" y="6264"/>
                </a:cubicBezTo>
                <a:cubicBezTo>
                  <a:pt x="20653" y="6392"/>
                  <a:pt x="20237" y="6371"/>
                  <a:pt x="19806" y="6413"/>
                </a:cubicBezTo>
                <a:cubicBezTo>
                  <a:pt x="20308" y="7798"/>
                  <a:pt x="20237" y="7968"/>
                  <a:pt x="19246" y="8053"/>
                </a:cubicBezTo>
                <a:cubicBezTo>
                  <a:pt x="18844" y="8096"/>
                  <a:pt x="18457" y="8181"/>
                  <a:pt x="18084" y="8586"/>
                </a:cubicBezTo>
                <a:cubicBezTo>
                  <a:pt x="18658" y="8501"/>
                  <a:pt x="19232" y="8437"/>
                  <a:pt x="19806" y="8330"/>
                </a:cubicBezTo>
                <a:cubicBezTo>
                  <a:pt x="20079" y="8288"/>
                  <a:pt x="20366" y="8053"/>
                  <a:pt x="20610" y="8139"/>
                </a:cubicBezTo>
                <a:cubicBezTo>
                  <a:pt x="20911" y="8245"/>
                  <a:pt x="21184" y="8607"/>
                  <a:pt x="21471" y="8863"/>
                </a:cubicBezTo>
                <a:cubicBezTo>
                  <a:pt x="21198" y="9246"/>
                  <a:pt x="20983" y="9779"/>
                  <a:pt x="20667" y="9992"/>
                </a:cubicBezTo>
                <a:cubicBezTo>
                  <a:pt x="20351" y="10205"/>
                  <a:pt x="19935" y="10098"/>
                  <a:pt x="19533" y="10120"/>
                </a:cubicBezTo>
                <a:cubicBezTo>
                  <a:pt x="19576" y="10524"/>
                  <a:pt x="19591" y="10823"/>
                  <a:pt x="19634" y="11185"/>
                </a:cubicBezTo>
                <a:cubicBezTo>
                  <a:pt x="19964" y="11142"/>
                  <a:pt x="20280" y="10993"/>
                  <a:pt x="20567" y="11100"/>
                </a:cubicBezTo>
                <a:cubicBezTo>
                  <a:pt x="20839" y="11206"/>
                  <a:pt x="21069" y="11589"/>
                  <a:pt x="21313" y="11845"/>
                </a:cubicBezTo>
                <a:cubicBezTo>
                  <a:pt x="21155" y="12122"/>
                  <a:pt x="21026" y="12484"/>
                  <a:pt x="20825" y="12633"/>
                </a:cubicBezTo>
                <a:cubicBezTo>
                  <a:pt x="20495" y="12889"/>
                  <a:pt x="20122" y="12995"/>
                  <a:pt x="19763" y="13208"/>
                </a:cubicBezTo>
                <a:cubicBezTo>
                  <a:pt x="19662" y="13272"/>
                  <a:pt x="19591" y="13421"/>
                  <a:pt x="19519" y="13528"/>
                </a:cubicBezTo>
                <a:cubicBezTo>
                  <a:pt x="19605" y="13634"/>
                  <a:pt x="19677" y="13805"/>
                  <a:pt x="19763" y="13826"/>
                </a:cubicBezTo>
                <a:cubicBezTo>
                  <a:pt x="20007" y="13869"/>
                  <a:pt x="20294" y="13762"/>
                  <a:pt x="20509" y="13890"/>
                </a:cubicBezTo>
                <a:cubicBezTo>
                  <a:pt x="20782" y="14039"/>
                  <a:pt x="21012" y="14359"/>
                  <a:pt x="21256" y="14614"/>
                </a:cubicBezTo>
                <a:cubicBezTo>
                  <a:pt x="21055" y="14870"/>
                  <a:pt x="20868" y="15275"/>
                  <a:pt x="20638" y="15339"/>
                </a:cubicBezTo>
                <a:cubicBezTo>
                  <a:pt x="20021" y="15509"/>
                  <a:pt x="18529" y="16681"/>
                  <a:pt x="18041" y="17192"/>
                </a:cubicBezTo>
                <a:cubicBezTo>
                  <a:pt x="17610" y="17618"/>
                  <a:pt x="17467" y="18363"/>
                  <a:pt x="17194" y="18726"/>
                </a:cubicBezTo>
                <a:cubicBezTo>
                  <a:pt x="15974" y="20259"/>
                  <a:pt x="14639" y="21580"/>
                  <a:pt x="12874" y="20664"/>
                </a:cubicBezTo>
                <a:cubicBezTo>
                  <a:pt x="12501" y="20472"/>
                  <a:pt x="12041" y="20664"/>
                  <a:pt x="11625" y="20664"/>
                </a:cubicBezTo>
                <a:cubicBezTo>
                  <a:pt x="10606" y="20621"/>
                  <a:pt x="9573" y="20621"/>
                  <a:pt x="8554" y="20472"/>
                </a:cubicBezTo>
                <a:cubicBezTo>
                  <a:pt x="7851" y="20366"/>
                  <a:pt x="7162" y="19982"/>
                  <a:pt x="6458" y="19748"/>
                </a:cubicBezTo>
                <a:cubicBezTo>
                  <a:pt x="6028" y="19599"/>
                  <a:pt x="5569" y="19429"/>
                  <a:pt x="5138" y="19450"/>
                </a:cubicBezTo>
                <a:cubicBezTo>
                  <a:pt x="4291" y="19492"/>
                  <a:pt x="3990" y="19109"/>
                  <a:pt x="4076" y="18427"/>
                </a:cubicBezTo>
                <a:close/>
                <a:moveTo>
                  <a:pt x="18844" y="6647"/>
                </a:moveTo>
                <a:cubicBezTo>
                  <a:pt x="18844" y="6690"/>
                  <a:pt x="18859" y="6733"/>
                  <a:pt x="18859" y="6775"/>
                </a:cubicBezTo>
                <a:cubicBezTo>
                  <a:pt x="18902" y="6733"/>
                  <a:pt x="18959" y="6711"/>
                  <a:pt x="19189" y="6520"/>
                </a:cubicBezTo>
                <a:cubicBezTo>
                  <a:pt x="18931" y="6626"/>
                  <a:pt x="18887" y="6626"/>
                  <a:pt x="18844" y="664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4281ABE0-8804-114E-9487-FC37340B6F5D}"/>
              </a:ext>
            </a:extLst>
          </p:cNvPr>
          <p:cNvSpPr/>
          <p:nvPr/>
        </p:nvSpPr>
        <p:spPr>
          <a:xfrm>
            <a:off x="8114974" y="1817590"/>
            <a:ext cx="2929310" cy="1915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66" extrusionOk="0">
                <a:moveTo>
                  <a:pt x="4076" y="18427"/>
                </a:moveTo>
                <a:cubicBezTo>
                  <a:pt x="3531" y="17788"/>
                  <a:pt x="3129" y="17320"/>
                  <a:pt x="2727" y="16851"/>
                </a:cubicBezTo>
                <a:cubicBezTo>
                  <a:pt x="2641" y="16744"/>
                  <a:pt x="2483" y="16787"/>
                  <a:pt x="2397" y="16702"/>
                </a:cubicBezTo>
                <a:cubicBezTo>
                  <a:pt x="2196" y="16531"/>
                  <a:pt x="1952" y="16382"/>
                  <a:pt x="1866" y="16105"/>
                </a:cubicBezTo>
                <a:cubicBezTo>
                  <a:pt x="1808" y="15935"/>
                  <a:pt x="2024" y="15573"/>
                  <a:pt x="2095" y="15296"/>
                </a:cubicBezTo>
                <a:cubicBezTo>
                  <a:pt x="2138" y="15126"/>
                  <a:pt x="2210" y="14934"/>
                  <a:pt x="2196" y="14785"/>
                </a:cubicBezTo>
                <a:cubicBezTo>
                  <a:pt x="2182" y="14699"/>
                  <a:pt x="1995" y="14593"/>
                  <a:pt x="1909" y="14614"/>
                </a:cubicBezTo>
                <a:cubicBezTo>
                  <a:pt x="1550" y="14657"/>
                  <a:pt x="1177" y="14891"/>
                  <a:pt x="847" y="14806"/>
                </a:cubicBezTo>
                <a:cubicBezTo>
                  <a:pt x="545" y="14721"/>
                  <a:pt x="273" y="14316"/>
                  <a:pt x="0" y="14039"/>
                </a:cubicBezTo>
                <a:cubicBezTo>
                  <a:pt x="201" y="13741"/>
                  <a:pt x="359" y="13315"/>
                  <a:pt x="603" y="13187"/>
                </a:cubicBezTo>
                <a:cubicBezTo>
                  <a:pt x="1306" y="12804"/>
                  <a:pt x="2052" y="12548"/>
                  <a:pt x="2756" y="12037"/>
                </a:cubicBezTo>
                <a:cubicBezTo>
                  <a:pt x="2325" y="12079"/>
                  <a:pt x="1808" y="12378"/>
                  <a:pt x="1507" y="12122"/>
                </a:cubicBezTo>
                <a:cubicBezTo>
                  <a:pt x="1033" y="11739"/>
                  <a:pt x="689" y="10972"/>
                  <a:pt x="287" y="10354"/>
                </a:cubicBezTo>
                <a:cubicBezTo>
                  <a:pt x="459" y="10162"/>
                  <a:pt x="603" y="9864"/>
                  <a:pt x="789" y="9821"/>
                </a:cubicBezTo>
                <a:cubicBezTo>
                  <a:pt x="1507" y="9587"/>
                  <a:pt x="2225" y="9438"/>
                  <a:pt x="2985" y="8948"/>
                </a:cubicBezTo>
                <a:cubicBezTo>
                  <a:pt x="2799" y="8799"/>
                  <a:pt x="2598" y="8692"/>
                  <a:pt x="2440" y="8501"/>
                </a:cubicBezTo>
                <a:cubicBezTo>
                  <a:pt x="2253" y="8288"/>
                  <a:pt x="2067" y="8032"/>
                  <a:pt x="1952" y="7734"/>
                </a:cubicBezTo>
                <a:cubicBezTo>
                  <a:pt x="1923" y="7670"/>
                  <a:pt x="2225" y="7393"/>
                  <a:pt x="2311" y="7159"/>
                </a:cubicBezTo>
                <a:cubicBezTo>
                  <a:pt x="2411" y="6903"/>
                  <a:pt x="2526" y="6562"/>
                  <a:pt x="2483" y="6307"/>
                </a:cubicBezTo>
                <a:cubicBezTo>
                  <a:pt x="2354" y="5540"/>
                  <a:pt x="2469" y="5199"/>
                  <a:pt x="3043" y="5220"/>
                </a:cubicBezTo>
                <a:cubicBezTo>
                  <a:pt x="3746" y="5263"/>
                  <a:pt x="4291" y="4901"/>
                  <a:pt x="4435" y="3708"/>
                </a:cubicBezTo>
                <a:cubicBezTo>
                  <a:pt x="4464" y="3516"/>
                  <a:pt x="4636" y="3303"/>
                  <a:pt x="4765" y="3239"/>
                </a:cubicBezTo>
                <a:cubicBezTo>
                  <a:pt x="5927" y="2771"/>
                  <a:pt x="7090" y="2344"/>
                  <a:pt x="8468" y="1833"/>
                </a:cubicBezTo>
                <a:cubicBezTo>
                  <a:pt x="8166" y="1727"/>
                  <a:pt x="8023" y="1748"/>
                  <a:pt x="7937" y="1663"/>
                </a:cubicBezTo>
                <a:cubicBezTo>
                  <a:pt x="7750" y="1450"/>
                  <a:pt x="7592" y="1173"/>
                  <a:pt x="7420" y="917"/>
                </a:cubicBezTo>
                <a:cubicBezTo>
                  <a:pt x="7592" y="768"/>
                  <a:pt x="7765" y="491"/>
                  <a:pt x="7951" y="470"/>
                </a:cubicBezTo>
                <a:cubicBezTo>
                  <a:pt x="9487" y="278"/>
                  <a:pt x="11022" y="65"/>
                  <a:pt x="12572" y="1"/>
                </a:cubicBezTo>
                <a:cubicBezTo>
                  <a:pt x="13434" y="-20"/>
                  <a:pt x="14323" y="129"/>
                  <a:pt x="14725" y="1642"/>
                </a:cubicBezTo>
                <a:cubicBezTo>
                  <a:pt x="14754" y="1769"/>
                  <a:pt x="15055" y="1833"/>
                  <a:pt x="15228" y="1812"/>
                </a:cubicBezTo>
                <a:cubicBezTo>
                  <a:pt x="16605" y="1620"/>
                  <a:pt x="17998" y="1365"/>
                  <a:pt x="19375" y="1237"/>
                </a:cubicBezTo>
                <a:cubicBezTo>
                  <a:pt x="19591" y="1215"/>
                  <a:pt x="19835" y="1684"/>
                  <a:pt x="20064" y="1918"/>
                </a:cubicBezTo>
                <a:cubicBezTo>
                  <a:pt x="19863" y="2110"/>
                  <a:pt x="19677" y="2408"/>
                  <a:pt x="19447" y="2494"/>
                </a:cubicBezTo>
                <a:cubicBezTo>
                  <a:pt x="18916" y="2685"/>
                  <a:pt x="18385" y="2792"/>
                  <a:pt x="17754" y="2962"/>
                </a:cubicBezTo>
                <a:cubicBezTo>
                  <a:pt x="19031" y="3729"/>
                  <a:pt x="19031" y="3729"/>
                  <a:pt x="18643" y="5135"/>
                </a:cubicBezTo>
                <a:cubicBezTo>
                  <a:pt x="19447" y="5050"/>
                  <a:pt x="20179" y="4922"/>
                  <a:pt x="20911" y="4965"/>
                </a:cubicBezTo>
                <a:cubicBezTo>
                  <a:pt x="21141" y="4965"/>
                  <a:pt x="21370" y="5391"/>
                  <a:pt x="21600" y="5625"/>
                </a:cubicBezTo>
                <a:cubicBezTo>
                  <a:pt x="21413" y="5838"/>
                  <a:pt x="21241" y="6179"/>
                  <a:pt x="21040" y="6264"/>
                </a:cubicBezTo>
                <a:cubicBezTo>
                  <a:pt x="20653" y="6392"/>
                  <a:pt x="20237" y="6371"/>
                  <a:pt x="19806" y="6413"/>
                </a:cubicBezTo>
                <a:cubicBezTo>
                  <a:pt x="20308" y="7798"/>
                  <a:pt x="20237" y="7968"/>
                  <a:pt x="19246" y="8053"/>
                </a:cubicBezTo>
                <a:cubicBezTo>
                  <a:pt x="18844" y="8096"/>
                  <a:pt x="18457" y="8181"/>
                  <a:pt x="18084" y="8586"/>
                </a:cubicBezTo>
                <a:cubicBezTo>
                  <a:pt x="18658" y="8501"/>
                  <a:pt x="19232" y="8437"/>
                  <a:pt x="19806" y="8330"/>
                </a:cubicBezTo>
                <a:cubicBezTo>
                  <a:pt x="20079" y="8288"/>
                  <a:pt x="20366" y="8053"/>
                  <a:pt x="20610" y="8139"/>
                </a:cubicBezTo>
                <a:cubicBezTo>
                  <a:pt x="20911" y="8245"/>
                  <a:pt x="21184" y="8607"/>
                  <a:pt x="21471" y="8863"/>
                </a:cubicBezTo>
                <a:cubicBezTo>
                  <a:pt x="21198" y="9246"/>
                  <a:pt x="20983" y="9779"/>
                  <a:pt x="20667" y="9992"/>
                </a:cubicBezTo>
                <a:cubicBezTo>
                  <a:pt x="20351" y="10205"/>
                  <a:pt x="19935" y="10098"/>
                  <a:pt x="19533" y="10120"/>
                </a:cubicBezTo>
                <a:cubicBezTo>
                  <a:pt x="19576" y="10524"/>
                  <a:pt x="19591" y="10823"/>
                  <a:pt x="19634" y="11185"/>
                </a:cubicBezTo>
                <a:cubicBezTo>
                  <a:pt x="19964" y="11142"/>
                  <a:pt x="20280" y="10993"/>
                  <a:pt x="20567" y="11100"/>
                </a:cubicBezTo>
                <a:cubicBezTo>
                  <a:pt x="20839" y="11206"/>
                  <a:pt x="21069" y="11589"/>
                  <a:pt x="21313" y="11845"/>
                </a:cubicBezTo>
                <a:cubicBezTo>
                  <a:pt x="21155" y="12122"/>
                  <a:pt x="21026" y="12484"/>
                  <a:pt x="20825" y="12633"/>
                </a:cubicBezTo>
                <a:cubicBezTo>
                  <a:pt x="20495" y="12889"/>
                  <a:pt x="20122" y="12995"/>
                  <a:pt x="19763" y="13208"/>
                </a:cubicBezTo>
                <a:cubicBezTo>
                  <a:pt x="19662" y="13272"/>
                  <a:pt x="19591" y="13421"/>
                  <a:pt x="19519" y="13528"/>
                </a:cubicBezTo>
                <a:cubicBezTo>
                  <a:pt x="19605" y="13634"/>
                  <a:pt x="19677" y="13805"/>
                  <a:pt x="19763" y="13826"/>
                </a:cubicBezTo>
                <a:cubicBezTo>
                  <a:pt x="20007" y="13869"/>
                  <a:pt x="20294" y="13762"/>
                  <a:pt x="20509" y="13890"/>
                </a:cubicBezTo>
                <a:cubicBezTo>
                  <a:pt x="20782" y="14039"/>
                  <a:pt x="21012" y="14359"/>
                  <a:pt x="21256" y="14614"/>
                </a:cubicBezTo>
                <a:cubicBezTo>
                  <a:pt x="21055" y="14870"/>
                  <a:pt x="20868" y="15275"/>
                  <a:pt x="20638" y="15339"/>
                </a:cubicBezTo>
                <a:cubicBezTo>
                  <a:pt x="20021" y="15509"/>
                  <a:pt x="18529" y="16681"/>
                  <a:pt x="18041" y="17192"/>
                </a:cubicBezTo>
                <a:cubicBezTo>
                  <a:pt x="17610" y="17618"/>
                  <a:pt x="17467" y="18363"/>
                  <a:pt x="17194" y="18726"/>
                </a:cubicBezTo>
                <a:cubicBezTo>
                  <a:pt x="15974" y="20259"/>
                  <a:pt x="14639" y="21580"/>
                  <a:pt x="12874" y="20664"/>
                </a:cubicBezTo>
                <a:cubicBezTo>
                  <a:pt x="12501" y="20472"/>
                  <a:pt x="12041" y="20664"/>
                  <a:pt x="11625" y="20664"/>
                </a:cubicBezTo>
                <a:cubicBezTo>
                  <a:pt x="10606" y="20621"/>
                  <a:pt x="9573" y="20621"/>
                  <a:pt x="8554" y="20472"/>
                </a:cubicBezTo>
                <a:cubicBezTo>
                  <a:pt x="7851" y="20366"/>
                  <a:pt x="7162" y="19982"/>
                  <a:pt x="6458" y="19748"/>
                </a:cubicBezTo>
                <a:cubicBezTo>
                  <a:pt x="6028" y="19599"/>
                  <a:pt x="5569" y="19429"/>
                  <a:pt x="5138" y="19450"/>
                </a:cubicBezTo>
                <a:cubicBezTo>
                  <a:pt x="4291" y="19492"/>
                  <a:pt x="4004" y="19109"/>
                  <a:pt x="4076" y="18427"/>
                </a:cubicBezTo>
                <a:close/>
                <a:moveTo>
                  <a:pt x="18844" y="6647"/>
                </a:moveTo>
                <a:cubicBezTo>
                  <a:pt x="18844" y="6690"/>
                  <a:pt x="18859" y="6733"/>
                  <a:pt x="18859" y="6775"/>
                </a:cubicBezTo>
                <a:cubicBezTo>
                  <a:pt x="18902" y="6733"/>
                  <a:pt x="18959" y="6711"/>
                  <a:pt x="19189" y="6520"/>
                </a:cubicBezTo>
                <a:cubicBezTo>
                  <a:pt x="18945" y="6626"/>
                  <a:pt x="18887" y="6626"/>
                  <a:pt x="18844" y="664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0B9476A2-D4DA-E34F-8C6B-5A215F64B389}"/>
              </a:ext>
            </a:extLst>
          </p:cNvPr>
          <p:cNvSpPr/>
          <p:nvPr/>
        </p:nvSpPr>
        <p:spPr>
          <a:xfrm>
            <a:off x="1419406" y="1700808"/>
            <a:ext cx="2641998" cy="2112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551" extrusionOk="0">
                <a:moveTo>
                  <a:pt x="18643" y="3187"/>
                </a:moveTo>
                <a:cubicBezTo>
                  <a:pt x="16864" y="1023"/>
                  <a:pt x="14550" y="90"/>
                  <a:pt x="12094" y="11"/>
                </a:cubicBezTo>
                <a:cubicBezTo>
                  <a:pt x="10158" y="-49"/>
                  <a:pt x="8190" y="110"/>
                  <a:pt x="6427" y="1281"/>
                </a:cubicBezTo>
                <a:cubicBezTo>
                  <a:pt x="5403" y="1956"/>
                  <a:pt x="4364" y="2711"/>
                  <a:pt x="3530" y="3703"/>
                </a:cubicBezTo>
                <a:cubicBezTo>
                  <a:pt x="2632" y="4775"/>
                  <a:pt x="1877" y="6066"/>
                  <a:pt x="1215" y="7396"/>
                </a:cubicBezTo>
                <a:cubicBezTo>
                  <a:pt x="350" y="9143"/>
                  <a:pt x="-170" y="11088"/>
                  <a:pt x="50" y="13213"/>
                </a:cubicBezTo>
                <a:cubicBezTo>
                  <a:pt x="113" y="13789"/>
                  <a:pt x="334" y="14344"/>
                  <a:pt x="365" y="14920"/>
                </a:cubicBezTo>
                <a:cubicBezTo>
                  <a:pt x="413" y="15933"/>
                  <a:pt x="838" y="16707"/>
                  <a:pt x="1404" y="17283"/>
                </a:cubicBezTo>
                <a:cubicBezTo>
                  <a:pt x="3750" y="19685"/>
                  <a:pt x="6395" y="21233"/>
                  <a:pt x="9481" y="21551"/>
                </a:cubicBezTo>
                <a:cubicBezTo>
                  <a:pt x="10110" y="21452"/>
                  <a:pt x="10756" y="21392"/>
                  <a:pt x="11386" y="21233"/>
                </a:cubicBezTo>
                <a:cubicBezTo>
                  <a:pt x="12566" y="20916"/>
                  <a:pt x="13779" y="20658"/>
                  <a:pt x="14896" y="20122"/>
                </a:cubicBezTo>
                <a:cubicBezTo>
                  <a:pt x="15983" y="19605"/>
                  <a:pt x="16975" y="18752"/>
                  <a:pt x="18029" y="18097"/>
                </a:cubicBezTo>
                <a:cubicBezTo>
                  <a:pt x="20328" y="16647"/>
                  <a:pt x="21304" y="14285"/>
                  <a:pt x="21367" y="11089"/>
                </a:cubicBezTo>
                <a:cubicBezTo>
                  <a:pt x="21430" y="7852"/>
                  <a:pt x="20375" y="5272"/>
                  <a:pt x="18643" y="3187"/>
                </a:cubicBezTo>
                <a:close/>
                <a:moveTo>
                  <a:pt x="17478" y="17144"/>
                </a:moveTo>
                <a:cubicBezTo>
                  <a:pt x="16014" y="18037"/>
                  <a:pt x="14519" y="18930"/>
                  <a:pt x="12976" y="19586"/>
                </a:cubicBezTo>
                <a:cubicBezTo>
                  <a:pt x="10551" y="20618"/>
                  <a:pt x="8095" y="20538"/>
                  <a:pt x="5718" y="19208"/>
                </a:cubicBezTo>
                <a:cubicBezTo>
                  <a:pt x="4522" y="18533"/>
                  <a:pt x="3341" y="17799"/>
                  <a:pt x="2160" y="17084"/>
                </a:cubicBezTo>
                <a:cubicBezTo>
                  <a:pt x="2207" y="17005"/>
                  <a:pt x="2254" y="16925"/>
                  <a:pt x="2302" y="16846"/>
                </a:cubicBezTo>
                <a:cubicBezTo>
                  <a:pt x="2255" y="16647"/>
                  <a:pt x="2223" y="16389"/>
                  <a:pt x="2129" y="16230"/>
                </a:cubicBezTo>
                <a:cubicBezTo>
                  <a:pt x="1326" y="14880"/>
                  <a:pt x="601" y="13014"/>
                  <a:pt x="995" y="11029"/>
                </a:cubicBezTo>
                <a:cubicBezTo>
                  <a:pt x="1656" y="7793"/>
                  <a:pt x="3152" y="5331"/>
                  <a:pt x="5167" y="3306"/>
                </a:cubicBezTo>
                <a:cubicBezTo>
                  <a:pt x="6316" y="2135"/>
                  <a:pt x="7670" y="1480"/>
                  <a:pt x="9103" y="1162"/>
                </a:cubicBezTo>
                <a:cubicBezTo>
                  <a:pt x="11008" y="725"/>
                  <a:pt x="12913" y="705"/>
                  <a:pt x="14786" y="1440"/>
                </a:cubicBezTo>
                <a:cubicBezTo>
                  <a:pt x="17604" y="2552"/>
                  <a:pt x="19541" y="4795"/>
                  <a:pt x="20359" y="8468"/>
                </a:cubicBezTo>
                <a:cubicBezTo>
                  <a:pt x="20785" y="10354"/>
                  <a:pt x="20627" y="12240"/>
                  <a:pt x="20123" y="13987"/>
                </a:cubicBezTo>
                <a:cubicBezTo>
                  <a:pt x="19714" y="15496"/>
                  <a:pt x="18612" y="16469"/>
                  <a:pt x="17478" y="1714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8F2BD0BB-A12E-B048-A9D7-BFEE28E84DD8}"/>
              </a:ext>
            </a:extLst>
          </p:cNvPr>
          <p:cNvSpPr/>
          <p:nvPr/>
        </p:nvSpPr>
        <p:spPr>
          <a:xfrm>
            <a:off x="2275815" y="3997541"/>
            <a:ext cx="475687" cy="306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20" h="20229" extrusionOk="0">
                <a:moveTo>
                  <a:pt x="11169" y="3"/>
                </a:moveTo>
                <a:cubicBezTo>
                  <a:pt x="8642" y="1417"/>
                  <a:pt x="5219" y="2831"/>
                  <a:pt x="2121" y="5145"/>
                </a:cubicBezTo>
                <a:cubicBezTo>
                  <a:pt x="-650" y="7331"/>
                  <a:pt x="-650" y="12603"/>
                  <a:pt x="1795" y="15560"/>
                </a:cubicBezTo>
                <a:cubicBezTo>
                  <a:pt x="6604" y="21345"/>
                  <a:pt x="11821" y="21474"/>
                  <a:pt x="17038" y="17488"/>
                </a:cubicBezTo>
                <a:cubicBezTo>
                  <a:pt x="18179" y="16588"/>
                  <a:pt x="19320" y="14660"/>
                  <a:pt x="19646" y="12860"/>
                </a:cubicBezTo>
                <a:cubicBezTo>
                  <a:pt x="20950" y="5531"/>
                  <a:pt x="17527" y="-126"/>
                  <a:pt x="11169" y="3"/>
                </a:cubicBezTo>
                <a:close/>
                <a:moveTo>
                  <a:pt x="12718" y="12731"/>
                </a:moveTo>
                <a:cubicBezTo>
                  <a:pt x="9946" y="13503"/>
                  <a:pt x="6849" y="14788"/>
                  <a:pt x="4241" y="11445"/>
                </a:cubicBezTo>
                <a:cubicBezTo>
                  <a:pt x="5463" y="9645"/>
                  <a:pt x="6441" y="8231"/>
                  <a:pt x="7419" y="6817"/>
                </a:cubicBezTo>
                <a:cubicBezTo>
                  <a:pt x="8968" y="6688"/>
                  <a:pt x="10761" y="6174"/>
                  <a:pt x="12473" y="6431"/>
                </a:cubicBezTo>
                <a:cubicBezTo>
                  <a:pt x="13696" y="6688"/>
                  <a:pt x="14837" y="8103"/>
                  <a:pt x="15978" y="9003"/>
                </a:cubicBezTo>
                <a:cubicBezTo>
                  <a:pt x="14837" y="10288"/>
                  <a:pt x="13940" y="12474"/>
                  <a:pt x="12718" y="12731"/>
                </a:cubicBezTo>
                <a:close/>
              </a:path>
            </a:pathLst>
          </a:custGeom>
          <a:solidFill>
            <a:srgbClr val="F1F1F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C89583BE-65A1-844E-912C-99E4FB094CF8}"/>
              </a:ext>
            </a:extLst>
          </p:cNvPr>
          <p:cNvSpPr/>
          <p:nvPr/>
        </p:nvSpPr>
        <p:spPr>
          <a:xfrm>
            <a:off x="2022787" y="4328428"/>
            <a:ext cx="364835" cy="259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9" h="20102" extrusionOk="0">
                <a:moveTo>
                  <a:pt x="4513" y="1070"/>
                </a:moveTo>
                <a:cubicBezTo>
                  <a:pt x="-836" y="4846"/>
                  <a:pt x="-1543" y="10435"/>
                  <a:pt x="2999" y="16326"/>
                </a:cubicBezTo>
                <a:cubicBezTo>
                  <a:pt x="4614" y="18440"/>
                  <a:pt x="7036" y="19045"/>
                  <a:pt x="8550" y="20102"/>
                </a:cubicBezTo>
                <a:cubicBezTo>
                  <a:pt x="11377" y="19347"/>
                  <a:pt x="13395" y="19196"/>
                  <a:pt x="15212" y="18289"/>
                </a:cubicBezTo>
                <a:cubicBezTo>
                  <a:pt x="19048" y="16326"/>
                  <a:pt x="20057" y="10284"/>
                  <a:pt x="17534" y="5601"/>
                </a:cubicBezTo>
                <a:cubicBezTo>
                  <a:pt x="14909" y="768"/>
                  <a:pt x="8046" y="-1498"/>
                  <a:pt x="4513" y="1070"/>
                </a:cubicBezTo>
                <a:close/>
                <a:moveTo>
                  <a:pt x="13194" y="10586"/>
                </a:moveTo>
                <a:cubicBezTo>
                  <a:pt x="10367" y="10586"/>
                  <a:pt x="7541" y="10586"/>
                  <a:pt x="4816" y="10586"/>
                </a:cubicBezTo>
                <a:cubicBezTo>
                  <a:pt x="4816" y="9831"/>
                  <a:pt x="4816" y="8924"/>
                  <a:pt x="4917" y="8169"/>
                </a:cubicBezTo>
                <a:cubicBezTo>
                  <a:pt x="7743" y="8169"/>
                  <a:pt x="10468" y="8169"/>
                  <a:pt x="13294" y="8169"/>
                </a:cubicBezTo>
                <a:cubicBezTo>
                  <a:pt x="13194" y="8924"/>
                  <a:pt x="13194" y="9831"/>
                  <a:pt x="13194" y="10586"/>
                </a:cubicBezTo>
                <a:close/>
              </a:path>
            </a:pathLst>
          </a:custGeom>
          <a:solidFill>
            <a:srgbClr val="F1F1F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30B053FB-24DD-F74B-8814-F13D0CC04DAF}"/>
              </a:ext>
            </a:extLst>
          </p:cNvPr>
          <p:cNvSpPr/>
          <p:nvPr/>
        </p:nvSpPr>
        <p:spPr>
          <a:xfrm>
            <a:off x="1750293" y="4600921"/>
            <a:ext cx="219850" cy="208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2" h="20802" extrusionOk="0">
                <a:moveTo>
                  <a:pt x="10709" y="175"/>
                </a:moveTo>
                <a:cubicBezTo>
                  <a:pt x="6716" y="953"/>
                  <a:pt x="3449" y="5234"/>
                  <a:pt x="0" y="8153"/>
                </a:cubicBezTo>
                <a:cubicBezTo>
                  <a:pt x="2723" y="11656"/>
                  <a:pt x="5445" y="15353"/>
                  <a:pt x="9802" y="20802"/>
                </a:cubicBezTo>
                <a:cubicBezTo>
                  <a:pt x="14521" y="15548"/>
                  <a:pt x="19603" y="12629"/>
                  <a:pt x="20329" y="8737"/>
                </a:cubicBezTo>
                <a:cubicBezTo>
                  <a:pt x="21600" y="2316"/>
                  <a:pt x="15610" y="-798"/>
                  <a:pt x="10709" y="175"/>
                </a:cubicBezTo>
                <a:close/>
              </a:path>
            </a:pathLst>
          </a:custGeom>
          <a:solidFill>
            <a:srgbClr val="F1F1F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15539A49-ACB8-2944-AEA3-C50DAB3B40A7}"/>
              </a:ext>
            </a:extLst>
          </p:cNvPr>
          <p:cNvSpPr/>
          <p:nvPr/>
        </p:nvSpPr>
        <p:spPr>
          <a:xfrm>
            <a:off x="4825582" y="1700808"/>
            <a:ext cx="2641996" cy="2112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1551" extrusionOk="0">
                <a:moveTo>
                  <a:pt x="18643" y="3187"/>
                </a:moveTo>
                <a:cubicBezTo>
                  <a:pt x="16864" y="1023"/>
                  <a:pt x="14550" y="90"/>
                  <a:pt x="12094" y="11"/>
                </a:cubicBezTo>
                <a:cubicBezTo>
                  <a:pt x="10158" y="-49"/>
                  <a:pt x="8190" y="110"/>
                  <a:pt x="6427" y="1281"/>
                </a:cubicBezTo>
                <a:cubicBezTo>
                  <a:pt x="5403" y="1956"/>
                  <a:pt x="4364" y="2711"/>
                  <a:pt x="3530" y="3703"/>
                </a:cubicBezTo>
                <a:cubicBezTo>
                  <a:pt x="2632" y="4775"/>
                  <a:pt x="1877" y="6066"/>
                  <a:pt x="1215" y="7396"/>
                </a:cubicBezTo>
                <a:cubicBezTo>
                  <a:pt x="350" y="9143"/>
                  <a:pt x="-170" y="11088"/>
                  <a:pt x="50" y="13213"/>
                </a:cubicBezTo>
                <a:cubicBezTo>
                  <a:pt x="113" y="13789"/>
                  <a:pt x="334" y="14344"/>
                  <a:pt x="365" y="14920"/>
                </a:cubicBezTo>
                <a:cubicBezTo>
                  <a:pt x="413" y="15933"/>
                  <a:pt x="838" y="16707"/>
                  <a:pt x="1404" y="17283"/>
                </a:cubicBezTo>
                <a:cubicBezTo>
                  <a:pt x="3750" y="19685"/>
                  <a:pt x="6395" y="21233"/>
                  <a:pt x="9481" y="21551"/>
                </a:cubicBezTo>
                <a:cubicBezTo>
                  <a:pt x="10110" y="21452"/>
                  <a:pt x="10756" y="21392"/>
                  <a:pt x="11386" y="21233"/>
                </a:cubicBezTo>
                <a:cubicBezTo>
                  <a:pt x="12566" y="20916"/>
                  <a:pt x="13779" y="20658"/>
                  <a:pt x="14896" y="20122"/>
                </a:cubicBezTo>
                <a:cubicBezTo>
                  <a:pt x="15983" y="19605"/>
                  <a:pt x="16975" y="18752"/>
                  <a:pt x="18029" y="18097"/>
                </a:cubicBezTo>
                <a:cubicBezTo>
                  <a:pt x="20328" y="16647"/>
                  <a:pt x="21304" y="14285"/>
                  <a:pt x="21367" y="11089"/>
                </a:cubicBezTo>
                <a:cubicBezTo>
                  <a:pt x="21430" y="7852"/>
                  <a:pt x="20375" y="5272"/>
                  <a:pt x="18643" y="3187"/>
                </a:cubicBezTo>
                <a:close/>
                <a:moveTo>
                  <a:pt x="17494" y="17144"/>
                </a:moveTo>
                <a:cubicBezTo>
                  <a:pt x="16030" y="18037"/>
                  <a:pt x="14534" y="18930"/>
                  <a:pt x="12992" y="19586"/>
                </a:cubicBezTo>
                <a:cubicBezTo>
                  <a:pt x="10567" y="20618"/>
                  <a:pt x="8111" y="20538"/>
                  <a:pt x="5734" y="19208"/>
                </a:cubicBezTo>
                <a:cubicBezTo>
                  <a:pt x="4537" y="18533"/>
                  <a:pt x="3357" y="17799"/>
                  <a:pt x="2176" y="17084"/>
                </a:cubicBezTo>
                <a:cubicBezTo>
                  <a:pt x="2223" y="17005"/>
                  <a:pt x="2270" y="16925"/>
                  <a:pt x="2317" y="16846"/>
                </a:cubicBezTo>
                <a:cubicBezTo>
                  <a:pt x="2270" y="16647"/>
                  <a:pt x="2239" y="16389"/>
                  <a:pt x="2144" y="16230"/>
                </a:cubicBezTo>
                <a:cubicBezTo>
                  <a:pt x="1341" y="14880"/>
                  <a:pt x="617" y="13014"/>
                  <a:pt x="1011" y="11029"/>
                </a:cubicBezTo>
                <a:cubicBezTo>
                  <a:pt x="1672" y="7793"/>
                  <a:pt x="3168" y="5331"/>
                  <a:pt x="5183" y="3306"/>
                </a:cubicBezTo>
                <a:cubicBezTo>
                  <a:pt x="6332" y="2135"/>
                  <a:pt x="7686" y="1480"/>
                  <a:pt x="9119" y="1162"/>
                </a:cubicBezTo>
                <a:cubicBezTo>
                  <a:pt x="11024" y="725"/>
                  <a:pt x="12929" y="705"/>
                  <a:pt x="14802" y="1440"/>
                </a:cubicBezTo>
                <a:cubicBezTo>
                  <a:pt x="17620" y="2552"/>
                  <a:pt x="19557" y="4795"/>
                  <a:pt x="20375" y="8468"/>
                </a:cubicBezTo>
                <a:cubicBezTo>
                  <a:pt x="20800" y="10354"/>
                  <a:pt x="20643" y="12240"/>
                  <a:pt x="20139" y="13987"/>
                </a:cubicBezTo>
                <a:cubicBezTo>
                  <a:pt x="19714" y="15496"/>
                  <a:pt x="18612" y="16469"/>
                  <a:pt x="17494" y="1714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3595F993-8AE2-114C-BDF7-F1CB0A972A60}"/>
              </a:ext>
            </a:extLst>
          </p:cNvPr>
          <p:cNvSpPr/>
          <p:nvPr/>
        </p:nvSpPr>
        <p:spPr>
          <a:xfrm>
            <a:off x="5681990" y="3997541"/>
            <a:ext cx="475686" cy="306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20" h="20229" extrusionOk="0">
                <a:moveTo>
                  <a:pt x="11169" y="3"/>
                </a:moveTo>
                <a:cubicBezTo>
                  <a:pt x="8642" y="1417"/>
                  <a:pt x="5219" y="2831"/>
                  <a:pt x="2121" y="5145"/>
                </a:cubicBezTo>
                <a:cubicBezTo>
                  <a:pt x="-650" y="7331"/>
                  <a:pt x="-650" y="12603"/>
                  <a:pt x="1795" y="15560"/>
                </a:cubicBezTo>
                <a:cubicBezTo>
                  <a:pt x="6604" y="21345"/>
                  <a:pt x="11821" y="21474"/>
                  <a:pt x="17038" y="17488"/>
                </a:cubicBezTo>
                <a:cubicBezTo>
                  <a:pt x="18179" y="16588"/>
                  <a:pt x="19320" y="14660"/>
                  <a:pt x="19646" y="12860"/>
                </a:cubicBezTo>
                <a:cubicBezTo>
                  <a:pt x="20950" y="5531"/>
                  <a:pt x="17527" y="-126"/>
                  <a:pt x="11169" y="3"/>
                </a:cubicBezTo>
                <a:close/>
                <a:moveTo>
                  <a:pt x="12718" y="12731"/>
                </a:moveTo>
                <a:cubicBezTo>
                  <a:pt x="9946" y="13503"/>
                  <a:pt x="6849" y="14788"/>
                  <a:pt x="4241" y="11445"/>
                </a:cubicBezTo>
                <a:cubicBezTo>
                  <a:pt x="5463" y="9645"/>
                  <a:pt x="6441" y="8231"/>
                  <a:pt x="7419" y="6817"/>
                </a:cubicBezTo>
                <a:cubicBezTo>
                  <a:pt x="8968" y="6688"/>
                  <a:pt x="10761" y="6174"/>
                  <a:pt x="12473" y="6431"/>
                </a:cubicBezTo>
                <a:cubicBezTo>
                  <a:pt x="13696" y="6688"/>
                  <a:pt x="14837" y="8103"/>
                  <a:pt x="15978" y="9003"/>
                </a:cubicBezTo>
                <a:cubicBezTo>
                  <a:pt x="14918" y="10288"/>
                  <a:pt x="13940" y="12474"/>
                  <a:pt x="12718" y="12731"/>
                </a:cubicBezTo>
                <a:close/>
              </a:path>
            </a:pathLst>
          </a:custGeom>
          <a:solidFill>
            <a:srgbClr val="F1F1F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">
            <a:extLst>
              <a:ext uri="{FF2B5EF4-FFF2-40B4-BE49-F238E27FC236}">
                <a16:creationId xmlns:a16="http://schemas.microsoft.com/office/drawing/2014/main" id="{8B1CED4E-DE9F-8C4C-9FF3-FEA7AC1A6191}"/>
              </a:ext>
            </a:extLst>
          </p:cNvPr>
          <p:cNvSpPr/>
          <p:nvPr/>
        </p:nvSpPr>
        <p:spPr>
          <a:xfrm>
            <a:off x="5428960" y="4328428"/>
            <a:ext cx="364837" cy="259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9" h="20102" extrusionOk="0">
                <a:moveTo>
                  <a:pt x="4513" y="1070"/>
                </a:moveTo>
                <a:cubicBezTo>
                  <a:pt x="-837" y="4846"/>
                  <a:pt x="-1543" y="10435"/>
                  <a:pt x="2999" y="16326"/>
                </a:cubicBezTo>
                <a:cubicBezTo>
                  <a:pt x="4614" y="18440"/>
                  <a:pt x="7036" y="19045"/>
                  <a:pt x="8550" y="20102"/>
                </a:cubicBezTo>
                <a:cubicBezTo>
                  <a:pt x="11377" y="19347"/>
                  <a:pt x="13395" y="19196"/>
                  <a:pt x="15212" y="18289"/>
                </a:cubicBezTo>
                <a:cubicBezTo>
                  <a:pt x="19048" y="16326"/>
                  <a:pt x="20057" y="10284"/>
                  <a:pt x="17534" y="5601"/>
                </a:cubicBezTo>
                <a:cubicBezTo>
                  <a:pt x="15010" y="768"/>
                  <a:pt x="8046" y="-1498"/>
                  <a:pt x="4513" y="1070"/>
                </a:cubicBezTo>
                <a:close/>
                <a:moveTo>
                  <a:pt x="13193" y="10586"/>
                </a:moveTo>
                <a:cubicBezTo>
                  <a:pt x="10367" y="10586"/>
                  <a:pt x="7541" y="10586"/>
                  <a:pt x="4816" y="10586"/>
                </a:cubicBezTo>
                <a:cubicBezTo>
                  <a:pt x="4816" y="9831"/>
                  <a:pt x="4816" y="8924"/>
                  <a:pt x="4917" y="8169"/>
                </a:cubicBezTo>
                <a:cubicBezTo>
                  <a:pt x="7743" y="8169"/>
                  <a:pt x="10468" y="8169"/>
                  <a:pt x="13294" y="8169"/>
                </a:cubicBezTo>
                <a:cubicBezTo>
                  <a:pt x="13193" y="8924"/>
                  <a:pt x="13193" y="9831"/>
                  <a:pt x="13193" y="10586"/>
                </a:cubicBezTo>
                <a:close/>
              </a:path>
            </a:pathLst>
          </a:custGeom>
          <a:solidFill>
            <a:srgbClr val="F1F1F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E9EF0C04-E36E-0549-A76A-BE3C9E273EE0}"/>
              </a:ext>
            </a:extLst>
          </p:cNvPr>
          <p:cNvSpPr/>
          <p:nvPr/>
        </p:nvSpPr>
        <p:spPr>
          <a:xfrm>
            <a:off x="5156466" y="4600921"/>
            <a:ext cx="219853" cy="208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2" h="20802" extrusionOk="0">
                <a:moveTo>
                  <a:pt x="10709" y="175"/>
                </a:moveTo>
                <a:cubicBezTo>
                  <a:pt x="6716" y="953"/>
                  <a:pt x="3449" y="5234"/>
                  <a:pt x="0" y="8153"/>
                </a:cubicBezTo>
                <a:cubicBezTo>
                  <a:pt x="2723" y="11656"/>
                  <a:pt x="5445" y="15353"/>
                  <a:pt x="9802" y="20802"/>
                </a:cubicBezTo>
                <a:cubicBezTo>
                  <a:pt x="14521" y="15548"/>
                  <a:pt x="19603" y="12629"/>
                  <a:pt x="20330" y="8737"/>
                </a:cubicBezTo>
                <a:cubicBezTo>
                  <a:pt x="21600" y="2316"/>
                  <a:pt x="15610" y="-798"/>
                  <a:pt x="10709" y="175"/>
                </a:cubicBezTo>
                <a:close/>
              </a:path>
            </a:pathLst>
          </a:custGeom>
          <a:solidFill>
            <a:srgbClr val="F1F1F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B0633911-883F-1240-AA95-753E94DEA8E8}"/>
              </a:ext>
            </a:extLst>
          </p:cNvPr>
          <p:cNvSpPr/>
          <p:nvPr/>
        </p:nvSpPr>
        <p:spPr>
          <a:xfrm>
            <a:off x="8251219" y="1700808"/>
            <a:ext cx="2642169" cy="2112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6" h="21551" extrusionOk="0">
                <a:moveTo>
                  <a:pt x="18630" y="3187"/>
                </a:moveTo>
                <a:cubicBezTo>
                  <a:pt x="16852" y="1023"/>
                  <a:pt x="14539" y="90"/>
                  <a:pt x="12085" y="11"/>
                </a:cubicBezTo>
                <a:cubicBezTo>
                  <a:pt x="10150" y="-49"/>
                  <a:pt x="8184" y="110"/>
                  <a:pt x="6422" y="1281"/>
                </a:cubicBezTo>
                <a:cubicBezTo>
                  <a:pt x="5399" y="1956"/>
                  <a:pt x="4361" y="2711"/>
                  <a:pt x="3527" y="3703"/>
                </a:cubicBezTo>
                <a:cubicBezTo>
                  <a:pt x="2630" y="4775"/>
                  <a:pt x="1875" y="6066"/>
                  <a:pt x="1214" y="7396"/>
                </a:cubicBezTo>
                <a:cubicBezTo>
                  <a:pt x="349" y="9143"/>
                  <a:pt x="-170" y="11088"/>
                  <a:pt x="50" y="13213"/>
                </a:cubicBezTo>
                <a:cubicBezTo>
                  <a:pt x="113" y="13789"/>
                  <a:pt x="333" y="14344"/>
                  <a:pt x="365" y="14920"/>
                </a:cubicBezTo>
                <a:cubicBezTo>
                  <a:pt x="412" y="15933"/>
                  <a:pt x="837" y="16707"/>
                  <a:pt x="1403" y="17283"/>
                </a:cubicBezTo>
                <a:cubicBezTo>
                  <a:pt x="3747" y="19685"/>
                  <a:pt x="6390" y="21233"/>
                  <a:pt x="9474" y="21551"/>
                </a:cubicBezTo>
                <a:cubicBezTo>
                  <a:pt x="10103" y="21452"/>
                  <a:pt x="10748" y="21392"/>
                  <a:pt x="11377" y="21233"/>
                </a:cubicBezTo>
                <a:cubicBezTo>
                  <a:pt x="12557" y="20916"/>
                  <a:pt x="13769" y="20658"/>
                  <a:pt x="14886" y="20122"/>
                </a:cubicBezTo>
                <a:cubicBezTo>
                  <a:pt x="15971" y="19605"/>
                  <a:pt x="16962" y="18752"/>
                  <a:pt x="18016" y="18097"/>
                </a:cubicBezTo>
                <a:cubicBezTo>
                  <a:pt x="20313" y="16647"/>
                  <a:pt x="21288" y="14285"/>
                  <a:pt x="21351" y="11089"/>
                </a:cubicBezTo>
                <a:cubicBezTo>
                  <a:pt x="21430" y="7852"/>
                  <a:pt x="20360" y="5272"/>
                  <a:pt x="18630" y="3187"/>
                </a:cubicBezTo>
                <a:close/>
                <a:moveTo>
                  <a:pt x="17481" y="17144"/>
                </a:moveTo>
                <a:cubicBezTo>
                  <a:pt x="16018" y="18037"/>
                  <a:pt x="14524" y="18930"/>
                  <a:pt x="12982" y="19586"/>
                </a:cubicBezTo>
                <a:cubicBezTo>
                  <a:pt x="10559" y="20618"/>
                  <a:pt x="8105" y="20538"/>
                  <a:pt x="5730" y="19208"/>
                </a:cubicBezTo>
                <a:cubicBezTo>
                  <a:pt x="4534" y="18533"/>
                  <a:pt x="3354" y="17799"/>
                  <a:pt x="2174" y="17084"/>
                </a:cubicBezTo>
                <a:cubicBezTo>
                  <a:pt x="2221" y="17005"/>
                  <a:pt x="2268" y="16925"/>
                  <a:pt x="2316" y="16846"/>
                </a:cubicBezTo>
                <a:cubicBezTo>
                  <a:pt x="2268" y="16647"/>
                  <a:pt x="2237" y="16389"/>
                  <a:pt x="2143" y="16230"/>
                </a:cubicBezTo>
                <a:cubicBezTo>
                  <a:pt x="1340" y="14880"/>
                  <a:pt x="617" y="13014"/>
                  <a:pt x="1010" y="11029"/>
                </a:cubicBezTo>
                <a:cubicBezTo>
                  <a:pt x="1671" y="7793"/>
                  <a:pt x="3165" y="5331"/>
                  <a:pt x="5179" y="3306"/>
                </a:cubicBezTo>
                <a:cubicBezTo>
                  <a:pt x="6327" y="2135"/>
                  <a:pt x="7680" y="1480"/>
                  <a:pt x="9112" y="1162"/>
                </a:cubicBezTo>
                <a:cubicBezTo>
                  <a:pt x="11015" y="725"/>
                  <a:pt x="12919" y="705"/>
                  <a:pt x="14791" y="1440"/>
                </a:cubicBezTo>
                <a:cubicBezTo>
                  <a:pt x="17607" y="2552"/>
                  <a:pt x="19542" y="4795"/>
                  <a:pt x="20360" y="8468"/>
                </a:cubicBezTo>
                <a:cubicBezTo>
                  <a:pt x="20785" y="10354"/>
                  <a:pt x="20628" y="12240"/>
                  <a:pt x="20124" y="13987"/>
                </a:cubicBezTo>
                <a:cubicBezTo>
                  <a:pt x="19699" y="15496"/>
                  <a:pt x="18598" y="16469"/>
                  <a:pt x="17481" y="1714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63730DBF-4D68-2545-ADB8-F7013DA47C3C}"/>
              </a:ext>
            </a:extLst>
          </p:cNvPr>
          <p:cNvSpPr/>
          <p:nvPr/>
        </p:nvSpPr>
        <p:spPr>
          <a:xfrm>
            <a:off x="9107630" y="3997541"/>
            <a:ext cx="475684" cy="306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20" h="20229" extrusionOk="0">
                <a:moveTo>
                  <a:pt x="11169" y="3"/>
                </a:moveTo>
                <a:cubicBezTo>
                  <a:pt x="8642" y="1417"/>
                  <a:pt x="5219" y="2831"/>
                  <a:pt x="2121" y="5145"/>
                </a:cubicBezTo>
                <a:cubicBezTo>
                  <a:pt x="-650" y="7331"/>
                  <a:pt x="-650" y="12603"/>
                  <a:pt x="1795" y="15560"/>
                </a:cubicBezTo>
                <a:cubicBezTo>
                  <a:pt x="6604" y="21345"/>
                  <a:pt x="11821" y="21474"/>
                  <a:pt x="17038" y="17488"/>
                </a:cubicBezTo>
                <a:cubicBezTo>
                  <a:pt x="18179" y="16588"/>
                  <a:pt x="19320" y="14660"/>
                  <a:pt x="19646" y="12860"/>
                </a:cubicBezTo>
                <a:cubicBezTo>
                  <a:pt x="20950" y="5531"/>
                  <a:pt x="17527" y="-126"/>
                  <a:pt x="11169" y="3"/>
                </a:cubicBezTo>
                <a:close/>
                <a:moveTo>
                  <a:pt x="12799" y="12731"/>
                </a:moveTo>
                <a:cubicBezTo>
                  <a:pt x="10028" y="13503"/>
                  <a:pt x="6930" y="14788"/>
                  <a:pt x="4322" y="11445"/>
                </a:cubicBezTo>
                <a:cubicBezTo>
                  <a:pt x="5545" y="9645"/>
                  <a:pt x="6523" y="8231"/>
                  <a:pt x="7501" y="6817"/>
                </a:cubicBezTo>
                <a:cubicBezTo>
                  <a:pt x="9050" y="6688"/>
                  <a:pt x="10843" y="6174"/>
                  <a:pt x="12554" y="6431"/>
                </a:cubicBezTo>
                <a:cubicBezTo>
                  <a:pt x="13777" y="6688"/>
                  <a:pt x="14918" y="8103"/>
                  <a:pt x="16059" y="9003"/>
                </a:cubicBezTo>
                <a:cubicBezTo>
                  <a:pt x="14918" y="10288"/>
                  <a:pt x="13940" y="12474"/>
                  <a:pt x="12799" y="12731"/>
                </a:cubicBezTo>
                <a:close/>
              </a:path>
            </a:pathLst>
          </a:custGeom>
          <a:solidFill>
            <a:srgbClr val="F1F1F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612FD415-07B1-B34A-9C4E-825B36CE56B8}"/>
              </a:ext>
            </a:extLst>
          </p:cNvPr>
          <p:cNvSpPr/>
          <p:nvPr/>
        </p:nvSpPr>
        <p:spPr>
          <a:xfrm>
            <a:off x="8835135" y="4328428"/>
            <a:ext cx="364837" cy="259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9" h="20102" extrusionOk="0">
                <a:moveTo>
                  <a:pt x="4513" y="1070"/>
                </a:moveTo>
                <a:cubicBezTo>
                  <a:pt x="-837" y="4846"/>
                  <a:pt x="-1543" y="10435"/>
                  <a:pt x="2999" y="16326"/>
                </a:cubicBezTo>
                <a:cubicBezTo>
                  <a:pt x="4614" y="18440"/>
                  <a:pt x="7036" y="19045"/>
                  <a:pt x="8550" y="20102"/>
                </a:cubicBezTo>
                <a:cubicBezTo>
                  <a:pt x="11377" y="19347"/>
                  <a:pt x="13395" y="19196"/>
                  <a:pt x="15212" y="18289"/>
                </a:cubicBezTo>
                <a:cubicBezTo>
                  <a:pt x="19048" y="16326"/>
                  <a:pt x="20057" y="10284"/>
                  <a:pt x="17534" y="5601"/>
                </a:cubicBezTo>
                <a:cubicBezTo>
                  <a:pt x="15010" y="768"/>
                  <a:pt x="8147" y="-1498"/>
                  <a:pt x="4513" y="1070"/>
                </a:cubicBezTo>
                <a:close/>
                <a:moveTo>
                  <a:pt x="13193" y="10586"/>
                </a:moveTo>
                <a:cubicBezTo>
                  <a:pt x="10367" y="10586"/>
                  <a:pt x="7541" y="10586"/>
                  <a:pt x="4816" y="10586"/>
                </a:cubicBezTo>
                <a:cubicBezTo>
                  <a:pt x="4816" y="9831"/>
                  <a:pt x="4816" y="8924"/>
                  <a:pt x="4917" y="8169"/>
                </a:cubicBezTo>
                <a:cubicBezTo>
                  <a:pt x="7743" y="8169"/>
                  <a:pt x="10468" y="8169"/>
                  <a:pt x="13294" y="8169"/>
                </a:cubicBezTo>
                <a:cubicBezTo>
                  <a:pt x="13193" y="8924"/>
                  <a:pt x="13193" y="9831"/>
                  <a:pt x="13193" y="10586"/>
                </a:cubicBezTo>
                <a:close/>
              </a:path>
            </a:pathLst>
          </a:custGeom>
          <a:solidFill>
            <a:srgbClr val="F1F1F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4062726C-DBC1-CD43-9BB3-E9D1654A4EA2}"/>
              </a:ext>
            </a:extLst>
          </p:cNvPr>
          <p:cNvSpPr/>
          <p:nvPr/>
        </p:nvSpPr>
        <p:spPr>
          <a:xfrm>
            <a:off x="8562641" y="4600921"/>
            <a:ext cx="219899" cy="208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7" h="20802" extrusionOk="0">
                <a:moveTo>
                  <a:pt x="10709" y="175"/>
                </a:moveTo>
                <a:cubicBezTo>
                  <a:pt x="6716" y="953"/>
                  <a:pt x="3449" y="5234"/>
                  <a:pt x="0" y="8153"/>
                </a:cubicBezTo>
                <a:cubicBezTo>
                  <a:pt x="2723" y="11656"/>
                  <a:pt x="5445" y="15353"/>
                  <a:pt x="9802" y="20802"/>
                </a:cubicBezTo>
                <a:cubicBezTo>
                  <a:pt x="14521" y="15548"/>
                  <a:pt x="19603" y="12629"/>
                  <a:pt x="20330" y="8737"/>
                </a:cubicBezTo>
                <a:cubicBezTo>
                  <a:pt x="21600" y="2316"/>
                  <a:pt x="15792" y="-798"/>
                  <a:pt x="10709" y="175"/>
                </a:cubicBezTo>
                <a:close/>
              </a:path>
            </a:pathLst>
          </a:custGeom>
          <a:solidFill>
            <a:srgbClr val="F1F1F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0EFBC9E-B42E-194C-A847-2D5CA3A8DDB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AE008D0A-95FD-CD4D-873C-FF66AE88C9C4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8253924-63E4-904E-8930-248E6294DAC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0620EF0-E2AB-2E42-A04C-3DD335A1FB8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96596C-78EF-D24C-9C1D-CBC151B1225D}"/>
              </a:ext>
            </a:extLst>
          </p:cNvPr>
          <p:cNvSpPr>
            <a:spLocks noGrp="1"/>
          </p:cNvSpPr>
          <p:nvPr userDrawn="1">
            <p:ph idx="17" hasCustomPrompt="1"/>
          </p:nvPr>
        </p:nvSpPr>
        <p:spPr>
          <a:xfrm>
            <a:off x="2030014" y="2149011"/>
            <a:ext cx="1460552" cy="1224136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BCE0DB9-BE0D-F048-A3BA-183DBA1140B1}"/>
              </a:ext>
            </a:extLst>
          </p:cNvPr>
          <p:cNvSpPr>
            <a:spLocks noGrp="1"/>
          </p:cNvSpPr>
          <p:nvPr userDrawn="1">
            <p:ph idx="18" hasCustomPrompt="1"/>
          </p:nvPr>
        </p:nvSpPr>
        <p:spPr>
          <a:xfrm>
            <a:off x="5428960" y="2149011"/>
            <a:ext cx="1460552" cy="1224136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7F63DE4-E083-F341-9193-A1FD8AEDAE89}"/>
              </a:ext>
            </a:extLst>
          </p:cNvPr>
          <p:cNvSpPr>
            <a:spLocks noGrp="1"/>
          </p:cNvSpPr>
          <p:nvPr userDrawn="1">
            <p:ph idx="19" hasCustomPrompt="1"/>
          </p:nvPr>
        </p:nvSpPr>
        <p:spPr>
          <a:xfrm>
            <a:off x="8860474" y="2149011"/>
            <a:ext cx="1460552" cy="1224136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0CB27FB-CE29-2440-BC29-630F89561047}"/>
              </a:ext>
            </a:extLst>
          </p:cNvPr>
          <p:cNvSpPr>
            <a:spLocks noGrp="1"/>
          </p:cNvSpPr>
          <p:nvPr userDrawn="1">
            <p:ph idx="20" hasCustomPrompt="1"/>
          </p:nvPr>
        </p:nvSpPr>
        <p:spPr>
          <a:xfrm>
            <a:off x="824524" y="4920505"/>
            <a:ext cx="2967220" cy="99530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8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8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8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8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800">
                <a:solidFill>
                  <a:schemeClr val="accent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843B3FD1-E1F6-9946-8C8B-FA9C0F6B344B}"/>
              </a:ext>
            </a:extLst>
          </p:cNvPr>
          <p:cNvSpPr>
            <a:spLocks noGrp="1"/>
          </p:cNvSpPr>
          <p:nvPr userDrawn="1">
            <p:ph idx="21" hasCustomPrompt="1"/>
          </p:nvPr>
        </p:nvSpPr>
        <p:spPr>
          <a:xfrm>
            <a:off x="4439791" y="4920505"/>
            <a:ext cx="2967220" cy="99530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8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8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8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8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800">
                <a:solidFill>
                  <a:schemeClr val="accent3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BE3DB93-5B28-694E-9924-E179E1A747ED}"/>
              </a:ext>
            </a:extLst>
          </p:cNvPr>
          <p:cNvSpPr>
            <a:spLocks noGrp="1"/>
          </p:cNvSpPr>
          <p:nvPr userDrawn="1">
            <p:ph idx="22" hasCustomPrompt="1"/>
          </p:nvPr>
        </p:nvSpPr>
        <p:spPr>
          <a:xfrm>
            <a:off x="8038125" y="4920505"/>
            <a:ext cx="2967220" cy="995306"/>
          </a:xfrm>
        </p:spPr>
        <p:txBody>
          <a:bodyPr anchor="ctr">
            <a:noAutofit/>
          </a:bodyPr>
          <a:lstStyle>
            <a:lvl1pPr marL="0" indent="0" algn="l">
              <a:spcAft>
                <a:spcPts val="600"/>
              </a:spcAft>
              <a:buNone/>
              <a:defRPr sz="18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8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8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8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800">
                <a:solidFill>
                  <a:schemeClr val="accent4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6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>
            <a:extLst>
              <a:ext uri="{FF2B5EF4-FFF2-40B4-BE49-F238E27FC236}">
                <a16:creationId xmlns:a16="http://schemas.microsoft.com/office/drawing/2014/main" id="{712DCB6D-FC3B-5F43-AB45-BA8F31320D41}"/>
              </a:ext>
            </a:extLst>
          </p:cNvPr>
          <p:cNvSpPr/>
          <p:nvPr userDrawn="1"/>
        </p:nvSpPr>
        <p:spPr>
          <a:xfrm>
            <a:off x="0" y="1025236"/>
            <a:ext cx="9767455" cy="3408219"/>
          </a:xfrm>
          <a:custGeom>
            <a:avLst/>
            <a:gdLst>
              <a:gd name="connsiteX0" fmla="*/ 9282545 w 9767455"/>
              <a:gd name="connsiteY0" fmla="*/ 0 h 3408219"/>
              <a:gd name="connsiteX1" fmla="*/ 8562109 w 9767455"/>
              <a:gd name="connsiteY1" fmla="*/ 1842655 h 3408219"/>
              <a:gd name="connsiteX2" fmla="*/ 9767455 w 9767455"/>
              <a:gd name="connsiteY2" fmla="*/ 3408219 h 3408219"/>
              <a:gd name="connsiteX3" fmla="*/ 0 w 9767455"/>
              <a:gd name="connsiteY3" fmla="*/ 3408219 h 3408219"/>
              <a:gd name="connsiteX4" fmla="*/ 0 w 9767455"/>
              <a:gd name="connsiteY4" fmla="*/ 321938 h 340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7455" h="3408219">
                <a:moveTo>
                  <a:pt x="9282545" y="0"/>
                </a:moveTo>
                <a:lnTo>
                  <a:pt x="8562109" y="1842655"/>
                </a:lnTo>
                <a:lnTo>
                  <a:pt x="9767455" y="3408219"/>
                </a:lnTo>
                <a:lnTo>
                  <a:pt x="0" y="3408219"/>
                </a:lnTo>
                <a:lnTo>
                  <a:pt x="0" y="3219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236CB04-AAB5-D448-A620-E78D10FA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3FD4FE9-88A6-8942-AE3B-7724D5A7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B01EE81-8BD6-684A-AD64-B3CA9C12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1ACACF2-2927-7B4B-A63D-D8A62121B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758" y="1631358"/>
            <a:ext cx="6754466" cy="1797641"/>
          </a:xfrm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  <a:effectLst/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AE42E5C-46B8-9C4E-BDA3-2599E94D2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756" y="3429000"/>
            <a:ext cx="6754467" cy="58828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accent4">
                    <a:lumMod val="50000"/>
                  </a:schemeClr>
                </a:solidFill>
                <a:latin typeface="Gochi Han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A44BF76E-442A-C042-9F09-E4FE7AEB5C28}"/>
              </a:ext>
            </a:extLst>
          </p:cNvPr>
          <p:cNvSpPr/>
          <p:nvPr userDrawn="1"/>
        </p:nvSpPr>
        <p:spPr>
          <a:xfrm>
            <a:off x="10682101" y="2983978"/>
            <a:ext cx="1228622" cy="1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82" extrusionOk="0">
                <a:moveTo>
                  <a:pt x="13978" y="0"/>
                </a:moveTo>
                <a:cubicBezTo>
                  <a:pt x="14212" y="16"/>
                  <a:pt x="14552" y="32"/>
                  <a:pt x="14871" y="64"/>
                </a:cubicBezTo>
                <a:cubicBezTo>
                  <a:pt x="15190" y="96"/>
                  <a:pt x="15509" y="128"/>
                  <a:pt x="15849" y="177"/>
                </a:cubicBezTo>
                <a:cubicBezTo>
                  <a:pt x="15934" y="193"/>
                  <a:pt x="16040" y="193"/>
                  <a:pt x="16125" y="225"/>
                </a:cubicBezTo>
                <a:cubicBezTo>
                  <a:pt x="16550" y="353"/>
                  <a:pt x="16976" y="481"/>
                  <a:pt x="17401" y="626"/>
                </a:cubicBezTo>
                <a:cubicBezTo>
                  <a:pt x="17635" y="706"/>
                  <a:pt x="17805" y="851"/>
                  <a:pt x="17741" y="1075"/>
                </a:cubicBezTo>
                <a:cubicBezTo>
                  <a:pt x="17720" y="1188"/>
                  <a:pt x="17741" y="1268"/>
                  <a:pt x="17847" y="1348"/>
                </a:cubicBezTo>
                <a:cubicBezTo>
                  <a:pt x="17975" y="1444"/>
                  <a:pt x="17996" y="1557"/>
                  <a:pt x="17975" y="1669"/>
                </a:cubicBezTo>
                <a:cubicBezTo>
                  <a:pt x="17975" y="1701"/>
                  <a:pt x="17975" y="1733"/>
                  <a:pt x="17954" y="1749"/>
                </a:cubicBezTo>
                <a:cubicBezTo>
                  <a:pt x="17805" y="2134"/>
                  <a:pt x="17677" y="2519"/>
                  <a:pt x="17507" y="2905"/>
                </a:cubicBezTo>
                <a:cubicBezTo>
                  <a:pt x="17422" y="3129"/>
                  <a:pt x="17401" y="3129"/>
                  <a:pt x="17677" y="3258"/>
                </a:cubicBezTo>
                <a:cubicBezTo>
                  <a:pt x="18336" y="3579"/>
                  <a:pt x="19017" y="3916"/>
                  <a:pt x="19527" y="4397"/>
                </a:cubicBezTo>
                <a:cubicBezTo>
                  <a:pt x="19633" y="4509"/>
                  <a:pt x="19739" y="4622"/>
                  <a:pt x="19846" y="4734"/>
                </a:cubicBezTo>
                <a:cubicBezTo>
                  <a:pt x="19931" y="4830"/>
                  <a:pt x="20016" y="4943"/>
                  <a:pt x="20101" y="5039"/>
                </a:cubicBezTo>
                <a:cubicBezTo>
                  <a:pt x="20505" y="5472"/>
                  <a:pt x="20824" y="5954"/>
                  <a:pt x="21121" y="6419"/>
                </a:cubicBezTo>
                <a:cubicBezTo>
                  <a:pt x="21206" y="6547"/>
                  <a:pt x="21270" y="6692"/>
                  <a:pt x="21291" y="6836"/>
                </a:cubicBezTo>
                <a:cubicBezTo>
                  <a:pt x="21355" y="7173"/>
                  <a:pt x="21483" y="7510"/>
                  <a:pt x="21525" y="7847"/>
                </a:cubicBezTo>
                <a:cubicBezTo>
                  <a:pt x="21589" y="8489"/>
                  <a:pt x="21504" y="9131"/>
                  <a:pt x="21504" y="9757"/>
                </a:cubicBezTo>
                <a:cubicBezTo>
                  <a:pt x="21504" y="9933"/>
                  <a:pt x="21419" y="10126"/>
                  <a:pt x="21334" y="10303"/>
                </a:cubicBezTo>
                <a:cubicBezTo>
                  <a:pt x="21249" y="10495"/>
                  <a:pt x="21143" y="10688"/>
                  <a:pt x="21058" y="10880"/>
                </a:cubicBezTo>
                <a:cubicBezTo>
                  <a:pt x="20972" y="11057"/>
                  <a:pt x="20845" y="11217"/>
                  <a:pt x="20675" y="11362"/>
                </a:cubicBezTo>
                <a:cubicBezTo>
                  <a:pt x="20590" y="11426"/>
                  <a:pt x="20526" y="11506"/>
                  <a:pt x="20462" y="11570"/>
                </a:cubicBezTo>
                <a:cubicBezTo>
                  <a:pt x="20016" y="12180"/>
                  <a:pt x="19421" y="12694"/>
                  <a:pt x="18740" y="13159"/>
                </a:cubicBezTo>
                <a:cubicBezTo>
                  <a:pt x="18655" y="13207"/>
                  <a:pt x="18570" y="13255"/>
                  <a:pt x="18506" y="13319"/>
                </a:cubicBezTo>
                <a:cubicBezTo>
                  <a:pt x="18230" y="13576"/>
                  <a:pt x="17890" y="13737"/>
                  <a:pt x="17486" y="13833"/>
                </a:cubicBezTo>
                <a:cubicBezTo>
                  <a:pt x="17422" y="13849"/>
                  <a:pt x="17358" y="13865"/>
                  <a:pt x="17316" y="13897"/>
                </a:cubicBezTo>
                <a:cubicBezTo>
                  <a:pt x="16954" y="14122"/>
                  <a:pt x="16487" y="14170"/>
                  <a:pt x="16061" y="14298"/>
                </a:cubicBezTo>
                <a:cubicBezTo>
                  <a:pt x="16019" y="14314"/>
                  <a:pt x="15955" y="14314"/>
                  <a:pt x="15913" y="14330"/>
                </a:cubicBezTo>
                <a:cubicBezTo>
                  <a:pt x="15296" y="14395"/>
                  <a:pt x="14701" y="14459"/>
                  <a:pt x="14084" y="14507"/>
                </a:cubicBezTo>
                <a:cubicBezTo>
                  <a:pt x="13808" y="14523"/>
                  <a:pt x="13532" y="14507"/>
                  <a:pt x="13255" y="14491"/>
                </a:cubicBezTo>
                <a:cubicBezTo>
                  <a:pt x="12958" y="14475"/>
                  <a:pt x="12660" y="14459"/>
                  <a:pt x="12362" y="14443"/>
                </a:cubicBezTo>
                <a:cubicBezTo>
                  <a:pt x="12171" y="14427"/>
                  <a:pt x="12150" y="14459"/>
                  <a:pt x="12086" y="14587"/>
                </a:cubicBezTo>
                <a:cubicBezTo>
                  <a:pt x="11873" y="15117"/>
                  <a:pt x="11512" y="15598"/>
                  <a:pt x="11108" y="16064"/>
                </a:cubicBezTo>
                <a:cubicBezTo>
                  <a:pt x="10938" y="16240"/>
                  <a:pt x="10768" y="16401"/>
                  <a:pt x="10640" y="16609"/>
                </a:cubicBezTo>
                <a:cubicBezTo>
                  <a:pt x="10619" y="16657"/>
                  <a:pt x="10555" y="16706"/>
                  <a:pt x="10491" y="16754"/>
                </a:cubicBezTo>
                <a:cubicBezTo>
                  <a:pt x="10321" y="16866"/>
                  <a:pt x="10172" y="16898"/>
                  <a:pt x="9960" y="16802"/>
                </a:cubicBezTo>
                <a:cubicBezTo>
                  <a:pt x="9683" y="16689"/>
                  <a:pt x="9407" y="16577"/>
                  <a:pt x="9131" y="16465"/>
                </a:cubicBezTo>
                <a:cubicBezTo>
                  <a:pt x="9024" y="16433"/>
                  <a:pt x="8918" y="16417"/>
                  <a:pt x="8791" y="16401"/>
                </a:cubicBezTo>
                <a:cubicBezTo>
                  <a:pt x="8769" y="16401"/>
                  <a:pt x="8706" y="16417"/>
                  <a:pt x="8706" y="16433"/>
                </a:cubicBezTo>
                <a:cubicBezTo>
                  <a:pt x="8706" y="16465"/>
                  <a:pt x="8706" y="16513"/>
                  <a:pt x="8727" y="16529"/>
                </a:cubicBezTo>
                <a:cubicBezTo>
                  <a:pt x="8748" y="16561"/>
                  <a:pt x="8812" y="16577"/>
                  <a:pt x="8854" y="16593"/>
                </a:cubicBezTo>
                <a:cubicBezTo>
                  <a:pt x="9131" y="16722"/>
                  <a:pt x="9407" y="16850"/>
                  <a:pt x="9641" y="17026"/>
                </a:cubicBezTo>
                <a:cubicBezTo>
                  <a:pt x="9769" y="17139"/>
                  <a:pt x="9939" y="17203"/>
                  <a:pt x="10087" y="17315"/>
                </a:cubicBezTo>
                <a:cubicBezTo>
                  <a:pt x="10428" y="17540"/>
                  <a:pt x="10768" y="17781"/>
                  <a:pt x="11087" y="18005"/>
                </a:cubicBezTo>
                <a:cubicBezTo>
                  <a:pt x="11150" y="18053"/>
                  <a:pt x="11214" y="18102"/>
                  <a:pt x="11257" y="18166"/>
                </a:cubicBezTo>
                <a:cubicBezTo>
                  <a:pt x="11448" y="18439"/>
                  <a:pt x="11639" y="18711"/>
                  <a:pt x="11661" y="19016"/>
                </a:cubicBezTo>
                <a:cubicBezTo>
                  <a:pt x="11661" y="19081"/>
                  <a:pt x="11682" y="19161"/>
                  <a:pt x="11703" y="19225"/>
                </a:cubicBezTo>
                <a:cubicBezTo>
                  <a:pt x="11831" y="19626"/>
                  <a:pt x="11724" y="20011"/>
                  <a:pt x="11554" y="20380"/>
                </a:cubicBezTo>
                <a:cubicBezTo>
                  <a:pt x="11512" y="20461"/>
                  <a:pt x="11491" y="20541"/>
                  <a:pt x="11427" y="20589"/>
                </a:cubicBezTo>
                <a:cubicBezTo>
                  <a:pt x="11108" y="20846"/>
                  <a:pt x="10768" y="21086"/>
                  <a:pt x="10343" y="21247"/>
                </a:cubicBezTo>
                <a:cubicBezTo>
                  <a:pt x="9790" y="21456"/>
                  <a:pt x="9195" y="21504"/>
                  <a:pt x="8599" y="21568"/>
                </a:cubicBezTo>
                <a:cubicBezTo>
                  <a:pt x="8408" y="21600"/>
                  <a:pt x="8174" y="21568"/>
                  <a:pt x="7983" y="21552"/>
                </a:cubicBezTo>
                <a:cubicBezTo>
                  <a:pt x="6792" y="21407"/>
                  <a:pt x="5644" y="21135"/>
                  <a:pt x="4539" y="20798"/>
                </a:cubicBezTo>
                <a:cubicBezTo>
                  <a:pt x="4411" y="20766"/>
                  <a:pt x="4283" y="20701"/>
                  <a:pt x="4156" y="20653"/>
                </a:cubicBezTo>
                <a:cubicBezTo>
                  <a:pt x="3880" y="20557"/>
                  <a:pt x="3603" y="20461"/>
                  <a:pt x="3348" y="20364"/>
                </a:cubicBezTo>
                <a:cubicBezTo>
                  <a:pt x="3242" y="20332"/>
                  <a:pt x="3135" y="20300"/>
                  <a:pt x="3029" y="20252"/>
                </a:cubicBezTo>
                <a:cubicBezTo>
                  <a:pt x="2732" y="20124"/>
                  <a:pt x="2434" y="19995"/>
                  <a:pt x="2158" y="19851"/>
                </a:cubicBezTo>
                <a:cubicBezTo>
                  <a:pt x="1711" y="19626"/>
                  <a:pt x="1286" y="19385"/>
                  <a:pt x="924" y="19097"/>
                </a:cubicBezTo>
                <a:cubicBezTo>
                  <a:pt x="903" y="19081"/>
                  <a:pt x="861" y="19048"/>
                  <a:pt x="839" y="19032"/>
                </a:cubicBezTo>
                <a:cubicBezTo>
                  <a:pt x="606" y="18615"/>
                  <a:pt x="180" y="18278"/>
                  <a:pt x="32" y="17829"/>
                </a:cubicBezTo>
                <a:cubicBezTo>
                  <a:pt x="-11" y="17716"/>
                  <a:pt x="-11" y="17620"/>
                  <a:pt x="32" y="17508"/>
                </a:cubicBezTo>
                <a:cubicBezTo>
                  <a:pt x="265" y="16930"/>
                  <a:pt x="669" y="16417"/>
                  <a:pt x="1201" y="15983"/>
                </a:cubicBezTo>
                <a:cubicBezTo>
                  <a:pt x="1669" y="15598"/>
                  <a:pt x="2285" y="15406"/>
                  <a:pt x="2965" y="15374"/>
                </a:cubicBezTo>
                <a:cubicBezTo>
                  <a:pt x="3539" y="15341"/>
                  <a:pt x="4113" y="15358"/>
                  <a:pt x="4687" y="15438"/>
                </a:cubicBezTo>
                <a:cubicBezTo>
                  <a:pt x="4815" y="15454"/>
                  <a:pt x="4943" y="15486"/>
                  <a:pt x="5070" y="15518"/>
                </a:cubicBezTo>
                <a:cubicBezTo>
                  <a:pt x="5198" y="15550"/>
                  <a:pt x="5346" y="15598"/>
                  <a:pt x="5474" y="15614"/>
                </a:cubicBezTo>
                <a:cubicBezTo>
                  <a:pt x="5835" y="15678"/>
                  <a:pt x="6048" y="15598"/>
                  <a:pt x="6197" y="15341"/>
                </a:cubicBezTo>
                <a:cubicBezTo>
                  <a:pt x="6239" y="15261"/>
                  <a:pt x="6218" y="15213"/>
                  <a:pt x="6133" y="15165"/>
                </a:cubicBezTo>
                <a:cubicBezTo>
                  <a:pt x="6027" y="15117"/>
                  <a:pt x="5920" y="15053"/>
                  <a:pt x="5814" y="15004"/>
                </a:cubicBezTo>
                <a:cubicBezTo>
                  <a:pt x="5155" y="14684"/>
                  <a:pt x="4624" y="14282"/>
                  <a:pt x="4220" y="13769"/>
                </a:cubicBezTo>
                <a:cubicBezTo>
                  <a:pt x="3922" y="13384"/>
                  <a:pt x="3561" y="13015"/>
                  <a:pt x="3199" y="12645"/>
                </a:cubicBezTo>
                <a:cubicBezTo>
                  <a:pt x="2859" y="12292"/>
                  <a:pt x="2625" y="11923"/>
                  <a:pt x="2455" y="11522"/>
                </a:cubicBezTo>
                <a:cubicBezTo>
                  <a:pt x="2391" y="11394"/>
                  <a:pt x="2328" y="11265"/>
                  <a:pt x="2285" y="11137"/>
                </a:cubicBezTo>
                <a:cubicBezTo>
                  <a:pt x="2243" y="11009"/>
                  <a:pt x="2179" y="10896"/>
                  <a:pt x="2158" y="10768"/>
                </a:cubicBezTo>
                <a:cubicBezTo>
                  <a:pt x="2072" y="10431"/>
                  <a:pt x="1987" y="10094"/>
                  <a:pt x="1902" y="9757"/>
                </a:cubicBezTo>
                <a:cubicBezTo>
                  <a:pt x="1817" y="9468"/>
                  <a:pt x="1839" y="9195"/>
                  <a:pt x="1881" y="8906"/>
                </a:cubicBezTo>
                <a:cubicBezTo>
                  <a:pt x="1924" y="8634"/>
                  <a:pt x="1966" y="8361"/>
                  <a:pt x="2009" y="8088"/>
                </a:cubicBezTo>
                <a:cubicBezTo>
                  <a:pt x="2030" y="7799"/>
                  <a:pt x="2030" y="7510"/>
                  <a:pt x="2051" y="7237"/>
                </a:cubicBezTo>
                <a:cubicBezTo>
                  <a:pt x="2094" y="6852"/>
                  <a:pt x="2136" y="6467"/>
                  <a:pt x="2349" y="6114"/>
                </a:cubicBezTo>
                <a:cubicBezTo>
                  <a:pt x="2413" y="6034"/>
                  <a:pt x="2434" y="5922"/>
                  <a:pt x="2455" y="5825"/>
                </a:cubicBezTo>
                <a:cubicBezTo>
                  <a:pt x="2498" y="5697"/>
                  <a:pt x="2540" y="5552"/>
                  <a:pt x="2604" y="5424"/>
                </a:cubicBezTo>
                <a:cubicBezTo>
                  <a:pt x="2753" y="5135"/>
                  <a:pt x="2902" y="4862"/>
                  <a:pt x="3072" y="4574"/>
                </a:cubicBezTo>
                <a:cubicBezTo>
                  <a:pt x="3114" y="4509"/>
                  <a:pt x="3178" y="4429"/>
                  <a:pt x="3242" y="4365"/>
                </a:cubicBezTo>
                <a:cubicBezTo>
                  <a:pt x="3858" y="3803"/>
                  <a:pt x="4411" y="3210"/>
                  <a:pt x="5049" y="2664"/>
                </a:cubicBezTo>
                <a:cubicBezTo>
                  <a:pt x="5474" y="2311"/>
                  <a:pt x="5899" y="1974"/>
                  <a:pt x="6409" y="1685"/>
                </a:cubicBezTo>
                <a:cubicBezTo>
                  <a:pt x="7047" y="1316"/>
                  <a:pt x="7664" y="915"/>
                  <a:pt x="8429" y="690"/>
                </a:cubicBezTo>
                <a:cubicBezTo>
                  <a:pt x="8706" y="610"/>
                  <a:pt x="8961" y="465"/>
                  <a:pt x="9237" y="417"/>
                </a:cubicBezTo>
                <a:cubicBezTo>
                  <a:pt x="9960" y="273"/>
                  <a:pt x="10661" y="96"/>
                  <a:pt x="11427" y="112"/>
                </a:cubicBezTo>
                <a:cubicBezTo>
                  <a:pt x="11512" y="112"/>
                  <a:pt x="11618" y="112"/>
                  <a:pt x="11703" y="80"/>
                </a:cubicBezTo>
                <a:cubicBezTo>
                  <a:pt x="12043" y="0"/>
                  <a:pt x="12405" y="0"/>
                  <a:pt x="12745" y="0"/>
                </a:cubicBezTo>
                <a:cubicBezTo>
                  <a:pt x="13064" y="32"/>
                  <a:pt x="13489" y="16"/>
                  <a:pt x="13978" y="0"/>
                </a:cubicBezTo>
                <a:close/>
                <a:moveTo>
                  <a:pt x="3795" y="16015"/>
                </a:moveTo>
                <a:cubicBezTo>
                  <a:pt x="3412" y="15983"/>
                  <a:pt x="3050" y="16064"/>
                  <a:pt x="2668" y="16128"/>
                </a:cubicBezTo>
                <a:cubicBezTo>
                  <a:pt x="2115" y="16240"/>
                  <a:pt x="1732" y="16513"/>
                  <a:pt x="1435" y="16866"/>
                </a:cubicBezTo>
                <a:cubicBezTo>
                  <a:pt x="1243" y="17091"/>
                  <a:pt x="1116" y="17331"/>
                  <a:pt x="924" y="17572"/>
                </a:cubicBezTo>
                <a:cubicBezTo>
                  <a:pt x="712" y="17845"/>
                  <a:pt x="797" y="18086"/>
                  <a:pt x="1009" y="18310"/>
                </a:cubicBezTo>
                <a:cubicBezTo>
                  <a:pt x="1073" y="18374"/>
                  <a:pt x="1137" y="18439"/>
                  <a:pt x="1222" y="18487"/>
                </a:cubicBezTo>
                <a:cubicBezTo>
                  <a:pt x="1435" y="18663"/>
                  <a:pt x="1647" y="18840"/>
                  <a:pt x="1881" y="19000"/>
                </a:cubicBezTo>
                <a:cubicBezTo>
                  <a:pt x="2094" y="19145"/>
                  <a:pt x="2306" y="19305"/>
                  <a:pt x="2540" y="19418"/>
                </a:cubicBezTo>
                <a:cubicBezTo>
                  <a:pt x="3242" y="19787"/>
                  <a:pt x="4028" y="20027"/>
                  <a:pt x="4794" y="20284"/>
                </a:cubicBezTo>
                <a:cubicBezTo>
                  <a:pt x="5155" y="20396"/>
                  <a:pt x="5538" y="20477"/>
                  <a:pt x="5920" y="20541"/>
                </a:cubicBezTo>
                <a:cubicBezTo>
                  <a:pt x="6154" y="20589"/>
                  <a:pt x="6367" y="20637"/>
                  <a:pt x="6601" y="20701"/>
                </a:cubicBezTo>
                <a:cubicBezTo>
                  <a:pt x="6898" y="20782"/>
                  <a:pt x="7196" y="20862"/>
                  <a:pt x="7494" y="20926"/>
                </a:cubicBezTo>
                <a:cubicBezTo>
                  <a:pt x="8004" y="21022"/>
                  <a:pt x="8535" y="20990"/>
                  <a:pt x="9046" y="20926"/>
                </a:cubicBezTo>
                <a:cubicBezTo>
                  <a:pt x="9535" y="20862"/>
                  <a:pt x="10002" y="20733"/>
                  <a:pt x="10428" y="20541"/>
                </a:cubicBezTo>
                <a:cubicBezTo>
                  <a:pt x="10810" y="20364"/>
                  <a:pt x="11002" y="20092"/>
                  <a:pt x="11044" y="19755"/>
                </a:cubicBezTo>
                <a:cubicBezTo>
                  <a:pt x="11087" y="19401"/>
                  <a:pt x="11002" y="19048"/>
                  <a:pt x="10874" y="18711"/>
                </a:cubicBezTo>
                <a:cubicBezTo>
                  <a:pt x="10853" y="18647"/>
                  <a:pt x="10789" y="18583"/>
                  <a:pt x="10746" y="18535"/>
                </a:cubicBezTo>
                <a:cubicBezTo>
                  <a:pt x="10258" y="18037"/>
                  <a:pt x="9598" y="17684"/>
                  <a:pt x="8918" y="17347"/>
                </a:cubicBezTo>
                <a:cubicBezTo>
                  <a:pt x="8791" y="17283"/>
                  <a:pt x="8642" y="17219"/>
                  <a:pt x="8514" y="17171"/>
                </a:cubicBezTo>
                <a:cubicBezTo>
                  <a:pt x="8302" y="17075"/>
                  <a:pt x="8195" y="17107"/>
                  <a:pt x="8068" y="17267"/>
                </a:cubicBezTo>
                <a:cubicBezTo>
                  <a:pt x="8004" y="17331"/>
                  <a:pt x="7961" y="17412"/>
                  <a:pt x="7919" y="17476"/>
                </a:cubicBezTo>
                <a:cubicBezTo>
                  <a:pt x="7855" y="17588"/>
                  <a:pt x="7791" y="17716"/>
                  <a:pt x="7728" y="17829"/>
                </a:cubicBezTo>
                <a:cubicBezTo>
                  <a:pt x="7451" y="18278"/>
                  <a:pt x="6898" y="18439"/>
                  <a:pt x="6261" y="18262"/>
                </a:cubicBezTo>
                <a:cubicBezTo>
                  <a:pt x="6006" y="18182"/>
                  <a:pt x="5814" y="18053"/>
                  <a:pt x="5623" y="17925"/>
                </a:cubicBezTo>
                <a:cubicBezTo>
                  <a:pt x="5155" y="17604"/>
                  <a:pt x="5049" y="17155"/>
                  <a:pt x="5325" y="16722"/>
                </a:cubicBezTo>
                <a:cubicBezTo>
                  <a:pt x="5389" y="16609"/>
                  <a:pt x="5453" y="16513"/>
                  <a:pt x="5517" y="16401"/>
                </a:cubicBezTo>
                <a:cubicBezTo>
                  <a:pt x="5559" y="16320"/>
                  <a:pt x="5517" y="16272"/>
                  <a:pt x="5432" y="16224"/>
                </a:cubicBezTo>
                <a:cubicBezTo>
                  <a:pt x="5368" y="16208"/>
                  <a:pt x="5304" y="16176"/>
                  <a:pt x="5240" y="16176"/>
                </a:cubicBezTo>
                <a:cubicBezTo>
                  <a:pt x="4751" y="16080"/>
                  <a:pt x="4283" y="15967"/>
                  <a:pt x="3795" y="16015"/>
                </a:cubicBezTo>
                <a:close/>
                <a:moveTo>
                  <a:pt x="5304" y="8890"/>
                </a:moveTo>
                <a:cubicBezTo>
                  <a:pt x="5304" y="8650"/>
                  <a:pt x="5240" y="8393"/>
                  <a:pt x="5325" y="8152"/>
                </a:cubicBezTo>
                <a:cubicBezTo>
                  <a:pt x="5453" y="7783"/>
                  <a:pt x="5453" y="7398"/>
                  <a:pt x="5580" y="7013"/>
                </a:cubicBezTo>
                <a:cubicBezTo>
                  <a:pt x="5814" y="6307"/>
                  <a:pt x="6197" y="5665"/>
                  <a:pt x="6792" y="5087"/>
                </a:cubicBezTo>
                <a:cubicBezTo>
                  <a:pt x="6898" y="4975"/>
                  <a:pt x="7026" y="4878"/>
                  <a:pt x="7132" y="4766"/>
                </a:cubicBezTo>
                <a:cubicBezTo>
                  <a:pt x="7494" y="4445"/>
                  <a:pt x="7876" y="4124"/>
                  <a:pt x="8323" y="3867"/>
                </a:cubicBezTo>
                <a:cubicBezTo>
                  <a:pt x="8748" y="3627"/>
                  <a:pt x="9195" y="3402"/>
                  <a:pt x="9641" y="3193"/>
                </a:cubicBezTo>
                <a:cubicBezTo>
                  <a:pt x="9811" y="3113"/>
                  <a:pt x="10002" y="3033"/>
                  <a:pt x="10215" y="3001"/>
                </a:cubicBezTo>
                <a:cubicBezTo>
                  <a:pt x="10491" y="2953"/>
                  <a:pt x="10725" y="2873"/>
                  <a:pt x="10959" y="2744"/>
                </a:cubicBezTo>
                <a:cubicBezTo>
                  <a:pt x="11321" y="2568"/>
                  <a:pt x="11724" y="2439"/>
                  <a:pt x="12171" y="2439"/>
                </a:cubicBezTo>
                <a:cubicBezTo>
                  <a:pt x="12341" y="2439"/>
                  <a:pt x="12511" y="2423"/>
                  <a:pt x="12681" y="2391"/>
                </a:cubicBezTo>
                <a:cubicBezTo>
                  <a:pt x="13000" y="2327"/>
                  <a:pt x="13319" y="2327"/>
                  <a:pt x="13659" y="2375"/>
                </a:cubicBezTo>
                <a:cubicBezTo>
                  <a:pt x="14191" y="2455"/>
                  <a:pt x="14743" y="2519"/>
                  <a:pt x="15275" y="2584"/>
                </a:cubicBezTo>
                <a:cubicBezTo>
                  <a:pt x="15360" y="2600"/>
                  <a:pt x="15466" y="2600"/>
                  <a:pt x="15509" y="2519"/>
                </a:cubicBezTo>
                <a:cubicBezTo>
                  <a:pt x="15572" y="2327"/>
                  <a:pt x="15658" y="2150"/>
                  <a:pt x="15700" y="1942"/>
                </a:cubicBezTo>
                <a:cubicBezTo>
                  <a:pt x="15743" y="1733"/>
                  <a:pt x="15658" y="1653"/>
                  <a:pt x="15402" y="1589"/>
                </a:cubicBezTo>
                <a:cubicBezTo>
                  <a:pt x="15211" y="1541"/>
                  <a:pt x="15020" y="1508"/>
                  <a:pt x="14828" y="1508"/>
                </a:cubicBezTo>
                <a:cubicBezTo>
                  <a:pt x="14106" y="1508"/>
                  <a:pt x="13404" y="1508"/>
                  <a:pt x="12681" y="1557"/>
                </a:cubicBezTo>
                <a:cubicBezTo>
                  <a:pt x="12022" y="1589"/>
                  <a:pt x="11363" y="1653"/>
                  <a:pt x="10725" y="1813"/>
                </a:cubicBezTo>
                <a:cubicBezTo>
                  <a:pt x="10321" y="1926"/>
                  <a:pt x="9896" y="2006"/>
                  <a:pt x="9513" y="2134"/>
                </a:cubicBezTo>
                <a:cubicBezTo>
                  <a:pt x="9046" y="2295"/>
                  <a:pt x="8599" y="2519"/>
                  <a:pt x="8153" y="2712"/>
                </a:cubicBezTo>
                <a:cubicBezTo>
                  <a:pt x="7749" y="2889"/>
                  <a:pt x="7366" y="3097"/>
                  <a:pt x="7026" y="3354"/>
                </a:cubicBezTo>
                <a:cubicBezTo>
                  <a:pt x="6707" y="3579"/>
                  <a:pt x="6409" y="3835"/>
                  <a:pt x="6069" y="4060"/>
                </a:cubicBezTo>
                <a:cubicBezTo>
                  <a:pt x="5389" y="4509"/>
                  <a:pt x="5028" y="5103"/>
                  <a:pt x="4624" y="5697"/>
                </a:cubicBezTo>
                <a:cubicBezTo>
                  <a:pt x="4390" y="6050"/>
                  <a:pt x="4220" y="6419"/>
                  <a:pt x="4113" y="6804"/>
                </a:cubicBezTo>
                <a:cubicBezTo>
                  <a:pt x="3965" y="7318"/>
                  <a:pt x="3752" y="7831"/>
                  <a:pt x="3795" y="8377"/>
                </a:cubicBezTo>
                <a:cubicBezTo>
                  <a:pt x="3795" y="8457"/>
                  <a:pt x="3773" y="8553"/>
                  <a:pt x="3773" y="8650"/>
                </a:cubicBezTo>
                <a:cubicBezTo>
                  <a:pt x="3752" y="9019"/>
                  <a:pt x="3773" y="9388"/>
                  <a:pt x="3901" y="9741"/>
                </a:cubicBezTo>
                <a:cubicBezTo>
                  <a:pt x="4007" y="10046"/>
                  <a:pt x="4156" y="10367"/>
                  <a:pt x="4283" y="10672"/>
                </a:cubicBezTo>
                <a:cubicBezTo>
                  <a:pt x="4432" y="11009"/>
                  <a:pt x="4645" y="11346"/>
                  <a:pt x="4772" y="11699"/>
                </a:cubicBezTo>
                <a:cubicBezTo>
                  <a:pt x="4943" y="12180"/>
                  <a:pt x="5346" y="12533"/>
                  <a:pt x="5793" y="12870"/>
                </a:cubicBezTo>
                <a:cubicBezTo>
                  <a:pt x="6048" y="13063"/>
                  <a:pt x="6324" y="13239"/>
                  <a:pt x="6601" y="13432"/>
                </a:cubicBezTo>
                <a:cubicBezTo>
                  <a:pt x="6707" y="13512"/>
                  <a:pt x="6813" y="13576"/>
                  <a:pt x="6920" y="13640"/>
                </a:cubicBezTo>
                <a:cubicBezTo>
                  <a:pt x="7387" y="13897"/>
                  <a:pt x="7813" y="14186"/>
                  <a:pt x="8323" y="14379"/>
                </a:cubicBezTo>
                <a:cubicBezTo>
                  <a:pt x="8684" y="14523"/>
                  <a:pt x="9046" y="14683"/>
                  <a:pt x="9407" y="14844"/>
                </a:cubicBezTo>
                <a:cubicBezTo>
                  <a:pt x="9556" y="14908"/>
                  <a:pt x="9683" y="14892"/>
                  <a:pt x="9790" y="14796"/>
                </a:cubicBezTo>
                <a:cubicBezTo>
                  <a:pt x="9960" y="14667"/>
                  <a:pt x="10087" y="14507"/>
                  <a:pt x="10172" y="14330"/>
                </a:cubicBezTo>
                <a:cubicBezTo>
                  <a:pt x="10258" y="14170"/>
                  <a:pt x="10236" y="14138"/>
                  <a:pt x="10024" y="14058"/>
                </a:cubicBezTo>
                <a:cubicBezTo>
                  <a:pt x="9705" y="13913"/>
                  <a:pt x="9365" y="13817"/>
                  <a:pt x="9046" y="13705"/>
                </a:cubicBezTo>
                <a:cubicBezTo>
                  <a:pt x="8429" y="13480"/>
                  <a:pt x="7834" y="13223"/>
                  <a:pt x="7366" y="12854"/>
                </a:cubicBezTo>
                <a:cubicBezTo>
                  <a:pt x="6750" y="12373"/>
                  <a:pt x="6176" y="11859"/>
                  <a:pt x="5899" y="11201"/>
                </a:cubicBezTo>
                <a:cubicBezTo>
                  <a:pt x="5814" y="11025"/>
                  <a:pt x="5687" y="10864"/>
                  <a:pt x="5602" y="10688"/>
                </a:cubicBezTo>
                <a:cubicBezTo>
                  <a:pt x="5538" y="10575"/>
                  <a:pt x="5474" y="10447"/>
                  <a:pt x="5453" y="10319"/>
                </a:cubicBezTo>
                <a:cubicBezTo>
                  <a:pt x="5325" y="9837"/>
                  <a:pt x="5261" y="9372"/>
                  <a:pt x="5304" y="8890"/>
                </a:cubicBezTo>
                <a:close/>
                <a:moveTo>
                  <a:pt x="3072" y="8377"/>
                </a:moveTo>
                <a:cubicBezTo>
                  <a:pt x="3114" y="8008"/>
                  <a:pt x="3072" y="7510"/>
                  <a:pt x="3242" y="7045"/>
                </a:cubicBezTo>
                <a:cubicBezTo>
                  <a:pt x="3306" y="6900"/>
                  <a:pt x="3369" y="6740"/>
                  <a:pt x="3412" y="6596"/>
                </a:cubicBezTo>
                <a:cubicBezTo>
                  <a:pt x="3582" y="6082"/>
                  <a:pt x="3837" y="5585"/>
                  <a:pt x="4135" y="5103"/>
                </a:cubicBezTo>
                <a:cubicBezTo>
                  <a:pt x="4326" y="4798"/>
                  <a:pt x="4581" y="4509"/>
                  <a:pt x="4836" y="4221"/>
                </a:cubicBezTo>
                <a:cubicBezTo>
                  <a:pt x="4985" y="4060"/>
                  <a:pt x="5176" y="3916"/>
                  <a:pt x="5346" y="3771"/>
                </a:cubicBezTo>
                <a:cubicBezTo>
                  <a:pt x="5687" y="3498"/>
                  <a:pt x="6027" y="3226"/>
                  <a:pt x="6388" y="2969"/>
                </a:cubicBezTo>
                <a:cubicBezTo>
                  <a:pt x="6728" y="2728"/>
                  <a:pt x="7132" y="2584"/>
                  <a:pt x="7451" y="2327"/>
                </a:cubicBezTo>
                <a:cubicBezTo>
                  <a:pt x="7494" y="2279"/>
                  <a:pt x="7579" y="2263"/>
                  <a:pt x="7643" y="2231"/>
                </a:cubicBezTo>
                <a:cubicBezTo>
                  <a:pt x="7791" y="2166"/>
                  <a:pt x="7940" y="2118"/>
                  <a:pt x="8089" y="2054"/>
                </a:cubicBezTo>
                <a:cubicBezTo>
                  <a:pt x="9024" y="1637"/>
                  <a:pt x="10002" y="1348"/>
                  <a:pt x="11065" y="1155"/>
                </a:cubicBezTo>
                <a:cubicBezTo>
                  <a:pt x="11427" y="1091"/>
                  <a:pt x="11809" y="1059"/>
                  <a:pt x="12192" y="1027"/>
                </a:cubicBezTo>
                <a:cubicBezTo>
                  <a:pt x="12490" y="995"/>
                  <a:pt x="12766" y="963"/>
                  <a:pt x="13043" y="995"/>
                </a:cubicBezTo>
                <a:cubicBezTo>
                  <a:pt x="13532" y="1059"/>
                  <a:pt x="14042" y="1043"/>
                  <a:pt x="14531" y="1043"/>
                </a:cubicBezTo>
                <a:cubicBezTo>
                  <a:pt x="14871" y="1043"/>
                  <a:pt x="15169" y="1091"/>
                  <a:pt x="15487" y="1171"/>
                </a:cubicBezTo>
                <a:cubicBezTo>
                  <a:pt x="15891" y="1268"/>
                  <a:pt x="16232" y="1412"/>
                  <a:pt x="16465" y="1717"/>
                </a:cubicBezTo>
                <a:cubicBezTo>
                  <a:pt x="16593" y="1878"/>
                  <a:pt x="16635" y="2006"/>
                  <a:pt x="16550" y="2182"/>
                </a:cubicBezTo>
                <a:cubicBezTo>
                  <a:pt x="16465" y="2343"/>
                  <a:pt x="16444" y="2503"/>
                  <a:pt x="16402" y="2664"/>
                </a:cubicBezTo>
                <a:cubicBezTo>
                  <a:pt x="16380" y="2744"/>
                  <a:pt x="16444" y="2792"/>
                  <a:pt x="16529" y="2824"/>
                </a:cubicBezTo>
                <a:cubicBezTo>
                  <a:pt x="16635" y="2840"/>
                  <a:pt x="16699" y="2792"/>
                  <a:pt x="16742" y="2728"/>
                </a:cubicBezTo>
                <a:cubicBezTo>
                  <a:pt x="16827" y="2536"/>
                  <a:pt x="16933" y="2359"/>
                  <a:pt x="16997" y="2166"/>
                </a:cubicBezTo>
                <a:cubicBezTo>
                  <a:pt x="17018" y="2102"/>
                  <a:pt x="17018" y="2006"/>
                  <a:pt x="16997" y="1942"/>
                </a:cubicBezTo>
                <a:cubicBezTo>
                  <a:pt x="16891" y="1733"/>
                  <a:pt x="16891" y="1525"/>
                  <a:pt x="16997" y="1300"/>
                </a:cubicBezTo>
                <a:cubicBezTo>
                  <a:pt x="17039" y="1220"/>
                  <a:pt x="17039" y="1123"/>
                  <a:pt x="16933" y="1059"/>
                </a:cubicBezTo>
                <a:cubicBezTo>
                  <a:pt x="16763" y="963"/>
                  <a:pt x="16614" y="834"/>
                  <a:pt x="16423" y="786"/>
                </a:cubicBezTo>
                <a:cubicBezTo>
                  <a:pt x="15870" y="642"/>
                  <a:pt x="15317" y="594"/>
                  <a:pt x="14743" y="546"/>
                </a:cubicBezTo>
                <a:cubicBezTo>
                  <a:pt x="14233" y="514"/>
                  <a:pt x="13702" y="594"/>
                  <a:pt x="13191" y="530"/>
                </a:cubicBezTo>
                <a:cubicBezTo>
                  <a:pt x="13106" y="514"/>
                  <a:pt x="13043" y="530"/>
                  <a:pt x="12957" y="546"/>
                </a:cubicBezTo>
                <a:cubicBezTo>
                  <a:pt x="12405" y="626"/>
                  <a:pt x="11831" y="610"/>
                  <a:pt x="11299" y="738"/>
                </a:cubicBezTo>
                <a:cubicBezTo>
                  <a:pt x="11235" y="754"/>
                  <a:pt x="11172" y="754"/>
                  <a:pt x="11108" y="754"/>
                </a:cubicBezTo>
                <a:cubicBezTo>
                  <a:pt x="10534" y="770"/>
                  <a:pt x="10002" y="883"/>
                  <a:pt x="9471" y="1011"/>
                </a:cubicBezTo>
                <a:cubicBezTo>
                  <a:pt x="9216" y="1075"/>
                  <a:pt x="8982" y="1188"/>
                  <a:pt x="8727" y="1268"/>
                </a:cubicBezTo>
                <a:cubicBezTo>
                  <a:pt x="8365" y="1380"/>
                  <a:pt x="8068" y="1525"/>
                  <a:pt x="7749" y="1701"/>
                </a:cubicBezTo>
                <a:cubicBezTo>
                  <a:pt x="7281" y="1974"/>
                  <a:pt x="6771" y="2231"/>
                  <a:pt x="6388" y="2584"/>
                </a:cubicBezTo>
                <a:cubicBezTo>
                  <a:pt x="6367" y="2600"/>
                  <a:pt x="6324" y="2616"/>
                  <a:pt x="6303" y="2632"/>
                </a:cubicBezTo>
                <a:cubicBezTo>
                  <a:pt x="6154" y="2728"/>
                  <a:pt x="6006" y="2824"/>
                  <a:pt x="5878" y="2937"/>
                </a:cubicBezTo>
                <a:cubicBezTo>
                  <a:pt x="5538" y="3226"/>
                  <a:pt x="5198" y="3514"/>
                  <a:pt x="4857" y="3787"/>
                </a:cubicBezTo>
                <a:cubicBezTo>
                  <a:pt x="4411" y="4156"/>
                  <a:pt x="4028" y="4541"/>
                  <a:pt x="3731" y="4991"/>
                </a:cubicBezTo>
                <a:cubicBezTo>
                  <a:pt x="3518" y="5280"/>
                  <a:pt x="3391" y="5601"/>
                  <a:pt x="3242" y="5922"/>
                </a:cubicBezTo>
                <a:cubicBezTo>
                  <a:pt x="3157" y="6082"/>
                  <a:pt x="3135" y="6242"/>
                  <a:pt x="3050" y="6403"/>
                </a:cubicBezTo>
                <a:cubicBezTo>
                  <a:pt x="2923" y="6660"/>
                  <a:pt x="2859" y="6933"/>
                  <a:pt x="2838" y="7205"/>
                </a:cubicBezTo>
                <a:cubicBezTo>
                  <a:pt x="2817" y="7350"/>
                  <a:pt x="2838" y="7478"/>
                  <a:pt x="2795" y="7623"/>
                </a:cubicBezTo>
                <a:cubicBezTo>
                  <a:pt x="2710" y="7895"/>
                  <a:pt x="2689" y="8184"/>
                  <a:pt x="2689" y="8473"/>
                </a:cubicBezTo>
                <a:cubicBezTo>
                  <a:pt x="2689" y="8714"/>
                  <a:pt x="2689" y="8971"/>
                  <a:pt x="2689" y="9211"/>
                </a:cubicBezTo>
                <a:cubicBezTo>
                  <a:pt x="2689" y="9484"/>
                  <a:pt x="2689" y="9741"/>
                  <a:pt x="2795" y="9998"/>
                </a:cubicBezTo>
                <a:cubicBezTo>
                  <a:pt x="2838" y="10094"/>
                  <a:pt x="2838" y="10206"/>
                  <a:pt x="2838" y="10319"/>
                </a:cubicBezTo>
                <a:cubicBezTo>
                  <a:pt x="2859" y="10399"/>
                  <a:pt x="2859" y="10495"/>
                  <a:pt x="2880" y="10575"/>
                </a:cubicBezTo>
                <a:cubicBezTo>
                  <a:pt x="2987" y="10928"/>
                  <a:pt x="3093" y="11265"/>
                  <a:pt x="3199" y="11602"/>
                </a:cubicBezTo>
                <a:cubicBezTo>
                  <a:pt x="3263" y="11779"/>
                  <a:pt x="3327" y="11939"/>
                  <a:pt x="3476" y="12084"/>
                </a:cubicBezTo>
                <a:cubicBezTo>
                  <a:pt x="3603" y="12196"/>
                  <a:pt x="3688" y="12325"/>
                  <a:pt x="3816" y="12453"/>
                </a:cubicBezTo>
                <a:cubicBezTo>
                  <a:pt x="4411" y="13095"/>
                  <a:pt x="4985" y="13737"/>
                  <a:pt x="5750" y="14266"/>
                </a:cubicBezTo>
                <a:cubicBezTo>
                  <a:pt x="6133" y="14523"/>
                  <a:pt x="6537" y="14764"/>
                  <a:pt x="6983" y="14940"/>
                </a:cubicBezTo>
                <a:cubicBezTo>
                  <a:pt x="7558" y="15181"/>
                  <a:pt x="8174" y="15390"/>
                  <a:pt x="8748" y="15646"/>
                </a:cubicBezTo>
                <a:cubicBezTo>
                  <a:pt x="9131" y="15807"/>
                  <a:pt x="9535" y="15903"/>
                  <a:pt x="9939" y="16015"/>
                </a:cubicBezTo>
                <a:cubicBezTo>
                  <a:pt x="10172" y="16080"/>
                  <a:pt x="10258" y="16048"/>
                  <a:pt x="10385" y="15887"/>
                </a:cubicBezTo>
                <a:cubicBezTo>
                  <a:pt x="10534" y="15694"/>
                  <a:pt x="10683" y="15502"/>
                  <a:pt x="10853" y="15309"/>
                </a:cubicBezTo>
                <a:cubicBezTo>
                  <a:pt x="11065" y="15053"/>
                  <a:pt x="11214" y="14780"/>
                  <a:pt x="11299" y="14491"/>
                </a:cubicBezTo>
                <a:cubicBezTo>
                  <a:pt x="11299" y="14459"/>
                  <a:pt x="11278" y="14411"/>
                  <a:pt x="11257" y="14395"/>
                </a:cubicBezTo>
                <a:cubicBezTo>
                  <a:pt x="11214" y="14379"/>
                  <a:pt x="11150" y="14379"/>
                  <a:pt x="11108" y="14395"/>
                </a:cubicBezTo>
                <a:cubicBezTo>
                  <a:pt x="11044" y="14427"/>
                  <a:pt x="10980" y="14475"/>
                  <a:pt x="10938" y="14523"/>
                </a:cubicBezTo>
                <a:cubicBezTo>
                  <a:pt x="10789" y="14716"/>
                  <a:pt x="10640" y="14908"/>
                  <a:pt x="10491" y="15117"/>
                </a:cubicBezTo>
                <a:cubicBezTo>
                  <a:pt x="10258" y="15454"/>
                  <a:pt x="9769" y="15614"/>
                  <a:pt x="9301" y="15454"/>
                </a:cubicBezTo>
                <a:cubicBezTo>
                  <a:pt x="9024" y="15358"/>
                  <a:pt x="8791" y="15229"/>
                  <a:pt x="8514" y="15117"/>
                </a:cubicBezTo>
                <a:cubicBezTo>
                  <a:pt x="8408" y="15069"/>
                  <a:pt x="8323" y="15021"/>
                  <a:pt x="8217" y="14988"/>
                </a:cubicBezTo>
                <a:cubicBezTo>
                  <a:pt x="7940" y="14860"/>
                  <a:pt x="7621" y="14764"/>
                  <a:pt x="7387" y="14603"/>
                </a:cubicBezTo>
                <a:cubicBezTo>
                  <a:pt x="6622" y="14138"/>
                  <a:pt x="5835" y="13689"/>
                  <a:pt x="5176" y="13111"/>
                </a:cubicBezTo>
                <a:cubicBezTo>
                  <a:pt x="4900" y="12870"/>
                  <a:pt x="4624" y="12613"/>
                  <a:pt x="4390" y="12341"/>
                </a:cubicBezTo>
                <a:cubicBezTo>
                  <a:pt x="4262" y="12196"/>
                  <a:pt x="4177" y="12036"/>
                  <a:pt x="4113" y="11859"/>
                </a:cubicBezTo>
                <a:cubicBezTo>
                  <a:pt x="3965" y="11458"/>
                  <a:pt x="3816" y="11073"/>
                  <a:pt x="3582" y="10688"/>
                </a:cubicBezTo>
                <a:cubicBezTo>
                  <a:pt x="3476" y="10511"/>
                  <a:pt x="3369" y="10335"/>
                  <a:pt x="3306" y="10142"/>
                </a:cubicBezTo>
                <a:cubicBezTo>
                  <a:pt x="3029" y="9596"/>
                  <a:pt x="3008" y="9035"/>
                  <a:pt x="3072" y="8377"/>
                </a:cubicBezTo>
                <a:close/>
                <a:moveTo>
                  <a:pt x="13191" y="8585"/>
                </a:moveTo>
                <a:cubicBezTo>
                  <a:pt x="13361" y="8601"/>
                  <a:pt x="13468" y="8553"/>
                  <a:pt x="13510" y="8457"/>
                </a:cubicBezTo>
                <a:cubicBezTo>
                  <a:pt x="13574" y="8361"/>
                  <a:pt x="13617" y="8281"/>
                  <a:pt x="13659" y="8184"/>
                </a:cubicBezTo>
                <a:cubicBezTo>
                  <a:pt x="13914" y="7590"/>
                  <a:pt x="14191" y="6997"/>
                  <a:pt x="14446" y="6387"/>
                </a:cubicBezTo>
                <a:cubicBezTo>
                  <a:pt x="14531" y="6194"/>
                  <a:pt x="14488" y="6130"/>
                  <a:pt x="14212" y="6066"/>
                </a:cubicBezTo>
                <a:cubicBezTo>
                  <a:pt x="13893" y="5986"/>
                  <a:pt x="13595" y="5905"/>
                  <a:pt x="13319" y="5777"/>
                </a:cubicBezTo>
                <a:cubicBezTo>
                  <a:pt x="12979" y="5617"/>
                  <a:pt x="12617" y="5488"/>
                  <a:pt x="12256" y="5328"/>
                </a:cubicBezTo>
                <a:cubicBezTo>
                  <a:pt x="12022" y="5231"/>
                  <a:pt x="11895" y="5231"/>
                  <a:pt x="11703" y="5376"/>
                </a:cubicBezTo>
                <a:cubicBezTo>
                  <a:pt x="11618" y="5440"/>
                  <a:pt x="11533" y="5520"/>
                  <a:pt x="11469" y="5601"/>
                </a:cubicBezTo>
                <a:cubicBezTo>
                  <a:pt x="10980" y="6162"/>
                  <a:pt x="10619" y="6772"/>
                  <a:pt x="10300" y="7382"/>
                </a:cubicBezTo>
                <a:cubicBezTo>
                  <a:pt x="10279" y="7414"/>
                  <a:pt x="10257" y="7462"/>
                  <a:pt x="10257" y="7494"/>
                </a:cubicBezTo>
                <a:cubicBezTo>
                  <a:pt x="10236" y="7607"/>
                  <a:pt x="10279" y="7687"/>
                  <a:pt x="10406" y="7751"/>
                </a:cubicBezTo>
                <a:cubicBezTo>
                  <a:pt x="10513" y="7799"/>
                  <a:pt x="10619" y="7831"/>
                  <a:pt x="10725" y="7863"/>
                </a:cubicBezTo>
                <a:cubicBezTo>
                  <a:pt x="10959" y="7944"/>
                  <a:pt x="11193" y="8008"/>
                  <a:pt x="11406" y="8072"/>
                </a:cubicBezTo>
                <a:cubicBezTo>
                  <a:pt x="11554" y="8120"/>
                  <a:pt x="11703" y="8200"/>
                  <a:pt x="11852" y="8232"/>
                </a:cubicBezTo>
                <a:cubicBezTo>
                  <a:pt x="12213" y="8329"/>
                  <a:pt x="12575" y="8409"/>
                  <a:pt x="12936" y="8489"/>
                </a:cubicBezTo>
                <a:cubicBezTo>
                  <a:pt x="13021" y="8569"/>
                  <a:pt x="13128" y="8585"/>
                  <a:pt x="13191" y="8585"/>
                </a:cubicBezTo>
                <a:close/>
                <a:moveTo>
                  <a:pt x="11278" y="4814"/>
                </a:moveTo>
                <a:cubicBezTo>
                  <a:pt x="11214" y="4750"/>
                  <a:pt x="11193" y="4670"/>
                  <a:pt x="11129" y="4638"/>
                </a:cubicBezTo>
                <a:cubicBezTo>
                  <a:pt x="10874" y="4477"/>
                  <a:pt x="10683" y="4269"/>
                  <a:pt x="10576" y="4044"/>
                </a:cubicBezTo>
                <a:cubicBezTo>
                  <a:pt x="10470" y="3835"/>
                  <a:pt x="10279" y="3771"/>
                  <a:pt x="10002" y="3787"/>
                </a:cubicBezTo>
                <a:cubicBezTo>
                  <a:pt x="9854" y="3787"/>
                  <a:pt x="9726" y="3835"/>
                  <a:pt x="9598" y="3900"/>
                </a:cubicBezTo>
                <a:cubicBezTo>
                  <a:pt x="8642" y="4365"/>
                  <a:pt x="7940" y="5007"/>
                  <a:pt x="7260" y="5665"/>
                </a:cubicBezTo>
                <a:cubicBezTo>
                  <a:pt x="7196" y="5713"/>
                  <a:pt x="7175" y="5777"/>
                  <a:pt x="7132" y="5841"/>
                </a:cubicBezTo>
                <a:cubicBezTo>
                  <a:pt x="7069" y="5922"/>
                  <a:pt x="7047" y="6018"/>
                  <a:pt x="7132" y="6098"/>
                </a:cubicBezTo>
                <a:cubicBezTo>
                  <a:pt x="7302" y="6275"/>
                  <a:pt x="7451" y="6451"/>
                  <a:pt x="7643" y="6612"/>
                </a:cubicBezTo>
                <a:cubicBezTo>
                  <a:pt x="8046" y="6949"/>
                  <a:pt x="8599" y="7125"/>
                  <a:pt x="9088" y="7350"/>
                </a:cubicBezTo>
                <a:cubicBezTo>
                  <a:pt x="9301" y="7446"/>
                  <a:pt x="9386" y="7414"/>
                  <a:pt x="9471" y="7237"/>
                </a:cubicBezTo>
                <a:cubicBezTo>
                  <a:pt x="9726" y="6676"/>
                  <a:pt x="10151" y="6178"/>
                  <a:pt x="10513" y="5665"/>
                </a:cubicBezTo>
                <a:cubicBezTo>
                  <a:pt x="10640" y="5488"/>
                  <a:pt x="10832" y="5328"/>
                  <a:pt x="11002" y="5167"/>
                </a:cubicBezTo>
                <a:cubicBezTo>
                  <a:pt x="11108" y="5039"/>
                  <a:pt x="11193" y="4943"/>
                  <a:pt x="11278" y="4814"/>
                </a:cubicBezTo>
                <a:close/>
                <a:moveTo>
                  <a:pt x="10045" y="8248"/>
                </a:moveTo>
                <a:cubicBezTo>
                  <a:pt x="9981" y="8281"/>
                  <a:pt x="9917" y="8297"/>
                  <a:pt x="9896" y="8329"/>
                </a:cubicBezTo>
                <a:cubicBezTo>
                  <a:pt x="9854" y="8377"/>
                  <a:pt x="9811" y="8425"/>
                  <a:pt x="9790" y="8489"/>
                </a:cubicBezTo>
                <a:cubicBezTo>
                  <a:pt x="9620" y="8987"/>
                  <a:pt x="9428" y="9500"/>
                  <a:pt x="9258" y="9998"/>
                </a:cubicBezTo>
                <a:cubicBezTo>
                  <a:pt x="9173" y="10238"/>
                  <a:pt x="9301" y="10351"/>
                  <a:pt x="9620" y="10447"/>
                </a:cubicBezTo>
                <a:cubicBezTo>
                  <a:pt x="9875" y="10511"/>
                  <a:pt x="10151" y="10575"/>
                  <a:pt x="10385" y="10656"/>
                </a:cubicBezTo>
                <a:cubicBezTo>
                  <a:pt x="10832" y="10800"/>
                  <a:pt x="11299" y="10944"/>
                  <a:pt x="11746" y="11105"/>
                </a:cubicBezTo>
                <a:cubicBezTo>
                  <a:pt x="12107" y="11233"/>
                  <a:pt x="12213" y="11185"/>
                  <a:pt x="12320" y="10896"/>
                </a:cubicBezTo>
                <a:cubicBezTo>
                  <a:pt x="12320" y="10880"/>
                  <a:pt x="12320" y="10864"/>
                  <a:pt x="12341" y="10832"/>
                </a:cubicBezTo>
                <a:cubicBezTo>
                  <a:pt x="12426" y="10656"/>
                  <a:pt x="12469" y="10463"/>
                  <a:pt x="12575" y="10303"/>
                </a:cubicBezTo>
                <a:cubicBezTo>
                  <a:pt x="12787" y="9982"/>
                  <a:pt x="12915" y="9645"/>
                  <a:pt x="13085" y="9308"/>
                </a:cubicBezTo>
                <a:cubicBezTo>
                  <a:pt x="13170" y="9147"/>
                  <a:pt x="13128" y="9099"/>
                  <a:pt x="12915" y="9051"/>
                </a:cubicBezTo>
                <a:cubicBezTo>
                  <a:pt x="12001" y="8858"/>
                  <a:pt x="11129" y="8618"/>
                  <a:pt x="10279" y="8313"/>
                </a:cubicBezTo>
                <a:cubicBezTo>
                  <a:pt x="10194" y="8281"/>
                  <a:pt x="10109" y="8264"/>
                  <a:pt x="10045" y="8248"/>
                </a:cubicBezTo>
                <a:close/>
                <a:moveTo>
                  <a:pt x="17571" y="7286"/>
                </a:moveTo>
                <a:cubicBezTo>
                  <a:pt x="17571" y="7141"/>
                  <a:pt x="17571" y="7013"/>
                  <a:pt x="17571" y="6868"/>
                </a:cubicBezTo>
                <a:cubicBezTo>
                  <a:pt x="17550" y="6692"/>
                  <a:pt x="17507" y="6644"/>
                  <a:pt x="17273" y="6612"/>
                </a:cubicBezTo>
                <a:cubicBezTo>
                  <a:pt x="17124" y="6579"/>
                  <a:pt x="16997" y="6579"/>
                  <a:pt x="16848" y="6563"/>
                </a:cubicBezTo>
                <a:cubicBezTo>
                  <a:pt x="16444" y="6531"/>
                  <a:pt x="16040" y="6499"/>
                  <a:pt x="15636" y="6451"/>
                </a:cubicBezTo>
                <a:cubicBezTo>
                  <a:pt x="15402" y="6419"/>
                  <a:pt x="15360" y="6435"/>
                  <a:pt x="15275" y="6596"/>
                </a:cubicBezTo>
                <a:cubicBezTo>
                  <a:pt x="14956" y="7237"/>
                  <a:pt x="14658" y="7879"/>
                  <a:pt x="14361" y="8505"/>
                </a:cubicBezTo>
                <a:cubicBezTo>
                  <a:pt x="14339" y="8553"/>
                  <a:pt x="14318" y="8601"/>
                  <a:pt x="14318" y="8650"/>
                </a:cubicBezTo>
                <a:cubicBezTo>
                  <a:pt x="14297" y="8762"/>
                  <a:pt x="14339" y="8810"/>
                  <a:pt x="14488" y="8858"/>
                </a:cubicBezTo>
                <a:cubicBezTo>
                  <a:pt x="14509" y="8858"/>
                  <a:pt x="14531" y="8874"/>
                  <a:pt x="14573" y="8874"/>
                </a:cubicBezTo>
                <a:cubicBezTo>
                  <a:pt x="15232" y="8987"/>
                  <a:pt x="15891" y="9099"/>
                  <a:pt x="16550" y="9211"/>
                </a:cubicBezTo>
                <a:cubicBezTo>
                  <a:pt x="16635" y="9227"/>
                  <a:pt x="16742" y="9227"/>
                  <a:pt x="16827" y="9227"/>
                </a:cubicBezTo>
                <a:cubicBezTo>
                  <a:pt x="17061" y="9227"/>
                  <a:pt x="17124" y="9179"/>
                  <a:pt x="17188" y="9019"/>
                </a:cubicBezTo>
                <a:cubicBezTo>
                  <a:pt x="17422" y="8425"/>
                  <a:pt x="17571" y="7863"/>
                  <a:pt x="17571" y="7286"/>
                </a:cubicBezTo>
                <a:close/>
                <a:moveTo>
                  <a:pt x="14828" y="11747"/>
                </a:moveTo>
                <a:cubicBezTo>
                  <a:pt x="15105" y="11763"/>
                  <a:pt x="15275" y="11683"/>
                  <a:pt x="15466" y="11522"/>
                </a:cubicBezTo>
                <a:cubicBezTo>
                  <a:pt x="15976" y="11121"/>
                  <a:pt x="16232" y="10607"/>
                  <a:pt x="16572" y="10142"/>
                </a:cubicBezTo>
                <a:cubicBezTo>
                  <a:pt x="16635" y="10062"/>
                  <a:pt x="16657" y="9982"/>
                  <a:pt x="16699" y="9885"/>
                </a:cubicBezTo>
                <a:cubicBezTo>
                  <a:pt x="16763" y="9741"/>
                  <a:pt x="16721" y="9677"/>
                  <a:pt x="16508" y="9661"/>
                </a:cubicBezTo>
                <a:cubicBezTo>
                  <a:pt x="16317" y="9645"/>
                  <a:pt x="16146" y="9661"/>
                  <a:pt x="15955" y="9629"/>
                </a:cubicBezTo>
                <a:cubicBezTo>
                  <a:pt x="15381" y="9532"/>
                  <a:pt x="14807" y="9436"/>
                  <a:pt x="14233" y="9340"/>
                </a:cubicBezTo>
                <a:cubicBezTo>
                  <a:pt x="13978" y="9292"/>
                  <a:pt x="13935" y="9308"/>
                  <a:pt x="13829" y="9484"/>
                </a:cubicBezTo>
                <a:cubicBezTo>
                  <a:pt x="13808" y="9516"/>
                  <a:pt x="13787" y="9548"/>
                  <a:pt x="13765" y="9596"/>
                </a:cubicBezTo>
                <a:cubicBezTo>
                  <a:pt x="13702" y="9949"/>
                  <a:pt x="13404" y="10222"/>
                  <a:pt x="13276" y="10559"/>
                </a:cubicBezTo>
                <a:cubicBezTo>
                  <a:pt x="13191" y="10768"/>
                  <a:pt x="13064" y="10960"/>
                  <a:pt x="12936" y="11153"/>
                </a:cubicBezTo>
                <a:cubicBezTo>
                  <a:pt x="12830" y="11346"/>
                  <a:pt x="12830" y="11394"/>
                  <a:pt x="13085" y="11474"/>
                </a:cubicBezTo>
                <a:cubicBezTo>
                  <a:pt x="13659" y="11634"/>
                  <a:pt x="14233" y="11683"/>
                  <a:pt x="14828" y="11747"/>
                </a:cubicBezTo>
                <a:close/>
                <a:moveTo>
                  <a:pt x="20781" y="9709"/>
                </a:moveTo>
                <a:cubicBezTo>
                  <a:pt x="20781" y="9452"/>
                  <a:pt x="20717" y="9420"/>
                  <a:pt x="20462" y="9484"/>
                </a:cubicBezTo>
                <a:cubicBezTo>
                  <a:pt x="20292" y="9516"/>
                  <a:pt x="20143" y="9564"/>
                  <a:pt x="19973" y="9596"/>
                </a:cubicBezTo>
                <a:cubicBezTo>
                  <a:pt x="19803" y="9629"/>
                  <a:pt x="19633" y="9693"/>
                  <a:pt x="19442" y="9693"/>
                </a:cubicBezTo>
                <a:cubicBezTo>
                  <a:pt x="18995" y="9725"/>
                  <a:pt x="18570" y="9821"/>
                  <a:pt x="18124" y="9789"/>
                </a:cubicBezTo>
                <a:cubicBezTo>
                  <a:pt x="17847" y="9773"/>
                  <a:pt x="17698" y="9885"/>
                  <a:pt x="17592" y="10078"/>
                </a:cubicBezTo>
                <a:cubicBezTo>
                  <a:pt x="17528" y="10222"/>
                  <a:pt x="17443" y="10351"/>
                  <a:pt x="17358" y="10479"/>
                </a:cubicBezTo>
                <a:cubicBezTo>
                  <a:pt x="17209" y="10720"/>
                  <a:pt x="17061" y="10960"/>
                  <a:pt x="16891" y="11185"/>
                </a:cubicBezTo>
                <a:cubicBezTo>
                  <a:pt x="16806" y="11297"/>
                  <a:pt x="16699" y="11410"/>
                  <a:pt x="16593" y="11522"/>
                </a:cubicBezTo>
                <a:cubicBezTo>
                  <a:pt x="16550" y="11570"/>
                  <a:pt x="16487" y="11602"/>
                  <a:pt x="16444" y="11651"/>
                </a:cubicBezTo>
                <a:cubicBezTo>
                  <a:pt x="16380" y="11731"/>
                  <a:pt x="16423" y="11811"/>
                  <a:pt x="16550" y="11827"/>
                </a:cubicBezTo>
                <a:cubicBezTo>
                  <a:pt x="16720" y="11843"/>
                  <a:pt x="16912" y="11843"/>
                  <a:pt x="17103" y="11811"/>
                </a:cubicBezTo>
                <a:cubicBezTo>
                  <a:pt x="17783" y="11715"/>
                  <a:pt x="18464" y="11602"/>
                  <a:pt x="19102" y="11426"/>
                </a:cubicBezTo>
                <a:cubicBezTo>
                  <a:pt x="19208" y="11394"/>
                  <a:pt x="19335" y="11378"/>
                  <a:pt x="19442" y="11410"/>
                </a:cubicBezTo>
                <a:cubicBezTo>
                  <a:pt x="19654" y="11458"/>
                  <a:pt x="19761" y="11394"/>
                  <a:pt x="19867" y="11281"/>
                </a:cubicBezTo>
                <a:cubicBezTo>
                  <a:pt x="20271" y="10848"/>
                  <a:pt x="20611" y="10399"/>
                  <a:pt x="20760" y="9885"/>
                </a:cubicBezTo>
                <a:cubicBezTo>
                  <a:pt x="20781" y="9821"/>
                  <a:pt x="20781" y="9741"/>
                  <a:pt x="20781" y="9709"/>
                </a:cubicBezTo>
                <a:close/>
                <a:moveTo>
                  <a:pt x="6154" y="8361"/>
                </a:moveTo>
                <a:cubicBezTo>
                  <a:pt x="6133" y="8618"/>
                  <a:pt x="6176" y="8778"/>
                  <a:pt x="6367" y="8906"/>
                </a:cubicBezTo>
                <a:cubicBezTo>
                  <a:pt x="6856" y="9243"/>
                  <a:pt x="7366" y="9548"/>
                  <a:pt x="7940" y="9773"/>
                </a:cubicBezTo>
                <a:cubicBezTo>
                  <a:pt x="8302" y="9917"/>
                  <a:pt x="8387" y="9885"/>
                  <a:pt x="8472" y="9596"/>
                </a:cubicBezTo>
                <a:cubicBezTo>
                  <a:pt x="8472" y="9580"/>
                  <a:pt x="8472" y="9564"/>
                  <a:pt x="8493" y="9532"/>
                </a:cubicBezTo>
                <a:cubicBezTo>
                  <a:pt x="8642" y="9083"/>
                  <a:pt x="8769" y="8634"/>
                  <a:pt x="9003" y="8200"/>
                </a:cubicBezTo>
                <a:cubicBezTo>
                  <a:pt x="9024" y="8152"/>
                  <a:pt x="9046" y="8104"/>
                  <a:pt x="9067" y="8056"/>
                </a:cubicBezTo>
                <a:cubicBezTo>
                  <a:pt x="9109" y="7944"/>
                  <a:pt x="9067" y="7863"/>
                  <a:pt x="8961" y="7799"/>
                </a:cubicBezTo>
                <a:cubicBezTo>
                  <a:pt x="8706" y="7671"/>
                  <a:pt x="8450" y="7526"/>
                  <a:pt x="8174" y="7414"/>
                </a:cubicBezTo>
                <a:cubicBezTo>
                  <a:pt x="7749" y="7253"/>
                  <a:pt x="7366" y="7045"/>
                  <a:pt x="7090" y="6756"/>
                </a:cubicBezTo>
                <a:cubicBezTo>
                  <a:pt x="7026" y="6692"/>
                  <a:pt x="6941" y="6628"/>
                  <a:pt x="6856" y="6563"/>
                </a:cubicBezTo>
                <a:cubicBezTo>
                  <a:pt x="6771" y="6499"/>
                  <a:pt x="6686" y="6515"/>
                  <a:pt x="6622" y="6596"/>
                </a:cubicBezTo>
                <a:cubicBezTo>
                  <a:pt x="6601" y="6644"/>
                  <a:pt x="6580" y="6692"/>
                  <a:pt x="6537" y="6724"/>
                </a:cubicBezTo>
                <a:cubicBezTo>
                  <a:pt x="6367" y="7045"/>
                  <a:pt x="6324" y="7398"/>
                  <a:pt x="6239" y="7735"/>
                </a:cubicBezTo>
                <a:cubicBezTo>
                  <a:pt x="6176" y="7976"/>
                  <a:pt x="6176" y="8216"/>
                  <a:pt x="6154" y="8361"/>
                </a:cubicBezTo>
                <a:close/>
                <a:moveTo>
                  <a:pt x="20802" y="8024"/>
                </a:moveTo>
                <a:cubicBezTo>
                  <a:pt x="20802" y="8024"/>
                  <a:pt x="20824" y="8024"/>
                  <a:pt x="20824" y="8024"/>
                </a:cubicBezTo>
                <a:cubicBezTo>
                  <a:pt x="20781" y="7815"/>
                  <a:pt x="20739" y="7607"/>
                  <a:pt x="20696" y="7382"/>
                </a:cubicBezTo>
                <a:cubicBezTo>
                  <a:pt x="20654" y="7157"/>
                  <a:pt x="20611" y="6916"/>
                  <a:pt x="20526" y="6692"/>
                </a:cubicBezTo>
                <a:cubicBezTo>
                  <a:pt x="20483" y="6563"/>
                  <a:pt x="20377" y="6451"/>
                  <a:pt x="20292" y="6323"/>
                </a:cubicBezTo>
                <a:cubicBezTo>
                  <a:pt x="20228" y="6242"/>
                  <a:pt x="20143" y="6226"/>
                  <a:pt x="20016" y="6275"/>
                </a:cubicBezTo>
                <a:cubicBezTo>
                  <a:pt x="19867" y="6323"/>
                  <a:pt x="19739" y="6387"/>
                  <a:pt x="19591" y="6419"/>
                </a:cubicBezTo>
                <a:cubicBezTo>
                  <a:pt x="19335" y="6483"/>
                  <a:pt x="19080" y="6515"/>
                  <a:pt x="18825" y="6563"/>
                </a:cubicBezTo>
                <a:cubicBezTo>
                  <a:pt x="18528" y="6612"/>
                  <a:pt x="18464" y="6676"/>
                  <a:pt x="18443" y="6900"/>
                </a:cubicBezTo>
                <a:cubicBezTo>
                  <a:pt x="18443" y="6949"/>
                  <a:pt x="18443" y="6997"/>
                  <a:pt x="18443" y="7045"/>
                </a:cubicBezTo>
                <a:cubicBezTo>
                  <a:pt x="18421" y="7334"/>
                  <a:pt x="18528" y="7639"/>
                  <a:pt x="18379" y="7911"/>
                </a:cubicBezTo>
                <a:cubicBezTo>
                  <a:pt x="18379" y="7927"/>
                  <a:pt x="18379" y="7944"/>
                  <a:pt x="18379" y="7976"/>
                </a:cubicBezTo>
                <a:cubicBezTo>
                  <a:pt x="18400" y="8281"/>
                  <a:pt x="18294" y="8553"/>
                  <a:pt x="18187" y="8842"/>
                </a:cubicBezTo>
                <a:cubicBezTo>
                  <a:pt x="18166" y="8906"/>
                  <a:pt x="18145" y="8955"/>
                  <a:pt x="18124" y="9019"/>
                </a:cubicBezTo>
                <a:cubicBezTo>
                  <a:pt x="18102" y="9147"/>
                  <a:pt x="18166" y="9195"/>
                  <a:pt x="18336" y="9195"/>
                </a:cubicBezTo>
                <a:cubicBezTo>
                  <a:pt x="18379" y="9195"/>
                  <a:pt x="18443" y="9195"/>
                  <a:pt x="18485" y="9179"/>
                </a:cubicBezTo>
                <a:cubicBezTo>
                  <a:pt x="18761" y="9147"/>
                  <a:pt x="19059" y="9099"/>
                  <a:pt x="19335" y="9067"/>
                </a:cubicBezTo>
                <a:cubicBezTo>
                  <a:pt x="19697" y="9003"/>
                  <a:pt x="20037" y="8890"/>
                  <a:pt x="20335" y="8746"/>
                </a:cubicBezTo>
                <a:cubicBezTo>
                  <a:pt x="20632" y="8618"/>
                  <a:pt x="20824" y="8425"/>
                  <a:pt x="20781" y="8152"/>
                </a:cubicBezTo>
                <a:cubicBezTo>
                  <a:pt x="20781" y="8104"/>
                  <a:pt x="20802" y="8072"/>
                  <a:pt x="20802" y="8024"/>
                </a:cubicBezTo>
                <a:close/>
                <a:moveTo>
                  <a:pt x="13553" y="14042"/>
                </a:moveTo>
                <a:cubicBezTo>
                  <a:pt x="14424" y="14074"/>
                  <a:pt x="15275" y="13881"/>
                  <a:pt x="16125" y="13769"/>
                </a:cubicBezTo>
                <a:cubicBezTo>
                  <a:pt x="16189" y="13753"/>
                  <a:pt x="16253" y="13737"/>
                  <a:pt x="16317" y="13721"/>
                </a:cubicBezTo>
                <a:cubicBezTo>
                  <a:pt x="16848" y="13592"/>
                  <a:pt x="17316" y="13368"/>
                  <a:pt x="17741" y="13111"/>
                </a:cubicBezTo>
                <a:cubicBezTo>
                  <a:pt x="18102" y="12902"/>
                  <a:pt x="18443" y="12645"/>
                  <a:pt x="18783" y="12405"/>
                </a:cubicBezTo>
                <a:cubicBezTo>
                  <a:pt x="18783" y="12405"/>
                  <a:pt x="18804" y="12389"/>
                  <a:pt x="18804" y="12389"/>
                </a:cubicBezTo>
                <a:cubicBezTo>
                  <a:pt x="18868" y="12325"/>
                  <a:pt x="18825" y="12260"/>
                  <a:pt x="18719" y="12244"/>
                </a:cubicBezTo>
                <a:cubicBezTo>
                  <a:pt x="18655" y="12244"/>
                  <a:pt x="18591" y="12228"/>
                  <a:pt x="18528" y="12244"/>
                </a:cubicBezTo>
                <a:cubicBezTo>
                  <a:pt x="18187" y="12292"/>
                  <a:pt x="17847" y="12341"/>
                  <a:pt x="17486" y="12389"/>
                </a:cubicBezTo>
                <a:cubicBezTo>
                  <a:pt x="17316" y="12405"/>
                  <a:pt x="17124" y="12437"/>
                  <a:pt x="16954" y="12437"/>
                </a:cubicBezTo>
                <a:cubicBezTo>
                  <a:pt x="16635" y="12437"/>
                  <a:pt x="16338" y="12421"/>
                  <a:pt x="16019" y="12405"/>
                </a:cubicBezTo>
                <a:cubicBezTo>
                  <a:pt x="15806" y="12405"/>
                  <a:pt x="15615" y="12453"/>
                  <a:pt x="15466" y="12565"/>
                </a:cubicBezTo>
                <a:cubicBezTo>
                  <a:pt x="14765" y="13095"/>
                  <a:pt x="13978" y="13512"/>
                  <a:pt x="13064" y="13785"/>
                </a:cubicBezTo>
                <a:cubicBezTo>
                  <a:pt x="13021" y="13801"/>
                  <a:pt x="12979" y="13817"/>
                  <a:pt x="12915" y="13833"/>
                </a:cubicBezTo>
                <a:cubicBezTo>
                  <a:pt x="12851" y="13865"/>
                  <a:pt x="12745" y="13881"/>
                  <a:pt x="12787" y="13945"/>
                </a:cubicBezTo>
                <a:cubicBezTo>
                  <a:pt x="12809" y="13993"/>
                  <a:pt x="12915" y="14026"/>
                  <a:pt x="12979" y="14026"/>
                </a:cubicBezTo>
                <a:cubicBezTo>
                  <a:pt x="13170" y="14042"/>
                  <a:pt x="13361" y="14042"/>
                  <a:pt x="13553" y="14042"/>
                </a:cubicBezTo>
                <a:close/>
                <a:moveTo>
                  <a:pt x="6261" y="9484"/>
                </a:moveTo>
                <a:cubicBezTo>
                  <a:pt x="6218" y="9532"/>
                  <a:pt x="6154" y="9596"/>
                  <a:pt x="6176" y="9629"/>
                </a:cubicBezTo>
                <a:cubicBezTo>
                  <a:pt x="6218" y="9853"/>
                  <a:pt x="6239" y="10078"/>
                  <a:pt x="6303" y="10303"/>
                </a:cubicBezTo>
                <a:cubicBezTo>
                  <a:pt x="6409" y="10672"/>
                  <a:pt x="6686" y="10993"/>
                  <a:pt x="6856" y="11330"/>
                </a:cubicBezTo>
                <a:cubicBezTo>
                  <a:pt x="7132" y="11843"/>
                  <a:pt x="7579" y="12260"/>
                  <a:pt x="8110" y="12629"/>
                </a:cubicBezTo>
                <a:cubicBezTo>
                  <a:pt x="8387" y="12806"/>
                  <a:pt x="8706" y="12950"/>
                  <a:pt x="9003" y="13095"/>
                </a:cubicBezTo>
                <a:cubicBezTo>
                  <a:pt x="9046" y="13111"/>
                  <a:pt x="9131" y="13095"/>
                  <a:pt x="9173" y="13079"/>
                </a:cubicBezTo>
                <a:cubicBezTo>
                  <a:pt x="9195" y="13063"/>
                  <a:pt x="9195" y="12999"/>
                  <a:pt x="9173" y="12966"/>
                </a:cubicBezTo>
                <a:cubicBezTo>
                  <a:pt x="9109" y="12838"/>
                  <a:pt x="9003" y="12726"/>
                  <a:pt x="8961" y="12597"/>
                </a:cubicBezTo>
                <a:cubicBezTo>
                  <a:pt x="8727" y="11939"/>
                  <a:pt x="8493" y="11281"/>
                  <a:pt x="8259" y="10623"/>
                </a:cubicBezTo>
                <a:cubicBezTo>
                  <a:pt x="8217" y="10479"/>
                  <a:pt x="8132" y="10415"/>
                  <a:pt x="7961" y="10335"/>
                </a:cubicBezTo>
                <a:cubicBezTo>
                  <a:pt x="7685" y="10222"/>
                  <a:pt x="7409" y="10078"/>
                  <a:pt x="7132" y="9949"/>
                </a:cubicBezTo>
                <a:cubicBezTo>
                  <a:pt x="6877" y="9821"/>
                  <a:pt x="6643" y="9677"/>
                  <a:pt x="6409" y="9548"/>
                </a:cubicBezTo>
                <a:cubicBezTo>
                  <a:pt x="6388" y="9532"/>
                  <a:pt x="6346" y="9516"/>
                  <a:pt x="6261" y="9484"/>
                </a:cubicBezTo>
                <a:close/>
                <a:moveTo>
                  <a:pt x="9407" y="10896"/>
                </a:moveTo>
                <a:cubicBezTo>
                  <a:pt x="9258" y="10896"/>
                  <a:pt x="9216" y="10960"/>
                  <a:pt x="9258" y="11073"/>
                </a:cubicBezTo>
                <a:cubicBezTo>
                  <a:pt x="9365" y="11442"/>
                  <a:pt x="9492" y="11795"/>
                  <a:pt x="9598" y="12164"/>
                </a:cubicBezTo>
                <a:cubicBezTo>
                  <a:pt x="9726" y="12565"/>
                  <a:pt x="9960" y="12902"/>
                  <a:pt x="10343" y="13191"/>
                </a:cubicBezTo>
                <a:cubicBezTo>
                  <a:pt x="10661" y="13432"/>
                  <a:pt x="10768" y="13432"/>
                  <a:pt x="10980" y="13127"/>
                </a:cubicBezTo>
                <a:cubicBezTo>
                  <a:pt x="11108" y="12934"/>
                  <a:pt x="11235" y="12742"/>
                  <a:pt x="11363" y="12549"/>
                </a:cubicBezTo>
                <a:cubicBezTo>
                  <a:pt x="11512" y="12308"/>
                  <a:pt x="11639" y="12068"/>
                  <a:pt x="11767" y="11811"/>
                </a:cubicBezTo>
                <a:cubicBezTo>
                  <a:pt x="11831" y="11683"/>
                  <a:pt x="11809" y="11651"/>
                  <a:pt x="11639" y="11570"/>
                </a:cubicBezTo>
                <a:cubicBezTo>
                  <a:pt x="11576" y="11538"/>
                  <a:pt x="11533" y="11522"/>
                  <a:pt x="11469" y="11506"/>
                </a:cubicBezTo>
                <a:cubicBezTo>
                  <a:pt x="10853" y="11314"/>
                  <a:pt x="10215" y="11121"/>
                  <a:pt x="9598" y="10928"/>
                </a:cubicBezTo>
                <a:cubicBezTo>
                  <a:pt x="9513" y="10912"/>
                  <a:pt x="9450" y="10912"/>
                  <a:pt x="9407" y="10896"/>
                </a:cubicBezTo>
                <a:close/>
                <a:moveTo>
                  <a:pt x="14892" y="3771"/>
                </a:moveTo>
                <a:cubicBezTo>
                  <a:pt x="14892" y="3755"/>
                  <a:pt x="14892" y="3755"/>
                  <a:pt x="14892" y="3739"/>
                </a:cubicBezTo>
                <a:cubicBezTo>
                  <a:pt x="14701" y="3771"/>
                  <a:pt x="14488" y="3803"/>
                  <a:pt x="14297" y="3867"/>
                </a:cubicBezTo>
                <a:cubicBezTo>
                  <a:pt x="14021" y="3964"/>
                  <a:pt x="13744" y="4076"/>
                  <a:pt x="13468" y="4204"/>
                </a:cubicBezTo>
                <a:cubicBezTo>
                  <a:pt x="13191" y="4333"/>
                  <a:pt x="12936" y="4477"/>
                  <a:pt x="12681" y="4622"/>
                </a:cubicBezTo>
                <a:cubicBezTo>
                  <a:pt x="12490" y="4734"/>
                  <a:pt x="12490" y="4878"/>
                  <a:pt x="12702" y="4991"/>
                </a:cubicBezTo>
                <a:cubicBezTo>
                  <a:pt x="12894" y="5087"/>
                  <a:pt x="13085" y="5167"/>
                  <a:pt x="13276" y="5231"/>
                </a:cubicBezTo>
                <a:cubicBezTo>
                  <a:pt x="13659" y="5360"/>
                  <a:pt x="14063" y="5488"/>
                  <a:pt x="14467" y="5617"/>
                </a:cubicBezTo>
                <a:cubicBezTo>
                  <a:pt x="14680" y="5681"/>
                  <a:pt x="14765" y="5649"/>
                  <a:pt x="14871" y="5472"/>
                </a:cubicBezTo>
                <a:cubicBezTo>
                  <a:pt x="14935" y="5360"/>
                  <a:pt x="14977" y="5248"/>
                  <a:pt x="15020" y="5135"/>
                </a:cubicBezTo>
                <a:cubicBezTo>
                  <a:pt x="15083" y="4894"/>
                  <a:pt x="15147" y="4654"/>
                  <a:pt x="15211" y="4413"/>
                </a:cubicBezTo>
                <a:cubicBezTo>
                  <a:pt x="15254" y="4285"/>
                  <a:pt x="15275" y="4140"/>
                  <a:pt x="15275" y="3996"/>
                </a:cubicBezTo>
                <a:cubicBezTo>
                  <a:pt x="15296" y="3819"/>
                  <a:pt x="15232" y="3771"/>
                  <a:pt x="14977" y="3755"/>
                </a:cubicBezTo>
                <a:cubicBezTo>
                  <a:pt x="14956" y="3771"/>
                  <a:pt x="14935" y="3771"/>
                  <a:pt x="14892" y="3771"/>
                </a:cubicBezTo>
                <a:close/>
                <a:moveTo>
                  <a:pt x="6643" y="17700"/>
                </a:moveTo>
                <a:cubicBezTo>
                  <a:pt x="6835" y="17716"/>
                  <a:pt x="6920" y="17668"/>
                  <a:pt x="7026" y="17492"/>
                </a:cubicBezTo>
                <a:cubicBezTo>
                  <a:pt x="7302" y="17059"/>
                  <a:pt x="7557" y="16625"/>
                  <a:pt x="7834" y="16176"/>
                </a:cubicBezTo>
                <a:cubicBezTo>
                  <a:pt x="7919" y="16048"/>
                  <a:pt x="7919" y="15967"/>
                  <a:pt x="7749" y="15887"/>
                </a:cubicBezTo>
                <a:cubicBezTo>
                  <a:pt x="7515" y="15775"/>
                  <a:pt x="7260" y="15662"/>
                  <a:pt x="7005" y="15566"/>
                </a:cubicBezTo>
                <a:cubicBezTo>
                  <a:pt x="6877" y="15518"/>
                  <a:pt x="6771" y="15550"/>
                  <a:pt x="6686" y="15630"/>
                </a:cubicBezTo>
                <a:cubicBezTo>
                  <a:pt x="6643" y="15662"/>
                  <a:pt x="6601" y="15711"/>
                  <a:pt x="6580" y="15759"/>
                </a:cubicBezTo>
                <a:cubicBezTo>
                  <a:pt x="6346" y="16192"/>
                  <a:pt x="6133" y="16609"/>
                  <a:pt x="5899" y="17042"/>
                </a:cubicBezTo>
                <a:cubicBezTo>
                  <a:pt x="5878" y="17091"/>
                  <a:pt x="5857" y="17155"/>
                  <a:pt x="5878" y="17219"/>
                </a:cubicBezTo>
                <a:cubicBezTo>
                  <a:pt x="5963" y="17444"/>
                  <a:pt x="6346" y="17684"/>
                  <a:pt x="6643" y="17700"/>
                </a:cubicBezTo>
                <a:close/>
                <a:moveTo>
                  <a:pt x="15083" y="3226"/>
                </a:moveTo>
                <a:cubicBezTo>
                  <a:pt x="15062" y="3226"/>
                  <a:pt x="15083" y="3226"/>
                  <a:pt x="15105" y="3226"/>
                </a:cubicBezTo>
                <a:cubicBezTo>
                  <a:pt x="15169" y="3210"/>
                  <a:pt x="15211" y="3177"/>
                  <a:pt x="15254" y="3161"/>
                </a:cubicBezTo>
                <a:cubicBezTo>
                  <a:pt x="15211" y="3129"/>
                  <a:pt x="15169" y="3097"/>
                  <a:pt x="15105" y="3081"/>
                </a:cubicBezTo>
                <a:cubicBezTo>
                  <a:pt x="15041" y="3065"/>
                  <a:pt x="14956" y="3065"/>
                  <a:pt x="14871" y="3065"/>
                </a:cubicBezTo>
                <a:cubicBezTo>
                  <a:pt x="14424" y="3033"/>
                  <a:pt x="13999" y="2985"/>
                  <a:pt x="13553" y="2969"/>
                </a:cubicBezTo>
                <a:cubicBezTo>
                  <a:pt x="13170" y="2953"/>
                  <a:pt x="12787" y="2953"/>
                  <a:pt x="12426" y="2969"/>
                </a:cubicBezTo>
                <a:cubicBezTo>
                  <a:pt x="12256" y="2969"/>
                  <a:pt x="12213" y="3001"/>
                  <a:pt x="12192" y="3145"/>
                </a:cubicBezTo>
                <a:cubicBezTo>
                  <a:pt x="12171" y="3242"/>
                  <a:pt x="12107" y="3290"/>
                  <a:pt x="12001" y="3290"/>
                </a:cubicBezTo>
                <a:cubicBezTo>
                  <a:pt x="11852" y="3306"/>
                  <a:pt x="11682" y="3290"/>
                  <a:pt x="11533" y="3306"/>
                </a:cubicBezTo>
                <a:cubicBezTo>
                  <a:pt x="11172" y="3322"/>
                  <a:pt x="11044" y="3434"/>
                  <a:pt x="11108" y="3707"/>
                </a:cubicBezTo>
                <a:cubicBezTo>
                  <a:pt x="11150" y="3932"/>
                  <a:pt x="11320" y="4108"/>
                  <a:pt x="11512" y="4269"/>
                </a:cubicBezTo>
                <a:cubicBezTo>
                  <a:pt x="11703" y="4429"/>
                  <a:pt x="11852" y="4429"/>
                  <a:pt x="12065" y="4269"/>
                </a:cubicBezTo>
                <a:cubicBezTo>
                  <a:pt x="12256" y="4140"/>
                  <a:pt x="12447" y="3996"/>
                  <a:pt x="12639" y="3867"/>
                </a:cubicBezTo>
                <a:cubicBezTo>
                  <a:pt x="12809" y="3771"/>
                  <a:pt x="12958" y="3675"/>
                  <a:pt x="13149" y="3595"/>
                </a:cubicBezTo>
                <a:cubicBezTo>
                  <a:pt x="13595" y="3386"/>
                  <a:pt x="14063" y="3210"/>
                  <a:pt x="14616" y="3210"/>
                </a:cubicBezTo>
                <a:cubicBezTo>
                  <a:pt x="14743" y="3193"/>
                  <a:pt x="14892" y="3210"/>
                  <a:pt x="15083" y="3226"/>
                </a:cubicBezTo>
                <a:close/>
                <a:moveTo>
                  <a:pt x="16635" y="6018"/>
                </a:moveTo>
                <a:cubicBezTo>
                  <a:pt x="16635" y="6018"/>
                  <a:pt x="16635" y="6034"/>
                  <a:pt x="16635" y="6034"/>
                </a:cubicBezTo>
                <a:cubicBezTo>
                  <a:pt x="16827" y="6034"/>
                  <a:pt x="16997" y="6034"/>
                  <a:pt x="17188" y="6034"/>
                </a:cubicBezTo>
                <a:cubicBezTo>
                  <a:pt x="17337" y="6034"/>
                  <a:pt x="17401" y="5970"/>
                  <a:pt x="17401" y="5873"/>
                </a:cubicBezTo>
                <a:cubicBezTo>
                  <a:pt x="17401" y="5809"/>
                  <a:pt x="17380" y="5745"/>
                  <a:pt x="17358" y="5681"/>
                </a:cubicBezTo>
                <a:cubicBezTo>
                  <a:pt x="17337" y="5601"/>
                  <a:pt x="17295" y="5504"/>
                  <a:pt x="17273" y="5424"/>
                </a:cubicBezTo>
                <a:cubicBezTo>
                  <a:pt x="17252" y="5071"/>
                  <a:pt x="17082" y="4750"/>
                  <a:pt x="16848" y="4461"/>
                </a:cubicBezTo>
                <a:cubicBezTo>
                  <a:pt x="16742" y="4317"/>
                  <a:pt x="16614" y="4188"/>
                  <a:pt x="16465" y="4060"/>
                </a:cubicBezTo>
                <a:cubicBezTo>
                  <a:pt x="16338" y="3964"/>
                  <a:pt x="16232" y="3980"/>
                  <a:pt x="16189" y="4108"/>
                </a:cubicBezTo>
                <a:cubicBezTo>
                  <a:pt x="16168" y="4156"/>
                  <a:pt x="16168" y="4204"/>
                  <a:pt x="16146" y="4253"/>
                </a:cubicBezTo>
                <a:cubicBezTo>
                  <a:pt x="15998" y="4702"/>
                  <a:pt x="15828" y="5135"/>
                  <a:pt x="15679" y="5585"/>
                </a:cubicBezTo>
                <a:cubicBezTo>
                  <a:pt x="15594" y="5841"/>
                  <a:pt x="15700" y="5970"/>
                  <a:pt x="16061" y="6018"/>
                </a:cubicBezTo>
                <a:cubicBezTo>
                  <a:pt x="16253" y="6018"/>
                  <a:pt x="16444" y="6018"/>
                  <a:pt x="16635" y="6018"/>
                </a:cubicBezTo>
                <a:close/>
                <a:moveTo>
                  <a:pt x="12830" y="11955"/>
                </a:moveTo>
                <a:cubicBezTo>
                  <a:pt x="12702" y="11939"/>
                  <a:pt x="12596" y="11971"/>
                  <a:pt x="12532" y="12052"/>
                </a:cubicBezTo>
                <a:cubicBezTo>
                  <a:pt x="12447" y="12164"/>
                  <a:pt x="12362" y="12276"/>
                  <a:pt x="12298" y="12389"/>
                </a:cubicBezTo>
                <a:cubicBezTo>
                  <a:pt x="12192" y="12549"/>
                  <a:pt x="12086" y="12726"/>
                  <a:pt x="11958" y="12886"/>
                </a:cubicBezTo>
                <a:cubicBezTo>
                  <a:pt x="11852" y="13031"/>
                  <a:pt x="11746" y="13175"/>
                  <a:pt x="11661" y="13335"/>
                </a:cubicBezTo>
                <a:cubicBezTo>
                  <a:pt x="11597" y="13448"/>
                  <a:pt x="11682" y="13528"/>
                  <a:pt x="11831" y="13496"/>
                </a:cubicBezTo>
                <a:cubicBezTo>
                  <a:pt x="12086" y="13432"/>
                  <a:pt x="12320" y="13368"/>
                  <a:pt x="12554" y="13287"/>
                </a:cubicBezTo>
                <a:cubicBezTo>
                  <a:pt x="12702" y="13239"/>
                  <a:pt x="12830" y="13159"/>
                  <a:pt x="12958" y="13127"/>
                </a:cubicBezTo>
                <a:cubicBezTo>
                  <a:pt x="13510" y="12966"/>
                  <a:pt x="13957" y="12694"/>
                  <a:pt x="14403" y="12421"/>
                </a:cubicBezTo>
                <a:cubicBezTo>
                  <a:pt x="14446" y="12389"/>
                  <a:pt x="14488" y="12341"/>
                  <a:pt x="14488" y="12308"/>
                </a:cubicBezTo>
                <a:cubicBezTo>
                  <a:pt x="14488" y="12276"/>
                  <a:pt x="14403" y="12244"/>
                  <a:pt x="14339" y="12228"/>
                </a:cubicBezTo>
                <a:cubicBezTo>
                  <a:pt x="14084" y="12180"/>
                  <a:pt x="13829" y="12148"/>
                  <a:pt x="13574" y="12100"/>
                </a:cubicBezTo>
                <a:cubicBezTo>
                  <a:pt x="13340" y="12068"/>
                  <a:pt x="13085" y="12004"/>
                  <a:pt x="12830" y="11955"/>
                </a:cubicBezTo>
                <a:close/>
                <a:moveTo>
                  <a:pt x="19612" y="5520"/>
                </a:moveTo>
                <a:cubicBezTo>
                  <a:pt x="19569" y="5424"/>
                  <a:pt x="19548" y="5344"/>
                  <a:pt x="19506" y="5280"/>
                </a:cubicBezTo>
                <a:cubicBezTo>
                  <a:pt x="19165" y="4798"/>
                  <a:pt x="18698" y="4413"/>
                  <a:pt x="18145" y="4076"/>
                </a:cubicBezTo>
                <a:cubicBezTo>
                  <a:pt x="17869" y="3916"/>
                  <a:pt x="17571" y="3771"/>
                  <a:pt x="17273" y="3627"/>
                </a:cubicBezTo>
                <a:cubicBezTo>
                  <a:pt x="17231" y="3611"/>
                  <a:pt x="17188" y="3595"/>
                  <a:pt x="17124" y="3579"/>
                </a:cubicBezTo>
                <a:cubicBezTo>
                  <a:pt x="17103" y="3579"/>
                  <a:pt x="17082" y="3595"/>
                  <a:pt x="17061" y="3611"/>
                </a:cubicBezTo>
                <a:cubicBezTo>
                  <a:pt x="17061" y="3611"/>
                  <a:pt x="17061" y="3627"/>
                  <a:pt x="17061" y="3643"/>
                </a:cubicBezTo>
                <a:cubicBezTo>
                  <a:pt x="17103" y="3675"/>
                  <a:pt x="17124" y="3723"/>
                  <a:pt x="17167" y="3755"/>
                </a:cubicBezTo>
                <a:cubicBezTo>
                  <a:pt x="17401" y="3916"/>
                  <a:pt x="17613" y="4092"/>
                  <a:pt x="17720" y="4317"/>
                </a:cubicBezTo>
                <a:cubicBezTo>
                  <a:pt x="17741" y="4365"/>
                  <a:pt x="17783" y="4397"/>
                  <a:pt x="17826" y="4445"/>
                </a:cubicBezTo>
                <a:cubicBezTo>
                  <a:pt x="17996" y="4606"/>
                  <a:pt x="18081" y="4798"/>
                  <a:pt x="18145" y="5007"/>
                </a:cubicBezTo>
                <a:cubicBezTo>
                  <a:pt x="18230" y="5280"/>
                  <a:pt x="18315" y="5569"/>
                  <a:pt x="18400" y="5841"/>
                </a:cubicBezTo>
                <a:cubicBezTo>
                  <a:pt x="18443" y="5954"/>
                  <a:pt x="18528" y="6002"/>
                  <a:pt x="18698" y="5970"/>
                </a:cubicBezTo>
                <a:cubicBezTo>
                  <a:pt x="18974" y="5922"/>
                  <a:pt x="19250" y="5825"/>
                  <a:pt x="19463" y="5697"/>
                </a:cubicBezTo>
                <a:cubicBezTo>
                  <a:pt x="19527" y="5649"/>
                  <a:pt x="19548" y="5568"/>
                  <a:pt x="19612" y="55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6588EF48-0314-014C-90D2-D4F6E62A6249}"/>
              </a:ext>
            </a:extLst>
          </p:cNvPr>
          <p:cNvSpPr/>
          <p:nvPr userDrawn="1"/>
        </p:nvSpPr>
        <p:spPr>
          <a:xfrm>
            <a:off x="11186723" y="619269"/>
            <a:ext cx="694956" cy="109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449" extrusionOk="0">
                <a:moveTo>
                  <a:pt x="16" y="20491"/>
                </a:moveTo>
                <a:cubicBezTo>
                  <a:pt x="-58" y="20160"/>
                  <a:pt x="277" y="19758"/>
                  <a:pt x="425" y="19355"/>
                </a:cubicBezTo>
                <a:cubicBezTo>
                  <a:pt x="574" y="19072"/>
                  <a:pt x="723" y="18788"/>
                  <a:pt x="871" y="18480"/>
                </a:cubicBezTo>
                <a:cubicBezTo>
                  <a:pt x="1057" y="18078"/>
                  <a:pt x="1243" y="17676"/>
                  <a:pt x="1615" y="17321"/>
                </a:cubicBezTo>
                <a:cubicBezTo>
                  <a:pt x="1727" y="17226"/>
                  <a:pt x="1764" y="17108"/>
                  <a:pt x="1838" y="17013"/>
                </a:cubicBezTo>
                <a:cubicBezTo>
                  <a:pt x="2024" y="16753"/>
                  <a:pt x="2173" y="16516"/>
                  <a:pt x="2359" y="16256"/>
                </a:cubicBezTo>
                <a:cubicBezTo>
                  <a:pt x="2767" y="15736"/>
                  <a:pt x="3176" y="15215"/>
                  <a:pt x="3585" y="14695"/>
                </a:cubicBezTo>
                <a:cubicBezTo>
                  <a:pt x="3660" y="14624"/>
                  <a:pt x="3697" y="14529"/>
                  <a:pt x="3771" y="14458"/>
                </a:cubicBezTo>
                <a:cubicBezTo>
                  <a:pt x="4440" y="13867"/>
                  <a:pt x="4924" y="13204"/>
                  <a:pt x="5444" y="12566"/>
                </a:cubicBezTo>
                <a:cubicBezTo>
                  <a:pt x="5630" y="12329"/>
                  <a:pt x="5890" y="12116"/>
                  <a:pt x="6113" y="11903"/>
                </a:cubicBezTo>
                <a:cubicBezTo>
                  <a:pt x="7043" y="11028"/>
                  <a:pt x="7935" y="10129"/>
                  <a:pt x="8939" y="9277"/>
                </a:cubicBezTo>
                <a:cubicBezTo>
                  <a:pt x="9534" y="8757"/>
                  <a:pt x="10240" y="8260"/>
                  <a:pt x="10909" y="7763"/>
                </a:cubicBezTo>
                <a:cubicBezTo>
                  <a:pt x="11021" y="7692"/>
                  <a:pt x="11132" y="7597"/>
                  <a:pt x="11207" y="7526"/>
                </a:cubicBezTo>
                <a:cubicBezTo>
                  <a:pt x="11355" y="7408"/>
                  <a:pt x="11430" y="7266"/>
                  <a:pt x="11318" y="7124"/>
                </a:cubicBezTo>
                <a:cubicBezTo>
                  <a:pt x="11021" y="6604"/>
                  <a:pt x="11170" y="6059"/>
                  <a:pt x="11244" y="5539"/>
                </a:cubicBezTo>
                <a:cubicBezTo>
                  <a:pt x="11318" y="5019"/>
                  <a:pt x="11727" y="4593"/>
                  <a:pt x="12285" y="4190"/>
                </a:cubicBezTo>
                <a:cubicBezTo>
                  <a:pt x="12731" y="3883"/>
                  <a:pt x="13289" y="3623"/>
                  <a:pt x="13883" y="3481"/>
                </a:cubicBezTo>
                <a:cubicBezTo>
                  <a:pt x="14776" y="3244"/>
                  <a:pt x="15556" y="2889"/>
                  <a:pt x="16226" y="2440"/>
                </a:cubicBezTo>
                <a:cubicBezTo>
                  <a:pt x="16783" y="2085"/>
                  <a:pt x="17267" y="1683"/>
                  <a:pt x="17415" y="1162"/>
                </a:cubicBezTo>
                <a:cubicBezTo>
                  <a:pt x="17452" y="1068"/>
                  <a:pt x="17490" y="997"/>
                  <a:pt x="17564" y="926"/>
                </a:cubicBezTo>
                <a:cubicBezTo>
                  <a:pt x="17750" y="713"/>
                  <a:pt x="17861" y="523"/>
                  <a:pt x="17936" y="287"/>
                </a:cubicBezTo>
                <a:cubicBezTo>
                  <a:pt x="18010" y="27"/>
                  <a:pt x="18345" y="-68"/>
                  <a:pt x="18717" y="50"/>
                </a:cubicBezTo>
                <a:cubicBezTo>
                  <a:pt x="19051" y="145"/>
                  <a:pt x="19274" y="334"/>
                  <a:pt x="19460" y="547"/>
                </a:cubicBezTo>
                <a:cubicBezTo>
                  <a:pt x="19943" y="1068"/>
                  <a:pt x="20166" y="1635"/>
                  <a:pt x="20575" y="2180"/>
                </a:cubicBezTo>
                <a:cubicBezTo>
                  <a:pt x="20650" y="2274"/>
                  <a:pt x="20687" y="2369"/>
                  <a:pt x="20687" y="2463"/>
                </a:cubicBezTo>
                <a:cubicBezTo>
                  <a:pt x="20836" y="2984"/>
                  <a:pt x="20947" y="3528"/>
                  <a:pt x="21096" y="4049"/>
                </a:cubicBezTo>
                <a:cubicBezTo>
                  <a:pt x="21096" y="4096"/>
                  <a:pt x="21096" y="4167"/>
                  <a:pt x="21133" y="4214"/>
                </a:cubicBezTo>
                <a:cubicBezTo>
                  <a:pt x="21542" y="4806"/>
                  <a:pt x="21170" y="5350"/>
                  <a:pt x="20910" y="5918"/>
                </a:cubicBezTo>
                <a:cubicBezTo>
                  <a:pt x="20836" y="6107"/>
                  <a:pt x="20687" y="6296"/>
                  <a:pt x="20575" y="6485"/>
                </a:cubicBezTo>
                <a:cubicBezTo>
                  <a:pt x="20315" y="6911"/>
                  <a:pt x="19943" y="7242"/>
                  <a:pt x="19349" y="7503"/>
                </a:cubicBezTo>
                <a:cubicBezTo>
                  <a:pt x="18977" y="7645"/>
                  <a:pt x="18642" y="7834"/>
                  <a:pt x="18308" y="7976"/>
                </a:cubicBezTo>
                <a:cubicBezTo>
                  <a:pt x="18047" y="8070"/>
                  <a:pt x="17787" y="8165"/>
                  <a:pt x="17527" y="8236"/>
                </a:cubicBezTo>
                <a:cubicBezTo>
                  <a:pt x="17341" y="8283"/>
                  <a:pt x="17155" y="8331"/>
                  <a:pt x="16969" y="8378"/>
                </a:cubicBezTo>
                <a:cubicBezTo>
                  <a:pt x="16597" y="8473"/>
                  <a:pt x="16374" y="8615"/>
                  <a:pt x="16263" y="8875"/>
                </a:cubicBezTo>
                <a:cubicBezTo>
                  <a:pt x="16077" y="9230"/>
                  <a:pt x="15891" y="9561"/>
                  <a:pt x="15668" y="9892"/>
                </a:cubicBezTo>
                <a:cubicBezTo>
                  <a:pt x="15556" y="10081"/>
                  <a:pt x="15371" y="10247"/>
                  <a:pt x="15222" y="10436"/>
                </a:cubicBezTo>
                <a:cubicBezTo>
                  <a:pt x="15148" y="10531"/>
                  <a:pt x="14999" y="10626"/>
                  <a:pt x="14924" y="10720"/>
                </a:cubicBezTo>
                <a:cubicBezTo>
                  <a:pt x="14590" y="11193"/>
                  <a:pt x="14218" y="11667"/>
                  <a:pt x="13660" y="12069"/>
                </a:cubicBezTo>
                <a:cubicBezTo>
                  <a:pt x="13400" y="12258"/>
                  <a:pt x="13177" y="12471"/>
                  <a:pt x="13028" y="12684"/>
                </a:cubicBezTo>
                <a:cubicBezTo>
                  <a:pt x="12657" y="13157"/>
                  <a:pt x="12136" y="13583"/>
                  <a:pt x="11653" y="14032"/>
                </a:cubicBezTo>
                <a:cubicBezTo>
                  <a:pt x="11541" y="14127"/>
                  <a:pt x="11430" y="14222"/>
                  <a:pt x="11318" y="14316"/>
                </a:cubicBezTo>
                <a:cubicBezTo>
                  <a:pt x="10909" y="14600"/>
                  <a:pt x="10575" y="14884"/>
                  <a:pt x="10277" y="15239"/>
                </a:cubicBezTo>
                <a:cubicBezTo>
                  <a:pt x="10129" y="15452"/>
                  <a:pt x="9831" y="15641"/>
                  <a:pt x="9608" y="15830"/>
                </a:cubicBezTo>
                <a:cubicBezTo>
                  <a:pt x="9013" y="16256"/>
                  <a:pt x="8418" y="16682"/>
                  <a:pt x="7824" y="17084"/>
                </a:cubicBezTo>
                <a:cubicBezTo>
                  <a:pt x="7712" y="17179"/>
                  <a:pt x="7563" y="17250"/>
                  <a:pt x="7452" y="17344"/>
                </a:cubicBezTo>
                <a:cubicBezTo>
                  <a:pt x="6969" y="17770"/>
                  <a:pt x="6411" y="18149"/>
                  <a:pt x="5816" y="18527"/>
                </a:cubicBezTo>
                <a:cubicBezTo>
                  <a:pt x="5110" y="19001"/>
                  <a:pt x="4403" y="19521"/>
                  <a:pt x="3697" y="19994"/>
                </a:cubicBezTo>
                <a:cubicBezTo>
                  <a:pt x="3400" y="20207"/>
                  <a:pt x="3065" y="20420"/>
                  <a:pt x="2730" y="20609"/>
                </a:cubicBezTo>
                <a:cubicBezTo>
                  <a:pt x="2284" y="20846"/>
                  <a:pt x="1838" y="21059"/>
                  <a:pt x="1392" y="21295"/>
                </a:cubicBezTo>
                <a:cubicBezTo>
                  <a:pt x="1318" y="21343"/>
                  <a:pt x="1206" y="21366"/>
                  <a:pt x="1095" y="21414"/>
                </a:cubicBezTo>
                <a:cubicBezTo>
                  <a:pt x="611" y="21532"/>
                  <a:pt x="91" y="21343"/>
                  <a:pt x="16" y="21035"/>
                </a:cubicBezTo>
                <a:cubicBezTo>
                  <a:pt x="-21" y="20846"/>
                  <a:pt x="16" y="20728"/>
                  <a:pt x="16" y="20491"/>
                </a:cubicBezTo>
                <a:close/>
                <a:moveTo>
                  <a:pt x="13066" y="10697"/>
                </a:moveTo>
                <a:cubicBezTo>
                  <a:pt x="13066" y="10531"/>
                  <a:pt x="12880" y="10436"/>
                  <a:pt x="12694" y="10365"/>
                </a:cubicBezTo>
                <a:cubicBezTo>
                  <a:pt x="12173" y="10200"/>
                  <a:pt x="11653" y="10010"/>
                  <a:pt x="11207" y="9774"/>
                </a:cubicBezTo>
                <a:cubicBezTo>
                  <a:pt x="10649" y="9466"/>
                  <a:pt x="10314" y="9537"/>
                  <a:pt x="9943" y="9916"/>
                </a:cubicBezTo>
                <a:cubicBezTo>
                  <a:pt x="9162" y="10697"/>
                  <a:pt x="8381" y="11477"/>
                  <a:pt x="7526" y="12234"/>
                </a:cubicBezTo>
                <a:cubicBezTo>
                  <a:pt x="6708" y="12968"/>
                  <a:pt x="6039" y="13772"/>
                  <a:pt x="5333" y="14553"/>
                </a:cubicBezTo>
                <a:cubicBezTo>
                  <a:pt x="4775" y="15192"/>
                  <a:pt x="4217" y="15854"/>
                  <a:pt x="3660" y="16493"/>
                </a:cubicBezTo>
                <a:cubicBezTo>
                  <a:pt x="3585" y="16587"/>
                  <a:pt x="3511" y="16706"/>
                  <a:pt x="3437" y="16800"/>
                </a:cubicBezTo>
                <a:cubicBezTo>
                  <a:pt x="3288" y="17013"/>
                  <a:pt x="3139" y="17226"/>
                  <a:pt x="3028" y="17439"/>
                </a:cubicBezTo>
                <a:cubicBezTo>
                  <a:pt x="2619" y="18102"/>
                  <a:pt x="2210" y="18764"/>
                  <a:pt x="1801" y="19426"/>
                </a:cubicBezTo>
                <a:cubicBezTo>
                  <a:pt x="1764" y="19474"/>
                  <a:pt x="1727" y="19545"/>
                  <a:pt x="1727" y="19592"/>
                </a:cubicBezTo>
                <a:cubicBezTo>
                  <a:pt x="1727" y="19663"/>
                  <a:pt x="1727" y="19734"/>
                  <a:pt x="1727" y="19805"/>
                </a:cubicBezTo>
                <a:cubicBezTo>
                  <a:pt x="1838" y="19781"/>
                  <a:pt x="1950" y="19781"/>
                  <a:pt x="2024" y="19734"/>
                </a:cubicBezTo>
                <a:cubicBezTo>
                  <a:pt x="2135" y="19687"/>
                  <a:pt x="2210" y="19639"/>
                  <a:pt x="2284" y="19592"/>
                </a:cubicBezTo>
                <a:cubicBezTo>
                  <a:pt x="2879" y="19190"/>
                  <a:pt x="3474" y="18788"/>
                  <a:pt x="4069" y="18409"/>
                </a:cubicBezTo>
                <a:cubicBezTo>
                  <a:pt x="4329" y="18220"/>
                  <a:pt x="4626" y="18054"/>
                  <a:pt x="4887" y="17865"/>
                </a:cubicBezTo>
                <a:cubicBezTo>
                  <a:pt x="5630" y="17344"/>
                  <a:pt x="6336" y="16800"/>
                  <a:pt x="7117" y="16280"/>
                </a:cubicBezTo>
                <a:cubicBezTo>
                  <a:pt x="7824" y="15783"/>
                  <a:pt x="8530" y="15286"/>
                  <a:pt x="9125" y="14742"/>
                </a:cubicBezTo>
                <a:cubicBezTo>
                  <a:pt x="9906" y="14032"/>
                  <a:pt x="10686" y="13323"/>
                  <a:pt x="11467" y="12613"/>
                </a:cubicBezTo>
                <a:cubicBezTo>
                  <a:pt x="11839" y="12258"/>
                  <a:pt x="12210" y="11927"/>
                  <a:pt x="12545" y="11572"/>
                </a:cubicBezTo>
                <a:cubicBezTo>
                  <a:pt x="12768" y="11335"/>
                  <a:pt x="12917" y="11075"/>
                  <a:pt x="13103" y="10815"/>
                </a:cubicBezTo>
                <a:cubicBezTo>
                  <a:pt x="13066" y="10767"/>
                  <a:pt x="13066" y="10720"/>
                  <a:pt x="13066" y="10697"/>
                </a:cubicBezTo>
                <a:close/>
                <a:moveTo>
                  <a:pt x="12471" y="6201"/>
                </a:moveTo>
                <a:cubicBezTo>
                  <a:pt x="12471" y="6201"/>
                  <a:pt x="12471" y="6272"/>
                  <a:pt x="12471" y="6343"/>
                </a:cubicBezTo>
                <a:cubicBezTo>
                  <a:pt x="12471" y="6391"/>
                  <a:pt x="12471" y="6438"/>
                  <a:pt x="12508" y="6462"/>
                </a:cubicBezTo>
                <a:cubicBezTo>
                  <a:pt x="12582" y="6556"/>
                  <a:pt x="12657" y="6675"/>
                  <a:pt x="12768" y="6769"/>
                </a:cubicBezTo>
                <a:cubicBezTo>
                  <a:pt x="12954" y="6911"/>
                  <a:pt x="13177" y="6888"/>
                  <a:pt x="13363" y="6769"/>
                </a:cubicBezTo>
                <a:cubicBezTo>
                  <a:pt x="13475" y="6698"/>
                  <a:pt x="13586" y="6604"/>
                  <a:pt x="13660" y="6533"/>
                </a:cubicBezTo>
                <a:cubicBezTo>
                  <a:pt x="13809" y="6343"/>
                  <a:pt x="13958" y="6154"/>
                  <a:pt x="14107" y="5941"/>
                </a:cubicBezTo>
                <a:cubicBezTo>
                  <a:pt x="14181" y="5847"/>
                  <a:pt x="14218" y="5752"/>
                  <a:pt x="14330" y="5681"/>
                </a:cubicBezTo>
                <a:cubicBezTo>
                  <a:pt x="14404" y="5586"/>
                  <a:pt x="14553" y="5515"/>
                  <a:pt x="14739" y="5563"/>
                </a:cubicBezTo>
                <a:cubicBezTo>
                  <a:pt x="14850" y="5586"/>
                  <a:pt x="14924" y="5705"/>
                  <a:pt x="14924" y="5776"/>
                </a:cubicBezTo>
                <a:cubicBezTo>
                  <a:pt x="14924" y="5965"/>
                  <a:pt x="14924" y="6154"/>
                  <a:pt x="14850" y="6343"/>
                </a:cubicBezTo>
                <a:cubicBezTo>
                  <a:pt x="14813" y="6509"/>
                  <a:pt x="14701" y="6651"/>
                  <a:pt x="14627" y="6793"/>
                </a:cubicBezTo>
                <a:cubicBezTo>
                  <a:pt x="14590" y="6888"/>
                  <a:pt x="14441" y="7006"/>
                  <a:pt x="14590" y="7124"/>
                </a:cubicBezTo>
                <a:cubicBezTo>
                  <a:pt x="14701" y="7195"/>
                  <a:pt x="14887" y="7148"/>
                  <a:pt x="15110" y="7029"/>
                </a:cubicBezTo>
                <a:cubicBezTo>
                  <a:pt x="15222" y="6982"/>
                  <a:pt x="15296" y="6911"/>
                  <a:pt x="15408" y="6840"/>
                </a:cubicBezTo>
                <a:cubicBezTo>
                  <a:pt x="15668" y="6627"/>
                  <a:pt x="15928" y="6391"/>
                  <a:pt x="16226" y="6178"/>
                </a:cubicBezTo>
                <a:cubicBezTo>
                  <a:pt x="16449" y="6036"/>
                  <a:pt x="16672" y="5894"/>
                  <a:pt x="16932" y="5776"/>
                </a:cubicBezTo>
                <a:cubicBezTo>
                  <a:pt x="17006" y="5728"/>
                  <a:pt x="17229" y="5728"/>
                  <a:pt x="17304" y="5776"/>
                </a:cubicBezTo>
                <a:cubicBezTo>
                  <a:pt x="17378" y="5823"/>
                  <a:pt x="17415" y="5941"/>
                  <a:pt x="17378" y="6012"/>
                </a:cubicBezTo>
                <a:cubicBezTo>
                  <a:pt x="17267" y="6343"/>
                  <a:pt x="17006" y="6627"/>
                  <a:pt x="16597" y="6864"/>
                </a:cubicBezTo>
                <a:cubicBezTo>
                  <a:pt x="16300" y="7029"/>
                  <a:pt x="16040" y="7219"/>
                  <a:pt x="15780" y="7408"/>
                </a:cubicBezTo>
                <a:cubicBezTo>
                  <a:pt x="15594" y="7526"/>
                  <a:pt x="15705" y="7645"/>
                  <a:pt x="15928" y="7692"/>
                </a:cubicBezTo>
                <a:cubicBezTo>
                  <a:pt x="16226" y="7763"/>
                  <a:pt x="16523" y="7716"/>
                  <a:pt x="16783" y="7597"/>
                </a:cubicBezTo>
                <a:cubicBezTo>
                  <a:pt x="17192" y="7432"/>
                  <a:pt x="17601" y="7266"/>
                  <a:pt x="17973" y="7100"/>
                </a:cubicBezTo>
                <a:cubicBezTo>
                  <a:pt x="18568" y="6817"/>
                  <a:pt x="19125" y="6462"/>
                  <a:pt x="19423" y="6036"/>
                </a:cubicBezTo>
                <a:cubicBezTo>
                  <a:pt x="19906" y="5373"/>
                  <a:pt x="20018" y="4640"/>
                  <a:pt x="19943" y="3907"/>
                </a:cubicBezTo>
                <a:cubicBezTo>
                  <a:pt x="19943" y="3883"/>
                  <a:pt x="19943" y="3859"/>
                  <a:pt x="19906" y="3812"/>
                </a:cubicBezTo>
                <a:cubicBezTo>
                  <a:pt x="19720" y="3315"/>
                  <a:pt x="19572" y="2818"/>
                  <a:pt x="19386" y="2321"/>
                </a:cubicBezTo>
                <a:cubicBezTo>
                  <a:pt x="19311" y="2156"/>
                  <a:pt x="19237" y="2014"/>
                  <a:pt x="19125" y="1872"/>
                </a:cubicBezTo>
                <a:cubicBezTo>
                  <a:pt x="19014" y="1706"/>
                  <a:pt x="18865" y="1706"/>
                  <a:pt x="18679" y="1872"/>
                </a:cubicBezTo>
                <a:cubicBezTo>
                  <a:pt x="18419" y="2109"/>
                  <a:pt x="18159" y="2345"/>
                  <a:pt x="17899" y="2582"/>
                </a:cubicBezTo>
                <a:cubicBezTo>
                  <a:pt x="17378" y="3008"/>
                  <a:pt x="16709" y="3339"/>
                  <a:pt x="16040" y="3670"/>
                </a:cubicBezTo>
                <a:cubicBezTo>
                  <a:pt x="15631" y="3883"/>
                  <a:pt x="15259" y="4049"/>
                  <a:pt x="14739" y="4143"/>
                </a:cubicBezTo>
                <a:cubicBezTo>
                  <a:pt x="13586" y="4356"/>
                  <a:pt x="12396" y="5066"/>
                  <a:pt x="12471" y="620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0EE8CDE1-5777-5E4E-ACE6-A8DFA62A397D}"/>
              </a:ext>
            </a:extLst>
          </p:cNvPr>
          <p:cNvSpPr/>
          <p:nvPr userDrawn="1"/>
        </p:nvSpPr>
        <p:spPr>
          <a:xfrm>
            <a:off x="10138416" y="4007524"/>
            <a:ext cx="387305" cy="70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4" h="21413" extrusionOk="0">
                <a:moveTo>
                  <a:pt x="6425" y="9886"/>
                </a:moveTo>
                <a:cubicBezTo>
                  <a:pt x="6425" y="9665"/>
                  <a:pt x="6492" y="9443"/>
                  <a:pt x="6492" y="9222"/>
                </a:cubicBezTo>
                <a:cubicBezTo>
                  <a:pt x="6425" y="8668"/>
                  <a:pt x="6894" y="8225"/>
                  <a:pt x="7565" y="7892"/>
                </a:cubicBezTo>
                <a:cubicBezTo>
                  <a:pt x="8639" y="7339"/>
                  <a:pt x="9980" y="7043"/>
                  <a:pt x="11523" y="7191"/>
                </a:cubicBezTo>
                <a:cubicBezTo>
                  <a:pt x="12194" y="7265"/>
                  <a:pt x="12798" y="7302"/>
                  <a:pt x="13401" y="7449"/>
                </a:cubicBezTo>
                <a:cubicBezTo>
                  <a:pt x="14542" y="7745"/>
                  <a:pt x="15145" y="8225"/>
                  <a:pt x="15280" y="8889"/>
                </a:cubicBezTo>
                <a:cubicBezTo>
                  <a:pt x="15481" y="9923"/>
                  <a:pt x="16017" y="10883"/>
                  <a:pt x="16554" y="11843"/>
                </a:cubicBezTo>
                <a:cubicBezTo>
                  <a:pt x="16957" y="12545"/>
                  <a:pt x="17493" y="13209"/>
                  <a:pt x="18030" y="13874"/>
                </a:cubicBezTo>
                <a:cubicBezTo>
                  <a:pt x="18298" y="14243"/>
                  <a:pt x="18432" y="14649"/>
                  <a:pt x="18566" y="15056"/>
                </a:cubicBezTo>
                <a:cubicBezTo>
                  <a:pt x="18768" y="15757"/>
                  <a:pt x="18701" y="16459"/>
                  <a:pt x="18499" y="17123"/>
                </a:cubicBezTo>
                <a:cubicBezTo>
                  <a:pt x="18432" y="17345"/>
                  <a:pt x="18499" y="17640"/>
                  <a:pt x="18634" y="17862"/>
                </a:cubicBezTo>
                <a:cubicBezTo>
                  <a:pt x="19103" y="18859"/>
                  <a:pt x="18164" y="20151"/>
                  <a:pt x="15950" y="20594"/>
                </a:cubicBezTo>
                <a:cubicBezTo>
                  <a:pt x="15011" y="20779"/>
                  <a:pt x="14005" y="20963"/>
                  <a:pt x="12999" y="21111"/>
                </a:cubicBezTo>
                <a:cubicBezTo>
                  <a:pt x="12462" y="21185"/>
                  <a:pt x="11858" y="21259"/>
                  <a:pt x="11322" y="21332"/>
                </a:cubicBezTo>
                <a:cubicBezTo>
                  <a:pt x="9242" y="21554"/>
                  <a:pt x="7565" y="21369"/>
                  <a:pt x="6224" y="20114"/>
                </a:cubicBezTo>
                <a:cubicBezTo>
                  <a:pt x="5285" y="19191"/>
                  <a:pt x="4748" y="18194"/>
                  <a:pt x="4211" y="17197"/>
                </a:cubicBezTo>
                <a:cubicBezTo>
                  <a:pt x="3943" y="16680"/>
                  <a:pt x="3675" y="16163"/>
                  <a:pt x="3675" y="15609"/>
                </a:cubicBezTo>
                <a:cubicBezTo>
                  <a:pt x="3675" y="15462"/>
                  <a:pt x="3608" y="15314"/>
                  <a:pt x="3473" y="15166"/>
                </a:cubicBezTo>
                <a:cubicBezTo>
                  <a:pt x="2803" y="14206"/>
                  <a:pt x="2400" y="13209"/>
                  <a:pt x="2132" y="12212"/>
                </a:cubicBezTo>
                <a:cubicBezTo>
                  <a:pt x="1796" y="10994"/>
                  <a:pt x="1327" y="9776"/>
                  <a:pt x="857" y="8557"/>
                </a:cubicBezTo>
                <a:cubicBezTo>
                  <a:pt x="656" y="7966"/>
                  <a:pt x="589" y="7339"/>
                  <a:pt x="656" y="6748"/>
                </a:cubicBezTo>
                <a:cubicBezTo>
                  <a:pt x="656" y="6526"/>
                  <a:pt x="656" y="6305"/>
                  <a:pt x="589" y="6083"/>
                </a:cubicBezTo>
                <a:cubicBezTo>
                  <a:pt x="522" y="5825"/>
                  <a:pt x="522" y="5603"/>
                  <a:pt x="455" y="5345"/>
                </a:cubicBezTo>
                <a:cubicBezTo>
                  <a:pt x="388" y="5049"/>
                  <a:pt x="321" y="4717"/>
                  <a:pt x="186" y="4422"/>
                </a:cubicBezTo>
                <a:cubicBezTo>
                  <a:pt x="-149" y="3831"/>
                  <a:pt x="-15" y="3277"/>
                  <a:pt x="455" y="2723"/>
                </a:cubicBezTo>
                <a:cubicBezTo>
                  <a:pt x="924" y="2132"/>
                  <a:pt x="1662" y="1652"/>
                  <a:pt x="2534" y="1209"/>
                </a:cubicBezTo>
                <a:cubicBezTo>
                  <a:pt x="2735" y="1099"/>
                  <a:pt x="3004" y="988"/>
                  <a:pt x="3205" y="914"/>
                </a:cubicBezTo>
                <a:cubicBezTo>
                  <a:pt x="4345" y="656"/>
                  <a:pt x="5553" y="360"/>
                  <a:pt x="6760" y="139"/>
                </a:cubicBezTo>
                <a:cubicBezTo>
                  <a:pt x="7767" y="-46"/>
                  <a:pt x="8773" y="-46"/>
                  <a:pt x="9779" y="139"/>
                </a:cubicBezTo>
                <a:cubicBezTo>
                  <a:pt x="10919" y="323"/>
                  <a:pt x="12060" y="545"/>
                  <a:pt x="13200" y="729"/>
                </a:cubicBezTo>
                <a:cubicBezTo>
                  <a:pt x="13938" y="877"/>
                  <a:pt x="14542" y="1099"/>
                  <a:pt x="15011" y="1431"/>
                </a:cubicBezTo>
                <a:cubicBezTo>
                  <a:pt x="15548" y="1837"/>
                  <a:pt x="16152" y="2280"/>
                  <a:pt x="16487" y="2760"/>
                </a:cubicBezTo>
                <a:cubicBezTo>
                  <a:pt x="16755" y="3129"/>
                  <a:pt x="17091" y="3499"/>
                  <a:pt x="17426" y="3868"/>
                </a:cubicBezTo>
                <a:cubicBezTo>
                  <a:pt x="17963" y="4459"/>
                  <a:pt x="18231" y="5086"/>
                  <a:pt x="18499" y="5751"/>
                </a:cubicBezTo>
                <a:cubicBezTo>
                  <a:pt x="18768" y="6563"/>
                  <a:pt x="19304" y="7302"/>
                  <a:pt x="19573" y="8114"/>
                </a:cubicBezTo>
                <a:cubicBezTo>
                  <a:pt x="19975" y="9259"/>
                  <a:pt x="20378" y="10440"/>
                  <a:pt x="21049" y="11548"/>
                </a:cubicBezTo>
                <a:cubicBezTo>
                  <a:pt x="21183" y="11769"/>
                  <a:pt x="21317" y="11991"/>
                  <a:pt x="21384" y="12212"/>
                </a:cubicBezTo>
                <a:cubicBezTo>
                  <a:pt x="21451" y="12471"/>
                  <a:pt x="21451" y="12729"/>
                  <a:pt x="21384" y="12951"/>
                </a:cubicBezTo>
                <a:cubicBezTo>
                  <a:pt x="21250" y="13283"/>
                  <a:pt x="20847" y="13505"/>
                  <a:pt x="20244" y="13579"/>
                </a:cubicBezTo>
                <a:cubicBezTo>
                  <a:pt x="19640" y="13652"/>
                  <a:pt x="19103" y="13542"/>
                  <a:pt x="18701" y="13283"/>
                </a:cubicBezTo>
                <a:cubicBezTo>
                  <a:pt x="18365" y="13062"/>
                  <a:pt x="18164" y="12766"/>
                  <a:pt x="18097" y="12471"/>
                </a:cubicBezTo>
                <a:cubicBezTo>
                  <a:pt x="17963" y="12102"/>
                  <a:pt x="17762" y="11769"/>
                  <a:pt x="17560" y="11437"/>
                </a:cubicBezTo>
                <a:cubicBezTo>
                  <a:pt x="17493" y="11289"/>
                  <a:pt x="17359" y="11142"/>
                  <a:pt x="17292" y="10994"/>
                </a:cubicBezTo>
                <a:cubicBezTo>
                  <a:pt x="16957" y="9369"/>
                  <a:pt x="16152" y="7782"/>
                  <a:pt x="15481" y="6194"/>
                </a:cubicBezTo>
                <a:cubicBezTo>
                  <a:pt x="15145" y="5419"/>
                  <a:pt x="14609" y="4680"/>
                  <a:pt x="14139" y="3942"/>
                </a:cubicBezTo>
                <a:cubicBezTo>
                  <a:pt x="14005" y="3683"/>
                  <a:pt x="13804" y="3425"/>
                  <a:pt x="13603" y="3166"/>
                </a:cubicBezTo>
                <a:cubicBezTo>
                  <a:pt x="13133" y="2612"/>
                  <a:pt x="12529" y="2096"/>
                  <a:pt x="11590" y="1726"/>
                </a:cubicBezTo>
                <a:cubicBezTo>
                  <a:pt x="10517" y="1320"/>
                  <a:pt x="9309" y="1283"/>
                  <a:pt x="8035" y="1431"/>
                </a:cubicBezTo>
                <a:cubicBezTo>
                  <a:pt x="6895" y="1579"/>
                  <a:pt x="5821" y="1837"/>
                  <a:pt x="4882" y="2206"/>
                </a:cubicBezTo>
                <a:cubicBezTo>
                  <a:pt x="4345" y="2391"/>
                  <a:pt x="3943" y="2686"/>
                  <a:pt x="3473" y="2982"/>
                </a:cubicBezTo>
                <a:cubicBezTo>
                  <a:pt x="3138" y="3166"/>
                  <a:pt x="3138" y="3425"/>
                  <a:pt x="3205" y="3683"/>
                </a:cubicBezTo>
                <a:cubicBezTo>
                  <a:pt x="3272" y="4348"/>
                  <a:pt x="3339" y="5049"/>
                  <a:pt x="3473" y="5714"/>
                </a:cubicBezTo>
                <a:cubicBezTo>
                  <a:pt x="3540" y="6009"/>
                  <a:pt x="3675" y="6305"/>
                  <a:pt x="3876" y="6563"/>
                </a:cubicBezTo>
                <a:cubicBezTo>
                  <a:pt x="4077" y="6822"/>
                  <a:pt x="4144" y="7080"/>
                  <a:pt x="4077" y="7339"/>
                </a:cubicBezTo>
                <a:cubicBezTo>
                  <a:pt x="4010" y="7560"/>
                  <a:pt x="4077" y="7782"/>
                  <a:pt x="4144" y="8003"/>
                </a:cubicBezTo>
                <a:cubicBezTo>
                  <a:pt x="4278" y="8705"/>
                  <a:pt x="4480" y="9406"/>
                  <a:pt x="4614" y="10071"/>
                </a:cubicBezTo>
                <a:cubicBezTo>
                  <a:pt x="4748" y="10588"/>
                  <a:pt x="4882" y="11105"/>
                  <a:pt x="5016" y="11622"/>
                </a:cubicBezTo>
                <a:cubicBezTo>
                  <a:pt x="5083" y="11991"/>
                  <a:pt x="5150" y="12397"/>
                  <a:pt x="5217" y="12766"/>
                </a:cubicBezTo>
                <a:cubicBezTo>
                  <a:pt x="5285" y="13025"/>
                  <a:pt x="5352" y="13320"/>
                  <a:pt x="5419" y="13579"/>
                </a:cubicBezTo>
                <a:cubicBezTo>
                  <a:pt x="5687" y="14280"/>
                  <a:pt x="6022" y="14982"/>
                  <a:pt x="6358" y="15683"/>
                </a:cubicBezTo>
                <a:cubicBezTo>
                  <a:pt x="6492" y="15942"/>
                  <a:pt x="6559" y="16163"/>
                  <a:pt x="6559" y="16422"/>
                </a:cubicBezTo>
                <a:cubicBezTo>
                  <a:pt x="6626" y="16828"/>
                  <a:pt x="6760" y="17197"/>
                  <a:pt x="7096" y="17603"/>
                </a:cubicBezTo>
                <a:cubicBezTo>
                  <a:pt x="7498" y="18120"/>
                  <a:pt x="7699" y="18674"/>
                  <a:pt x="8035" y="19228"/>
                </a:cubicBezTo>
                <a:cubicBezTo>
                  <a:pt x="8102" y="19376"/>
                  <a:pt x="8236" y="19523"/>
                  <a:pt x="8370" y="19671"/>
                </a:cubicBezTo>
                <a:cubicBezTo>
                  <a:pt x="8639" y="19966"/>
                  <a:pt x="9041" y="20114"/>
                  <a:pt x="9645" y="20151"/>
                </a:cubicBezTo>
                <a:cubicBezTo>
                  <a:pt x="11121" y="20188"/>
                  <a:pt x="12529" y="20077"/>
                  <a:pt x="13871" y="19782"/>
                </a:cubicBezTo>
                <a:cubicBezTo>
                  <a:pt x="15078" y="19486"/>
                  <a:pt x="15548" y="19006"/>
                  <a:pt x="15414" y="18268"/>
                </a:cubicBezTo>
                <a:cubicBezTo>
                  <a:pt x="15280" y="17640"/>
                  <a:pt x="15078" y="17012"/>
                  <a:pt x="14944" y="16385"/>
                </a:cubicBezTo>
                <a:cubicBezTo>
                  <a:pt x="14810" y="15720"/>
                  <a:pt x="14542" y="15092"/>
                  <a:pt x="14542" y="14428"/>
                </a:cubicBezTo>
                <a:cubicBezTo>
                  <a:pt x="14542" y="14206"/>
                  <a:pt x="14408" y="13985"/>
                  <a:pt x="14340" y="13763"/>
                </a:cubicBezTo>
                <a:cubicBezTo>
                  <a:pt x="13871" y="12656"/>
                  <a:pt x="13670" y="11548"/>
                  <a:pt x="12932" y="10477"/>
                </a:cubicBezTo>
                <a:cubicBezTo>
                  <a:pt x="12730" y="10219"/>
                  <a:pt x="12730" y="9886"/>
                  <a:pt x="12596" y="9628"/>
                </a:cubicBezTo>
                <a:cubicBezTo>
                  <a:pt x="12462" y="9259"/>
                  <a:pt x="11993" y="9000"/>
                  <a:pt x="11456" y="8779"/>
                </a:cubicBezTo>
                <a:cubicBezTo>
                  <a:pt x="11053" y="8631"/>
                  <a:pt x="10785" y="8668"/>
                  <a:pt x="10450" y="8816"/>
                </a:cubicBezTo>
                <a:cubicBezTo>
                  <a:pt x="10047" y="8963"/>
                  <a:pt x="9846" y="9185"/>
                  <a:pt x="9846" y="9443"/>
                </a:cubicBezTo>
                <a:cubicBezTo>
                  <a:pt x="9712" y="10293"/>
                  <a:pt x="9779" y="11142"/>
                  <a:pt x="10047" y="12028"/>
                </a:cubicBezTo>
                <a:cubicBezTo>
                  <a:pt x="10249" y="12619"/>
                  <a:pt x="10316" y="13246"/>
                  <a:pt x="10450" y="13837"/>
                </a:cubicBezTo>
                <a:cubicBezTo>
                  <a:pt x="10517" y="14022"/>
                  <a:pt x="10316" y="14133"/>
                  <a:pt x="10047" y="14243"/>
                </a:cubicBezTo>
                <a:cubicBezTo>
                  <a:pt x="9376" y="14465"/>
                  <a:pt x="8370" y="14354"/>
                  <a:pt x="7968" y="13985"/>
                </a:cubicBezTo>
                <a:cubicBezTo>
                  <a:pt x="7767" y="13800"/>
                  <a:pt x="7565" y="13579"/>
                  <a:pt x="7431" y="13357"/>
                </a:cubicBezTo>
                <a:cubicBezTo>
                  <a:pt x="7163" y="12840"/>
                  <a:pt x="6894" y="12323"/>
                  <a:pt x="6693" y="11769"/>
                </a:cubicBezTo>
                <a:cubicBezTo>
                  <a:pt x="6492" y="11179"/>
                  <a:pt x="6358" y="10625"/>
                  <a:pt x="6224" y="10034"/>
                </a:cubicBezTo>
                <a:cubicBezTo>
                  <a:pt x="6358" y="9886"/>
                  <a:pt x="6358" y="9886"/>
                  <a:pt x="6425" y="988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E8A070-2A7C-E543-9C51-BE60E842A253}"/>
              </a:ext>
            </a:extLst>
          </p:cNvPr>
          <p:cNvGrpSpPr/>
          <p:nvPr userDrawn="1"/>
        </p:nvGrpSpPr>
        <p:grpSpPr>
          <a:xfrm>
            <a:off x="9920955" y="3069735"/>
            <a:ext cx="797287" cy="718530"/>
            <a:chOff x="8418373" y="2315739"/>
            <a:chExt cx="525963" cy="474008"/>
          </a:xfrm>
          <a:solidFill>
            <a:schemeClr val="bg1"/>
          </a:solidFill>
        </p:grpSpPr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56965C41-1EDF-DB4A-B346-F49D44338D62}"/>
                </a:ext>
              </a:extLst>
            </p:cNvPr>
            <p:cNvSpPr/>
            <p:nvPr/>
          </p:nvSpPr>
          <p:spPr>
            <a:xfrm>
              <a:off x="8418373" y="2315739"/>
              <a:ext cx="420322" cy="47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30" extrusionOk="0">
                  <a:moveTo>
                    <a:pt x="2339" y="12479"/>
                  </a:moveTo>
                  <a:cubicBezTo>
                    <a:pt x="2339" y="12970"/>
                    <a:pt x="2400" y="13461"/>
                    <a:pt x="2400" y="14006"/>
                  </a:cubicBezTo>
                  <a:cubicBezTo>
                    <a:pt x="2523" y="15588"/>
                    <a:pt x="3323" y="16788"/>
                    <a:pt x="4862" y="17661"/>
                  </a:cubicBezTo>
                  <a:cubicBezTo>
                    <a:pt x="6954" y="18861"/>
                    <a:pt x="9231" y="19297"/>
                    <a:pt x="11692" y="19024"/>
                  </a:cubicBezTo>
                  <a:cubicBezTo>
                    <a:pt x="13477" y="18861"/>
                    <a:pt x="15139" y="18206"/>
                    <a:pt x="16615" y="17388"/>
                  </a:cubicBezTo>
                  <a:cubicBezTo>
                    <a:pt x="16739" y="17334"/>
                    <a:pt x="16862" y="17224"/>
                    <a:pt x="16985" y="17115"/>
                  </a:cubicBezTo>
                  <a:cubicBezTo>
                    <a:pt x="17723" y="16243"/>
                    <a:pt x="18769" y="15806"/>
                    <a:pt x="19631" y="15097"/>
                  </a:cubicBezTo>
                  <a:cubicBezTo>
                    <a:pt x="20308" y="14497"/>
                    <a:pt x="21108" y="14770"/>
                    <a:pt x="21292" y="15643"/>
                  </a:cubicBezTo>
                  <a:cubicBezTo>
                    <a:pt x="21477" y="16570"/>
                    <a:pt x="21108" y="17279"/>
                    <a:pt x="20369" y="17934"/>
                  </a:cubicBezTo>
                  <a:cubicBezTo>
                    <a:pt x="18585" y="19570"/>
                    <a:pt x="16369" y="20552"/>
                    <a:pt x="13908" y="21097"/>
                  </a:cubicBezTo>
                  <a:cubicBezTo>
                    <a:pt x="13539" y="21152"/>
                    <a:pt x="13169" y="21152"/>
                    <a:pt x="12800" y="21206"/>
                  </a:cubicBezTo>
                  <a:cubicBezTo>
                    <a:pt x="12185" y="21261"/>
                    <a:pt x="11508" y="21315"/>
                    <a:pt x="10892" y="21315"/>
                  </a:cubicBezTo>
                  <a:cubicBezTo>
                    <a:pt x="9354" y="21315"/>
                    <a:pt x="7815" y="21479"/>
                    <a:pt x="6400" y="20715"/>
                  </a:cubicBezTo>
                  <a:cubicBezTo>
                    <a:pt x="6277" y="20661"/>
                    <a:pt x="6215" y="20606"/>
                    <a:pt x="6092" y="20606"/>
                  </a:cubicBezTo>
                  <a:cubicBezTo>
                    <a:pt x="4492" y="20170"/>
                    <a:pt x="3262" y="19188"/>
                    <a:pt x="2154" y="18206"/>
                  </a:cubicBezTo>
                  <a:cubicBezTo>
                    <a:pt x="1292" y="17443"/>
                    <a:pt x="800" y="16515"/>
                    <a:pt x="492" y="15534"/>
                  </a:cubicBezTo>
                  <a:cubicBezTo>
                    <a:pt x="0" y="13843"/>
                    <a:pt x="-123" y="12152"/>
                    <a:pt x="123" y="10461"/>
                  </a:cubicBezTo>
                  <a:cubicBezTo>
                    <a:pt x="185" y="10079"/>
                    <a:pt x="308" y="9697"/>
                    <a:pt x="492" y="9315"/>
                  </a:cubicBezTo>
                  <a:cubicBezTo>
                    <a:pt x="739" y="8606"/>
                    <a:pt x="985" y="7843"/>
                    <a:pt x="1292" y="7134"/>
                  </a:cubicBezTo>
                  <a:cubicBezTo>
                    <a:pt x="1969" y="5661"/>
                    <a:pt x="2954" y="4406"/>
                    <a:pt x="4308" y="3424"/>
                  </a:cubicBezTo>
                  <a:cubicBezTo>
                    <a:pt x="4923" y="2988"/>
                    <a:pt x="5539" y="2552"/>
                    <a:pt x="6154" y="2061"/>
                  </a:cubicBezTo>
                  <a:cubicBezTo>
                    <a:pt x="7754" y="915"/>
                    <a:pt x="9662" y="588"/>
                    <a:pt x="11569" y="206"/>
                  </a:cubicBezTo>
                  <a:cubicBezTo>
                    <a:pt x="13354" y="-121"/>
                    <a:pt x="15200" y="-12"/>
                    <a:pt x="16985" y="206"/>
                  </a:cubicBezTo>
                  <a:cubicBezTo>
                    <a:pt x="17723" y="315"/>
                    <a:pt x="18462" y="588"/>
                    <a:pt x="19077" y="970"/>
                  </a:cubicBezTo>
                  <a:cubicBezTo>
                    <a:pt x="19262" y="1079"/>
                    <a:pt x="19446" y="1297"/>
                    <a:pt x="19569" y="1461"/>
                  </a:cubicBezTo>
                  <a:cubicBezTo>
                    <a:pt x="19815" y="1897"/>
                    <a:pt x="19508" y="2388"/>
                    <a:pt x="18954" y="2443"/>
                  </a:cubicBezTo>
                  <a:cubicBezTo>
                    <a:pt x="18708" y="2497"/>
                    <a:pt x="18462" y="2443"/>
                    <a:pt x="18154" y="2388"/>
                  </a:cubicBezTo>
                  <a:cubicBezTo>
                    <a:pt x="17108" y="2224"/>
                    <a:pt x="16062" y="2006"/>
                    <a:pt x="15015" y="1952"/>
                  </a:cubicBezTo>
                  <a:cubicBezTo>
                    <a:pt x="13477" y="1897"/>
                    <a:pt x="12000" y="2170"/>
                    <a:pt x="10523" y="2552"/>
                  </a:cubicBezTo>
                  <a:cubicBezTo>
                    <a:pt x="10092" y="2661"/>
                    <a:pt x="10031" y="2879"/>
                    <a:pt x="10277" y="3261"/>
                  </a:cubicBezTo>
                  <a:cubicBezTo>
                    <a:pt x="11015" y="4461"/>
                    <a:pt x="11569" y="5661"/>
                    <a:pt x="11939" y="6970"/>
                  </a:cubicBezTo>
                  <a:cubicBezTo>
                    <a:pt x="12062" y="7297"/>
                    <a:pt x="12185" y="7679"/>
                    <a:pt x="12369" y="8006"/>
                  </a:cubicBezTo>
                  <a:cubicBezTo>
                    <a:pt x="12739" y="8661"/>
                    <a:pt x="13108" y="8824"/>
                    <a:pt x="13969" y="8715"/>
                  </a:cubicBezTo>
                  <a:cubicBezTo>
                    <a:pt x="14216" y="8661"/>
                    <a:pt x="14400" y="8606"/>
                    <a:pt x="14646" y="8606"/>
                  </a:cubicBezTo>
                  <a:cubicBezTo>
                    <a:pt x="15323" y="8443"/>
                    <a:pt x="15939" y="8661"/>
                    <a:pt x="16492" y="8934"/>
                  </a:cubicBezTo>
                  <a:cubicBezTo>
                    <a:pt x="16862" y="9097"/>
                    <a:pt x="16923" y="9534"/>
                    <a:pt x="16554" y="9752"/>
                  </a:cubicBezTo>
                  <a:cubicBezTo>
                    <a:pt x="16308" y="9915"/>
                    <a:pt x="16000" y="10079"/>
                    <a:pt x="15631" y="10134"/>
                  </a:cubicBezTo>
                  <a:cubicBezTo>
                    <a:pt x="15262" y="10243"/>
                    <a:pt x="14831" y="10297"/>
                    <a:pt x="14400" y="10352"/>
                  </a:cubicBezTo>
                  <a:cubicBezTo>
                    <a:pt x="13723" y="10515"/>
                    <a:pt x="13600" y="10734"/>
                    <a:pt x="13846" y="11279"/>
                  </a:cubicBezTo>
                  <a:cubicBezTo>
                    <a:pt x="14154" y="12043"/>
                    <a:pt x="14523" y="12806"/>
                    <a:pt x="14892" y="13624"/>
                  </a:cubicBezTo>
                  <a:cubicBezTo>
                    <a:pt x="15015" y="13897"/>
                    <a:pt x="15200" y="14170"/>
                    <a:pt x="15200" y="14497"/>
                  </a:cubicBezTo>
                  <a:cubicBezTo>
                    <a:pt x="15262" y="14715"/>
                    <a:pt x="15200" y="15043"/>
                    <a:pt x="15015" y="15261"/>
                  </a:cubicBezTo>
                  <a:cubicBezTo>
                    <a:pt x="14769" y="15643"/>
                    <a:pt x="14277" y="15752"/>
                    <a:pt x="13846" y="15479"/>
                  </a:cubicBezTo>
                  <a:cubicBezTo>
                    <a:pt x="13539" y="15261"/>
                    <a:pt x="13292" y="14988"/>
                    <a:pt x="13169" y="14715"/>
                  </a:cubicBezTo>
                  <a:cubicBezTo>
                    <a:pt x="12862" y="14061"/>
                    <a:pt x="12615" y="13406"/>
                    <a:pt x="12308" y="12752"/>
                  </a:cubicBezTo>
                  <a:cubicBezTo>
                    <a:pt x="12185" y="12479"/>
                    <a:pt x="12123" y="12261"/>
                    <a:pt x="12000" y="11988"/>
                  </a:cubicBezTo>
                  <a:cubicBezTo>
                    <a:pt x="11692" y="11334"/>
                    <a:pt x="11323" y="11170"/>
                    <a:pt x="10585" y="11388"/>
                  </a:cubicBezTo>
                  <a:cubicBezTo>
                    <a:pt x="10031" y="11497"/>
                    <a:pt x="9477" y="11661"/>
                    <a:pt x="8923" y="11824"/>
                  </a:cubicBezTo>
                  <a:cubicBezTo>
                    <a:pt x="8369" y="11988"/>
                    <a:pt x="8000" y="12315"/>
                    <a:pt x="7939" y="12806"/>
                  </a:cubicBezTo>
                  <a:cubicBezTo>
                    <a:pt x="7877" y="13188"/>
                    <a:pt x="7877" y="13515"/>
                    <a:pt x="7815" y="13897"/>
                  </a:cubicBezTo>
                  <a:cubicBezTo>
                    <a:pt x="7692" y="14715"/>
                    <a:pt x="7569" y="15534"/>
                    <a:pt x="7508" y="16406"/>
                  </a:cubicBezTo>
                  <a:cubicBezTo>
                    <a:pt x="7508" y="16515"/>
                    <a:pt x="7446" y="16624"/>
                    <a:pt x="7446" y="16679"/>
                  </a:cubicBezTo>
                  <a:cubicBezTo>
                    <a:pt x="7323" y="16952"/>
                    <a:pt x="7262" y="17334"/>
                    <a:pt x="6831" y="17334"/>
                  </a:cubicBezTo>
                  <a:cubicBezTo>
                    <a:pt x="6462" y="17334"/>
                    <a:pt x="6215" y="17061"/>
                    <a:pt x="6092" y="16788"/>
                  </a:cubicBezTo>
                  <a:cubicBezTo>
                    <a:pt x="5969" y="16515"/>
                    <a:pt x="6031" y="16188"/>
                    <a:pt x="5969" y="15915"/>
                  </a:cubicBezTo>
                  <a:cubicBezTo>
                    <a:pt x="5908" y="14988"/>
                    <a:pt x="5908" y="14115"/>
                    <a:pt x="5846" y="13188"/>
                  </a:cubicBezTo>
                  <a:cubicBezTo>
                    <a:pt x="5846" y="12861"/>
                    <a:pt x="5662" y="12752"/>
                    <a:pt x="5231" y="12752"/>
                  </a:cubicBezTo>
                  <a:cubicBezTo>
                    <a:pt x="5108" y="12752"/>
                    <a:pt x="4985" y="12806"/>
                    <a:pt x="4923" y="12806"/>
                  </a:cubicBezTo>
                  <a:cubicBezTo>
                    <a:pt x="4308" y="12861"/>
                    <a:pt x="4123" y="12752"/>
                    <a:pt x="4000" y="12479"/>
                  </a:cubicBezTo>
                  <a:cubicBezTo>
                    <a:pt x="3877" y="12043"/>
                    <a:pt x="4062" y="11552"/>
                    <a:pt x="4492" y="11388"/>
                  </a:cubicBezTo>
                  <a:cubicBezTo>
                    <a:pt x="4862" y="11224"/>
                    <a:pt x="5169" y="11115"/>
                    <a:pt x="5539" y="11006"/>
                  </a:cubicBezTo>
                  <a:cubicBezTo>
                    <a:pt x="6031" y="10843"/>
                    <a:pt x="6339" y="10570"/>
                    <a:pt x="6462" y="10079"/>
                  </a:cubicBezTo>
                  <a:cubicBezTo>
                    <a:pt x="6523" y="9806"/>
                    <a:pt x="6585" y="9479"/>
                    <a:pt x="6646" y="9206"/>
                  </a:cubicBezTo>
                  <a:cubicBezTo>
                    <a:pt x="6708" y="8115"/>
                    <a:pt x="7077" y="7024"/>
                    <a:pt x="7446" y="5988"/>
                  </a:cubicBezTo>
                  <a:cubicBezTo>
                    <a:pt x="7569" y="5661"/>
                    <a:pt x="7631" y="5279"/>
                    <a:pt x="7631" y="4897"/>
                  </a:cubicBezTo>
                  <a:cubicBezTo>
                    <a:pt x="7631" y="4679"/>
                    <a:pt x="7508" y="4461"/>
                    <a:pt x="7323" y="4297"/>
                  </a:cubicBezTo>
                  <a:cubicBezTo>
                    <a:pt x="7262" y="4243"/>
                    <a:pt x="6892" y="4352"/>
                    <a:pt x="6708" y="4461"/>
                  </a:cubicBezTo>
                  <a:cubicBezTo>
                    <a:pt x="6400" y="4624"/>
                    <a:pt x="6154" y="4843"/>
                    <a:pt x="5969" y="5061"/>
                  </a:cubicBezTo>
                  <a:cubicBezTo>
                    <a:pt x="4492" y="6370"/>
                    <a:pt x="3385" y="7897"/>
                    <a:pt x="2769" y="9643"/>
                  </a:cubicBezTo>
                  <a:cubicBezTo>
                    <a:pt x="2400" y="10624"/>
                    <a:pt x="2400" y="11661"/>
                    <a:pt x="2277" y="12697"/>
                  </a:cubicBezTo>
                  <a:cubicBezTo>
                    <a:pt x="2215" y="12479"/>
                    <a:pt x="2277" y="12479"/>
                    <a:pt x="2339" y="12479"/>
                  </a:cubicBezTo>
                  <a:close/>
                  <a:moveTo>
                    <a:pt x="8800" y="9043"/>
                  </a:moveTo>
                  <a:cubicBezTo>
                    <a:pt x="8923" y="9424"/>
                    <a:pt x="9108" y="9643"/>
                    <a:pt x="9539" y="9534"/>
                  </a:cubicBezTo>
                  <a:cubicBezTo>
                    <a:pt x="9846" y="9479"/>
                    <a:pt x="10154" y="9370"/>
                    <a:pt x="10523" y="9261"/>
                  </a:cubicBezTo>
                  <a:cubicBezTo>
                    <a:pt x="10769" y="9152"/>
                    <a:pt x="10892" y="8988"/>
                    <a:pt x="10769" y="8770"/>
                  </a:cubicBezTo>
                  <a:cubicBezTo>
                    <a:pt x="10523" y="8115"/>
                    <a:pt x="10215" y="7461"/>
                    <a:pt x="9908" y="6806"/>
                  </a:cubicBezTo>
                  <a:cubicBezTo>
                    <a:pt x="9908" y="6752"/>
                    <a:pt x="9600" y="6806"/>
                    <a:pt x="9539" y="6806"/>
                  </a:cubicBezTo>
                  <a:cubicBezTo>
                    <a:pt x="9231" y="7570"/>
                    <a:pt x="9046" y="8279"/>
                    <a:pt x="8800" y="90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FB6DABE7-A6AB-0342-953C-1516181B7E4C}"/>
                </a:ext>
              </a:extLst>
            </p:cNvPr>
            <p:cNvSpPr/>
            <p:nvPr/>
          </p:nvSpPr>
          <p:spPr>
            <a:xfrm>
              <a:off x="8769888" y="2388465"/>
              <a:ext cx="174448" cy="20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275" extrusionOk="0">
                  <a:moveTo>
                    <a:pt x="13872" y="18916"/>
                  </a:moveTo>
                  <a:cubicBezTo>
                    <a:pt x="13724" y="19289"/>
                    <a:pt x="13724" y="19785"/>
                    <a:pt x="13428" y="20158"/>
                  </a:cubicBezTo>
                  <a:cubicBezTo>
                    <a:pt x="13132" y="20778"/>
                    <a:pt x="12688" y="21275"/>
                    <a:pt x="11948" y="21275"/>
                  </a:cubicBezTo>
                  <a:cubicBezTo>
                    <a:pt x="11061" y="21275"/>
                    <a:pt x="10617" y="20778"/>
                    <a:pt x="10321" y="20282"/>
                  </a:cubicBezTo>
                  <a:cubicBezTo>
                    <a:pt x="9729" y="18916"/>
                    <a:pt x="8990" y="17675"/>
                    <a:pt x="8546" y="16185"/>
                  </a:cubicBezTo>
                  <a:cubicBezTo>
                    <a:pt x="7806" y="13951"/>
                    <a:pt x="7510" y="13827"/>
                    <a:pt x="4995" y="14323"/>
                  </a:cubicBezTo>
                  <a:cubicBezTo>
                    <a:pt x="3516" y="14696"/>
                    <a:pt x="2184" y="14447"/>
                    <a:pt x="853" y="13703"/>
                  </a:cubicBezTo>
                  <a:cubicBezTo>
                    <a:pt x="113" y="13206"/>
                    <a:pt x="-183" y="12710"/>
                    <a:pt x="113" y="11965"/>
                  </a:cubicBezTo>
                  <a:cubicBezTo>
                    <a:pt x="557" y="10599"/>
                    <a:pt x="1592" y="9730"/>
                    <a:pt x="3220" y="9358"/>
                  </a:cubicBezTo>
                  <a:cubicBezTo>
                    <a:pt x="3664" y="9234"/>
                    <a:pt x="4107" y="9234"/>
                    <a:pt x="4551" y="9109"/>
                  </a:cubicBezTo>
                  <a:cubicBezTo>
                    <a:pt x="7066" y="8737"/>
                    <a:pt x="7510" y="8116"/>
                    <a:pt x="7066" y="5882"/>
                  </a:cubicBezTo>
                  <a:cubicBezTo>
                    <a:pt x="6918" y="5013"/>
                    <a:pt x="6623" y="4144"/>
                    <a:pt x="6475" y="3151"/>
                  </a:cubicBezTo>
                  <a:cubicBezTo>
                    <a:pt x="6327" y="2654"/>
                    <a:pt x="6327" y="2034"/>
                    <a:pt x="6475" y="1537"/>
                  </a:cubicBezTo>
                  <a:cubicBezTo>
                    <a:pt x="6770" y="296"/>
                    <a:pt x="8250" y="-325"/>
                    <a:pt x="9581" y="172"/>
                  </a:cubicBezTo>
                  <a:cubicBezTo>
                    <a:pt x="10765" y="668"/>
                    <a:pt x="11505" y="1413"/>
                    <a:pt x="11653" y="2654"/>
                  </a:cubicBezTo>
                  <a:cubicBezTo>
                    <a:pt x="11800" y="3523"/>
                    <a:pt x="11948" y="4516"/>
                    <a:pt x="12244" y="5385"/>
                  </a:cubicBezTo>
                  <a:cubicBezTo>
                    <a:pt x="12688" y="6751"/>
                    <a:pt x="13132" y="6999"/>
                    <a:pt x="14759" y="6627"/>
                  </a:cubicBezTo>
                  <a:cubicBezTo>
                    <a:pt x="15499" y="6503"/>
                    <a:pt x="16091" y="6254"/>
                    <a:pt x="16831" y="6130"/>
                  </a:cubicBezTo>
                  <a:cubicBezTo>
                    <a:pt x="17423" y="6006"/>
                    <a:pt x="18162" y="6006"/>
                    <a:pt x="18754" y="6006"/>
                  </a:cubicBezTo>
                  <a:cubicBezTo>
                    <a:pt x="19938" y="6130"/>
                    <a:pt x="21269" y="7123"/>
                    <a:pt x="21269" y="7868"/>
                  </a:cubicBezTo>
                  <a:cubicBezTo>
                    <a:pt x="21417" y="8737"/>
                    <a:pt x="20825" y="9482"/>
                    <a:pt x="19938" y="9978"/>
                  </a:cubicBezTo>
                  <a:cubicBezTo>
                    <a:pt x="19198" y="10475"/>
                    <a:pt x="18310" y="10723"/>
                    <a:pt x="17570" y="10972"/>
                  </a:cubicBezTo>
                  <a:cubicBezTo>
                    <a:pt x="16831" y="11220"/>
                    <a:pt x="16091" y="11344"/>
                    <a:pt x="15203" y="11592"/>
                  </a:cubicBezTo>
                  <a:cubicBezTo>
                    <a:pt x="13872" y="11965"/>
                    <a:pt x="13132" y="12834"/>
                    <a:pt x="13132" y="14075"/>
                  </a:cubicBezTo>
                  <a:cubicBezTo>
                    <a:pt x="13132" y="15068"/>
                    <a:pt x="13428" y="16061"/>
                    <a:pt x="13576" y="17054"/>
                  </a:cubicBezTo>
                  <a:cubicBezTo>
                    <a:pt x="13576" y="17923"/>
                    <a:pt x="13724" y="18420"/>
                    <a:pt x="13872" y="1891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3587F5-2486-CE4E-A3EE-04F8D3E60E09}"/>
              </a:ext>
            </a:extLst>
          </p:cNvPr>
          <p:cNvGrpSpPr/>
          <p:nvPr userDrawn="1"/>
        </p:nvGrpSpPr>
        <p:grpSpPr>
          <a:xfrm>
            <a:off x="9944490" y="1760401"/>
            <a:ext cx="1840844" cy="1202117"/>
            <a:chOff x="2362200" y="5956300"/>
            <a:chExt cx="1928749" cy="1259521"/>
          </a:xfrm>
          <a:solidFill>
            <a:schemeClr val="accent4"/>
          </a:solidFill>
        </p:grpSpPr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13F396E0-2CDA-4248-ABB8-3743139F9D54}"/>
                </a:ext>
              </a:extLst>
            </p:cNvPr>
            <p:cNvSpPr/>
            <p:nvPr/>
          </p:nvSpPr>
          <p:spPr>
            <a:xfrm>
              <a:off x="2362200" y="5956300"/>
              <a:ext cx="1928749" cy="125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95" extrusionOk="0">
                  <a:moveTo>
                    <a:pt x="0" y="9123"/>
                  </a:moveTo>
                  <a:cubicBezTo>
                    <a:pt x="28" y="8949"/>
                    <a:pt x="57" y="8688"/>
                    <a:pt x="99" y="8427"/>
                  </a:cubicBezTo>
                  <a:cubicBezTo>
                    <a:pt x="113" y="8296"/>
                    <a:pt x="156" y="8165"/>
                    <a:pt x="170" y="8035"/>
                  </a:cubicBezTo>
                  <a:cubicBezTo>
                    <a:pt x="227" y="7599"/>
                    <a:pt x="411" y="7251"/>
                    <a:pt x="610" y="6968"/>
                  </a:cubicBezTo>
                  <a:cubicBezTo>
                    <a:pt x="823" y="6663"/>
                    <a:pt x="1050" y="6402"/>
                    <a:pt x="1291" y="6140"/>
                  </a:cubicBezTo>
                  <a:cubicBezTo>
                    <a:pt x="1574" y="5814"/>
                    <a:pt x="1872" y="5509"/>
                    <a:pt x="2170" y="5182"/>
                  </a:cubicBezTo>
                  <a:cubicBezTo>
                    <a:pt x="2468" y="4856"/>
                    <a:pt x="2794" y="4616"/>
                    <a:pt x="3120" y="4333"/>
                  </a:cubicBezTo>
                  <a:cubicBezTo>
                    <a:pt x="3234" y="4224"/>
                    <a:pt x="3361" y="4115"/>
                    <a:pt x="3475" y="4006"/>
                  </a:cubicBezTo>
                  <a:cubicBezTo>
                    <a:pt x="3588" y="3898"/>
                    <a:pt x="3702" y="3810"/>
                    <a:pt x="3815" y="3723"/>
                  </a:cubicBezTo>
                  <a:cubicBezTo>
                    <a:pt x="3872" y="3680"/>
                    <a:pt x="3929" y="3636"/>
                    <a:pt x="3971" y="3593"/>
                  </a:cubicBezTo>
                  <a:cubicBezTo>
                    <a:pt x="4439" y="3070"/>
                    <a:pt x="4964" y="2700"/>
                    <a:pt x="5474" y="2308"/>
                  </a:cubicBezTo>
                  <a:cubicBezTo>
                    <a:pt x="5843" y="2025"/>
                    <a:pt x="6212" y="1698"/>
                    <a:pt x="6581" y="1394"/>
                  </a:cubicBezTo>
                  <a:cubicBezTo>
                    <a:pt x="6694" y="1306"/>
                    <a:pt x="6793" y="1241"/>
                    <a:pt x="6907" y="1154"/>
                  </a:cubicBezTo>
                  <a:cubicBezTo>
                    <a:pt x="6964" y="1110"/>
                    <a:pt x="7020" y="1089"/>
                    <a:pt x="7077" y="1045"/>
                  </a:cubicBezTo>
                  <a:cubicBezTo>
                    <a:pt x="7446" y="762"/>
                    <a:pt x="7815" y="457"/>
                    <a:pt x="8198" y="196"/>
                  </a:cubicBezTo>
                  <a:cubicBezTo>
                    <a:pt x="8439" y="22"/>
                    <a:pt x="8708" y="0"/>
                    <a:pt x="8963" y="0"/>
                  </a:cubicBezTo>
                  <a:cubicBezTo>
                    <a:pt x="9034" y="0"/>
                    <a:pt x="9119" y="65"/>
                    <a:pt x="9176" y="109"/>
                  </a:cubicBezTo>
                  <a:cubicBezTo>
                    <a:pt x="9488" y="370"/>
                    <a:pt x="9786" y="653"/>
                    <a:pt x="10098" y="915"/>
                  </a:cubicBezTo>
                  <a:cubicBezTo>
                    <a:pt x="10424" y="1176"/>
                    <a:pt x="10750" y="1437"/>
                    <a:pt x="11062" y="1698"/>
                  </a:cubicBezTo>
                  <a:cubicBezTo>
                    <a:pt x="11091" y="1720"/>
                    <a:pt x="11133" y="1742"/>
                    <a:pt x="11162" y="1764"/>
                  </a:cubicBezTo>
                  <a:cubicBezTo>
                    <a:pt x="11587" y="2177"/>
                    <a:pt x="12069" y="2439"/>
                    <a:pt x="12509" y="2809"/>
                  </a:cubicBezTo>
                  <a:cubicBezTo>
                    <a:pt x="12864" y="3114"/>
                    <a:pt x="13218" y="3440"/>
                    <a:pt x="13573" y="3745"/>
                  </a:cubicBezTo>
                  <a:cubicBezTo>
                    <a:pt x="13686" y="3854"/>
                    <a:pt x="13814" y="3919"/>
                    <a:pt x="13927" y="4006"/>
                  </a:cubicBezTo>
                  <a:cubicBezTo>
                    <a:pt x="14055" y="4094"/>
                    <a:pt x="14197" y="4202"/>
                    <a:pt x="14324" y="4311"/>
                  </a:cubicBezTo>
                  <a:cubicBezTo>
                    <a:pt x="14651" y="4551"/>
                    <a:pt x="14977" y="4812"/>
                    <a:pt x="15303" y="5052"/>
                  </a:cubicBezTo>
                  <a:cubicBezTo>
                    <a:pt x="15572" y="5269"/>
                    <a:pt x="15842" y="5465"/>
                    <a:pt x="16126" y="5683"/>
                  </a:cubicBezTo>
                  <a:cubicBezTo>
                    <a:pt x="16239" y="5770"/>
                    <a:pt x="16367" y="5835"/>
                    <a:pt x="16480" y="5944"/>
                  </a:cubicBezTo>
                  <a:cubicBezTo>
                    <a:pt x="16721" y="6140"/>
                    <a:pt x="16976" y="6336"/>
                    <a:pt x="17218" y="6532"/>
                  </a:cubicBezTo>
                  <a:cubicBezTo>
                    <a:pt x="17445" y="6706"/>
                    <a:pt x="17671" y="6881"/>
                    <a:pt x="17898" y="7033"/>
                  </a:cubicBezTo>
                  <a:cubicBezTo>
                    <a:pt x="18253" y="7273"/>
                    <a:pt x="18622" y="7490"/>
                    <a:pt x="18962" y="7773"/>
                  </a:cubicBezTo>
                  <a:cubicBezTo>
                    <a:pt x="19161" y="7948"/>
                    <a:pt x="19345" y="8122"/>
                    <a:pt x="19544" y="8296"/>
                  </a:cubicBezTo>
                  <a:cubicBezTo>
                    <a:pt x="19586" y="8340"/>
                    <a:pt x="19629" y="8383"/>
                    <a:pt x="19685" y="8405"/>
                  </a:cubicBezTo>
                  <a:cubicBezTo>
                    <a:pt x="20082" y="8601"/>
                    <a:pt x="20437" y="8949"/>
                    <a:pt x="20806" y="9254"/>
                  </a:cubicBezTo>
                  <a:cubicBezTo>
                    <a:pt x="21033" y="9450"/>
                    <a:pt x="21061" y="9711"/>
                    <a:pt x="20877" y="9994"/>
                  </a:cubicBezTo>
                  <a:cubicBezTo>
                    <a:pt x="20749" y="10190"/>
                    <a:pt x="20636" y="10408"/>
                    <a:pt x="20451" y="10495"/>
                  </a:cubicBezTo>
                  <a:cubicBezTo>
                    <a:pt x="20324" y="10560"/>
                    <a:pt x="20238" y="10713"/>
                    <a:pt x="20210" y="10931"/>
                  </a:cubicBezTo>
                  <a:cubicBezTo>
                    <a:pt x="20182" y="11127"/>
                    <a:pt x="20139" y="11323"/>
                    <a:pt x="20111" y="11519"/>
                  </a:cubicBezTo>
                  <a:cubicBezTo>
                    <a:pt x="20068" y="11976"/>
                    <a:pt x="20139" y="12390"/>
                    <a:pt x="20253" y="12803"/>
                  </a:cubicBezTo>
                  <a:cubicBezTo>
                    <a:pt x="20295" y="12999"/>
                    <a:pt x="20409" y="13108"/>
                    <a:pt x="20536" y="13086"/>
                  </a:cubicBezTo>
                  <a:cubicBezTo>
                    <a:pt x="20664" y="13065"/>
                    <a:pt x="20792" y="13021"/>
                    <a:pt x="20919" y="12977"/>
                  </a:cubicBezTo>
                  <a:cubicBezTo>
                    <a:pt x="20990" y="12956"/>
                    <a:pt x="21047" y="12890"/>
                    <a:pt x="21118" y="12847"/>
                  </a:cubicBezTo>
                  <a:cubicBezTo>
                    <a:pt x="21189" y="12803"/>
                    <a:pt x="21274" y="12803"/>
                    <a:pt x="21345" y="12869"/>
                  </a:cubicBezTo>
                  <a:cubicBezTo>
                    <a:pt x="21586" y="13065"/>
                    <a:pt x="21600" y="13326"/>
                    <a:pt x="21401" y="13587"/>
                  </a:cubicBezTo>
                  <a:cubicBezTo>
                    <a:pt x="21260" y="13783"/>
                    <a:pt x="21089" y="13935"/>
                    <a:pt x="20948" y="14110"/>
                  </a:cubicBezTo>
                  <a:cubicBezTo>
                    <a:pt x="20834" y="14240"/>
                    <a:pt x="20735" y="14393"/>
                    <a:pt x="20636" y="14523"/>
                  </a:cubicBezTo>
                  <a:cubicBezTo>
                    <a:pt x="20579" y="14589"/>
                    <a:pt x="20550" y="14698"/>
                    <a:pt x="20494" y="14741"/>
                  </a:cubicBezTo>
                  <a:cubicBezTo>
                    <a:pt x="20267" y="14959"/>
                    <a:pt x="20026" y="15155"/>
                    <a:pt x="19799" y="15351"/>
                  </a:cubicBezTo>
                  <a:cubicBezTo>
                    <a:pt x="19685" y="15460"/>
                    <a:pt x="19572" y="15547"/>
                    <a:pt x="19458" y="15656"/>
                  </a:cubicBezTo>
                  <a:cubicBezTo>
                    <a:pt x="19331" y="15786"/>
                    <a:pt x="19203" y="15917"/>
                    <a:pt x="19061" y="16048"/>
                  </a:cubicBezTo>
                  <a:cubicBezTo>
                    <a:pt x="18721" y="16352"/>
                    <a:pt x="18395" y="16679"/>
                    <a:pt x="18083" y="17049"/>
                  </a:cubicBezTo>
                  <a:cubicBezTo>
                    <a:pt x="18054" y="17093"/>
                    <a:pt x="18012" y="17115"/>
                    <a:pt x="17969" y="17158"/>
                  </a:cubicBezTo>
                  <a:cubicBezTo>
                    <a:pt x="17572" y="17506"/>
                    <a:pt x="17189" y="17855"/>
                    <a:pt x="16792" y="18203"/>
                  </a:cubicBezTo>
                  <a:cubicBezTo>
                    <a:pt x="16735" y="18247"/>
                    <a:pt x="16664" y="18290"/>
                    <a:pt x="16608" y="18334"/>
                  </a:cubicBezTo>
                  <a:cubicBezTo>
                    <a:pt x="16508" y="18399"/>
                    <a:pt x="16395" y="18465"/>
                    <a:pt x="16296" y="18552"/>
                  </a:cubicBezTo>
                  <a:cubicBezTo>
                    <a:pt x="15998" y="18813"/>
                    <a:pt x="15686" y="19074"/>
                    <a:pt x="15388" y="19335"/>
                  </a:cubicBezTo>
                  <a:cubicBezTo>
                    <a:pt x="15232" y="19466"/>
                    <a:pt x="15062" y="19619"/>
                    <a:pt x="14906" y="19727"/>
                  </a:cubicBezTo>
                  <a:cubicBezTo>
                    <a:pt x="14523" y="19989"/>
                    <a:pt x="14197" y="20402"/>
                    <a:pt x="13856" y="20773"/>
                  </a:cubicBezTo>
                  <a:cubicBezTo>
                    <a:pt x="13800" y="20838"/>
                    <a:pt x="13771" y="20947"/>
                    <a:pt x="13729" y="21012"/>
                  </a:cubicBezTo>
                  <a:cubicBezTo>
                    <a:pt x="13672" y="21099"/>
                    <a:pt x="13615" y="21230"/>
                    <a:pt x="13544" y="21273"/>
                  </a:cubicBezTo>
                  <a:cubicBezTo>
                    <a:pt x="13388" y="21382"/>
                    <a:pt x="13218" y="21491"/>
                    <a:pt x="13062" y="21578"/>
                  </a:cubicBezTo>
                  <a:cubicBezTo>
                    <a:pt x="13005" y="21600"/>
                    <a:pt x="12934" y="21600"/>
                    <a:pt x="12878" y="21578"/>
                  </a:cubicBezTo>
                  <a:cubicBezTo>
                    <a:pt x="12552" y="21426"/>
                    <a:pt x="12240" y="21273"/>
                    <a:pt x="11942" y="20990"/>
                  </a:cubicBezTo>
                  <a:cubicBezTo>
                    <a:pt x="11772" y="20838"/>
                    <a:pt x="11587" y="20707"/>
                    <a:pt x="11403" y="20577"/>
                  </a:cubicBezTo>
                  <a:cubicBezTo>
                    <a:pt x="11204" y="20424"/>
                    <a:pt x="11006" y="20294"/>
                    <a:pt x="10807" y="20163"/>
                  </a:cubicBezTo>
                  <a:cubicBezTo>
                    <a:pt x="10637" y="20054"/>
                    <a:pt x="10453" y="19967"/>
                    <a:pt x="10268" y="19836"/>
                  </a:cubicBezTo>
                  <a:cubicBezTo>
                    <a:pt x="9914" y="19597"/>
                    <a:pt x="9531" y="19401"/>
                    <a:pt x="9190" y="19140"/>
                  </a:cubicBezTo>
                  <a:cubicBezTo>
                    <a:pt x="8765" y="18813"/>
                    <a:pt x="8354" y="18421"/>
                    <a:pt x="7942" y="18051"/>
                  </a:cubicBezTo>
                  <a:cubicBezTo>
                    <a:pt x="7205" y="17376"/>
                    <a:pt x="6467" y="16701"/>
                    <a:pt x="5730" y="16004"/>
                  </a:cubicBezTo>
                  <a:cubicBezTo>
                    <a:pt x="5375" y="15677"/>
                    <a:pt x="5035" y="15329"/>
                    <a:pt x="4680" y="15024"/>
                  </a:cubicBezTo>
                  <a:cubicBezTo>
                    <a:pt x="4453" y="14828"/>
                    <a:pt x="4212" y="14654"/>
                    <a:pt x="3985" y="14480"/>
                  </a:cubicBezTo>
                  <a:cubicBezTo>
                    <a:pt x="3843" y="14371"/>
                    <a:pt x="3716" y="14240"/>
                    <a:pt x="3574" y="14131"/>
                  </a:cubicBezTo>
                  <a:cubicBezTo>
                    <a:pt x="3390" y="14001"/>
                    <a:pt x="3219" y="13848"/>
                    <a:pt x="3035" y="13718"/>
                  </a:cubicBezTo>
                  <a:cubicBezTo>
                    <a:pt x="2482" y="13326"/>
                    <a:pt x="1929" y="12934"/>
                    <a:pt x="1376" y="12520"/>
                  </a:cubicBezTo>
                  <a:cubicBezTo>
                    <a:pt x="1177" y="12368"/>
                    <a:pt x="964" y="12215"/>
                    <a:pt x="780" y="12041"/>
                  </a:cubicBezTo>
                  <a:cubicBezTo>
                    <a:pt x="638" y="11889"/>
                    <a:pt x="482" y="11693"/>
                    <a:pt x="383" y="11475"/>
                  </a:cubicBezTo>
                  <a:cubicBezTo>
                    <a:pt x="184" y="10996"/>
                    <a:pt x="43" y="10452"/>
                    <a:pt x="28" y="9864"/>
                  </a:cubicBezTo>
                  <a:cubicBezTo>
                    <a:pt x="28" y="9690"/>
                    <a:pt x="14" y="9450"/>
                    <a:pt x="0" y="9123"/>
                  </a:cubicBezTo>
                  <a:close/>
                  <a:moveTo>
                    <a:pt x="12949" y="16091"/>
                  </a:moveTo>
                  <a:cubicBezTo>
                    <a:pt x="13020" y="16048"/>
                    <a:pt x="13090" y="15982"/>
                    <a:pt x="13161" y="15917"/>
                  </a:cubicBezTo>
                  <a:cubicBezTo>
                    <a:pt x="13431" y="15656"/>
                    <a:pt x="13686" y="15394"/>
                    <a:pt x="13956" y="15133"/>
                  </a:cubicBezTo>
                  <a:cubicBezTo>
                    <a:pt x="14268" y="14828"/>
                    <a:pt x="14594" y="14545"/>
                    <a:pt x="14920" y="14240"/>
                  </a:cubicBezTo>
                  <a:cubicBezTo>
                    <a:pt x="15019" y="14153"/>
                    <a:pt x="15119" y="14044"/>
                    <a:pt x="15232" y="13957"/>
                  </a:cubicBezTo>
                  <a:cubicBezTo>
                    <a:pt x="15658" y="13631"/>
                    <a:pt x="16083" y="13304"/>
                    <a:pt x="16523" y="12977"/>
                  </a:cubicBezTo>
                  <a:cubicBezTo>
                    <a:pt x="16764" y="12781"/>
                    <a:pt x="17005" y="12585"/>
                    <a:pt x="17232" y="12390"/>
                  </a:cubicBezTo>
                  <a:cubicBezTo>
                    <a:pt x="17601" y="12063"/>
                    <a:pt x="17955" y="11693"/>
                    <a:pt x="18324" y="11366"/>
                  </a:cubicBezTo>
                  <a:cubicBezTo>
                    <a:pt x="18834" y="10931"/>
                    <a:pt x="19359" y="10539"/>
                    <a:pt x="19870" y="10103"/>
                  </a:cubicBezTo>
                  <a:cubicBezTo>
                    <a:pt x="19969" y="10016"/>
                    <a:pt x="20097" y="9951"/>
                    <a:pt x="20097" y="9755"/>
                  </a:cubicBezTo>
                  <a:cubicBezTo>
                    <a:pt x="20097" y="9559"/>
                    <a:pt x="19969" y="9494"/>
                    <a:pt x="19870" y="9406"/>
                  </a:cubicBezTo>
                  <a:cubicBezTo>
                    <a:pt x="19529" y="9123"/>
                    <a:pt x="19189" y="8840"/>
                    <a:pt x="18834" y="8557"/>
                  </a:cubicBezTo>
                  <a:cubicBezTo>
                    <a:pt x="18381" y="8209"/>
                    <a:pt x="17927" y="7860"/>
                    <a:pt x="17473" y="7534"/>
                  </a:cubicBezTo>
                  <a:cubicBezTo>
                    <a:pt x="17147" y="7294"/>
                    <a:pt x="16806" y="7055"/>
                    <a:pt x="16480" y="6815"/>
                  </a:cubicBezTo>
                  <a:cubicBezTo>
                    <a:pt x="16225" y="6619"/>
                    <a:pt x="15984" y="6358"/>
                    <a:pt x="15728" y="6184"/>
                  </a:cubicBezTo>
                  <a:cubicBezTo>
                    <a:pt x="15062" y="5748"/>
                    <a:pt x="14438" y="5117"/>
                    <a:pt x="13757" y="4703"/>
                  </a:cubicBezTo>
                  <a:cubicBezTo>
                    <a:pt x="13729" y="4681"/>
                    <a:pt x="13700" y="4660"/>
                    <a:pt x="13658" y="4638"/>
                  </a:cubicBezTo>
                  <a:cubicBezTo>
                    <a:pt x="13317" y="4333"/>
                    <a:pt x="12977" y="4050"/>
                    <a:pt x="12637" y="3745"/>
                  </a:cubicBezTo>
                  <a:cubicBezTo>
                    <a:pt x="12268" y="3440"/>
                    <a:pt x="11885" y="3114"/>
                    <a:pt x="11516" y="2809"/>
                  </a:cubicBezTo>
                  <a:cubicBezTo>
                    <a:pt x="11332" y="2656"/>
                    <a:pt x="11147" y="2526"/>
                    <a:pt x="10963" y="2373"/>
                  </a:cubicBezTo>
                  <a:cubicBezTo>
                    <a:pt x="10679" y="2156"/>
                    <a:pt x="10410" y="1938"/>
                    <a:pt x="10126" y="1720"/>
                  </a:cubicBezTo>
                  <a:cubicBezTo>
                    <a:pt x="9899" y="1546"/>
                    <a:pt x="9687" y="1350"/>
                    <a:pt x="9460" y="1176"/>
                  </a:cubicBezTo>
                  <a:cubicBezTo>
                    <a:pt x="9318" y="1067"/>
                    <a:pt x="9162" y="958"/>
                    <a:pt x="9020" y="849"/>
                  </a:cubicBezTo>
                  <a:cubicBezTo>
                    <a:pt x="8892" y="762"/>
                    <a:pt x="8765" y="762"/>
                    <a:pt x="8637" y="849"/>
                  </a:cubicBezTo>
                  <a:cubicBezTo>
                    <a:pt x="8396" y="1023"/>
                    <a:pt x="8141" y="1176"/>
                    <a:pt x="7900" y="1350"/>
                  </a:cubicBezTo>
                  <a:cubicBezTo>
                    <a:pt x="7460" y="1655"/>
                    <a:pt x="7006" y="1938"/>
                    <a:pt x="6581" y="2308"/>
                  </a:cubicBezTo>
                  <a:cubicBezTo>
                    <a:pt x="5744" y="3027"/>
                    <a:pt x="4865" y="3615"/>
                    <a:pt x="4070" y="4442"/>
                  </a:cubicBezTo>
                  <a:cubicBezTo>
                    <a:pt x="4028" y="4486"/>
                    <a:pt x="3999" y="4507"/>
                    <a:pt x="3957" y="4529"/>
                  </a:cubicBezTo>
                  <a:cubicBezTo>
                    <a:pt x="3602" y="4834"/>
                    <a:pt x="3234" y="5095"/>
                    <a:pt x="2879" y="5422"/>
                  </a:cubicBezTo>
                  <a:cubicBezTo>
                    <a:pt x="2567" y="5705"/>
                    <a:pt x="2255" y="5988"/>
                    <a:pt x="1971" y="6358"/>
                  </a:cubicBezTo>
                  <a:cubicBezTo>
                    <a:pt x="1844" y="6532"/>
                    <a:pt x="1702" y="6685"/>
                    <a:pt x="1546" y="6837"/>
                  </a:cubicBezTo>
                  <a:cubicBezTo>
                    <a:pt x="1305" y="7077"/>
                    <a:pt x="1305" y="7164"/>
                    <a:pt x="1560" y="7360"/>
                  </a:cubicBezTo>
                  <a:cubicBezTo>
                    <a:pt x="1971" y="7665"/>
                    <a:pt x="2340" y="8056"/>
                    <a:pt x="2723" y="8427"/>
                  </a:cubicBezTo>
                  <a:cubicBezTo>
                    <a:pt x="3035" y="8731"/>
                    <a:pt x="3361" y="9015"/>
                    <a:pt x="3702" y="9276"/>
                  </a:cubicBezTo>
                  <a:cubicBezTo>
                    <a:pt x="3971" y="9472"/>
                    <a:pt x="4255" y="9668"/>
                    <a:pt x="4510" y="9907"/>
                  </a:cubicBezTo>
                  <a:cubicBezTo>
                    <a:pt x="4780" y="10169"/>
                    <a:pt x="5092" y="10343"/>
                    <a:pt x="5375" y="10582"/>
                  </a:cubicBezTo>
                  <a:cubicBezTo>
                    <a:pt x="5659" y="10800"/>
                    <a:pt x="5928" y="11018"/>
                    <a:pt x="6212" y="11235"/>
                  </a:cubicBezTo>
                  <a:cubicBezTo>
                    <a:pt x="6538" y="11497"/>
                    <a:pt x="6864" y="11758"/>
                    <a:pt x="7191" y="11998"/>
                  </a:cubicBezTo>
                  <a:cubicBezTo>
                    <a:pt x="7375" y="12150"/>
                    <a:pt x="7588" y="12237"/>
                    <a:pt x="7758" y="12411"/>
                  </a:cubicBezTo>
                  <a:cubicBezTo>
                    <a:pt x="7971" y="12629"/>
                    <a:pt x="8212" y="12760"/>
                    <a:pt x="8439" y="12934"/>
                  </a:cubicBezTo>
                  <a:cubicBezTo>
                    <a:pt x="8538" y="13021"/>
                    <a:pt x="8637" y="13086"/>
                    <a:pt x="8736" y="13173"/>
                  </a:cubicBezTo>
                  <a:cubicBezTo>
                    <a:pt x="8878" y="13282"/>
                    <a:pt x="9020" y="13369"/>
                    <a:pt x="9162" y="13456"/>
                  </a:cubicBezTo>
                  <a:cubicBezTo>
                    <a:pt x="9304" y="13544"/>
                    <a:pt x="9446" y="13609"/>
                    <a:pt x="9573" y="13718"/>
                  </a:cubicBezTo>
                  <a:cubicBezTo>
                    <a:pt x="9999" y="14044"/>
                    <a:pt x="10424" y="14393"/>
                    <a:pt x="10850" y="14719"/>
                  </a:cubicBezTo>
                  <a:cubicBezTo>
                    <a:pt x="10878" y="14741"/>
                    <a:pt x="10892" y="14763"/>
                    <a:pt x="10921" y="14763"/>
                  </a:cubicBezTo>
                  <a:cubicBezTo>
                    <a:pt x="11389" y="15068"/>
                    <a:pt x="11842" y="15373"/>
                    <a:pt x="12310" y="15677"/>
                  </a:cubicBezTo>
                  <a:cubicBezTo>
                    <a:pt x="12452" y="15765"/>
                    <a:pt x="12594" y="15873"/>
                    <a:pt x="12736" y="15961"/>
                  </a:cubicBezTo>
                  <a:cubicBezTo>
                    <a:pt x="12793" y="16026"/>
                    <a:pt x="12849" y="16048"/>
                    <a:pt x="12949" y="16091"/>
                  </a:cubicBezTo>
                  <a:close/>
                  <a:moveTo>
                    <a:pt x="2624" y="11257"/>
                  </a:moveTo>
                  <a:cubicBezTo>
                    <a:pt x="2610" y="11453"/>
                    <a:pt x="2666" y="11627"/>
                    <a:pt x="2737" y="11758"/>
                  </a:cubicBezTo>
                  <a:cubicBezTo>
                    <a:pt x="2893" y="12063"/>
                    <a:pt x="3007" y="12390"/>
                    <a:pt x="3092" y="12738"/>
                  </a:cubicBezTo>
                  <a:cubicBezTo>
                    <a:pt x="3134" y="12934"/>
                    <a:pt x="3219" y="13086"/>
                    <a:pt x="3333" y="13173"/>
                  </a:cubicBezTo>
                  <a:cubicBezTo>
                    <a:pt x="3489" y="13304"/>
                    <a:pt x="3645" y="13413"/>
                    <a:pt x="3787" y="13544"/>
                  </a:cubicBezTo>
                  <a:cubicBezTo>
                    <a:pt x="4113" y="13805"/>
                    <a:pt x="4439" y="14066"/>
                    <a:pt x="4751" y="14349"/>
                  </a:cubicBezTo>
                  <a:cubicBezTo>
                    <a:pt x="5063" y="14610"/>
                    <a:pt x="5361" y="14915"/>
                    <a:pt x="5673" y="15177"/>
                  </a:cubicBezTo>
                  <a:cubicBezTo>
                    <a:pt x="5716" y="15220"/>
                    <a:pt x="5758" y="15220"/>
                    <a:pt x="5786" y="15264"/>
                  </a:cubicBezTo>
                  <a:cubicBezTo>
                    <a:pt x="5886" y="15351"/>
                    <a:pt x="5985" y="15416"/>
                    <a:pt x="6084" y="15525"/>
                  </a:cubicBezTo>
                  <a:cubicBezTo>
                    <a:pt x="6184" y="15634"/>
                    <a:pt x="6283" y="15743"/>
                    <a:pt x="6382" y="15830"/>
                  </a:cubicBezTo>
                  <a:cubicBezTo>
                    <a:pt x="6779" y="16200"/>
                    <a:pt x="7191" y="16548"/>
                    <a:pt x="7602" y="16919"/>
                  </a:cubicBezTo>
                  <a:cubicBezTo>
                    <a:pt x="7815" y="17115"/>
                    <a:pt x="8042" y="17267"/>
                    <a:pt x="8240" y="17485"/>
                  </a:cubicBezTo>
                  <a:cubicBezTo>
                    <a:pt x="8609" y="17877"/>
                    <a:pt x="9006" y="18181"/>
                    <a:pt x="9403" y="18486"/>
                  </a:cubicBezTo>
                  <a:cubicBezTo>
                    <a:pt x="9587" y="18617"/>
                    <a:pt x="9772" y="18748"/>
                    <a:pt x="9956" y="18856"/>
                  </a:cubicBezTo>
                  <a:cubicBezTo>
                    <a:pt x="10453" y="19161"/>
                    <a:pt x="10949" y="19466"/>
                    <a:pt x="11459" y="19793"/>
                  </a:cubicBezTo>
                  <a:cubicBezTo>
                    <a:pt x="11715" y="19945"/>
                    <a:pt x="11970" y="20098"/>
                    <a:pt x="12240" y="20250"/>
                  </a:cubicBezTo>
                  <a:cubicBezTo>
                    <a:pt x="12268" y="20272"/>
                    <a:pt x="12310" y="20272"/>
                    <a:pt x="12339" y="20272"/>
                  </a:cubicBezTo>
                  <a:cubicBezTo>
                    <a:pt x="12353" y="20272"/>
                    <a:pt x="12381" y="20206"/>
                    <a:pt x="12381" y="20185"/>
                  </a:cubicBezTo>
                  <a:cubicBezTo>
                    <a:pt x="12381" y="20119"/>
                    <a:pt x="12353" y="20054"/>
                    <a:pt x="12339" y="20010"/>
                  </a:cubicBezTo>
                  <a:cubicBezTo>
                    <a:pt x="12084" y="19335"/>
                    <a:pt x="12041" y="18595"/>
                    <a:pt x="12069" y="17833"/>
                  </a:cubicBezTo>
                  <a:cubicBezTo>
                    <a:pt x="12084" y="17594"/>
                    <a:pt x="12112" y="17398"/>
                    <a:pt x="12197" y="17202"/>
                  </a:cubicBezTo>
                  <a:cubicBezTo>
                    <a:pt x="12240" y="17093"/>
                    <a:pt x="12282" y="17006"/>
                    <a:pt x="12310" y="16875"/>
                  </a:cubicBezTo>
                  <a:cubicBezTo>
                    <a:pt x="12353" y="16701"/>
                    <a:pt x="12339" y="16635"/>
                    <a:pt x="12240" y="16527"/>
                  </a:cubicBezTo>
                  <a:cubicBezTo>
                    <a:pt x="12140" y="16440"/>
                    <a:pt x="12027" y="16309"/>
                    <a:pt x="11913" y="16265"/>
                  </a:cubicBezTo>
                  <a:cubicBezTo>
                    <a:pt x="11644" y="16135"/>
                    <a:pt x="11403" y="15917"/>
                    <a:pt x="11162" y="15721"/>
                  </a:cubicBezTo>
                  <a:cubicBezTo>
                    <a:pt x="11034" y="15612"/>
                    <a:pt x="10906" y="15547"/>
                    <a:pt x="10779" y="15438"/>
                  </a:cubicBezTo>
                  <a:cubicBezTo>
                    <a:pt x="10424" y="15177"/>
                    <a:pt x="10070" y="14937"/>
                    <a:pt x="9715" y="14654"/>
                  </a:cubicBezTo>
                  <a:cubicBezTo>
                    <a:pt x="9446" y="14436"/>
                    <a:pt x="9176" y="14240"/>
                    <a:pt x="8892" y="14066"/>
                  </a:cubicBezTo>
                  <a:cubicBezTo>
                    <a:pt x="8850" y="14044"/>
                    <a:pt x="8793" y="14001"/>
                    <a:pt x="8751" y="13979"/>
                  </a:cubicBezTo>
                  <a:cubicBezTo>
                    <a:pt x="8141" y="13522"/>
                    <a:pt x="7517" y="13043"/>
                    <a:pt x="6907" y="12585"/>
                  </a:cubicBezTo>
                  <a:cubicBezTo>
                    <a:pt x="6510" y="12281"/>
                    <a:pt x="6127" y="11998"/>
                    <a:pt x="5730" y="11715"/>
                  </a:cubicBezTo>
                  <a:cubicBezTo>
                    <a:pt x="5574" y="11606"/>
                    <a:pt x="5418" y="11475"/>
                    <a:pt x="5262" y="11366"/>
                  </a:cubicBezTo>
                  <a:cubicBezTo>
                    <a:pt x="4865" y="11061"/>
                    <a:pt x="4453" y="10735"/>
                    <a:pt x="4056" y="10430"/>
                  </a:cubicBezTo>
                  <a:cubicBezTo>
                    <a:pt x="3929" y="10321"/>
                    <a:pt x="3787" y="10234"/>
                    <a:pt x="3659" y="10125"/>
                  </a:cubicBezTo>
                  <a:cubicBezTo>
                    <a:pt x="3461" y="9973"/>
                    <a:pt x="3276" y="9820"/>
                    <a:pt x="3078" y="9646"/>
                  </a:cubicBezTo>
                  <a:cubicBezTo>
                    <a:pt x="2993" y="9581"/>
                    <a:pt x="2922" y="9602"/>
                    <a:pt x="2837" y="9690"/>
                  </a:cubicBezTo>
                  <a:cubicBezTo>
                    <a:pt x="2681" y="9885"/>
                    <a:pt x="2610" y="10169"/>
                    <a:pt x="2610" y="10473"/>
                  </a:cubicBezTo>
                  <a:cubicBezTo>
                    <a:pt x="2624" y="10713"/>
                    <a:pt x="2624" y="10974"/>
                    <a:pt x="2624" y="11257"/>
                  </a:cubicBezTo>
                  <a:close/>
                  <a:moveTo>
                    <a:pt x="13374" y="20185"/>
                  </a:moveTo>
                  <a:cubicBezTo>
                    <a:pt x="13431" y="20141"/>
                    <a:pt x="13502" y="20119"/>
                    <a:pt x="13559" y="20054"/>
                  </a:cubicBezTo>
                  <a:cubicBezTo>
                    <a:pt x="13885" y="19662"/>
                    <a:pt x="14211" y="19292"/>
                    <a:pt x="14580" y="19031"/>
                  </a:cubicBezTo>
                  <a:cubicBezTo>
                    <a:pt x="14963" y="18748"/>
                    <a:pt x="15317" y="18443"/>
                    <a:pt x="15686" y="18138"/>
                  </a:cubicBezTo>
                  <a:cubicBezTo>
                    <a:pt x="15828" y="18029"/>
                    <a:pt x="15970" y="17877"/>
                    <a:pt x="16111" y="17768"/>
                  </a:cubicBezTo>
                  <a:cubicBezTo>
                    <a:pt x="16267" y="17637"/>
                    <a:pt x="16423" y="17485"/>
                    <a:pt x="16594" y="17354"/>
                  </a:cubicBezTo>
                  <a:cubicBezTo>
                    <a:pt x="16849" y="17136"/>
                    <a:pt x="17104" y="16919"/>
                    <a:pt x="17359" y="16679"/>
                  </a:cubicBezTo>
                  <a:cubicBezTo>
                    <a:pt x="17629" y="16418"/>
                    <a:pt x="17884" y="16113"/>
                    <a:pt x="18154" y="15852"/>
                  </a:cubicBezTo>
                  <a:cubicBezTo>
                    <a:pt x="18395" y="15590"/>
                    <a:pt x="18650" y="15351"/>
                    <a:pt x="18891" y="15111"/>
                  </a:cubicBezTo>
                  <a:cubicBezTo>
                    <a:pt x="19005" y="15002"/>
                    <a:pt x="19118" y="14915"/>
                    <a:pt x="19232" y="14806"/>
                  </a:cubicBezTo>
                  <a:cubicBezTo>
                    <a:pt x="19458" y="14589"/>
                    <a:pt x="19685" y="14393"/>
                    <a:pt x="19898" y="14175"/>
                  </a:cubicBezTo>
                  <a:cubicBezTo>
                    <a:pt x="20054" y="14001"/>
                    <a:pt x="20054" y="13848"/>
                    <a:pt x="19955" y="13587"/>
                  </a:cubicBezTo>
                  <a:cubicBezTo>
                    <a:pt x="19912" y="13478"/>
                    <a:pt x="19870" y="13391"/>
                    <a:pt x="19813" y="13304"/>
                  </a:cubicBezTo>
                  <a:cubicBezTo>
                    <a:pt x="19700" y="13065"/>
                    <a:pt x="19629" y="12825"/>
                    <a:pt x="19629" y="12520"/>
                  </a:cubicBezTo>
                  <a:cubicBezTo>
                    <a:pt x="19614" y="12259"/>
                    <a:pt x="19600" y="11998"/>
                    <a:pt x="19572" y="11715"/>
                  </a:cubicBezTo>
                  <a:cubicBezTo>
                    <a:pt x="19558" y="11562"/>
                    <a:pt x="19501" y="11519"/>
                    <a:pt x="19402" y="11584"/>
                  </a:cubicBezTo>
                  <a:cubicBezTo>
                    <a:pt x="19175" y="11758"/>
                    <a:pt x="18948" y="11910"/>
                    <a:pt x="18721" y="12085"/>
                  </a:cubicBezTo>
                  <a:cubicBezTo>
                    <a:pt x="18593" y="12194"/>
                    <a:pt x="18480" y="12346"/>
                    <a:pt x="18352" y="12455"/>
                  </a:cubicBezTo>
                  <a:cubicBezTo>
                    <a:pt x="18125" y="12673"/>
                    <a:pt x="17884" y="12869"/>
                    <a:pt x="17657" y="13086"/>
                  </a:cubicBezTo>
                  <a:cubicBezTo>
                    <a:pt x="17289" y="13435"/>
                    <a:pt x="16920" y="13740"/>
                    <a:pt x="16508" y="13957"/>
                  </a:cubicBezTo>
                  <a:cubicBezTo>
                    <a:pt x="16438" y="14001"/>
                    <a:pt x="16381" y="14044"/>
                    <a:pt x="16324" y="14088"/>
                  </a:cubicBezTo>
                  <a:cubicBezTo>
                    <a:pt x="15842" y="14523"/>
                    <a:pt x="15360" y="14959"/>
                    <a:pt x="14877" y="15373"/>
                  </a:cubicBezTo>
                  <a:cubicBezTo>
                    <a:pt x="14778" y="15460"/>
                    <a:pt x="14679" y="15569"/>
                    <a:pt x="14580" y="15634"/>
                  </a:cubicBezTo>
                  <a:cubicBezTo>
                    <a:pt x="14097" y="16004"/>
                    <a:pt x="13658" y="16418"/>
                    <a:pt x="13261" y="16984"/>
                  </a:cubicBezTo>
                  <a:cubicBezTo>
                    <a:pt x="13204" y="17071"/>
                    <a:pt x="13133" y="17115"/>
                    <a:pt x="13062" y="17180"/>
                  </a:cubicBezTo>
                  <a:cubicBezTo>
                    <a:pt x="13005" y="17223"/>
                    <a:pt x="12949" y="17267"/>
                    <a:pt x="12892" y="17311"/>
                  </a:cubicBezTo>
                  <a:cubicBezTo>
                    <a:pt x="12708" y="17485"/>
                    <a:pt x="12608" y="17746"/>
                    <a:pt x="12580" y="18073"/>
                  </a:cubicBezTo>
                  <a:cubicBezTo>
                    <a:pt x="12580" y="18116"/>
                    <a:pt x="12608" y="18160"/>
                    <a:pt x="12622" y="18203"/>
                  </a:cubicBezTo>
                  <a:cubicBezTo>
                    <a:pt x="12637" y="18225"/>
                    <a:pt x="12679" y="18203"/>
                    <a:pt x="12693" y="18181"/>
                  </a:cubicBezTo>
                  <a:cubicBezTo>
                    <a:pt x="12722" y="18160"/>
                    <a:pt x="12736" y="18138"/>
                    <a:pt x="12750" y="18116"/>
                  </a:cubicBezTo>
                  <a:cubicBezTo>
                    <a:pt x="13076" y="17681"/>
                    <a:pt x="13431" y="17332"/>
                    <a:pt x="13814" y="17027"/>
                  </a:cubicBezTo>
                  <a:cubicBezTo>
                    <a:pt x="13856" y="16984"/>
                    <a:pt x="13899" y="16940"/>
                    <a:pt x="13941" y="16897"/>
                  </a:cubicBezTo>
                  <a:cubicBezTo>
                    <a:pt x="14253" y="16418"/>
                    <a:pt x="14665" y="16113"/>
                    <a:pt x="15048" y="15743"/>
                  </a:cubicBezTo>
                  <a:cubicBezTo>
                    <a:pt x="15431" y="15394"/>
                    <a:pt x="15828" y="15046"/>
                    <a:pt x="16211" y="14676"/>
                  </a:cubicBezTo>
                  <a:cubicBezTo>
                    <a:pt x="16693" y="14197"/>
                    <a:pt x="17189" y="13761"/>
                    <a:pt x="17686" y="13326"/>
                  </a:cubicBezTo>
                  <a:cubicBezTo>
                    <a:pt x="17813" y="13217"/>
                    <a:pt x="17898" y="13195"/>
                    <a:pt x="17927" y="13282"/>
                  </a:cubicBezTo>
                  <a:cubicBezTo>
                    <a:pt x="17955" y="13435"/>
                    <a:pt x="17898" y="13565"/>
                    <a:pt x="17842" y="13631"/>
                  </a:cubicBezTo>
                  <a:cubicBezTo>
                    <a:pt x="17700" y="13827"/>
                    <a:pt x="17544" y="14023"/>
                    <a:pt x="17374" y="14153"/>
                  </a:cubicBezTo>
                  <a:cubicBezTo>
                    <a:pt x="17047" y="14371"/>
                    <a:pt x="16778" y="14719"/>
                    <a:pt x="16480" y="14981"/>
                  </a:cubicBezTo>
                  <a:cubicBezTo>
                    <a:pt x="16267" y="15155"/>
                    <a:pt x="16069" y="15394"/>
                    <a:pt x="15899" y="15656"/>
                  </a:cubicBezTo>
                  <a:cubicBezTo>
                    <a:pt x="15842" y="15743"/>
                    <a:pt x="15771" y="15786"/>
                    <a:pt x="15700" y="15852"/>
                  </a:cubicBezTo>
                  <a:cubicBezTo>
                    <a:pt x="15473" y="16026"/>
                    <a:pt x="15246" y="16178"/>
                    <a:pt x="15062" y="16461"/>
                  </a:cubicBezTo>
                  <a:cubicBezTo>
                    <a:pt x="15019" y="16527"/>
                    <a:pt x="14963" y="16570"/>
                    <a:pt x="14906" y="16614"/>
                  </a:cubicBezTo>
                  <a:cubicBezTo>
                    <a:pt x="14736" y="16723"/>
                    <a:pt x="14580" y="16875"/>
                    <a:pt x="14452" y="17071"/>
                  </a:cubicBezTo>
                  <a:cubicBezTo>
                    <a:pt x="14381" y="17180"/>
                    <a:pt x="14296" y="17245"/>
                    <a:pt x="14225" y="17332"/>
                  </a:cubicBezTo>
                  <a:cubicBezTo>
                    <a:pt x="13828" y="17724"/>
                    <a:pt x="13431" y="18116"/>
                    <a:pt x="13034" y="18486"/>
                  </a:cubicBezTo>
                  <a:cubicBezTo>
                    <a:pt x="12920" y="18595"/>
                    <a:pt x="12807" y="18704"/>
                    <a:pt x="12708" y="18813"/>
                  </a:cubicBezTo>
                  <a:cubicBezTo>
                    <a:pt x="12608" y="18922"/>
                    <a:pt x="12594" y="18944"/>
                    <a:pt x="12622" y="19140"/>
                  </a:cubicBezTo>
                  <a:cubicBezTo>
                    <a:pt x="12637" y="19205"/>
                    <a:pt x="12651" y="19270"/>
                    <a:pt x="12665" y="19336"/>
                  </a:cubicBezTo>
                  <a:cubicBezTo>
                    <a:pt x="12708" y="19488"/>
                    <a:pt x="12764" y="19510"/>
                    <a:pt x="12849" y="19423"/>
                  </a:cubicBezTo>
                  <a:cubicBezTo>
                    <a:pt x="13062" y="19248"/>
                    <a:pt x="13275" y="19052"/>
                    <a:pt x="13488" y="18878"/>
                  </a:cubicBezTo>
                  <a:cubicBezTo>
                    <a:pt x="13544" y="18835"/>
                    <a:pt x="13601" y="18791"/>
                    <a:pt x="13644" y="18748"/>
                  </a:cubicBezTo>
                  <a:cubicBezTo>
                    <a:pt x="13899" y="18486"/>
                    <a:pt x="14154" y="18225"/>
                    <a:pt x="14409" y="17986"/>
                  </a:cubicBezTo>
                  <a:cubicBezTo>
                    <a:pt x="14594" y="17811"/>
                    <a:pt x="14778" y="17615"/>
                    <a:pt x="14963" y="17463"/>
                  </a:cubicBezTo>
                  <a:cubicBezTo>
                    <a:pt x="15360" y="17136"/>
                    <a:pt x="15743" y="16766"/>
                    <a:pt x="16126" y="16374"/>
                  </a:cubicBezTo>
                  <a:cubicBezTo>
                    <a:pt x="16338" y="16156"/>
                    <a:pt x="16551" y="15895"/>
                    <a:pt x="16764" y="15677"/>
                  </a:cubicBezTo>
                  <a:cubicBezTo>
                    <a:pt x="17047" y="15416"/>
                    <a:pt x="17345" y="15177"/>
                    <a:pt x="17615" y="14894"/>
                  </a:cubicBezTo>
                  <a:cubicBezTo>
                    <a:pt x="17799" y="14719"/>
                    <a:pt x="17969" y="14480"/>
                    <a:pt x="18168" y="14284"/>
                  </a:cubicBezTo>
                  <a:cubicBezTo>
                    <a:pt x="18352" y="14110"/>
                    <a:pt x="18537" y="13936"/>
                    <a:pt x="18735" y="13783"/>
                  </a:cubicBezTo>
                  <a:cubicBezTo>
                    <a:pt x="18763" y="13761"/>
                    <a:pt x="18806" y="13761"/>
                    <a:pt x="18834" y="13761"/>
                  </a:cubicBezTo>
                  <a:cubicBezTo>
                    <a:pt x="18990" y="13761"/>
                    <a:pt x="19076" y="13979"/>
                    <a:pt x="19005" y="14175"/>
                  </a:cubicBezTo>
                  <a:cubicBezTo>
                    <a:pt x="18948" y="14327"/>
                    <a:pt x="18849" y="14458"/>
                    <a:pt x="18749" y="14567"/>
                  </a:cubicBezTo>
                  <a:cubicBezTo>
                    <a:pt x="18636" y="14676"/>
                    <a:pt x="18522" y="14763"/>
                    <a:pt x="18395" y="14806"/>
                  </a:cubicBezTo>
                  <a:cubicBezTo>
                    <a:pt x="18182" y="14894"/>
                    <a:pt x="18012" y="15090"/>
                    <a:pt x="17827" y="15286"/>
                  </a:cubicBezTo>
                  <a:cubicBezTo>
                    <a:pt x="17671" y="15460"/>
                    <a:pt x="17530" y="15656"/>
                    <a:pt x="17345" y="15765"/>
                  </a:cubicBezTo>
                  <a:cubicBezTo>
                    <a:pt x="16891" y="16091"/>
                    <a:pt x="16537" y="16636"/>
                    <a:pt x="16111" y="17027"/>
                  </a:cubicBezTo>
                  <a:cubicBezTo>
                    <a:pt x="15970" y="17158"/>
                    <a:pt x="15842" y="17311"/>
                    <a:pt x="15686" y="17419"/>
                  </a:cubicBezTo>
                  <a:cubicBezTo>
                    <a:pt x="15516" y="17550"/>
                    <a:pt x="15374" y="17702"/>
                    <a:pt x="15232" y="17877"/>
                  </a:cubicBezTo>
                  <a:cubicBezTo>
                    <a:pt x="15104" y="18051"/>
                    <a:pt x="14948" y="18181"/>
                    <a:pt x="14807" y="18312"/>
                  </a:cubicBezTo>
                  <a:cubicBezTo>
                    <a:pt x="14721" y="18399"/>
                    <a:pt x="14636" y="18443"/>
                    <a:pt x="14565" y="18530"/>
                  </a:cubicBezTo>
                  <a:cubicBezTo>
                    <a:pt x="14253" y="18922"/>
                    <a:pt x="13913" y="19227"/>
                    <a:pt x="13559" y="19510"/>
                  </a:cubicBezTo>
                  <a:cubicBezTo>
                    <a:pt x="13431" y="19619"/>
                    <a:pt x="13303" y="19749"/>
                    <a:pt x="13204" y="19902"/>
                  </a:cubicBezTo>
                  <a:cubicBezTo>
                    <a:pt x="13133" y="19989"/>
                    <a:pt x="13161" y="20141"/>
                    <a:pt x="13261" y="20185"/>
                  </a:cubicBezTo>
                  <a:cubicBezTo>
                    <a:pt x="13275" y="20141"/>
                    <a:pt x="13317" y="20141"/>
                    <a:pt x="13374" y="20185"/>
                  </a:cubicBezTo>
                  <a:close/>
                  <a:moveTo>
                    <a:pt x="454" y="9559"/>
                  </a:moveTo>
                  <a:cubicBezTo>
                    <a:pt x="482" y="9842"/>
                    <a:pt x="525" y="10125"/>
                    <a:pt x="553" y="10430"/>
                  </a:cubicBezTo>
                  <a:cubicBezTo>
                    <a:pt x="610" y="11061"/>
                    <a:pt x="893" y="11388"/>
                    <a:pt x="1248" y="11606"/>
                  </a:cubicBezTo>
                  <a:cubicBezTo>
                    <a:pt x="1333" y="11649"/>
                    <a:pt x="1390" y="11606"/>
                    <a:pt x="1390" y="11453"/>
                  </a:cubicBezTo>
                  <a:cubicBezTo>
                    <a:pt x="1390" y="11301"/>
                    <a:pt x="1376" y="11127"/>
                    <a:pt x="1347" y="10974"/>
                  </a:cubicBezTo>
                  <a:cubicBezTo>
                    <a:pt x="1206" y="10169"/>
                    <a:pt x="1262" y="9385"/>
                    <a:pt x="1574" y="8666"/>
                  </a:cubicBezTo>
                  <a:cubicBezTo>
                    <a:pt x="1588" y="8623"/>
                    <a:pt x="1617" y="8579"/>
                    <a:pt x="1631" y="8535"/>
                  </a:cubicBezTo>
                  <a:cubicBezTo>
                    <a:pt x="1674" y="8448"/>
                    <a:pt x="1659" y="8340"/>
                    <a:pt x="1603" y="8296"/>
                  </a:cubicBezTo>
                  <a:cubicBezTo>
                    <a:pt x="1404" y="8100"/>
                    <a:pt x="1248" y="7839"/>
                    <a:pt x="1021" y="7708"/>
                  </a:cubicBezTo>
                  <a:cubicBezTo>
                    <a:pt x="865" y="7621"/>
                    <a:pt x="794" y="7664"/>
                    <a:pt x="723" y="7882"/>
                  </a:cubicBezTo>
                  <a:cubicBezTo>
                    <a:pt x="667" y="8078"/>
                    <a:pt x="624" y="8274"/>
                    <a:pt x="581" y="8492"/>
                  </a:cubicBezTo>
                  <a:cubicBezTo>
                    <a:pt x="511" y="8840"/>
                    <a:pt x="440" y="9167"/>
                    <a:pt x="454" y="9559"/>
                  </a:cubicBezTo>
                  <a:close/>
                  <a:moveTo>
                    <a:pt x="1716" y="10430"/>
                  </a:moveTo>
                  <a:cubicBezTo>
                    <a:pt x="1730" y="10800"/>
                    <a:pt x="1773" y="11192"/>
                    <a:pt x="1858" y="11540"/>
                  </a:cubicBezTo>
                  <a:cubicBezTo>
                    <a:pt x="1929" y="11845"/>
                    <a:pt x="2071" y="12085"/>
                    <a:pt x="2212" y="12324"/>
                  </a:cubicBezTo>
                  <a:cubicBezTo>
                    <a:pt x="2227" y="12346"/>
                    <a:pt x="2269" y="12346"/>
                    <a:pt x="2312" y="12346"/>
                  </a:cubicBezTo>
                  <a:cubicBezTo>
                    <a:pt x="2312" y="12302"/>
                    <a:pt x="2326" y="12237"/>
                    <a:pt x="2326" y="12194"/>
                  </a:cubicBezTo>
                  <a:cubicBezTo>
                    <a:pt x="2326" y="12150"/>
                    <a:pt x="2298" y="12128"/>
                    <a:pt x="2283" y="12085"/>
                  </a:cubicBezTo>
                  <a:cubicBezTo>
                    <a:pt x="2014" y="11323"/>
                    <a:pt x="2028" y="10539"/>
                    <a:pt x="2184" y="9755"/>
                  </a:cubicBezTo>
                  <a:cubicBezTo>
                    <a:pt x="2227" y="9581"/>
                    <a:pt x="2298" y="9428"/>
                    <a:pt x="2354" y="9254"/>
                  </a:cubicBezTo>
                  <a:cubicBezTo>
                    <a:pt x="2411" y="9102"/>
                    <a:pt x="2383" y="8993"/>
                    <a:pt x="2269" y="8906"/>
                  </a:cubicBezTo>
                  <a:cubicBezTo>
                    <a:pt x="2156" y="8797"/>
                    <a:pt x="2085" y="8819"/>
                    <a:pt x="2028" y="8971"/>
                  </a:cubicBezTo>
                  <a:cubicBezTo>
                    <a:pt x="1971" y="9102"/>
                    <a:pt x="1943" y="9254"/>
                    <a:pt x="1886" y="9406"/>
                  </a:cubicBezTo>
                  <a:cubicBezTo>
                    <a:pt x="1759" y="9711"/>
                    <a:pt x="1716" y="10060"/>
                    <a:pt x="1716" y="1043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0F0E7446-9BA8-F34D-BE83-6BACE7131FB9}"/>
                </a:ext>
              </a:extLst>
            </p:cNvPr>
            <p:cNvSpPr/>
            <p:nvPr/>
          </p:nvSpPr>
          <p:spPr>
            <a:xfrm>
              <a:off x="2730499" y="6134099"/>
              <a:ext cx="603732" cy="37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79" extrusionOk="0">
                  <a:moveTo>
                    <a:pt x="8882" y="21468"/>
                  </a:moveTo>
                  <a:cubicBezTo>
                    <a:pt x="8342" y="21541"/>
                    <a:pt x="7937" y="21248"/>
                    <a:pt x="7577" y="20882"/>
                  </a:cubicBezTo>
                  <a:cubicBezTo>
                    <a:pt x="6452" y="19784"/>
                    <a:pt x="5237" y="18905"/>
                    <a:pt x="4112" y="17734"/>
                  </a:cubicBezTo>
                  <a:cubicBezTo>
                    <a:pt x="3572" y="17148"/>
                    <a:pt x="2897" y="16928"/>
                    <a:pt x="2267" y="16562"/>
                  </a:cubicBezTo>
                  <a:cubicBezTo>
                    <a:pt x="1862" y="16342"/>
                    <a:pt x="1457" y="16049"/>
                    <a:pt x="1007" y="15830"/>
                  </a:cubicBezTo>
                  <a:cubicBezTo>
                    <a:pt x="557" y="15537"/>
                    <a:pt x="332" y="14951"/>
                    <a:pt x="62" y="14365"/>
                  </a:cubicBezTo>
                  <a:cubicBezTo>
                    <a:pt x="-73" y="13999"/>
                    <a:pt x="17" y="13267"/>
                    <a:pt x="287" y="12901"/>
                  </a:cubicBezTo>
                  <a:cubicBezTo>
                    <a:pt x="962" y="12022"/>
                    <a:pt x="1682" y="11144"/>
                    <a:pt x="2402" y="10338"/>
                  </a:cubicBezTo>
                  <a:cubicBezTo>
                    <a:pt x="2987" y="9679"/>
                    <a:pt x="3617" y="9094"/>
                    <a:pt x="4247" y="8508"/>
                  </a:cubicBezTo>
                  <a:cubicBezTo>
                    <a:pt x="4697" y="8068"/>
                    <a:pt x="5192" y="7776"/>
                    <a:pt x="5642" y="7409"/>
                  </a:cubicBezTo>
                  <a:cubicBezTo>
                    <a:pt x="5867" y="7263"/>
                    <a:pt x="6137" y="7190"/>
                    <a:pt x="6272" y="6750"/>
                  </a:cubicBezTo>
                  <a:cubicBezTo>
                    <a:pt x="6542" y="5945"/>
                    <a:pt x="7037" y="5433"/>
                    <a:pt x="7532" y="5066"/>
                  </a:cubicBezTo>
                  <a:cubicBezTo>
                    <a:pt x="8207" y="4554"/>
                    <a:pt x="8882" y="3968"/>
                    <a:pt x="9467" y="3236"/>
                  </a:cubicBezTo>
                  <a:cubicBezTo>
                    <a:pt x="9692" y="2943"/>
                    <a:pt x="9962" y="2650"/>
                    <a:pt x="10232" y="2504"/>
                  </a:cubicBezTo>
                  <a:cubicBezTo>
                    <a:pt x="10862" y="1991"/>
                    <a:pt x="11447" y="1479"/>
                    <a:pt x="11942" y="600"/>
                  </a:cubicBezTo>
                  <a:cubicBezTo>
                    <a:pt x="12167" y="161"/>
                    <a:pt x="12437" y="87"/>
                    <a:pt x="12752" y="14"/>
                  </a:cubicBezTo>
                  <a:cubicBezTo>
                    <a:pt x="13472" y="-59"/>
                    <a:pt x="14192" y="161"/>
                    <a:pt x="14867" y="600"/>
                  </a:cubicBezTo>
                  <a:cubicBezTo>
                    <a:pt x="15587" y="1113"/>
                    <a:pt x="16307" y="1698"/>
                    <a:pt x="17072" y="2211"/>
                  </a:cubicBezTo>
                  <a:cubicBezTo>
                    <a:pt x="18467" y="3163"/>
                    <a:pt x="19682" y="4700"/>
                    <a:pt x="20942" y="6092"/>
                  </a:cubicBezTo>
                  <a:cubicBezTo>
                    <a:pt x="20987" y="6092"/>
                    <a:pt x="20987" y="6165"/>
                    <a:pt x="20987" y="6165"/>
                  </a:cubicBezTo>
                  <a:cubicBezTo>
                    <a:pt x="21527" y="6897"/>
                    <a:pt x="21527" y="7409"/>
                    <a:pt x="20987" y="8142"/>
                  </a:cubicBezTo>
                  <a:cubicBezTo>
                    <a:pt x="20582" y="8654"/>
                    <a:pt x="20132" y="9094"/>
                    <a:pt x="19637" y="9460"/>
                  </a:cubicBezTo>
                  <a:cubicBezTo>
                    <a:pt x="19232" y="9753"/>
                    <a:pt x="18917" y="10119"/>
                    <a:pt x="18602" y="10558"/>
                  </a:cubicBezTo>
                  <a:cubicBezTo>
                    <a:pt x="17882" y="11510"/>
                    <a:pt x="17117" y="12388"/>
                    <a:pt x="16397" y="13340"/>
                  </a:cubicBezTo>
                  <a:cubicBezTo>
                    <a:pt x="16397" y="13340"/>
                    <a:pt x="16352" y="13414"/>
                    <a:pt x="16307" y="13414"/>
                  </a:cubicBezTo>
                  <a:cubicBezTo>
                    <a:pt x="15272" y="15098"/>
                    <a:pt x="13877" y="16050"/>
                    <a:pt x="12752" y="17587"/>
                  </a:cubicBezTo>
                  <a:cubicBezTo>
                    <a:pt x="11897" y="18759"/>
                    <a:pt x="10952" y="19784"/>
                    <a:pt x="10052" y="20882"/>
                  </a:cubicBezTo>
                  <a:cubicBezTo>
                    <a:pt x="9737" y="21248"/>
                    <a:pt x="9287" y="21468"/>
                    <a:pt x="8882" y="21468"/>
                  </a:cubicBezTo>
                  <a:close/>
                  <a:moveTo>
                    <a:pt x="13607" y="2797"/>
                  </a:moveTo>
                  <a:cubicBezTo>
                    <a:pt x="13472" y="2870"/>
                    <a:pt x="13247" y="3016"/>
                    <a:pt x="13067" y="3163"/>
                  </a:cubicBezTo>
                  <a:cubicBezTo>
                    <a:pt x="12797" y="3456"/>
                    <a:pt x="12527" y="3748"/>
                    <a:pt x="12257" y="4115"/>
                  </a:cubicBezTo>
                  <a:cubicBezTo>
                    <a:pt x="11267" y="5506"/>
                    <a:pt x="10007" y="6165"/>
                    <a:pt x="8927" y="7409"/>
                  </a:cubicBezTo>
                  <a:cubicBezTo>
                    <a:pt x="8882" y="7483"/>
                    <a:pt x="8792" y="7483"/>
                    <a:pt x="8702" y="7556"/>
                  </a:cubicBezTo>
                  <a:cubicBezTo>
                    <a:pt x="8162" y="7776"/>
                    <a:pt x="7757" y="8288"/>
                    <a:pt x="7352" y="8801"/>
                  </a:cubicBezTo>
                  <a:cubicBezTo>
                    <a:pt x="7037" y="9167"/>
                    <a:pt x="6722" y="9533"/>
                    <a:pt x="6407" y="9899"/>
                  </a:cubicBezTo>
                  <a:cubicBezTo>
                    <a:pt x="5192" y="11144"/>
                    <a:pt x="3977" y="12462"/>
                    <a:pt x="2807" y="13706"/>
                  </a:cubicBezTo>
                  <a:cubicBezTo>
                    <a:pt x="2762" y="13780"/>
                    <a:pt x="2717" y="13780"/>
                    <a:pt x="2672" y="13853"/>
                  </a:cubicBezTo>
                  <a:cubicBezTo>
                    <a:pt x="2627" y="13999"/>
                    <a:pt x="2582" y="14146"/>
                    <a:pt x="2582" y="14292"/>
                  </a:cubicBezTo>
                  <a:cubicBezTo>
                    <a:pt x="2582" y="14365"/>
                    <a:pt x="2672" y="14512"/>
                    <a:pt x="2762" y="14512"/>
                  </a:cubicBezTo>
                  <a:cubicBezTo>
                    <a:pt x="3122" y="14658"/>
                    <a:pt x="3482" y="14658"/>
                    <a:pt x="3797" y="14951"/>
                  </a:cubicBezTo>
                  <a:cubicBezTo>
                    <a:pt x="5102" y="16123"/>
                    <a:pt x="6587" y="16782"/>
                    <a:pt x="7802" y="18246"/>
                  </a:cubicBezTo>
                  <a:cubicBezTo>
                    <a:pt x="8207" y="18759"/>
                    <a:pt x="8612" y="18759"/>
                    <a:pt x="9017" y="18319"/>
                  </a:cubicBezTo>
                  <a:cubicBezTo>
                    <a:pt x="9107" y="18246"/>
                    <a:pt x="9152" y="18173"/>
                    <a:pt x="9242" y="18100"/>
                  </a:cubicBezTo>
                  <a:cubicBezTo>
                    <a:pt x="10097" y="17001"/>
                    <a:pt x="11132" y="16269"/>
                    <a:pt x="11942" y="14951"/>
                  </a:cubicBezTo>
                  <a:cubicBezTo>
                    <a:pt x="12077" y="14732"/>
                    <a:pt x="12302" y="14512"/>
                    <a:pt x="12482" y="14292"/>
                  </a:cubicBezTo>
                  <a:cubicBezTo>
                    <a:pt x="13337" y="13340"/>
                    <a:pt x="14192" y="12462"/>
                    <a:pt x="14957" y="11363"/>
                  </a:cubicBezTo>
                  <a:cubicBezTo>
                    <a:pt x="15677" y="10412"/>
                    <a:pt x="16487" y="9606"/>
                    <a:pt x="17162" y="8508"/>
                  </a:cubicBezTo>
                  <a:cubicBezTo>
                    <a:pt x="17342" y="8215"/>
                    <a:pt x="17567" y="8069"/>
                    <a:pt x="17792" y="7776"/>
                  </a:cubicBezTo>
                  <a:cubicBezTo>
                    <a:pt x="17972" y="7629"/>
                    <a:pt x="18107" y="7410"/>
                    <a:pt x="18287" y="7263"/>
                  </a:cubicBezTo>
                  <a:cubicBezTo>
                    <a:pt x="18602" y="6897"/>
                    <a:pt x="18602" y="6531"/>
                    <a:pt x="18287" y="6165"/>
                  </a:cubicBezTo>
                  <a:cubicBezTo>
                    <a:pt x="16982" y="4700"/>
                    <a:pt x="15632" y="3602"/>
                    <a:pt x="14102" y="2943"/>
                  </a:cubicBezTo>
                  <a:cubicBezTo>
                    <a:pt x="13877" y="2870"/>
                    <a:pt x="13742" y="2870"/>
                    <a:pt x="13607" y="27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87A4CC-96DF-7046-838C-F24CAB58E0BC}"/>
              </a:ext>
            </a:extLst>
          </p:cNvPr>
          <p:cNvGrpSpPr/>
          <p:nvPr userDrawn="1"/>
        </p:nvGrpSpPr>
        <p:grpSpPr>
          <a:xfrm>
            <a:off x="9000767" y="2682365"/>
            <a:ext cx="892722" cy="769743"/>
            <a:chOff x="8991599" y="6553200"/>
            <a:chExt cx="935352" cy="806500"/>
          </a:xfrm>
        </p:grpSpPr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781300CF-348D-D946-81EB-201E1B6095C1}"/>
                </a:ext>
              </a:extLst>
            </p:cNvPr>
            <p:cNvSpPr/>
            <p:nvPr/>
          </p:nvSpPr>
          <p:spPr>
            <a:xfrm>
              <a:off x="8991599" y="6553200"/>
              <a:ext cx="935352" cy="80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01" extrusionOk="0">
                  <a:moveTo>
                    <a:pt x="1066" y="16448"/>
                  </a:moveTo>
                  <a:cubicBezTo>
                    <a:pt x="1124" y="16114"/>
                    <a:pt x="1066" y="15814"/>
                    <a:pt x="978" y="15480"/>
                  </a:cubicBezTo>
                  <a:cubicBezTo>
                    <a:pt x="920" y="15246"/>
                    <a:pt x="862" y="15012"/>
                    <a:pt x="862" y="14745"/>
                  </a:cubicBezTo>
                  <a:cubicBezTo>
                    <a:pt x="862" y="13978"/>
                    <a:pt x="687" y="13243"/>
                    <a:pt x="570" y="12509"/>
                  </a:cubicBezTo>
                  <a:cubicBezTo>
                    <a:pt x="512" y="12075"/>
                    <a:pt x="483" y="11607"/>
                    <a:pt x="425" y="11173"/>
                  </a:cubicBezTo>
                  <a:cubicBezTo>
                    <a:pt x="395" y="10873"/>
                    <a:pt x="395" y="10606"/>
                    <a:pt x="308" y="10339"/>
                  </a:cubicBezTo>
                  <a:cubicBezTo>
                    <a:pt x="191" y="9938"/>
                    <a:pt x="133" y="9504"/>
                    <a:pt x="133" y="9070"/>
                  </a:cubicBezTo>
                  <a:cubicBezTo>
                    <a:pt x="104" y="8102"/>
                    <a:pt x="-71" y="7100"/>
                    <a:pt x="46" y="6132"/>
                  </a:cubicBezTo>
                  <a:cubicBezTo>
                    <a:pt x="46" y="5999"/>
                    <a:pt x="16" y="5865"/>
                    <a:pt x="16" y="5698"/>
                  </a:cubicBezTo>
                  <a:cubicBezTo>
                    <a:pt x="-42" y="5297"/>
                    <a:pt x="46" y="5197"/>
                    <a:pt x="395" y="5131"/>
                  </a:cubicBezTo>
                  <a:cubicBezTo>
                    <a:pt x="541" y="5097"/>
                    <a:pt x="687" y="5097"/>
                    <a:pt x="833" y="5097"/>
                  </a:cubicBezTo>
                  <a:cubicBezTo>
                    <a:pt x="1095" y="5097"/>
                    <a:pt x="1270" y="4930"/>
                    <a:pt x="1387" y="4697"/>
                  </a:cubicBezTo>
                  <a:cubicBezTo>
                    <a:pt x="1561" y="4296"/>
                    <a:pt x="1736" y="3895"/>
                    <a:pt x="1707" y="3428"/>
                  </a:cubicBezTo>
                  <a:cubicBezTo>
                    <a:pt x="1707" y="2894"/>
                    <a:pt x="1940" y="2593"/>
                    <a:pt x="2407" y="2560"/>
                  </a:cubicBezTo>
                  <a:cubicBezTo>
                    <a:pt x="2786" y="2527"/>
                    <a:pt x="3135" y="2627"/>
                    <a:pt x="3427" y="2827"/>
                  </a:cubicBezTo>
                  <a:cubicBezTo>
                    <a:pt x="3835" y="3127"/>
                    <a:pt x="4243" y="3395"/>
                    <a:pt x="4651" y="3728"/>
                  </a:cubicBezTo>
                  <a:cubicBezTo>
                    <a:pt x="5001" y="4029"/>
                    <a:pt x="5380" y="4229"/>
                    <a:pt x="5788" y="4363"/>
                  </a:cubicBezTo>
                  <a:cubicBezTo>
                    <a:pt x="5992" y="4430"/>
                    <a:pt x="6196" y="4530"/>
                    <a:pt x="6400" y="4630"/>
                  </a:cubicBezTo>
                  <a:cubicBezTo>
                    <a:pt x="6750" y="4797"/>
                    <a:pt x="7071" y="4964"/>
                    <a:pt x="7421" y="5164"/>
                  </a:cubicBezTo>
                  <a:cubicBezTo>
                    <a:pt x="7595" y="5264"/>
                    <a:pt x="7770" y="5398"/>
                    <a:pt x="7916" y="5531"/>
                  </a:cubicBezTo>
                  <a:cubicBezTo>
                    <a:pt x="8353" y="5932"/>
                    <a:pt x="8820" y="6232"/>
                    <a:pt x="9344" y="6499"/>
                  </a:cubicBezTo>
                  <a:cubicBezTo>
                    <a:pt x="9694" y="6700"/>
                    <a:pt x="9957" y="6599"/>
                    <a:pt x="10190" y="6299"/>
                  </a:cubicBezTo>
                  <a:cubicBezTo>
                    <a:pt x="10452" y="5965"/>
                    <a:pt x="10744" y="5598"/>
                    <a:pt x="11035" y="5264"/>
                  </a:cubicBezTo>
                  <a:cubicBezTo>
                    <a:pt x="11297" y="4930"/>
                    <a:pt x="11589" y="4630"/>
                    <a:pt x="11880" y="4329"/>
                  </a:cubicBezTo>
                  <a:cubicBezTo>
                    <a:pt x="12085" y="4129"/>
                    <a:pt x="12289" y="3929"/>
                    <a:pt x="12463" y="3695"/>
                  </a:cubicBezTo>
                  <a:cubicBezTo>
                    <a:pt x="12784" y="3228"/>
                    <a:pt x="13163" y="2894"/>
                    <a:pt x="13571" y="2560"/>
                  </a:cubicBezTo>
                  <a:cubicBezTo>
                    <a:pt x="13833" y="2326"/>
                    <a:pt x="14067" y="2059"/>
                    <a:pt x="14329" y="1792"/>
                  </a:cubicBezTo>
                  <a:cubicBezTo>
                    <a:pt x="14825" y="1258"/>
                    <a:pt x="15349" y="757"/>
                    <a:pt x="15845" y="223"/>
                  </a:cubicBezTo>
                  <a:cubicBezTo>
                    <a:pt x="16253" y="-211"/>
                    <a:pt x="16836" y="23"/>
                    <a:pt x="16953" y="624"/>
                  </a:cubicBezTo>
                  <a:cubicBezTo>
                    <a:pt x="16953" y="657"/>
                    <a:pt x="16953" y="657"/>
                    <a:pt x="16953" y="690"/>
                  </a:cubicBezTo>
                  <a:cubicBezTo>
                    <a:pt x="16982" y="1024"/>
                    <a:pt x="17011" y="1391"/>
                    <a:pt x="17273" y="1558"/>
                  </a:cubicBezTo>
                  <a:cubicBezTo>
                    <a:pt x="17623" y="1792"/>
                    <a:pt x="17973" y="2026"/>
                    <a:pt x="18381" y="1959"/>
                  </a:cubicBezTo>
                  <a:cubicBezTo>
                    <a:pt x="18906" y="1859"/>
                    <a:pt x="19226" y="2059"/>
                    <a:pt x="19459" y="2727"/>
                  </a:cubicBezTo>
                  <a:cubicBezTo>
                    <a:pt x="19693" y="3395"/>
                    <a:pt x="19926" y="4062"/>
                    <a:pt x="19984" y="4797"/>
                  </a:cubicBezTo>
                  <a:cubicBezTo>
                    <a:pt x="20013" y="4964"/>
                    <a:pt x="20042" y="5164"/>
                    <a:pt x="20101" y="5331"/>
                  </a:cubicBezTo>
                  <a:cubicBezTo>
                    <a:pt x="20363" y="6065"/>
                    <a:pt x="20450" y="6833"/>
                    <a:pt x="20625" y="7568"/>
                  </a:cubicBezTo>
                  <a:cubicBezTo>
                    <a:pt x="20655" y="7701"/>
                    <a:pt x="20655" y="7868"/>
                    <a:pt x="20655" y="8002"/>
                  </a:cubicBezTo>
                  <a:cubicBezTo>
                    <a:pt x="20655" y="8169"/>
                    <a:pt x="20655" y="8336"/>
                    <a:pt x="20684" y="8502"/>
                  </a:cubicBezTo>
                  <a:cubicBezTo>
                    <a:pt x="20975" y="10038"/>
                    <a:pt x="20975" y="11641"/>
                    <a:pt x="21121" y="13210"/>
                  </a:cubicBezTo>
                  <a:cubicBezTo>
                    <a:pt x="21150" y="13477"/>
                    <a:pt x="21208" y="13677"/>
                    <a:pt x="21325" y="13877"/>
                  </a:cubicBezTo>
                  <a:cubicBezTo>
                    <a:pt x="21529" y="14278"/>
                    <a:pt x="21529" y="14412"/>
                    <a:pt x="21238" y="14745"/>
                  </a:cubicBezTo>
                  <a:cubicBezTo>
                    <a:pt x="21033" y="14979"/>
                    <a:pt x="20829" y="15179"/>
                    <a:pt x="20567" y="15346"/>
                  </a:cubicBezTo>
                  <a:cubicBezTo>
                    <a:pt x="20305" y="15513"/>
                    <a:pt x="20101" y="15714"/>
                    <a:pt x="19867" y="15914"/>
                  </a:cubicBezTo>
                  <a:cubicBezTo>
                    <a:pt x="19314" y="16415"/>
                    <a:pt x="18789" y="16915"/>
                    <a:pt x="18206" y="17383"/>
                  </a:cubicBezTo>
                  <a:cubicBezTo>
                    <a:pt x="17710" y="17783"/>
                    <a:pt x="17157" y="18117"/>
                    <a:pt x="16632" y="18518"/>
                  </a:cubicBezTo>
                  <a:cubicBezTo>
                    <a:pt x="16224" y="18818"/>
                    <a:pt x="15786" y="19152"/>
                    <a:pt x="15378" y="19453"/>
                  </a:cubicBezTo>
                  <a:cubicBezTo>
                    <a:pt x="14970" y="19753"/>
                    <a:pt x="14591" y="20154"/>
                    <a:pt x="14038" y="20187"/>
                  </a:cubicBezTo>
                  <a:cubicBezTo>
                    <a:pt x="13833" y="20187"/>
                    <a:pt x="13629" y="20354"/>
                    <a:pt x="13455" y="20488"/>
                  </a:cubicBezTo>
                  <a:cubicBezTo>
                    <a:pt x="12493" y="21222"/>
                    <a:pt x="11443" y="21389"/>
                    <a:pt x="10335" y="20988"/>
                  </a:cubicBezTo>
                  <a:cubicBezTo>
                    <a:pt x="10131" y="20922"/>
                    <a:pt x="9927" y="20922"/>
                    <a:pt x="9694" y="20988"/>
                  </a:cubicBezTo>
                  <a:cubicBezTo>
                    <a:pt x="9519" y="21055"/>
                    <a:pt x="9344" y="21122"/>
                    <a:pt x="9169" y="21155"/>
                  </a:cubicBezTo>
                  <a:cubicBezTo>
                    <a:pt x="8995" y="21189"/>
                    <a:pt x="8820" y="21189"/>
                    <a:pt x="8645" y="21122"/>
                  </a:cubicBezTo>
                  <a:cubicBezTo>
                    <a:pt x="7333" y="20688"/>
                    <a:pt x="6050" y="20187"/>
                    <a:pt x="4739" y="19753"/>
                  </a:cubicBezTo>
                  <a:cubicBezTo>
                    <a:pt x="4127" y="19553"/>
                    <a:pt x="3514" y="19419"/>
                    <a:pt x="2902" y="19286"/>
                  </a:cubicBezTo>
                  <a:cubicBezTo>
                    <a:pt x="2523" y="19219"/>
                    <a:pt x="2232" y="19019"/>
                    <a:pt x="1999" y="18685"/>
                  </a:cubicBezTo>
                  <a:cubicBezTo>
                    <a:pt x="1736" y="18351"/>
                    <a:pt x="1445" y="18051"/>
                    <a:pt x="1270" y="17617"/>
                  </a:cubicBezTo>
                  <a:cubicBezTo>
                    <a:pt x="1095" y="17249"/>
                    <a:pt x="1008" y="16882"/>
                    <a:pt x="1066" y="16448"/>
                  </a:cubicBezTo>
                  <a:close/>
                  <a:moveTo>
                    <a:pt x="8208" y="9704"/>
                  </a:moveTo>
                  <a:cubicBezTo>
                    <a:pt x="8208" y="9304"/>
                    <a:pt x="8237" y="8970"/>
                    <a:pt x="8208" y="8636"/>
                  </a:cubicBezTo>
                  <a:cubicBezTo>
                    <a:pt x="8178" y="8235"/>
                    <a:pt x="8033" y="8068"/>
                    <a:pt x="7683" y="7968"/>
                  </a:cubicBezTo>
                  <a:cubicBezTo>
                    <a:pt x="7595" y="7935"/>
                    <a:pt x="7508" y="7935"/>
                    <a:pt x="7420" y="7935"/>
                  </a:cubicBezTo>
                  <a:cubicBezTo>
                    <a:pt x="7012" y="7935"/>
                    <a:pt x="6633" y="7868"/>
                    <a:pt x="6255" y="7735"/>
                  </a:cubicBezTo>
                  <a:cubicBezTo>
                    <a:pt x="6021" y="7634"/>
                    <a:pt x="5788" y="7568"/>
                    <a:pt x="5526" y="7501"/>
                  </a:cubicBezTo>
                  <a:cubicBezTo>
                    <a:pt x="5030" y="7367"/>
                    <a:pt x="4564" y="7200"/>
                    <a:pt x="4068" y="7100"/>
                  </a:cubicBezTo>
                  <a:cubicBezTo>
                    <a:pt x="3544" y="7034"/>
                    <a:pt x="3019" y="6867"/>
                    <a:pt x="2494" y="6700"/>
                  </a:cubicBezTo>
                  <a:cubicBezTo>
                    <a:pt x="2144" y="6566"/>
                    <a:pt x="1765" y="6466"/>
                    <a:pt x="1386" y="6399"/>
                  </a:cubicBezTo>
                  <a:cubicBezTo>
                    <a:pt x="1008" y="6332"/>
                    <a:pt x="891" y="6466"/>
                    <a:pt x="891" y="6900"/>
                  </a:cubicBezTo>
                  <a:cubicBezTo>
                    <a:pt x="891" y="6967"/>
                    <a:pt x="891" y="7067"/>
                    <a:pt x="920" y="7134"/>
                  </a:cubicBezTo>
                  <a:cubicBezTo>
                    <a:pt x="1008" y="7902"/>
                    <a:pt x="1124" y="8669"/>
                    <a:pt x="1212" y="9437"/>
                  </a:cubicBezTo>
                  <a:cubicBezTo>
                    <a:pt x="1328" y="10238"/>
                    <a:pt x="1416" y="11040"/>
                    <a:pt x="1532" y="11874"/>
                  </a:cubicBezTo>
                  <a:cubicBezTo>
                    <a:pt x="1561" y="12008"/>
                    <a:pt x="1561" y="12108"/>
                    <a:pt x="1591" y="12242"/>
                  </a:cubicBezTo>
                  <a:cubicBezTo>
                    <a:pt x="1649" y="12542"/>
                    <a:pt x="1736" y="12842"/>
                    <a:pt x="1736" y="13143"/>
                  </a:cubicBezTo>
                  <a:cubicBezTo>
                    <a:pt x="1795" y="14445"/>
                    <a:pt x="2174" y="15714"/>
                    <a:pt x="2261" y="17016"/>
                  </a:cubicBezTo>
                  <a:cubicBezTo>
                    <a:pt x="2290" y="17550"/>
                    <a:pt x="2582" y="17917"/>
                    <a:pt x="3019" y="18117"/>
                  </a:cubicBezTo>
                  <a:cubicBezTo>
                    <a:pt x="3310" y="18251"/>
                    <a:pt x="3631" y="18318"/>
                    <a:pt x="3952" y="18384"/>
                  </a:cubicBezTo>
                  <a:cubicBezTo>
                    <a:pt x="4535" y="18484"/>
                    <a:pt x="5118" y="18618"/>
                    <a:pt x="5671" y="18852"/>
                  </a:cubicBezTo>
                  <a:cubicBezTo>
                    <a:pt x="6225" y="19085"/>
                    <a:pt x="6808" y="19252"/>
                    <a:pt x="7362" y="19453"/>
                  </a:cubicBezTo>
                  <a:cubicBezTo>
                    <a:pt x="7683" y="19553"/>
                    <a:pt x="7974" y="19620"/>
                    <a:pt x="8295" y="19753"/>
                  </a:cubicBezTo>
                  <a:cubicBezTo>
                    <a:pt x="8849" y="19987"/>
                    <a:pt x="8907" y="19953"/>
                    <a:pt x="8849" y="19319"/>
                  </a:cubicBezTo>
                  <a:cubicBezTo>
                    <a:pt x="8761" y="18151"/>
                    <a:pt x="8645" y="16949"/>
                    <a:pt x="8586" y="15780"/>
                  </a:cubicBezTo>
                  <a:cubicBezTo>
                    <a:pt x="8528" y="14745"/>
                    <a:pt x="8441" y="13710"/>
                    <a:pt x="8441" y="12642"/>
                  </a:cubicBezTo>
                  <a:cubicBezTo>
                    <a:pt x="8441" y="12308"/>
                    <a:pt x="8441" y="11941"/>
                    <a:pt x="8412" y="11607"/>
                  </a:cubicBezTo>
                  <a:cubicBezTo>
                    <a:pt x="8353" y="10973"/>
                    <a:pt x="8295" y="10305"/>
                    <a:pt x="8208" y="9704"/>
                  </a:cubicBezTo>
                  <a:close/>
                  <a:moveTo>
                    <a:pt x="19955" y="13310"/>
                  </a:moveTo>
                  <a:cubicBezTo>
                    <a:pt x="19926" y="13310"/>
                    <a:pt x="19926" y="13310"/>
                    <a:pt x="19955" y="13310"/>
                  </a:cubicBezTo>
                  <a:cubicBezTo>
                    <a:pt x="19897" y="12342"/>
                    <a:pt x="19838" y="11340"/>
                    <a:pt x="19751" y="10372"/>
                  </a:cubicBezTo>
                  <a:cubicBezTo>
                    <a:pt x="19722" y="10072"/>
                    <a:pt x="19722" y="9738"/>
                    <a:pt x="19663" y="9471"/>
                  </a:cubicBezTo>
                  <a:cubicBezTo>
                    <a:pt x="19547" y="9003"/>
                    <a:pt x="19518" y="8502"/>
                    <a:pt x="19518" y="8002"/>
                  </a:cubicBezTo>
                  <a:cubicBezTo>
                    <a:pt x="19518" y="7701"/>
                    <a:pt x="19488" y="7434"/>
                    <a:pt x="19430" y="7134"/>
                  </a:cubicBezTo>
                  <a:cubicBezTo>
                    <a:pt x="19255" y="6099"/>
                    <a:pt x="19051" y="5097"/>
                    <a:pt x="18847" y="4062"/>
                  </a:cubicBezTo>
                  <a:cubicBezTo>
                    <a:pt x="18818" y="3962"/>
                    <a:pt x="18818" y="3862"/>
                    <a:pt x="18760" y="3762"/>
                  </a:cubicBezTo>
                  <a:cubicBezTo>
                    <a:pt x="18614" y="3428"/>
                    <a:pt x="18410" y="3361"/>
                    <a:pt x="18148" y="3528"/>
                  </a:cubicBezTo>
                  <a:cubicBezTo>
                    <a:pt x="17710" y="3862"/>
                    <a:pt x="17273" y="4229"/>
                    <a:pt x="16836" y="4596"/>
                  </a:cubicBezTo>
                  <a:cubicBezTo>
                    <a:pt x="16719" y="4697"/>
                    <a:pt x="16603" y="4863"/>
                    <a:pt x="16457" y="4930"/>
                  </a:cubicBezTo>
                  <a:cubicBezTo>
                    <a:pt x="15932" y="5231"/>
                    <a:pt x="15466" y="5631"/>
                    <a:pt x="14999" y="6065"/>
                  </a:cubicBezTo>
                  <a:cubicBezTo>
                    <a:pt x="14446" y="6633"/>
                    <a:pt x="13863" y="7167"/>
                    <a:pt x="13280" y="7735"/>
                  </a:cubicBezTo>
                  <a:cubicBezTo>
                    <a:pt x="13076" y="7935"/>
                    <a:pt x="12959" y="8169"/>
                    <a:pt x="13017" y="8502"/>
                  </a:cubicBezTo>
                  <a:cubicBezTo>
                    <a:pt x="13046" y="8669"/>
                    <a:pt x="13046" y="8836"/>
                    <a:pt x="13076" y="9003"/>
                  </a:cubicBezTo>
                  <a:cubicBezTo>
                    <a:pt x="13221" y="10038"/>
                    <a:pt x="13425" y="11040"/>
                    <a:pt x="13542" y="12075"/>
                  </a:cubicBezTo>
                  <a:cubicBezTo>
                    <a:pt x="13688" y="13176"/>
                    <a:pt x="13775" y="14311"/>
                    <a:pt x="13892" y="15413"/>
                  </a:cubicBezTo>
                  <a:cubicBezTo>
                    <a:pt x="14008" y="16381"/>
                    <a:pt x="14154" y="17349"/>
                    <a:pt x="14271" y="18318"/>
                  </a:cubicBezTo>
                  <a:cubicBezTo>
                    <a:pt x="14300" y="18518"/>
                    <a:pt x="14446" y="18585"/>
                    <a:pt x="14591" y="18485"/>
                  </a:cubicBezTo>
                  <a:cubicBezTo>
                    <a:pt x="14941" y="18217"/>
                    <a:pt x="15291" y="17984"/>
                    <a:pt x="15612" y="17717"/>
                  </a:cubicBezTo>
                  <a:cubicBezTo>
                    <a:pt x="16165" y="17283"/>
                    <a:pt x="16748" y="16849"/>
                    <a:pt x="17302" y="16415"/>
                  </a:cubicBezTo>
                  <a:cubicBezTo>
                    <a:pt x="18089" y="15747"/>
                    <a:pt x="18876" y="15046"/>
                    <a:pt x="19634" y="14378"/>
                  </a:cubicBezTo>
                  <a:cubicBezTo>
                    <a:pt x="19663" y="14345"/>
                    <a:pt x="19693" y="14311"/>
                    <a:pt x="19722" y="14311"/>
                  </a:cubicBezTo>
                  <a:cubicBezTo>
                    <a:pt x="19897" y="14144"/>
                    <a:pt x="19955" y="13944"/>
                    <a:pt x="19926" y="13710"/>
                  </a:cubicBezTo>
                  <a:cubicBezTo>
                    <a:pt x="19955" y="13544"/>
                    <a:pt x="19955" y="13410"/>
                    <a:pt x="19955" y="13310"/>
                  </a:cubicBezTo>
                  <a:close/>
                  <a:moveTo>
                    <a:pt x="10190" y="8469"/>
                  </a:moveTo>
                  <a:cubicBezTo>
                    <a:pt x="9927" y="8469"/>
                    <a:pt x="9723" y="8469"/>
                    <a:pt x="9548" y="8469"/>
                  </a:cubicBezTo>
                  <a:cubicBezTo>
                    <a:pt x="9169" y="8502"/>
                    <a:pt x="9082" y="8636"/>
                    <a:pt x="9140" y="9070"/>
                  </a:cubicBezTo>
                  <a:cubicBezTo>
                    <a:pt x="9286" y="10138"/>
                    <a:pt x="9228" y="11240"/>
                    <a:pt x="9490" y="12308"/>
                  </a:cubicBezTo>
                  <a:cubicBezTo>
                    <a:pt x="9519" y="12475"/>
                    <a:pt x="9519" y="12642"/>
                    <a:pt x="9519" y="12809"/>
                  </a:cubicBezTo>
                  <a:cubicBezTo>
                    <a:pt x="9548" y="13610"/>
                    <a:pt x="9578" y="14412"/>
                    <a:pt x="9636" y="15179"/>
                  </a:cubicBezTo>
                  <a:cubicBezTo>
                    <a:pt x="9665" y="15714"/>
                    <a:pt x="9723" y="16281"/>
                    <a:pt x="9782" y="16815"/>
                  </a:cubicBezTo>
                  <a:cubicBezTo>
                    <a:pt x="9840" y="17483"/>
                    <a:pt x="9898" y="18151"/>
                    <a:pt x="9957" y="18818"/>
                  </a:cubicBezTo>
                  <a:cubicBezTo>
                    <a:pt x="9986" y="18985"/>
                    <a:pt x="10015" y="19186"/>
                    <a:pt x="10044" y="19353"/>
                  </a:cubicBezTo>
                  <a:cubicBezTo>
                    <a:pt x="10102" y="19653"/>
                    <a:pt x="10277" y="19853"/>
                    <a:pt x="10540" y="19920"/>
                  </a:cubicBezTo>
                  <a:cubicBezTo>
                    <a:pt x="10685" y="19953"/>
                    <a:pt x="10831" y="19987"/>
                    <a:pt x="10948" y="19987"/>
                  </a:cubicBezTo>
                  <a:cubicBezTo>
                    <a:pt x="11676" y="20087"/>
                    <a:pt x="12288" y="19753"/>
                    <a:pt x="12842" y="19319"/>
                  </a:cubicBezTo>
                  <a:cubicBezTo>
                    <a:pt x="13046" y="19152"/>
                    <a:pt x="13105" y="18919"/>
                    <a:pt x="13105" y="18618"/>
                  </a:cubicBezTo>
                  <a:cubicBezTo>
                    <a:pt x="13076" y="18318"/>
                    <a:pt x="13076" y="18051"/>
                    <a:pt x="13046" y="17750"/>
                  </a:cubicBezTo>
                  <a:cubicBezTo>
                    <a:pt x="12959" y="16882"/>
                    <a:pt x="12842" y="16014"/>
                    <a:pt x="12755" y="15146"/>
                  </a:cubicBezTo>
                  <a:cubicBezTo>
                    <a:pt x="12697" y="14612"/>
                    <a:pt x="12638" y="14044"/>
                    <a:pt x="12580" y="13510"/>
                  </a:cubicBezTo>
                  <a:cubicBezTo>
                    <a:pt x="12522" y="12909"/>
                    <a:pt x="12463" y="12342"/>
                    <a:pt x="12405" y="11741"/>
                  </a:cubicBezTo>
                  <a:cubicBezTo>
                    <a:pt x="12347" y="11207"/>
                    <a:pt x="12289" y="10639"/>
                    <a:pt x="12201" y="10105"/>
                  </a:cubicBezTo>
                  <a:cubicBezTo>
                    <a:pt x="12143" y="9571"/>
                    <a:pt x="12084" y="9037"/>
                    <a:pt x="11997" y="8536"/>
                  </a:cubicBezTo>
                  <a:cubicBezTo>
                    <a:pt x="11910" y="8102"/>
                    <a:pt x="11793" y="8002"/>
                    <a:pt x="11443" y="8202"/>
                  </a:cubicBezTo>
                  <a:cubicBezTo>
                    <a:pt x="11064" y="8436"/>
                    <a:pt x="10598" y="8536"/>
                    <a:pt x="10190" y="8469"/>
                  </a:cubicBezTo>
                  <a:close/>
                  <a:moveTo>
                    <a:pt x="12084" y="6499"/>
                  </a:moveTo>
                  <a:cubicBezTo>
                    <a:pt x="12493" y="6566"/>
                    <a:pt x="12842" y="6332"/>
                    <a:pt x="13221" y="5999"/>
                  </a:cubicBezTo>
                  <a:cubicBezTo>
                    <a:pt x="13688" y="5531"/>
                    <a:pt x="14212" y="5131"/>
                    <a:pt x="14737" y="4730"/>
                  </a:cubicBezTo>
                  <a:cubicBezTo>
                    <a:pt x="14883" y="4596"/>
                    <a:pt x="15058" y="4496"/>
                    <a:pt x="15233" y="4363"/>
                  </a:cubicBezTo>
                  <a:cubicBezTo>
                    <a:pt x="15262" y="4329"/>
                    <a:pt x="15291" y="4263"/>
                    <a:pt x="15291" y="4196"/>
                  </a:cubicBezTo>
                  <a:cubicBezTo>
                    <a:pt x="15291" y="4162"/>
                    <a:pt x="15233" y="4129"/>
                    <a:pt x="15174" y="4096"/>
                  </a:cubicBezTo>
                  <a:cubicBezTo>
                    <a:pt x="14941" y="4029"/>
                    <a:pt x="14883" y="3962"/>
                    <a:pt x="14912" y="3762"/>
                  </a:cubicBezTo>
                  <a:cubicBezTo>
                    <a:pt x="14970" y="3562"/>
                    <a:pt x="15029" y="3328"/>
                    <a:pt x="15145" y="3161"/>
                  </a:cubicBezTo>
                  <a:cubicBezTo>
                    <a:pt x="15378" y="2827"/>
                    <a:pt x="15670" y="2560"/>
                    <a:pt x="15903" y="2226"/>
                  </a:cubicBezTo>
                  <a:cubicBezTo>
                    <a:pt x="15961" y="2159"/>
                    <a:pt x="15991" y="2026"/>
                    <a:pt x="15961" y="1959"/>
                  </a:cubicBezTo>
                  <a:cubicBezTo>
                    <a:pt x="15932" y="1892"/>
                    <a:pt x="15786" y="1859"/>
                    <a:pt x="15728" y="1892"/>
                  </a:cubicBezTo>
                  <a:cubicBezTo>
                    <a:pt x="15612" y="1959"/>
                    <a:pt x="15524" y="2026"/>
                    <a:pt x="15437" y="2126"/>
                  </a:cubicBezTo>
                  <a:cubicBezTo>
                    <a:pt x="15087" y="2493"/>
                    <a:pt x="14766" y="2860"/>
                    <a:pt x="14416" y="3228"/>
                  </a:cubicBezTo>
                  <a:cubicBezTo>
                    <a:pt x="13688" y="4029"/>
                    <a:pt x="12901" y="4763"/>
                    <a:pt x="12201" y="5631"/>
                  </a:cubicBezTo>
                  <a:cubicBezTo>
                    <a:pt x="12026" y="5832"/>
                    <a:pt x="11851" y="6065"/>
                    <a:pt x="11706" y="6266"/>
                  </a:cubicBezTo>
                  <a:cubicBezTo>
                    <a:pt x="11676" y="6332"/>
                    <a:pt x="11647" y="6399"/>
                    <a:pt x="11618" y="6466"/>
                  </a:cubicBezTo>
                  <a:cubicBezTo>
                    <a:pt x="11676" y="6499"/>
                    <a:pt x="11764" y="6499"/>
                    <a:pt x="11822" y="6499"/>
                  </a:cubicBezTo>
                  <a:cubicBezTo>
                    <a:pt x="11880" y="6533"/>
                    <a:pt x="11939" y="6499"/>
                    <a:pt x="12084" y="6499"/>
                  </a:cubicBezTo>
                  <a:close/>
                  <a:moveTo>
                    <a:pt x="7333" y="6833"/>
                  </a:moveTo>
                  <a:cubicBezTo>
                    <a:pt x="7246" y="6700"/>
                    <a:pt x="7187" y="6599"/>
                    <a:pt x="7129" y="6566"/>
                  </a:cubicBezTo>
                  <a:cubicBezTo>
                    <a:pt x="6604" y="6132"/>
                    <a:pt x="6050" y="5798"/>
                    <a:pt x="5438" y="5498"/>
                  </a:cubicBezTo>
                  <a:cubicBezTo>
                    <a:pt x="5030" y="5297"/>
                    <a:pt x="4622" y="5064"/>
                    <a:pt x="4243" y="4830"/>
                  </a:cubicBezTo>
                  <a:cubicBezTo>
                    <a:pt x="4010" y="4697"/>
                    <a:pt x="3806" y="4530"/>
                    <a:pt x="3602" y="4396"/>
                  </a:cubicBezTo>
                  <a:cubicBezTo>
                    <a:pt x="3456" y="4296"/>
                    <a:pt x="3281" y="4229"/>
                    <a:pt x="3106" y="4129"/>
                  </a:cubicBezTo>
                  <a:cubicBezTo>
                    <a:pt x="3077" y="4096"/>
                    <a:pt x="2990" y="4129"/>
                    <a:pt x="2961" y="4162"/>
                  </a:cubicBezTo>
                  <a:cubicBezTo>
                    <a:pt x="2931" y="4196"/>
                    <a:pt x="2931" y="4296"/>
                    <a:pt x="2961" y="4329"/>
                  </a:cubicBezTo>
                  <a:cubicBezTo>
                    <a:pt x="3019" y="4429"/>
                    <a:pt x="3077" y="4563"/>
                    <a:pt x="3165" y="4630"/>
                  </a:cubicBezTo>
                  <a:cubicBezTo>
                    <a:pt x="3398" y="4797"/>
                    <a:pt x="3631" y="4930"/>
                    <a:pt x="3864" y="5064"/>
                  </a:cubicBezTo>
                  <a:cubicBezTo>
                    <a:pt x="4010" y="5131"/>
                    <a:pt x="4156" y="5164"/>
                    <a:pt x="4301" y="5264"/>
                  </a:cubicBezTo>
                  <a:cubicBezTo>
                    <a:pt x="4418" y="5331"/>
                    <a:pt x="4593" y="5431"/>
                    <a:pt x="4622" y="5531"/>
                  </a:cubicBezTo>
                  <a:cubicBezTo>
                    <a:pt x="4680" y="5731"/>
                    <a:pt x="4447" y="5731"/>
                    <a:pt x="4331" y="5798"/>
                  </a:cubicBezTo>
                  <a:cubicBezTo>
                    <a:pt x="4301" y="5798"/>
                    <a:pt x="4301" y="5832"/>
                    <a:pt x="4301" y="5832"/>
                  </a:cubicBezTo>
                  <a:cubicBezTo>
                    <a:pt x="4301" y="5898"/>
                    <a:pt x="4272" y="5965"/>
                    <a:pt x="4301" y="5965"/>
                  </a:cubicBezTo>
                  <a:cubicBezTo>
                    <a:pt x="4331" y="5999"/>
                    <a:pt x="4389" y="6032"/>
                    <a:pt x="4447" y="6032"/>
                  </a:cubicBezTo>
                  <a:cubicBezTo>
                    <a:pt x="5059" y="6199"/>
                    <a:pt x="5701" y="6332"/>
                    <a:pt x="6313" y="6499"/>
                  </a:cubicBezTo>
                  <a:cubicBezTo>
                    <a:pt x="6575" y="6566"/>
                    <a:pt x="6808" y="6700"/>
                    <a:pt x="7071" y="6766"/>
                  </a:cubicBezTo>
                  <a:cubicBezTo>
                    <a:pt x="7129" y="6867"/>
                    <a:pt x="7187" y="6867"/>
                    <a:pt x="7333" y="6833"/>
                  </a:cubicBezTo>
                  <a:close/>
                  <a:moveTo>
                    <a:pt x="3165" y="5731"/>
                  </a:moveTo>
                  <a:cubicBezTo>
                    <a:pt x="3223" y="5698"/>
                    <a:pt x="3281" y="5665"/>
                    <a:pt x="3340" y="5631"/>
                  </a:cubicBezTo>
                  <a:cubicBezTo>
                    <a:pt x="3310" y="5565"/>
                    <a:pt x="3281" y="5498"/>
                    <a:pt x="3223" y="5464"/>
                  </a:cubicBezTo>
                  <a:cubicBezTo>
                    <a:pt x="3106" y="5364"/>
                    <a:pt x="2990" y="5297"/>
                    <a:pt x="2844" y="5264"/>
                  </a:cubicBezTo>
                  <a:cubicBezTo>
                    <a:pt x="2786" y="5231"/>
                    <a:pt x="2698" y="5331"/>
                    <a:pt x="2640" y="5364"/>
                  </a:cubicBezTo>
                  <a:cubicBezTo>
                    <a:pt x="2611" y="5398"/>
                    <a:pt x="2669" y="5531"/>
                    <a:pt x="2698" y="5565"/>
                  </a:cubicBezTo>
                  <a:cubicBezTo>
                    <a:pt x="2844" y="5631"/>
                    <a:pt x="2990" y="5665"/>
                    <a:pt x="3165" y="573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DC76826B-A0DC-3B45-828A-A58554A494E8}"/>
                </a:ext>
              </a:extLst>
            </p:cNvPr>
            <p:cNvSpPr/>
            <p:nvPr/>
          </p:nvSpPr>
          <p:spPr>
            <a:xfrm>
              <a:off x="9601199" y="6819899"/>
              <a:ext cx="202613" cy="21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0540" extrusionOk="0">
                  <a:moveTo>
                    <a:pt x="51" y="12023"/>
                  </a:moveTo>
                  <a:cubicBezTo>
                    <a:pt x="-216" y="10673"/>
                    <a:pt x="584" y="9568"/>
                    <a:pt x="1917" y="8832"/>
                  </a:cubicBezTo>
                  <a:cubicBezTo>
                    <a:pt x="4717" y="7114"/>
                    <a:pt x="7517" y="5396"/>
                    <a:pt x="10317" y="3677"/>
                  </a:cubicBezTo>
                  <a:cubicBezTo>
                    <a:pt x="12051" y="2573"/>
                    <a:pt x="13917" y="1591"/>
                    <a:pt x="15784" y="609"/>
                  </a:cubicBezTo>
                  <a:cubicBezTo>
                    <a:pt x="18317" y="-618"/>
                    <a:pt x="19917" y="-4"/>
                    <a:pt x="20451" y="2573"/>
                  </a:cubicBezTo>
                  <a:cubicBezTo>
                    <a:pt x="20851" y="4659"/>
                    <a:pt x="20984" y="6746"/>
                    <a:pt x="21251" y="8832"/>
                  </a:cubicBezTo>
                  <a:cubicBezTo>
                    <a:pt x="21384" y="9814"/>
                    <a:pt x="20851" y="10550"/>
                    <a:pt x="20051" y="11164"/>
                  </a:cubicBezTo>
                  <a:cubicBezTo>
                    <a:pt x="18451" y="12268"/>
                    <a:pt x="16851" y="13373"/>
                    <a:pt x="15651" y="14723"/>
                  </a:cubicBezTo>
                  <a:cubicBezTo>
                    <a:pt x="15117" y="15337"/>
                    <a:pt x="14317" y="15705"/>
                    <a:pt x="13517" y="15582"/>
                  </a:cubicBezTo>
                  <a:cubicBezTo>
                    <a:pt x="11251" y="15337"/>
                    <a:pt x="9784" y="16564"/>
                    <a:pt x="8451" y="17791"/>
                  </a:cubicBezTo>
                  <a:cubicBezTo>
                    <a:pt x="7784" y="18405"/>
                    <a:pt x="7117" y="19141"/>
                    <a:pt x="6451" y="19755"/>
                  </a:cubicBezTo>
                  <a:cubicBezTo>
                    <a:pt x="5117" y="20982"/>
                    <a:pt x="3384" y="20737"/>
                    <a:pt x="2317" y="19264"/>
                  </a:cubicBezTo>
                  <a:cubicBezTo>
                    <a:pt x="2184" y="19018"/>
                    <a:pt x="2051" y="18896"/>
                    <a:pt x="1917" y="18650"/>
                  </a:cubicBezTo>
                  <a:cubicBezTo>
                    <a:pt x="1117" y="17668"/>
                    <a:pt x="51" y="13496"/>
                    <a:pt x="51" y="12023"/>
                  </a:cubicBezTo>
                  <a:close/>
                  <a:moveTo>
                    <a:pt x="18317" y="7237"/>
                  </a:moveTo>
                  <a:cubicBezTo>
                    <a:pt x="18051" y="5764"/>
                    <a:pt x="17917" y="4659"/>
                    <a:pt x="17517" y="3432"/>
                  </a:cubicBezTo>
                  <a:cubicBezTo>
                    <a:pt x="17384" y="2818"/>
                    <a:pt x="16717" y="2573"/>
                    <a:pt x="16184" y="2941"/>
                  </a:cubicBezTo>
                  <a:cubicBezTo>
                    <a:pt x="15651" y="3309"/>
                    <a:pt x="15117" y="3677"/>
                    <a:pt x="14584" y="4046"/>
                  </a:cubicBezTo>
                  <a:cubicBezTo>
                    <a:pt x="12717" y="5518"/>
                    <a:pt x="10851" y="6868"/>
                    <a:pt x="8584" y="7973"/>
                  </a:cubicBezTo>
                  <a:cubicBezTo>
                    <a:pt x="6851" y="8832"/>
                    <a:pt x="5517" y="10182"/>
                    <a:pt x="4051" y="11409"/>
                  </a:cubicBezTo>
                  <a:cubicBezTo>
                    <a:pt x="3384" y="12023"/>
                    <a:pt x="3117" y="12759"/>
                    <a:pt x="3117" y="13618"/>
                  </a:cubicBezTo>
                  <a:cubicBezTo>
                    <a:pt x="3117" y="14232"/>
                    <a:pt x="3251" y="14968"/>
                    <a:pt x="3384" y="15582"/>
                  </a:cubicBezTo>
                  <a:cubicBezTo>
                    <a:pt x="3651" y="16932"/>
                    <a:pt x="4184" y="17055"/>
                    <a:pt x="5384" y="16318"/>
                  </a:cubicBezTo>
                  <a:cubicBezTo>
                    <a:pt x="6451" y="15705"/>
                    <a:pt x="7517" y="14968"/>
                    <a:pt x="8584" y="14232"/>
                  </a:cubicBezTo>
                  <a:cubicBezTo>
                    <a:pt x="10984" y="12759"/>
                    <a:pt x="13517" y="11287"/>
                    <a:pt x="15917" y="9691"/>
                  </a:cubicBezTo>
                  <a:cubicBezTo>
                    <a:pt x="16317" y="9446"/>
                    <a:pt x="16717" y="9200"/>
                    <a:pt x="16984" y="8832"/>
                  </a:cubicBezTo>
                  <a:cubicBezTo>
                    <a:pt x="17784" y="8341"/>
                    <a:pt x="18051" y="7727"/>
                    <a:pt x="18317" y="72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425F4AC6-86A2-BE40-81E7-BB80DD3D4F8D}"/>
                </a:ext>
              </a:extLst>
            </p:cNvPr>
            <p:cNvSpPr/>
            <p:nvPr/>
          </p:nvSpPr>
          <p:spPr>
            <a:xfrm>
              <a:off x="9664700" y="7010399"/>
              <a:ext cx="125413" cy="8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783" extrusionOk="0">
                  <a:moveTo>
                    <a:pt x="21545" y="1840"/>
                  </a:moveTo>
                  <a:cubicBezTo>
                    <a:pt x="21545" y="2144"/>
                    <a:pt x="21545" y="2753"/>
                    <a:pt x="21327" y="2753"/>
                  </a:cubicBezTo>
                  <a:cubicBezTo>
                    <a:pt x="21109" y="3361"/>
                    <a:pt x="20890" y="3665"/>
                    <a:pt x="20454" y="3970"/>
                  </a:cubicBezTo>
                  <a:cubicBezTo>
                    <a:pt x="14563" y="7316"/>
                    <a:pt x="10418" y="14313"/>
                    <a:pt x="4963" y="18877"/>
                  </a:cubicBezTo>
                  <a:cubicBezTo>
                    <a:pt x="4090" y="19485"/>
                    <a:pt x="3218" y="20398"/>
                    <a:pt x="2127" y="20702"/>
                  </a:cubicBezTo>
                  <a:cubicBezTo>
                    <a:pt x="1472" y="21006"/>
                    <a:pt x="600" y="20398"/>
                    <a:pt x="163" y="19789"/>
                  </a:cubicBezTo>
                  <a:cubicBezTo>
                    <a:pt x="-55" y="19485"/>
                    <a:pt x="-55" y="17964"/>
                    <a:pt x="163" y="17355"/>
                  </a:cubicBezTo>
                  <a:cubicBezTo>
                    <a:pt x="1036" y="14922"/>
                    <a:pt x="2345" y="13096"/>
                    <a:pt x="3872" y="11879"/>
                  </a:cubicBezTo>
                  <a:cubicBezTo>
                    <a:pt x="6490" y="9750"/>
                    <a:pt x="8672" y="7316"/>
                    <a:pt x="11291" y="5187"/>
                  </a:cubicBezTo>
                  <a:cubicBezTo>
                    <a:pt x="13690" y="3361"/>
                    <a:pt x="16309" y="1840"/>
                    <a:pt x="18927" y="319"/>
                  </a:cubicBezTo>
                  <a:cubicBezTo>
                    <a:pt x="20454" y="-594"/>
                    <a:pt x="21545" y="623"/>
                    <a:pt x="21545" y="184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08135C23-5F21-D647-9365-69B62DF29B70}"/>
                </a:ext>
              </a:extLst>
            </p:cNvPr>
            <p:cNvSpPr/>
            <p:nvPr/>
          </p:nvSpPr>
          <p:spPr>
            <a:xfrm>
              <a:off x="9715499" y="7073899"/>
              <a:ext cx="40203" cy="2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433" extrusionOk="0">
                  <a:moveTo>
                    <a:pt x="20110" y="2400"/>
                  </a:moveTo>
                  <a:cubicBezTo>
                    <a:pt x="19475" y="4800"/>
                    <a:pt x="18839" y="7200"/>
                    <a:pt x="18204" y="8000"/>
                  </a:cubicBezTo>
                  <a:cubicBezTo>
                    <a:pt x="15663" y="10400"/>
                    <a:pt x="13122" y="12800"/>
                    <a:pt x="10580" y="14400"/>
                  </a:cubicBezTo>
                  <a:cubicBezTo>
                    <a:pt x="7404" y="16000"/>
                    <a:pt x="2957" y="21600"/>
                    <a:pt x="416" y="16000"/>
                  </a:cubicBezTo>
                  <a:cubicBezTo>
                    <a:pt x="-1490" y="11200"/>
                    <a:pt x="3592" y="8000"/>
                    <a:pt x="6769" y="5600"/>
                  </a:cubicBezTo>
                  <a:cubicBezTo>
                    <a:pt x="9310" y="3200"/>
                    <a:pt x="13122" y="1600"/>
                    <a:pt x="16298" y="0"/>
                  </a:cubicBezTo>
                  <a:cubicBezTo>
                    <a:pt x="16933" y="0"/>
                    <a:pt x="18204" y="1600"/>
                    <a:pt x="20110" y="24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5A70242C-8056-6F4B-8984-43F00AC717EC}"/>
                </a:ext>
              </a:extLst>
            </p:cNvPr>
            <p:cNvSpPr/>
            <p:nvPr/>
          </p:nvSpPr>
          <p:spPr>
            <a:xfrm>
              <a:off x="9436100" y="6946899"/>
              <a:ext cx="74931" cy="28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21600" y="19174"/>
                  </a:moveTo>
                  <a:cubicBezTo>
                    <a:pt x="21234" y="19931"/>
                    <a:pt x="21234" y="20500"/>
                    <a:pt x="20136" y="20974"/>
                  </a:cubicBezTo>
                  <a:cubicBezTo>
                    <a:pt x="19403" y="21258"/>
                    <a:pt x="17939" y="21542"/>
                    <a:pt x="16475" y="21542"/>
                  </a:cubicBezTo>
                  <a:cubicBezTo>
                    <a:pt x="15376" y="21542"/>
                    <a:pt x="13912" y="21258"/>
                    <a:pt x="13546" y="21068"/>
                  </a:cubicBezTo>
                  <a:cubicBezTo>
                    <a:pt x="12814" y="20595"/>
                    <a:pt x="12081" y="20121"/>
                    <a:pt x="12081" y="19553"/>
                  </a:cubicBezTo>
                  <a:cubicBezTo>
                    <a:pt x="12081" y="18416"/>
                    <a:pt x="11715" y="17279"/>
                    <a:pt x="9885" y="16142"/>
                  </a:cubicBezTo>
                  <a:cubicBezTo>
                    <a:pt x="9153" y="15763"/>
                    <a:pt x="9153" y="15195"/>
                    <a:pt x="9153" y="14816"/>
                  </a:cubicBezTo>
                  <a:cubicBezTo>
                    <a:pt x="8420" y="11595"/>
                    <a:pt x="6224" y="8374"/>
                    <a:pt x="3295" y="5247"/>
                  </a:cubicBezTo>
                  <a:cubicBezTo>
                    <a:pt x="1831" y="3826"/>
                    <a:pt x="1098" y="2405"/>
                    <a:pt x="0" y="984"/>
                  </a:cubicBezTo>
                  <a:cubicBezTo>
                    <a:pt x="0" y="795"/>
                    <a:pt x="0" y="605"/>
                    <a:pt x="0" y="510"/>
                  </a:cubicBezTo>
                  <a:cubicBezTo>
                    <a:pt x="366" y="321"/>
                    <a:pt x="1098" y="131"/>
                    <a:pt x="1831" y="37"/>
                  </a:cubicBezTo>
                  <a:cubicBezTo>
                    <a:pt x="2197" y="-58"/>
                    <a:pt x="3295" y="37"/>
                    <a:pt x="3661" y="226"/>
                  </a:cubicBezTo>
                  <a:cubicBezTo>
                    <a:pt x="4759" y="700"/>
                    <a:pt x="5858" y="1079"/>
                    <a:pt x="6224" y="1647"/>
                  </a:cubicBezTo>
                  <a:cubicBezTo>
                    <a:pt x="9519" y="6100"/>
                    <a:pt x="15010" y="10458"/>
                    <a:pt x="16841" y="14910"/>
                  </a:cubicBezTo>
                  <a:cubicBezTo>
                    <a:pt x="17207" y="15668"/>
                    <a:pt x="18305" y="16332"/>
                    <a:pt x="19037" y="17089"/>
                  </a:cubicBezTo>
                  <a:cubicBezTo>
                    <a:pt x="19769" y="17753"/>
                    <a:pt x="20868" y="18510"/>
                    <a:pt x="21600" y="1917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D989EC-35C2-3446-BEEB-1BCCA53D0805}"/>
              </a:ext>
            </a:extLst>
          </p:cNvPr>
          <p:cNvGrpSpPr/>
          <p:nvPr userDrawn="1"/>
        </p:nvGrpSpPr>
        <p:grpSpPr>
          <a:xfrm>
            <a:off x="10991169" y="293804"/>
            <a:ext cx="491862" cy="544114"/>
            <a:chOff x="761999" y="5334000"/>
            <a:chExt cx="515350" cy="570097"/>
          </a:xfrm>
        </p:grpSpPr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C621AA7E-96C0-1540-834F-ED4AD3CF1082}"/>
                </a:ext>
              </a:extLst>
            </p:cNvPr>
            <p:cNvSpPr/>
            <p:nvPr/>
          </p:nvSpPr>
          <p:spPr>
            <a:xfrm>
              <a:off x="761999" y="5334000"/>
              <a:ext cx="515350" cy="570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99" extrusionOk="0">
                  <a:moveTo>
                    <a:pt x="12693" y="21499"/>
                  </a:moveTo>
                  <a:cubicBezTo>
                    <a:pt x="11647" y="21355"/>
                    <a:pt x="10444" y="21116"/>
                    <a:pt x="9607" y="20110"/>
                  </a:cubicBezTo>
                  <a:cubicBezTo>
                    <a:pt x="9345" y="19823"/>
                    <a:pt x="9084" y="19535"/>
                    <a:pt x="8770" y="19248"/>
                  </a:cubicBezTo>
                  <a:cubicBezTo>
                    <a:pt x="8404" y="18913"/>
                    <a:pt x="8090" y="18961"/>
                    <a:pt x="7881" y="19392"/>
                  </a:cubicBezTo>
                  <a:cubicBezTo>
                    <a:pt x="7672" y="19727"/>
                    <a:pt x="7515" y="20062"/>
                    <a:pt x="7358" y="20445"/>
                  </a:cubicBezTo>
                  <a:cubicBezTo>
                    <a:pt x="7096" y="21020"/>
                    <a:pt x="6626" y="21212"/>
                    <a:pt x="5946" y="21164"/>
                  </a:cubicBezTo>
                  <a:cubicBezTo>
                    <a:pt x="5266" y="21116"/>
                    <a:pt x="4638" y="20924"/>
                    <a:pt x="4063" y="20541"/>
                  </a:cubicBezTo>
                  <a:cubicBezTo>
                    <a:pt x="3279" y="20062"/>
                    <a:pt x="2389" y="19679"/>
                    <a:pt x="1448" y="19392"/>
                  </a:cubicBezTo>
                  <a:cubicBezTo>
                    <a:pt x="977" y="19248"/>
                    <a:pt x="559" y="19009"/>
                    <a:pt x="245" y="18673"/>
                  </a:cubicBezTo>
                  <a:cubicBezTo>
                    <a:pt x="-121" y="18338"/>
                    <a:pt x="-69" y="18003"/>
                    <a:pt x="350" y="17668"/>
                  </a:cubicBezTo>
                  <a:cubicBezTo>
                    <a:pt x="507" y="17572"/>
                    <a:pt x="664" y="17476"/>
                    <a:pt x="820" y="17332"/>
                  </a:cubicBezTo>
                  <a:cubicBezTo>
                    <a:pt x="1082" y="17093"/>
                    <a:pt x="1343" y="16901"/>
                    <a:pt x="1553" y="16662"/>
                  </a:cubicBezTo>
                  <a:cubicBezTo>
                    <a:pt x="3017" y="14794"/>
                    <a:pt x="4586" y="13022"/>
                    <a:pt x="5841" y="11010"/>
                  </a:cubicBezTo>
                  <a:cubicBezTo>
                    <a:pt x="5894" y="10915"/>
                    <a:pt x="5998" y="10819"/>
                    <a:pt x="6050" y="10723"/>
                  </a:cubicBezTo>
                  <a:cubicBezTo>
                    <a:pt x="6155" y="10483"/>
                    <a:pt x="6103" y="10340"/>
                    <a:pt x="5841" y="10244"/>
                  </a:cubicBezTo>
                  <a:cubicBezTo>
                    <a:pt x="5318" y="9957"/>
                    <a:pt x="4795" y="9669"/>
                    <a:pt x="4272" y="9382"/>
                  </a:cubicBezTo>
                  <a:cubicBezTo>
                    <a:pt x="3435" y="8951"/>
                    <a:pt x="2965" y="8280"/>
                    <a:pt x="2703" y="7466"/>
                  </a:cubicBezTo>
                  <a:cubicBezTo>
                    <a:pt x="2599" y="7179"/>
                    <a:pt x="2494" y="6844"/>
                    <a:pt x="2389" y="6556"/>
                  </a:cubicBezTo>
                  <a:cubicBezTo>
                    <a:pt x="2285" y="6221"/>
                    <a:pt x="2285" y="5886"/>
                    <a:pt x="2389" y="5503"/>
                  </a:cubicBezTo>
                  <a:cubicBezTo>
                    <a:pt x="2494" y="5263"/>
                    <a:pt x="2494" y="4976"/>
                    <a:pt x="2599" y="4736"/>
                  </a:cubicBezTo>
                  <a:cubicBezTo>
                    <a:pt x="2808" y="3730"/>
                    <a:pt x="3435" y="2916"/>
                    <a:pt x="4377" y="2437"/>
                  </a:cubicBezTo>
                  <a:cubicBezTo>
                    <a:pt x="5371" y="1911"/>
                    <a:pt x="6469" y="1527"/>
                    <a:pt x="7672" y="1623"/>
                  </a:cubicBezTo>
                  <a:cubicBezTo>
                    <a:pt x="8718" y="1719"/>
                    <a:pt x="9607" y="2246"/>
                    <a:pt x="10339" y="2916"/>
                  </a:cubicBezTo>
                  <a:cubicBezTo>
                    <a:pt x="10444" y="3012"/>
                    <a:pt x="10548" y="3156"/>
                    <a:pt x="10653" y="3252"/>
                  </a:cubicBezTo>
                  <a:cubicBezTo>
                    <a:pt x="10967" y="3539"/>
                    <a:pt x="11071" y="3587"/>
                    <a:pt x="11333" y="3299"/>
                  </a:cubicBezTo>
                  <a:cubicBezTo>
                    <a:pt x="11542" y="3108"/>
                    <a:pt x="11699" y="2868"/>
                    <a:pt x="11856" y="2677"/>
                  </a:cubicBezTo>
                  <a:cubicBezTo>
                    <a:pt x="12431" y="2054"/>
                    <a:pt x="13006" y="1432"/>
                    <a:pt x="13582" y="809"/>
                  </a:cubicBezTo>
                  <a:cubicBezTo>
                    <a:pt x="13686" y="665"/>
                    <a:pt x="13895" y="617"/>
                    <a:pt x="14105" y="570"/>
                  </a:cubicBezTo>
                  <a:cubicBezTo>
                    <a:pt x="15151" y="378"/>
                    <a:pt x="16197" y="43"/>
                    <a:pt x="17347" y="330"/>
                  </a:cubicBezTo>
                  <a:cubicBezTo>
                    <a:pt x="17870" y="474"/>
                    <a:pt x="18446" y="378"/>
                    <a:pt x="18969" y="138"/>
                  </a:cubicBezTo>
                  <a:cubicBezTo>
                    <a:pt x="19544" y="-101"/>
                    <a:pt x="20015" y="-5"/>
                    <a:pt x="20538" y="234"/>
                  </a:cubicBezTo>
                  <a:cubicBezTo>
                    <a:pt x="21270" y="570"/>
                    <a:pt x="21479" y="1432"/>
                    <a:pt x="20851" y="1911"/>
                  </a:cubicBezTo>
                  <a:cubicBezTo>
                    <a:pt x="19910" y="2677"/>
                    <a:pt x="19335" y="3635"/>
                    <a:pt x="18655" y="4545"/>
                  </a:cubicBezTo>
                  <a:cubicBezTo>
                    <a:pt x="18027" y="5359"/>
                    <a:pt x="17400" y="6125"/>
                    <a:pt x="16824" y="6891"/>
                  </a:cubicBezTo>
                  <a:cubicBezTo>
                    <a:pt x="15726" y="8280"/>
                    <a:pt x="14628" y="9669"/>
                    <a:pt x="13582" y="11058"/>
                  </a:cubicBezTo>
                  <a:cubicBezTo>
                    <a:pt x="13372" y="11346"/>
                    <a:pt x="13163" y="11681"/>
                    <a:pt x="13006" y="11968"/>
                  </a:cubicBezTo>
                  <a:cubicBezTo>
                    <a:pt x="12797" y="12351"/>
                    <a:pt x="12849" y="12543"/>
                    <a:pt x="13268" y="12782"/>
                  </a:cubicBezTo>
                  <a:cubicBezTo>
                    <a:pt x="13425" y="12878"/>
                    <a:pt x="13634" y="12974"/>
                    <a:pt x="13791" y="13022"/>
                  </a:cubicBezTo>
                  <a:cubicBezTo>
                    <a:pt x="14471" y="13213"/>
                    <a:pt x="14994" y="13549"/>
                    <a:pt x="15569" y="13884"/>
                  </a:cubicBezTo>
                  <a:cubicBezTo>
                    <a:pt x="16144" y="14219"/>
                    <a:pt x="16510" y="14698"/>
                    <a:pt x="16615" y="15321"/>
                  </a:cubicBezTo>
                  <a:cubicBezTo>
                    <a:pt x="16772" y="16135"/>
                    <a:pt x="16929" y="16901"/>
                    <a:pt x="16772" y="17763"/>
                  </a:cubicBezTo>
                  <a:cubicBezTo>
                    <a:pt x="16510" y="19104"/>
                    <a:pt x="15778" y="20158"/>
                    <a:pt x="14628" y="21020"/>
                  </a:cubicBezTo>
                  <a:cubicBezTo>
                    <a:pt x="13948" y="21403"/>
                    <a:pt x="13529" y="21499"/>
                    <a:pt x="12693" y="21499"/>
                  </a:cubicBezTo>
                  <a:close/>
                  <a:moveTo>
                    <a:pt x="17086" y="2437"/>
                  </a:moveTo>
                  <a:cubicBezTo>
                    <a:pt x="16981" y="2342"/>
                    <a:pt x="16877" y="2198"/>
                    <a:pt x="16720" y="2198"/>
                  </a:cubicBezTo>
                  <a:cubicBezTo>
                    <a:pt x="16354" y="2198"/>
                    <a:pt x="15935" y="2246"/>
                    <a:pt x="15569" y="2246"/>
                  </a:cubicBezTo>
                  <a:cubicBezTo>
                    <a:pt x="15151" y="2246"/>
                    <a:pt x="14837" y="2389"/>
                    <a:pt x="14575" y="2677"/>
                  </a:cubicBezTo>
                  <a:cubicBezTo>
                    <a:pt x="13948" y="3204"/>
                    <a:pt x="13425" y="3778"/>
                    <a:pt x="13006" y="4449"/>
                  </a:cubicBezTo>
                  <a:cubicBezTo>
                    <a:pt x="12170" y="5742"/>
                    <a:pt x="11071" y="6844"/>
                    <a:pt x="10391" y="8232"/>
                  </a:cubicBezTo>
                  <a:cubicBezTo>
                    <a:pt x="10287" y="8424"/>
                    <a:pt x="10130" y="8568"/>
                    <a:pt x="10025" y="8759"/>
                  </a:cubicBezTo>
                  <a:cubicBezTo>
                    <a:pt x="9398" y="9621"/>
                    <a:pt x="8770" y="10531"/>
                    <a:pt x="8090" y="11393"/>
                  </a:cubicBezTo>
                  <a:cubicBezTo>
                    <a:pt x="7463" y="12256"/>
                    <a:pt x="6835" y="13070"/>
                    <a:pt x="6207" y="13932"/>
                  </a:cubicBezTo>
                  <a:cubicBezTo>
                    <a:pt x="5841" y="14411"/>
                    <a:pt x="5475" y="14890"/>
                    <a:pt x="5057" y="15369"/>
                  </a:cubicBezTo>
                  <a:cubicBezTo>
                    <a:pt x="4534" y="15991"/>
                    <a:pt x="4011" y="16614"/>
                    <a:pt x="3435" y="17236"/>
                  </a:cubicBezTo>
                  <a:cubicBezTo>
                    <a:pt x="3279" y="17428"/>
                    <a:pt x="3069" y="17572"/>
                    <a:pt x="2912" y="17763"/>
                  </a:cubicBezTo>
                  <a:cubicBezTo>
                    <a:pt x="2756" y="17955"/>
                    <a:pt x="2756" y="18194"/>
                    <a:pt x="3017" y="18290"/>
                  </a:cubicBezTo>
                  <a:cubicBezTo>
                    <a:pt x="3435" y="18482"/>
                    <a:pt x="3854" y="18673"/>
                    <a:pt x="4325" y="18817"/>
                  </a:cubicBezTo>
                  <a:cubicBezTo>
                    <a:pt x="5161" y="19104"/>
                    <a:pt x="5266" y="19104"/>
                    <a:pt x="5789" y="18434"/>
                  </a:cubicBezTo>
                  <a:cubicBezTo>
                    <a:pt x="6626" y="17332"/>
                    <a:pt x="7410" y="16183"/>
                    <a:pt x="8195" y="15033"/>
                  </a:cubicBezTo>
                  <a:cubicBezTo>
                    <a:pt x="8352" y="14794"/>
                    <a:pt x="8509" y="14507"/>
                    <a:pt x="8718" y="14267"/>
                  </a:cubicBezTo>
                  <a:cubicBezTo>
                    <a:pt x="9450" y="13357"/>
                    <a:pt x="10078" y="12447"/>
                    <a:pt x="10705" y="11441"/>
                  </a:cubicBezTo>
                  <a:cubicBezTo>
                    <a:pt x="11176" y="10675"/>
                    <a:pt x="11699" y="9957"/>
                    <a:pt x="12222" y="9190"/>
                  </a:cubicBezTo>
                  <a:cubicBezTo>
                    <a:pt x="12902" y="8232"/>
                    <a:pt x="13582" y="7275"/>
                    <a:pt x="14366" y="6365"/>
                  </a:cubicBezTo>
                  <a:cubicBezTo>
                    <a:pt x="14941" y="5742"/>
                    <a:pt x="15360" y="5071"/>
                    <a:pt x="15831" y="4401"/>
                  </a:cubicBezTo>
                  <a:cubicBezTo>
                    <a:pt x="16197" y="3874"/>
                    <a:pt x="16563" y="3299"/>
                    <a:pt x="16929" y="2773"/>
                  </a:cubicBezTo>
                  <a:cubicBezTo>
                    <a:pt x="16981" y="2725"/>
                    <a:pt x="17033" y="2629"/>
                    <a:pt x="17086" y="2437"/>
                  </a:cubicBezTo>
                  <a:close/>
                  <a:moveTo>
                    <a:pt x="3906" y="6077"/>
                  </a:moveTo>
                  <a:cubicBezTo>
                    <a:pt x="3958" y="6796"/>
                    <a:pt x="4115" y="7370"/>
                    <a:pt x="4481" y="7849"/>
                  </a:cubicBezTo>
                  <a:cubicBezTo>
                    <a:pt x="5109" y="8664"/>
                    <a:pt x="6050" y="8855"/>
                    <a:pt x="6887" y="8232"/>
                  </a:cubicBezTo>
                  <a:cubicBezTo>
                    <a:pt x="7149" y="8041"/>
                    <a:pt x="7410" y="7897"/>
                    <a:pt x="7672" y="7754"/>
                  </a:cubicBezTo>
                  <a:cubicBezTo>
                    <a:pt x="8404" y="7466"/>
                    <a:pt x="8718" y="6939"/>
                    <a:pt x="8875" y="6269"/>
                  </a:cubicBezTo>
                  <a:cubicBezTo>
                    <a:pt x="8979" y="5742"/>
                    <a:pt x="9032" y="5215"/>
                    <a:pt x="9032" y="4688"/>
                  </a:cubicBezTo>
                  <a:cubicBezTo>
                    <a:pt x="9032" y="3922"/>
                    <a:pt x="7829" y="2964"/>
                    <a:pt x="6992" y="3060"/>
                  </a:cubicBezTo>
                  <a:cubicBezTo>
                    <a:pt x="6940" y="3060"/>
                    <a:pt x="6940" y="3060"/>
                    <a:pt x="6887" y="3060"/>
                  </a:cubicBezTo>
                  <a:cubicBezTo>
                    <a:pt x="6260" y="3299"/>
                    <a:pt x="5632" y="3491"/>
                    <a:pt x="5057" y="3778"/>
                  </a:cubicBezTo>
                  <a:cubicBezTo>
                    <a:pt x="4691" y="3970"/>
                    <a:pt x="4429" y="4257"/>
                    <a:pt x="4272" y="4640"/>
                  </a:cubicBezTo>
                  <a:cubicBezTo>
                    <a:pt x="4115" y="5167"/>
                    <a:pt x="4011" y="5694"/>
                    <a:pt x="3906" y="6077"/>
                  </a:cubicBezTo>
                  <a:close/>
                  <a:moveTo>
                    <a:pt x="14523" y="17045"/>
                  </a:moveTo>
                  <a:cubicBezTo>
                    <a:pt x="14575" y="16422"/>
                    <a:pt x="14262" y="15895"/>
                    <a:pt x="14052" y="15369"/>
                  </a:cubicBezTo>
                  <a:cubicBezTo>
                    <a:pt x="13791" y="14698"/>
                    <a:pt x="13216" y="14363"/>
                    <a:pt x="12483" y="14219"/>
                  </a:cubicBezTo>
                  <a:cubicBezTo>
                    <a:pt x="11908" y="14075"/>
                    <a:pt x="11437" y="14219"/>
                    <a:pt x="11124" y="14602"/>
                  </a:cubicBezTo>
                  <a:cubicBezTo>
                    <a:pt x="10757" y="15081"/>
                    <a:pt x="10391" y="15560"/>
                    <a:pt x="10078" y="16087"/>
                  </a:cubicBezTo>
                  <a:cubicBezTo>
                    <a:pt x="9973" y="16279"/>
                    <a:pt x="9973" y="16518"/>
                    <a:pt x="10025" y="16758"/>
                  </a:cubicBezTo>
                  <a:cubicBezTo>
                    <a:pt x="10078" y="17189"/>
                    <a:pt x="10182" y="17620"/>
                    <a:pt x="10234" y="18051"/>
                  </a:cubicBezTo>
                  <a:cubicBezTo>
                    <a:pt x="10391" y="19056"/>
                    <a:pt x="11019" y="19631"/>
                    <a:pt x="12065" y="19823"/>
                  </a:cubicBezTo>
                  <a:cubicBezTo>
                    <a:pt x="12640" y="19919"/>
                    <a:pt x="13059" y="19823"/>
                    <a:pt x="13477" y="19440"/>
                  </a:cubicBezTo>
                  <a:cubicBezTo>
                    <a:pt x="14262" y="18769"/>
                    <a:pt x="14418" y="17955"/>
                    <a:pt x="14523" y="17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CC499538-4466-2B40-BC30-AEEA8AF0AB4C}"/>
                </a:ext>
              </a:extLst>
            </p:cNvPr>
            <p:cNvSpPr/>
            <p:nvPr/>
          </p:nvSpPr>
          <p:spPr>
            <a:xfrm>
              <a:off x="876300" y="5448300"/>
              <a:ext cx="55881" cy="5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909" y="21600"/>
                    <a:pt x="0" y="16859"/>
                    <a:pt x="0" y="11063"/>
                  </a:cubicBezTo>
                  <a:cubicBezTo>
                    <a:pt x="0" y="5268"/>
                    <a:pt x="3927" y="0"/>
                    <a:pt x="8836" y="0"/>
                  </a:cubicBezTo>
                  <a:cubicBezTo>
                    <a:pt x="14727" y="0"/>
                    <a:pt x="21600" y="5795"/>
                    <a:pt x="21600" y="11063"/>
                  </a:cubicBezTo>
                  <a:cubicBezTo>
                    <a:pt x="21600" y="16859"/>
                    <a:pt x="16200" y="21600"/>
                    <a:pt x="10800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F1D52A82-06CD-1D4B-B6E5-C8DCB9C2E0E3}"/>
                </a:ext>
              </a:extLst>
            </p:cNvPr>
            <p:cNvSpPr/>
            <p:nvPr/>
          </p:nvSpPr>
          <p:spPr>
            <a:xfrm>
              <a:off x="1028699" y="5753100"/>
              <a:ext cx="58104" cy="6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0171" extrusionOk="0">
                  <a:moveTo>
                    <a:pt x="21026" y="10397"/>
                  </a:moveTo>
                  <a:cubicBezTo>
                    <a:pt x="21026" y="15695"/>
                    <a:pt x="18728" y="18548"/>
                    <a:pt x="14132" y="19770"/>
                  </a:cubicBezTo>
                  <a:cubicBezTo>
                    <a:pt x="9537" y="20993"/>
                    <a:pt x="3562" y="19363"/>
                    <a:pt x="1724" y="15695"/>
                  </a:cubicBezTo>
                  <a:cubicBezTo>
                    <a:pt x="-574" y="12027"/>
                    <a:pt x="-574" y="7952"/>
                    <a:pt x="1724" y="4284"/>
                  </a:cubicBezTo>
                  <a:cubicBezTo>
                    <a:pt x="4022" y="1023"/>
                    <a:pt x="10456" y="-607"/>
                    <a:pt x="14592" y="208"/>
                  </a:cubicBezTo>
                  <a:cubicBezTo>
                    <a:pt x="16890" y="616"/>
                    <a:pt x="18728" y="1838"/>
                    <a:pt x="19647" y="3876"/>
                  </a:cubicBezTo>
                  <a:cubicBezTo>
                    <a:pt x="20107" y="6729"/>
                    <a:pt x="20566" y="9174"/>
                    <a:pt x="21026" y="103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71A965-F1F3-A040-A941-BCEDFC0979D2}"/>
              </a:ext>
            </a:extLst>
          </p:cNvPr>
          <p:cNvGrpSpPr/>
          <p:nvPr userDrawn="1"/>
        </p:nvGrpSpPr>
        <p:grpSpPr>
          <a:xfrm>
            <a:off x="9360387" y="755806"/>
            <a:ext cx="1682550" cy="655564"/>
            <a:chOff x="4737099" y="8394699"/>
            <a:chExt cx="1762896" cy="686869"/>
          </a:xfrm>
          <a:solidFill>
            <a:schemeClr val="bg1"/>
          </a:solidFill>
        </p:grpSpPr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7C923C3A-E2AE-8F41-89BF-C06F5DC2FD8B}"/>
                </a:ext>
              </a:extLst>
            </p:cNvPr>
            <p:cNvSpPr/>
            <p:nvPr/>
          </p:nvSpPr>
          <p:spPr>
            <a:xfrm>
              <a:off x="6032499" y="8750300"/>
              <a:ext cx="106681" cy="11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86" y="20358"/>
                  </a:moveTo>
                  <a:cubicBezTo>
                    <a:pt x="4629" y="18124"/>
                    <a:pt x="4371" y="15641"/>
                    <a:pt x="4114" y="13407"/>
                  </a:cubicBezTo>
                  <a:cubicBezTo>
                    <a:pt x="3857" y="11172"/>
                    <a:pt x="3343" y="8938"/>
                    <a:pt x="2829" y="6455"/>
                  </a:cubicBezTo>
                  <a:cubicBezTo>
                    <a:pt x="2829" y="6207"/>
                    <a:pt x="2829" y="6207"/>
                    <a:pt x="2572" y="6207"/>
                  </a:cubicBezTo>
                  <a:cubicBezTo>
                    <a:pt x="2572" y="6207"/>
                    <a:pt x="2314" y="5959"/>
                    <a:pt x="2314" y="5959"/>
                  </a:cubicBezTo>
                  <a:cubicBezTo>
                    <a:pt x="2314" y="5959"/>
                    <a:pt x="2057" y="5959"/>
                    <a:pt x="2057" y="5959"/>
                  </a:cubicBezTo>
                  <a:cubicBezTo>
                    <a:pt x="2057" y="5959"/>
                    <a:pt x="1800" y="5959"/>
                    <a:pt x="1800" y="5959"/>
                  </a:cubicBezTo>
                  <a:cubicBezTo>
                    <a:pt x="1286" y="5959"/>
                    <a:pt x="1029" y="5959"/>
                    <a:pt x="514" y="5710"/>
                  </a:cubicBezTo>
                  <a:cubicBezTo>
                    <a:pt x="257" y="5462"/>
                    <a:pt x="0" y="5214"/>
                    <a:pt x="0" y="4717"/>
                  </a:cubicBezTo>
                  <a:cubicBezTo>
                    <a:pt x="0" y="4221"/>
                    <a:pt x="257" y="3972"/>
                    <a:pt x="514" y="3476"/>
                  </a:cubicBezTo>
                  <a:cubicBezTo>
                    <a:pt x="771" y="2979"/>
                    <a:pt x="1286" y="2731"/>
                    <a:pt x="2057" y="2483"/>
                  </a:cubicBezTo>
                  <a:cubicBezTo>
                    <a:pt x="2572" y="2235"/>
                    <a:pt x="3343" y="1738"/>
                    <a:pt x="4114" y="1490"/>
                  </a:cubicBezTo>
                  <a:cubicBezTo>
                    <a:pt x="4886" y="1241"/>
                    <a:pt x="5657" y="993"/>
                    <a:pt x="6429" y="745"/>
                  </a:cubicBezTo>
                  <a:cubicBezTo>
                    <a:pt x="7200" y="497"/>
                    <a:pt x="7971" y="248"/>
                    <a:pt x="8743" y="248"/>
                  </a:cubicBezTo>
                  <a:cubicBezTo>
                    <a:pt x="9514" y="248"/>
                    <a:pt x="10286" y="0"/>
                    <a:pt x="10800" y="0"/>
                  </a:cubicBezTo>
                  <a:cubicBezTo>
                    <a:pt x="12086" y="0"/>
                    <a:pt x="12857" y="248"/>
                    <a:pt x="13886" y="497"/>
                  </a:cubicBezTo>
                  <a:cubicBezTo>
                    <a:pt x="14657" y="745"/>
                    <a:pt x="15429" y="1241"/>
                    <a:pt x="15943" y="1490"/>
                  </a:cubicBezTo>
                  <a:cubicBezTo>
                    <a:pt x="16457" y="1986"/>
                    <a:pt x="16971" y="2483"/>
                    <a:pt x="17229" y="2979"/>
                  </a:cubicBezTo>
                  <a:cubicBezTo>
                    <a:pt x="17486" y="3476"/>
                    <a:pt x="17486" y="4221"/>
                    <a:pt x="17486" y="4717"/>
                  </a:cubicBezTo>
                  <a:cubicBezTo>
                    <a:pt x="17486" y="5462"/>
                    <a:pt x="17229" y="5959"/>
                    <a:pt x="16971" y="6703"/>
                  </a:cubicBezTo>
                  <a:cubicBezTo>
                    <a:pt x="16714" y="7448"/>
                    <a:pt x="16200" y="8193"/>
                    <a:pt x="15429" y="8938"/>
                  </a:cubicBezTo>
                  <a:cubicBezTo>
                    <a:pt x="15429" y="8938"/>
                    <a:pt x="15171" y="9186"/>
                    <a:pt x="15171" y="9186"/>
                  </a:cubicBezTo>
                  <a:cubicBezTo>
                    <a:pt x="15171" y="9186"/>
                    <a:pt x="15171" y="9186"/>
                    <a:pt x="15171" y="9434"/>
                  </a:cubicBezTo>
                  <a:cubicBezTo>
                    <a:pt x="15171" y="9434"/>
                    <a:pt x="15429" y="9683"/>
                    <a:pt x="15686" y="9683"/>
                  </a:cubicBezTo>
                  <a:cubicBezTo>
                    <a:pt x="16457" y="9683"/>
                    <a:pt x="17229" y="9931"/>
                    <a:pt x="18000" y="10179"/>
                  </a:cubicBezTo>
                  <a:cubicBezTo>
                    <a:pt x="18771" y="10427"/>
                    <a:pt x="19286" y="10924"/>
                    <a:pt x="19800" y="11421"/>
                  </a:cubicBezTo>
                  <a:cubicBezTo>
                    <a:pt x="20314" y="11917"/>
                    <a:pt x="20829" y="12414"/>
                    <a:pt x="21086" y="13159"/>
                  </a:cubicBezTo>
                  <a:cubicBezTo>
                    <a:pt x="21343" y="13655"/>
                    <a:pt x="21600" y="14400"/>
                    <a:pt x="21600" y="15145"/>
                  </a:cubicBezTo>
                  <a:cubicBezTo>
                    <a:pt x="21600" y="16138"/>
                    <a:pt x="21343" y="16883"/>
                    <a:pt x="21086" y="17628"/>
                  </a:cubicBezTo>
                  <a:cubicBezTo>
                    <a:pt x="20571" y="18372"/>
                    <a:pt x="20057" y="18869"/>
                    <a:pt x="19543" y="19365"/>
                  </a:cubicBezTo>
                  <a:cubicBezTo>
                    <a:pt x="18771" y="19862"/>
                    <a:pt x="18000" y="20110"/>
                    <a:pt x="17229" y="20359"/>
                  </a:cubicBezTo>
                  <a:cubicBezTo>
                    <a:pt x="16200" y="20607"/>
                    <a:pt x="15171" y="20607"/>
                    <a:pt x="14143" y="20607"/>
                  </a:cubicBezTo>
                  <a:cubicBezTo>
                    <a:pt x="13371" y="20607"/>
                    <a:pt x="12343" y="20607"/>
                    <a:pt x="11571" y="20359"/>
                  </a:cubicBezTo>
                  <a:cubicBezTo>
                    <a:pt x="10800" y="20110"/>
                    <a:pt x="9771" y="20110"/>
                    <a:pt x="9000" y="19862"/>
                  </a:cubicBezTo>
                  <a:cubicBezTo>
                    <a:pt x="9000" y="19862"/>
                    <a:pt x="8743" y="19862"/>
                    <a:pt x="8743" y="19862"/>
                  </a:cubicBezTo>
                  <a:cubicBezTo>
                    <a:pt x="8486" y="19862"/>
                    <a:pt x="8228" y="20110"/>
                    <a:pt x="8228" y="20359"/>
                  </a:cubicBezTo>
                  <a:cubicBezTo>
                    <a:pt x="7971" y="20855"/>
                    <a:pt x="7714" y="21103"/>
                    <a:pt x="7200" y="21352"/>
                  </a:cubicBezTo>
                  <a:cubicBezTo>
                    <a:pt x="6686" y="21600"/>
                    <a:pt x="6428" y="21600"/>
                    <a:pt x="5914" y="21600"/>
                  </a:cubicBezTo>
                  <a:cubicBezTo>
                    <a:pt x="5657" y="21600"/>
                    <a:pt x="5143" y="21600"/>
                    <a:pt x="4886" y="21352"/>
                  </a:cubicBezTo>
                  <a:cubicBezTo>
                    <a:pt x="5143" y="21352"/>
                    <a:pt x="5143" y="20855"/>
                    <a:pt x="4886" y="20358"/>
                  </a:cubicBezTo>
                  <a:close/>
                  <a:moveTo>
                    <a:pt x="7200" y="3972"/>
                  </a:moveTo>
                  <a:cubicBezTo>
                    <a:pt x="6943" y="3972"/>
                    <a:pt x="6943" y="3972"/>
                    <a:pt x="6943" y="4221"/>
                  </a:cubicBezTo>
                  <a:cubicBezTo>
                    <a:pt x="6943" y="4221"/>
                    <a:pt x="6943" y="4469"/>
                    <a:pt x="6943" y="4469"/>
                  </a:cubicBezTo>
                  <a:cubicBezTo>
                    <a:pt x="6943" y="4469"/>
                    <a:pt x="6943" y="4965"/>
                    <a:pt x="6943" y="5214"/>
                  </a:cubicBezTo>
                  <a:cubicBezTo>
                    <a:pt x="6943" y="5462"/>
                    <a:pt x="7200" y="5958"/>
                    <a:pt x="7200" y="6455"/>
                  </a:cubicBezTo>
                  <a:cubicBezTo>
                    <a:pt x="7200" y="6952"/>
                    <a:pt x="7457" y="7448"/>
                    <a:pt x="7457" y="7945"/>
                  </a:cubicBezTo>
                  <a:cubicBezTo>
                    <a:pt x="7457" y="8441"/>
                    <a:pt x="7714" y="8938"/>
                    <a:pt x="7714" y="9186"/>
                  </a:cubicBezTo>
                  <a:cubicBezTo>
                    <a:pt x="7714" y="9434"/>
                    <a:pt x="7714" y="9683"/>
                    <a:pt x="7972" y="9683"/>
                  </a:cubicBezTo>
                  <a:cubicBezTo>
                    <a:pt x="7972" y="9683"/>
                    <a:pt x="8229" y="9931"/>
                    <a:pt x="8229" y="9931"/>
                  </a:cubicBezTo>
                  <a:cubicBezTo>
                    <a:pt x="8229" y="9931"/>
                    <a:pt x="8486" y="9931"/>
                    <a:pt x="8486" y="9931"/>
                  </a:cubicBezTo>
                  <a:cubicBezTo>
                    <a:pt x="8486" y="9931"/>
                    <a:pt x="8743" y="9931"/>
                    <a:pt x="9000" y="9683"/>
                  </a:cubicBezTo>
                  <a:cubicBezTo>
                    <a:pt x="9515" y="9434"/>
                    <a:pt x="10029" y="9434"/>
                    <a:pt x="10800" y="9186"/>
                  </a:cubicBezTo>
                  <a:cubicBezTo>
                    <a:pt x="11315" y="8938"/>
                    <a:pt x="11829" y="8689"/>
                    <a:pt x="12343" y="8441"/>
                  </a:cubicBezTo>
                  <a:cubicBezTo>
                    <a:pt x="12857" y="8193"/>
                    <a:pt x="13115" y="7696"/>
                    <a:pt x="13629" y="7448"/>
                  </a:cubicBezTo>
                  <a:cubicBezTo>
                    <a:pt x="13886" y="6951"/>
                    <a:pt x="14143" y="6703"/>
                    <a:pt x="14143" y="5958"/>
                  </a:cubicBezTo>
                  <a:cubicBezTo>
                    <a:pt x="14143" y="5462"/>
                    <a:pt x="14143" y="5214"/>
                    <a:pt x="13886" y="4965"/>
                  </a:cubicBezTo>
                  <a:cubicBezTo>
                    <a:pt x="13629" y="4717"/>
                    <a:pt x="13372" y="4469"/>
                    <a:pt x="13115" y="4220"/>
                  </a:cubicBezTo>
                  <a:cubicBezTo>
                    <a:pt x="12857" y="3972"/>
                    <a:pt x="12343" y="3972"/>
                    <a:pt x="12086" y="3724"/>
                  </a:cubicBezTo>
                  <a:cubicBezTo>
                    <a:pt x="11572" y="3724"/>
                    <a:pt x="11058" y="3724"/>
                    <a:pt x="10543" y="3724"/>
                  </a:cubicBezTo>
                  <a:cubicBezTo>
                    <a:pt x="10029" y="3724"/>
                    <a:pt x="9515" y="3724"/>
                    <a:pt x="9000" y="3724"/>
                  </a:cubicBezTo>
                  <a:cubicBezTo>
                    <a:pt x="8229" y="3724"/>
                    <a:pt x="7714" y="3972"/>
                    <a:pt x="7200" y="3972"/>
                  </a:cubicBezTo>
                  <a:close/>
                  <a:moveTo>
                    <a:pt x="8743" y="13159"/>
                  </a:moveTo>
                  <a:cubicBezTo>
                    <a:pt x="8486" y="13159"/>
                    <a:pt x="8229" y="13407"/>
                    <a:pt x="8229" y="13655"/>
                  </a:cubicBezTo>
                  <a:cubicBezTo>
                    <a:pt x="8229" y="13655"/>
                    <a:pt x="8229" y="13903"/>
                    <a:pt x="8229" y="14152"/>
                  </a:cubicBezTo>
                  <a:cubicBezTo>
                    <a:pt x="8229" y="14400"/>
                    <a:pt x="8229" y="14648"/>
                    <a:pt x="8229" y="14897"/>
                  </a:cubicBezTo>
                  <a:cubicBezTo>
                    <a:pt x="8229" y="15145"/>
                    <a:pt x="8229" y="15641"/>
                    <a:pt x="8486" y="15890"/>
                  </a:cubicBezTo>
                  <a:cubicBezTo>
                    <a:pt x="8486" y="16138"/>
                    <a:pt x="8743" y="16386"/>
                    <a:pt x="9000" y="16386"/>
                  </a:cubicBezTo>
                  <a:cubicBezTo>
                    <a:pt x="9514" y="16386"/>
                    <a:pt x="9771" y="16634"/>
                    <a:pt x="10286" y="16634"/>
                  </a:cubicBezTo>
                  <a:cubicBezTo>
                    <a:pt x="10800" y="16634"/>
                    <a:pt x="11314" y="16883"/>
                    <a:pt x="11829" y="16883"/>
                  </a:cubicBezTo>
                  <a:cubicBezTo>
                    <a:pt x="12343" y="16883"/>
                    <a:pt x="12857" y="17131"/>
                    <a:pt x="13372" y="17131"/>
                  </a:cubicBezTo>
                  <a:cubicBezTo>
                    <a:pt x="13886" y="17131"/>
                    <a:pt x="14400" y="17131"/>
                    <a:pt x="14914" y="17131"/>
                  </a:cubicBezTo>
                  <a:cubicBezTo>
                    <a:pt x="15172" y="17131"/>
                    <a:pt x="15686" y="17131"/>
                    <a:pt x="15943" y="17131"/>
                  </a:cubicBezTo>
                  <a:cubicBezTo>
                    <a:pt x="16200" y="17131"/>
                    <a:pt x="16714" y="16883"/>
                    <a:pt x="16972" y="16634"/>
                  </a:cubicBezTo>
                  <a:cubicBezTo>
                    <a:pt x="17229" y="16386"/>
                    <a:pt x="17486" y="16138"/>
                    <a:pt x="17743" y="15890"/>
                  </a:cubicBezTo>
                  <a:cubicBezTo>
                    <a:pt x="18000" y="15641"/>
                    <a:pt x="18000" y="15393"/>
                    <a:pt x="18000" y="14896"/>
                  </a:cubicBezTo>
                  <a:cubicBezTo>
                    <a:pt x="18000" y="14400"/>
                    <a:pt x="17743" y="13903"/>
                    <a:pt x="17486" y="13407"/>
                  </a:cubicBezTo>
                  <a:cubicBezTo>
                    <a:pt x="17229" y="12910"/>
                    <a:pt x="16714" y="12662"/>
                    <a:pt x="16200" y="12414"/>
                  </a:cubicBezTo>
                  <a:cubicBezTo>
                    <a:pt x="15686" y="12165"/>
                    <a:pt x="15172" y="11917"/>
                    <a:pt x="14657" y="11917"/>
                  </a:cubicBezTo>
                  <a:cubicBezTo>
                    <a:pt x="14143" y="11917"/>
                    <a:pt x="13629" y="11669"/>
                    <a:pt x="12857" y="11669"/>
                  </a:cubicBezTo>
                  <a:cubicBezTo>
                    <a:pt x="12086" y="11669"/>
                    <a:pt x="11314" y="11669"/>
                    <a:pt x="10800" y="11917"/>
                  </a:cubicBezTo>
                  <a:cubicBezTo>
                    <a:pt x="10286" y="12662"/>
                    <a:pt x="9514" y="12910"/>
                    <a:pt x="8743" y="1315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159250D7-9509-BD4C-9077-D9CF962759CF}"/>
                </a:ext>
              </a:extLst>
            </p:cNvPr>
            <p:cNvSpPr/>
            <p:nvPr/>
          </p:nvSpPr>
          <p:spPr>
            <a:xfrm>
              <a:off x="6146800" y="8750300"/>
              <a:ext cx="102869" cy="10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0" y="3768"/>
                  </a:moveTo>
                  <a:cubicBezTo>
                    <a:pt x="800" y="3266"/>
                    <a:pt x="1067" y="3015"/>
                    <a:pt x="1600" y="2763"/>
                  </a:cubicBezTo>
                  <a:cubicBezTo>
                    <a:pt x="1867" y="2512"/>
                    <a:pt x="2667" y="2512"/>
                    <a:pt x="3467" y="2512"/>
                  </a:cubicBezTo>
                  <a:cubicBezTo>
                    <a:pt x="4000" y="2512"/>
                    <a:pt x="4267" y="2512"/>
                    <a:pt x="4533" y="2763"/>
                  </a:cubicBezTo>
                  <a:cubicBezTo>
                    <a:pt x="4800" y="3014"/>
                    <a:pt x="4800" y="3266"/>
                    <a:pt x="4800" y="3768"/>
                  </a:cubicBezTo>
                  <a:cubicBezTo>
                    <a:pt x="4800" y="3768"/>
                    <a:pt x="4800" y="3768"/>
                    <a:pt x="4800" y="4019"/>
                  </a:cubicBezTo>
                  <a:cubicBezTo>
                    <a:pt x="4800" y="4019"/>
                    <a:pt x="4800" y="4019"/>
                    <a:pt x="4800" y="4270"/>
                  </a:cubicBezTo>
                  <a:cubicBezTo>
                    <a:pt x="4533" y="5024"/>
                    <a:pt x="4533" y="6028"/>
                    <a:pt x="4533" y="6782"/>
                  </a:cubicBezTo>
                  <a:cubicBezTo>
                    <a:pt x="4533" y="7787"/>
                    <a:pt x="4267" y="8540"/>
                    <a:pt x="4267" y="9545"/>
                  </a:cubicBezTo>
                  <a:cubicBezTo>
                    <a:pt x="4267" y="10801"/>
                    <a:pt x="4267" y="11805"/>
                    <a:pt x="4533" y="12810"/>
                  </a:cubicBezTo>
                  <a:cubicBezTo>
                    <a:pt x="4800" y="13815"/>
                    <a:pt x="5067" y="14819"/>
                    <a:pt x="5867" y="15573"/>
                  </a:cubicBezTo>
                  <a:cubicBezTo>
                    <a:pt x="6400" y="16326"/>
                    <a:pt x="7200" y="17080"/>
                    <a:pt x="8267" y="17331"/>
                  </a:cubicBezTo>
                  <a:cubicBezTo>
                    <a:pt x="9333" y="17582"/>
                    <a:pt x="10667" y="18084"/>
                    <a:pt x="12000" y="18084"/>
                  </a:cubicBezTo>
                  <a:cubicBezTo>
                    <a:pt x="12800" y="18084"/>
                    <a:pt x="13600" y="17833"/>
                    <a:pt x="14400" y="17582"/>
                  </a:cubicBezTo>
                  <a:cubicBezTo>
                    <a:pt x="14933" y="17331"/>
                    <a:pt x="15733" y="16828"/>
                    <a:pt x="16000" y="16326"/>
                  </a:cubicBezTo>
                  <a:cubicBezTo>
                    <a:pt x="16533" y="15824"/>
                    <a:pt x="16800" y="15070"/>
                    <a:pt x="17067" y="14568"/>
                  </a:cubicBezTo>
                  <a:cubicBezTo>
                    <a:pt x="17333" y="13814"/>
                    <a:pt x="17333" y="13061"/>
                    <a:pt x="17333" y="12307"/>
                  </a:cubicBezTo>
                  <a:cubicBezTo>
                    <a:pt x="17333" y="11554"/>
                    <a:pt x="17333" y="10800"/>
                    <a:pt x="17067" y="9796"/>
                  </a:cubicBezTo>
                  <a:cubicBezTo>
                    <a:pt x="16800" y="9042"/>
                    <a:pt x="16533" y="8289"/>
                    <a:pt x="16267" y="7535"/>
                  </a:cubicBezTo>
                  <a:cubicBezTo>
                    <a:pt x="16000" y="6782"/>
                    <a:pt x="15733" y="6028"/>
                    <a:pt x="15200" y="5275"/>
                  </a:cubicBezTo>
                  <a:cubicBezTo>
                    <a:pt x="14667" y="4521"/>
                    <a:pt x="14400" y="3768"/>
                    <a:pt x="13867" y="3014"/>
                  </a:cubicBezTo>
                  <a:cubicBezTo>
                    <a:pt x="13600" y="2763"/>
                    <a:pt x="13600" y="2261"/>
                    <a:pt x="13600" y="2009"/>
                  </a:cubicBezTo>
                  <a:cubicBezTo>
                    <a:pt x="13600" y="1507"/>
                    <a:pt x="13867" y="1005"/>
                    <a:pt x="14400" y="753"/>
                  </a:cubicBezTo>
                  <a:lnTo>
                    <a:pt x="15200" y="251"/>
                  </a:lnTo>
                  <a:cubicBezTo>
                    <a:pt x="15467" y="0"/>
                    <a:pt x="16000" y="0"/>
                    <a:pt x="16267" y="0"/>
                  </a:cubicBezTo>
                  <a:cubicBezTo>
                    <a:pt x="16800" y="0"/>
                    <a:pt x="17067" y="251"/>
                    <a:pt x="17600" y="753"/>
                  </a:cubicBezTo>
                  <a:cubicBezTo>
                    <a:pt x="18133" y="1507"/>
                    <a:pt x="18667" y="2512"/>
                    <a:pt x="19200" y="3265"/>
                  </a:cubicBezTo>
                  <a:cubicBezTo>
                    <a:pt x="19733" y="4019"/>
                    <a:pt x="20000" y="5023"/>
                    <a:pt x="20533" y="6028"/>
                  </a:cubicBezTo>
                  <a:cubicBezTo>
                    <a:pt x="20800" y="7033"/>
                    <a:pt x="21067" y="7786"/>
                    <a:pt x="21333" y="8791"/>
                  </a:cubicBezTo>
                  <a:cubicBezTo>
                    <a:pt x="21600" y="9795"/>
                    <a:pt x="21600" y="10800"/>
                    <a:pt x="21600" y="11805"/>
                  </a:cubicBezTo>
                  <a:cubicBezTo>
                    <a:pt x="21600" y="13312"/>
                    <a:pt x="21333" y="14567"/>
                    <a:pt x="20800" y="15823"/>
                  </a:cubicBezTo>
                  <a:cubicBezTo>
                    <a:pt x="20267" y="17079"/>
                    <a:pt x="19467" y="18084"/>
                    <a:pt x="18667" y="18837"/>
                  </a:cubicBezTo>
                  <a:cubicBezTo>
                    <a:pt x="17600" y="19591"/>
                    <a:pt x="16533" y="20344"/>
                    <a:pt x="15200" y="20847"/>
                  </a:cubicBezTo>
                  <a:cubicBezTo>
                    <a:pt x="13867" y="21349"/>
                    <a:pt x="12533" y="21600"/>
                    <a:pt x="10933" y="21600"/>
                  </a:cubicBezTo>
                  <a:cubicBezTo>
                    <a:pt x="9067" y="21600"/>
                    <a:pt x="7733" y="21349"/>
                    <a:pt x="6400" y="20847"/>
                  </a:cubicBezTo>
                  <a:cubicBezTo>
                    <a:pt x="5067" y="20344"/>
                    <a:pt x="4000" y="19591"/>
                    <a:pt x="2933" y="18586"/>
                  </a:cubicBezTo>
                  <a:cubicBezTo>
                    <a:pt x="2133" y="17581"/>
                    <a:pt x="1333" y="16325"/>
                    <a:pt x="800" y="15070"/>
                  </a:cubicBezTo>
                  <a:cubicBezTo>
                    <a:pt x="267" y="13814"/>
                    <a:pt x="0" y="12307"/>
                    <a:pt x="0" y="10549"/>
                  </a:cubicBezTo>
                  <a:cubicBezTo>
                    <a:pt x="0" y="9544"/>
                    <a:pt x="0" y="8288"/>
                    <a:pt x="267" y="7284"/>
                  </a:cubicBezTo>
                  <a:cubicBezTo>
                    <a:pt x="267" y="5778"/>
                    <a:pt x="533" y="4773"/>
                    <a:pt x="800" y="37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E9923458-9D17-574A-87AA-79D06B3C17BF}"/>
                </a:ext>
              </a:extLst>
            </p:cNvPr>
            <p:cNvSpPr/>
            <p:nvPr/>
          </p:nvSpPr>
          <p:spPr>
            <a:xfrm>
              <a:off x="6261099" y="8750300"/>
              <a:ext cx="87631" cy="11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2" y="12910"/>
                  </a:moveTo>
                  <a:cubicBezTo>
                    <a:pt x="5322" y="13654"/>
                    <a:pt x="5635" y="14399"/>
                    <a:pt x="5948" y="15144"/>
                  </a:cubicBezTo>
                  <a:cubicBezTo>
                    <a:pt x="6574" y="15889"/>
                    <a:pt x="6887" y="16386"/>
                    <a:pt x="7826" y="16882"/>
                  </a:cubicBezTo>
                  <a:cubicBezTo>
                    <a:pt x="8452" y="17379"/>
                    <a:pt x="9391" y="17627"/>
                    <a:pt x="10330" y="18124"/>
                  </a:cubicBezTo>
                  <a:cubicBezTo>
                    <a:pt x="11270" y="18372"/>
                    <a:pt x="12209" y="18620"/>
                    <a:pt x="13461" y="18620"/>
                  </a:cubicBezTo>
                  <a:cubicBezTo>
                    <a:pt x="13774" y="18620"/>
                    <a:pt x="14087" y="18620"/>
                    <a:pt x="14400" y="18620"/>
                  </a:cubicBezTo>
                  <a:cubicBezTo>
                    <a:pt x="14713" y="18620"/>
                    <a:pt x="15026" y="18620"/>
                    <a:pt x="15339" y="18372"/>
                  </a:cubicBezTo>
                  <a:cubicBezTo>
                    <a:pt x="15652" y="18372"/>
                    <a:pt x="15965" y="18124"/>
                    <a:pt x="15965" y="17875"/>
                  </a:cubicBezTo>
                  <a:cubicBezTo>
                    <a:pt x="16278" y="17627"/>
                    <a:pt x="16278" y="17379"/>
                    <a:pt x="16278" y="17131"/>
                  </a:cubicBezTo>
                  <a:cubicBezTo>
                    <a:pt x="16278" y="16634"/>
                    <a:pt x="15965" y="16137"/>
                    <a:pt x="15652" y="15641"/>
                  </a:cubicBezTo>
                  <a:cubicBezTo>
                    <a:pt x="15026" y="15144"/>
                    <a:pt x="14713" y="14648"/>
                    <a:pt x="13774" y="14151"/>
                  </a:cubicBezTo>
                  <a:cubicBezTo>
                    <a:pt x="13148" y="13655"/>
                    <a:pt x="12209" y="13158"/>
                    <a:pt x="11270" y="12662"/>
                  </a:cubicBezTo>
                  <a:cubicBezTo>
                    <a:pt x="10330" y="12165"/>
                    <a:pt x="9391" y="11669"/>
                    <a:pt x="8139" y="11172"/>
                  </a:cubicBezTo>
                  <a:cubicBezTo>
                    <a:pt x="7200" y="10676"/>
                    <a:pt x="6261" y="10179"/>
                    <a:pt x="5009" y="9683"/>
                  </a:cubicBezTo>
                  <a:cubicBezTo>
                    <a:pt x="4070" y="9186"/>
                    <a:pt x="3130" y="8689"/>
                    <a:pt x="2504" y="8193"/>
                  </a:cubicBezTo>
                  <a:cubicBezTo>
                    <a:pt x="1878" y="7696"/>
                    <a:pt x="1252" y="7200"/>
                    <a:pt x="626" y="6703"/>
                  </a:cubicBezTo>
                  <a:cubicBezTo>
                    <a:pt x="0" y="6207"/>
                    <a:pt x="0" y="5710"/>
                    <a:pt x="0" y="5214"/>
                  </a:cubicBezTo>
                  <a:cubicBezTo>
                    <a:pt x="0" y="4717"/>
                    <a:pt x="313" y="4221"/>
                    <a:pt x="626" y="3724"/>
                  </a:cubicBezTo>
                  <a:cubicBezTo>
                    <a:pt x="939" y="3228"/>
                    <a:pt x="1252" y="2979"/>
                    <a:pt x="1878" y="2483"/>
                  </a:cubicBezTo>
                  <a:cubicBezTo>
                    <a:pt x="2504" y="2235"/>
                    <a:pt x="3130" y="1738"/>
                    <a:pt x="3757" y="1490"/>
                  </a:cubicBezTo>
                  <a:cubicBezTo>
                    <a:pt x="4383" y="1241"/>
                    <a:pt x="5322" y="993"/>
                    <a:pt x="5948" y="745"/>
                  </a:cubicBezTo>
                  <a:cubicBezTo>
                    <a:pt x="6574" y="497"/>
                    <a:pt x="7513" y="497"/>
                    <a:pt x="8452" y="248"/>
                  </a:cubicBezTo>
                  <a:cubicBezTo>
                    <a:pt x="9391" y="248"/>
                    <a:pt x="10017" y="0"/>
                    <a:pt x="10644" y="0"/>
                  </a:cubicBezTo>
                  <a:cubicBezTo>
                    <a:pt x="11270" y="0"/>
                    <a:pt x="11896" y="0"/>
                    <a:pt x="12522" y="0"/>
                  </a:cubicBezTo>
                  <a:cubicBezTo>
                    <a:pt x="13148" y="0"/>
                    <a:pt x="13774" y="0"/>
                    <a:pt x="14400" y="248"/>
                  </a:cubicBezTo>
                  <a:cubicBezTo>
                    <a:pt x="15026" y="248"/>
                    <a:pt x="15339" y="496"/>
                    <a:pt x="15652" y="745"/>
                  </a:cubicBezTo>
                  <a:cubicBezTo>
                    <a:pt x="15965" y="993"/>
                    <a:pt x="16278" y="1241"/>
                    <a:pt x="16278" y="1490"/>
                  </a:cubicBezTo>
                  <a:cubicBezTo>
                    <a:pt x="16278" y="1490"/>
                    <a:pt x="16278" y="1738"/>
                    <a:pt x="16278" y="1986"/>
                  </a:cubicBezTo>
                  <a:cubicBezTo>
                    <a:pt x="16278" y="2234"/>
                    <a:pt x="15965" y="2483"/>
                    <a:pt x="15965" y="2731"/>
                  </a:cubicBezTo>
                  <a:cubicBezTo>
                    <a:pt x="15652" y="2979"/>
                    <a:pt x="15339" y="3476"/>
                    <a:pt x="15339" y="3476"/>
                  </a:cubicBezTo>
                  <a:cubicBezTo>
                    <a:pt x="15026" y="3724"/>
                    <a:pt x="14713" y="3724"/>
                    <a:pt x="14087" y="3724"/>
                  </a:cubicBezTo>
                  <a:cubicBezTo>
                    <a:pt x="13461" y="3724"/>
                    <a:pt x="12835" y="3724"/>
                    <a:pt x="11896" y="3476"/>
                  </a:cubicBezTo>
                  <a:cubicBezTo>
                    <a:pt x="11270" y="3476"/>
                    <a:pt x="10330" y="3228"/>
                    <a:pt x="9704" y="3228"/>
                  </a:cubicBezTo>
                  <a:cubicBezTo>
                    <a:pt x="9391" y="3228"/>
                    <a:pt x="8765" y="3228"/>
                    <a:pt x="8452" y="3228"/>
                  </a:cubicBezTo>
                  <a:cubicBezTo>
                    <a:pt x="8139" y="3228"/>
                    <a:pt x="7826" y="3228"/>
                    <a:pt x="7200" y="3476"/>
                  </a:cubicBezTo>
                  <a:cubicBezTo>
                    <a:pt x="6887" y="3476"/>
                    <a:pt x="6574" y="3724"/>
                    <a:pt x="6261" y="3724"/>
                  </a:cubicBezTo>
                  <a:cubicBezTo>
                    <a:pt x="5948" y="3972"/>
                    <a:pt x="5948" y="3972"/>
                    <a:pt x="5948" y="4221"/>
                  </a:cubicBezTo>
                  <a:cubicBezTo>
                    <a:pt x="5948" y="4469"/>
                    <a:pt x="6261" y="4717"/>
                    <a:pt x="6574" y="4965"/>
                  </a:cubicBezTo>
                  <a:cubicBezTo>
                    <a:pt x="6887" y="5214"/>
                    <a:pt x="7513" y="5710"/>
                    <a:pt x="8452" y="5959"/>
                  </a:cubicBezTo>
                  <a:cubicBezTo>
                    <a:pt x="9078" y="6207"/>
                    <a:pt x="10017" y="6703"/>
                    <a:pt x="10957" y="7200"/>
                  </a:cubicBezTo>
                  <a:cubicBezTo>
                    <a:pt x="11896" y="7697"/>
                    <a:pt x="12835" y="8193"/>
                    <a:pt x="13774" y="8690"/>
                  </a:cubicBezTo>
                  <a:cubicBezTo>
                    <a:pt x="14713" y="9186"/>
                    <a:pt x="15652" y="9683"/>
                    <a:pt x="16591" y="10179"/>
                  </a:cubicBezTo>
                  <a:cubicBezTo>
                    <a:pt x="17530" y="10676"/>
                    <a:pt x="18470" y="11421"/>
                    <a:pt x="19096" y="11917"/>
                  </a:cubicBezTo>
                  <a:cubicBezTo>
                    <a:pt x="19722" y="12662"/>
                    <a:pt x="20348" y="13159"/>
                    <a:pt x="20974" y="13903"/>
                  </a:cubicBezTo>
                  <a:cubicBezTo>
                    <a:pt x="21287" y="14648"/>
                    <a:pt x="21600" y="15393"/>
                    <a:pt x="21600" y="16138"/>
                  </a:cubicBezTo>
                  <a:cubicBezTo>
                    <a:pt x="21600" y="17131"/>
                    <a:pt x="21287" y="17876"/>
                    <a:pt x="20661" y="18621"/>
                  </a:cubicBezTo>
                  <a:cubicBezTo>
                    <a:pt x="20035" y="19365"/>
                    <a:pt x="19409" y="19862"/>
                    <a:pt x="18470" y="20359"/>
                  </a:cubicBezTo>
                  <a:cubicBezTo>
                    <a:pt x="17530" y="20855"/>
                    <a:pt x="16591" y="21103"/>
                    <a:pt x="15652" y="21352"/>
                  </a:cubicBezTo>
                  <a:cubicBezTo>
                    <a:pt x="14713" y="21600"/>
                    <a:pt x="13774" y="21600"/>
                    <a:pt x="12835" y="21600"/>
                  </a:cubicBezTo>
                  <a:cubicBezTo>
                    <a:pt x="11896" y="21600"/>
                    <a:pt x="10957" y="21600"/>
                    <a:pt x="10017" y="21352"/>
                  </a:cubicBezTo>
                  <a:cubicBezTo>
                    <a:pt x="9078" y="21104"/>
                    <a:pt x="8139" y="20855"/>
                    <a:pt x="7200" y="20607"/>
                  </a:cubicBezTo>
                  <a:cubicBezTo>
                    <a:pt x="6261" y="20359"/>
                    <a:pt x="5322" y="19862"/>
                    <a:pt x="4696" y="19366"/>
                  </a:cubicBezTo>
                  <a:cubicBezTo>
                    <a:pt x="3757" y="18869"/>
                    <a:pt x="3131" y="18372"/>
                    <a:pt x="2504" y="17876"/>
                  </a:cubicBezTo>
                  <a:cubicBezTo>
                    <a:pt x="1878" y="17379"/>
                    <a:pt x="1565" y="16635"/>
                    <a:pt x="1252" y="15890"/>
                  </a:cubicBezTo>
                  <a:cubicBezTo>
                    <a:pt x="939" y="15145"/>
                    <a:pt x="626" y="14400"/>
                    <a:pt x="626" y="13655"/>
                  </a:cubicBezTo>
                  <a:cubicBezTo>
                    <a:pt x="626" y="13407"/>
                    <a:pt x="626" y="12910"/>
                    <a:pt x="626" y="12662"/>
                  </a:cubicBezTo>
                  <a:cubicBezTo>
                    <a:pt x="626" y="12414"/>
                    <a:pt x="626" y="12165"/>
                    <a:pt x="939" y="11917"/>
                  </a:cubicBezTo>
                  <a:cubicBezTo>
                    <a:pt x="939" y="11669"/>
                    <a:pt x="1252" y="11421"/>
                    <a:pt x="1565" y="11421"/>
                  </a:cubicBezTo>
                  <a:cubicBezTo>
                    <a:pt x="1878" y="11172"/>
                    <a:pt x="2192" y="11172"/>
                    <a:pt x="2504" y="11172"/>
                  </a:cubicBezTo>
                  <a:cubicBezTo>
                    <a:pt x="2504" y="11172"/>
                    <a:pt x="2818" y="11172"/>
                    <a:pt x="2818" y="11172"/>
                  </a:cubicBezTo>
                  <a:cubicBezTo>
                    <a:pt x="3131" y="11172"/>
                    <a:pt x="3131" y="11172"/>
                    <a:pt x="3757" y="11421"/>
                  </a:cubicBezTo>
                  <a:cubicBezTo>
                    <a:pt x="4070" y="11421"/>
                    <a:pt x="4696" y="11669"/>
                    <a:pt x="5009" y="11917"/>
                  </a:cubicBezTo>
                  <a:cubicBezTo>
                    <a:pt x="5009" y="12165"/>
                    <a:pt x="5322" y="12413"/>
                    <a:pt x="5322" y="1291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BD3BFF28-9D46-8246-894E-4E5918C34B96}"/>
                </a:ext>
              </a:extLst>
            </p:cNvPr>
            <p:cNvSpPr/>
            <p:nvPr/>
          </p:nvSpPr>
          <p:spPr>
            <a:xfrm>
              <a:off x="4737099" y="8394699"/>
              <a:ext cx="1762896" cy="65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305" extrusionOk="0">
                  <a:moveTo>
                    <a:pt x="0" y="10264"/>
                  </a:moveTo>
                  <a:cubicBezTo>
                    <a:pt x="16" y="9809"/>
                    <a:pt x="47" y="9314"/>
                    <a:pt x="62" y="8859"/>
                  </a:cubicBezTo>
                  <a:cubicBezTo>
                    <a:pt x="78" y="8529"/>
                    <a:pt x="62" y="8199"/>
                    <a:pt x="62" y="7868"/>
                  </a:cubicBezTo>
                  <a:cubicBezTo>
                    <a:pt x="47" y="7538"/>
                    <a:pt x="16" y="7207"/>
                    <a:pt x="31" y="6877"/>
                  </a:cubicBezTo>
                  <a:cubicBezTo>
                    <a:pt x="31" y="6588"/>
                    <a:pt x="78" y="6299"/>
                    <a:pt x="124" y="6010"/>
                  </a:cubicBezTo>
                  <a:cubicBezTo>
                    <a:pt x="311" y="5019"/>
                    <a:pt x="591" y="4275"/>
                    <a:pt x="980" y="3862"/>
                  </a:cubicBezTo>
                  <a:cubicBezTo>
                    <a:pt x="1089" y="3738"/>
                    <a:pt x="1182" y="3573"/>
                    <a:pt x="1275" y="3449"/>
                  </a:cubicBezTo>
                  <a:cubicBezTo>
                    <a:pt x="1462" y="3160"/>
                    <a:pt x="1633" y="2912"/>
                    <a:pt x="1866" y="2912"/>
                  </a:cubicBezTo>
                  <a:cubicBezTo>
                    <a:pt x="1944" y="2912"/>
                    <a:pt x="2006" y="2788"/>
                    <a:pt x="2084" y="2747"/>
                  </a:cubicBezTo>
                  <a:cubicBezTo>
                    <a:pt x="2255" y="2623"/>
                    <a:pt x="2426" y="2458"/>
                    <a:pt x="2597" y="2334"/>
                  </a:cubicBezTo>
                  <a:cubicBezTo>
                    <a:pt x="3095" y="1962"/>
                    <a:pt x="3608" y="1756"/>
                    <a:pt x="4121" y="1715"/>
                  </a:cubicBezTo>
                  <a:cubicBezTo>
                    <a:pt x="4276" y="1715"/>
                    <a:pt x="4448" y="1591"/>
                    <a:pt x="4603" y="1591"/>
                  </a:cubicBezTo>
                  <a:cubicBezTo>
                    <a:pt x="4930" y="1549"/>
                    <a:pt x="5256" y="1549"/>
                    <a:pt x="5567" y="1425"/>
                  </a:cubicBezTo>
                  <a:cubicBezTo>
                    <a:pt x="5878" y="1302"/>
                    <a:pt x="6158" y="1384"/>
                    <a:pt x="6469" y="1425"/>
                  </a:cubicBezTo>
                  <a:cubicBezTo>
                    <a:pt x="6749" y="1467"/>
                    <a:pt x="7013" y="1302"/>
                    <a:pt x="7293" y="1260"/>
                  </a:cubicBezTo>
                  <a:cubicBezTo>
                    <a:pt x="7480" y="1219"/>
                    <a:pt x="7651" y="1136"/>
                    <a:pt x="7838" y="1178"/>
                  </a:cubicBezTo>
                  <a:cubicBezTo>
                    <a:pt x="8366" y="1219"/>
                    <a:pt x="8879" y="1095"/>
                    <a:pt x="9408" y="847"/>
                  </a:cubicBezTo>
                  <a:cubicBezTo>
                    <a:pt x="9657" y="723"/>
                    <a:pt x="9921" y="765"/>
                    <a:pt x="10170" y="682"/>
                  </a:cubicBezTo>
                  <a:cubicBezTo>
                    <a:pt x="10372" y="641"/>
                    <a:pt x="10575" y="558"/>
                    <a:pt x="10761" y="517"/>
                  </a:cubicBezTo>
                  <a:cubicBezTo>
                    <a:pt x="11025" y="434"/>
                    <a:pt x="11290" y="393"/>
                    <a:pt x="11554" y="352"/>
                  </a:cubicBezTo>
                  <a:cubicBezTo>
                    <a:pt x="11648" y="352"/>
                    <a:pt x="11741" y="352"/>
                    <a:pt x="11834" y="310"/>
                  </a:cubicBezTo>
                  <a:cubicBezTo>
                    <a:pt x="12067" y="145"/>
                    <a:pt x="12301" y="104"/>
                    <a:pt x="12549" y="104"/>
                  </a:cubicBezTo>
                  <a:cubicBezTo>
                    <a:pt x="12658" y="104"/>
                    <a:pt x="12783" y="63"/>
                    <a:pt x="12892" y="21"/>
                  </a:cubicBezTo>
                  <a:cubicBezTo>
                    <a:pt x="13000" y="21"/>
                    <a:pt x="13094" y="-20"/>
                    <a:pt x="13203" y="21"/>
                  </a:cubicBezTo>
                  <a:cubicBezTo>
                    <a:pt x="13343" y="21"/>
                    <a:pt x="13467" y="63"/>
                    <a:pt x="13607" y="63"/>
                  </a:cubicBezTo>
                  <a:cubicBezTo>
                    <a:pt x="13856" y="63"/>
                    <a:pt x="14105" y="104"/>
                    <a:pt x="14353" y="104"/>
                  </a:cubicBezTo>
                  <a:cubicBezTo>
                    <a:pt x="14447" y="104"/>
                    <a:pt x="14540" y="145"/>
                    <a:pt x="14633" y="104"/>
                  </a:cubicBezTo>
                  <a:cubicBezTo>
                    <a:pt x="15146" y="-144"/>
                    <a:pt x="15644" y="104"/>
                    <a:pt x="16142" y="310"/>
                  </a:cubicBezTo>
                  <a:cubicBezTo>
                    <a:pt x="16515" y="476"/>
                    <a:pt x="16841" y="930"/>
                    <a:pt x="17168" y="1384"/>
                  </a:cubicBezTo>
                  <a:cubicBezTo>
                    <a:pt x="17308" y="1591"/>
                    <a:pt x="17432" y="1880"/>
                    <a:pt x="17510" y="2293"/>
                  </a:cubicBezTo>
                  <a:cubicBezTo>
                    <a:pt x="17635" y="2830"/>
                    <a:pt x="17790" y="3325"/>
                    <a:pt x="17899" y="3903"/>
                  </a:cubicBezTo>
                  <a:cubicBezTo>
                    <a:pt x="18054" y="4729"/>
                    <a:pt x="18163" y="5638"/>
                    <a:pt x="18225" y="6588"/>
                  </a:cubicBezTo>
                  <a:cubicBezTo>
                    <a:pt x="18225" y="6671"/>
                    <a:pt x="18241" y="6794"/>
                    <a:pt x="18241" y="6877"/>
                  </a:cubicBezTo>
                  <a:cubicBezTo>
                    <a:pt x="18288" y="7455"/>
                    <a:pt x="18443" y="7703"/>
                    <a:pt x="18676" y="7620"/>
                  </a:cubicBezTo>
                  <a:cubicBezTo>
                    <a:pt x="19298" y="7290"/>
                    <a:pt x="19874" y="7538"/>
                    <a:pt x="20418" y="8364"/>
                  </a:cubicBezTo>
                  <a:cubicBezTo>
                    <a:pt x="20543" y="8570"/>
                    <a:pt x="20651" y="8777"/>
                    <a:pt x="20729" y="9149"/>
                  </a:cubicBezTo>
                  <a:cubicBezTo>
                    <a:pt x="20791" y="9438"/>
                    <a:pt x="20869" y="9768"/>
                    <a:pt x="20916" y="10098"/>
                  </a:cubicBezTo>
                  <a:cubicBezTo>
                    <a:pt x="21118" y="11461"/>
                    <a:pt x="21305" y="12866"/>
                    <a:pt x="21429" y="14270"/>
                  </a:cubicBezTo>
                  <a:cubicBezTo>
                    <a:pt x="21507" y="15096"/>
                    <a:pt x="21569" y="15922"/>
                    <a:pt x="21584" y="16789"/>
                  </a:cubicBezTo>
                  <a:cubicBezTo>
                    <a:pt x="21600" y="17532"/>
                    <a:pt x="21507" y="17904"/>
                    <a:pt x="21258" y="18234"/>
                  </a:cubicBezTo>
                  <a:cubicBezTo>
                    <a:pt x="20776" y="18854"/>
                    <a:pt x="20294" y="18895"/>
                    <a:pt x="19781" y="18606"/>
                  </a:cubicBezTo>
                  <a:cubicBezTo>
                    <a:pt x="19672" y="18565"/>
                    <a:pt x="19547" y="18524"/>
                    <a:pt x="19438" y="18565"/>
                  </a:cubicBezTo>
                  <a:cubicBezTo>
                    <a:pt x="19221" y="18606"/>
                    <a:pt x="19019" y="18606"/>
                    <a:pt x="18816" y="18441"/>
                  </a:cubicBezTo>
                  <a:cubicBezTo>
                    <a:pt x="18708" y="18358"/>
                    <a:pt x="18583" y="18317"/>
                    <a:pt x="18474" y="18400"/>
                  </a:cubicBezTo>
                  <a:cubicBezTo>
                    <a:pt x="17899" y="18771"/>
                    <a:pt x="17292" y="18689"/>
                    <a:pt x="16717" y="18937"/>
                  </a:cubicBezTo>
                  <a:cubicBezTo>
                    <a:pt x="16437" y="19061"/>
                    <a:pt x="16157" y="19061"/>
                    <a:pt x="15877" y="19308"/>
                  </a:cubicBezTo>
                  <a:cubicBezTo>
                    <a:pt x="15629" y="19515"/>
                    <a:pt x="15426" y="19184"/>
                    <a:pt x="15271" y="18689"/>
                  </a:cubicBezTo>
                  <a:cubicBezTo>
                    <a:pt x="15162" y="18358"/>
                    <a:pt x="15100" y="17987"/>
                    <a:pt x="15069" y="17532"/>
                  </a:cubicBezTo>
                  <a:cubicBezTo>
                    <a:pt x="15038" y="17119"/>
                    <a:pt x="14975" y="16706"/>
                    <a:pt x="14898" y="16335"/>
                  </a:cubicBezTo>
                  <a:cubicBezTo>
                    <a:pt x="14711" y="15344"/>
                    <a:pt x="14416" y="14683"/>
                    <a:pt x="13980" y="14435"/>
                  </a:cubicBezTo>
                  <a:cubicBezTo>
                    <a:pt x="13685" y="14270"/>
                    <a:pt x="13389" y="14063"/>
                    <a:pt x="13078" y="14187"/>
                  </a:cubicBezTo>
                  <a:cubicBezTo>
                    <a:pt x="12721" y="14311"/>
                    <a:pt x="12456" y="14807"/>
                    <a:pt x="12223" y="15467"/>
                  </a:cubicBezTo>
                  <a:cubicBezTo>
                    <a:pt x="12114" y="15757"/>
                    <a:pt x="12036" y="16087"/>
                    <a:pt x="11943" y="16417"/>
                  </a:cubicBezTo>
                  <a:cubicBezTo>
                    <a:pt x="11834" y="16748"/>
                    <a:pt x="11756" y="17119"/>
                    <a:pt x="11756" y="17574"/>
                  </a:cubicBezTo>
                  <a:cubicBezTo>
                    <a:pt x="11741" y="18152"/>
                    <a:pt x="11616" y="18441"/>
                    <a:pt x="11430" y="18565"/>
                  </a:cubicBezTo>
                  <a:cubicBezTo>
                    <a:pt x="11212" y="18730"/>
                    <a:pt x="10979" y="18771"/>
                    <a:pt x="10746" y="18771"/>
                  </a:cubicBezTo>
                  <a:cubicBezTo>
                    <a:pt x="10077" y="18771"/>
                    <a:pt x="9408" y="18771"/>
                    <a:pt x="8755" y="19102"/>
                  </a:cubicBezTo>
                  <a:cubicBezTo>
                    <a:pt x="8366" y="19267"/>
                    <a:pt x="7962" y="19350"/>
                    <a:pt x="7558" y="19474"/>
                  </a:cubicBezTo>
                  <a:cubicBezTo>
                    <a:pt x="7449" y="19515"/>
                    <a:pt x="7324" y="19556"/>
                    <a:pt x="7216" y="19639"/>
                  </a:cubicBezTo>
                  <a:cubicBezTo>
                    <a:pt x="7091" y="19721"/>
                    <a:pt x="6967" y="19721"/>
                    <a:pt x="6842" y="19597"/>
                  </a:cubicBezTo>
                  <a:cubicBezTo>
                    <a:pt x="6625" y="19391"/>
                    <a:pt x="6485" y="18978"/>
                    <a:pt x="6500" y="18358"/>
                  </a:cubicBezTo>
                  <a:cubicBezTo>
                    <a:pt x="6516" y="17739"/>
                    <a:pt x="6422" y="17326"/>
                    <a:pt x="6267" y="16872"/>
                  </a:cubicBezTo>
                  <a:cubicBezTo>
                    <a:pt x="6111" y="16417"/>
                    <a:pt x="5987" y="15839"/>
                    <a:pt x="5832" y="15385"/>
                  </a:cubicBezTo>
                  <a:cubicBezTo>
                    <a:pt x="5474" y="14270"/>
                    <a:pt x="5023" y="13857"/>
                    <a:pt x="4479" y="13898"/>
                  </a:cubicBezTo>
                  <a:cubicBezTo>
                    <a:pt x="4028" y="13939"/>
                    <a:pt x="3623" y="14435"/>
                    <a:pt x="3235" y="14972"/>
                  </a:cubicBezTo>
                  <a:cubicBezTo>
                    <a:pt x="3001" y="15302"/>
                    <a:pt x="2846" y="15757"/>
                    <a:pt x="2784" y="16459"/>
                  </a:cubicBezTo>
                  <a:cubicBezTo>
                    <a:pt x="2768" y="16665"/>
                    <a:pt x="2737" y="16872"/>
                    <a:pt x="2706" y="17037"/>
                  </a:cubicBezTo>
                  <a:cubicBezTo>
                    <a:pt x="2628" y="17450"/>
                    <a:pt x="2628" y="17863"/>
                    <a:pt x="2659" y="18317"/>
                  </a:cubicBezTo>
                  <a:cubicBezTo>
                    <a:pt x="2675" y="18606"/>
                    <a:pt x="2706" y="18895"/>
                    <a:pt x="2706" y="19226"/>
                  </a:cubicBezTo>
                  <a:cubicBezTo>
                    <a:pt x="2737" y="20134"/>
                    <a:pt x="2488" y="20836"/>
                    <a:pt x="2162" y="20754"/>
                  </a:cubicBezTo>
                  <a:cubicBezTo>
                    <a:pt x="1975" y="20713"/>
                    <a:pt x="1819" y="20795"/>
                    <a:pt x="1664" y="20919"/>
                  </a:cubicBezTo>
                  <a:cubicBezTo>
                    <a:pt x="1508" y="21002"/>
                    <a:pt x="1353" y="21126"/>
                    <a:pt x="1197" y="21249"/>
                  </a:cubicBezTo>
                  <a:cubicBezTo>
                    <a:pt x="886" y="21456"/>
                    <a:pt x="606" y="21084"/>
                    <a:pt x="513" y="20258"/>
                  </a:cubicBezTo>
                  <a:cubicBezTo>
                    <a:pt x="482" y="20010"/>
                    <a:pt x="451" y="19721"/>
                    <a:pt x="451" y="19432"/>
                  </a:cubicBezTo>
                  <a:cubicBezTo>
                    <a:pt x="467" y="18606"/>
                    <a:pt x="389" y="17822"/>
                    <a:pt x="342" y="17037"/>
                  </a:cubicBezTo>
                  <a:cubicBezTo>
                    <a:pt x="295" y="16252"/>
                    <a:pt x="264" y="15467"/>
                    <a:pt x="218" y="14724"/>
                  </a:cubicBezTo>
                  <a:cubicBezTo>
                    <a:pt x="171" y="13857"/>
                    <a:pt x="109" y="13031"/>
                    <a:pt x="62" y="12163"/>
                  </a:cubicBezTo>
                  <a:cubicBezTo>
                    <a:pt x="47" y="11337"/>
                    <a:pt x="31" y="10801"/>
                    <a:pt x="0" y="10264"/>
                  </a:cubicBezTo>
                  <a:close/>
                  <a:moveTo>
                    <a:pt x="669" y="11007"/>
                  </a:moveTo>
                  <a:cubicBezTo>
                    <a:pt x="669" y="11007"/>
                    <a:pt x="653" y="11007"/>
                    <a:pt x="653" y="11007"/>
                  </a:cubicBezTo>
                  <a:cubicBezTo>
                    <a:pt x="669" y="11585"/>
                    <a:pt x="684" y="12163"/>
                    <a:pt x="715" y="12742"/>
                  </a:cubicBezTo>
                  <a:cubicBezTo>
                    <a:pt x="762" y="13815"/>
                    <a:pt x="809" y="14889"/>
                    <a:pt x="855" y="15963"/>
                  </a:cubicBezTo>
                  <a:cubicBezTo>
                    <a:pt x="855" y="16087"/>
                    <a:pt x="871" y="16211"/>
                    <a:pt x="886" y="16335"/>
                  </a:cubicBezTo>
                  <a:cubicBezTo>
                    <a:pt x="964" y="16913"/>
                    <a:pt x="995" y="17533"/>
                    <a:pt x="995" y="18111"/>
                  </a:cubicBezTo>
                  <a:cubicBezTo>
                    <a:pt x="995" y="18482"/>
                    <a:pt x="1011" y="18854"/>
                    <a:pt x="1026" y="19267"/>
                  </a:cubicBezTo>
                  <a:cubicBezTo>
                    <a:pt x="1026" y="19432"/>
                    <a:pt x="1057" y="19556"/>
                    <a:pt x="1135" y="19515"/>
                  </a:cubicBezTo>
                  <a:cubicBezTo>
                    <a:pt x="1306" y="19432"/>
                    <a:pt x="1477" y="19391"/>
                    <a:pt x="1633" y="19226"/>
                  </a:cubicBezTo>
                  <a:cubicBezTo>
                    <a:pt x="2022" y="18895"/>
                    <a:pt x="2084" y="18689"/>
                    <a:pt x="2084" y="17574"/>
                  </a:cubicBezTo>
                  <a:cubicBezTo>
                    <a:pt x="2084" y="17532"/>
                    <a:pt x="2084" y="17491"/>
                    <a:pt x="2084" y="17409"/>
                  </a:cubicBezTo>
                  <a:cubicBezTo>
                    <a:pt x="2068" y="16665"/>
                    <a:pt x="2146" y="16004"/>
                    <a:pt x="2239" y="15344"/>
                  </a:cubicBezTo>
                  <a:cubicBezTo>
                    <a:pt x="2333" y="14683"/>
                    <a:pt x="2504" y="14146"/>
                    <a:pt x="2721" y="13774"/>
                  </a:cubicBezTo>
                  <a:cubicBezTo>
                    <a:pt x="3032" y="13237"/>
                    <a:pt x="3375" y="12866"/>
                    <a:pt x="3732" y="12576"/>
                  </a:cubicBezTo>
                  <a:cubicBezTo>
                    <a:pt x="3997" y="12370"/>
                    <a:pt x="4261" y="12163"/>
                    <a:pt x="4541" y="12205"/>
                  </a:cubicBezTo>
                  <a:cubicBezTo>
                    <a:pt x="4743" y="12205"/>
                    <a:pt x="4914" y="12411"/>
                    <a:pt x="5101" y="12494"/>
                  </a:cubicBezTo>
                  <a:cubicBezTo>
                    <a:pt x="5381" y="12659"/>
                    <a:pt x="5645" y="12989"/>
                    <a:pt x="5894" y="13361"/>
                  </a:cubicBezTo>
                  <a:cubicBezTo>
                    <a:pt x="6158" y="13774"/>
                    <a:pt x="6360" y="14311"/>
                    <a:pt x="6485" y="15054"/>
                  </a:cubicBezTo>
                  <a:cubicBezTo>
                    <a:pt x="6531" y="15302"/>
                    <a:pt x="6594" y="15550"/>
                    <a:pt x="6656" y="15757"/>
                  </a:cubicBezTo>
                  <a:cubicBezTo>
                    <a:pt x="6796" y="16170"/>
                    <a:pt x="6936" y="16583"/>
                    <a:pt x="7060" y="17037"/>
                  </a:cubicBezTo>
                  <a:cubicBezTo>
                    <a:pt x="7216" y="17574"/>
                    <a:pt x="7402" y="17739"/>
                    <a:pt x="7635" y="17656"/>
                  </a:cubicBezTo>
                  <a:cubicBezTo>
                    <a:pt x="8009" y="17532"/>
                    <a:pt x="8397" y="17450"/>
                    <a:pt x="8771" y="17285"/>
                  </a:cubicBezTo>
                  <a:cubicBezTo>
                    <a:pt x="9268" y="17078"/>
                    <a:pt x="9750" y="16913"/>
                    <a:pt x="10248" y="16872"/>
                  </a:cubicBezTo>
                  <a:cubicBezTo>
                    <a:pt x="10450" y="16872"/>
                    <a:pt x="10668" y="16789"/>
                    <a:pt x="10870" y="16706"/>
                  </a:cubicBezTo>
                  <a:cubicBezTo>
                    <a:pt x="11103" y="16624"/>
                    <a:pt x="11243" y="16293"/>
                    <a:pt x="11321" y="15715"/>
                  </a:cubicBezTo>
                  <a:cubicBezTo>
                    <a:pt x="11476" y="14641"/>
                    <a:pt x="11803" y="13939"/>
                    <a:pt x="12130" y="13196"/>
                  </a:cubicBezTo>
                  <a:cubicBezTo>
                    <a:pt x="12130" y="13196"/>
                    <a:pt x="12145" y="13155"/>
                    <a:pt x="12161" y="13155"/>
                  </a:cubicBezTo>
                  <a:cubicBezTo>
                    <a:pt x="12472" y="12742"/>
                    <a:pt x="12814" y="12411"/>
                    <a:pt x="13156" y="12205"/>
                  </a:cubicBezTo>
                  <a:cubicBezTo>
                    <a:pt x="13327" y="12122"/>
                    <a:pt x="13498" y="12122"/>
                    <a:pt x="13669" y="12287"/>
                  </a:cubicBezTo>
                  <a:cubicBezTo>
                    <a:pt x="13980" y="12576"/>
                    <a:pt x="14276" y="12824"/>
                    <a:pt x="14587" y="13155"/>
                  </a:cubicBezTo>
                  <a:cubicBezTo>
                    <a:pt x="14882" y="13444"/>
                    <a:pt x="15131" y="13939"/>
                    <a:pt x="15271" y="14765"/>
                  </a:cubicBezTo>
                  <a:cubicBezTo>
                    <a:pt x="15380" y="15426"/>
                    <a:pt x="15504" y="16046"/>
                    <a:pt x="15613" y="16665"/>
                  </a:cubicBezTo>
                  <a:cubicBezTo>
                    <a:pt x="15691" y="17078"/>
                    <a:pt x="15800" y="17326"/>
                    <a:pt x="15971" y="17285"/>
                  </a:cubicBezTo>
                  <a:cubicBezTo>
                    <a:pt x="16157" y="17243"/>
                    <a:pt x="16328" y="17161"/>
                    <a:pt x="16515" y="17119"/>
                  </a:cubicBezTo>
                  <a:cubicBezTo>
                    <a:pt x="16655" y="17078"/>
                    <a:pt x="16795" y="17037"/>
                    <a:pt x="16935" y="16996"/>
                  </a:cubicBezTo>
                  <a:cubicBezTo>
                    <a:pt x="17075" y="16954"/>
                    <a:pt x="17215" y="16913"/>
                    <a:pt x="17355" y="16830"/>
                  </a:cubicBezTo>
                  <a:cubicBezTo>
                    <a:pt x="17775" y="16583"/>
                    <a:pt x="18179" y="16211"/>
                    <a:pt x="18614" y="16170"/>
                  </a:cubicBezTo>
                  <a:cubicBezTo>
                    <a:pt x="18910" y="16128"/>
                    <a:pt x="19205" y="16004"/>
                    <a:pt x="19485" y="16293"/>
                  </a:cubicBezTo>
                  <a:cubicBezTo>
                    <a:pt x="19594" y="16376"/>
                    <a:pt x="19734" y="16335"/>
                    <a:pt x="19843" y="16252"/>
                  </a:cubicBezTo>
                  <a:cubicBezTo>
                    <a:pt x="20060" y="16087"/>
                    <a:pt x="20263" y="15880"/>
                    <a:pt x="20465" y="15674"/>
                  </a:cubicBezTo>
                  <a:cubicBezTo>
                    <a:pt x="20636" y="15509"/>
                    <a:pt x="20698" y="15220"/>
                    <a:pt x="20651" y="14724"/>
                  </a:cubicBezTo>
                  <a:cubicBezTo>
                    <a:pt x="20589" y="14022"/>
                    <a:pt x="20511" y="13320"/>
                    <a:pt x="20449" y="12576"/>
                  </a:cubicBezTo>
                  <a:cubicBezTo>
                    <a:pt x="20434" y="12494"/>
                    <a:pt x="20434" y="12370"/>
                    <a:pt x="20434" y="12287"/>
                  </a:cubicBezTo>
                  <a:cubicBezTo>
                    <a:pt x="20434" y="11420"/>
                    <a:pt x="20278" y="10759"/>
                    <a:pt x="20060" y="10140"/>
                  </a:cubicBezTo>
                  <a:cubicBezTo>
                    <a:pt x="19952" y="9809"/>
                    <a:pt x="19812" y="9561"/>
                    <a:pt x="19641" y="9561"/>
                  </a:cubicBezTo>
                  <a:cubicBezTo>
                    <a:pt x="19563" y="9561"/>
                    <a:pt x="19470" y="9479"/>
                    <a:pt x="19392" y="9479"/>
                  </a:cubicBezTo>
                  <a:cubicBezTo>
                    <a:pt x="19019" y="9438"/>
                    <a:pt x="18645" y="9314"/>
                    <a:pt x="18288" y="9561"/>
                  </a:cubicBezTo>
                  <a:cubicBezTo>
                    <a:pt x="18148" y="9644"/>
                    <a:pt x="18023" y="9561"/>
                    <a:pt x="17914" y="9396"/>
                  </a:cubicBezTo>
                  <a:cubicBezTo>
                    <a:pt x="17790" y="9190"/>
                    <a:pt x="17697" y="8901"/>
                    <a:pt x="17635" y="8529"/>
                  </a:cubicBezTo>
                  <a:cubicBezTo>
                    <a:pt x="17557" y="8116"/>
                    <a:pt x="17479" y="8033"/>
                    <a:pt x="17308" y="8075"/>
                  </a:cubicBezTo>
                  <a:cubicBezTo>
                    <a:pt x="17215" y="8116"/>
                    <a:pt x="17121" y="8199"/>
                    <a:pt x="17044" y="8322"/>
                  </a:cubicBezTo>
                  <a:cubicBezTo>
                    <a:pt x="16748" y="8653"/>
                    <a:pt x="16437" y="8735"/>
                    <a:pt x="16111" y="8612"/>
                  </a:cubicBezTo>
                  <a:cubicBezTo>
                    <a:pt x="15800" y="8488"/>
                    <a:pt x="15566" y="8075"/>
                    <a:pt x="15473" y="7207"/>
                  </a:cubicBezTo>
                  <a:cubicBezTo>
                    <a:pt x="15426" y="6794"/>
                    <a:pt x="15364" y="6381"/>
                    <a:pt x="15318" y="5968"/>
                  </a:cubicBezTo>
                  <a:cubicBezTo>
                    <a:pt x="15302" y="5803"/>
                    <a:pt x="15286" y="5597"/>
                    <a:pt x="15286" y="5431"/>
                  </a:cubicBezTo>
                  <a:cubicBezTo>
                    <a:pt x="15318" y="4399"/>
                    <a:pt x="15193" y="3366"/>
                    <a:pt x="15178" y="2334"/>
                  </a:cubicBezTo>
                  <a:cubicBezTo>
                    <a:pt x="15178" y="1962"/>
                    <a:pt x="15131" y="1838"/>
                    <a:pt x="14975" y="1797"/>
                  </a:cubicBezTo>
                  <a:cubicBezTo>
                    <a:pt x="14789" y="1756"/>
                    <a:pt x="14602" y="1673"/>
                    <a:pt x="14400" y="1673"/>
                  </a:cubicBezTo>
                  <a:cubicBezTo>
                    <a:pt x="14213" y="1673"/>
                    <a:pt x="14042" y="1714"/>
                    <a:pt x="13856" y="1797"/>
                  </a:cubicBezTo>
                  <a:cubicBezTo>
                    <a:pt x="13700" y="1880"/>
                    <a:pt x="13654" y="2086"/>
                    <a:pt x="13669" y="2499"/>
                  </a:cubicBezTo>
                  <a:cubicBezTo>
                    <a:pt x="13669" y="2582"/>
                    <a:pt x="13685" y="2706"/>
                    <a:pt x="13685" y="2788"/>
                  </a:cubicBezTo>
                  <a:cubicBezTo>
                    <a:pt x="13778" y="3862"/>
                    <a:pt x="13856" y="4977"/>
                    <a:pt x="13949" y="6051"/>
                  </a:cubicBezTo>
                  <a:cubicBezTo>
                    <a:pt x="13980" y="6381"/>
                    <a:pt x="14011" y="6753"/>
                    <a:pt x="14027" y="7084"/>
                  </a:cubicBezTo>
                  <a:cubicBezTo>
                    <a:pt x="14042" y="7414"/>
                    <a:pt x="14011" y="7744"/>
                    <a:pt x="13887" y="7951"/>
                  </a:cubicBezTo>
                  <a:cubicBezTo>
                    <a:pt x="13607" y="8405"/>
                    <a:pt x="13311" y="8901"/>
                    <a:pt x="12969" y="8859"/>
                  </a:cubicBezTo>
                  <a:cubicBezTo>
                    <a:pt x="12845" y="8859"/>
                    <a:pt x="12721" y="8859"/>
                    <a:pt x="12596" y="8942"/>
                  </a:cubicBezTo>
                  <a:cubicBezTo>
                    <a:pt x="12316" y="9107"/>
                    <a:pt x="12052" y="9190"/>
                    <a:pt x="11819" y="8653"/>
                  </a:cubicBezTo>
                  <a:cubicBezTo>
                    <a:pt x="11772" y="8529"/>
                    <a:pt x="11710" y="8570"/>
                    <a:pt x="11663" y="8694"/>
                  </a:cubicBezTo>
                  <a:cubicBezTo>
                    <a:pt x="11461" y="9355"/>
                    <a:pt x="11197" y="9355"/>
                    <a:pt x="10901" y="9272"/>
                  </a:cubicBezTo>
                  <a:cubicBezTo>
                    <a:pt x="10668" y="9231"/>
                    <a:pt x="10419" y="9190"/>
                    <a:pt x="10186" y="9190"/>
                  </a:cubicBezTo>
                  <a:cubicBezTo>
                    <a:pt x="10046" y="9190"/>
                    <a:pt x="9906" y="9231"/>
                    <a:pt x="9750" y="9231"/>
                  </a:cubicBezTo>
                  <a:cubicBezTo>
                    <a:pt x="9502" y="9272"/>
                    <a:pt x="9268" y="9272"/>
                    <a:pt x="9113" y="8653"/>
                  </a:cubicBezTo>
                  <a:cubicBezTo>
                    <a:pt x="9113" y="8612"/>
                    <a:pt x="9035" y="8653"/>
                    <a:pt x="9019" y="8694"/>
                  </a:cubicBezTo>
                  <a:cubicBezTo>
                    <a:pt x="8895" y="9479"/>
                    <a:pt x="8631" y="9603"/>
                    <a:pt x="8366" y="9644"/>
                  </a:cubicBezTo>
                  <a:cubicBezTo>
                    <a:pt x="8102" y="9644"/>
                    <a:pt x="7838" y="9644"/>
                    <a:pt x="7558" y="9644"/>
                  </a:cubicBezTo>
                  <a:cubicBezTo>
                    <a:pt x="7418" y="9644"/>
                    <a:pt x="7262" y="9603"/>
                    <a:pt x="7138" y="9727"/>
                  </a:cubicBezTo>
                  <a:cubicBezTo>
                    <a:pt x="6951" y="9892"/>
                    <a:pt x="6780" y="9809"/>
                    <a:pt x="6609" y="9727"/>
                  </a:cubicBezTo>
                  <a:cubicBezTo>
                    <a:pt x="6329" y="9603"/>
                    <a:pt x="6174" y="8983"/>
                    <a:pt x="6236" y="8240"/>
                  </a:cubicBezTo>
                  <a:cubicBezTo>
                    <a:pt x="6251" y="8033"/>
                    <a:pt x="6267" y="7786"/>
                    <a:pt x="6251" y="7579"/>
                  </a:cubicBezTo>
                  <a:cubicBezTo>
                    <a:pt x="6158" y="6547"/>
                    <a:pt x="6143" y="5514"/>
                    <a:pt x="6143" y="4482"/>
                  </a:cubicBezTo>
                  <a:cubicBezTo>
                    <a:pt x="6143" y="4234"/>
                    <a:pt x="6127" y="3986"/>
                    <a:pt x="6111" y="3738"/>
                  </a:cubicBezTo>
                  <a:cubicBezTo>
                    <a:pt x="6096" y="3325"/>
                    <a:pt x="6003" y="3119"/>
                    <a:pt x="5863" y="2953"/>
                  </a:cubicBezTo>
                  <a:cubicBezTo>
                    <a:pt x="5723" y="2788"/>
                    <a:pt x="5645" y="2953"/>
                    <a:pt x="5645" y="3366"/>
                  </a:cubicBezTo>
                  <a:cubicBezTo>
                    <a:pt x="5676" y="4110"/>
                    <a:pt x="5692" y="4812"/>
                    <a:pt x="5723" y="5555"/>
                  </a:cubicBezTo>
                  <a:cubicBezTo>
                    <a:pt x="5738" y="5927"/>
                    <a:pt x="5769" y="6299"/>
                    <a:pt x="5832" y="6629"/>
                  </a:cubicBezTo>
                  <a:cubicBezTo>
                    <a:pt x="5909" y="7042"/>
                    <a:pt x="5987" y="7496"/>
                    <a:pt x="6034" y="7992"/>
                  </a:cubicBezTo>
                  <a:cubicBezTo>
                    <a:pt x="6127" y="8942"/>
                    <a:pt x="5956" y="9768"/>
                    <a:pt x="5598" y="10057"/>
                  </a:cubicBezTo>
                  <a:cubicBezTo>
                    <a:pt x="5396" y="10222"/>
                    <a:pt x="5194" y="10346"/>
                    <a:pt x="4992" y="10470"/>
                  </a:cubicBezTo>
                  <a:cubicBezTo>
                    <a:pt x="4914" y="10511"/>
                    <a:pt x="4836" y="10511"/>
                    <a:pt x="4759" y="10470"/>
                  </a:cubicBezTo>
                  <a:cubicBezTo>
                    <a:pt x="4463" y="10305"/>
                    <a:pt x="4168" y="10264"/>
                    <a:pt x="3872" y="10264"/>
                  </a:cubicBezTo>
                  <a:cubicBezTo>
                    <a:pt x="3810" y="10264"/>
                    <a:pt x="3732" y="10264"/>
                    <a:pt x="3670" y="10222"/>
                  </a:cubicBezTo>
                  <a:cubicBezTo>
                    <a:pt x="3483" y="10181"/>
                    <a:pt x="3343" y="9892"/>
                    <a:pt x="3281" y="9438"/>
                  </a:cubicBezTo>
                  <a:cubicBezTo>
                    <a:pt x="3235" y="9107"/>
                    <a:pt x="3203" y="8735"/>
                    <a:pt x="3203" y="8405"/>
                  </a:cubicBezTo>
                  <a:cubicBezTo>
                    <a:pt x="3172" y="7001"/>
                    <a:pt x="3141" y="5555"/>
                    <a:pt x="3110" y="4151"/>
                  </a:cubicBezTo>
                  <a:cubicBezTo>
                    <a:pt x="3095" y="3697"/>
                    <a:pt x="3064" y="3614"/>
                    <a:pt x="2892" y="3697"/>
                  </a:cubicBezTo>
                  <a:cubicBezTo>
                    <a:pt x="2690" y="3779"/>
                    <a:pt x="2473" y="3903"/>
                    <a:pt x="2286" y="4069"/>
                  </a:cubicBezTo>
                  <a:cubicBezTo>
                    <a:pt x="1959" y="4316"/>
                    <a:pt x="1633" y="4605"/>
                    <a:pt x="1306" y="4936"/>
                  </a:cubicBezTo>
                  <a:cubicBezTo>
                    <a:pt x="1057" y="5184"/>
                    <a:pt x="855" y="5597"/>
                    <a:pt x="700" y="6175"/>
                  </a:cubicBezTo>
                  <a:cubicBezTo>
                    <a:pt x="560" y="6629"/>
                    <a:pt x="529" y="7083"/>
                    <a:pt x="622" y="7579"/>
                  </a:cubicBezTo>
                  <a:cubicBezTo>
                    <a:pt x="684" y="7909"/>
                    <a:pt x="684" y="8240"/>
                    <a:pt x="684" y="8612"/>
                  </a:cubicBezTo>
                  <a:cubicBezTo>
                    <a:pt x="700" y="9479"/>
                    <a:pt x="684" y="10222"/>
                    <a:pt x="669" y="11007"/>
                  </a:cubicBezTo>
                  <a:close/>
                  <a:moveTo>
                    <a:pt x="3639" y="5638"/>
                  </a:moveTo>
                  <a:cubicBezTo>
                    <a:pt x="3639" y="5638"/>
                    <a:pt x="3639" y="5638"/>
                    <a:pt x="3639" y="5638"/>
                  </a:cubicBezTo>
                  <a:cubicBezTo>
                    <a:pt x="3654" y="5721"/>
                    <a:pt x="3639" y="5845"/>
                    <a:pt x="3639" y="5927"/>
                  </a:cubicBezTo>
                  <a:cubicBezTo>
                    <a:pt x="3654" y="6588"/>
                    <a:pt x="3670" y="7249"/>
                    <a:pt x="3701" y="7910"/>
                  </a:cubicBezTo>
                  <a:cubicBezTo>
                    <a:pt x="3717" y="8323"/>
                    <a:pt x="3810" y="8570"/>
                    <a:pt x="3965" y="8612"/>
                  </a:cubicBezTo>
                  <a:cubicBezTo>
                    <a:pt x="4043" y="8653"/>
                    <a:pt x="4137" y="8653"/>
                    <a:pt x="4214" y="8653"/>
                  </a:cubicBezTo>
                  <a:cubicBezTo>
                    <a:pt x="4385" y="8653"/>
                    <a:pt x="4556" y="8612"/>
                    <a:pt x="4727" y="8612"/>
                  </a:cubicBezTo>
                  <a:cubicBezTo>
                    <a:pt x="4790" y="8612"/>
                    <a:pt x="4867" y="8612"/>
                    <a:pt x="4930" y="8570"/>
                  </a:cubicBezTo>
                  <a:cubicBezTo>
                    <a:pt x="5054" y="8529"/>
                    <a:pt x="5147" y="8323"/>
                    <a:pt x="5163" y="7992"/>
                  </a:cubicBezTo>
                  <a:cubicBezTo>
                    <a:pt x="5194" y="7662"/>
                    <a:pt x="5209" y="7331"/>
                    <a:pt x="5209" y="7001"/>
                  </a:cubicBezTo>
                  <a:cubicBezTo>
                    <a:pt x="5194" y="5968"/>
                    <a:pt x="5163" y="4936"/>
                    <a:pt x="5132" y="3903"/>
                  </a:cubicBezTo>
                  <a:cubicBezTo>
                    <a:pt x="5132" y="3821"/>
                    <a:pt x="5116" y="3697"/>
                    <a:pt x="5101" y="3614"/>
                  </a:cubicBezTo>
                  <a:cubicBezTo>
                    <a:pt x="5054" y="3243"/>
                    <a:pt x="5023" y="3160"/>
                    <a:pt x="4867" y="3201"/>
                  </a:cubicBezTo>
                  <a:cubicBezTo>
                    <a:pt x="4665" y="3243"/>
                    <a:pt x="4463" y="3243"/>
                    <a:pt x="4261" y="3284"/>
                  </a:cubicBezTo>
                  <a:cubicBezTo>
                    <a:pt x="4121" y="3325"/>
                    <a:pt x="3997" y="3367"/>
                    <a:pt x="3857" y="3408"/>
                  </a:cubicBezTo>
                  <a:cubicBezTo>
                    <a:pt x="3639" y="3490"/>
                    <a:pt x="3608" y="3614"/>
                    <a:pt x="3592" y="4193"/>
                  </a:cubicBezTo>
                  <a:cubicBezTo>
                    <a:pt x="3623" y="4688"/>
                    <a:pt x="3639" y="5142"/>
                    <a:pt x="3639" y="5638"/>
                  </a:cubicBezTo>
                  <a:close/>
                  <a:moveTo>
                    <a:pt x="10341" y="7662"/>
                  </a:moveTo>
                  <a:cubicBezTo>
                    <a:pt x="10341" y="7662"/>
                    <a:pt x="10341" y="7662"/>
                    <a:pt x="10341" y="7662"/>
                  </a:cubicBezTo>
                  <a:cubicBezTo>
                    <a:pt x="10497" y="7662"/>
                    <a:pt x="10652" y="7703"/>
                    <a:pt x="10792" y="7662"/>
                  </a:cubicBezTo>
                  <a:cubicBezTo>
                    <a:pt x="10932" y="7621"/>
                    <a:pt x="10963" y="7538"/>
                    <a:pt x="10979" y="7125"/>
                  </a:cubicBezTo>
                  <a:cubicBezTo>
                    <a:pt x="11010" y="5762"/>
                    <a:pt x="10886" y="4482"/>
                    <a:pt x="10808" y="3160"/>
                  </a:cubicBezTo>
                  <a:cubicBezTo>
                    <a:pt x="10792" y="2954"/>
                    <a:pt x="10761" y="2788"/>
                    <a:pt x="10730" y="2582"/>
                  </a:cubicBezTo>
                  <a:cubicBezTo>
                    <a:pt x="10699" y="2375"/>
                    <a:pt x="10637" y="2251"/>
                    <a:pt x="10559" y="2251"/>
                  </a:cubicBezTo>
                  <a:cubicBezTo>
                    <a:pt x="10481" y="2251"/>
                    <a:pt x="10403" y="2210"/>
                    <a:pt x="10326" y="2251"/>
                  </a:cubicBezTo>
                  <a:cubicBezTo>
                    <a:pt x="10077" y="2334"/>
                    <a:pt x="9813" y="2417"/>
                    <a:pt x="9564" y="2541"/>
                  </a:cubicBezTo>
                  <a:cubicBezTo>
                    <a:pt x="9424" y="2582"/>
                    <a:pt x="9362" y="2747"/>
                    <a:pt x="9362" y="3160"/>
                  </a:cubicBezTo>
                  <a:cubicBezTo>
                    <a:pt x="9362" y="3573"/>
                    <a:pt x="9377" y="4027"/>
                    <a:pt x="9408" y="4440"/>
                  </a:cubicBezTo>
                  <a:cubicBezTo>
                    <a:pt x="9424" y="4977"/>
                    <a:pt x="9455" y="5473"/>
                    <a:pt x="9470" y="6010"/>
                  </a:cubicBezTo>
                  <a:cubicBezTo>
                    <a:pt x="9470" y="6216"/>
                    <a:pt x="9470" y="6423"/>
                    <a:pt x="9486" y="6629"/>
                  </a:cubicBezTo>
                  <a:cubicBezTo>
                    <a:pt x="9517" y="7331"/>
                    <a:pt x="9626" y="7621"/>
                    <a:pt x="9890" y="7703"/>
                  </a:cubicBezTo>
                  <a:cubicBezTo>
                    <a:pt x="10030" y="7703"/>
                    <a:pt x="10186" y="7662"/>
                    <a:pt x="10341" y="7662"/>
                  </a:cubicBezTo>
                  <a:close/>
                  <a:moveTo>
                    <a:pt x="6702" y="5886"/>
                  </a:moveTo>
                  <a:cubicBezTo>
                    <a:pt x="6687" y="5886"/>
                    <a:pt x="6671" y="5886"/>
                    <a:pt x="6671" y="5886"/>
                  </a:cubicBezTo>
                  <a:cubicBezTo>
                    <a:pt x="6702" y="6340"/>
                    <a:pt x="6718" y="6836"/>
                    <a:pt x="6749" y="7290"/>
                  </a:cubicBezTo>
                  <a:cubicBezTo>
                    <a:pt x="6765" y="7620"/>
                    <a:pt x="6842" y="7827"/>
                    <a:pt x="6967" y="7910"/>
                  </a:cubicBezTo>
                  <a:cubicBezTo>
                    <a:pt x="7153" y="7992"/>
                    <a:pt x="7340" y="8157"/>
                    <a:pt x="7527" y="8199"/>
                  </a:cubicBezTo>
                  <a:cubicBezTo>
                    <a:pt x="7651" y="8240"/>
                    <a:pt x="7791" y="8240"/>
                    <a:pt x="7931" y="8199"/>
                  </a:cubicBezTo>
                  <a:cubicBezTo>
                    <a:pt x="8117" y="8157"/>
                    <a:pt x="8195" y="7868"/>
                    <a:pt x="8211" y="7373"/>
                  </a:cubicBezTo>
                  <a:cubicBezTo>
                    <a:pt x="8211" y="7207"/>
                    <a:pt x="8211" y="7084"/>
                    <a:pt x="8211" y="6918"/>
                  </a:cubicBezTo>
                  <a:cubicBezTo>
                    <a:pt x="8149" y="5762"/>
                    <a:pt x="8086" y="4606"/>
                    <a:pt x="8009" y="3491"/>
                  </a:cubicBezTo>
                  <a:cubicBezTo>
                    <a:pt x="7962" y="2830"/>
                    <a:pt x="7915" y="2747"/>
                    <a:pt x="7667" y="2747"/>
                  </a:cubicBezTo>
                  <a:cubicBezTo>
                    <a:pt x="7371" y="2788"/>
                    <a:pt x="7076" y="2830"/>
                    <a:pt x="6780" y="2912"/>
                  </a:cubicBezTo>
                  <a:cubicBezTo>
                    <a:pt x="6625" y="2954"/>
                    <a:pt x="6578" y="3119"/>
                    <a:pt x="6594" y="3573"/>
                  </a:cubicBezTo>
                  <a:cubicBezTo>
                    <a:pt x="6609" y="4027"/>
                    <a:pt x="6640" y="4482"/>
                    <a:pt x="6671" y="4936"/>
                  </a:cubicBezTo>
                  <a:cubicBezTo>
                    <a:pt x="6671" y="5308"/>
                    <a:pt x="6687" y="5597"/>
                    <a:pt x="6702" y="5886"/>
                  </a:cubicBezTo>
                  <a:close/>
                  <a:moveTo>
                    <a:pt x="12612" y="1880"/>
                  </a:moveTo>
                  <a:cubicBezTo>
                    <a:pt x="12612" y="1880"/>
                    <a:pt x="12612" y="1921"/>
                    <a:pt x="12612" y="1921"/>
                  </a:cubicBezTo>
                  <a:cubicBezTo>
                    <a:pt x="12441" y="1921"/>
                    <a:pt x="12270" y="1880"/>
                    <a:pt x="12098" y="1921"/>
                  </a:cubicBezTo>
                  <a:cubicBezTo>
                    <a:pt x="11881" y="1962"/>
                    <a:pt x="11865" y="2045"/>
                    <a:pt x="11881" y="2582"/>
                  </a:cubicBezTo>
                  <a:cubicBezTo>
                    <a:pt x="11896" y="3532"/>
                    <a:pt x="11927" y="4482"/>
                    <a:pt x="11959" y="5432"/>
                  </a:cubicBezTo>
                  <a:cubicBezTo>
                    <a:pt x="11974" y="5762"/>
                    <a:pt x="11990" y="6092"/>
                    <a:pt x="12021" y="6423"/>
                  </a:cubicBezTo>
                  <a:cubicBezTo>
                    <a:pt x="12067" y="7084"/>
                    <a:pt x="12176" y="7331"/>
                    <a:pt x="12441" y="7331"/>
                  </a:cubicBezTo>
                  <a:cubicBezTo>
                    <a:pt x="12674" y="7331"/>
                    <a:pt x="12923" y="7249"/>
                    <a:pt x="13156" y="7125"/>
                  </a:cubicBezTo>
                  <a:cubicBezTo>
                    <a:pt x="13389" y="7001"/>
                    <a:pt x="13467" y="6712"/>
                    <a:pt x="13436" y="6092"/>
                  </a:cubicBezTo>
                  <a:cubicBezTo>
                    <a:pt x="13389" y="5101"/>
                    <a:pt x="13327" y="4110"/>
                    <a:pt x="13280" y="3078"/>
                  </a:cubicBezTo>
                  <a:cubicBezTo>
                    <a:pt x="13265" y="2830"/>
                    <a:pt x="13234" y="2582"/>
                    <a:pt x="13218" y="2334"/>
                  </a:cubicBezTo>
                  <a:cubicBezTo>
                    <a:pt x="13187" y="2004"/>
                    <a:pt x="13109" y="1838"/>
                    <a:pt x="13000" y="1838"/>
                  </a:cubicBezTo>
                  <a:cubicBezTo>
                    <a:pt x="12860" y="1880"/>
                    <a:pt x="12736" y="1880"/>
                    <a:pt x="12612" y="1880"/>
                  </a:cubicBezTo>
                  <a:close/>
                  <a:moveTo>
                    <a:pt x="16188" y="6918"/>
                  </a:moveTo>
                  <a:cubicBezTo>
                    <a:pt x="16484" y="6794"/>
                    <a:pt x="16779" y="6712"/>
                    <a:pt x="17059" y="6588"/>
                  </a:cubicBezTo>
                  <a:cubicBezTo>
                    <a:pt x="17121" y="6547"/>
                    <a:pt x="17168" y="6505"/>
                    <a:pt x="17215" y="6423"/>
                  </a:cubicBezTo>
                  <a:cubicBezTo>
                    <a:pt x="17308" y="6299"/>
                    <a:pt x="17370" y="6051"/>
                    <a:pt x="17339" y="5803"/>
                  </a:cubicBezTo>
                  <a:cubicBezTo>
                    <a:pt x="17246" y="4977"/>
                    <a:pt x="17184" y="4151"/>
                    <a:pt x="16981" y="3449"/>
                  </a:cubicBezTo>
                  <a:cubicBezTo>
                    <a:pt x="16873" y="3077"/>
                    <a:pt x="16717" y="2788"/>
                    <a:pt x="16530" y="2706"/>
                  </a:cubicBezTo>
                  <a:cubicBezTo>
                    <a:pt x="16313" y="2582"/>
                    <a:pt x="16111" y="2417"/>
                    <a:pt x="15893" y="2293"/>
                  </a:cubicBezTo>
                  <a:cubicBezTo>
                    <a:pt x="15722" y="2210"/>
                    <a:pt x="15675" y="2375"/>
                    <a:pt x="15691" y="2871"/>
                  </a:cubicBezTo>
                  <a:cubicBezTo>
                    <a:pt x="15722" y="3573"/>
                    <a:pt x="15737" y="4275"/>
                    <a:pt x="15722" y="4977"/>
                  </a:cubicBezTo>
                  <a:cubicBezTo>
                    <a:pt x="15706" y="5390"/>
                    <a:pt x="15768" y="5845"/>
                    <a:pt x="15800" y="6216"/>
                  </a:cubicBezTo>
                  <a:cubicBezTo>
                    <a:pt x="15877" y="6712"/>
                    <a:pt x="16002" y="6960"/>
                    <a:pt x="16188" y="6918"/>
                  </a:cubicBezTo>
                  <a:close/>
                  <a:moveTo>
                    <a:pt x="9082" y="7620"/>
                  </a:moveTo>
                  <a:cubicBezTo>
                    <a:pt x="9051" y="6629"/>
                    <a:pt x="9019" y="5803"/>
                    <a:pt x="8988" y="4977"/>
                  </a:cubicBezTo>
                  <a:cubicBezTo>
                    <a:pt x="8988" y="4936"/>
                    <a:pt x="8973" y="4895"/>
                    <a:pt x="8973" y="4812"/>
                  </a:cubicBezTo>
                  <a:cubicBezTo>
                    <a:pt x="8926" y="4234"/>
                    <a:pt x="8879" y="3697"/>
                    <a:pt x="8817" y="3119"/>
                  </a:cubicBezTo>
                  <a:cubicBezTo>
                    <a:pt x="8802" y="3036"/>
                    <a:pt x="8786" y="2912"/>
                    <a:pt x="8755" y="2871"/>
                  </a:cubicBezTo>
                  <a:cubicBezTo>
                    <a:pt x="8662" y="2747"/>
                    <a:pt x="8522" y="2912"/>
                    <a:pt x="8506" y="3160"/>
                  </a:cubicBezTo>
                  <a:cubicBezTo>
                    <a:pt x="8491" y="3325"/>
                    <a:pt x="8506" y="3532"/>
                    <a:pt x="8522" y="3697"/>
                  </a:cubicBezTo>
                  <a:cubicBezTo>
                    <a:pt x="8631" y="4606"/>
                    <a:pt x="8693" y="5514"/>
                    <a:pt x="8740" y="6464"/>
                  </a:cubicBezTo>
                  <a:cubicBezTo>
                    <a:pt x="8771" y="6918"/>
                    <a:pt x="8848" y="7331"/>
                    <a:pt x="8911" y="7744"/>
                  </a:cubicBezTo>
                  <a:cubicBezTo>
                    <a:pt x="8926" y="7786"/>
                    <a:pt x="8973" y="7827"/>
                    <a:pt x="9004" y="7827"/>
                  </a:cubicBezTo>
                  <a:cubicBezTo>
                    <a:pt x="9019" y="7827"/>
                    <a:pt x="9051" y="7744"/>
                    <a:pt x="9066" y="7662"/>
                  </a:cubicBezTo>
                  <a:cubicBezTo>
                    <a:pt x="9097" y="7579"/>
                    <a:pt x="9097" y="7497"/>
                    <a:pt x="9082" y="7620"/>
                  </a:cubicBezTo>
                  <a:close/>
                  <a:moveTo>
                    <a:pt x="11523" y="4482"/>
                  </a:moveTo>
                  <a:cubicBezTo>
                    <a:pt x="11476" y="3862"/>
                    <a:pt x="11430" y="3160"/>
                    <a:pt x="11383" y="2458"/>
                  </a:cubicBezTo>
                  <a:cubicBezTo>
                    <a:pt x="11383" y="2417"/>
                    <a:pt x="11352" y="2334"/>
                    <a:pt x="11321" y="2334"/>
                  </a:cubicBezTo>
                  <a:cubicBezTo>
                    <a:pt x="11305" y="2334"/>
                    <a:pt x="11274" y="2417"/>
                    <a:pt x="11274" y="2458"/>
                  </a:cubicBezTo>
                  <a:cubicBezTo>
                    <a:pt x="11274" y="3201"/>
                    <a:pt x="11337" y="3903"/>
                    <a:pt x="11430" y="4564"/>
                  </a:cubicBezTo>
                  <a:cubicBezTo>
                    <a:pt x="11430" y="4606"/>
                    <a:pt x="11461" y="4647"/>
                    <a:pt x="11476" y="4606"/>
                  </a:cubicBezTo>
                  <a:cubicBezTo>
                    <a:pt x="11492" y="4647"/>
                    <a:pt x="11508" y="4606"/>
                    <a:pt x="11523" y="448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07617134-526D-0445-8D16-703098D0A7B6}"/>
                </a:ext>
              </a:extLst>
            </p:cNvPr>
            <p:cNvSpPr/>
            <p:nvPr/>
          </p:nvSpPr>
          <p:spPr>
            <a:xfrm>
              <a:off x="4991099" y="8864599"/>
              <a:ext cx="241814" cy="21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0501" extrusionOk="0">
                  <a:moveTo>
                    <a:pt x="11714" y="20501"/>
                  </a:moveTo>
                  <a:cubicBezTo>
                    <a:pt x="10589" y="20381"/>
                    <a:pt x="9464" y="20381"/>
                    <a:pt x="8451" y="20141"/>
                  </a:cubicBezTo>
                  <a:cubicBezTo>
                    <a:pt x="6876" y="19901"/>
                    <a:pt x="5413" y="19181"/>
                    <a:pt x="4288" y="17861"/>
                  </a:cubicBezTo>
                  <a:cubicBezTo>
                    <a:pt x="3501" y="17021"/>
                    <a:pt x="2714" y="16061"/>
                    <a:pt x="1926" y="15101"/>
                  </a:cubicBezTo>
                  <a:cubicBezTo>
                    <a:pt x="464" y="13421"/>
                    <a:pt x="-99" y="11381"/>
                    <a:pt x="13" y="9221"/>
                  </a:cubicBezTo>
                  <a:cubicBezTo>
                    <a:pt x="126" y="7301"/>
                    <a:pt x="1026" y="5621"/>
                    <a:pt x="2263" y="4061"/>
                  </a:cubicBezTo>
                  <a:cubicBezTo>
                    <a:pt x="5976" y="-499"/>
                    <a:pt x="12726" y="-1099"/>
                    <a:pt x="16888" y="1661"/>
                  </a:cubicBezTo>
                  <a:cubicBezTo>
                    <a:pt x="19138" y="3101"/>
                    <a:pt x="21163" y="5141"/>
                    <a:pt x="21276" y="8381"/>
                  </a:cubicBezTo>
                  <a:cubicBezTo>
                    <a:pt x="21276" y="9581"/>
                    <a:pt x="21501" y="10781"/>
                    <a:pt x="21388" y="11861"/>
                  </a:cubicBezTo>
                  <a:cubicBezTo>
                    <a:pt x="21163" y="13901"/>
                    <a:pt x="20151" y="15581"/>
                    <a:pt x="18801" y="17021"/>
                  </a:cubicBezTo>
                  <a:cubicBezTo>
                    <a:pt x="16776" y="19301"/>
                    <a:pt x="14526" y="20501"/>
                    <a:pt x="11714" y="20501"/>
                  </a:cubicBezTo>
                  <a:close/>
                  <a:moveTo>
                    <a:pt x="9576" y="16421"/>
                  </a:moveTo>
                  <a:cubicBezTo>
                    <a:pt x="13064" y="16661"/>
                    <a:pt x="16326" y="14381"/>
                    <a:pt x="17339" y="11141"/>
                  </a:cubicBezTo>
                  <a:cubicBezTo>
                    <a:pt x="17789" y="9701"/>
                    <a:pt x="17676" y="8381"/>
                    <a:pt x="17114" y="7061"/>
                  </a:cubicBezTo>
                  <a:cubicBezTo>
                    <a:pt x="15989" y="4661"/>
                    <a:pt x="13401" y="3461"/>
                    <a:pt x="10926" y="4061"/>
                  </a:cubicBezTo>
                  <a:cubicBezTo>
                    <a:pt x="10589" y="4181"/>
                    <a:pt x="10138" y="4181"/>
                    <a:pt x="9688" y="4181"/>
                  </a:cubicBezTo>
                  <a:cubicBezTo>
                    <a:pt x="6088" y="4301"/>
                    <a:pt x="3388" y="8501"/>
                    <a:pt x="3951" y="12341"/>
                  </a:cubicBezTo>
                  <a:cubicBezTo>
                    <a:pt x="4063" y="13301"/>
                    <a:pt x="4513" y="13901"/>
                    <a:pt x="5188" y="14501"/>
                  </a:cubicBezTo>
                  <a:cubicBezTo>
                    <a:pt x="6538" y="15821"/>
                    <a:pt x="8114" y="16541"/>
                    <a:pt x="9576" y="164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836E1BBA-FFCF-EA4A-A30C-A6BCD4028F57}"/>
                </a:ext>
              </a:extLst>
            </p:cNvPr>
            <p:cNvSpPr/>
            <p:nvPr/>
          </p:nvSpPr>
          <p:spPr>
            <a:xfrm>
              <a:off x="5727700" y="8864599"/>
              <a:ext cx="200537" cy="185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3" h="19379" extrusionOk="0">
                  <a:moveTo>
                    <a:pt x="20399" y="8724"/>
                  </a:moveTo>
                  <a:cubicBezTo>
                    <a:pt x="20528" y="10446"/>
                    <a:pt x="20140" y="12169"/>
                    <a:pt x="19623" y="13759"/>
                  </a:cubicBezTo>
                  <a:cubicBezTo>
                    <a:pt x="19493" y="14157"/>
                    <a:pt x="19235" y="14687"/>
                    <a:pt x="18976" y="15084"/>
                  </a:cubicBezTo>
                  <a:cubicBezTo>
                    <a:pt x="15742" y="18662"/>
                    <a:pt x="10957" y="20915"/>
                    <a:pt x="6171" y="18132"/>
                  </a:cubicBezTo>
                  <a:cubicBezTo>
                    <a:pt x="2032" y="15747"/>
                    <a:pt x="-1072" y="10976"/>
                    <a:pt x="351" y="5676"/>
                  </a:cubicBezTo>
                  <a:cubicBezTo>
                    <a:pt x="1385" y="1700"/>
                    <a:pt x="5136" y="-685"/>
                    <a:pt x="9146" y="375"/>
                  </a:cubicBezTo>
                  <a:cubicBezTo>
                    <a:pt x="9922" y="640"/>
                    <a:pt x="10698" y="640"/>
                    <a:pt x="11474" y="375"/>
                  </a:cubicBezTo>
                  <a:cubicBezTo>
                    <a:pt x="13673" y="-553"/>
                    <a:pt x="15484" y="375"/>
                    <a:pt x="17165" y="1700"/>
                  </a:cubicBezTo>
                  <a:cubicBezTo>
                    <a:pt x="19623" y="3555"/>
                    <a:pt x="20269" y="5146"/>
                    <a:pt x="20399" y="8724"/>
                  </a:cubicBezTo>
                  <a:close/>
                  <a:moveTo>
                    <a:pt x="10310" y="14422"/>
                  </a:moveTo>
                  <a:cubicBezTo>
                    <a:pt x="10569" y="14422"/>
                    <a:pt x="11474" y="14289"/>
                    <a:pt x="12121" y="14024"/>
                  </a:cubicBezTo>
                  <a:cubicBezTo>
                    <a:pt x="14578" y="12964"/>
                    <a:pt x="16260" y="9784"/>
                    <a:pt x="16001" y="7001"/>
                  </a:cubicBezTo>
                  <a:cubicBezTo>
                    <a:pt x="15872" y="5411"/>
                    <a:pt x="14966" y="4086"/>
                    <a:pt x="13414" y="3953"/>
                  </a:cubicBezTo>
                  <a:cubicBezTo>
                    <a:pt x="11991" y="3821"/>
                    <a:pt x="10439" y="3953"/>
                    <a:pt x="9017" y="3423"/>
                  </a:cubicBezTo>
                  <a:cubicBezTo>
                    <a:pt x="8758" y="3291"/>
                    <a:pt x="8370" y="3555"/>
                    <a:pt x="8111" y="3555"/>
                  </a:cubicBezTo>
                  <a:cubicBezTo>
                    <a:pt x="5654" y="4483"/>
                    <a:pt x="3972" y="7133"/>
                    <a:pt x="4490" y="9386"/>
                  </a:cubicBezTo>
                  <a:cubicBezTo>
                    <a:pt x="5007" y="12434"/>
                    <a:pt x="7076" y="14422"/>
                    <a:pt x="10310" y="1442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DBA7AEA8-F0A4-E945-8A39-678759911E9F}"/>
                </a:ext>
              </a:extLst>
            </p:cNvPr>
            <p:cNvSpPr/>
            <p:nvPr/>
          </p:nvSpPr>
          <p:spPr>
            <a:xfrm>
              <a:off x="5080000" y="8940799"/>
              <a:ext cx="80526" cy="6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1" h="20028" extrusionOk="0">
                  <a:moveTo>
                    <a:pt x="10306" y="20028"/>
                  </a:moveTo>
                  <a:cubicBezTo>
                    <a:pt x="6494" y="20028"/>
                    <a:pt x="1412" y="15860"/>
                    <a:pt x="459" y="12449"/>
                  </a:cubicBezTo>
                  <a:cubicBezTo>
                    <a:pt x="-494" y="9796"/>
                    <a:pt x="141" y="7523"/>
                    <a:pt x="1412" y="5249"/>
                  </a:cubicBezTo>
                  <a:cubicBezTo>
                    <a:pt x="4588" y="323"/>
                    <a:pt x="11577" y="-1572"/>
                    <a:pt x="16341" y="1460"/>
                  </a:cubicBezTo>
                  <a:cubicBezTo>
                    <a:pt x="19518" y="3354"/>
                    <a:pt x="21106" y="8281"/>
                    <a:pt x="19518" y="12070"/>
                  </a:cubicBezTo>
                  <a:cubicBezTo>
                    <a:pt x="17294" y="16618"/>
                    <a:pt x="14118" y="19270"/>
                    <a:pt x="10306" y="2002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38323ED9-0945-CC4F-B9AC-AC9111C1B63A}"/>
                </a:ext>
              </a:extLst>
            </p:cNvPr>
            <p:cNvSpPr/>
            <p:nvPr/>
          </p:nvSpPr>
          <p:spPr>
            <a:xfrm>
              <a:off x="5803900" y="8928099"/>
              <a:ext cx="57225" cy="5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133" extrusionOk="0">
                  <a:moveTo>
                    <a:pt x="21158" y="9327"/>
                  </a:moveTo>
                  <a:cubicBezTo>
                    <a:pt x="21158" y="15218"/>
                    <a:pt x="16932" y="20618"/>
                    <a:pt x="12706" y="21109"/>
                  </a:cubicBezTo>
                  <a:cubicBezTo>
                    <a:pt x="8010" y="21600"/>
                    <a:pt x="497" y="14236"/>
                    <a:pt x="28" y="9327"/>
                  </a:cubicBezTo>
                  <a:cubicBezTo>
                    <a:pt x="-442" y="4418"/>
                    <a:pt x="5193" y="0"/>
                    <a:pt x="11767" y="0"/>
                  </a:cubicBezTo>
                  <a:cubicBezTo>
                    <a:pt x="17401" y="0"/>
                    <a:pt x="21158" y="3436"/>
                    <a:pt x="21158" y="932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1" name="Shape">
            <a:extLst>
              <a:ext uri="{FF2B5EF4-FFF2-40B4-BE49-F238E27FC236}">
                <a16:creationId xmlns:a16="http://schemas.microsoft.com/office/drawing/2014/main" id="{013A5543-EB24-A141-9B76-26F183A10712}"/>
              </a:ext>
            </a:extLst>
          </p:cNvPr>
          <p:cNvSpPr/>
          <p:nvPr userDrawn="1"/>
        </p:nvSpPr>
        <p:spPr>
          <a:xfrm>
            <a:off x="9061923" y="1631358"/>
            <a:ext cx="764429" cy="759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8" h="21572" extrusionOk="0">
                <a:moveTo>
                  <a:pt x="12622" y="0"/>
                </a:moveTo>
                <a:cubicBezTo>
                  <a:pt x="12961" y="34"/>
                  <a:pt x="13301" y="34"/>
                  <a:pt x="13607" y="69"/>
                </a:cubicBezTo>
                <a:cubicBezTo>
                  <a:pt x="14660" y="69"/>
                  <a:pt x="15644" y="379"/>
                  <a:pt x="16561" y="792"/>
                </a:cubicBezTo>
                <a:cubicBezTo>
                  <a:pt x="17716" y="1309"/>
                  <a:pt x="18735" y="2033"/>
                  <a:pt x="19618" y="2928"/>
                </a:cubicBezTo>
                <a:cubicBezTo>
                  <a:pt x="19890" y="3204"/>
                  <a:pt x="20094" y="3514"/>
                  <a:pt x="20263" y="3858"/>
                </a:cubicBezTo>
                <a:cubicBezTo>
                  <a:pt x="20875" y="4926"/>
                  <a:pt x="21316" y="6029"/>
                  <a:pt x="21350" y="7303"/>
                </a:cubicBezTo>
                <a:cubicBezTo>
                  <a:pt x="21384" y="8199"/>
                  <a:pt x="21486" y="9060"/>
                  <a:pt x="21350" y="9956"/>
                </a:cubicBezTo>
                <a:cubicBezTo>
                  <a:pt x="21248" y="10679"/>
                  <a:pt x="21282" y="11437"/>
                  <a:pt x="21248" y="12161"/>
                </a:cubicBezTo>
                <a:cubicBezTo>
                  <a:pt x="21248" y="12264"/>
                  <a:pt x="21214" y="12367"/>
                  <a:pt x="21214" y="12471"/>
                </a:cubicBezTo>
                <a:cubicBezTo>
                  <a:pt x="21011" y="13229"/>
                  <a:pt x="20773" y="13952"/>
                  <a:pt x="20569" y="14710"/>
                </a:cubicBezTo>
                <a:cubicBezTo>
                  <a:pt x="20569" y="14745"/>
                  <a:pt x="20535" y="14813"/>
                  <a:pt x="20535" y="14813"/>
                </a:cubicBezTo>
                <a:cubicBezTo>
                  <a:pt x="20094" y="15261"/>
                  <a:pt x="19924" y="15916"/>
                  <a:pt x="19482" y="16364"/>
                </a:cubicBezTo>
                <a:cubicBezTo>
                  <a:pt x="19109" y="16743"/>
                  <a:pt x="18769" y="17156"/>
                  <a:pt x="18463" y="17569"/>
                </a:cubicBezTo>
                <a:cubicBezTo>
                  <a:pt x="18056" y="18155"/>
                  <a:pt x="17546" y="18568"/>
                  <a:pt x="17003" y="19016"/>
                </a:cubicBezTo>
                <a:cubicBezTo>
                  <a:pt x="16460" y="19464"/>
                  <a:pt x="15916" y="19843"/>
                  <a:pt x="15339" y="20188"/>
                </a:cubicBezTo>
                <a:cubicBezTo>
                  <a:pt x="14897" y="20463"/>
                  <a:pt x="14456" y="20704"/>
                  <a:pt x="13946" y="20808"/>
                </a:cubicBezTo>
                <a:cubicBezTo>
                  <a:pt x="13335" y="20945"/>
                  <a:pt x="12758" y="21152"/>
                  <a:pt x="12146" y="21324"/>
                </a:cubicBezTo>
                <a:cubicBezTo>
                  <a:pt x="11637" y="21497"/>
                  <a:pt x="11094" y="21600"/>
                  <a:pt x="10550" y="21566"/>
                </a:cubicBezTo>
                <a:cubicBezTo>
                  <a:pt x="9463" y="21531"/>
                  <a:pt x="8377" y="21462"/>
                  <a:pt x="7358" y="21118"/>
                </a:cubicBezTo>
                <a:cubicBezTo>
                  <a:pt x="6543" y="20842"/>
                  <a:pt x="5761" y="20463"/>
                  <a:pt x="5048" y="20015"/>
                </a:cubicBezTo>
                <a:cubicBezTo>
                  <a:pt x="4675" y="19774"/>
                  <a:pt x="4301" y="19567"/>
                  <a:pt x="3928" y="19361"/>
                </a:cubicBezTo>
                <a:cubicBezTo>
                  <a:pt x="3622" y="19189"/>
                  <a:pt x="3384" y="19016"/>
                  <a:pt x="3146" y="18741"/>
                </a:cubicBezTo>
                <a:cubicBezTo>
                  <a:pt x="2943" y="18500"/>
                  <a:pt x="2671" y="18258"/>
                  <a:pt x="2399" y="18086"/>
                </a:cubicBezTo>
                <a:cubicBezTo>
                  <a:pt x="2060" y="17879"/>
                  <a:pt x="1822" y="17638"/>
                  <a:pt x="1720" y="17294"/>
                </a:cubicBezTo>
                <a:cubicBezTo>
                  <a:pt x="1516" y="16570"/>
                  <a:pt x="1109" y="15916"/>
                  <a:pt x="769" y="15227"/>
                </a:cubicBezTo>
                <a:cubicBezTo>
                  <a:pt x="497" y="14676"/>
                  <a:pt x="328" y="14124"/>
                  <a:pt x="260" y="13539"/>
                </a:cubicBezTo>
                <a:cubicBezTo>
                  <a:pt x="260" y="13401"/>
                  <a:pt x="260" y="13298"/>
                  <a:pt x="226" y="13160"/>
                </a:cubicBezTo>
                <a:cubicBezTo>
                  <a:pt x="-114" y="12057"/>
                  <a:pt x="22" y="10921"/>
                  <a:pt x="56" y="9818"/>
                </a:cubicBezTo>
                <a:cubicBezTo>
                  <a:pt x="56" y="9370"/>
                  <a:pt x="226" y="8923"/>
                  <a:pt x="328" y="8475"/>
                </a:cubicBezTo>
                <a:cubicBezTo>
                  <a:pt x="531" y="7510"/>
                  <a:pt x="1007" y="6683"/>
                  <a:pt x="1482" y="5822"/>
                </a:cubicBezTo>
                <a:cubicBezTo>
                  <a:pt x="1516" y="5753"/>
                  <a:pt x="1584" y="5684"/>
                  <a:pt x="1618" y="5615"/>
                </a:cubicBezTo>
                <a:cubicBezTo>
                  <a:pt x="2128" y="5064"/>
                  <a:pt x="2671" y="4547"/>
                  <a:pt x="3180" y="3996"/>
                </a:cubicBezTo>
                <a:cubicBezTo>
                  <a:pt x="3282" y="3893"/>
                  <a:pt x="3384" y="3824"/>
                  <a:pt x="3452" y="3721"/>
                </a:cubicBezTo>
                <a:cubicBezTo>
                  <a:pt x="3928" y="2928"/>
                  <a:pt x="4709" y="2446"/>
                  <a:pt x="5456" y="1929"/>
                </a:cubicBezTo>
                <a:cubicBezTo>
                  <a:pt x="5592" y="1860"/>
                  <a:pt x="5694" y="1791"/>
                  <a:pt x="5829" y="1688"/>
                </a:cubicBezTo>
                <a:cubicBezTo>
                  <a:pt x="6305" y="1309"/>
                  <a:pt x="6848" y="1068"/>
                  <a:pt x="7460" y="930"/>
                </a:cubicBezTo>
                <a:cubicBezTo>
                  <a:pt x="7629" y="896"/>
                  <a:pt x="7799" y="861"/>
                  <a:pt x="7935" y="758"/>
                </a:cubicBezTo>
                <a:cubicBezTo>
                  <a:pt x="8444" y="448"/>
                  <a:pt x="9022" y="310"/>
                  <a:pt x="9565" y="138"/>
                </a:cubicBezTo>
                <a:cubicBezTo>
                  <a:pt x="9701" y="103"/>
                  <a:pt x="9837" y="34"/>
                  <a:pt x="10007" y="34"/>
                </a:cubicBezTo>
                <a:cubicBezTo>
                  <a:pt x="10856" y="69"/>
                  <a:pt x="11739" y="34"/>
                  <a:pt x="12622" y="0"/>
                </a:cubicBezTo>
                <a:cubicBezTo>
                  <a:pt x="12622" y="0"/>
                  <a:pt x="12622" y="0"/>
                  <a:pt x="12622" y="0"/>
                </a:cubicBezTo>
                <a:close/>
                <a:moveTo>
                  <a:pt x="12995" y="14055"/>
                </a:moveTo>
                <a:cubicBezTo>
                  <a:pt x="14082" y="13987"/>
                  <a:pt x="15203" y="13987"/>
                  <a:pt x="16290" y="13883"/>
                </a:cubicBezTo>
                <a:cubicBezTo>
                  <a:pt x="16935" y="13814"/>
                  <a:pt x="17614" y="13677"/>
                  <a:pt x="18260" y="13504"/>
                </a:cubicBezTo>
                <a:cubicBezTo>
                  <a:pt x="18633" y="13401"/>
                  <a:pt x="18973" y="13263"/>
                  <a:pt x="19346" y="13263"/>
                </a:cubicBezTo>
                <a:cubicBezTo>
                  <a:pt x="19686" y="13263"/>
                  <a:pt x="19856" y="13091"/>
                  <a:pt x="19890" y="12781"/>
                </a:cubicBezTo>
                <a:cubicBezTo>
                  <a:pt x="19958" y="12299"/>
                  <a:pt x="20060" y="11816"/>
                  <a:pt x="20094" y="11334"/>
                </a:cubicBezTo>
                <a:cubicBezTo>
                  <a:pt x="20161" y="10611"/>
                  <a:pt x="20060" y="9887"/>
                  <a:pt x="20297" y="9198"/>
                </a:cubicBezTo>
                <a:cubicBezTo>
                  <a:pt x="20399" y="8922"/>
                  <a:pt x="20263" y="8647"/>
                  <a:pt x="19992" y="8509"/>
                </a:cubicBezTo>
                <a:cubicBezTo>
                  <a:pt x="19720" y="8371"/>
                  <a:pt x="19448" y="8268"/>
                  <a:pt x="19177" y="8165"/>
                </a:cubicBezTo>
                <a:cubicBezTo>
                  <a:pt x="18090" y="7786"/>
                  <a:pt x="17037" y="8061"/>
                  <a:pt x="15984" y="8337"/>
                </a:cubicBezTo>
                <a:cubicBezTo>
                  <a:pt x="15678" y="8406"/>
                  <a:pt x="15373" y="8578"/>
                  <a:pt x="15033" y="8647"/>
                </a:cubicBezTo>
                <a:cubicBezTo>
                  <a:pt x="14693" y="8750"/>
                  <a:pt x="14388" y="8888"/>
                  <a:pt x="14082" y="9129"/>
                </a:cubicBezTo>
                <a:cubicBezTo>
                  <a:pt x="13505" y="9543"/>
                  <a:pt x="12927" y="9956"/>
                  <a:pt x="12282" y="10266"/>
                </a:cubicBezTo>
                <a:cubicBezTo>
                  <a:pt x="11807" y="10507"/>
                  <a:pt x="11297" y="10576"/>
                  <a:pt x="10788" y="10748"/>
                </a:cubicBezTo>
                <a:cubicBezTo>
                  <a:pt x="10482" y="10852"/>
                  <a:pt x="10177" y="10852"/>
                  <a:pt x="9871" y="10817"/>
                </a:cubicBezTo>
                <a:cubicBezTo>
                  <a:pt x="9361" y="10748"/>
                  <a:pt x="8920" y="10542"/>
                  <a:pt x="8478" y="10300"/>
                </a:cubicBezTo>
                <a:cubicBezTo>
                  <a:pt x="8275" y="10197"/>
                  <a:pt x="8173" y="10266"/>
                  <a:pt x="8105" y="10473"/>
                </a:cubicBezTo>
                <a:cubicBezTo>
                  <a:pt x="7935" y="10921"/>
                  <a:pt x="7799" y="11403"/>
                  <a:pt x="7629" y="11851"/>
                </a:cubicBezTo>
                <a:cubicBezTo>
                  <a:pt x="7561" y="12023"/>
                  <a:pt x="7561" y="12195"/>
                  <a:pt x="7527" y="12333"/>
                </a:cubicBezTo>
                <a:cubicBezTo>
                  <a:pt x="7460" y="12609"/>
                  <a:pt x="7561" y="12850"/>
                  <a:pt x="7833" y="12953"/>
                </a:cubicBezTo>
                <a:cubicBezTo>
                  <a:pt x="8309" y="13160"/>
                  <a:pt x="8750" y="13332"/>
                  <a:pt x="9226" y="13504"/>
                </a:cubicBezTo>
                <a:cubicBezTo>
                  <a:pt x="9803" y="13677"/>
                  <a:pt x="10414" y="13745"/>
                  <a:pt x="10992" y="13883"/>
                </a:cubicBezTo>
                <a:cubicBezTo>
                  <a:pt x="11671" y="13987"/>
                  <a:pt x="12350" y="14055"/>
                  <a:pt x="12995" y="14055"/>
                </a:cubicBezTo>
                <a:close/>
                <a:moveTo>
                  <a:pt x="20128" y="6304"/>
                </a:moveTo>
                <a:cubicBezTo>
                  <a:pt x="20094" y="6167"/>
                  <a:pt x="20026" y="5856"/>
                  <a:pt x="19890" y="5581"/>
                </a:cubicBezTo>
                <a:cubicBezTo>
                  <a:pt x="19652" y="5099"/>
                  <a:pt x="19346" y="4616"/>
                  <a:pt x="19109" y="4134"/>
                </a:cubicBezTo>
                <a:cubicBezTo>
                  <a:pt x="18803" y="3548"/>
                  <a:pt x="18260" y="3169"/>
                  <a:pt x="17750" y="2756"/>
                </a:cubicBezTo>
                <a:cubicBezTo>
                  <a:pt x="17037" y="2170"/>
                  <a:pt x="16256" y="1722"/>
                  <a:pt x="15407" y="1447"/>
                </a:cubicBezTo>
                <a:cubicBezTo>
                  <a:pt x="15203" y="1378"/>
                  <a:pt x="14965" y="1344"/>
                  <a:pt x="14728" y="1309"/>
                </a:cubicBezTo>
                <a:cubicBezTo>
                  <a:pt x="14558" y="1275"/>
                  <a:pt x="14524" y="1344"/>
                  <a:pt x="14558" y="1550"/>
                </a:cubicBezTo>
                <a:cubicBezTo>
                  <a:pt x="14626" y="1998"/>
                  <a:pt x="14626" y="2033"/>
                  <a:pt x="14252" y="2274"/>
                </a:cubicBezTo>
                <a:cubicBezTo>
                  <a:pt x="14184" y="2308"/>
                  <a:pt x="14150" y="2343"/>
                  <a:pt x="14082" y="2377"/>
                </a:cubicBezTo>
                <a:cubicBezTo>
                  <a:pt x="13607" y="2653"/>
                  <a:pt x="13097" y="2928"/>
                  <a:pt x="12622" y="3238"/>
                </a:cubicBezTo>
                <a:cubicBezTo>
                  <a:pt x="11841" y="3755"/>
                  <a:pt x="11060" y="4272"/>
                  <a:pt x="10686" y="5202"/>
                </a:cubicBezTo>
                <a:cubicBezTo>
                  <a:pt x="10686" y="5236"/>
                  <a:pt x="10652" y="5236"/>
                  <a:pt x="10652" y="5271"/>
                </a:cubicBezTo>
                <a:cubicBezTo>
                  <a:pt x="10109" y="5891"/>
                  <a:pt x="9735" y="6649"/>
                  <a:pt x="9327" y="7338"/>
                </a:cubicBezTo>
                <a:cubicBezTo>
                  <a:pt x="9124" y="7682"/>
                  <a:pt x="8988" y="8061"/>
                  <a:pt x="8852" y="8440"/>
                </a:cubicBezTo>
                <a:cubicBezTo>
                  <a:pt x="8750" y="8681"/>
                  <a:pt x="8818" y="8750"/>
                  <a:pt x="9056" y="8888"/>
                </a:cubicBezTo>
                <a:cubicBezTo>
                  <a:pt x="9905" y="9405"/>
                  <a:pt x="10788" y="9233"/>
                  <a:pt x="11671" y="9095"/>
                </a:cubicBezTo>
                <a:cubicBezTo>
                  <a:pt x="11739" y="9095"/>
                  <a:pt x="11807" y="9026"/>
                  <a:pt x="11875" y="8991"/>
                </a:cubicBezTo>
                <a:cubicBezTo>
                  <a:pt x="13233" y="8027"/>
                  <a:pt x="14829" y="7510"/>
                  <a:pt x="16358" y="6890"/>
                </a:cubicBezTo>
                <a:cubicBezTo>
                  <a:pt x="16460" y="6856"/>
                  <a:pt x="16561" y="6821"/>
                  <a:pt x="16663" y="6821"/>
                </a:cubicBezTo>
                <a:cubicBezTo>
                  <a:pt x="17682" y="6821"/>
                  <a:pt x="18701" y="6683"/>
                  <a:pt x="19720" y="6890"/>
                </a:cubicBezTo>
                <a:cubicBezTo>
                  <a:pt x="19992" y="6855"/>
                  <a:pt x="20094" y="6752"/>
                  <a:pt x="20128" y="6304"/>
                </a:cubicBezTo>
                <a:close/>
                <a:moveTo>
                  <a:pt x="7561" y="14400"/>
                </a:moveTo>
                <a:cubicBezTo>
                  <a:pt x="7494" y="14434"/>
                  <a:pt x="7426" y="14434"/>
                  <a:pt x="7392" y="14469"/>
                </a:cubicBezTo>
                <a:cubicBezTo>
                  <a:pt x="7188" y="14676"/>
                  <a:pt x="7256" y="14951"/>
                  <a:pt x="7290" y="15192"/>
                </a:cubicBezTo>
                <a:cubicBezTo>
                  <a:pt x="7324" y="15399"/>
                  <a:pt x="7426" y="15468"/>
                  <a:pt x="7629" y="15537"/>
                </a:cubicBezTo>
                <a:cubicBezTo>
                  <a:pt x="8377" y="15744"/>
                  <a:pt x="9124" y="15985"/>
                  <a:pt x="9837" y="16226"/>
                </a:cubicBezTo>
                <a:cubicBezTo>
                  <a:pt x="10448" y="16433"/>
                  <a:pt x="10992" y="16743"/>
                  <a:pt x="11331" y="17294"/>
                </a:cubicBezTo>
                <a:cubicBezTo>
                  <a:pt x="11739" y="17948"/>
                  <a:pt x="12384" y="18293"/>
                  <a:pt x="13029" y="18672"/>
                </a:cubicBezTo>
                <a:cubicBezTo>
                  <a:pt x="13131" y="18741"/>
                  <a:pt x="13267" y="18775"/>
                  <a:pt x="13403" y="18775"/>
                </a:cubicBezTo>
                <a:cubicBezTo>
                  <a:pt x="13844" y="18775"/>
                  <a:pt x="14218" y="18878"/>
                  <a:pt x="14592" y="19120"/>
                </a:cubicBezTo>
                <a:cubicBezTo>
                  <a:pt x="14795" y="19257"/>
                  <a:pt x="15033" y="19257"/>
                  <a:pt x="15237" y="19120"/>
                </a:cubicBezTo>
                <a:cubicBezTo>
                  <a:pt x="15848" y="18706"/>
                  <a:pt x="16494" y="18327"/>
                  <a:pt x="16969" y="17776"/>
                </a:cubicBezTo>
                <a:cubicBezTo>
                  <a:pt x="17512" y="17190"/>
                  <a:pt x="18022" y="16570"/>
                  <a:pt x="18531" y="15950"/>
                </a:cubicBezTo>
                <a:cubicBezTo>
                  <a:pt x="18667" y="15778"/>
                  <a:pt x="18769" y="15606"/>
                  <a:pt x="18871" y="15433"/>
                </a:cubicBezTo>
                <a:cubicBezTo>
                  <a:pt x="19007" y="15192"/>
                  <a:pt x="18905" y="15055"/>
                  <a:pt x="18667" y="15055"/>
                </a:cubicBezTo>
                <a:cubicBezTo>
                  <a:pt x="18124" y="15089"/>
                  <a:pt x="17580" y="15123"/>
                  <a:pt x="17037" y="15192"/>
                </a:cubicBezTo>
                <a:cubicBezTo>
                  <a:pt x="16629" y="15227"/>
                  <a:pt x="16256" y="15330"/>
                  <a:pt x="15848" y="15330"/>
                </a:cubicBezTo>
                <a:cubicBezTo>
                  <a:pt x="14048" y="15296"/>
                  <a:pt x="12282" y="15537"/>
                  <a:pt x="10482" y="15123"/>
                </a:cubicBezTo>
                <a:cubicBezTo>
                  <a:pt x="9633" y="14951"/>
                  <a:pt x="8818" y="14779"/>
                  <a:pt x="8003" y="14538"/>
                </a:cubicBezTo>
                <a:cubicBezTo>
                  <a:pt x="7833" y="14469"/>
                  <a:pt x="7697" y="14434"/>
                  <a:pt x="7561" y="14400"/>
                </a:cubicBezTo>
                <a:close/>
                <a:moveTo>
                  <a:pt x="6950" y="9198"/>
                </a:moveTo>
                <a:cubicBezTo>
                  <a:pt x="6950" y="8854"/>
                  <a:pt x="6780" y="8578"/>
                  <a:pt x="6577" y="8337"/>
                </a:cubicBezTo>
                <a:cubicBezTo>
                  <a:pt x="6339" y="8027"/>
                  <a:pt x="6169" y="7648"/>
                  <a:pt x="6067" y="7269"/>
                </a:cubicBezTo>
                <a:cubicBezTo>
                  <a:pt x="5795" y="6442"/>
                  <a:pt x="5286" y="5719"/>
                  <a:pt x="4743" y="5064"/>
                </a:cubicBezTo>
                <a:cubicBezTo>
                  <a:pt x="4471" y="4754"/>
                  <a:pt x="4233" y="4754"/>
                  <a:pt x="3961" y="5064"/>
                </a:cubicBezTo>
                <a:cubicBezTo>
                  <a:pt x="3724" y="5340"/>
                  <a:pt x="3452" y="5546"/>
                  <a:pt x="3112" y="5684"/>
                </a:cubicBezTo>
                <a:cubicBezTo>
                  <a:pt x="2977" y="5753"/>
                  <a:pt x="2841" y="5856"/>
                  <a:pt x="2739" y="5994"/>
                </a:cubicBezTo>
                <a:cubicBezTo>
                  <a:pt x="2161" y="6683"/>
                  <a:pt x="1958" y="7510"/>
                  <a:pt x="1686" y="8337"/>
                </a:cubicBezTo>
                <a:cubicBezTo>
                  <a:pt x="1652" y="8406"/>
                  <a:pt x="1686" y="8509"/>
                  <a:pt x="1720" y="8578"/>
                </a:cubicBezTo>
                <a:cubicBezTo>
                  <a:pt x="1958" y="8922"/>
                  <a:pt x="2195" y="9336"/>
                  <a:pt x="2501" y="9611"/>
                </a:cubicBezTo>
                <a:cubicBezTo>
                  <a:pt x="3112" y="10163"/>
                  <a:pt x="3826" y="10645"/>
                  <a:pt x="4471" y="11162"/>
                </a:cubicBezTo>
                <a:cubicBezTo>
                  <a:pt x="4743" y="11368"/>
                  <a:pt x="5014" y="11541"/>
                  <a:pt x="5286" y="11747"/>
                </a:cubicBezTo>
                <a:cubicBezTo>
                  <a:pt x="5388" y="11816"/>
                  <a:pt x="5490" y="11885"/>
                  <a:pt x="5592" y="11954"/>
                </a:cubicBezTo>
                <a:cubicBezTo>
                  <a:pt x="5999" y="12161"/>
                  <a:pt x="6135" y="12092"/>
                  <a:pt x="6305" y="11678"/>
                </a:cubicBezTo>
                <a:cubicBezTo>
                  <a:pt x="6644" y="10955"/>
                  <a:pt x="6712" y="10128"/>
                  <a:pt x="6950" y="9370"/>
                </a:cubicBezTo>
                <a:cubicBezTo>
                  <a:pt x="6950" y="9336"/>
                  <a:pt x="6950" y="9267"/>
                  <a:pt x="6950" y="9198"/>
                </a:cubicBezTo>
                <a:close/>
                <a:moveTo>
                  <a:pt x="12792" y="999"/>
                </a:moveTo>
                <a:cubicBezTo>
                  <a:pt x="11909" y="1171"/>
                  <a:pt x="10958" y="1102"/>
                  <a:pt x="10075" y="1447"/>
                </a:cubicBezTo>
                <a:cubicBezTo>
                  <a:pt x="9429" y="1688"/>
                  <a:pt x="8784" y="1895"/>
                  <a:pt x="8105" y="2101"/>
                </a:cubicBezTo>
                <a:cubicBezTo>
                  <a:pt x="7086" y="2377"/>
                  <a:pt x="6305" y="3066"/>
                  <a:pt x="5456" y="3652"/>
                </a:cubicBezTo>
                <a:cubicBezTo>
                  <a:pt x="5184" y="3824"/>
                  <a:pt x="5218" y="4031"/>
                  <a:pt x="5422" y="4306"/>
                </a:cubicBezTo>
                <a:cubicBezTo>
                  <a:pt x="5490" y="4375"/>
                  <a:pt x="5558" y="4410"/>
                  <a:pt x="5592" y="4478"/>
                </a:cubicBezTo>
                <a:cubicBezTo>
                  <a:pt x="5931" y="4892"/>
                  <a:pt x="6339" y="5271"/>
                  <a:pt x="6577" y="5788"/>
                </a:cubicBezTo>
                <a:cubicBezTo>
                  <a:pt x="6814" y="6304"/>
                  <a:pt x="7052" y="6821"/>
                  <a:pt x="7324" y="7338"/>
                </a:cubicBezTo>
                <a:cubicBezTo>
                  <a:pt x="7358" y="7407"/>
                  <a:pt x="7426" y="7476"/>
                  <a:pt x="7494" y="7476"/>
                </a:cubicBezTo>
                <a:cubicBezTo>
                  <a:pt x="7561" y="7476"/>
                  <a:pt x="7629" y="7407"/>
                  <a:pt x="7663" y="7338"/>
                </a:cubicBezTo>
                <a:cubicBezTo>
                  <a:pt x="7901" y="6890"/>
                  <a:pt x="8139" y="6442"/>
                  <a:pt x="8343" y="5994"/>
                </a:cubicBezTo>
                <a:cubicBezTo>
                  <a:pt x="8580" y="5443"/>
                  <a:pt x="8920" y="4961"/>
                  <a:pt x="9294" y="4513"/>
                </a:cubicBezTo>
                <a:cubicBezTo>
                  <a:pt x="9531" y="4203"/>
                  <a:pt x="9769" y="3858"/>
                  <a:pt x="10007" y="3548"/>
                </a:cubicBezTo>
                <a:cubicBezTo>
                  <a:pt x="10177" y="3342"/>
                  <a:pt x="10346" y="3100"/>
                  <a:pt x="10550" y="2928"/>
                </a:cubicBezTo>
                <a:cubicBezTo>
                  <a:pt x="11127" y="2515"/>
                  <a:pt x="11739" y="2136"/>
                  <a:pt x="12316" y="1757"/>
                </a:cubicBezTo>
                <a:cubicBezTo>
                  <a:pt x="12554" y="1619"/>
                  <a:pt x="12758" y="1447"/>
                  <a:pt x="12961" y="1275"/>
                </a:cubicBezTo>
                <a:cubicBezTo>
                  <a:pt x="12961" y="1275"/>
                  <a:pt x="12961" y="1137"/>
                  <a:pt x="12927" y="1137"/>
                </a:cubicBezTo>
                <a:cubicBezTo>
                  <a:pt x="12927" y="999"/>
                  <a:pt x="12860" y="999"/>
                  <a:pt x="12792" y="999"/>
                </a:cubicBezTo>
                <a:close/>
                <a:moveTo>
                  <a:pt x="1210" y="11506"/>
                </a:moveTo>
                <a:cubicBezTo>
                  <a:pt x="1210" y="12126"/>
                  <a:pt x="1244" y="12781"/>
                  <a:pt x="1448" y="13367"/>
                </a:cubicBezTo>
                <a:cubicBezTo>
                  <a:pt x="1482" y="13470"/>
                  <a:pt x="1482" y="13608"/>
                  <a:pt x="1516" y="13745"/>
                </a:cubicBezTo>
                <a:cubicBezTo>
                  <a:pt x="1584" y="14021"/>
                  <a:pt x="1652" y="14262"/>
                  <a:pt x="1720" y="14538"/>
                </a:cubicBezTo>
                <a:cubicBezTo>
                  <a:pt x="1856" y="14882"/>
                  <a:pt x="2026" y="15227"/>
                  <a:pt x="2195" y="15571"/>
                </a:cubicBezTo>
                <a:cubicBezTo>
                  <a:pt x="2297" y="15812"/>
                  <a:pt x="2433" y="16019"/>
                  <a:pt x="2569" y="16226"/>
                </a:cubicBezTo>
                <a:cubicBezTo>
                  <a:pt x="2739" y="16501"/>
                  <a:pt x="3011" y="16605"/>
                  <a:pt x="3316" y="16501"/>
                </a:cubicBezTo>
                <a:cubicBezTo>
                  <a:pt x="3452" y="16467"/>
                  <a:pt x="3588" y="16433"/>
                  <a:pt x="3724" y="16364"/>
                </a:cubicBezTo>
                <a:cubicBezTo>
                  <a:pt x="4335" y="16019"/>
                  <a:pt x="4946" y="15709"/>
                  <a:pt x="5626" y="15571"/>
                </a:cubicBezTo>
                <a:cubicBezTo>
                  <a:pt x="5897" y="15502"/>
                  <a:pt x="5931" y="15399"/>
                  <a:pt x="5931" y="15123"/>
                </a:cubicBezTo>
                <a:cubicBezTo>
                  <a:pt x="5931" y="14744"/>
                  <a:pt x="5897" y="14366"/>
                  <a:pt x="5931" y="13987"/>
                </a:cubicBezTo>
                <a:cubicBezTo>
                  <a:pt x="5931" y="13677"/>
                  <a:pt x="5795" y="13470"/>
                  <a:pt x="5524" y="13332"/>
                </a:cubicBezTo>
                <a:cubicBezTo>
                  <a:pt x="5286" y="13229"/>
                  <a:pt x="5048" y="13125"/>
                  <a:pt x="4844" y="12988"/>
                </a:cubicBezTo>
                <a:cubicBezTo>
                  <a:pt x="3995" y="12367"/>
                  <a:pt x="3180" y="11747"/>
                  <a:pt x="2331" y="11093"/>
                </a:cubicBezTo>
                <a:cubicBezTo>
                  <a:pt x="2060" y="10886"/>
                  <a:pt x="1788" y="10645"/>
                  <a:pt x="1516" y="10404"/>
                </a:cubicBezTo>
                <a:cubicBezTo>
                  <a:pt x="1380" y="10300"/>
                  <a:pt x="1211" y="10369"/>
                  <a:pt x="1211" y="10542"/>
                </a:cubicBezTo>
                <a:cubicBezTo>
                  <a:pt x="1210" y="10852"/>
                  <a:pt x="1210" y="11196"/>
                  <a:pt x="1210" y="11506"/>
                </a:cubicBezTo>
                <a:close/>
                <a:moveTo>
                  <a:pt x="7358" y="18155"/>
                </a:moveTo>
                <a:cubicBezTo>
                  <a:pt x="7358" y="18155"/>
                  <a:pt x="7324" y="18155"/>
                  <a:pt x="7324" y="18155"/>
                </a:cubicBezTo>
                <a:cubicBezTo>
                  <a:pt x="7392" y="18603"/>
                  <a:pt x="7426" y="19051"/>
                  <a:pt x="7527" y="19464"/>
                </a:cubicBezTo>
                <a:cubicBezTo>
                  <a:pt x="7629" y="19878"/>
                  <a:pt x="7901" y="20256"/>
                  <a:pt x="8343" y="20325"/>
                </a:cubicBezTo>
                <a:cubicBezTo>
                  <a:pt x="9056" y="20429"/>
                  <a:pt x="9735" y="20566"/>
                  <a:pt x="10448" y="20498"/>
                </a:cubicBezTo>
                <a:cubicBezTo>
                  <a:pt x="10856" y="20463"/>
                  <a:pt x="11263" y="20429"/>
                  <a:pt x="11705" y="20360"/>
                </a:cubicBezTo>
                <a:cubicBezTo>
                  <a:pt x="11943" y="20325"/>
                  <a:pt x="12180" y="20256"/>
                  <a:pt x="12418" y="20153"/>
                </a:cubicBezTo>
                <a:cubicBezTo>
                  <a:pt x="12486" y="20119"/>
                  <a:pt x="12520" y="20050"/>
                  <a:pt x="12554" y="19981"/>
                </a:cubicBezTo>
                <a:cubicBezTo>
                  <a:pt x="12486" y="19946"/>
                  <a:pt x="12452" y="19912"/>
                  <a:pt x="12384" y="19912"/>
                </a:cubicBezTo>
                <a:cubicBezTo>
                  <a:pt x="12078" y="19809"/>
                  <a:pt x="11705" y="19774"/>
                  <a:pt x="11433" y="19602"/>
                </a:cubicBezTo>
                <a:cubicBezTo>
                  <a:pt x="10550" y="18947"/>
                  <a:pt x="9599" y="18362"/>
                  <a:pt x="8784" y="17604"/>
                </a:cubicBezTo>
                <a:cubicBezTo>
                  <a:pt x="8444" y="17259"/>
                  <a:pt x="8037" y="17190"/>
                  <a:pt x="7595" y="17190"/>
                </a:cubicBezTo>
                <a:cubicBezTo>
                  <a:pt x="7460" y="17190"/>
                  <a:pt x="7358" y="17259"/>
                  <a:pt x="7358" y="17432"/>
                </a:cubicBezTo>
                <a:cubicBezTo>
                  <a:pt x="7358" y="17673"/>
                  <a:pt x="7358" y="17914"/>
                  <a:pt x="7358" y="18155"/>
                </a:cubicBezTo>
                <a:close/>
                <a:moveTo>
                  <a:pt x="6067" y="17742"/>
                </a:moveTo>
                <a:cubicBezTo>
                  <a:pt x="6067" y="17742"/>
                  <a:pt x="6067" y="17742"/>
                  <a:pt x="6067" y="17742"/>
                </a:cubicBezTo>
                <a:cubicBezTo>
                  <a:pt x="6067" y="17604"/>
                  <a:pt x="6101" y="17500"/>
                  <a:pt x="6067" y="17363"/>
                </a:cubicBezTo>
                <a:cubicBezTo>
                  <a:pt x="6033" y="17122"/>
                  <a:pt x="5931" y="17018"/>
                  <a:pt x="5727" y="16984"/>
                </a:cubicBezTo>
                <a:cubicBezTo>
                  <a:pt x="5626" y="16984"/>
                  <a:pt x="5490" y="16949"/>
                  <a:pt x="5422" y="17018"/>
                </a:cubicBezTo>
                <a:cubicBezTo>
                  <a:pt x="5014" y="17225"/>
                  <a:pt x="4607" y="17432"/>
                  <a:pt x="4233" y="17673"/>
                </a:cubicBezTo>
                <a:cubicBezTo>
                  <a:pt x="4063" y="17776"/>
                  <a:pt x="4063" y="17983"/>
                  <a:pt x="4199" y="18086"/>
                </a:cubicBezTo>
                <a:cubicBezTo>
                  <a:pt x="4709" y="18465"/>
                  <a:pt x="5252" y="18810"/>
                  <a:pt x="5795" y="19189"/>
                </a:cubicBezTo>
                <a:cubicBezTo>
                  <a:pt x="5931" y="19257"/>
                  <a:pt x="6033" y="19189"/>
                  <a:pt x="6067" y="19051"/>
                </a:cubicBezTo>
                <a:cubicBezTo>
                  <a:pt x="6101" y="18947"/>
                  <a:pt x="6101" y="18844"/>
                  <a:pt x="6101" y="18741"/>
                </a:cubicBezTo>
                <a:cubicBezTo>
                  <a:pt x="6101" y="18396"/>
                  <a:pt x="6067" y="18086"/>
                  <a:pt x="6067" y="1774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Shape">
            <a:extLst>
              <a:ext uri="{FF2B5EF4-FFF2-40B4-BE49-F238E27FC236}">
                <a16:creationId xmlns:a16="http://schemas.microsoft.com/office/drawing/2014/main" id="{3CC90445-B90E-3143-834A-51CEDA669E7F}"/>
              </a:ext>
            </a:extLst>
          </p:cNvPr>
          <p:cNvSpPr/>
          <p:nvPr userDrawn="1"/>
        </p:nvSpPr>
        <p:spPr>
          <a:xfrm rot="17654354">
            <a:off x="257484" y="1723956"/>
            <a:ext cx="852220" cy="1070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51" extrusionOk="0">
                <a:moveTo>
                  <a:pt x="0" y="20484"/>
                </a:moveTo>
                <a:cubicBezTo>
                  <a:pt x="61" y="20338"/>
                  <a:pt x="122" y="20144"/>
                  <a:pt x="214" y="19950"/>
                </a:cubicBezTo>
                <a:cubicBezTo>
                  <a:pt x="306" y="19707"/>
                  <a:pt x="428" y="19439"/>
                  <a:pt x="551" y="19196"/>
                </a:cubicBezTo>
                <a:cubicBezTo>
                  <a:pt x="765" y="18662"/>
                  <a:pt x="1010" y="18127"/>
                  <a:pt x="1193" y="17593"/>
                </a:cubicBezTo>
                <a:cubicBezTo>
                  <a:pt x="1438" y="16937"/>
                  <a:pt x="1683" y="16281"/>
                  <a:pt x="1897" y="15625"/>
                </a:cubicBezTo>
                <a:cubicBezTo>
                  <a:pt x="1958" y="15479"/>
                  <a:pt x="2019" y="15309"/>
                  <a:pt x="2080" y="15163"/>
                </a:cubicBezTo>
                <a:cubicBezTo>
                  <a:pt x="2172" y="14945"/>
                  <a:pt x="2325" y="14774"/>
                  <a:pt x="2539" y="14604"/>
                </a:cubicBezTo>
                <a:cubicBezTo>
                  <a:pt x="3457" y="13973"/>
                  <a:pt x="4222" y="13244"/>
                  <a:pt x="4865" y="12442"/>
                </a:cubicBezTo>
                <a:cubicBezTo>
                  <a:pt x="5324" y="11859"/>
                  <a:pt x="5844" y="11300"/>
                  <a:pt x="6425" y="10790"/>
                </a:cubicBezTo>
                <a:cubicBezTo>
                  <a:pt x="6945" y="10328"/>
                  <a:pt x="7404" y="9794"/>
                  <a:pt x="7863" y="9308"/>
                </a:cubicBezTo>
                <a:cubicBezTo>
                  <a:pt x="8842" y="8263"/>
                  <a:pt x="9790" y="7218"/>
                  <a:pt x="10769" y="6173"/>
                </a:cubicBezTo>
                <a:cubicBezTo>
                  <a:pt x="10984" y="5955"/>
                  <a:pt x="11198" y="5736"/>
                  <a:pt x="11412" y="5493"/>
                </a:cubicBezTo>
                <a:cubicBezTo>
                  <a:pt x="11810" y="5056"/>
                  <a:pt x="12177" y="4618"/>
                  <a:pt x="12544" y="4157"/>
                </a:cubicBezTo>
                <a:cubicBezTo>
                  <a:pt x="12605" y="4059"/>
                  <a:pt x="12697" y="3987"/>
                  <a:pt x="12727" y="3889"/>
                </a:cubicBezTo>
                <a:cubicBezTo>
                  <a:pt x="12819" y="3525"/>
                  <a:pt x="13095" y="3258"/>
                  <a:pt x="13370" y="2966"/>
                </a:cubicBezTo>
                <a:cubicBezTo>
                  <a:pt x="13554" y="2772"/>
                  <a:pt x="13676" y="2553"/>
                  <a:pt x="13859" y="2359"/>
                </a:cubicBezTo>
                <a:cubicBezTo>
                  <a:pt x="13982" y="2213"/>
                  <a:pt x="14135" y="2091"/>
                  <a:pt x="14288" y="1946"/>
                </a:cubicBezTo>
                <a:cubicBezTo>
                  <a:pt x="14594" y="1727"/>
                  <a:pt x="14869" y="1484"/>
                  <a:pt x="15022" y="1168"/>
                </a:cubicBezTo>
                <a:cubicBezTo>
                  <a:pt x="15144" y="901"/>
                  <a:pt x="15389" y="707"/>
                  <a:pt x="15665" y="561"/>
                </a:cubicBezTo>
                <a:cubicBezTo>
                  <a:pt x="15971" y="391"/>
                  <a:pt x="16307" y="269"/>
                  <a:pt x="16644" y="123"/>
                </a:cubicBezTo>
                <a:cubicBezTo>
                  <a:pt x="17103" y="-71"/>
                  <a:pt x="17561" y="-22"/>
                  <a:pt x="17990" y="172"/>
                </a:cubicBezTo>
                <a:cubicBezTo>
                  <a:pt x="18326" y="342"/>
                  <a:pt x="18632" y="536"/>
                  <a:pt x="18969" y="707"/>
                </a:cubicBezTo>
                <a:cubicBezTo>
                  <a:pt x="18999" y="731"/>
                  <a:pt x="19030" y="755"/>
                  <a:pt x="19061" y="779"/>
                </a:cubicBezTo>
                <a:cubicBezTo>
                  <a:pt x="19764" y="1047"/>
                  <a:pt x="20162" y="1581"/>
                  <a:pt x="20774" y="1921"/>
                </a:cubicBezTo>
                <a:cubicBezTo>
                  <a:pt x="20866" y="1970"/>
                  <a:pt x="20988" y="2043"/>
                  <a:pt x="21080" y="2140"/>
                </a:cubicBezTo>
                <a:cubicBezTo>
                  <a:pt x="21478" y="2456"/>
                  <a:pt x="21600" y="2845"/>
                  <a:pt x="21447" y="3282"/>
                </a:cubicBezTo>
                <a:cubicBezTo>
                  <a:pt x="21202" y="3987"/>
                  <a:pt x="20866" y="4667"/>
                  <a:pt x="20284" y="5250"/>
                </a:cubicBezTo>
                <a:cubicBezTo>
                  <a:pt x="19978" y="5590"/>
                  <a:pt x="19581" y="5882"/>
                  <a:pt x="19244" y="6198"/>
                </a:cubicBezTo>
                <a:cubicBezTo>
                  <a:pt x="19091" y="6343"/>
                  <a:pt x="18969" y="6465"/>
                  <a:pt x="18816" y="6611"/>
                </a:cubicBezTo>
                <a:cubicBezTo>
                  <a:pt x="18663" y="6756"/>
                  <a:pt x="18541" y="6927"/>
                  <a:pt x="18541" y="7145"/>
                </a:cubicBezTo>
                <a:cubicBezTo>
                  <a:pt x="18510" y="7485"/>
                  <a:pt x="18296" y="7728"/>
                  <a:pt x="17929" y="7898"/>
                </a:cubicBezTo>
                <a:cubicBezTo>
                  <a:pt x="17592" y="8044"/>
                  <a:pt x="17378" y="8287"/>
                  <a:pt x="17164" y="8530"/>
                </a:cubicBezTo>
                <a:cubicBezTo>
                  <a:pt x="16766" y="8919"/>
                  <a:pt x="16338" y="9308"/>
                  <a:pt x="15909" y="9672"/>
                </a:cubicBezTo>
                <a:cubicBezTo>
                  <a:pt x="15787" y="9794"/>
                  <a:pt x="15603" y="9891"/>
                  <a:pt x="15481" y="10037"/>
                </a:cubicBezTo>
                <a:cubicBezTo>
                  <a:pt x="14869" y="10693"/>
                  <a:pt x="14227" y="11349"/>
                  <a:pt x="13615" y="12005"/>
                </a:cubicBezTo>
                <a:cubicBezTo>
                  <a:pt x="13095" y="12563"/>
                  <a:pt x="12575" y="13098"/>
                  <a:pt x="11993" y="13608"/>
                </a:cubicBezTo>
                <a:cubicBezTo>
                  <a:pt x="11228" y="14289"/>
                  <a:pt x="10494" y="15017"/>
                  <a:pt x="9760" y="15722"/>
                </a:cubicBezTo>
                <a:cubicBezTo>
                  <a:pt x="9454" y="16014"/>
                  <a:pt x="9117" y="16305"/>
                  <a:pt x="8781" y="16597"/>
                </a:cubicBezTo>
                <a:cubicBezTo>
                  <a:pt x="8567" y="16767"/>
                  <a:pt x="8475" y="16985"/>
                  <a:pt x="8383" y="17228"/>
                </a:cubicBezTo>
                <a:cubicBezTo>
                  <a:pt x="8261" y="17569"/>
                  <a:pt x="8108" y="17909"/>
                  <a:pt x="7955" y="18249"/>
                </a:cubicBezTo>
                <a:cubicBezTo>
                  <a:pt x="7893" y="18395"/>
                  <a:pt x="7710" y="18468"/>
                  <a:pt x="7526" y="18492"/>
                </a:cubicBezTo>
                <a:cubicBezTo>
                  <a:pt x="6914" y="18540"/>
                  <a:pt x="6394" y="18808"/>
                  <a:pt x="5905" y="19051"/>
                </a:cubicBezTo>
                <a:cubicBezTo>
                  <a:pt x="5507" y="19269"/>
                  <a:pt x="5079" y="19464"/>
                  <a:pt x="4650" y="19658"/>
                </a:cubicBezTo>
                <a:cubicBezTo>
                  <a:pt x="4039" y="19974"/>
                  <a:pt x="3396" y="20241"/>
                  <a:pt x="2845" y="20630"/>
                </a:cubicBezTo>
                <a:cubicBezTo>
                  <a:pt x="2417" y="20922"/>
                  <a:pt x="1866" y="21140"/>
                  <a:pt x="1377" y="21359"/>
                </a:cubicBezTo>
                <a:cubicBezTo>
                  <a:pt x="948" y="21529"/>
                  <a:pt x="581" y="21456"/>
                  <a:pt x="245" y="21189"/>
                </a:cubicBezTo>
                <a:cubicBezTo>
                  <a:pt x="0" y="20994"/>
                  <a:pt x="61" y="20776"/>
                  <a:pt x="0" y="20484"/>
                </a:cubicBezTo>
                <a:close/>
                <a:moveTo>
                  <a:pt x="7282" y="16500"/>
                </a:moveTo>
                <a:cubicBezTo>
                  <a:pt x="7373" y="16451"/>
                  <a:pt x="7526" y="16402"/>
                  <a:pt x="7588" y="16329"/>
                </a:cubicBezTo>
                <a:cubicBezTo>
                  <a:pt x="7955" y="15989"/>
                  <a:pt x="8322" y="15649"/>
                  <a:pt x="8658" y="15309"/>
                </a:cubicBezTo>
                <a:cubicBezTo>
                  <a:pt x="8750" y="15212"/>
                  <a:pt x="8842" y="15066"/>
                  <a:pt x="8964" y="14993"/>
                </a:cubicBezTo>
                <a:cubicBezTo>
                  <a:pt x="9546" y="14604"/>
                  <a:pt x="10005" y="14143"/>
                  <a:pt x="10463" y="13657"/>
                </a:cubicBezTo>
                <a:cubicBezTo>
                  <a:pt x="10494" y="13608"/>
                  <a:pt x="10555" y="13560"/>
                  <a:pt x="10616" y="13535"/>
                </a:cubicBezTo>
                <a:cubicBezTo>
                  <a:pt x="11320" y="13001"/>
                  <a:pt x="11840" y="12369"/>
                  <a:pt x="12422" y="11762"/>
                </a:cubicBezTo>
                <a:cubicBezTo>
                  <a:pt x="12880" y="11300"/>
                  <a:pt x="13278" y="10790"/>
                  <a:pt x="13768" y="10328"/>
                </a:cubicBezTo>
                <a:cubicBezTo>
                  <a:pt x="14380" y="9721"/>
                  <a:pt x="15053" y="9113"/>
                  <a:pt x="15695" y="8506"/>
                </a:cubicBezTo>
                <a:cubicBezTo>
                  <a:pt x="15971" y="8239"/>
                  <a:pt x="16246" y="7971"/>
                  <a:pt x="16521" y="7704"/>
                </a:cubicBezTo>
                <a:cubicBezTo>
                  <a:pt x="16888" y="7315"/>
                  <a:pt x="16888" y="7097"/>
                  <a:pt x="16521" y="6708"/>
                </a:cubicBezTo>
                <a:cubicBezTo>
                  <a:pt x="16399" y="6586"/>
                  <a:pt x="16307" y="6465"/>
                  <a:pt x="16215" y="6343"/>
                </a:cubicBezTo>
                <a:cubicBezTo>
                  <a:pt x="16001" y="6125"/>
                  <a:pt x="15848" y="6100"/>
                  <a:pt x="15542" y="6198"/>
                </a:cubicBezTo>
                <a:cubicBezTo>
                  <a:pt x="15267" y="6295"/>
                  <a:pt x="15022" y="6416"/>
                  <a:pt x="14869" y="6635"/>
                </a:cubicBezTo>
                <a:cubicBezTo>
                  <a:pt x="14747" y="6805"/>
                  <a:pt x="14563" y="6975"/>
                  <a:pt x="14410" y="7145"/>
                </a:cubicBezTo>
                <a:cubicBezTo>
                  <a:pt x="14104" y="7485"/>
                  <a:pt x="13768" y="7850"/>
                  <a:pt x="13462" y="8190"/>
                </a:cubicBezTo>
                <a:cubicBezTo>
                  <a:pt x="13033" y="8676"/>
                  <a:pt x="12605" y="9186"/>
                  <a:pt x="12177" y="9648"/>
                </a:cubicBezTo>
                <a:cubicBezTo>
                  <a:pt x="11657" y="10231"/>
                  <a:pt x="11075" y="10790"/>
                  <a:pt x="10555" y="11349"/>
                </a:cubicBezTo>
                <a:cubicBezTo>
                  <a:pt x="9484" y="12515"/>
                  <a:pt x="8383" y="13681"/>
                  <a:pt x="7190" y="14774"/>
                </a:cubicBezTo>
                <a:cubicBezTo>
                  <a:pt x="6945" y="15017"/>
                  <a:pt x="6731" y="15285"/>
                  <a:pt x="6486" y="15528"/>
                </a:cubicBezTo>
                <a:cubicBezTo>
                  <a:pt x="6394" y="15625"/>
                  <a:pt x="6333" y="15746"/>
                  <a:pt x="6303" y="15844"/>
                </a:cubicBezTo>
                <a:cubicBezTo>
                  <a:pt x="6272" y="15916"/>
                  <a:pt x="6272" y="16038"/>
                  <a:pt x="6333" y="16086"/>
                </a:cubicBezTo>
                <a:cubicBezTo>
                  <a:pt x="6517" y="16329"/>
                  <a:pt x="6914" y="16378"/>
                  <a:pt x="7282" y="16500"/>
                </a:cubicBezTo>
                <a:close/>
                <a:moveTo>
                  <a:pt x="17531" y="1071"/>
                </a:moveTo>
                <a:cubicBezTo>
                  <a:pt x="17103" y="1144"/>
                  <a:pt x="16735" y="1217"/>
                  <a:pt x="16429" y="1508"/>
                </a:cubicBezTo>
                <a:cubicBezTo>
                  <a:pt x="15848" y="2067"/>
                  <a:pt x="15236" y="2626"/>
                  <a:pt x="14655" y="3185"/>
                </a:cubicBezTo>
                <a:cubicBezTo>
                  <a:pt x="14594" y="3233"/>
                  <a:pt x="14533" y="3306"/>
                  <a:pt x="14471" y="3355"/>
                </a:cubicBezTo>
                <a:cubicBezTo>
                  <a:pt x="14165" y="3744"/>
                  <a:pt x="14196" y="3841"/>
                  <a:pt x="14655" y="4132"/>
                </a:cubicBezTo>
                <a:cubicBezTo>
                  <a:pt x="15420" y="4643"/>
                  <a:pt x="16154" y="5177"/>
                  <a:pt x="16797" y="5760"/>
                </a:cubicBezTo>
                <a:cubicBezTo>
                  <a:pt x="16919" y="5882"/>
                  <a:pt x="17072" y="5979"/>
                  <a:pt x="17225" y="6052"/>
                </a:cubicBezTo>
                <a:cubicBezTo>
                  <a:pt x="17470" y="6198"/>
                  <a:pt x="17561" y="6173"/>
                  <a:pt x="17745" y="6003"/>
                </a:cubicBezTo>
                <a:cubicBezTo>
                  <a:pt x="17898" y="5857"/>
                  <a:pt x="18051" y="5687"/>
                  <a:pt x="18204" y="5566"/>
                </a:cubicBezTo>
                <a:cubicBezTo>
                  <a:pt x="18969" y="4886"/>
                  <a:pt x="19581" y="4157"/>
                  <a:pt x="19978" y="3306"/>
                </a:cubicBezTo>
                <a:cubicBezTo>
                  <a:pt x="20223" y="2796"/>
                  <a:pt x="20162" y="2553"/>
                  <a:pt x="19642" y="2189"/>
                </a:cubicBezTo>
                <a:cubicBezTo>
                  <a:pt x="19550" y="2140"/>
                  <a:pt x="19458" y="2091"/>
                  <a:pt x="19367" y="2043"/>
                </a:cubicBezTo>
                <a:cubicBezTo>
                  <a:pt x="19183" y="1921"/>
                  <a:pt x="18999" y="1800"/>
                  <a:pt x="18816" y="1678"/>
                </a:cubicBezTo>
                <a:cubicBezTo>
                  <a:pt x="18663" y="1581"/>
                  <a:pt x="18540" y="1435"/>
                  <a:pt x="18357" y="1338"/>
                </a:cubicBezTo>
                <a:cubicBezTo>
                  <a:pt x="18143" y="1192"/>
                  <a:pt x="17837" y="1120"/>
                  <a:pt x="17531" y="1071"/>
                </a:cubicBezTo>
                <a:close/>
                <a:moveTo>
                  <a:pt x="14624" y="5177"/>
                </a:moveTo>
                <a:cubicBezTo>
                  <a:pt x="14502" y="5056"/>
                  <a:pt x="14380" y="4910"/>
                  <a:pt x="14227" y="4813"/>
                </a:cubicBezTo>
                <a:cubicBezTo>
                  <a:pt x="13921" y="4594"/>
                  <a:pt x="13676" y="4643"/>
                  <a:pt x="13401" y="4886"/>
                </a:cubicBezTo>
                <a:cubicBezTo>
                  <a:pt x="12605" y="5663"/>
                  <a:pt x="11901" y="6489"/>
                  <a:pt x="11106" y="7267"/>
                </a:cubicBezTo>
                <a:cubicBezTo>
                  <a:pt x="10433" y="7898"/>
                  <a:pt x="9882" y="8603"/>
                  <a:pt x="9301" y="9259"/>
                </a:cubicBezTo>
                <a:cubicBezTo>
                  <a:pt x="8964" y="9623"/>
                  <a:pt x="8658" y="10012"/>
                  <a:pt x="8291" y="10377"/>
                </a:cubicBezTo>
                <a:cubicBezTo>
                  <a:pt x="8016" y="10644"/>
                  <a:pt x="7679" y="10863"/>
                  <a:pt x="7435" y="11130"/>
                </a:cubicBezTo>
                <a:cubicBezTo>
                  <a:pt x="6823" y="11762"/>
                  <a:pt x="6211" y="12418"/>
                  <a:pt x="5629" y="13074"/>
                </a:cubicBezTo>
                <a:cubicBezTo>
                  <a:pt x="5232" y="13511"/>
                  <a:pt x="4865" y="13948"/>
                  <a:pt x="4467" y="14386"/>
                </a:cubicBezTo>
                <a:cubicBezTo>
                  <a:pt x="4344" y="14507"/>
                  <a:pt x="4192" y="14629"/>
                  <a:pt x="4069" y="14750"/>
                </a:cubicBezTo>
                <a:cubicBezTo>
                  <a:pt x="3916" y="14896"/>
                  <a:pt x="3947" y="14993"/>
                  <a:pt x="4130" y="15090"/>
                </a:cubicBezTo>
                <a:cubicBezTo>
                  <a:pt x="4283" y="15187"/>
                  <a:pt x="4467" y="15260"/>
                  <a:pt x="4650" y="15358"/>
                </a:cubicBezTo>
                <a:cubicBezTo>
                  <a:pt x="4895" y="15479"/>
                  <a:pt x="4956" y="15479"/>
                  <a:pt x="5109" y="15309"/>
                </a:cubicBezTo>
                <a:cubicBezTo>
                  <a:pt x="5629" y="14799"/>
                  <a:pt x="6150" y="14289"/>
                  <a:pt x="6670" y="13778"/>
                </a:cubicBezTo>
                <a:cubicBezTo>
                  <a:pt x="6792" y="13657"/>
                  <a:pt x="6914" y="13511"/>
                  <a:pt x="7037" y="13390"/>
                </a:cubicBezTo>
                <a:cubicBezTo>
                  <a:pt x="7710" y="12734"/>
                  <a:pt x="8383" y="12077"/>
                  <a:pt x="8995" y="11373"/>
                </a:cubicBezTo>
                <a:cubicBezTo>
                  <a:pt x="9240" y="11106"/>
                  <a:pt x="9546" y="10887"/>
                  <a:pt x="9790" y="10620"/>
                </a:cubicBezTo>
                <a:cubicBezTo>
                  <a:pt x="10463" y="9915"/>
                  <a:pt x="11106" y="9186"/>
                  <a:pt x="11748" y="8482"/>
                </a:cubicBezTo>
                <a:cubicBezTo>
                  <a:pt x="11932" y="8287"/>
                  <a:pt x="12054" y="8068"/>
                  <a:pt x="12238" y="7874"/>
                </a:cubicBezTo>
                <a:cubicBezTo>
                  <a:pt x="12697" y="7364"/>
                  <a:pt x="13186" y="6878"/>
                  <a:pt x="13645" y="6368"/>
                </a:cubicBezTo>
                <a:cubicBezTo>
                  <a:pt x="13951" y="6028"/>
                  <a:pt x="14257" y="5687"/>
                  <a:pt x="14563" y="5347"/>
                </a:cubicBezTo>
                <a:cubicBezTo>
                  <a:pt x="14533" y="5323"/>
                  <a:pt x="14563" y="5250"/>
                  <a:pt x="14624" y="5177"/>
                </a:cubicBezTo>
                <a:close/>
                <a:moveTo>
                  <a:pt x="6517" y="17520"/>
                </a:moveTo>
                <a:cubicBezTo>
                  <a:pt x="6517" y="17131"/>
                  <a:pt x="6272" y="16961"/>
                  <a:pt x="5813" y="17034"/>
                </a:cubicBezTo>
                <a:cubicBezTo>
                  <a:pt x="5752" y="17034"/>
                  <a:pt x="5660" y="17083"/>
                  <a:pt x="5599" y="17083"/>
                </a:cubicBezTo>
                <a:cubicBezTo>
                  <a:pt x="5446" y="17083"/>
                  <a:pt x="5293" y="17107"/>
                  <a:pt x="5171" y="17058"/>
                </a:cubicBezTo>
                <a:cubicBezTo>
                  <a:pt x="4559" y="16864"/>
                  <a:pt x="4008" y="16621"/>
                  <a:pt x="3794" y="16062"/>
                </a:cubicBezTo>
                <a:cubicBezTo>
                  <a:pt x="3763" y="16014"/>
                  <a:pt x="3763" y="15989"/>
                  <a:pt x="3733" y="15941"/>
                </a:cubicBezTo>
                <a:cubicBezTo>
                  <a:pt x="3580" y="15722"/>
                  <a:pt x="3274" y="15722"/>
                  <a:pt x="3121" y="15941"/>
                </a:cubicBezTo>
                <a:cubicBezTo>
                  <a:pt x="3059" y="16014"/>
                  <a:pt x="3029" y="16111"/>
                  <a:pt x="2998" y="16184"/>
                </a:cubicBezTo>
                <a:cubicBezTo>
                  <a:pt x="2876" y="16475"/>
                  <a:pt x="2754" y="16791"/>
                  <a:pt x="2631" y="17083"/>
                </a:cubicBezTo>
                <a:cubicBezTo>
                  <a:pt x="2539" y="17350"/>
                  <a:pt x="2417" y="17593"/>
                  <a:pt x="2325" y="17860"/>
                </a:cubicBezTo>
                <a:cubicBezTo>
                  <a:pt x="2264" y="18030"/>
                  <a:pt x="2325" y="18127"/>
                  <a:pt x="2539" y="18176"/>
                </a:cubicBezTo>
                <a:cubicBezTo>
                  <a:pt x="2998" y="18249"/>
                  <a:pt x="3365" y="18443"/>
                  <a:pt x="3702" y="18686"/>
                </a:cubicBezTo>
                <a:cubicBezTo>
                  <a:pt x="3947" y="18856"/>
                  <a:pt x="4100" y="18856"/>
                  <a:pt x="4375" y="18711"/>
                </a:cubicBezTo>
                <a:cubicBezTo>
                  <a:pt x="4620" y="18589"/>
                  <a:pt x="4834" y="18443"/>
                  <a:pt x="5079" y="18346"/>
                </a:cubicBezTo>
                <a:cubicBezTo>
                  <a:pt x="5476" y="18176"/>
                  <a:pt x="5874" y="18006"/>
                  <a:pt x="6272" y="17836"/>
                </a:cubicBezTo>
                <a:cubicBezTo>
                  <a:pt x="6394" y="17763"/>
                  <a:pt x="6547" y="17690"/>
                  <a:pt x="6517" y="175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D9E64A9C-3AA6-E440-822A-401334A12687}"/>
              </a:ext>
            </a:extLst>
          </p:cNvPr>
          <p:cNvSpPr/>
          <p:nvPr userDrawn="1"/>
        </p:nvSpPr>
        <p:spPr>
          <a:xfrm>
            <a:off x="11643108" y="4200962"/>
            <a:ext cx="548893" cy="491110"/>
          </a:xfrm>
          <a:custGeom>
            <a:avLst/>
            <a:gdLst>
              <a:gd name="connsiteX0" fmla="*/ 548893 w 548893"/>
              <a:gd name="connsiteY0" fmla="*/ 0 h 491110"/>
              <a:gd name="connsiteX1" fmla="*/ 548893 w 548893"/>
              <a:gd name="connsiteY1" fmla="*/ 53978 h 491110"/>
              <a:gd name="connsiteX2" fmla="*/ 544409 w 548893"/>
              <a:gd name="connsiteY2" fmla="*/ 57396 h 491110"/>
              <a:gd name="connsiteX3" fmla="*/ 548346 w 548893"/>
              <a:gd name="connsiteY3" fmla="*/ 77846 h 491110"/>
              <a:gd name="connsiteX4" fmla="*/ 548893 w 548893"/>
              <a:gd name="connsiteY4" fmla="*/ 79304 h 491110"/>
              <a:gd name="connsiteX5" fmla="*/ 548893 w 548893"/>
              <a:gd name="connsiteY5" fmla="*/ 123325 h 491110"/>
              <a:gd name="connsiteX6" fmla="*/ 541073 w 548893"/>
              <a:gd name="connsiteY6" fmla="*/ 122720 h 491110"/>
              <a:gd name="connsiteX7" fmla="*/ 525350 w 548893"/>
              <a:gd name="connsiteY7" fmla="*/ 106955 h 491110"/>
              <a:gd name="connsiteX8" fmla="*/ 513210 w 548893"/>
              <a:gd name="connsiteY8" fmla="*/ 86350 h 491110"/>
              <a:gd name="connsiteX9" fmla="*/ 488984 w 548893"/>
              <a:gd name="connsiteY9" fmla="*/ 76636 h 491110"/>
              <a:gd name="connsiteX10" fmla="*/ 445344 w 548893"/>
              <a:gd name="connsiteY10" fmla="*/ 94821 h 491110"/>
              <a:gd name="connsiteX11" fmla="*/ 435611 w 548893"/>
              <a:gd name="connsiteY11" fmla="*/ 113005 h 491110"/>
              <a:gd name="connsiteX12" fmla="*/ 439247 w 548893"/>
              <a:gd name="connsiteY12" fmla="*/ 128770 h 491110"/>
              <a:gd name="connsiteX13" fmla="*/ 423524 w 548893"/>
              <a:gd name="connsiteY13" fmla="*/ 142115 h 491110"/>
              <a:gd name="connsiteX14" fmla="*/ 407748 w 548893"/>
              <a:gd name="connsiteY14" fmla="*/ 133610 h 491110"/>
              <a:gd name="connsiteX15" fmla="*/ 373842 w 548893"/>
              <a:gd name="connsiteY15" fmla="*/ 131190 h 491110"/>
              <a:gd name="connsiteX16" fmla="*/ 332609 w 548893"/>
              <a:gd name="connsiteY16" fmla="*/ 153005 h 491110"/>
              <a:gd name="connsiteX17" fmla="*/ 326566 w 548893"/>
              <a:gd name="connsiteY17" fmla="*/ 178451 h 491110"/>
              <a:gd name="connsiteX18" fmla="*/ 344749 w 548893"/>
              <a:gd name="connsiteY18" fmla="*/ 212400 h 491110"/>
              <a:gd name="connsiteX19" fmla="*/ 331379 w 548893"/>
              <a:gd name="connsiteY19" fmla="*/ 226955 h 491110"/>
              <a:gd name="connsiteX20" fmla="*/ 313196 w 548893"/>
              <a:gd name="connsiteY20" fmla="*/ 216030 h 491110"/>
              <a:gd name="connsiteX21" fmla="*/ 288969 w 548893"/>
              <a:gd name="connsiteY21" fmla="*/ 190585 h 491110"/>
              <a:gd name="connsiteX22" fmla="*/ 267150 w 548893"/>
              <a:gd name="connsiteY22" fmla="*/ 186955 h 491110"/>
              <a:gd name="connsiteX23" fmla="*/ 235650 w 548893"/>
              <a:gd name="connsiteY23" fmla="*/ 203930 h 491110"/>
              <a:gd name="connsiteX24" fmla="*/ 225917 w 548893"/>
              <a:gd name="connsiteY24" fmla="*/ 231795 h 491110"/>
              <a:gd name="connsiteX25" fmla="*/ 235650 w 548893"/>
              <a:gd name="connsiteY25" fmla="*/ 242686 h 491110"/>
              <a:gd name="connsiteX26" fmla="*/ 234420 w 548893"/>
              <a:gd name="connsiteY26" fmla="*/ 251190 h 491110"/>
              <a:gd name="connsiteX27" fmla="*/ 223510 w 548893"/>
              <a:gd name="connsiteY27" fmla="*/ 266955 h 491110"/>
              <a:gd name="connsiteX28" fmla="*/ 206557 w 548893"/>
              <a:gd name="connsiteY28" fmla="*/ 258450 h 491110"/>
              <a:gd name="connsiteX29" fmla="*/ 192010 w 548893"/>
              <a:gd name="connsiteY29" fmla="*/ 236635 h 491110"/>
              <a:gd name="connsiteX30" fmla="*/ 167731 w 548893"/>
              <a:gd name="connsiteY30" fmla="*/ 229375 h 491110"/>
              <a:gd name="connsiteX31" fmla="*/ 130188 w 548893"/>
              <a:gd name="connsiteY31" fmla="*/ 248770 h 491110"/>
              <a:gd name="connsiteX32" fmla="*/ 124145 w 548893"/>
              <a:gd name="connsiteY32" fmla="*/ 266955 h 491110"/>
              <a:gd name="connsiteX33" fmla="*/ 124145 w 548893"/>
              <a:gd name="connsiteY33" fmla="*/ 291190 h 491110"/>
              <a:gd name="connsiteX34" fmla="*/ 101095 w 548893"/>
              <a:gd name="connsiteY34" fmla="*/ 287560 h 491110"/>
              <a:gd name="connsiteX35" fmla="*/ 85318 w 548893"/>
              <a:gd name="connsiteY35" fmla="*/ 277845 h 491110"/>
              <a:gd name="connsiteX36" fmla="*/ 58685 w 548893"/>
              <a:gd name="connsiteY36" fmla="*/ 285139 h 491110"/>
              <a:gd name="connsiteX37" fmla="*/ 61092 w 548893"/>
              <a:gd name="connsiteY37" fmla="*/ 303324 h 491110"/>
              <a:gd name="connsiteX38" fmla="*/ 78045 w 548893"/>
              <a:gd name="connsiteY38" fmla="*/ 332400 h 491110"/>
              <a:gd name="connsiteX39" fmla="*/ 120508 w 548893"/>
              <a:gd name="connsiteY39" fmla="*/ 418450 h 491110"/>
              <a:gd name="connsiteX40" fmla="*/ 141098 w 548893"/>
              <a:gd name="connsiteY40" fmla="*/ 425744 h 491110"/>
              <a:gd name="connsiteX41" fmla="*/ 160457 w 548893"/>
              <a:gd name="connsiteY41" fmla="*/ 414820 h 491110"/>
              <a:gd name="connsiteX42" fmla="*/ 205327 w 548893"/>
              <a:gd name="connsiteY42" fmla="*/ 385744 h 491110"/>
              <a:gd name="connsiteX43" fmla="*/ 240463 w 548893"/>
              <a:gd name="connsiteY43" fmla="*/ 366349 h 491110"/>
              <a:gd name="connsiteX44" fmla="*/ 303516 w 548893"/>
              <a:gd name="connsiteY44" fmla="*/ 328770 h 491110"/>
              <a:gd name="connsiteX45" fmla="*/ 405341 w 548893"/>
              <a:gd name="connsiteY45" fmla="*/ 277845 h 491110"/>
              <a:gd name="connsiteX46" fmla="*/ 548893 w 548893"/>
              <a:gd name="connsiteY46" fmla="*/ 210916 h 491110"/>
              <a:gd name="connsiteX47" fmla="*/ 548893 w 548893"/>
              <a:gd name="connsiteY47" fmla="*/ 261326 h 491110"/>
              <a:gd name="connsiteX48" fmla="*/ 402935 w 548893"/>
              <a:gd name="connsiteY48" fmla="*/ 329980 h 491110"/>
              <a:gd name="connsiteX49" fmla="*/ 345925 w 548893"/>
              <a:gd name="connsiteY49" fmla="*/ 360265 h 491110"/>
              <a:gd name="connsiteX50" fmla="*/ 252603 w 548893"/>
              <a:gd name="connsiteY50" fmla="*/ 412400 h 491110"/>
              <a:gd name="connsiteX51" fmla="*/ 242923 w 548893"/>
              <a:gd name="connsiteY51" fmla="*/ 418450 h 491110"/>
              <a:gd name="connsiteX52" fmla="*/ 171367 w 548893"/>
              <a:gd name="connsiteY52" fmla="*/ 468164 h 491110"/>
              <a:gd name="connsiteX53" fmla="*/ 147141 w 548893"/>
              <a:gd name="connsiteY53" fmla="*/ 485139 h 491110"/>
              <a:gd name="connsiteX54" fmla="*/ 104731 w 548893"/>
              <a:gd name="connsiteY54" fmla="*/ 480265 h 491110"/>
              <a:gd name="connsiteX55" fmla="*/ 85318 w 548893"/>
              <a:gd name="connsiteY55" fmla="*/ 448769 h 491110"/>
              <a:gd name="connsiteX56" fmla="*/ 61092 w 548893"/>
              <a:gd name="connsiteY56" fmla="*/ 386954 h 491110"/>
              <a:gd name="connsiteX57" fmla="*/ 28362 w 548893"/>
              <a:gd name="connsiteY57" fmla="*/ 321476 h 491110"/>
              <a:gd name="connsiteX58" fmla="*/ 17452 w 548893"/>
              <a:gd name="connsiteY58" fmla="*/ 306955 h 491110"/>
              <a:gd name="connsiteX59" fmla="*/ 6543 w 548893"/>
              <a:gd name="connsiteY59" fmla="*/ 292400 h 491110"/>
              <a:gd name="connsiteX60" fmla="*/ 16222 w 548893"/>
              <a:gd name="connsiteY60" fmla="*/ 254820 h 491110"/>
              <a:gd name="connsiteX61" fmla="*/ 90185 w 548893"/>
              <a:gd name="connsiteY61" fmla="*/ 219661 h 491110"/>
              <a:gd name="connsiteX62" fmla="*/ 213830 w 548893"/>
              <a:gd name="connsiteY62" fmla="*/ 162720 h 491110"/>
              <a:gd name="connsiteX63" fmla="*/ 339882 w 548893"/>
              <a:gd name="connsiteY63" fmla="*/ 100871 h 491110"/>
              <a:gd name="connsiteX64" fmla="*/ 429568 w 548893"/>
              <a:gd name="connsiteY64" fmla="*/ 56031 h 491110"/>
              <a:gd name="connsiteX65" fmla="*/ 447751 w 548893"/>
              <a:gd name="connsiteY65" fmla="*/ 47560 h 49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48893" h="491110">
                <a:moveTo>
                  <a:pt x="548893" y="0"/>
                </a:moveTo>
                <a:lnTo>
                  <a:pt x="548893" y="53978"/>
                </a:lnTo>
                <a:lnTo>
                  <a:pt x="544409" y="57396"/>
                </a:lnTo>
                <a:cubicBezTo>
                  <a:pt x="542891" y="61787"/>
                  <a:pt x="544710" y="67543"/>
                  <a:pt x="548346" y="77846"/>
                </a:cubicBezTo>
                <a:lnTo>
                  <a:pt x="548893" y="79304"/>
                </a:lnTo>
                <a:lnTo>
                  <a:pt x="548893" y="123325"/>
                </a:lnTo>
                <a:lnTo>
                  <a:pt x="541073" y="122720"/>
                </a:lnTo>
                <a:cubicBezTo>
                  <a:pt x="535030" y="119056"/>
                  <a:pt x="530163" y="113005"/>
                  <a:pt x="525350" y="106955"/>
                </a:cubicBezTo>
                <a:cubicBezTo>
                  <a:pt x="520483" y="100871"/>
                  <a:pt x="516847" y="92400"/>
                  <a:pt x="513210" y="86350"/>
                </a:cubicBezTo>
                <a:cubicBezTo>
                  <a:pt x="507167" y="76636"/>
                  <a:pt x="498663" y="73005"/>
                  <a:pt x="488984" y="76636"/>
                </a:cubicBezTo>
                <a:cubicBezTo>
                  <a:pt x="474437" y="81510"/>
                  <a:pt x="459891" y="87560"/>
                  <a:pt x="445344" y="94821"/>
                </a:cubicBezTo>
                <a:cubicBezTo>
                  <a:pt x="438071" y="98451"/>
                  <a:pt x="434434" y="104535"/>
                  <a:pt x="435611" y="113005"/>
                </a:cubicBezTo>
                <a:cubicBezTo>
                  <a:pt x="436841" y="117846"/>
                  <a:pt x="438071" y="122720"/>
                  <a:pt x="439247" y="128770"/>
                </a:cubicBezTo>
                <a:cubicBezTo>
                  <a:pt x="440477" y="138451"/>
                  <a:pt x="433204" y="144535"/>
                  <a:pt x="423524" y="142115"/>
                </a:cubicBezTo>
                <a:cubicBezTo>
                  <a:pt x="417481" y="139661"/>
                  <a:pt x="412615" y="137241"/>
                  <a:pt x="407748" y="133610"/>
                </a:cubicBezTo>
                <a:cubicBezTo>
                  <a:pt x="396838" y="125140"/>
                  <a:pt x="385928" y="125140"/>
                  <a:pt x="373842" y="131190"/>
                </a:cubicBezTo>
                <a:cubicBezTo>
                  <a:pt x="360472" y="138451"/>
                  <a:pt x="345925" y="144535"/>
                  <a:pt x="332609" y="153005"/>
                </a:cubicBezTo>
                <a:cubicBezTo>
                  <a:pt x="319292" y="160266"/>
                  <a:pt x="319292" y="163930"/>
                  <a:pt x="326566" y="178451"/>
                </a:cubicBezTo>
                <a:cubicBezTo>
                  <a:pt x="332609" y="189375"/>
                  <a:pt x="339882" y="200266"/>
                  <a:pt x="344749" y="212400"/>
                </a:cubicBezTo>
                <a:cubicBezTo>
                  <a:pt x="348385" y="222114"/>
                  <a:pt x="342289" y="228165"/>
                  <a:pt x="331379" y="226955"/>
                </a:cubicBezTo>
                <a:cubicBezTo>
                  <a:pt x="322929" y="225745"/>
                  <a:pt x="318062" y="220871"/>
                  <a:pt x="313196" y="216030"/>
                </a:cubicBezTo>
                <a:cubicBezTo>
                  <a:pt x="304746" y="207560"/>
                  <a:pt x="297473" y="199056"/>
                  <a:pt x="288969" y="190585"/>
                </a:cubicBezTo>
                <a:cubicBezTo>
                  <a:pt x="282926" y="184535"/>
                  <a:pt x="275653" y="182115"/>
                  <a:pt x="267150" y="186955"/>
                </a:cubicBezTo>
                <a:cubicBezTo>
                  <a:pt x="256240" y="193005"/>
                  <a:pt x="245330" y="196635"/>
                  <a:pt x="235650" y="203930"/>
                </a:cubicBezTo>
                <a:cubicBezTo>
                  <a:pt x="222280" y="212400"/>
                  <a:pt x="221103" y="217240"/>
                  <a:pt x="225917" y="231795"/>
                </a:cubicBezTo>
                <a:cubicBezTo>
                  <a:pt x="230783" y="231795"/>
                  <a:pt x="233190" y="237845"/>
                  <a:pt x="235650" y="242686"/>
                </a:cubicBezTo>
                <a:cubicBezTo>
                  <a:pt x="235650" y="246350"/>
                  <a:pt x="235650" y="248770"/>
                  <a:pt x="234420" y="251190"/>
                </a:cubicBezTo>
                <a:cubicBezTo>
                  <a:pt x="230783" y="257240"/>
                  <a:pt x="228377" y="264534"/>
                  <a:pt x="223510" y="266955"/>
                </a:cubicBezTo>
                <a:cubicBezTo>
                  <a:pt x="216237" y="270585"/>
                  <a:pt x="211370" y="263324"/>
                  <a:pt x="206557" y="258450"/>
                </a:cubicBezTo>
                <a:cubicBezTo>
                  <a:pt x="201690" y="251190"/>
                  <a:pt x="196824" y="243929"/>
                  <a:pt x="192010" y="236635"/>
                </a:cubicBezTo>
                <a:cubicBezTo>
                  <a:pt x="184737" y="225745"/>
                  <a:pt x="178640" y="224535"/>
                  <a:pt x="167731" y="229375"/>
                </a:cubicBezTo>
                <a:cubicBezTo>
                  <a:pt x="155644" y="235425"/>
                  <a:pt x="142328" y="241476"/>
                  <a:pt x="130188" y="248770"/>
                </a:cubicBezTo>
                <a:cubicBezTo>
                  <a:pt x="120508" y="253610"/>
                  <a:pt x="119278" y="256030"/>
                  <a:pt x="124145" y="266955"/>
                </a:cubicBezTo>
                <a:cubicBezTo>
                  <a:pt x="127781" y="275425"/>
                  <a:pt x="133824" y="283929"/>
                  <a:pt x="124145" y="291190"/>
                </a:cubicBezTo>
                <a:cubicBezTo>
                  <a:pt x="116871" y="297240"/>
                  <a:pt x="108368" y="291190"/>
                  <a:pt x="101095" y="287560"/>
                </a:cubicBezTo>
                <a:cubicBezTo>
                  <a:pt x="96228" y="285139"/>
                  <a:pt x="91415" y="281476"/>
                  <a:pt x="85318" y="277845"/>
                </a:cubicBezTo>
                <a:cubicBezTo>
                  <a:pt x="78045" y="274215"/>
                  <a:pt x="64729" y="277845"/>
                  <a:pt x="58685" y="285139"/>
                </a:cubicBezTo>
                <a:cubicBezTo>
                  <a:pt x="53819" y="292400"/>
                  <a:pt x="57455" y="297240"/>
                  <a:pt x="61092" y="303324"/>
                </a:cubicBezTo>
                <a:cubicBezTo>
                  <a:pt x="67135" y="313005"/>
                  <a:pt x="73232" y="322686"/>
                  <a:pt x="78045" y="332400"/>
                </a:cubicBezTo>
                <a:cubicBezTo>
                  <a:pt x="92592" y="361475"/>
                  <a:pt x="105961" y="389375"/>
                  <a:pt x="120508" y="418450"/>
                </a:cubicBezTo>
                <a:cubicBezTo>
                  <a:pt x="125321" y="426954"/>
                  <a:pt x="131418" y="429374"/>
                  <a:pt x="141098" y="425744"/>
                </a:cubicBezTo>
                <a:cubicBezTo>
                  <a:pt x="148371" y="423290"/>
                  <a:pt x="154414" y="418450"/>
                  <a:pt x="160457" y="414820"/>
                </a:cubicBezTo>
                <a:cubicBezTo>
                  <a:pt x="175004" y="405139"/>
                  <a:pt x="189550" y="394215"/>
                  <a:pt x="205327" y="385744"/>
                </a:cubicBezTo>
                <a:cubicBezTo>
                  <a:pt x="216237" y="378450"/>
                  <a:pt x="228377" y="373610"/>
                  <a:pt x="240463" y="366349"/>
                </a:cubicBezTo>
                <a:cubicBezTo>
                  <a:pt x="262283" y="354215"/>
                  <a:pt x="281696" y="340870"/>
                  <a:pt x="303516" y="328770"/>
                </a:cubicBezTo>
                <a:cubicBezTo>
                  <a:pt x="337475" y="311795"/>
                  <a:pt x="371382" y="294820"/>
                  <a:pt x="405341" y="277845"/>
                </a:cubicBezTo>
                <a:lnTo>
                  <a:pt x="548893" y="210916"/>
                </a:lnTo>
                <a:lnTo>
                  <a:pt x="548893" y="261326"/>
                </a:lnTo>
                <a:lnTo>
                  <a:pt x="402935" y="329980"/>
                </a:lnTo>
                <a:cubicBezTo>
                  <a:pt x="383522" y="339660"/>
                  <a:pt x="364108" y="349375"/>
                  <a:pt x="345925" y="360265"/>
                </a:cubicBezTo>
                <a:cubicBezTo>
                  <a:pt x="314426" y="377240"/>
                  <a:pt x="282926" y="394215"/>
                  <a:pt x="252603" y="412400"/>
                </a:cubicBezTo>
                <a:cubicBezTo>
                  <a:pt x="248966" y="413610"/>
                  <a:pt x="246560" y="416030"/>
                  <a:pt x="242923" y="418450"/>
                </a:cubicBezTo>
                <a:cubicBezTo>
                  <a:pt x="218643" y="435425"/>
                  <a:pt x="195647" y="451190"/>
                  <a:pt x="171367" y="468164"/>
                </a:cubicBezTo>
                <a:cubicBezTo>
                  <a:pt x="162917" y="474215"/>
                  <a:pt x="155644" y="480265"/>
                  <a:pt x="147141" y="485139"/>
                </a:cubicBezTo>
                <a:cubicBezTo>
                  <a:pt x="130188" y="494820"/>
                  <a:pt x="119278" y="492400"/>
                  <a:pt x="104731" y="480265"/>
                </a:cubicBezTo>
                <a:cubicBezTo>
                  <a:pt x="95052" y="471795"/>
                  <a:pt x="88955" y="460870"/>
                  <a:pt x="85318" y="448769"/>
                </a:cubicBezTo>
                <a:cubicBezTo>
                  <a:pt x="78045" y="428164"/>
                  <a:pt x="69595" y="406349"/>
                  <a:pt x="61092" y="386954"/>
                </a:cubicBezTo>
                <a:cubicBezTo>
                  <a:pt x="51412" y="365139"/>
                  <a:pt x="39272" y="343291"/>
                  <a:pt x="28362" y="321476"/>
                </a:cubicBezTo>
                <a:cubicBezTo>
                  <a:pt x="25956" y="316635"/>
                  <a:pt x="21089" y="311795"/>
                  <a:pt x="17452" y="306955"/>
                </a:cubicBezTo>
                <a:cubicBezTo>
                  <a:pt x="13816" y="302081"/>
                  <a:pt x="10179" y="298450"/>
                  <a:pt x="6543" y="292400"/>
                </a:cubicBezTo>
                <a:cubicBezTo>
                  <a:pt x="-4367" y="275425"/>
                  <a:pt x="-1961" y="263324"/>
                  <a:pt x="16222" y="254820"/>
                </a:cubicBezTo>
                <a:cubicBezTo>
                  <a:pt x="40502" y="242686"/>
                  <a:pt x="65959" y="230585"/>
                  <a:pt x="90185" y="219661"/>
                </a:cubicBezTo>
                <a:cubicBezTo>
                  <a:pt x="131418" y="200266"/>
                  <a:pt x="173827" y="183325"/>
                  <a:pt x="213830" y="162720"/>
                </a:cubicBezTo>
                <a:cubicBezTo>
                  <a:pt x="255010" y="140871"/>
                  <a:pt x="297473" y="121476"/>
                  <a:pt x="339882" y="100871"/>
                </a:cubicBezTo>
                <a:cubicBezTo>
                  <a:pt x="370205" y="86350"/>
                  <a:pt x="399298" y="70585"/>
                  <a:pt x="429568" y="56031"/>
                </a:cubicBezTo>
                <a:cubicBezTo>
                  <a:pt x="435611" y="53611"/>
                  <a:pt x="441708" y="49980"/>
                  <a:pt x="447751" y="4756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hape">
            <a:extLst>
              <a:ext uri="{FF2B5EF4-FFF2-40B4-BE49-F238E27FC236}">
                <a16:creationId xmlns:a16="http://schemas.microsoft.com/office/drawing/2014/main" id="{4E4EFCB1-4F8A-AB41-8D24-3CE532107ACA}"/>
              </a:ext>
            </a:extLst>
          </p:cNvPr>
          <p:cNvSpPr/>
          <p:nvPr userDrawn="1"/>
        </p:nvSpPr>
        <p:spPr>
          <a:xfrm rot="2196861">
            <a:off x="8973440" y="-130520"/>
            <a:ext cx="460051" cy="1106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416" extrusionOk="0">
                <a:moveTo>
                  <a:pt x="16694" y="8252"/>
                </a:moveTo>
                <a:cubicBezTo>
                  <a:pt x="16189" y="8252"/>
                  <a:pt x="15684" y="8252"/>
                  <a:pt x="15123" y="8252"/>
                </a:cubicBezTo>
                <a:cubicBezTo>
                  <a:pt x="14394" y="8252"/>
                  <a:pt x="13945" y="8411"/>
                  <a:pt x="13664" y="8701"/>
                </a:cubicBezTo>
                <a:cubicBezTo>
                  <a:pt x="13440" y="8965"/>
                  <a:pt x="13216" y="9203"/>
                  <a:pt x="13103" y="9467"/>
                </a:cubicBezTo>
                <a:cubicBezTo>
                  <a:pt x="12991" y="9705"/>
                  <a:pt x="13216" y="9837"/>
                  <a:pt x="13721" y="9889"/>
                </a:cubicBezTo>
                <a:cubicBezTo>
                  <a:pt x="15404" y="9995"/>
                  <a:pt x="16694" y="10418"/>
                  <a:pt x="17928" y="10946"/>
                </a:cubicBezTo>
                <a:cubicBezTo>
                  <a:pt x="18153" y="11051"/>
                  <a:pt x="18377" y="11157"/>
                  <a:pt x="18545" y="11289"/>
                </a:cubicBezTo>
                <a:cubicBezTo>
                  <a:pt x="19050" y="11685"/>
                  <a:pt x="19555" y="12081"/>
                  <a:pt x="20004" y="12504"/>
                </a:cubicBezTo>
                <a:cubicBezTo>
                  <a:pt x="20285" y="12768"/>
                  <a:pt x="20397" y="13058"/>
                  <a:pt x="20397" y="13349"/>
                </a:cubicBezTo>
                <a:cubicBezTo>
                  <a:pt x="20397" y="13613"/>
                  <a:pt x="20453" y="13903"/>
                  <a:pt x="20509" y="14167"/>
                </a:cubicBezTo>
                <a:cubicBezTo>
                  <a:pt x="20565" y="14590"/>
                  <a:pt x="20677" y="15012"/>
                  <a:pt x="20565" y="15435"/>
                </a:cubicBezTo>
                <a:cubicBezTo>
                  <a:pt x="20509" y="15646"/>
                  <a:pt x="20509" y="15857"/>
                  <a:pt x="20565" y="16068"/>
                </a:cubicBezTo>
                <a:cubicBezTo>
                  <a:pt x="20733" y="16834"/>
                  <a:pt x="20341" y="17547"/>
                  <a:pt x="20004" y="18286"/>
                </a:cubicBezTo>
                <a:cubicBezTo>
                  <a:pt x="19948" y="18392"/>
                  <a:pt x="19836" y="18498"/>
                  <a:pt x="19836" y="18603"/>
                </a:cubicBezTo>
                <a:cubicBezTo>
                  <a:pt x="19780" y="18920"/>
                  <a:pt x="19499" y="19184"/>
                  <a:pt x="18994" y="19422"/>
                </a:cubicBezTo>
                <a:cubicBezTo>
                  <a:pt x="18714" y="19554"/>
                  <a:pt x="18545" y="19712"/>
                  <a:pt x="18377" y="19871"/>
                </a:cubicBezTo>
                <a:cubicBezTo>
                  <a:pt x="17536" y="20610"/>
                  <a:pt x="15572" y="21270"/>
                  <a:pt x="13777" y="21350"/>
                </a:cubicBezTo>
                <a:cubicBezTo>
                  <a:pt x="12879" y="21376"/>
                  <a:pt x="11925" y="21350"/>
                  <a:pt x="10971" y="21402"/>
                </a:cubicBezTo>
                <a:cubicBezTo>
                  <a:pt x="8559" y="21508"/>
                  <a:pt x="6483" y="20980"/>
                  <a:pt x="4463" y="20478"/>
                </a:cubicBezTo>
                <a:cubicBezTo>
                  <a:pt x="3622" y="20267"/>
                  <a:pt x="2892" y="19950"/>
                  <a:pt x="2331" y="19580"/>
                </a:cubicBezTo>
                <a:cubicBezTo>
                  <a:pt x="1827" y="19264"/>
                  <a:pt x="1322" y="18973"/>
                  <a:pt x="873" y="18630"/>
                </a:cubicBezTo>
                <a:cubicBezTo>
                  <a:pt x="704" y="18498"/>
                  <a:pt x="536" y="18339"/>
                  <a:pt x="424" y="18207"/>
                </a:cubicBezTo>
                <a:cubicBezTo>
                  <a:pt x="-81" y="17679"/>
                  <a:pt x="-81" y="17151"/>
                  <a:pt x="143" y="16597"/>
                </a:cubicBezTo>
                <a:cubicBezTo>
                  <a:pt x="312" y="16121"/>
                  <a:pt x="424" y="15672"/>
                  <a:pt x="592" y="15197"/>
                </a:cubicBezTo>
                <a:cubicBezTo>
                  <a:pt x="704" y="14907"/>
                  <a:pt x="929" y="14590"/>
                  <a:pt x="1153" y="14326"/>
                </a:cubicBezTo>
                <a:cubicBezTo>
                  <a:pt x="1883" y="13533"/>
                  <a:pt x="2612" y="12741"/>
                  <a:pt x="3622" y="12028"/>
                </a:cubicBezTo>
                <a:cubicBezTo>
                  <a:pt x="3790" y="11896"/>
                  <a:pt x="4015" y="11764"/>
                  <a:pt x="4295" y="11659"/>
                </a:cubicBezTo>
                <a:cubicBezTo>
                  <a:pt x="5529" y="11210"/>
                  <a:pt x="6708" y="10734"/>
                  <a:pt x="8110" y="10444"/>
                </a:cubicBezTo>
                <a:cubicBezTo>
                  <a:pt x="8335" y="10391"/>
                  <a:pt x="8559" y="10365"/>
                  <a:pt x="8783" y="10338"/>
                </a:cubicBezTo>
                <a:cubicBezTo>
                  <a:pt x="9625" y="10233"/>
                  <a:pt x="10467" y="10127"/>
                  <a:pt x="11252" y="10021"/>
                </a:cubicBezTo>
                <a:cubicBezTo>
                  <a:pt x="11757" y="9969"/>
                  <a:pt x="11813" y="9942"/>
                  <a:pt x="11869" y="9705"/>
                </a:cubicBezTo>
                <a:cubicBezTo>
                  <a:pt x="11925" y="9414"/>
                  <a:pt x="11981" y="9124"/>
                  <a:pt x="12094" y="8833"/>
                </a:cubicBezTo>
                <a:cubicBezTo>
                  <a:pt x="12206" y="8516"/>
                  <a:pt x="12542" y="8226"/>
                  <a:pt x="12991" y="7962"/>
                </a:cubicBezTo>
                <a:cubicBezTo>
                  <a:pt x="13496" y="7645"/>
                  <a:pt x="14226" y="7486"/>
                  <a:pt x="15067" y="7513"/>
                </a:cubicBezTo>
                <a:cubicBezTo>
                  <a:pt x="15684" y="7539"/>
                  <a:pt x="16301" y="7566"/>
                  <a:pt x="16918" y="7592"/>
                </a:cubicBezTo>
                <a:cubicBezTo>
                  <a:pt x="17704" y="7645"/>
                  <a:pt x="18433" y="7513"/>
                  <a:pt x="19050" y="7302"/>
                </a:cubicBezTo>
                <a:cubicBezTo>
                  <a:pt x="19780" y="7011"/>
                  <a:pt x="19892" y="6589"/>
                  <a:pt x="19219" y="6298"/>
                </a:cubicBezTo>
                <a:cubicBezTo>
                  <a:pt x="18770" y="6087"/>
                  <a:pt x="18321" y="5902"/>
                  <a:pt x="17760" y="5770"/>
                </a:cubicBezTo>
                <a:cubicBezTo>
                  <a:pt x="16975" y="5532"/>
                  <a:pt x="16077" y="5532"/>
                  <a:pt x="15291" y="5770"/>
                </a:cubicBezTo>
                <a:cubicBezTo>
                  <a:pt x="13889" y="6193"/>
                  <a:pt x="12374" y="6351"/>
                  <a:pt x="10803" y="6377"/>
                </a:cubicBezTo>
                <a:cubicBezTo>
                  <a:pt x="9737" y="6404"/>
                  <a:pt x="8727" y="6298"/>
                  <a:pt x="7774" y="6193"/>
                </a:cubicBezTo>
                <a:cubicBezTo>
                  <a:pt x="6988" y="6113"/>
                  <a:pt x="6595" y="5876"/>
                  <a:pt x="6483" y="5506"/>
                </a:cubicBezTo>
                <a:cubicBezTo>
                  <a:pt x="6371" y="5057"/>
                  <a:pt x="6315" y="4608"/>
                  <a:pt x="6203" y="4159"/>
                </a:cubicBezTo>
                <a:cubicBezTo>
                  <a:pt x="6090" y="3631"/>
                  <a:pt x="6595" y="3235"/>
                  <a:pt x="7156" y="2813"/>
                </a:cubicBezTo>
                <a:cubicBezTo>
                  <a:pt x="7998" y="2205"/>
                  <a:pt x="9176" y="2126"/>
                  <a:pt x="10467" y="2152"/>
                </a:cubicBezTo>
                <a:cubicBezTo>
                  <a:pt x="10859" y="2152"/>
                  <a:pt x="11196" y="2205"/>
                  <a:pt x="11589" y="2258"/>
                </a:cubicBezTo>
                <a:cubicBezTo>
                  <a:pt x="12430" y="2337"/>
                  <a:pt x="13272" y="2258"/>
                  <a:pt x="14057" y="2179"/>
                </a:cubicBezTo>
                <a:cubicBezTo>
                  <a:pt x="14955" y="2073"/>
                  <a:pt x="15348" y="1624"/>
                  <a:pt x="14787" y="1255"/>
                </a:cubicBezTo>
                <a:cubicBezTo>
                  <a:pt x="14169" y="832"/>
                  <a:pt x="13440" y="489"/>
                  <a:pt x="12150" y="542"/>
                </a:cubicBezTo>
                <a:cubicBezTo>
                  <a:pt x="11869" y="568"/>
                  <a:pt x="11533" y="542"/>
                  <a:pt x="11252" y="515"/>
                </a:cubicBezTo>
                <a:cubicBezTo>
                  <a:pt x="11140" y="515"/>
                  <a:pt x="10971" y="436"/>
                  <a:pt x="10971" y="410"/>
                </a:cubicBezTo>
                <a:cubicBezTo>
                  <a:pt x="10915" y="357"/>
                  <a:pt x="11028" y="278"/>
                  <a:pt x="11084" y="251"/>
                </a:cubicBezTo>
                <a:cubicBezTo>
                  <a:pt x="11869" y="-66"/>
                  <a:pt x="13328" y="-92"/>
                  <a:pt x="14169" y="225"/>
                </a:cubicBezTo>
                <a:cubicBezTo>
                  <a:pt x="14730" y="463"/>
                  <a:pt x="15291" y="674"/>
                  <a:pt x="15853" y="938"/>
                </a:cubicBezTo>
                <a:cubicBezTo>
                  <a:pt x="16357" y="1175"/>
                  <a:pt x="16582" y="1440"/>
                  <a:pt x="16526" y="1809"/>
                </a:cubicBezTo>
                <a:cubicBezTo>
                  <a:pt x="16414" y="2417"/>
                  <a:pt x="15684" y="2733"/>
                  <a:pt x="14562" y="2918"/>
                </a:cubicBezTo>
                <a:cubicBezTo>
                  <a:pt x="13384" y="3103"/>
                  <a:pt x="12206" y="3156"/>
                  <a:pt x="11028" y="2918"/>
                </a:cubicBezTo>
                <a:cubicBezTo>
                  <a:pt x="10242" y="2760"/>
                  <a:pt x="9569" y="2813"/>
                  <a:pt x="8840" y="2997"/>
                </a:cubicBezTo>
                <a:cubicBezTo>
                  <a:pt x="8054" y="3182"/>
                  <a:pt x="7549" y="3499"/>
                  <a:pt x="7493" y="3922"/>
                </a:cubicBezTo>
                <a:cubicBezTo>
                  <a:pt x="7437" y="4344"/>
                  <a:pt x="7605" y="4767"/>
                  <a:pt x="7661" y="5189"/>
                </a:cubicBezTo>
                <a:cubicBezTo>
                  <a:pt x="7717" y="5506"/>
                  <a:pt x="8166" y="5664"/>
                  <a:pt x="8840" y="5691"/>
                </a:cubicBezTo>
                <a:cubicBezTo>
                  <a:pt x="10467" y="5770"/>
                  <a:pt x="12094" y="5770"/>
                  <a:pt x="13552" y="5348"/>
                </a:cubicBezTo>
                <a:cubicBezTo>
                  <a:pt x="14562" y="5057"/>
                  <a:pt x="15628" y="4872"/>
                  <a:pt x="16806" y="4952"/>
                </a:cubicBezTo>
                <a:cubicBezTo>
                  <a:pt x="17199" y="4978"/>
                  <a:pt x="17592" y="5004"/>
                  <a:pt x="17872" y="5084"/>
                </a:cubicBezTo>
                <a:cubicBezTo>
                  <a:pt x="19163" y="5374"/>
                  <a:pt x="20172" y="5797"/>
                  <a:pt x="20902" y="6377"/>
                </a:cubicBezTo>
                <a:cubicBezTo>
                  <a:pt x="21519" y="6853"/>
                  <a:pt x="21407" y="7354"/>
                  <a:pt x="20565" y="7751"/>
                </a:cubicBezTo>
                <a:cubicBezTo>
                  <a:pt x="19780" y="8147"/>
                  <a:pt x="18882" y="8411"/>
                  <a:pt x="17648" y="8331"/>
                </a:cubicBezTo>
                <a:cubicBezTo>
                  <a:pt x="17255" y="8252"/>
                  <a:pt x="16975" y="8252"/>
                  <a:pt x="16694" y="8252"/>
                </a:cubicBezTo>
                <a:cubicBezTo>
                  <a:pt x="16694" y="8252"/>
                  <a:pt x="16694" y="8252"/>
                  <a:pt x="16694" y="8252"/>
                </a:cubicBezTo>
                <a:close/>
                <a:moveTo>
                  <a:pt x="1883" y="17125"/>
                </a:moveTo>
                <a:cubicBezTo>
                  <a:pt x="1883" y="17257"/>
                  <a:pt x="1883" y="17415"/>
                  <a:pt x="1883" y="17574"/>
                </a:cubicBezTo>
                <a:cubicBezTo>
                  <a:pt x="1883" y="17811"/>
                  <a:pt x="1995" y="18022"/>
                  <a:pt x="2275" y="18207"/>
                </a:cubicBezTo>
                <a:cubicBezTo>
                  <a:pt x="2612" y="18445"/>
                  <a:pt x="2892" y="18683"/>
                  <a:pt x="3285" y="18894"/>
                </a:cubicBezTo>
                <a:cubicBezTo>
                  <a:pt x="3846" y="19184"/>
                  <a:pt x="4407" y="19475"/>
                  <a:pt x="5081" y="19686"/>
                </a:cubicBezTo>
                <a:cubicBezTo>
                  <a:pt x="6259" y="20029"/>
                  <a:pt x="7493" y="20320"/>
                  <a:pt x="8896" y="20346"/>
                </a:cubicBezTo>
                <a:cubicBezTo>
                  <a:pt x="9176" y="20346"/>
                  <a:pt x="9457" y="20399"/>
                  <a:pt x="9681" y="20425"/>
                </a:cubicBezTo>
                <a:cubicBezTo>
                  <a:pt x="11589" y="20637"/>
                  <a:pt x="13440" y="20610"/>
                  <a:pt x="15067" y="20003"/>
                </a:cubicBezTo>
                <a:cubicBezTo>
                  <a:pt x="15235" y="19950"/>
                  <a:pt x="15404" y="19897"/>
                  <a:pt x="15572" y="19844"/>
                </a:cubicBezTo>
                <a:cubicBezTo>
                  <a:pt x="16413" y="19528"/>
                  <a:pt x="17031" y="19158"/>
                  <a:pt x="17199" y="18656"/>
                </a:cubicBezTo>
                <a:cubicBezTo>
                  <a:pt x="17255" y="18524"/>
                  <a:pt x="17367" y="18419"/>
                  <a:pt x="17479" y="18286"/>
                </a:cubicBezTo>
                <a:cubicBezTo>
                  <a:pt x="17816" y="17758"/>
                  <a:pt x="18209" y="17204"/>
                  <a:pt x="18545" y="16676"/>
                </a:cubicBezTo>
                <a:cubicBezTo>
                  <a:pt x="18602" y="16623"/>
                  <a:pt x="18602" y="16570"/>
                  <a:pt x="18602" y="16544"/>
                </a:cubicBezTo>
                <a:cubicBezTo>
                  <a:pt x="18658" y="16200"/>
                  <a:pt x="18377" y="16095"/>
                  <a:pt x="17648" y="16200"/>
                </a:cubicBezTo>
                <a:cubicBezTo>
                  <a:pt x="17087" y="16280"/>
                  <a:pt x="16526" y="16385"/>
                  <a:pt x="15965" y="16464"/>
                </a:cubicBezTo>
                <a:cubicBezTo>
                  <a:pt x="14057" y="16649"/>
                  <a:pt x="12150" y="16544"/>
                  <a:pt x="10242" y="16306"/>
                </a:cubicBezTo>
                <a:cubicBezTo>
                  <a:pt x="9288" y="16174"/>
                  <a:pt x="8335" y="15936"/>
                  <a:pt x="7381" y="15752"/>
                </a:cubicBezTo>
                <a:cubicBezTo>
                  <a:pt x="5922" y="15461"/>
                  <a:pt x="4912" y="14933"/>
                  <a:pt x="4183" y="14299"/>
                </a:cubicBezTo>
                <a:cubicBezTo>
                  <a:pt x="4071" y="14220"/>
                  <a:pt x="4015" y="14114"/>
                  <a:pt x="3846" y="14062"/>
                </a:cubicBezTo>
                <a:cubicBezTo>
                  <a:pt x="3678" y="13956"/>
                  <a:pt x="3397" y="13930"/>
                  <a:pt x="3285" y="14062"/>
                </a:cubicBezTo>
                <a:cubicBezTo>
                  <a:pt x="3117" y="14194"/>
                  <a:pt x="2949" y="14352"/>
                  <a:pt x="2836" y="14510"/>
                </a:cubicBezTo>
                <a:cubicBezTo>
                  <a:pt x="2668" y="14748"/>
                  <a:pt x="2500" y="15012"/>
                  <a:pt x="2388" y="15250"/>
                </a:cubicBezTo>
                <a:cubicBezTo>
                  <a:pt x="2107" y="15804"/>
                  <a:pt x="1827" y="16438"/>
                  <a:pt x="1883" y="17125"/>
                </a:cubicBezTo>
                <a:close/>
                <a:moveTo>
                  <a:pt x="13272" y="15329"/>
                </a:moveTo>
                <a:cubicBezTo>
                  <a:pt x="13272" y="15355"/>
                  <a:pt x="13272" y="15382"/>
                  <a:pt x="13272" y="15382"/>
                </a:cubicBezTo>
                <a:cubicBezTo>
                  <a:pt x="14113" y="15329"/>
                  <a:pt x="14955" y="15276"/>
                  <a:pt x="15796" y="15197"/>
                </a:cubicBezTo>
                <a:cubicBezTo>
                  <a:pt x="16750" y="15118"/>
                  <a:pt x="17479" y="14880"/>
                  <a:pt x="18097" y="14510"/>
                </a:cubicBezTo>
                <a:cubicBezTo>
                  <a:pt x="18489" y="14273"/>
                  <a:pt x="18658" y="14035"/>
                  <a:pt x="18545" y="13745"/>
                </a:cubicBezTo>
                <a:cubicBezTo>
                  <a:pt x="18265" y="13217"/>
                  <a:pt x="18040" y="12662"/>
                  <a:pt x="17704" y="12160"/>
                </a:cubicBezTo>
                <a:cubicBezTo>
                  <a:pt x="17536" y="11949"/>
                  <a:pt x="17255" y="11711"/>
                  <a:pt x="16918" y="11553"/>
                </a:cubicBezTo>
                <a:cubicBezTo>
                  <a:pt x="16582" y="11368"/>
                  <a:pt x="16021" y="11421"/>
                  <a:pt x="15909" y="11685"/>
                </a:cubicBezTo>
                <a:cubicBezTo>
                  <a:pt x="15796" y="11843"/>
                  <a:pt x="15796" y="12028"/>
                  <a:pt x="15796" y="12213"/>
                </a:cubicBezTo>
                <a:cubicBezTo>
                  <a:pt x="15796" y="12530"/>
                  <a:pt x="15628" y="12820"/>
                  <a:pt x="15404" y="13111"/>
                </a:cubicBezTo>
                <a:cubicBezTo>
                  <a:pt x="15179" y="13401"/>
                  <a:pt x="14730" y="13639"/>
                  <a:pt x="14113" y="13745"/>
                </a:cubicBezTo>
                <a:cubicBezTo>
                  <a:pt x="13777" y="13797"/>
                  <a:pt x="13384" y="13877"/>
                  <a:pt x="13047" y="13930"/>
                </a:cubicBezTo>
                <a:cubicBezTo>
                  <a:pt x="12654" y="14009"/>
                  <a:pt x="12318" y="14114"/>
                  <a:pt x="12206" y="14326"/>
                </a:cubicBezTo>
                <a:cubicBezTo>
                  <a:pt x="12037" y="14563"/>
                  <a:pt x="11925" y="14801"/>
                  <a:pt x="11869" y="15039"/>
                </a:cubicBezTo>
                <a:cubicBezTo>
                  <a:pt x="11813" y="15250"/>
                  <a:pt x="11981" y="15355"/>
                  <a:pt x="12430" y="15382"/>
                </a:cubicBezTo>
                <a:cubicBezTo>
                  <a:pt x="12655" y="15329"/>
                  <a:pt x="12935" y="15329"/>
                  <a:pt x="13272" y="15329"/>
                </a:cubicBezTo>
                <a:close/>
                <a:moveTo>
                  <a:pt x="4968" y="12794"/>
                </a:moveTo>
                <a:cubicBezTo>
                  <a:pt x="5137" y="13058"/>
                  <a:pt x="5024" y="13401"/>
                  <a:pt x="5417" y="13692"/>
                </a:cubicBezTo>
                <a:cubicBezTo>
                  <a:pt x="6427" y="14352"/>
                  <a:pt x="7886" y="14695"/>
                  <a:pt x="9457" y="14986"/>
                </a:cubicBezTo>
                <a:cubicBezTo>
                  <a:pt x="9793" y="15039"/>
                  <a:pt x="9962" y="14986"/>
                  <a:pt x="10074" y="14827"/>
                </a:cubicBezTo>
                <a:cubicBezTo>
                  <a:pt x="10186" y="14616"/>
                  <a:pt x="10186" y="14405"/>
                  <a:pt x="10354" y="14220"/>
                </a:cubicBezTo>
                <a:cubicBezTo>
                  <a:pt x="10635" y="13850"/>
                  <a:pt x="10466" y="13533"/>
                  <a:pt x="9962" y="13217"/>
                </a:cubicBezTo>
                <a:cubicBezTo>
                  <a:pt x="9849" y="13137"/>
                  <a:pt x="9681" y="13085"/>
                  <a:pt x="9569" y="13005"/>
                </a:cubicBezTo>
                <a:cubicBezTo>
                  <a:pt x="9232" y="12768"/>
                  <a:pt x="9008" y="12504"/>
                  <a:pt x="9176" y="12187"/>
                </a:cubicBezTo>
                <a:cubicBezTo>
                  <a:pt x="9344" y="11843"/>
                  <a:pt x="9457" y="11500"/>
                  <a:pt x="9569" y="11130"/>
                </a:cubicBezTo>
                <a:cubicBezTo>
                  <a:pt x="9625" y="10998"/>
                  <a:pt x="9457" y="10946"/>
                  <a:pt x="9176" y="10972"/>
                </a:cubicBezTo>
                <a:cubicBezTo>
                  <a:pt x="9120" y="10972"/>
                  <a:pt x="9064" y="10998"/>
                  <a:pt x="9008" y="10998"/>
                </a:cubicBezTo>
                <a:cubicBezTo>
                  <a:pt x="7717" y="11368"/>
                  <a:pt x="6483" y="11791"/>
                  <a:pt x="5417" y="12292"/>
                </a:cubicBezTo>
                <a:cubicBezTo>
                  <a:pt x="5081" y="12398"/>
                  <a:pt x="4912" y="12556"/>
                  <a:pt x="4968" y="1279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2F6579C-6BE2-1247-8F8C-5CDC030D68AF}"/>
              </a:ext>
            </a:extLst>
          </p:cNvPr>
          <p:cNvSpPr/>
          <p:nvPr userDrawn="1"/>
        </p:nvSpPr>
        <p:spPr>
          <a:xfrm>
            <a:off x="11643140" y="1518369"/>
            <a:ext cx="548860" cy="656604"/>
          </a:xfrm>
          <a:custGeom>
            <a:avLst/>
            <a:gdLst>
              <a:gd name="connsiteX0" fmla="*/ 203976 w 548860"/>
              <a:gd name="connsiteY0" fmla="*/ 0 h 656604"/>
              <a:gd name="connsiteX1" fmla="*/ 288810 w 548860"/>
              <a:gd name="connsiteY1" fmla="*/ 21838 h 656604"/>
              <a:gd name="connsiteX2" fmla="*/ 322761 w 548860"/>
              <a:gd name="connsiteY2" fmla="*/ 63027 h 656604"/>
              <a:gd name="connsiteX3" fmla="*/ 308222 w 548860"/>
              <a:gd name="connsiteY3" fmla="*/ 116357 h 656604"/>
              <a:gd name="connsiteX4" fmla="*/ 299714 w 548860"/>
              <a:gd name="connsiteY4" fmla="*/ 145447 h 656604"/>
              <a:gd name="connsiteX5" fmla="*/ 322761 w 548860"/>
              <a:gd name="connsiteY5" fmla="*/ 185455 h 656604"/>
              <a:gd name="connsiteX6" fmla="*/ 393057 w 548860"/>
              <a:gd name="connsiteY6" fmla="*/ 269097 h 656604"/>
              <a:gd name="connsiteX7" fmla="*/ 412469 w 548860"/>
              <a:gd name="connsiteY7" fmla="*/ 271500 h 656604"/>
              <a:gd name="connsiteX8" fmla="*/ 436713 w 548860"/>
              <a:gd name="connsiteY8" fmla="*/ 254552 h 656604"/>
              <a:gd name="connsiteX9" fmla="*/ 543355 w 548860"/>
              <a:gd name="connsiteY9" fmla="*/ 238785 h 656604"/>
              <a:gd name="connsiteX10" fmla="*/ 548860 w 548860"/>
              <a:gd name="connsiteY10" fmla="*/ 240210 h 656604"/>
              <a:gd name="connsiteX11" fmla="*/ 548860 w 548860"/>
              <a:gd name="connsiteY11" fmla="*/ 279775 h 656604"/>
              <a:gd name="connsiteX12" fmla="*/ 517913 w 548860"/>
              <a:gd name="connsiteY12" fmla="*/ 273945 h 656604"/>
              <a:gd name="connsiteX13" fmla="*/ 447617 w 548860"/>
              <a:gd name="connsiteY13" fmla="*/ 299408 h 656604"/>
              <a:gd name="connsiteX14" fmla="*/ 446378 w 548860"/>
              <a:gd name="connsiteY14" fmla="*/ 320023 h 656604"/>
              <a:gd name="connsiteX15" fmla="*/ 498501 w 548860"/>
              <a:gd name="connsiteY15" fmla="*/ 357587 h 656604"/>
              <a:gd name="connsiteX16" fmla="*/ 509405 w 548860"/>
              <a:gd name="connsiteY16" fmla="*/ 364839 h 656604"/>
              <a:gd name="connsiteX17" fmla="*/ 507009 w 548860"/>
              <a:gd name="connsiteY17" fmla="*/ 383050 h 656604"/>
              <a:gd name="connsiteX18" fmla="*/ 492471 w 548860"/>
              <a:gd name="connsiteY18" fmla="*/ 384232 h 656604"/>
              <a:gd name="connsiteX19" fmla="*/ 466987 w 548860"/>
              <a:gd name="connsiteY19" fmla="*/ 372132 h 656604"/>
              <a:gd name="connsiteX20" fmla="*/ 414864 w 548860"/>
              <a:gd name="connsiteY20" fmla="*/ 334568 h 656604"/>
              <a:gd name="connsiteX21" fmla="*/ 388224 w 548860"/>
              <a:gd name="connsiteY21" fmla="*/ 310327 h 656604"/>
              <a:gd name="connsiteX22" fmla="*/ 344568 w 548860"/>
              <a:gd name="connsiteY22" fmla="*/ 256956 h 656604"/>
              <a:gd name="connsiteX23" fmla="*/ 327593 w 548860"/>
              <a:gd name="connsiteY23" fmla="*/ 240007 h 656604"/>
              <a:gd name="connsiteX24" fmla="*/ 313055 w 548860"/>
              <a:gd name="connsiteY24" fmla="*/ 225463 h 656604"/>
              <a:gd name="connsiteX25" fmla="*/ 260931 w 548860"/>
              <a:gd name="connsiteY25" fmla="*/ 145447 h 656604"/>
              <a:gd name="connsiteX26" fmla="*/ 265805 w 548860"/>
              <a:gd name="connsiteY26" fmla="*/ 107883 h 656604"/>
              <a:gd name="connsiteX27" fmla="*/ 257297 w 548860"/>
              <a:gd name="connsiteY27" fmla="*/ 50927 h 656604"/>
              <a:gd name="connsiteX28" fmla="*/ 247591 w 548860"/>
              <a:gd name="connsiteY28" fmla="*/ 46079 h 656604"/>
              <a:gd name="connsiteX29" fmla="*/ 179732 w 548860"/>
              <a:gd name="connsiteY29" fmla="*/ 47260 h 656604"/>
              <a:gd name="connsiteX30" fmla="*/ 52439 w 548860"/>
              <a:gd name="connsiteY30" fmla="*/ 138195 h 656604"/>
              <a:gd name="connsiteX31" fmla="*/ 40337 w 548860"/>
              <a:gd name="connsiteY31" fmla="*/ 195151 h 656604"/>
              <a:gd name="connsiteX32" fmla="*/ 67018 w 548860"/>
              <a:gd name="connsiteY32" fmla="*/ 214544 h 656604"/>
              <a:gd name="connsiteX33" fmla="*/ 87587 w 548860"/>
              <a:gd name="connsiteY33" fmla="*/ 208474 h 656604"/>
              <a:gd name="connsiteX34" fmla="*/ 104562 w 548860"/>
              <a:gd name="connsiteY34" fmla="*/ 197596 h 656604"/>
              <a:gd name="connsiteX35" fmla="*/ 146979 w 548860"/>
              <a:gd name="connsiteY35" fmla="*/ 201222 h 656604"/>
              <a:gd name="connsiteX36" fmla="*/ 182168 w 548860"/>
              <a:gd name="connsiteY36" fmla="*/ 237563 h 656604"/>
              <a:gd name="connsiteX37" fmla="*/ 231855 w 548860"/>
              <a:gd name="connsiteY37" fmla="*/ 292116 h 656604"/>
              <a:gd name="connsiteX38" fmla="*/ 270637 w 548860"/>
              <a:gd name="connsiteY38" fmla="*/ 334568 h 656604"/>
              <a:gd name="connsiteX39" fmla="*/ 321563 w 548860"/>
              <a:gd name="connsiteY39" fmla="*/ 384232 h 656604"/>
              <a:gd name="connsiteX40" fmla="*/ 333664 w 548860"/>
              <a:gd name="connsiteY40" fmla="*/ 398776 h 656604"/>
              <a:gd name="connsiteX41" fmla="*/ 354274 w 548860"/>
              <a:gd name="connsiteY41" fmla="*/ 437603 h 656604"/>
              <a:gd name="connsiteX42" fmla="*/ 377321 w 548860"/>
              <a:gd name="connsiteY42" fmla="*/ 472722 h 656604"/>
              <a:gd name="connsiteX43" fmla="*/ 382153 w 548860"/>
              <a:gd name="connsiteY43" fmla="*/ 484863 h 656604"/>
              <a:gd name="connsiteX44" fmla="*/ 370010 w 548860"/>
              <a:gd name="connsiteY44" fmla="*/ 499408 h 656604"/>
              <a:gd name="connsiteX45" fmla="*/ 345807 w 548860"/>
              <a:gd name="connsiteY45" fmla="*/ 489711 h 656604"/>
              <a:gd name="connsiteX46" fmla="*/ 328832 w 548860"/>
              <a:gd name="connsiteY46" fmla="*/ 466692 h 656604"/>
              <a:gd name="connsiteX47" fmla="*/ 313055 w 548860"/>
              <a:gd name="connsiteY47" fmla="*/ 442451 h 656604"/>
              <a:gd name="connsiteX48" fmla="*/ 288810 w 548860"/>
              <a:gd name="connsiteY48" fmla="*/ 441229 h 656604"/>
              <a:gd name="connsiteX49" fmla="*/ 268201 w 548860"/>
              <a:gd name="connsiteY49" fmla="*/ 475166 h 656604"/>
              <a:gd name="connsiteX50" fmla="*/ 269440 w 548860"/>
              <a:gd name="connsiteY50" fmla="*/ 570909 h 656604"/>
              <a:gd name="connsiteX51" fmla="*/ 354274 w 548860"/>
              <a:gd name="connsiteY51" fmla="*/ 623058 h 656604"/>
              <a:gd name="connsiteX52" fmla="*/ 459718 w 548860"/>
              <a:gd name="connsiteY52" fmla="*/ 576979 h 656604"/>
              <a:gd name="connsiteX53" fmla="*/ 546989 w 548860"/>
              <a:gd name="connsiteY53" fmla="*/ 494559 h 656604"/>
              <a:gd name="connsiteX54" fmla="*/ 548860 w 548860"/>
              <a:gd name="connsiteY54" fmla="*/ 491817 h 656604"/>
              <a:gd name="connsiteX55" fmla="*/ 548860 w 548860"/>
              <a:gd name="connsiteY55" fmla="*/ 556618 h 656604"/>
              <a:gd name="connsiteX56" fmla="*/ 538522 w 548860"/>
              <a:gd name="connsiteY56" fmla="*/ 566060 h 656604"/>
              <a:gd name="connsiteX57" fmla="*/ 537283 w 548860"/>
              <a:gd name="connsiteY57" fmla="*/ 585453 h 656604"/>
              <a:gd name="connsiteX58" fmla="*/ 548860 w 548860"/>
              <a:gd name="connsiteY58" fmla="*/ 597873 h 656604"/>
              <a:gd name="connsiteX59" fmla="*/ 548860 w 548860"/>
              <a:gd name="connsiteY59" fmla="*/ 649183 h 656604"/>
              <a:gd name="connsiteX60" fmla="*/ 522745 w 548860"/>
              <a:gd name="connsiteY60" fmla="*/ 621835 h 656604"/>
              <a:gd name="connsiteX61" fmla="*/ 500938 w 548860"/>
              <a:gd name="connsiteY61" fmla="*/ 603665 h 656604"/>
              <a:gd name="connsiteX62" fmla="*/ 483962 w 548860"/>
              <a:gd name="connsiteY62" fmla="*/ 603665 h 656604"/>
              <a:gd name="connsiteX63" fmla="*/ 480328 w 548860"/>
              <a:gd name="connsiteY63" fmla="*/ 606068 h 656604"/>
              <a:gd name="connsiteX64" fmla="*/ 401565 w 548860"/>
              <a:gd name="connsiteY64" fmla="*/ 646076 h 656604"/>
              <a:gd name="connsiteX65" fmla="*/ 396691 w 548860"/>
              <a:gd name="connsiteY65" fmla="*/ 647299 h 656604"/>
              <a:gd name="connsiteX66" fmla="*/ 287613 w 548860"/>
              <a:gd name="connsiteY66" fmla="*/ 640006 h 656604"/>
              <a:gd name="connsiteX67" fmla="*/ 264566 w 548860"/>
              <a:gd name="connsiteY67" fmla="*/ 623058 h 656604"/>
              <a:gd name="connsiteX68" fmla="*/ 216077 w 548860"/>
              <a:gd name="connsiteY68" fmla="*/ 509104 h 656604"/>
              <a:gd name="connsiteX69" fmla="*/ 242758 w 548860"/>
              <a:gd name="connsiteY69" fmla="*/ 427866 h 656604"/>
              <a:gd name="connsiteX70" fmla="*/ 264566 w 548860"/>
              <a:gd name="connsiteY70" fmla="*/ 399999 h 656604"/>
              <a:gd name="connsiteX71" fmla="*/ 264566 w 548860"/>
              <a:gd name="connsiteY71" fmla="*/ 378202 h 656604"/>
              <a:gd name="connsiteX72" fmla="*/ 188198 w 548860"/>
              <a:gd name="connsiteY72" fmla="*/ 288490 h 656604"/>
              <a:gd name="connsiteX73" fmla="*/ 156685 w 548860"/>
              <a:gd name="connsiteY73" fmla="*/ 248482 h 656604"/>
              <a:gd name="connsiteX74" fmla="*/ 148218 w 548860"/>
              <a:gd name="connsiteY74" fmla="*/ 238785 h 656604"/>
              <a:gd name="connsiteX75" fmla="*/ 115466 w 548860"/>
              <a:gd name="connsiteY75" fmla="*/ 231533 h 656604"/>
              <a:gd name="connsiteX76" fmla="*/ 100927 w 548860"/>
              <a:gd name="connsiteY76" fmla="*/ 237563 h 656604"/>
              <a:gd name="connsiteX77" fmla="*/ 22164 w 548860"/>
              <a:gd name="connsiteY77" fmla="*/ 223018 h 656604"/>
              <a:gd name="connsiteX78" fmla="*/ 6387 w 548860"/>
              <a:gd name="connsiteY78" fmla="*/ 196373 h 656604"/>
              <a:gd name="connsiteX79" fmla="*/ 18530 w 548860"/>
              <a:gd name="connsiteY79" fmla="*/ 112731 h 656604"/>
              <a:gd name="connsiteX80" fmla="*/ 57312 w 548860"/>
              <a:gd name="connsiteY80" fmla="*/ 72723 h 656604"/>
              <a:gd name="connsiteX81" fmla="*/ 157924 w 548860"/>
              <a:gd name="connsiteY81" fmla="*/ 6071 h 656604"/>
              <a:gd name="connsiteX82" fmla="*/ 203976 w 548860"/>
              <a:gd name="connsiteY82" fmla="*/ 0 h 65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48860" h="656604">
                <a:moveTo>
                  <a:pt x="203976" y="0"/>
                </a:moveTo>
                <a:cubicBezTo>
                  <a:pt x="237926" y="1222"/>
                  <a:pt x="264566" y="6071"/>
                  <a:pt x="288810" y="21838"/>
                </a:cubicBezTo>
                <a:cubicBezTo>
                  <a:pt x="304588" y="31534"/>
                  <a:pt x="314252" y="47260"/>
                  <a:pt x="322761" y="63027"/>
                </a:cubicBezTo>
                <a:cubicBezTo>
                  <a:pt x="332467" y="82420"/>
                  <a:pt x="325197" y="103035"/>
                  <a:pt x="308222" y="116357"/>
                </a:cubicBezTo>
                <a:cubicBezTo>
                  <a:pt x="293684" y="127276"/>
                  <a:pt x="292445" y="129680"/>
                  <a:pt x="299714" y="145447"/>
                </a:cubicBezTo>
                <a:cubicBezTo>
                  <a:pt x="306983" y="159991"/>
                  <a:pt x="314252" y="173355"/>
                  <a:pt x="322761" y="185455"/>
                </a:cubicBezTo>
                <a:cubicBezTo>
                  <a:pt x="345807" y="214544"/>
                  <a:pt x="368812" y="241230"/>
                  <a:pt x="393057" y="269097"/>
                </a:cubicBezTo>
                <a:cubicBezTo>
                  <a:pt x="399128" y="276349"/>
                  <a:pt x="403960" y="276349"/>
                  <a:pt x="412469" y="271500"/>
                </a:cubicBezTo>
                <a:cubicBezTo>
                  <a:pt x="420936" y="266652"/>
                  <a:pt x="428205" y="260622"/>
                  <a:pt x="436713" y="254552"/>
                </a:cubicBezTo>
                <a:cubicBezTo>
                  <a:pt x="470622" y="233937"/>
                  <a:pt x="505770" y="229089"/>
                  <a:pt x="543355" y="238785"/>
                </a:cubicBezTo>
                <a:lnTo>
                  <a:pt x="548860" y="240210"/>
                </a:lnTo>
                <a:lnTo>
                  <a:pt x="548860" y="279775"/>
                </a:lnTo>
                <a:lnTo>
                  <a:pt x="517913" y="273945"/>
                </a:lnTo>
                <a:cubicBezTo>
                  <a:pt x="490034" y="272723"/>
                  <a:pt x="469424" y="287267"/>
                  <a:pt x="447617" y="299408"/>
                </a:cubicBezTo>
                <a:cubicBezTo>
                  <a:pt x="436713" y="305479"/>
                  <a:pt x="435474" y="312731"/>
                  <a:pt x="446378" y="320023"/>
                </a:cubicBezTo>
                <a:cubicBezTo>
                  <a:pt x="463353" y="333346"/>
                  <a:pt x="481526" y="345446"/>
                  <a:pt x="498501" y="357587"/>
                </a:cubicBezTo>
                <a:cubicBezTo>
                  <a:pt x="502135" y="359991"/>
                  <a:pt x="507009" y="361213"/>
                  <a:pt x="509405" y="364839"/>
                </a:cubicBezTo>
                <a:cubicBezTo>
                  <a:pt x="516715" y="369687"/>
                  <a:pt x="514278" y="379384"/>
                  <a:pt x="507009" y="383050"/>
                </a:cubicBezTo>
                <a:cubicBezTo>
                  <a:pt x="502135" y="384232"/>
                  <a:pt x="496105" y="385454"/>
                  <a:pt x="492471" y="384232"/>
                </a:cubicBezTo>
                <a:cubicBezTo>
                  <a:pt x="483962" y="380606"/>
                  <a:pt x="474257" y="376980"/>
                  <a:pt x="466987" y="372132"/>
                </a:cubicBezTo>
                <a:cubicBezTo>
                  <a:pt x="448814" y="359991"/>
                  <a:pt x="431839" y="346668"/>
                  <a:pt x="414864" y="334568"/>
                </a:cubicBezTo>
                <a:cubicBezTo>
                  <a:pt x="405200" y="327275"/>
                  <a:pt x="396691" y="318801"/>
                  <a:pt x="388224" y="310327"/>
                </a:cubicBezTo>
                <a:cubicBezTo>
                  <a:pt x="373686" y="293338"/>
                  <a:pt x="355472" y="277571"/>
                  <a:pt x="344568" y="256956"/>
                </a:cubicBezTo>
                <a:cubicBezTo>
                  <a:pt x="340934" y="249704"/>
                  <a:pt x="333664" y="244856"/>
                  <a:pt x="327593" y="240007"/>
                </a:cubicBezTo>
                <a:cubicBezTo>
                  <a:pt x="322761" y="235159"/>
                  <a:pt x="317928" y="231533"/>
                  <a:pt x="313055" y="225463"/>
                </a:cubicBezTo>
                <a:cubicBezTo>
                  <a:pt x="292445" y="201222"/>
                  <a:pt x="274272" y="174536"/>
                  <a:pt x="260931" y="145447"/>
                </a:cubicBezTo>
                <a:cubicBezTo>
                  <a:pt x="254860" y="132124"/>
                  <a:pt x="252464" y="121206"/>
                  <a:pt x="265805" y="107883"/>
                </a:cubicBezTo>
                <a:cubicBezTo>
                  <a:pt x="281541" y="92116"/>
                  <a:pt x="285176" y="65472"/>
                  <a:pt x="257297" y="50927"/>
                </a:cubicBezTo>
                <a:cubicBezTo>
                  <a:pt x="253662" y="49705"/>
                  <a:pt x="251225" y="47260"/>
                  <a:pt x="247591" y="46079"/>
                </a:cubicBezTo>
                <a:cubicBezTo>
                  <a:pt x="224586" y="37564"/>
                  <a:pt x="202737" y="37564"/>
                  <a:pt x="179732" y="47260"/>
                </a:cubicBezTo>
                <a:cubicBezTo>
                  <a:pt x="130045" y="66653"/>
                  <a:pt x="88826" y="99409"/>
                  <a:pt x="52439" y="138195"/>
                </a:cubicBezTo>
                <a:cubicBezTo>
                  <a:pt x="36703" y="155143"/>
                  <a:pt x="36703" y="174536"/>
                  <a:pt x="40337" y="195151"/>
                </a:cubicBezTo>
                <a:cubicBezTo>
                  <a:pt x="42774" y="208474"/>
                  <a:pt x="52439" y="215766"/>
                  <a:pt x="67018" y="214544"/>
                </a:cubicBezTo>
                <a:cubicBezTo>
                  <a:pt x="74287" y="214544"/>
                  <a:pt x="81557" y="210918"/>
                  <a:pt x="87587" y="208474"/>
                </a:cubicBezTo>
                <a:cubicBezTo>
                  <a:pt x="93658" y="206070"/>
                  <a:pt x="98532" y="201222"/>
                  <a:pt x="104562" y="197596"/>
                </a:cubicBezTo>
                <a:cubicBezTo>
                  <a:pt x="122776" y="186677"/>
                  <a:pt x="131243" y="186677"/>
                  <a:pt x="146979" y="201222"/>
                </a:cubicBezTo>
                <a:cubicBezTo>
                  <a:pt x="159122" y="213322"/>
                  <a:pt x="171223" y="225463"/>
                  <a:pt x="182168" y="237563"/>
                </a:cubicBezTo>
                <a:cubicBezTo>
                  <a:pt x="199102" y="255774"/>
                  <a:pt x="214880" y="275167"/>
                  <a:pt x="231855" y="292116"/>
                </a:cubicBezTo>
                <a:cubicBezTo>
                  <a:pt x="245195" y="305479"/>
                  <a:pt x="258495" y="320023"/>
                  <a:pt x="270637" y="334568"/>
                </a:cubicBezTo>
                <a:cubicBezTo>
                  <a:pt x="285176" y="352739"/>
                  <a:pt x="299714" y="372132"/>
                  <a:pt x="321563" y="384232"/>
                </a:cubicBezTo>
                <a:cubicBezTo>
                  <a:pt x="326395" y="386676"/>
                  <a:pt x="332467" y="393928"/>
                  <a:pt x="333664" y="398776"/>
                </a:cubicBezTo>
                <a:cubicBezTo>
                  <a:pt x="336101" y="414543"/>
                  <a:pt x="345807" y="425462"/>
                  <a:pt x="354274" y="437603"/>
                </a:cubicBezTo>
                <a:cubicBezTo>
                  <a:pt x="362741" y="449703"/>
                  <a:pt x="370010" y="460622"/>
                  <a:pt x="377321" y="472722"/>
                </a:cubicBezTo>
                <a:cubicBezTo>
                  <a:pt x="379716" y="476389"/>
                  <a:pt x="382153" y="481237"/>
                  <a:pt x="382153" y="484863"/>
                </a:cubicBezTo>
                <a:cubicBezTo>
                  <a:pt x="383351" y="493337"/>
                  <a:pt x="378518" y="499408"/>
                  <a:pt x="370010" y="499408"/>
                </a:cubicBezTo>
                <a:cubicBezTo>
                  <a:pt x="360345" y="499408"/>
                  <a:pt x="351837" y="495782"/>
                  <a:pt x="345807" y="489711"/>
                </a:cubicBezTo>
                <a:cubicBezTo>
                  <a:pt x="339736" y="482418"/>
                  <a:pt x="333664" y="473944"/>
                  <a:pt x="328832" y="466692"/>
                </a:cubicBezTo>
                <a:cubicBezTo>
                  <a:pt x="323958" y="458177"/>
                  <a:pt x="319126" y="449703"/>
                  <a:pt x="313055" y="442451"/>
                </a:cubicBezTo>
                <a:cubicBezTo>
                  <a:pt x="304588" y="432755"/>
                  <a:pt x="297318" y="432755"/>
                  <a:pt x="288810" y="441229"/>
                </a:cubicBezTo>
                <a:cubicBezTo>
                  <a:pt x="280343" y="450925"/>
                  <a:pt x="273074" y="463026"/>
                  <a:pt x="268201" y="475166"/>
                </a:cubicBezTo>
                <a:cubicBezTo>
                  <a:pt x="254860" y="507882"/>
                  <a:pt x="257297" y="539415"/>
                  <a:pt x="269440" y="570909"/>
                </a:cubicBezTo>
                <a:cubicBezTo>
                  <a:pt x="281541" y="603665"/>
                  <a:pt x="319126" y="627906"/>
                  <a:pt x="354274" y="623058"/>
                </a:cubicBezTo>
                <a:cubicBezTo>
                  <a:pt x="393057" y="616987"/>
                  <a:pt x="428205" y="599998"/>
                  <a:pt x="459718" y="576979"/>
                </a:cubicBezTo>
                <a:cubicBezTo>
                  <a:pt x="491232" y="552738"/>
                  <a:pt x="522745" y="526052"/>
                  <a:pt x="546989" y="494559"/>
                </a:cubicBezTo>
                <a:lnTo>
                  <a:pt x="548860" y="491817"/>
                </a:lnTo>
                <a:lnTo>
                  <a:pt x="548860" y="556618"/>
                </a:lnTo>
                <a:lnTo>
                  <a:pt x="538522" y="566060"/>
                </a:lnTo>
                <a:cubicBezTo>
                  <a:pt x="531253" y="573353"/>
                  <a:pt x="531253" y="576979"/>
                  <a:pt x="537283" y="585453"/>
                </a:cubicBezTo>
                <a:lnTo>
                  <a:pt x="548860" y="597873"/>
                </a:lnTo>
                <a:lnTo>
                  <a:pt x="548860" y="649183"/>
                </a:lnTo>
                <a:lnTo>
                  <a:pt x="522745" y="621835"/>
                </a:lnTo>
                <a:cubicBezTo>
                  <a:pt x="515476" y="614543"/>
                  <a:pt x="508207" y="608513"/>
                  <a:pt x="500938" y="603665"/>
                </a:cubicBezTo>
                <a:cubicBezTo>
                  <a:pt x="496105" y="599998"/>
                  <a:pt x="490034" y="599998"/>
                  <a:pt x="483962" y="603665"/>
                </a:cubicBezTo>
                <a:cubicBezTo>
                  <a:pt x="482765" y="604846"/>
                  <a:pt x="481526" y="604846"/>
                  <a:pt x="480328" y="606068"/>
                </a:cubicBezTo>
                <a:cubicBezTo>
                  <a:pt x="457323" y="626684"/>
                  <a:pt x="429444" y="636380"/>
                  <a:pt x="401565" y="646076"/>
                </a:cubicBezTo>
                <a:cubicBezTo>
                  <a:pt x="400326" y="646076"/>
                  <a:pt x="399128" y="647299"/>
                  <a:pt x="396691" y="647299"/>
                </a:cubicBezTo>
                <a:cubicBezTo>
                  <a:pt x="359106" y="664247"/>
                  <a:pt x="322761" y="655773"/>
                  <a:pt x="287613" y="640006"/>
                </a:cubicBezTo>
                <a:cubicBezTo>
                  <a:pt x="279104" y="636380"/>
                  <a:pt x="271835" y="629087"/>
                  <a:pt x="264566" y="623058"/>
                </a:cubicBezTo>
                <a:cubicBezTo>
                  <a:pt x="231855" y="592746"/>
                  <a:pt x="217316" y="552738"/>
                  <a:pt x="216077" y="509104"/>
                </a:cubicBezTo>
                <a:cubicBezTo>
                  <a:pt x="214880" y="480015"/>
                  <a:pt x="226981" y="452148"/>
                  <a:pt x="242758" y="427866"/>
                </a:cubicBezTo>
                <a:cubicBezTo>
                  <a:pt x="248830" y="418169"/>
                  <a:pt x="257297" y="409695"/>
                  <a:pt x="264566" y="399999"/>
                </a:cubicBezTo>
                <a:cubicBezTo>
                  <a:pt x="271835" y="391524"/>
                  <a:pt x="271835" y="386676"/>
                  <a:pt x="264566" y="378202"/>
                </a:cubicBezTo>
                <a:cubicBezTo>
                  <a:pt x="239124" y="347891"/>
                  <a:pt x="213682" y="318801"/>
                  <a:pt x="188198" y="288490"/>
                </a:cubicBezTo>
                <a:cubicBezTo>
                  <a:pt x="177295" y="275167"/>
                  <a:pt x="166391" y="261804"/>
                  <a:pt x="156685" y="248482"/>
                </a:cubicBezTo>
                <a:cubicBezTo>
                  <a:pt x="154289" y="244856"/>
                  <a:pt x="150655" y="241230"/>
                  <a:pt x="148218" y="238785"/>
                </a:cubicBezTo>
                <a:cubicBezTo>
                  <a:pt x="138512" y="226685"/>
                  <a:pt x="132441" y="221837"/>
                  <a:pt x="115466" y="231533"/>
                </a:cubicBezTo>
                <a:cubicBezTo>
                  <a:pt x="110633" y="233937"/>
                  <a:pt x="105801" y="235159"/>
                  <a:pt x="100927" y="237563"/>
                </a:cubicBezTo>
                <a:cubicBezTo>
                  <a:pt x="71851" y="249704"/>
                  <a:pt x="46409" y="242411"/>
                  <a:pt x="22164" y="223018"/>
                </a:cubicBezTo>
                <a:cubicBezTo>
                  <a:pt x="13656" y="215766"/>
                  <a:pt x="10021" y="206070"/>
                  <a:pt x="6387" y="196373"/>
                </a:cubicBezTo>
                <a:cubicBezTo>
                  <a:pt x="-4517" y="166062"/>
                  <a:pt x="-2080" y="138195"/>
                  <a:pt x="18530" y="112731"/>
                </a:cubicBezTo>
                <a:cubicBezTo>
                  <a:pt x="30631" y="98187"/>
                  <a:pt x="42774" y="84864"/>
                  <a:pt x="57312" y="72723"/>
                </a:cubicBezTo>
                <a:cubicBezTo>
                  <a:pt x="88826" y="47260"/>
                  <a:pt x="121537" y="24241"/>
                  <a:pt x="157924" y="6071"/>
                </a:cubicBezTo>
                <a:cubicBezTo>
                  <a:pt x="174858" y="1222"/>
                  <a:pt x="191833" y="0"/>
                  <a:pt x="203976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BD8CAF52-7972-6D42-89B3-53948C5C593D}"/>
              </a:ext>
            </a:extLst>
          </p:cNvPr>
          <p:cNvSpPr/>
          <p:nvPr/>
        </p:nvSpPr>
        <p:spPr>
          <a:xfrm>
            <a:off x="9980524" y="0"/>
            <a:ext cx="834402" cy="559639"/>
          </a:xfrm>
          <a:custGeom>
            <a:avLst/>
            <a:gdLst>
              <a:gd name="connsiteX0" fmla="*/ 0 w 834402"/>
              <a:gd name="connsiteY0" fmla="*/ 0 h 559639"/>
              <a:gd name="connsiteX1" fmla="*/ 43460 w 834402"/>
              <a:gd name="connsiteY1" fmla="*/ 0 h 559639"/>
              <a:gd name="connsiteX2" fmla="*/ 49452 w 834402"/>
              <a:gd name="connsiteY2" fmla="*/ 9622 h 559639"/>
              <a:gd name="connsiteX3" fmla="*/ 143988 w 834402"/>
              <a:gd name="connsiteY3" fmla="*/ 147781 h 559639"/>
              <a:gd name="connsiteX4" fmla="*/ 202145 w 834402"/>
              <a:gd name="connsiteY4" fmla="*/ 232642 h 559639"/>
              <a:gd name="connsiteX5" fmla="*/ 260343 w 834402"/>
              <a:gd name="connsiteY5" fmla="*/ 322333 h 559639"/>
              <a:gd name="connsiteX6" fmla="*/ 351249 w 834402"/>
              <a:gd name="connsiteY6" fmla="*/ 454454 h 559639"/>
              <a:gd name="connsiteX7" fmla="*/ 379131 w 834402"/>
              <a:gd name="connsiteY7" fmla="*/ 492055 h 559639"/>
              <a:gd name="connsiteX8" fmla="*/ 416706 w 834402"/>
              <a:gd name="connsiteY8" fmla="*/ 502964 h 559639"/>
              <a:gd name="connsiteX9" fmla="*/ 472471 w 834402"/>
              <a:gd name="connsiteY9" fmla="*/ 471443 h 559639"/>
              <a:gd name="connsiteX10" fmla="*/ 516109 w 834402"/>
              <a:gd name="connsiteY10" fmla="*/ 441130 h 559639"/>
              <a:gd name="connsiteX11" fmla="*/ 552447 w 834402"/>
              <a:gd name="connsiteY11" fmla="*/ 419311 h 559639"/>
              <a:gd name="connsiteX12" fmla="*/ 565811 w 834402"/>
              <a:gd name="connsiteY12" fmla="*/ 412024 h 559639"/>
              <a:gd name="connsiteX13" fmla="*/ 608212 w 834402"/>
              <a:gd name="connsiteY13" fmla="*/ 388998 h 559639"/>
              <a:gd name="connsiteX14" fmla="*/ 689425 w 834402"/>
              <a:gd name="connsiteY14" fmla="*/ 342945 h 559639"/>
              <a:gd name="connsiteX15" fmla="*/ 762183 w 834402"/>
              <a:gd name="connsiteY15" fmla="*/ 304137 h 559639"/>
              <a:gd name="connsiteX16" fmla="*/ 775506 w 834402"/>
              <a:gd name="connsiteY16" fmla="*/ 295684 h 559639"/>
              <a:gd name="connsiteX17" fmla="*/ 785198 w 834402"/>
              <a:gd name="connsiteY17" fmla="*/ 281110 h 559639"/>
              <a:gd name="connsiteX18" fmla="*/ 777939 w 834402"/>
              <a:gd name="connsiteY18" fmla="*/ 255669 h 559639"/>
              <a:gd name="connsiteX19" fmla="*/ 724608 w 834402"/>
              <a:gd name="connsiteY19" fmla="*/ 152653 h 559639"/>
              <a:gd name="connsiteX20" fmla="*/ 667606 w 834402"/>
              <a:gd name="connsiteY20" fmla="*/ 59298 h 559639"/>
              <a:gd name="connsiteX21" fmla="*/ 631651 w 834402"/>
              <a:gd name="connsiteY21" fmla="*/ 0 h 559639"/>
              <a:gd name="connsiteX22" fmla="*/ 676151 w 834402"/>
              <a:gd name="connsiteY22" fmla="*/ 0 h 559639"/>
              <a:gd name="connsiteX23" fmla="*/ 748820 w 834402"/>
              <a:gd name="connsiteY23" fmla="*/ 119925 h 559639"/>
              <a:gd name="connsiteX24" fmla="*/ 791262 w 834402"/>
              <a:gd name="connsiteY24" fmla="*/ 187797 h 559639"/>
              <a:gd name="connsiteX25" fmla="*/ 819144 w 834402"/>
              <a:gd name="connsiteY25" fmla="*/ 243552 h 559639"/>
              <a:gd name="connsiteX26" fmla="*/ 823970 w 834402"/>
              <a:gd name="connsiteY26" fmla="*/ 259291 h 559639"/>
              <a:gd name="connsiteX27" fmla="*/ 822774 w 834402"/>
              <a:gd name="connsiteY27" fmla="*/ 270201 h 559639"/>
              <a:gd name="connsiteX28" fmla="*/ 827641 w 834402"/>
              <a:gd name="connsiteY28" fmla="*/ 294476 h 559639"/>
              <a:gd name="connsiteX29" fmla="*/ 821578 w 834402"/>
              <a:gd name="connsiteY29" fmla="*/ 324748 h 559639"/>
              <a:gd name="connsiteX30" fmla="*/ 786395 w 834402"/>
              <a:gd name="connsiteY30" fmla="*/ 342945 h 559639"/>
              <a:gd name="connsiteX31" fmla="*/ 701552 w 834402"/>
              <a:gd name="connsiteY31" fmla="*/ 382960 h 559639"/>
              <a:gd name="connsiteX32" fmla="*/ 639724 w 834402"/>
              <a:gd name="connsiteY32" fmla="*/ 419311 h 559639"/>
              <a:gd name="connsiteX33" fmla="*/ 620338 w 834402"/>
              <a:gd name="connsiteY33" fmla="*/ 430220 h 559639"/>
              <a:gd name="connsiteX34" fmla="*/ 473667 w 834402"/>
              <a:gd name="connsiteY34" fmla="*/ 515081 h 559639"/>
              <a:gd name="connsiteX35" fmla="*/ 415510 w 834402"/>
              <a:gd name="connsiteY35" fmla="*/ 552640 h 559639"/>
              <a:gd name="connsiteX36" fmla="*/ 374264 w 834402"/>
              <a:gd name="connsiteY36" fmla="*/ 550225 h 559639"/>
              <a:gd name="connsiteX37" fmla="*/ 342752 w 834402"/>
              <a:gd name="connsiteY37" fmla="*/ 515081 h 559639"/>
              <a:gd name="connsiteX38" fmla="*/ 251846 w 834402"/>
              <a:gd name="connsiteY38" fmla="*/ 382960 h 559639"/>
              <a:gd name="connsiteX39" fmla="*/ 170633 w 834402"/>
              <a:gd name="connsiteY39" fmla="*/ 256876 h 559639"/>
              <a:gd name="connsiteX40" fmla="*/ 119735 w 834402"/>
              <a:gd name="connsiteY40" fmla="*/ 184174 h 559639"/>
              <a:gd name="connsiteX41" fmla="*/ 105175 w 834402"/>
              <a:gd name="connsiteY41" fmla="*/ 164770 h 559639"/>
              <a:gd name="connsiteX42" fmla="*/ 71271 w 834402"/>
              <a:gd name="connsiteY42" fmla="*/ 115053 h 559639"/>
              <a:gd name="connsiteX43" fmla="*/ 51844 w 834402"/>
              <a:gd name="connsiteY43" fmla="*/ 82325 h 559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34402" h="559639">
                <a:moveTo>
                  <a:pt x="0" y="0"/>
                </a:moveTo>
                <a:lnTo>
                  <a:pt x="43460" y="0"/>
                </a:lnTo>
                <a:lnTo>
                  <a:pt x="49452" y="9622"/>
                </a:lnTo>
                <a:cubicBezTo>
                  <a:pt x="79726" y="55676"/>
                  <a:pt x="110042" y="102936"/>
                  <a:pt x="143988" y="147781"/>
                </a:cubicBezTo>
                <a:cubicBezTo>
                  <a:pt x="164570" y="174472"/>
                  <a:pt x="183996" y="202329"/>
                  <a:pt x="202145" y="232642"/>
                </a:cubicBezTo>
                <a:cubicBezTo>
                  <a:pt x="220334" y="262956"/>
                  <a:pt x="242153" y="292020"/>
                  <a:pt x="260343" y="322333"/>
                </a:cubicBezTo>
                <a:cubicBezTo>
                  <a:pt x="289421" y="367179"/>
                  <a:pt x="319737" y="410817"/>
                  <a:pt x="351249" y="454454"/>
                </a:cubicBezTo>
                <a:cubicBezTo>
                  <a:pt x="360942" y="466571"/>
                  <a:pt x="370635" y="478688"/>
                  <a:pt x="379131" y="492055"/>
                </a:cubicBezTo>
                <a:cubicBezTo>
                  <a:pt x="388824" y="507794"/>
                  <a:pt x="398517" y="511417"/>
                  <a:pt x="416706" y="502964"/>
                </a:cubicBezTo>
                <a:cubicBezTo>
                  <a:pt x="436092" y="494470"/>
                  <a:pt x="455478" y="484768"/>
                  <a:pt x="472471" y="471443"/>
                </a:cubicBezTo>
                <a:cubicBezTo>
                  <a:pt x="487031" y="460534"/>
                  <a:pt x="501550" y="450832"/>
                  <a:pt x="516109" y="441130"/>
                </a:cubicBezTo>
                <a:cubicBezTo>
                  <a:pt x="528236" y="433843"/>
                  <a:pt x="540362" y="426598"/>
                  <a:pt x="552447" y="419311"/>
                </a:cubicBezTo>
                <a:cubicBezTo>
                  <a:pt x="557314" y="416896"/>
                  <a:pt x="560944" y="414481"/>
                  <a:pt x="565811" y="412024"/>
                </a:cubicBezTo>
                <a:cubicBezTo>
                  <a:pt x="580330" y="404779"/>
                  <a:pt x="594889" y="396284"/>
                  <a:pt x="608212" y="388998"/>
                </a:cubicBezTo>
                <a:cubicBezTo>
                  <a:pt x="634898" y="373258"/>
                  <a:pt x="662780" y="357477"/>
                  <a:pt x="689425" y="342945"/>
                </a:cubicBezTo>
                <a:cubicBezTo>
                  <a:pt x="713678" y="329620"/>
                  <a:pt x="737931" y="316295"/>
                  <a:pt x="762183" y="304137"/>
                </a:cubicBezTo>
                <a:cubicBezTo>
                  <a:pt x="767009" y="301722"/>
                  <a:pt x="771876" y="299307"/>
                  <a:pt x="775506" y="295684"/>
                </a:cubicBezTo>
                <a:cubicBezTo>
                  <a:pt x="779135" y="290812"/>
                  <a:pt x="781569" y="284775"/>
                  <a:pt x="785198" y="281110"/>
                </a:cubicBezTo>
                <a:cubicBezTo>
                  <a:pt x="782765" y="271408"/>
                  <a:pt x="780331" y="264163"/>
                  <a:pt x="777939" y="255669"/>
                </a:cubicBezTo>
                <a:cubicBezTo>
                  <a:pt x="764576" y="219318"/>
                  <a:pt x="745190" y="185382"/>
                  <a:pt x="724608" y="152653"/>
                </a:cubicBezTo>
                <a:cubicBezTo>
                  <a:pt x="705181" y="121132"/>
                  <a:pt x="685796" y="90819"/>
                  <a:pt x="667606" y="59298"/>
                </a:cubicBezTo>
                <a:lnTo>
                  <a:pt x="631651" y="0"/>
                </a:lnTo>
                <a:lnTo>
                  <a:pt x="676151" y="0"/>
                </a:lnTo>
                <a:lnTo>
                  <a:pt x="748820" y="119925"/>
                </a:lnTo>
                <a:cubicBezTo>
                  <a:pt x="762183" y="142951"/>
                  <a:pt x="777939" y="164770"/>
                  <a:pt x="791262" y="187797"/>
                </a:cubicBezTo>
                <a:cubicBezTo>
                  <a:pt x="800954" y="205993"/>
                  <a:pt x="809451" y="225355"/>
                  <a:pt x="819144" y="243552"/>
                </a:cubicBezTo>
                <a:cubicBezTo>
                  <a:pt x="822774" y="249589"/>
                  <a:pt x="822774" y="255669"/>
                  <a:pt x="823970" y="259291"/>
                </a:cubicBezTo>
                <a:cubicBezTo>
                  <a:pt x="822774" y="264163"/>
                  <a:pt x="822774" y="266578"/>
                  <a:pt x="822774" y="270201"/>
                </a:cubicBezTo>
                <a:cubicBezTo>
                  <a:pt x="819144" y="279903"/>
                  <a:pt x="821578" y="287190"/>
                  <a:pt x="827641" y="294476"/>
                </a:cubicBezTo>
                <a:cubicBezTo>
                  <a:pt x="838530" y="307801"/>
                  <a:pt x="836096" y="317503"/>
                  <a:pt x="821578" y="324748"/>
                </a:cubicBezTo>
                <a:cubicBezTo>
                  <a:pt x="809451" y="332035"/>
                  <a:pt x="798521" y="336865"/>
                  <a:pt x="786395" y="342945"/>
                </a:cubicBezTo>
                <a:cubicBezTo>
                  <a:pt x="758512" y="356269"/>
                  <a:pt x="729434" y="368386"/>
                  <a:pt x="701552" y="382960"/>
                </a:cubicBezTo>
                <a:cubicBezTo>
                  <a:pt x="680970" y="393869"/>
                  <a:pt x="660347" y="407194"/>
                  <a:pt x="639724" y="419311"/>
                </a:cubicBezTo>
                <a:cubicBezTo>
                  <a:pt x="633661" y="422934"/>
                  <a:pt x="627639" y="427805"/>
                  <a:pt x="620338" y="430220"/>
                </a:cubicBezTo>
                <a:cubicBezTo>
                  <a:pt x="568244" y="452039"/>
                  <a:pt x="520935" y="484768"/>
                  <a:pt x="473667" y="515081"/>
                </a:cubicBezTo>
                <a:cubicBezTo>
                  <a:pt x="454282" y="527198"/>
                  <a:pt x="434896" y="540523"/>
                  <a:pt x="415510" y="552640"/>
                </a:cubicBezTo>
                <a:cubicBezTo>
                  <a:pt x="399754" y="562342"/>
                  <a:pt x="388824" y="562342"/>
                  <a:pt x="374264" y="550225"/>
                </a:cubicBezTo>
                <a:cubicBezTo>
                  <a:pt x="362179" y="540523"/>
                  <a:pt x="352486" y="528406"/>
                  <a:pt x="342752" y="515081"/>
                </a:cubicBezTo>
                <a:cubicBezTo>
                  <a:pt x="313674" y="470236"/>
                  <a:pt x="283358" y="426598"/>
                  <a:pt x="251846" y="382960"/>
                </a:cubicBezTo>
                <a:cubicBezTo>
                  <a:pt x="222768" y="342945"/>
                  <a:pt x="193689" y="301722"/>
                  <a:pt x="170633" y="256876"/>
                </a:cubicBezTo>
                <a:cubicBezTo>
                  <a:pt x="157310" y="230227"/>
                  <a:pt x="140358" y="205993"/>
                  <a:pt x="119735" y="184174"/>
                </a:cubicBezTo>
                <a:cubicBezTo>
                  <a:pt x="113672" y="178095"/>
                  <a:pt x="110042" y="170808"/>
                  <a:pt x="105175" y="164770"/>
                </a:cubicBezTo>
                <a:cubicBezTo>
                  <a:pt x="94286" y="147781"/>
                  <a:pt x="82160" y="132042"/>
                  <a:pt x="71271" y="115053"/>
                </a:cubicBezTo>
                <a:cubicBezTo>
                  <a:pt x="63970" y="104144"/>
                  <a:pt x="57907" y="93234"/>
                  <a:pt x="51844" y="8232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CA53A1D4-4BB0-694F-AA95-B43E8B809CA4}"/>
              </a:ext>
            </a:extLst>
          </p:cNvPr>
          <p:cNvSpPr/>
          <p:nvPr/>
        </p:nvSpPr>
        <p:spPr>
          <a:xfrm>
            <a:off x="10057968" y="0"/>
            <a:ext cx="208818" cy="82128"/>
          </a:xfrm>
          <a:custGeom>
            <a:avLst/>
            <a:gdLst>
              <a:gd name="connsiteX0" fmla="*/ 0 w 208818"/>
              <a:gd name="connsiteY0" fmla="*/ 0 h 82128"/>
              <a:gd name="connsiteX1" fmla="*/ 36735 w 208818"/>
              <a:gd name="connsiteY1" fmla="*/ 0 h 82128"/>
              <a:gd name="connsiteX2" fmla="*/ 66566 w 208818"/>
              <a:gd name="connsiteY2" fmla="*/ 33456 h 82128"/>
              <a:gd name="connsiteX3" fmla="*/ 96880 w 208818"/>
              <a:gd name="connsiteY3" fmla="*/ 34674 h 82128"/>
              <a:gd name="connsiteX4" fmla="*/ 143828 w 208818"/>
              <a:gd name="connsiteY4" fmla="*/ 0 h 82128"/>
              <a:gd name="connsiteX5" fmla="*/ 208818 w 208818"/>
              <a:gd name="connsiteY5" fmla="*/ 0 h 82128"/>
              <a:gd name="connsiteX6" fmla="*/ 199901 w 208818"/>
              <a:gd name="connsiteY6" fmla="*/ 5573 h 82128"/>
              <a:gd name="connsiteX7" fmla="*/ 130810 w 208818"/>
              <a:gd name="connsiteY7" fmla="*/ 55279 h 82128"/>
              <a:gd name="connsiteX8" fmla="*/ 104151 w 208818"/>
              <a:gd name="connsiteY8" fmla="*/ 74665 h 82128"/>
              <a:gd name="connsiteX9" fmla="*/ 48389 w 208818"/>
              <a:gd name="connsiteY9" fmla="*/ 62543 h 82128"/>
              <a:gd name="connsiteX10" fmla="*/ 5978 w 208818"/>
              <a:gd name="connsiteY10" fmla="*/ 5573 h 8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818" h="82128">
                <a:moveTo>
                  <a:pt x="0" y="0"/>
                </a:moveTo>
                <a:lnTo>
                  <a:pt x="36735" y="0"/>
                </a:lnTo>
                <a:lnTo>
                  <a:pt x="66566" y="33456"/>
                </a:lnTo>
                <a:cubicBezTo>
                  <a:pt x="78704" y="45578"/>
                  <a:pt x="83551" y="45578"/>
                  <a:pt x="96880" y="34674"/>
                </a:cubicBezTo>
                <a:lnTo>
                  <a:pt x="143828" y="0"/>
                </a:lnTo>
                <a:lnTo>
                  <a:pt x="208818" y="0"/>
                </a:lnTo>
                <a:lnTo>
                  <a:pt x="199901" y="5573"/>
                </a:lnTo>
                <a:cubicBezTo>
                  <a:pt x="176877" y="21334"/>
                  <a:pt x="153854" y="38314"/>
                  <a:pt x="130810" y="55279"/>
                </a:cubicBezTo>
                <a:cubicBezTo>
                  <a:pt x="122327" y="61340"/>
                  <a:pt x="113845" y="69822"/>
                  <a:pt x="104151" y="74665"/>
                </a:cubicBezTo>
                <a:cubicBezTo>
                  <a:pt x="81127" y="88005"/>
                  <a:pt x="62930" y="83162"/>
                  <a:pt x="48389" y="62543"/>
                </a:cubicBezTo>
                <a:cubicBezTo>
                  <a:pt x="33848" y="43157"/>
                  <a:pt x="20519" y="24974"/>
                  <a:pt x="5978" y="557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BC57F504-F6BA-8540-92FE-AC8AA1128A13}"/>
              </a:ext>
            </a:extLst>
          </p:cNvPr>
          <p:cNvSpPr/>
          <p:nvPr/>
        </p:nvSpPr>
        <p:spPr>
          <a:xfrm>
            <a:off x="10357165" y="0"/>
            <a:ext cx="149648" cy="63538"/>
          </a:xfrm>
          <a:custGeom>
            <a:avLst/>
            <a:gdLst>
              <a:gd name="connsiteX0" fmla="*/ 3790 w 149648"/>
              <a:gd name="connsiteY0" fmla="*/ 0 h 63538"/>
              <a:gd name="connsiteX1" fmla="*/ 38728 w 149648"/>
              <a:gd name="connsiteY1" fmla="*/ 0 h 63538"/>
              <a:gd name="connsiteX2" fmla="*/ 31515 w 149648"/>
              <a:gd name="connsiteY2" fmla="*/ 5608 h 63538"/>
              <a:gd name="connsiteX3" fmla="*/ 38787 w 149648"/>
              <a:gd name="connsiteY3" fmla="*/ 20157 h 63538"/>
              <a:gd name="connsiteX4" fmla="*/ 53333 w 149648"/>
              <a:gd name="connsiteY4" fmla="*/ 9246 h 63538"/>
              <a:gd name="connsiteX5" fmla="*/ 50151 w 149648"/>
              <a:gd name="connsiteY5" fmla="*/ 914 h 63538"/>
              <a:gd name="connsiteX6" fmla="*/ 48287 w 149648"/>
              <a:gd name="connsiteY6" fmla="*/ 0 h 63538"/>
              <a:gd name="connsiteX7" fmla="*/ 149648 w 149648"/>
              <a:gd name="connsiteY7" fmla="*/ 0 h 63538"/>
              <a:gd name="connsiteX8" fmla="*/ 128483 w 149648"/>
              <a:gd name="connsiteY8" fmla="*/ 17734 h 63538"/>
              <a:gd name="connsiteX9" fmla="*/ 116362 w 149648"/>
              <a:gd name="connsiteY9" fmla="*/ 22579 h 63538"/>
              <a:gd name="connsiteX10" fmla="*/ 55757 w 149648"/>
              <a:gd name="connsiteY10" fmla="*/ 51668 h 63538"/>
              <a:gd name="connsiteX11" fmla="*/ 41212 w 149648"/>
              <a:gd name="connsiteY11" fmla="*/ 61365 h 63538"/>
              <a:gd name="connsiteX12" fmla="*/ 15757 w 149648"/>
              <a:gd name="connsiteY12" fmla="*/ 54098 h 63538"/>
              <a:gd name="connsiteX13" fmla="*/ 0 w 149648"/>
              <a:gd name="connsiteY13" fmla="*/ 6823 h 6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9648" h="63538">
                <a:moveTo>
                  <a:pt x="3790" y="0"/>
                </a:moveTo>
                <a:lnTo>
                  <a:pt x="38728" y="0"/>
                </a:lnTo>
                <a:lnTo>
                  <a:pt x="31515" y="5608"/>
                </a:lnTo>
                <a:cubicBezTo>
                  <a:pt x="30303" y="11668"/>
                  <a:pt x="33939" y="18942"/>
                  <a:pt x="38787" y="20157"/>
                </a:cubicBezTo>
                <a:cubicBezTo>
                  <a:pt x="44848" y="22579"/>
                  <a:pt x="52121" y="16520"/>
                  <a:pt x="53333" y="9246"/>
                </a:cubicBezTo>
                <a:cubicBezTo>
                  <a:pt x="53333" y="6216"/>
                  <a:pt x="52121" y="3186"/>
                  <a:pt x="50151" y="914"/>
                </a:cubicBezTo>
                <a:lnTo>
                  <a:pt x="48287" y="0"/>
                </a:lnTo>
                <a:lnTo>
                  <a:pt x="149648" y="0"/>
                </a:lnTo>
                <a:lnTo>
                  <a:pt x="128483" y="17734"/>
                </a:lnTo>
                <a:cubicBezTo>
                  <a:pt x="124847" y="20157"/>
                  <a:pt x="119999" y="22579"/>
                  <a:pt x="116362" y="22579"/>
                </a:cubicBezTo>
                <a:cubicBezTo>
                  <a:pt x="90908" y="22579"/>
                  <a:pt x="73939" y="38335"/>
                  <a:pt x="55757" y="51668"/>
                </a:cubicBezTo>
                <a:cubicBezTo>
                  <a:pt x="50908" y="55305"/>
                  <a:pt x="46060" y="58942"/>
                  <a:pt x="41212" y="61365"/>
                </a:cubicBezTo>
                <a:cubicBezTo>
                  <a:pt x="31515" y="66217"/>
                  <a:pt x="21818" y="62580"/>
                  <a:pt x="15757" y="54098"/>
                </a:cubicBezTo>
                <a:cubicBezTo>
                  <a:pt x="7273" y="40764"/>
                  <a:pt x="3636" y="23794"/>
                  <a:pt x="0" y="682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3855553-4C6E-8248-B443-28A860A55901}"/>
              </a:ext>
            </a:extLst>
          </p:cNvPr>
          <p:cNvSpPr/>
          <p:nvPr/>
        </p:nvSpPr>
        <p:spPr>
          <a:xfrm>
            <a:off x="10272316" y="272241"/>
            <a:ext cx="99167" cy="104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20043" extrusionOk="0">
                <a:moveTo>
                  <a:pt x="21291" y="9843"/>
                </a:moveTo>
                <a:cubicBezTo>
                  <a:pt x="20510" y="10772"/>
                  <a:pt x="19990" y="11933"/>
                  <a:pt x="19209" y="12862"/>
                </a:cubicBezTo>
                <a:cubicBezTo>
                  <a:pt x="17387" y="14720"/>
                  <a:pt x="15305" y="16578"/>
                  <a:pt x="13224" y="18436"/>
                </a:cubicBezTo>
                <a:cubicBezTo>
                  <a:pt x="10361" y="20759"/>
                  <a:pt x="7498" y="20527"/>
                  <a:pt x="4896" y="17972"/>
                </a:cubicBezTo>
                <a:cubicBezTo>
                  <a:pt x="3595" y="16346"/>
                  <a:pt x="2033" y="14953"/>
                  <a:pt x="732" y="13327"/>
                </a:cubicBezTo>
                <a:cubicBezTo>
                  <a:pt x="-49" y="12398"/>
                  <a:pt x="-309" y="11236"/>
                  <a:pt x="472" y="10075"/>
                </a:cubicBezTo>
                <a:cubicBezTo>
                  <a:pt x="2554" y="7753"/>
                  <a:pt x="4896" y="5430"/>
                  <a:pt x="7238" y="3107"/>
                </a:cubicBezTo>
                <a:cubicBezTo>
                  <a:pt x="7758" y="2643"/>
                  <a:pt x="8279" y="2178"/>
                  <a:pt x="9060" y="1714"/>
                </a:cubicBezTo>
                <a:cubicBezTo>
                  <a:pt x="12703" y="-841"/>
                  <a:pt x="14785" y="-609"/>
                  <a:pt x="17127" y="2875"/>
                </a:cubicBezTo>
                <a:cubicBezTo>
                  <a:pt x="18168" y="4269"/>
                  <a:pt x="19209" y="5662"/>
                  <a:pt x="19990" y="7288"/>
                </a:cubicBezTo>
                <a:cubicBezTo>
                  <a:pt x="20510" y="7985"/>
                  <a:pt x="20770" y="8914"/>
                  <a:pt x="21291" y="98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hape">
            <a:extLst>
              <a:ext uri="{FF2B5EF4-FFF2-40B4-BE49-F238E27FC236}">
                <a16:creationId xmlns:a16="http://schemas.microsoft.com/office/drawing/2014/main" id="{C2E3F852-B5C3-4646-B289-F7594EDA5439}"/>
              </a:ext>
            </a:extLst>
          </p:cNvPr>
          <p:cNvSpPr/>
          <p:nvPr/>
        </p:nvSpPr>
        <p:spPr>
          <a:xfrm>
            <a:off x="10260195" y="29818"/>
            <a:ext cx="104533" cy="115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7" h="20816" extrusionOk="0">
                <a:moveTo>
                  <a:pt x="12592" y="0"/>
                </a:moveTo>
                <a:cubicBezTo>
                  <a:pt x="13552" y="436"/>
                  <a:pt x="14272" y="873"/>
                  <a:pt x="14512" y="1309"/>
                </a:cubicBezTo>
                <a:cubicBezTo>
                  <a:pt x="14992" y="1964"/>
                  <a:pt x="15472" y="2618"/>
                  <a:pt x="15712" y="3491"/>
                </a:cubicBezTo>
                <a:cubicBezTo>
                  <a:pt x="16432" y="5236"/>
                  <a:pt x="17392" y="6545"/>
                  <a:pt x="18832" y="7636"/>
                </a:cubicBezTo>
                <a:cubicBezTo>
                  <a:pt x="21232" y="9382"/>
                  <a:pt x="21232" y="10255"/>
                  <a:pt x="19312" y="12218"/>
                </a:cubicBezTo>
                <a:cubicBezTo>
                  <a:pt x="17152" y="14618"/>
                  <a:pt x="14752" y="16800"/>
                  <a:pt x="12352" y="18982"/>
                </a:cubicBezTo>
                <a:cubicBezTo>
                  <a:pt x="9712" y="21600"/>
                  <a:pt x="7552" y="21382"/>
                  <a:pt x="5152" y="18545"/>
                </a:cubicBezTo>
                <a:cubicBezTo>
                  <a:pt x="3472" y="16582"/>
                  <a:pt x="2032" y="14182"/>
                  <a:pt x="592" y="12000"/>
                </a:cubicBezTo>
                <a:cubicBezTo>
                  <a:pt x="-368" y="10691"/>
                  <a:pt x="-128" y="9382"/>
                  <a:pt x="1072" y="8291"/>
                </a:cubicBezTo>
                <a:cubicBezTo>
                  <a:pt x="1792" y="7636"/>
                  <a:pt x="2512" y="6982"/>
                  <a:pt x="3232" y="6327"/>
                </a:cubicBezTo>
                <a:cubicBezTo>
                  <a:pt x="5152" y="4800"/>
                  <a:pt x="6832" y="3273"/>
                  <a:pt x="8752" y="1745"/>
                </a:cubicBezTo>
                <a:cubicBezTo>
                  <a:pt x="10432" y="1309"/>
                  <a:pt x="11392" y="655"/>
                  <a:pt x="12592" y="0"/>
                </a:cubicBezTo>
                <a:close/>
                <a:moveTo>
                  <a:pt x="13312" y="8945"/>
                </a:moveTo>
                <a:cubicBezTo>
                  <a:pt x="13072" y="8727"/>
                  <a:pt x="13072" y="8291"/>
                  <a:pt x="12832" y="8073"/>
                </a:cubicBezTo>
                <a:cubicBezTo>
                  <a:pt x="11872" y="7200"/>
                  <a:pt x="10672" y="6982"/>
                  <a:pt x="9232" y="7855"/>
                </a:cubicBezTo>
                <a:cubicBezTo>
                  <a:pt x="7552" y="8727"/>
                  <a:pt x="6592" y="9818"/>
                  <a:pt x="7072" y="10909"/>
                </a:cubicBezTo>
                <a:cubicBezTo>
                  <a:pt x="7312" y="11345"/>
                  <a:pt x="7792" y="12000"/>
                  <a:pt x="8512" y="12218"/>
                </a:cubicBezTo>
                <a:cubicBezTo>
                  <a:pt x="10192" y="12873"/>
                  <a:pt x="13312" y="10691"/>
                  <a:pt x="13312" y="894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Shape">
            <a:extLst>
              <a:ext uri="{FF2B5EF4-FFF2-40B4-BE49-F238E27FC236}">
                <a16:creationId xmlns:a16="http://schemas.microsoft.com/office/drawing/2014/main" id="{A2CD705A-B9D4-8149-A3EB-5C9A6C0FBF91}"/>
              </a:ext>
            </a:extLst>
          </p:cNvPr>
          <p:cNvSpPr/>
          <p:nvPr/>
        </p:nvSpPr>
        <p:spPr>
          <a:xfrm>
            <a:off x="10332923" y="126788"/>
            <a:ext cx="99478" cy="92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8" h="20513" extrusionOk="0">
                <a:moveTo>
                  <a:pt x="0" y="10749"/>
                </a:moveTo>
                <a:cubicBezTo>
                  <a:pt x="0" y="8859"/>
                  <a:pt x="781" y="7509"/>
                  <a:pt x="2082" y="6699"/>
                </a:cubicBezTo>
                <a:cubicBezTo>
                  <a:pt x="5205" y="4539"/>
                  <a:pt x="8328" y="2649"/>
                  <a:pt x="11451" y="759"/>
                </a:cubicBezTo>
                <a:cubicBezTo>
                  <a:pt x="13012" y="-51"/>
                  <a:pt x="14574" y="-321"/>
                  <a:pt x="16135" y="489"/>
                </a:cubicBezTo>
                <a:cubicBezTo>
                  <a:pt x="18998" y="1839"/>
                  <a:pt x="21600" y="6969"/>
                  <a:pt x="21340" y="9939"/>
                </a:cubicBezTo>
                <a:cubicBezTo>
                  <a:pt x="21079" y="11289"/>
                  <a:pt x="20299" y="12099"/>
                  <a:pt x="19258" y="12909"/>
                </a:cubicBezTo>
                <a:cubicBezTo>
                  <a:pt x="16655" y="14799"/>
                  <a:pt x="14053" y="16689"/>
                  <a:pt x="11451" y="18579"/>
                </a:cubicBezTo>
                <a:cubicBezTo>
                  <a:pt x="8067" y="21279"/>
                  <a:pt x="5725" y="21279"/>
                  <a:pt x="2863" y="17769"/>
                </a:cubicBezTo>
                <a:cubicBezTo>
                  <a:pt x="1041" y="15609"/>
                  <a:pt x="260" y="13179"/>
                  <a:pt x="0" y="1074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Shape">
            <a:extLst>
              <a:ext uri="{FF2B5EF4-FFF2-40B4-BE49-F238E27FC236}">
                <a16:creationId xmlns:a16="http://schemas.microsoft.com/office/drawing/2014/main" id="{4088098E-2A58-4449-A36A-8FF7339863C6}"/>
              </a:ext>
            </a:extLst>
          </p:cNvPr>
          <p:cNvSpPr/>
          <p:nvPr/>
        </p:nvSpPr>
        <p:spPr>
          <a:xfrm>
            <a:off x="10381408" y="223757"/>
            <a:ext cx="98060" cy="93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3" h="20501" extrusionOk="0">
                <a:moveTo>
                  <a:pt x="8754" y="20501"/>
                </a:moveTo>
                <a:cubicBezTo>
                  <a:pt x="7725" y="20234"/>
                  <a:pt x="7211" y="20234"/>
                  <a:pt x="6697" y="19968"/>
                </a:cubicBezTo>
                <a:cubicBezTo>
                  <a:pt x="4125" y="19168"/>
                  <a:pt x="-246" y="12234"/>
                  <a:pt x="11" y="9568"/>
                </a:cubicBezTo>
                <a:cubicBezTo>
                  <a:pt x="268" y="8501"/>
                  <a:pt x="1040" y="7434"/>
                  <a:pt x="1811" y="6901"/>
                </a:cubicBezTo>
                <a:cubicBezTo>
                  <a:pt x="4383" y="5834"/>
                  <a:pt x="6183" y="3968"/>
                  <a:pt x="8240" y="2101"/>
                </a:cubicBezTo>
                <a:cubicBezTo>
                  <a:pt x="11325" y="-1099"/>
                  <a:pt x="13640" y="-566"/>
                  <a:pt x="16211" y="3168"/>
                </a:cubicBezTo>
                <a:cubicBezTo>
                  <a:pt x="17497" y="4768"/>
                  <a:pt x="18783" y="6368"/>
                  <a:pt x="19811" y="8234"/>
                </a:cubicBezTo>
                <a:cubicBezTo>
                  <a:pt x="21354" y="10634"/>
                  <a:pt x="21097" y="11968"/>
                  <a:pt x="19040" y="13568"/>
                </a:cubicBezTo>
                <a:cubicBezTo>
                  <a:pt x="16468" y="15434"/>
                  <a:pt x="13897" y="17301"/>
                  <a:pt x="11325" y="19168"/>
                </a:cubicBezTo>
                <a:cubicBezTo>
                  <a:pt x="10554" y="19968"/>
                  <a:pt x="9525" y="20234"/>
                  <a:pt x="8754" y="2050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">
            <a:extLst>
              <a:ext uri="{FF2B5EF4-FFF2-40B4-BE49-F238E27FC236}">
                <a16:creationId xmlns:a16="http://schemas.microsoft.com/office/drawing/2014/main" id="{2E2DAA8D-0981-B540-9937-0AF6864C7728}"/>
              </a:ext>
            </a:extLst>
          </p:cNvPr>
          <p:cNvSpPr/>
          <p:nvPr/>
        </p:nvSpPr>
        <p:spPr>
          <a:xfrm>
            <a:off x="10235954" y="187393"/>
            <a:ext cx="98903" cy="103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4" h="20624" extrusionOk="0">
                <a:moveTo>
                  <a:pt x="20974" y="10044"/>
                </a:moveTo>
                <a:cubicBezTo>
                  <a:pt x="20453" y="10772"/>
                  <a:pt x="20193" y="11986"/>
                  <a:pt x="19152" y="12956"/>
                </a:cubicBezTo>
                <a:cubicBezTo>
                  <a:pt x="16550" y="15383"/>
                  <a:pt x="13687" y="17568"/>
                  <a:pt x="10824" y="19509"/>
                </a:cubicBezTo>
                <a:cubicBezTo>
                  <a:pt x="8482" y="21208"/>
                  <a:pt x="5880" y="20965"/>
                  <a:pt x="4058" y="18781"/>
                </a:cubicBezTo>
                <a:cubicBezTo>
                  <a:pt x="2497" y="17082"/>
                  <a:pt x="1456" y="15141"/>
                  <a:pt x="415" y="13199"/>
                </a:cubicBezTo>
                <a:cubicBezTo>
                  <a:pt x="-366" y="11743"/>
                  <a:pt x="-106" y="10044"/>
                  <a:pt x="1716" y="9316"/>
                </a:cubicBezTo>
                <a:cubicBezTo>
                  <a:pt x="4579" y="7860"/>
                  <a:pt x="6400" y="5433"/>
                  <a:pt x="8482" y="3006"/>
                </a:cubicBezTo>
                <a:cubicBezTo>
                  <a:pt x="9263" y="2278"/>
                  <a:pt x="9783" y="1307"/>
                  <a:pt x="10824" y="821"/>
                </a:cubicBezTo>
                <a:cubicBezTo>
                  <a:pt x="12126" y="-149"/>
                  <a:pt x="14207" y="-392"/>
                  <a:pt x="15248" y="821"/>
                </a:cubicBezTo>
                <a:cubicBezTo>
                  <a:pt x="17591" y="3248"/>
                  <a:pt x="19412" y="6161"/>
                  <a:pt x="21234" y="8830"/>
                </a:cubicBezTo>
                <a:cubicBezTo>
                  <a:pt x="20974" y="8831"/>
                  <a:pt x="20714" y="9073"/>
                  <a:pt x="20974" y="10044"/>
                </a:cubicBezTo>
                <a:close/>
                <a:moveTo>
                  <a:pt x="12386" y="8345"/>
                </a:moveTo>
                <a:cubicBezTo>
                  <a:pt x="12386" y="8345"/>
                  <a:pt x="11865" y="8102"/>
                  <a:pt x="11605" y="7860"/>
                </a:cubicBezTo>
                <a:cubicBezTo>
                  <a:pt x="10044" y="7617"/>
                  <a:pt x="7441" y="8831"/>
                  <a:pt x="7181" y="10287"/>
                </a:cubicBezTo>
                <a:cubicBezTo>
                  <a:pt x="7181" y="10529"/>
                  <a:pt x="7441" y="11257"/>
                  <a:pt x="7702" y="11257"/>
                </a:cubicBezTo>
                <a:cubicBezTo>
                  <a:pt x="9523" y="11986"/>
                  <a:pt x="12126" y="10529"/>
                  <a:pt x="12386" y="834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">
            <a:extLst>
              <a:ext uri="{FF2B5EF4-FFF2-40B4-BE49-F238E27FC236}">
                <a16:creationId xmlns:a16="http://schemas.microsoft.com/office/drawing/2014/main" id="{F9C194A8-EF30-1E4E-8E96-247EE82F6E67}"/>
              </a:ext>
            </a:extLst>
          </p:cNvPr>
          <p:cNvSpPr/>
          <p:nvPr/>
        </p:nvSpPr>
        <p:spPr>
          <a:xfrm>
            <a:off x="10175347" y="90423"/>
            <a:ext cx="103201" cy="100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3" h="20651" extrusionOk="0">
                <a:moveTo>
                  <a:pt x="7676" y="20604"/>
                </a:moveTo>
                <a:cubicBezTo>
                  <a:pt x="7191" y="20355"/>
                  <a:pt x="6220" y="20355"/>
                  <a:pt x="5734" y="19611"/>
                </a:cubicBezTo>
                <a:cubicBezTo>
                  <a:pt x="3065" y="17376"/>
                  <a:pt x="1366" y="14645"/>
                  <a:pt x="152" y="11417"/>
                </a:cubicBezTo>
                <a:cubicBezTo>
                  <a:pt x="-333" y="9928"/>
                  <a:pt x="395" y="8686"/>
                  <a:pt x="1609" y="7942"/>
                </a:cubicBezTo>
                <a:cubicBezTo>
                  <a:pt x="2337" y="7693"/>
                  <a:pt x="3065" y="7197"/>
                  <a:pt x="3550" y="6949"/>
                </a:cubicBezTo>
                <a:cubicBezTo>
                  <a:pt x="5492" y="6204"/>
                  <a:pt x="6948" y="5211"/>
                  <a:pt x="8161" y="3473"/>
                </a:cubicBezTo>
                <a:cubicBezTo>
                  <a:pt x="8647" y="2728"/>
                  <a:pt x="9375" y="1983"/>
                  <a:pt x="9860" y="1486"/>
                </a:cubicBezTo>
                <a:cubicBezTo>
                  <a:pt x="12045" y="-748"/>
                  <a:pt x="14714" y="-500"/>
                  <a:pt x="15928" y="2480"/>
                </a:cubicBezTo>
                <a:cubicBezTo>
                  <a:pt x="16898" y="4714"/>
                  <a:pt x="18112" y="6700"/>
                  <a:pt x="19568" y="8686"/>
                </a:cubicBezTo>
                <a:cubicBezTo>
                  <a:pt x="21267" y="10921"/>
                  <a:pt x="21024" y="12162"/>
                  <a:pt x="18597" y="13404"/>
                </a:cubicBezTo>
                <a:cubicBezTo>
                  <a:pt x="15928" y="14645"/>
                  <a:pt x="13743" y="16383"/>
                  <a:pt x="12045" y="18618"/>
                </a:cubicBezTo>
                <a:cubicBezTo>
                  <a:pt x="11316" y="20107"/>
                  <a:pt x="9860" y="20852"/>
                  <a:pt x="7676" y="20604"/>
                </a:cubicBezTo>
                <a:close/>
                <a:moveTo>
                  <a:pt x="11559" y="7942"/>
                </a:moveTo>
                <a:cubicBezTo>
                  <a:pt x="9618" y="8935"/>
                  <a:pt x="7919" y="9928"/>
                  <a:pt x="6948" y="11914"/>
                </a:cubicBezTo>
                <a:cubicBezTo>
                  <a:pt x="6948" y="12162"/>
                  <a:pt x="7433" y="13155"/>
                  <a:pt x="7676" y="13155"/>
                </a:cubicBezTo>
                <a:cubicBezTo>
                  <a:pt x="9375" y="13404"/>
                  <a:pt x="12044" y="10921"/>
                  <a:pt x="12287" y="9183"/>
                </a:cubicBezTo>
                <a:cubicBezTo>
                  <a:pt x="12287" y="8686"/>
                  <a:pt x="11802" y="8190"/>
                  <a:pt x="11559" y="794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Shape">
            <a:extLst>
              <a:ext uri="{FF2B5EF4-FFF2-40B4-BE49-F238E27FC236}">
                <a16:creationId xmlns:a16="http://schemas.microsoft.com/office/drawing/2014/main" id="{CC6212BE-4680-8F49-B581-7DE1AD08BE50}"/>
              </a:ext>
            </a:extLst>
          </p:cNvPr>
          <p:cNvSpPr/>
          <p:nvPr/>
        </p:nvSpPr>
        <p:spPr>
          <a:xfrm>
            <a:off x="10490497" y="175271"/>
            <a:ext cx="92598" cy="8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0" h="20938" extrusionOk="0">
                <a:moveTo>
                  <a:pt x="21430" y="9106"/>
                </a:moveTo>
                <a:cubicBezTo>
                  <a:pt x="21430" y="11664"/>
                  <a:pt x="20308" y="13369"/>
                  <a:pt x="18344" y="14790"/>
                </a:cubicBezTo>
                <a:cubicBezTo>
                  <a:pt x="15820" y="16495"/>
                  <a:pt x="13575" y="18201"/>
                  <a:pt x="11331" y="19906"/>
                </a:cubicBezTo>
                <a:cubicBezTo>
                  <a:pt x="9087" y="21327"/>
                  <a:pt x="7404" y="21327"/>
                  <a:pt x="5160" y="19622"/>
                </a:cubicBezTo>
                <a:cubicBezTo>
                  <a:pt x="2635" y="17348"/>
                  <a:pt x="1233" y="14506"/>
                  <a:pt x="111" y="11380"/>
                </a:cubicBezTo>
                <a:cubicBezTo>
                  <a:pt x="-170" y="10527"/>
                  <a:pt x="111" y="9106"/>
                  <a:pt x="672" y="8538"/>
                </a:cubicBezTo>
                <a:cubicBezTo>
                  <a:pt x="3196" y="5127"/>
                  <a:pt x="6843" y="2569"/>
                  <a:pt x="10770" y="580"/>
                </a:cubicBezTo>
                <a:cubicBezTo>
                  <a:pt x="11331" y="295"/>
                  <a:pt x="12173" y="11"/>
                  <a:pt x="12734" y="11"/>
                </a:cubicBezTo>
                <a:cubicBezTo>
                  <a:pt x="16381" y="-273"/>
                  <a:pt x="21430" y="5127"/>
                  <a:pt x="21430" y="9106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Shape">
            <a:extLst>
              <a:ext uri="{FF2B5EF4-FFF2-40B4-BE49-F238E27FC236}">
                <a16:creationId xmlns:a16="http://schemas.microsoft.com/office/drawing/2014/main" id="{74558138-649C-B943-8A0A-6E5CD8FE3DB9}"/>
              </a:ext>
            </a:extLst>
          </p:cNvPr>
          <p:cNvSpPr/>
          <p:nvPr/>
        </p:nvSpPr>
        <p:spPr>
          <a:xfrm>
            <a:off x="10417770" y="320726"/>
            <a:ext cx="97884" cy="86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1" h="20657" extrusionOk="0">
                <a:moveTo>
                  <a:pt x="14073" y="0"/>
                </a:moveTo>
                <a:cubicBezTo>
                  <a:pt x="15343" y="864"/>
                  <a:pt x="16614" y="1440"/>
                  <a:pt x="17630" y="2304"/>
                </a:cubicBezTo>
                <a:cubicBezTo>
                  <a:pt x="18393" y="3168"/>
                  <a:pt x="19155" y="4608"/>
                  <a:pt x="19663" y="5760"/>
                </a:cubicBezTo>
                <a:cubicBezTo>
                  <a:pt x="21188" y="8928"/>
                  <a:pt x="20680" y="10944"/>
                  <a:pt x="18139" y="12960"/>
                </a:cubicBezTo>
                <a:cubicBezTo>
                  <a:pt x="15852" y="14976"/>
                  <a:pt x="13819" y="16704"/>
                  <a:pt x="11531" y="18720"/>
                </a:cubicBezTo>
                <a:cubicBezTo>
                  <a:pt x="8482" y="21600"/>
                  <a:pt x="5941" y="21312"/>
                  <a:pt x="3654" y="17568"/>
                </a:cubicBezTo>
                <a:cubicBezTo>
                  <a:pt x="2383" y="15552"/>
                  <a:pt x="1367" y="13248"/>
                  <a:pt x="350" y="11232"/>
                </a:cubicBezTo>
                <a:cubicBezTo>
                  <a:pt x="-412" y="9216"/>
                  <a:pt x="96" y="7488"/>
                  <a:pt x="1621" y="6048"/>
                </a:cubicBezTo>
                <a:cubicBezTo>
                  <a:pt x="2383" y="5472"/>
                  <a:pt x="3400" y="5184"/>
                  <a:pt x="4162" y="4608"/>
                </a:cubicBezTo>
                <a:cubicBezTo>
                  <a:pt x="6195" y="3456"/>
                  <a:pt x="8228" y="2304"/>
                  <a:pt x="10515" y="1152"/>
                </a:cubicBezTo>
                <a:cubicBezTo>
                  <a:pt x="11532" y="1152"/>
                  <a:pt x="12802" y="576"/>
                  <a:pt x="14073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">
            <a:extLst>
              <a:ext uri="{FF2B5EF4-FFF2-40B4-BE49-F238E27FC236}">
                <a16:creationId xmlns:a16="http://schemas.microsoft.com/office/drawing/2014/main" id="{CC9AA58A-3E4E-5045-A679-6FAE843F19E5}"/>
              </a:ext>
            </a:extLst>
          </p:cNvPr>
          <p:cNvSpPr/>
          <p:nvPr/>
        </p:nvSpPr>
        <p:spPr>
          <a:xfrm>
            <a:off x="10526862" y="29818"/>
            <a:ext cx="89787" cy="9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9" h="21103" extrusionOk="0">
                <a:moveTo>
                  <a:pt x="7979" y="21103"/>
                </a:moveTo>
                <a:cubicBezTo>
                  <a:pt x="4332" y="20819"/>
                  <a:pt x="2088" y="19398"/>
                  <a:pt x="966" y="16556"/>
                </a:cubicBezTo>
                <a:cubicBezTo>
                  <a:pt x="-437" y="13145"/>
                  <a:pt x="-437" y="10019"/>
                  <a:pt x="1807" y="7745"/>
                </a:cubicBezTo>
                <a:cubicBezTo>
                  <a:pt x="3771" y="5756"/>
                  <a:pt x="6015" y="3482"/>
                  <a:pt x="7979" y="1492"/>
                </a:cubicBezTo>
                <a:cubicBezTo>
                  <a:pt x="10223" y="-497"/>
                  <a:pt x="11625" y="-497"/>
                  <a:pt x="13589" y="1492"/>
                </a:cubicBezTo>
                <a:cubicBezTo>
                  <a:pt x="15833" y="3766"/>
                  <a:pt x="17797" y="6040"/>
                  <a:pt x="19760" y="8313"/>
                </a:cubicBezTo>
                <a:cubicBezTo>
                  <a:pt x="21163" y="10019"/>
                  <a:pt x="21163" y="11724"/>
                  <a:pt x="19480" y="13429"/>
                </a:cubicBezTo>
                <a:cubicBezTo>
                  <a:pt x="18919" y="13998"/>
                  <a:pt x="18077" y="14566"/>
                  <a:pt x="17516" y="15135"/>
                </a:cubicBezTo>
                <a:cubicBezTo>
                  <a:pt x="15553" y="16556"/>
                  <a:pt x="13589" y="17977"/>
                  <a:pt x="11625" y="19113"/>
                </a:cubicBezTo>
                <a:cubicBezTo>
                  <a:pt x="10223" y="20250"/>
                  <a:pt x="8820" y="20819"/>
                  <a:pt x="7979" y="2110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">
            <a:extLst>
              <a:ext uri="{FF2B5EF4-FFF2-40B4-BE49-F238E27FC236}">
                <a16:creationId xmlns:a16="http://schemas.microsoft.com/office/drawing/2014/main" id="{22568218-A065-264C-A0D4-4058303E1DE7}"/>
              </a:ext>
            </a:extLst>
          </p:cNvPr>
          <p:cNvSpPr/>
          <p:nvPr/>
        </p:nvSpPr>
        <p:spPr>
          <a:xfrm>
            <a:off x="10611710" y="211635"/>
            <a:ext cx="91920" cy="84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75" h="20965" extrusionOk="0">
                <a:moveTo>
                  <a:pt x="13104" y="0"/>
                </a:moveTo>
                <a:cubicBezTo>
                  <a:pt x="13914" y="300"/>
                  <a:pt x="14724" y="600"/>
                  <a:pt x="15534" y="1500"/>
                </a:cubicBezTo>
                <a:cubicBezTo>
                  <a:pt x="17694" y="3300"/>
                  <a:pt x="19044" y="5700"/>
                  <a:pt x="20124" y="8700"/>
                </a:cubicBezTo>
                <a:cubicBezTo>
                  <a:pt x="20934" y="11400"/>
                  <a:pt x="20394" y="13500"/>
                  <a:pt x="17964" y="14400"/>
                </a:cubicBezTo>
                <a:cubicBezTo>
                  <a:pt x="14994" y="15600"/>
                  <a:pt x="12294" y="17400"/>
                  <a:pt x="9864" y="19500"/>
                </a:cubicBezTo>
                <a:cubicBezTo>
                  <a:pt x="7434" y="21600"/>
                  <a:pt x="5274" y="21300"/>
                  <a:pt x="3114" y="19500"/>
                </a:cubicBezTo>
                <a:cubicBezTo>
                  <a:pt x="414" y="17100"/>
                  <a:pt x="-666" y="13800"/>
                  <a:pt x="414" y="10800"/>
                </a:cubicBezTo>
                <a:cubicBezTo>
                  <a:pt x="954" y="9600"/>
                  <a:pt x="1224" y="8100"/>
                  <a:pt x="2034" y="7500"/>
                </a:cubicBezTo>
                <a:cubicBezTo>
                  <a:pt x="5004" y="5100"/>
                  <a:pt x="8244" y="2700"/>
                  <a:pt x="11484" y="600"/>
                </a:cubicBezTo>
                <a:cubicBezTo>
                  <a:pt x="11754" y="0"/>
                  <a:pt x="12294" y="0"/>
                  <a:pt x="13104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Shape">
            <a:extLst>
              <a:ext uri="{FF2B5EF4-FFF2-40B4-BE49-F238E27FC236}">
                <a16:creationId xmlns:a16="http://schemas.microsoft.com/office/drawing/2014/main" id="{431B3A87-D887-504E-A776-BE5F213F0175}"/>
              </a:ext>
            </a:extLst>
          </p:cNvPr>
          <p:cNvSpPr/>
          <p:nvPr/>
        </p:nvSpPr>
        <p:spPr>
          <a:xfrm>
            <a:off x="10575347" y="126787"/>
            <a:ext cx="86838" cy="91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3" h="20725" extrusionOk="0">
                <a:moveTo>
                  <a:pt x="11400" y="0"/>
                </a:moveTo>
                <a:cubicBezTo>
                  <a:pt x="12840" y="820"/>
                  <a:pt x="14280" y="1094"/>
                  <a:pt x="15144" y="2187"/>
                </a:cubicBezTo>
                <a:cubicBezTo>
                  <a:pt x="16872" y="4101"/>
                  <a:pt x="18312" y="6289"/>
                  <a:pt x="19752" y="8203"/>
                </a:cubicBezTo>
                <a:cubicBezTo>
                  <a:pt x="21192" y="10390"/>
                  <a:pt x="20904" y="12030"/>
                  <a:pt x="18600" y="13397"/>
                </a:cubicBezTo>
                <a:cubicBezTo>
                  <a:pt x="15432" y="15038"/>
                  <a:pt x="12840" y="17225"/>
                  <a:pt x="10248" y="19413"/>
                </a:cubicBezTo>
                <a:cubicBezTo>
                  <a:pt x="7368" y="21600"/>
                  <a:pt x="4488" y="21053"/>
                  <a:pt x="2760" y="17772"/>
                </a:cubicBezTo>
                <a:cubicBezTo>
                  <a:pt x="1608" y="15311"/>
                  <a:pt x="744" y="12851"/>
                  <a:pt x="168" y="10116"/>
                </a:cubicBezTo>
                <a:cubicBezTo>
                  <a:pt x="-408" y="7382"/>
                  <a:pt x="456" y="6289"/>
                  <a:pt x="3336" y="4648"/>
                </a:cubicBezTo>
                <a:cubicBezTo>
                  <a:pt x="4776" y="3828"/>
                  <a:pt x="5928" y="2734"/>
                  <a:pt x="7080" y="2187"/>
                </a:cubicBezTo>
                <a:cubicBezTo>
                  <a:pt x="8232" y="1094"/>
                  <a:pt x="9672" y="547"/>
                  <a:pt x="11400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">
            <a:extLst>
              <a:ext uri="{FF2B5EF4-FFF2-40B4-BE49-F238E27FC236}">
                <a16:creationId xmlns:a16="http://schemas.microsoft.com/office/drawing/2014/main" id="{E679C84A-8970-5045-919F-11195066C552}"/>
              </a:ext>
            </a:extLst>
          </p:cNvPr>
          <p:cNvSpPr/>
          <p:nvPr/>
        </p:nvSpPr>
        <p:spPr>
          <a:xfrm>
            <a:off x="10332922" y="357090"/>
            <a:ext cx="85474" cy="93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4" h="21087" extrusionOk="0">
                <a:moveTo>
                  <a:pt x="7576" y="21087"/>
                </a:moveTo>
                <a:cubicBezTo>
                  <a:pt x="6676" y="20814"/>
                  <a:pt x="5476" y="20540"/>
                  <a:pt x="4576" y="19720"/>
                </a:cubicBezTo>
                <a:cubicBezTo>
                  <a:pt x="2176" y="17806"/>
                  <a:pt x="676" y="15345"/>
                  <a:pt x="76" y="12611"/>
                </a:cubicBezTo>
                <a:cubicBezTo>
                  <a:pt x="-224" y="11244"/>
                  <a:pt x="376" y="10150"/>
                  <a:pt x="1576" y="9057"/>
                </a:cubicBezTo>
                <a:cubicBezTo>
                  <a:pt x="4276" y="6596"/>
                  <a:pt x="6676" y="4135"/>
                  <a:pt x="9076" y="1674"/>
                </a:cubicBezTo>
                <a:cubicBezTo>
                  <a:pt x="10876" y="-240"/>
                  <a:pt x="12676" y="-513"/>
                  <a:pt x="15076" y="854"/>
                </a:cubicBezTo>
                <a:cubicBezTo>
                  <a:pt x="18376" y="2768"/>
                  <a:pt x="19876" y="6049"/>
                  <a:pt x="21076" y="9057"/>
                </a:cubicBezTo>
                <a:cubicBezTo>
                  <a:pt x="21376" y="9877"/>
                  <a:pt x="20776" y="11517"/>
                  <a:pt x="19876" y="12064"/>
                </a:cubicBezTo>
                <a:cubicBezTo>
                  <a:pt x="16876" y="14798"/>
                  <a:pt x="13876" y="17259"/>
                  <a:pt x="10576" y="19993"/>
                </a:cubicBezTo>
                <a:cubicBezTo>
                  <a:pt x="9676" y="20814"/>
                  <a:pt x="8776" y="20814"/>
                  <a:pt x="7576" y="2108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">
            <a:extLst>
              <a:ext uri="{FF2B5EF4-FFF2-40B4-BE49-F238E27FC236}">
                <a16:creationId xmlns:a16="http://schemas.microsoft.com/office/drawing/2014/main" id="{0BD166B1-E9E4-4B4E-BD3F-841CEB0E4FB2}"/>
              </a:ext>
            </a:extLst>
          </p:cNvPr>
          <p:cNvSpPr/>
          <p:nvPr/>
        </p:nvSpPr>
        <p:spPr>
          <a:xfrm>
            <a:off x="10526861" y="260120"/>
            <a:ext cx="85814" cy="8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9" h="19850" extrusionOk="0">
                <a:moveTo>
                  <a:pt x="0" y="11312"/>
                </a:moveTo>
                <a:cubicBezTo>
                  <a:pt x="0" y="8754"/>
                  <a:pt x="576" y="7333"/>
                  <a:pt x="2016" y="6196"/>
                </a:cubicBezTo>
                <a:cubicBezTo>
                  <a:pt x="4320" y="4491"/>
                  <a:pt x="6624" y="2786"/>
                  <a:pt x="8928" y="1365"/>
                </a:cubicBezTo>
                <a:cubicBezTo>
                  <a:pt x="12384" y="-909"/>
                  <a:pt x="15264" y="-341"/>
                  <a:pt x="17568" y="3070"/>
                </a:cubicBezTo>
                <a:cubicBezTo>
                  <a:pt x="17856" y="3354"/>
                  <a:pt x="17856" y="3638"/>
                  <a:pt x="18144" y="3923"/>
                </a:cubicBezTo>
                <a:cubicBezTo>
                  <a:pt x="21600" y="9891"/>
                  <a:pt x="21312" y="11028"/>
                  <a:pt x="15552" y="14723"/>
                </a:cubicBezTo>
                <a:cubicBezTo>
                  <a:pt x="12960" y="16428"/>
                  <a:pt x="10656" y="18133"/>
                  <a:pt x="7776" y="19270"/>
                </a:cubicBezTo>
                <a:cubicBezTo>
                  <a:pt x="4032" y="20691"/>
                  <a:pt x="2016" y="19554"/>
                  <a:pt x="864" y="15291"/>
                </a:cubicBezTo>
                <a:cubicBezTo>
                  <a:pt x="288" y="13870"/>
                  <a:pt x="0" y="12165"/>
                  <a:pt x="0" y="1131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">
            <a:extLst>
              <a:ext uri="{FF2B5EF4-FFF2-40B4-BE49-F238E27FC236}">
                <a16:creationId xmlns:a16="http://schemas.microsoft.com/office/drawing/2014/main" id="{5ECB42E4-A6A9-9648-A214-E4EE3AD80C63}"/>
              </a:ext>
            </a:extLst>
          </p:cNvPr>
          <p:cNvSpPr/>
          <p:nvPr/>
        </p:nvSpPr>
        <p:spPr>
          <a:xfrm>
            <a:off x="10442013" y="90424"/>
            <a:ext cx="80144" cy="8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2" h="20488" extrusionOk="0">
                <a:moveTo>
                  <a:pt x="21002" y="9799"/>
                </a:moveTo>
                <a:cubicBezTo>
                  <a:pt x="20049" y="11279"/>
                  <a:pt x="19414" y="12758"/>
                  <a:pt x="18461" y="13646"/>
                </a:cubicBezTo>
                <a:cubicBezTo>
                  <a:pt x="15920" y="15717"/>
                  <a:pt x="13378" y="17788"/>
                  <a:pt x="10837" y="19564"/>
                </a:cubicBezTo>
                <a:cubicBezTo>
                  <a:pt x="8296" y="21043"/>
                  <a:pt x="6073" y="20747"/>
                  <a:pt x="4167" y="18676"/>
                </a:cubicBezTo>
                <a:cubicBezTo>
                  <a:pt x="1943" y="16309"/>
                  <a:pt x="673" y="13350"/>
                  <a:pt x="37" y="10391"/>
                </a:cubicBezTo>
                <a:cubicBezTo>
                  <a:pt x="-598" y="6544"/>
                  <a:pt x="7026" y="-557"/>
                  <a:pt x="11155" y="35"/>
                </a:cubicBezTo>
                <a:cubicBezTo>
                  <a:pt x="14331" y="331"/>
                  <a:pt x="16555" y="2106"/>
                  <a:pt x="18143" y="4473"/>
                </a:cubicBezTo>
                <a:cubicBezTo>
                  <a:pt x="19096" y="5953"/>
                  <a:pt x="20049" y="7728"/>
                  <a:pt x="21002" y="979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35F1893-FFD4-4AC6-AC8A-F03AF335202F}"/>
              </a:ext>
            </a:extLst>
          </p:cNvPr>
          <p:cNvSpPr/>
          <p:nvPr userDrawn="1"/>
        </p:nvSpPr>
        <p:spPr>
          <a:xfrm>
            <a:off x="0" y="819171"/>
            <a:ext cx="10027322" cy="3875857"/>
          </a:xfrm>
          <a:custGeom>
            <a:avLst/>
            <a:gdLst>
              <a:gd name="connsiteX0" fmla="*/ 9217838 w 10027322"/>
              <a:gd name="connsiteY0" fmla="*/ 5 h 3875857"/>
              <a:gd name="connsiteX1" fmla="*/ 9426153 w 10027322"/>
              <a:gd name="connsiteY1" fmla="*/ 513430 h 3875857"/>
              <a:gd name="connsiteX2" fmla="*/ 8760157 w 10027322"/>
              <a:gd name="connsiteY2" fmla="*/ 1903941 h 3875857"/>
              <a:gd name="connsiteX3" fmla="*/ 8829749 w 10027322"/>
              <a:gd name="connsiteY3" fmla="*/ 2226542 h 3875857"/>
              <a:gd name="connsiteX4" fmla="*/ 9986344 w 10027322"/>
              <a:gd name="connsiteY4" fmla="*/ 3391033 h 3875857"/>
              <a:gd name="connsiteX5" fmla="*/ 10017527 w 10027322"/>
              <a:gd name="connsiteY5" fmla="*/ 3591354 h 3875857"/>
              <a:gd name="connsiteX6" fmla="*/ 9865634 w 10027322"/>
              <a:gd name="connsiteY6" fmla="*/ 3715682 h 3875857"/>
              <a:gd name="connsiteX7" fmla="*/ 8845660 w 10027322"/>
              <a:gd name="connsiteY7" fmla="*/ 3838521 h 3875857"/>
              <a:gd name="connsiteX8" fmla="*/ 5188122 w 10027322"/>
              <a:gd name="connsiteY8" fmla="*/ 3875093 h 3875857"/>
              <a:gd name="connsiteX9" fmla="*/ 2165393 w 10027322"/>
              <a:gd name="connsiteY9" fmla="*/ 3842132 h 3875857"/>
              <a:gd name="connsiteX10" fmla="*/ 701165 w 10027322"/>
              <a:gd name="connsiteY10" fmla="*/ 3809001 h 3875857"/>
              <a:gd name="connsiteX11" fmla="*/ 0 w 10027322"/>
              <a:gd name="connsiteY11" fmla="*/ 3789624 h 3875857"/>
              <a:gd name="connsiteX12" fmla="*/ 1 w 10027322"/>
              <a:gd name="connsiteY12" fmla="*/ 3403920 h 3875857"/>
              <a:gd name="connsiteX13" fmla="*/ 456216 w 10027322"/>
              <a:gd name="connsiteY13" fmla="*/ 3419568 h 3875857"/>
              <a:gd name="connsiteX14" fmla="*/ 1598799 w 10027322"/>
              <a:gd name="connsiteY14" fmla="*/ 3443754 h 3875857"/>
              <a:gd name="connsiteX15" fmla="*/ 4941513 w 10027322"/>
              <a:gd name="connsiteY15" fmla="*/ 3506577 h 3875857"/>
              <a:gd name="connsiteX16" fmla="*/ 7774294 w 10027322"/>
              <a:gd name="connsiteY16" fmla="*/ 3531780 h 3875857"/>
              <a:gd name="connsiteX17" fmla="*/ 9625905 w 10027322"/>
              <a:gd name="connsiteY17" fmla="*/ 3535397 h 3875857"/>
              <a:gd name="connsiteX18" fmla="*/ 8443727 w 10027322"/>
              <a:gd name="connsiteY18" fmla="*/ 2378594 h 3875857"/>
              <a:gd name="connsiteX19" fmla="*/ 8452535 w 10027322"/>
              <a:gd name="connsiteY19" fmla="*/ 1836088 h 3875857"/>
              <a:gd name="connsiteX20" fmla="*/ 8490855 w 10027322"/>
              <a:gd name="connsiteY20" fmla="*/ 1780387 h 3875857"/>
              <a:gd name="connsiteX21" fmla="*/ 8924818 w 10027322"/>
              <a:gd name="connsiteY21" fmla="*/ 842392 h 3875857"/>
              <a:gd name="connsiteX22" fmla="*/ 9126725 w 10027322"/>
              <a:gd name="connsiteY22" fmla="*/ 357131 h 3875857"/>
              <a:gd name="connsiteX23" fmla="*/ 1452078 w 10027322"/>
              <a:gd name="connsiteY23" fmla="*/ 678585 h 3875857"/>
              <a:gd name="connsiteX24" fmla="*/ 1 w 10027322"/>
              <a:gd name="connsiteY24" fmla="*/ 739566 h 3875857"/>
              <a:gd name="connsiteX25" fmla="*/ 1 w 10027322"/>
              <a:gd name="connsiteY25" fmla="*/ 325019 h 3875857"/>
              <a:gd name="connsiteX26" fmla="*/ 908098 w 10027322"/>
              <a:gd name="connsiteY26" fmla="*/ 283685 h 3875857"/>
              <a:gd name="connsiteX27" fmla="*/ 3223660 w 10027322"/>
              <a:gd name="connsiteY27" fmla="*/ 185897 h 3875857"/>
              <a:gd name="connsiteX28" fmla="*/ 6094716 w 10027322"/>
              <a:gd name="connsiteY28" fmla="*/ 66408 h 3875857"/>
              <a:gd name="connsiteX29" fmla="*/ 8116509 w 10027322"/>
              <a:gd name="connsiteY29" fmla="*/ 16701 h 3875857"/>
              <a:gd name="connsiteX30" fmla="*/ 9217838 w 10027322"/>
              <a:gd name="connsiteY30" fmla="*/ 5 h 3875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27322" h="3875857">
                <a:moveTo>
                  <a:pt x="9217838" y="5"/>
                </a:moveTo>
                <a:cubicBezTo>
                  <a:pt x="9416361" y="-1282"/>
                  <a:pt x="9530136" y="285839"/>
                  <a:pt x="9426153" y="513430"/>
                </a:cubicBezTo>
                <a:cubicBezTo>
                  <a:pt x="9209634" y="977442"/>
                  <a:pt x="8984896" y="1440692"/>
                  <a:pt x="8760157" y="1903941"/>
                </a:cubicBezTo>
                <a:cubicBezTo>
                  <a:pt x="8688102" y="2055343"/>
                  <a:pt x="8707298" y="2116592"/>
                  <a:pt x="8829749" y="2226542"/>
                </a:cubicBezTo>
                <a:cubicBezTo>
                  <a:pt x="9226094" y="2589470"/>
                  <a:pt x="9601835" y="2989845"/>
                  <a:pt x="9986344" y="3391033"/>
                </a:cubicBezTo>
                <a:cubicBezTo>
                  <a:pt x="10024730" y="3424106"/>
                  <a:pt x="10038503" y="3543884"/>
                  <a:pt x="10017527" y="3591354"/>
                </a:cubicBezTo>
                <a:cubicBezTo>
                  <a:pt x="9995626" y="3648795"/>
                  <a:pt x="9924072" y="3711257"/>
                  <a:pt x="9865634" y="3715682"/>
                </a:cubicBezTo>
                <a:cubicBezTo>
                  <a:pt x="9521922" y="3762988"/>
                  <a:pt x="9185189" y="3830401"/>
                  <a:pt x="8845660" y="3838521"/>
                </a:cubicBezTo>
                <a:cubicBezTo>
                  <a:pt x="7628002" y="3864117"/>
                  <a:pt x="6403048" y="3878979"/>
                  <a:pt x="5188122" y="3875093"/>
                </a:cubicBezTo>
                <a:cubicBezTo>
                  <a:pt x="4179032" y="3880437"/>
                  <a:pt x="3172654" y="3856515"/>
                  <a:pt x="2165393" y="3842132"/>
                </a:cubicBezTo>
                <a:cubicBezTo>
                  <a:pt x="1678652" y="3831586"/>
                  <a:pt x="1189852" y="3820904"/>
                  <a:pt x="701165" y="3809001"/>
                </a:cubicBezTo>
                <a:lnTo>
                  <a:pt x="0" y="3789624"/>
                </a:lnTo>
                <a:lnTo>
                  <a:pt x="1" y="3403920"/>
                </a:lnTo>
                <a:lnTo>
                  <a:pt x="456216" y="3419568"/>
                </a:lnTo>
                <a:cubicBezTo>
                  <a:pt x="837532" y="3430186"/>
                  <a:pt x="1219077" y="3438312"/>
                  <a:pt x="1598799" y="3443754"/>
                </a:cubicBezTo>
                <a:cubicBezTo>
                  <a:pt x="2712912" y="3468036"/>
                  <a:pt x="3826496" y="3492050"/>
                  <a:pt x="4941513" y="3506577"/>
                </a:cubicBezTo>
                <a:cubicBezTo>
                  <a:pt x="5882136" y="3524407"/>
                  <a:pt x="6824548" y="3522944"/>
                  <a:pt x="7774294" y="3531780"/>
                </a:cubicBezTo>
                <a:cubicBezTo>
                  <a:pt x="8393635" y="3539742"/>
                  <a:pt x="9013880" y="3537951"/>
                  <a:pt x="9625905" y="3535397"/>
                </a:cubicBezTo>
                <a:cubicBezTo>
                  <a:pt x="9252326" y="3105705"/>
                  <a:pt x="8856886" y="2733022"/>
                  <a:pt x="8443727" y="2378594"/>
                </a:cubicBezTo>
                <a:cubicBezTo>
                  <a:pt x="8151904" y="2134230"/>
                  <a:pt x="8139101" y="2093470"/>
                  <a:pt x="8452535" y="1836088"/>
                </a:cubicBezTo>
                <a:cubicBezTo>
                  <a:pt x="8469877" y="1827856"/>
                  <a:pt x="8480828" y="1799136"/>
                  <a:pt x="8490855" y="1780387"/>
                </a:cubicBezTo>
                <a:cubicBezTo>
                  <a:pt x="8635340" y="1467560"/>
                  <a:pt x="8779804" y="1154951"/>
                  <a:pt x="8924818" y="842392"/>
                </a:cubicBezTo>
                <a:cubicBezTo>
                  <a:pt x="8986845" y="709739"/>
                  <a:pt x="9031866" y="575729"/>
                  <a:pt x="9126725" y="357131"/>
                </a:cubicBezTo>
                <a:cubicBezTo>
                  <a:pt x="6531142" y="464972"/>
                  <a:pt x="3986924" y="572036"/>
                  <a:pt x="1452078" y="678585"/>
                </a:cubicBezTo>
                <a:lnTo>
                  <a:pt x="1" y="739566"/>
                </a:lnTo>
                <a:lnTo>
                  <a:pt x="1" y="325019"/>
                </a:lnTo>
                <a:lnTo>
                  <a:pt x="908098" y="283685"/>
                </a:lnTo>
                <a:cubicBezTo>
                  <a:pt x="1680078" y="250226"/>
                  <a:pt x="2451941" y="218041"/>
                  <a:pt x="3223660" y="185897"/>
                </a:cubicBezTo>
                <a:cubicBezTo>
                  <a:pt x="4177946" y="145742"/>
                  <a:pt x="5140431" y="106564"/>
                  <a:pt x="6094716" y="66408"/>
                </a:cubicBezTo>
                <a:cubicBezTo>
                  <a:pt x="6767007" y="39703"/>
                  <a:pt x="7445691" y="33485"/>
                  <a:pt x="8116509" y="16701"/>
                </a:cubicBezTo>
                <a:cubicBezTo>
                  <a:pt x="8480696" y="10864"/>
                  <a:pt x="8853651" y="5841"/>
                  <a:pt x="9217838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9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>
            <a:extLst>
              <a:ext uri="{FF2B5EF4-FFF2-40B4-BE49-F238E27FC236}">
                <a16:creationId xmlns:a16="http://schemas.microsoft.com/office/drawing/2014/main" id="{099ED6BB-8919-1849-83FA-13D005A0E9B9}"/>
              </a:ext>
            </a:extLst>
          </p:cNvPr>
          <p:cNvSpPr/>
          <p:nvPr/>
        </p:nvSpPr>
        <p:spPr>
          <a:xfrm>
            <a:off x="695400" y="1767173"/>
            <a:ext cx="2524149" cy="1648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6" extrusionOk="0">
                <a:moveTo>
                  <a:pt x="4102" y="18422"/>
                </a:moveTo>
                <a:cubicBezTo>
                  <a:pt x="3549" y="17786"/>
                  <a:pt x="3157" y="17309"/>
                  <a:pt x="2747" y="16858"/>
                </a:cubicBezTo>
                <a:cubicBezTo>
                  <a:pt x="2658" y="16752"/>
                  <a:pt x="2515" y="16805"/>
                  <a:pt x="2408" y="16726"/>
                </a:cubicBezTo>
                <a:cubicBezTo>
                  <a:pt x="2212" y="16567"/>
                  <a:pt x="1962" y="16408"/>
                  <a:pt x="1873" y="16143"/>
                </a:cubicBezTo>
                <a:cubicBezTo>
                  <a:pt x="1819" y="15957"/>
                  <a:pt x="2016" y="15613"/>
                  <a:pt x="2105" y="15348"/>
                </a:cubicBezTo>
                <a:cubicBezTo>
                  <a:pt x="2158" y="15189"/>
                  <a:pt x="2230" y="14977"/>
                  <a:pt x="2212" y="14818"/>
                </a:cubicBezTo>
                <a:cubicBezTo>
                  <a:pt x="2212" y="14738"/>
                  <a:pt x="2016" y="14632"/>
                  <a:pt x="1926" y="14632"/>
                </a:cubicBezTo>
                <a:cubicBezTo>
                  <a:pt x="1570" y="14685"/>
                  <a:pt x="1195" y="14924"/>
                  <a:pt x="856" y="14818"/>
                </a:cubicBezTo>
                <a:cubicBezTo>
                  <a:pt x="553" y="14738"/>
                  <a:pt x="285" y="14314"/>
                  <a:pt x="0" y="14049"/>
                </a:cubicBezTo>
                <a:cubicBezTo>
                  <a:pt x="196" y="13758"/>
                  <a:pt x="357" y="13334"/>
                  <a:pt x="606" y="13201"/>
                </a:cubicBezTo>
                <a:cubicBezTo>
                  <a:pt x="1320" y="12830"/>
                  <a:pt x="2051" y="12565"/>
                  <a:pt x="2765" y="12061"/>
                </a:cubicBezTo>
                <a:cubicBezTo>
                  <a:pt x="2337" y="12114"/>
                  <a:pt x="1819" y="12406"/>
                  <a:pt x="1516" y="12141"/>
                </a:cubicBezTo>
                <a:cubicBezTo>
                  <a:pt x="1035" y="11743"/>
                  <a:pt x="696" y="10975"/>
                  <a:pt x="303" y="10365"/>
                </a:cubicBezTo>
                <a:cubicBezTo>
                  <a:pt x="464" y="10180"/>
                  <a:pt x="624" y="9888"/>
                  <a:pt x="803" y="9835"/>
                </a:cubicBezTo>
                <a:cubicBezTo>
                  <a:pt x="1516" y="9597"/>
                  <a:pt x="2247" y="9464"/>
                  <a:pt x="2997" y="8961"/>
                </a:cubicBezTo>
                <a:cubicBezTo>
                  <a:pt x="2818" y="8828"/>
                  <a:pt x="2604" y="8696"/>
                  <a:pt x="2444" y="8510"/>
                </a:cubicBezTo>
                <a:cubicBezTo>
                  <a:pt x="2247" y="8298"/>
                  <a:pt x="2069" y="8033"/>
                  <a:pt x="1962" y="7741"/>
                </a:cubicBezTo>
                <a:cubicBezTo>
                  <a:pt x="1944" y="7688"/>
                  <a:pt x="2230" y="7397"/>
                  <a:pt x="2319" y="7158"/>
                </a:cubicBezTo>
                <a:cubicBezTo>
                  <a:pt x="2408" y="6893"/>
                  <a:pt x="2533" y="6549"/>
                  <a:pt x="2497" y="6310"/>
                </a:cubicBezTo>
                <a:cubicBezTo>
                  <a:pt x="2372" y="5542"/>
                  <a:pt x="2479" y="5197"/>
                  <a:pt x="3050" y="5224"/>
                </a:cubicBezTo>
                <a:cubicBezTo>
                  <a:pt x="3763" y="5250"/>
                  <a:pt x="4299" y="4906"/>
                  <a:pt x="4441" y="3713"/>
                </a:cubicBezTo>
                <a:cubicBezTo>
                  <a:pt x="4459" y="3527"/>
                  <a:pt x="4637" y="3289"/>
                  <a:pt x="4780" y="3236"/>
                </a:cubicBezTo>
                <a:cubicBezTo>
                  <a:pt x="5940" y="2759"/>
                  <a:pt x="7117" y="2335"/>
                  <a:pt x="8472" y="1831"/>
                </a:cubicBezTo>
                <a:cubicBezTo>
                  <a:pt x="8169" y="1725"/>
                  <a:pt x="8026" y="1752"/>
                  <a:pt x="7955" y="1646"/>
                </a:cubicBezTo>
                <a:cubicBezTo>
                  <a:pt x="7777" y="1434"/>
                  <a:pt x="7616" y="1169"/>
                  <a:pt x="7438" y="904"/>
                </a:cubicBezTo>
                <a:cubicBezTo>
                  <a:pt x="7616" y="745"/>
                  <a:pt x="7777" y="480"/>
                  <a:pt x="7955" y="453"/>
                </a:cubicBezTo>
                <a:cubicBezTo>
                  <a:pt x="9489" y="268"/>
                  <a:pt x="11023" y="56"/>
                  <a:pt x="12575" y="3"/>
                </a:cubicBezTo>
                <a:cubicBezTo>
                  <a:pt x="13431" y="-24"/>
                  <a:pt x="14323" y="135"/>
                  <a:pt x="14715" y="1646"/>
                </a:cubicBezTo>
                <a:cubicBezTo>
                  <a:pt x="14751" y="1778"/>
                  <a:pt x="15036" y="1831"/>
                  <a:pt x="15215" y="1805"/>
                </a:cubicBezTo>
                <a:cubicBezTo>
                  <a:pt x="16588" y="1619"/>
                  <a:pt x="17979" y="1354"/>
                  <a:pt x="19353" y="1222"/>
                </a:cubicBezTo>
                <a:cubicBezTo>
                  <a:pt x="19567" y="1195"/>
                  <a:pt x="19816" y="1672"/>
                  <a:pt x="20048" y="1911"/>
                </a:cubicBezTo>
                <a:cubicBezTo>
                  <a:pt x="19852" y="2096"/>
                  <a:pt x="19656" y="2388"/>
                  <a:pt x="19442" y="2467"/>
                </a:cubicBezTo>
                <a:cubicBezTo>
                  <a:pt x="18925" y="2679"/>
                  <a:pt x="18372" y="2759"/>
                  <a:pt x="17747" y="2944"/>
                </a:cubicBezTo>
                <a:cubicBezTo>
                  <a:pt x="19032" y="3713"/>
                  <a:pt x="19032" y="3713"/>
                  <a:pt x="18639" y="5118"/>
                </a:cubicBezTo>
                <a:cubicBezTo>
                  <a:pt x="19442" y="5038"/>
                  <a:pt x="20173" y="4906"/>
                  <a:pt x="20904" y="4932"/>
                </a:cubicBezTo>
                <a:cubicBezTo>
                  <a:pt x="21136" y="4932"/>
                  <a:pt x="21368" y="5356"/>
                  <a:pt x="21600" y="5595"/>
                </a:cubicBezTo>
                <a:cubicBezTo>
                  <a:pt x="21404" y="5807"/>
                  <a:pt x="21243" y="6151"/>
                  <a:pt x="21029" y="6231"/>
                </a:cubicBezTo>
                <a:cubicBezTo>
                  <a:pt x="20637" y="6363"/>
                  <a:pt x="20227" y="6337"/>
                  <a:pt x="19799" y="6390"/>
                </a:cubicBezTo>
                <a:cubicBezTo>
                  <a:pt x="20298" y="7768"/>
                  <a:pt x="20227" y="7953"/>
                  <a:pt x="19246" y="8033"/>
                </a:cubicBezTo>
                <a:cubicBezTo>
                  <a:pt x="18853" y="8059"/>
                  <a:pt x="18461" y="8165"/>
                  <a:pt x="18086" y="8563"/>
                </a:cubicBezTo>
                <a:cubicBezTo>
                  <a:pt x="18657" y="8483"/>
                  <a:pt x="19228" y="8404"/>
                  <a:pt x="19799" y="8324"/>
                </a:cubicBezTo>
                <a:cubicBezTo>
                  <a:pt x="20066" y="8271"/>
                  <a:pt x="20351" y="8059"/>
                  <a:pt x="20601" y="8139"/>
                </a:cubicBezTo>
                <a:cubicBezTo>
                  <a:pt x="20904" y="8245"/>
                  <a:pt x="21172" y="8616"/>
                  <a:pt x="21457" y="8855"/>
                </a:cubicBezTo>
                <a:cubicBezTo>
                  <a:pt x="21190" y="9252"/>
                  <a:pt x="20976" y="9782"/>
                  <a:pt x="20655" y="9994"/>
                </a:cubicBezTo>
                <a:cubicBezTo>
                  <a:pt x="20334" y="10206"/>
                  <a:pt x="19923" y="10100"/>
                  <a:pt x="19531" y="10127"/>
                </a:cubicBezTo>
                <a:cubicBezTo>
                  <a:pt x="19567" y="10551"/>
                  <a:pt x="19602" y="10842"/>
                  <a:pt x="19620" y="11187"/>
                </a:cubicBezTo>
                <a:cubicBezTo>
                  <a:pt x="19941" y="11134"/>
                  <a:pt x="20280" y="10975"/>
                  <a:pt x="20548" y="11107"/>
                </a:cubicBezTo>
                <a:cubicBezTo>
                  <a:pt x="20815" y="11213"/>
                  <a:pt x="21047" y="11611"/>
                  <a:pt x="21297" y="11849"/>
                </a:cubicBezTo>
                <a:cubicBezTo>
                  <a:pt x="21136" y="12114"/>
                  <a:pt x="21011" y="12485"/>
                  <a:pt x="20815" y="12644"/>
                </a:cubicBezTo>
                <a:cubicBezTo>
                  <a:pt x="20494" y="12909"/>
                  <a:pt x="20102" y="13016"/>
                  <a:pt x="19763" y="13228"/>
                </a:cubicBezTo>
                <a:cubicBezTo>
                  <a:pt x="19674" y="13281"/>
                  <a:pt x="19602" y="13440"/>
                  <a:pt x="19513" y="13546"/>
                </a:cubicBezTo>
                <a:cubicBezTo>
                  <a:pt x="19584" y="13652"/>
                  <a:pt x="19674" y="13837"/>
                  <a:pt x="19745" y="13837"/>
                </a:cubicBezTo>
                <a:cubicBezTo>
                  <a:pt x="19995" y="13890"/>
                  <a:pt x="20262" y="13784"/>
                  <a:pt x="20494" y="13890"/>
                </a:cubicBezTo>
                <a:cubicBezTo>
                  <a:pt x="20762" y="14049"/>
                  <a:pt x="20994" y="14367"/>
                  <a:pt x="21243" y="14606"/>
                </a:cubicBezTo>
                <a:cubicBezTo>
                  <a:pt x="21029" y="14844"/>
                  <a:pt x="20851" y="15268"/>
                  <a:pt x="20619" y="15321"/>
                </a:cubicBezTo>
                <a:cubicBezTo>
                  <a:pt x="19995" y="15480"/>
                  <a:pt x="18514" y="16673"/>
                  <a:pt x="18015" y="17177"/>
                </a:cubicBezTo>
                <a:cubicBezTo>
                  <a:pt x="17587" y="17601"/>
                  <a:pt x="17444" y="18343"/>
                  <a:pt x="17177" y="18714"/>
                </a:cubicBezTo>
                <a:cubicBezTo>
                  <a:pt x="15964" y="20251"/>
                  <a:pt x="14626" y="21576"/>
                  <a:pt x="12860" y="20648"/>
                </a:cubicBezTo>
                <a:cubicBezTo>
                  <a:pt x="12486" y="20463"/>
                  <a:pt x="12022" y="20648"/>
                  <a:pt x="11612" y="20648"/>
                </a:cubicBezTo>
                <a:cubicBezTo>
                  <a:pt x="10595" y="20595"/>
                  <a:pt x="9560" y="20622"/>
                  <a:pt x="8544" y="20463"/>
                </a:cubicBezTo>
                <a:cubicBezTo>
                  <a:pt x="7830" y="20357"/>
                  <a:pt x="7152" y="19986"/>
                  <a:pt x="6457" y="19747"/>
                </a:cubicBezTo>
                <a:cubicBezTo>
                  <a:pt x="6029" y="19615"/>
                  <a:pt x="5565" y="19429"/>
                  <a:pt x="5137" y="19456"/>
                </a:cubicBezTo>
                <a:cubicBezTo>
                  <a:pt x="4316" y="19509"/>
                  <a:pt x="4013" y="19111"/>
                  <a:pt x="4102" y="18422"/>
                </a:cubicBezTo>
                <a:close/>
                <a:moveTo>
                  <a:pt x="18853" y="6655"/>
                </a:moveTo>
                <a:cubicBezTo>
                  <a:pt x="18853" y="6708"/>
                  <a:pt x="18871" y="6734"/>
                  <a:pt x="18871" y="6787"/>
                </a:cubicBezTo>
                <a:cubicBezTo>
                  <a:pt x="18925" y="6761"/>
                  <a:pt x="18960" y="6708"/>
                  <a:pt x="19192" y="6549"/>
                </a:cubicBezTo>
                <a:cubicBezTo>
                  <a:pt x="18942" y="6628"/>
                  <a:pt x="18889" y="6628"/>
                  <a:pt x="18853" y="66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C8C2E555-523A-554A-9209-74AF45488886}"/>
              </a:ext>
            </a:extLst>
          </p:cNvPr>
          <p:cNvSpPr/>
          <p:nvPr/>
        </p:nvSpPr>
        <p:spPr>
          <a:xfrm>
            <a:off x="3363368" y="1767173"/>
            <a:ext cx="2524154" cy="1648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6" extrusionOk="0">
                <a:moveTo>
                  <a:pt x="4102" y="18422"/>
                </a:moveTo>
                <a:cubicBezTo>
                  <a:pt x="3549" y="17786"/>
                  <a:pt x="3157" y="17309"/>
                  <a:pt x="2747" y="16858"/>
                </a:cubicBezTo>
                <a:cubicBezTo>
                  <a:pt x="2658" y="16752"/>
                  <a:pt x="2515" y="16805"/>
                  <a:pt x="2408" y="16726"/>
                </a:cubicBezTo>
                <a:cubicBezTo>
                  <a:pt x="2212" y="16567"/>
                  <a:pt x="1962" y="16408"/>
                  <a:pt x="1873" y="16143"/>
                </a:cubicBezTo>
                <a:cubicBezTo>
                  <a:pt x="1819" y="15957"/>
                  <a:pt x="2016" y="15613"/>
                  <a:pt x="2105" y="15348"/>
                </a:cubicBezTo>
                <a:cubicBezTo>
                  <a:pt x="2158" y="15189"/>
                  <a:pt x="2230" y="14977"/>
                  <a:pt x="2212" y="14818"/>
                </a:cubicBezTo>
                <a:cubicBezTo>
                  <a:pt x="2212" y="14738"/>
                  <a:pt x="2016" y="14632"/>
                  <a:pt x="1926" y="14632"/>
                </a:cubicBezTo>
                <a:cubicBezTo>
                  <a:pt x="1570" y="14685"/>
                  <a:pt x="1195" y="14924"/>
                  <a:pt x="856" y="14818"/>
                </a:cubicBezTo>
                <a:cubicBezTo>
                  <a:pt x="553" y="14738"/>
                  <a:pt x="285" y="14314"/>
                  <a:pt x="0" y="14049"/>
                </a:cubicBezTo>
                <a:cubicBezTo>
                  <a:pt x="196" y="13758"/>
                  <a:pt x="357" y="13334"/>
                  <a:pt x="606" y="13201"/>
                </a:cubicBezTo>
                <a:cubicBezTo>
                  <a:pt x="1320" y="12830"/>
                  <a:pt x="2051" y="12565"/>
                  <a:pt x="2765" y="12061"/>
                </a:cubicBezTo>
                <a:cubicBezTo>
                  <a:pt x="2337" y="12114"/>
                  <a:pt x="1819" y="12406"/>
                  <a:pt x="1516" y="12141"/>
                </a:cubicBezTo>
                <a:cubicBezTo>
                  <a:pt x="1035" y="11743"/>
                  <a:pt x="696" y="10975"/>
                  <a:pt x="303" y="10365"/>
                </a:cubicBezTo>
                <a:cubicBezTo>
                  <a:pt x="464" y="10180"/>
                  <a:pt x="624" y="9888"/>
                  <a:pt x="803" y="9835"/>
                </a:cubicBezTo>
                <a:cubicBezTo>
                  <a:pt x="1516" y="9597"/>
                  <a:pt x="2247" y="9464"/>
                  <a:pt x="2997" y="8961"/>
                </a:cubicBezTo>
                <a:cubicBezTo>
                  <a:pt x="2818" y="8828"/>
                  <a:pt x="2604" y="8696"/>
                  <a:pt x="2444" y="8510"/>
                </a:cubicBezTo>
                <a:cubicBezTo>
                  <a:pt x="2247" y="8298"/>
                  <a:pt x="2069" y="8033"/>
                  <a:pt x="1962" y="7741"/>
                </a:cubicBezTo>
                <a:cubicBezTo>
                  <a:pt x="1944" y="7688"/>
                  <a:pt x="2230" y="7397"/>
                  <a:pt x="2319" y="7158"/>
                </a:cubicBezTo>
                <a:cubicBezTo>
                  <a:pt x="2408" y="6893"/>
                  <a:pt x="2533" y="6549"/>
                  <a:pt x="2497" y="6310"/>
                </a:cubicBezTo>
                <a:cubicBezTo>
                  <a:pt x="2372" y="5542"/>
                  <a:pt x="2479" y="5197"/>
                  <a:pt x="3050" y="5224"/>
                </a:cubicBezTo>
                <a:cubicBezTo>
                  <a:pt x="3764" y="5250"/>
                  <a:pt x="4299" y="4906"/>
                  <a:pt x="4441" y="3713"/>
                </a:cubicBezTo>
                <a:cubicBezTo>
                  <a:pt x="4459" y="3527"/>
                  <a:pt x="4638" y="3289"/>
                  <a:pt x="4780" y="3236"/>
                </a:cubicBezTo>
                <a:cubicBezTo>
                  <a:pt x="5940" y="2759"/>
                  <a:pt x="7117" y="2335"/>
                  <a:pt x="8472" y="1831"/>
                </a:cubicBezTo>
                <a:cubicBezTo>
                  <a:pt x="8169" y="1725"/>
                  <a:pt x="8026" y="1752"/>
                  <a:pt x="7955" y="1646"/>
                </a:cubicBezTo>
                <a:cubicBezTo>
                  <a:pt x="7777" y="1434"/>
                  <a:pt x="7616" y="1169"/>
                  <a:pt x="7438" y="904"/>
                </a:cubicBezTo>
                <a:cubicBezTo>
                  <a:pt x="7616" y="745"/>
                  <a:pt x="7777" y="480"/>
                  <a:pt x="7955" y="453"/>
                </a:cubicBezTo>
                <a:cubicBezTo>
                  <a:pt x="9489" y="268"/>
                  <a:pt x="11023" y="56"/>
                  <a:pt x="12575" y="3"/>
                </a:cubicBezTo>
                <a:cubicBezTo>
                  <a:pt x="13431" y="-24"/>
                  <a:pt x="14323" y="135"/>
                  <a:pt x="14715" y="1646"/>
                </a:cubicBezTo>
                <a:cubicBezTo>
                  <a:pt x="14751" y="1778"/>
                  <a:pt x="15036" y="1831"/>
                  <a:pt x="15215" y="1805"/>
                </a:cubicBezTo>
                <a:cubicBezTo>
                  <a:pt x="16588" y="1619"/>
                  <a:pt x="17979" y="1354"/>
                  <a:pt x="19353" y="1222"/>
                </a:cubicBezTo>
                <a:cubicBezTo>
                  <a:pt x="19567" y="1195"/>
                  <a:pt x="19816" y="1672"/>
                  <a:pt x="20048" y="1911"/>
                </a:cubicBezTo>
                <a:cubicBezTo>
                  <a:pt x="19852" y="2096"/>
                  <a:pt x="19656" y="2388"/>
                  <a:pt x="19442" y="2467"/>
                </a:cubicBezTo>
                <a:cubicBezTo>
                  <a:pt x="18925" y="2679"/>
                  <a:pt x="18372" y="2759"/>
                  <a:pt x="17747" y="2944"/>
                </a:cubicBezTo>
                <a:cubicBezTo>
                  <a:pt x="19032" y="3713"/>
                  <a:pt x="19032" y="3713"/>
                  <a:pt x="18639" y="5118"/>
                </a:cubicBezTo>
                <a:cubicBezTo>
                  <a:pt x="19442" y="5038"/>
                  <a:pt x="20173" y="4906"/>
                  <a:pt x="20904" y="4932"/>
                </a:cubicBezTo>
                <a:cubicBezTo>
                  <a:pt x="21136" y="4932"/>
                  <a:pt x="21368" y="5356"/>
                  <a:pt x="21600" y="5595"/>
                </a:cubicBezTo>
                <a:cubicBezTo>
                  <a:pt x="21404" y="5807"/>
                  <a:pt x="21243" y="6151"/>
                  <a:pt x="21029" y="6231"/>
                </a:cubicBezTo>
                <a:cubicBezTo>
                  <a:pt x="20637" y="6363"/>
                  <a:pt x="20227" y="6337"/>
                  <a:pt x="19799" y="6390"/>
                </a:cubicBezTo>
                <a:cubicBezTo>
                  <a:pt x="20298" y="7768"/>
                  <a:pt x="20227" y="7953"/>
                  <a:pt x="19246" y="8033"/>
                </a:cubicBezTo>
                <a:cubicBezTo>
                  <a:pt x="18853" y="8059"/>
                  <a:pt x="18461" y="8165"/>
                  <a:pt x="18086" y="8563"/>
                </a:cubicBezTo>
                <a:cubicBezTo>
                  <a:pt x="18657" y="8483"/>
                  <a:pt x="19228" y="8404"/>
                  <a:pt x="19799" y="8324"/>
                </a:cubicBezTo>
                <a:cubicBezTo>
                  <a:pt x="20066" y="8271"/>
                  <a:pt x="20351" y="8059"/>
                  <a:pt x="20601" y="8139"/>
                </a:cubicBezTo>
                <a:cubicBezTo>
                  <a:pt x="20904" y="8245"/>
                  <a:pt x="21172" y="8616"/>
                  <a:pt x="21457" y="8855"/>
                </a:cubicBezTo>
                <a:cubicBezTo>
                  <a:pt x="21190" y="9252"/>
                  <a:pt x="20976" y="9782"/>
                  <a:pt x="20655" y="9994"/>
                </a:cubicBezTo>
                <a:cubicBezTo>
                  <a:pt x="20334" y="10206"/>
                  <a:pt x="19923" y="10100"/>
                  <a:pt x="19531" y="10127"/>
                </a:cubicBezTo>
                <a:cubicBezTo>
                  <a:pt x="19567" y="10551"/>
                  <a:pt x="19602" y="10842"/>
                  <a:pt x="19620" y="11187"/>
                </a:cubicBezTo>
                <a:cubicBezTo>
                  <a:pt x="19941" y="11134"/>
                  <a:pt x="20280" y="10975"/>
                  <a:pt x="20548" y="11107"/>
                </a:cubicBezTo>
                <a:cubicBezTo>
                  <a:pt x="20815" y="11213"/>
                  <a:pt x="21047" y="11611"/>
                  <a:pt x="21297" y="11849"/>
                </a:cubicBezTo>
                <a:cubicBezTo>
                  <a:pt x="21136" y="12114"/>
                  <a:pt x="21011" y="12485"/>
                  <a:pt x="20815" y="12644"/>
                </a:cubicBezTo>
                <a:cubicBezTo>
                  <a:pt x="20494" y="12909"/>
                  <a:pt x="20102" y="13016"/>
                  <a:pt x="19763" y="13228"/>
                </a:cubicBezTo>
                <a:cubicBezTo>
                  <a:pt x="19674" y="13281"/>
                  <a:pt x="19602" y="13440"/>
                  <a:pt x="19513" y="13546"/>
                </a:cubicBezTo>
                <a:cubicBezTo>
                  <a:pt x="19584" y="13652"/>
                  <a:pt x="19674" y="13837"/>
                  <a:pt x="19745" y="13837"/>
                </a:cubicBezTo>
                <a:cubicBezTo>
                  <a:pt x="19995" y="13890"/>
                  <a:pt x="20262" y="13784"/>
                  <a:pt x="20494" y="13890"/>
                </a:cubicBezTo>
                <a:cubicBezTo>
                  <a:pt x="20762" y="14049"/>
                  <a:pt x="20994" y="14367"/>
                  <a:pt x="21243" y="14606"/>
                </a:cubicBezTo>
                <a:cubicBezTo>
                  <a:pt x="21029" y="14844"/>
                  <a:pt x="20851" y="15268"/>
                  <a:pt x="20619" y="15321"/>
                </a:cubicBezTo>
                <a:cubicBezTo>
                  <a:pt x="19995" y="15480"/>
                  <a:pt x="18514" y="16673"/>
                  <a:pt x="18015" y="17177"/>
                </a:cubicBezTo>
                <a:cubicBezTo>
                  <a:pt x="17587" y="17601"/>
                  <a:pt x="17444" y="18343"/>
                  <a:pt x="17177" y="18714"/>
                </a:cubicBezTo>
                <a:cubicBezTo>
                  <a:pt x="15964" y="20251"/>
                  <a:pt x="14626" y="21576"/>
                  <a:pt x="12860" y="20648"/>
                </a:cubicBezTo>
                <a:cubicBezTo>
                  <a:pt x="12486" y="20463"/>
                  <a:pt x="12022" y="20648"/>
                  <a:pt x="11612" y="20648"/>
                </a:cubicBezTo>
                <a:cubicBezTo>
                  <a:pt x="10595" y="20595"/>
                  <a:pt x="9560" y="20622"/>
                  <a:pt x="8544" y="20463"/>
                </a:cubicBezTo>
                <a:cubicBezTo>
                  <a:pt x="7830" y="20357"/>
                  <a:pt x="7152" y="19986"/>
                  <a:pt x="6457" y="19747"/>
                </a:cubicBezTo>
                <a:cubicBezTo>
                  <a:pt x="6029" y="19615"/>
                  <a:pt x="5565" y="19429"/>
                  <a:pt x="5137" y="19456"/>
                </a:cubicBezTo>
                <a:cubicBezTo>
                  <a:pt x="4316" y="19509"/>
                  <a:pt x="4013" y="19111"/>
                  <a:pt x="4102" y="18422"/>
                </a:cubicBezTo>
                <a:close/>
                <a:moveTo>
                  <a:pt x="18853" y="6655"/>
                </a:moveTo>
                <a:cubicBezTo>
                  <a:pt x="18853" y="6708"/>
                  <a:pt x="18871" y="6734"/>
                  <a:pt x="18871" y="6787"/>
                </a:cubicBezTo>
                <a:cubicBezTo>
                  <a:pt x="18925" y="6761"/>
                  <a:pt x="18960" y="6708"/>
                  <a:pt x="19192" y="6549"/>
                </a:cubicBezTo>
                <a:cubicBezTo>
                  <a:pt x="18942" y="6628"/>
                  <a:pt x="18889" y="6628"/>
                  <a:pt x="18853" y="665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5FDA3091-C788-3F42-AF73-0C49C7CA7577}"/>
              </a:ext>
            </a:extLst>
          </p:cNvPr>
          <p:cNvSpPr/>
          <p:nvPr/>
        </p:nvSpPr>
        <p:spPr>
          <a:xfrm>
            <a:off x="6031337" y="1767173"/>
            <a:ext cx="2524154" cy="1648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6" extrusionOk="0">
                <a:moveTo>
                  <a:pt x="4102" y="18422"/>
                </a:moveTo>
                <a:cubicBezTo>
                  <a:pt x="3549" y="17786"/>
                  <a:pt x="3157" y="17309"/>
                  <a:pt x="2747" y="16858"/>
                </a:cubicBezTo>
                <a:cubicBezTo>
                  <a:pt x="2658" y="16752"/>
                  <a:pt x="2515" y="16805"/>
                  <a:pt x="2408" y="16726"/>
                </a:cubicBezTo>
                <a:cubicBezTo>
                  <a:pt x="2212" y="16567"/>
                  <a:pt x="1962" y="16408"/>
                  <a:pt x="1873" y="16143"/>
                </a:cubicBezTo>
                <a:cubicBezTo>
                  <a:pt x="1819" y="15957"/>
                  <a:pt x="2016" y="15613"/>
                  <a:pt x="2105" y="15348"/>
                </a:cubicBezTo>
                <a:cubicBezTo>
                  <a:pt x="2158" y="15189"/>
                  <a:pt x="2230" y="14977"/>
                  <a:pt x="2212" y="14818"/>
                </a:cubicBezTo>
                <a:cubicBezTo>
                  <a:pt x="2212" y="14738"/>
                  <a:pt x="2016" y="14632"/>
                  <a:pt x="1926" y="14632"/>
                </a:cubicBezTo>
                <a:cubicBezTo>
                  <a:pt x="1570" y="14685"/>
                  <a:pt x="1195" y="14924"/>
                  <a:pt x="856" y="14818"/>
                </a:cubicBezTo>
                <a:cubicBezTo>
                  <a:pt x="553" y="14738"/>
                  <a:pt x="285" y="14314"/>
                  <a:pt x="0" y="14049"/>
                </a:cubicBezTo>
                <a:cubicBezTo>
                  <a:pt x="196" y="13758"/>
                  <a:pt x="357" y="13334"/>
                  <a:pt x="606" y="13201"/>
                </a:cubicBezTo>
                <a:cubicBezTo>
                  <a:pt x="1320" y="12830"/>
                  <a:pt x="2051" y="12565"/>
                  <a:pt x="2765" y="12061"/>
                </a:cubicBezTo>
                <a:cubicBezTo>
                  <a:pt x="2337" y="12114"/>
                  <a:pt x="1819" y="12406"/>
                  <a:pt x="1516" y="12141"/>
                </a:cubicBezTo>
                <a:cubicBezTo>
                  <a:pt x="1035" y="11743"/>
                  <a:pt x="696" y="10975"/>
                  <a:pt x="303" y="10365"/>
                </a:cubicBezTo>
                <a:cubicBezTo>
                  <a:pt x="464" y="10180"/>
                  <a:pt x="624" y="9888"/>
                  <a:pt x="803" y="9835"/>
                </a:cubicBezTo>
                <a:cubicBezTo>
                  <a:pt x="1516" y="9597"/>
                  <a:pt x="2247" y="9464"/>
                  <a:pt x="2997" y="8961"/>
                </a:cubicBezTo>
                <a:cubicBezTo>
                  <a:pt x="2818" y="8828"/>
                  <a:pt x="2604" y="8696"/>
                  <a:pt x="2444" y="8510"/>
                </a:cubicBezTo>
                <a:cubicBezTo>
                  <a:pt x="2247" y="8298"/>
                  <a:pt x="2069" y="8033"/>
                  <a:pt x="1962" y="7741"/>
                </a:cubicBezTo>
                <a:cubicBezTo>
                  <a:pt x="1944" y="7688"/>
                  <a:pt x="2230" y="7397"/>
                  <a:pt x="2319" y="7158"/>
                </a:cubicBezTo>
                <a:cubicBezTo>
                  <a:pt x="2408" y="6893"/>
                  <a:pt x="2533" y="6549"/>
                  <a:pt x="2497" y="6310"/>
                </a:cubicBezTo>
                <a:cubicBezTo>
                  <a:pt x="2372" y="5542"/>
                  <a:pt x="2479" y="5197"/>
                  <a:pt x="3050" y="5224"/>
                </a:cubicBezTo>
                <a:cubicBezTo>
                  <a:pt x="3764" y="5250"/>
                  <a:pt x="4299" y="4906"/>
                  <a:pt x="4441" y="3713"/>
                </a:cubicBezTo>
                <a:cubicBezTo>
                  <a:pt x="4459" y="3527"/>
                  <a:pt x="4638" y="3289"/>
                  <a:pt x="4780" y="3236"/>
                </a:cubicBezTo>
                <a:cubicBezTo>
                  <a:pt x="5940" y="2759"/>
                  <a:pt x="7117" y="2335"/>
                  <a:pt x="8472" y="1831"/>
                </a:cubicBezTo>
                <a:cubicBezTo>
                  <a:pt x="8169" y="1725"/>
                  <a:pt x="8026" y="1752"/>
                  <a:pt x="7955" y="1646"/>
                </a:cubicBezTo>
                <a:cubicBezTo>
                  <a:pt x="7777" y="1434"/>
                  <a:pt x="7616" y="1169"/>
                  <a:pt x="7438" y="904"/>
                </a:cubicBezTo>
                <a:cubicBezTo>
                  <a:pt x="7616" y="745"/>
                  <a:pt x="7777" y="480"/>
                  <a:pt x="7955" y="453"/>
                </a:cubicBezTo>
                <a:cubicBezTo>
                  <a:pt x="9489" y="268"/>
                  <a:pt x="11023" y="56"/>
                  <a:pt x="12575" y="3"/>
                </a:cubicBezTo>
                <a:cubicBezTo>
                  <a:pt x="13431" y="-24"/>
                  <a:pt x="14323" y="135"/>
                  <a:pt x="14715" y="1646"/>
                </a:cubicBezTo>
                <a:cubicBezTo>
                  <a:pt x="14751" y="1778"/>
                  <a:pt x="15036" y="1831"/>
                  <a:pt x="15215" y="1805"/>
                </a:cubicBezTo>
                <a:cubicBezTo>
                  <a:pt x="16588" y="1619"/>
                  <a:pt x="17979" y="1354"/>
                  <a:pt x="19353" y="1222"/>
                </a:cubicBezTo>
                <a:cubicBezTo>
                  <a:pt x="19567" y="1195"/>
                  <a:pt x="19816" y="1672"/>
                  <a:pt x="20048" y="1911"/>
                </a:cubicBezTo>
                <a:cubicBezTo>
                  <a:pt x="19852" y="2096"/>
                  <a:pt x="19656" y="2388"/>
                  <a:pt x="19442" y="2467"/>
                </a:cubicBezTo>
                <a:cubicBezTo>
                  <a:pt x="18925" y="2679"/>
                  <a:pt x="18372" y="2759"/>
                  <a:pt x="17747" y="2944"/>
                </a:cubicBezTo>
                <a:cubicBezTo>
                  <a:pt x="19032" y="3713"/>
                  <a:pt x="19032" y="3713"/>
                  <a:pt x="18639" y="5118"/>
                </a:cubicBezTo>
                <a:cubicBezTo>
                  <a:pt x="19442" y="5038"/>
                  <a:pt x="20173" y="4906"/>
                  <a:pt x="20904" y="4932"/>
                </a:cubicBezTo>
                <a:cubicBezTo>
                  <a:pt x="21136" y="4932"/>
                  <a:pt x="21368" y="5356"/>
                  <a:pt x="21600" y="5595"/>
                </a:cubicBezTo>
                <a:cubicBezTo>
                  <a:pt x="21404" y="5807"/>
                  <a:pt x="21243" y="6151"/>
                  <a:pt x="21029" y="6231"/>
                </a:cubicBezTo>
                <a:cubicBezTo>
                  <a:pt x="20637" y="6363"/>
                  <a:pt x="20227" y="6337"/>
                  <a:pt x="19799" y="6390"/>
                </a:cubicBezTo>
                <a:cubicBezTo>
                  <a:pt x="20298" y="7768"/>
                  <a:pt x="20227" y="7953"/>
                  <a:pt x="19246" y="8033"/>
                </a:cubicBezTo>
                <a:cubicBezTo>
                  <a:pt x="18853" y="8059"/>
                  <a:pt x="18461" y="8165"/>
                  <a:pt x="18086" y="8563"/>
                </a:cubicBezTo>
                <a:cubicBezTo>
                  <a:pt x="18657" y="8483"/>
                  <a:pt x="19228" y="8404"/>
                  <a:pt x="19799" y="8324"/>
                </a:cubicBezTo>
                <a:cubicBezTo>
                  <a:pt x="20066" y="8271"/>
                  <a:pt x="20351" y="8059"/>
                  <a:pt x="20601" y="8139"/>
                </a:cubicBezTo>
                <a:cubicBezTo>
                  <a:pt x="20904" y="8245"/>
                  <a:pt x="21172" y="8616"/>
                  <a:pt x="21457" y="8855"/>
                </a:cubicBezTo>
                <a:cubicBezTo>
                  <a:pt x="21190" y="9252"/>
                  <a:pt x="20976" y="9782"/>
                  <a:pt x="20655" y="9994"/>
                </a:cubicBezTo>
                <a:cubicBezTo>
                  <a:pt x="20334" y="10206"/>
                  <a:pt x="19923" y="10100"/>
                  <a:pt x="19531" y="10127"/>
                </a:cubicBezTo>
                <a:cubicBezTo>
                  <a:pt x="19567" y="10551"/>
                  <a:pt x="19602" y="10842"/>
                  <a:pt x="19620" y="11187"/>
                </a:cubicBezTo>
                <a:cubicBezTo>
                  <a:pt x="19941" y="11134"/>
                  <a:pt x="20280" y="10975"/>
                  <a:pt x="20548" y="11107"/>
                </a:cubicBezTo>
                <a:cubicBezTo>
                  <a:pt x="20815" y="11213"/>
                  <a:pt x="21047" y="11611"/>
                  <a:pt x="21297" y="11849"/>
                </a:cubicBezTo>
                <a:cubicBezTo>
                  <a:pt x="21136" y="12114"/>
                  <a:pt x="21011" y="12485"/>
                  <a:pt x="20815" y="12644"/>
                </a:cubicBezTo>
                <a:cubicBezTo>
                  <a:pt x="20494" y="12909"/>
                  <a:pt x="20102" y="13016"/>
                  <a:pt x="19763" y="13228"/>
                </a:cubicBezTo>
                <a:cubicBezTo>
                  <a:pt x="19674" y="13281"/>
                  <a:pt x="19602" y="13440"/>
                  <a:pt x="19513" y="13546"/>
                </a:cubicBezTo>
                <a:cubicBezTo>
                  <a:pt x="19584" y="13652"/>
                  <a:pt x="19674" y="13837"/>
                  <a:pt x="19745" y="13837"/>
                </a:cubicBezTo>
                <a:cubicBezTo>
                  <a:pt x="19995" y="13890"/>
                  <a:pt x="20262" y="13784"/>
                  <a:pt x="20494" y="13890"/>
                </a:cubicBezTo>
                <a:cubicBezTo>
                  <a:pt x="20762" y="14049"/>
                  <a:pt x="20994" y="14367"/>
                  <a:pt x="21243" y="14606"/>
                </a:cubicBezTo>
                <a:cubicBezTo>
                  <a:pt x="21029" y="14844"/>
                  <a:pt x="20851" y="15268"/>
                  <a:pt x="20619" y="15321"/>
                </a:cubicBezTo>
                <a:cubicBezTo>
                  <a:pt x="19995" y="15480"/>
                  <a:pt x="18514" y="16673"/>
                  <a:pt x="18015" y="17177"/>
                </a:cubicBezTo>
                <a:cubicBezTo>
                  <a:pt x="17587" y="17601"/>
                  <a:pt x="17444" y="18343"/>
                  <a:pt x="17177" y="18714"/>
                </a:cubicBezTo>
                <a:cubicBezTo>
                  <a:pt x="15964" y="20251"/>
                  <a:pt x="14626" y="21576"/>
                  <a:pt x="12860" y="20648"/>
                </a:cubicBezTo>
                <a:cubicBezTo>
                  <a:pt x="12486" y="20463"/>
                  <a:pt x="12022" y="20648"/>
                  <a:pt x="11612" y="20648"/>
                </a:cubicBezTo>
                <a:cubicBezTo>
                  <a:pt x="10595" y="20595"/>
                  <a:pt x="9560" y="20622"/>
                  <a:pt x="8544" y="20463"/>
                </a:cubicBezTo>
                <a:cubicBezTo>
                  <a:pt x="7830" y="20357"/>
                  <a:pt x="7152" y="19986"/>
                  <a:pt x="6457" y="19747"/>
                </a:cubicBezTo>
                <a:cubicBezTo>
                  <a:pt x="6029" y="19615"/>
                  <a:pt x="5565" y="19429"/>
                  <a:pt x="5137" y="19456"/>
                </a:cubicBezTo>
                <a:cubicBezTo>
                  <a:pt x="4316" y="19509"/>
                  <a:pt x="4031" y="19111"/>
                  <a:pt x="4102" y="18422"/>
                </a:cubicBezTo>
                <a:close/>
                <a:moveTo>
                  <a:pt x="18853" y="6655"/>
                </a:moveTo>
                <a:cubicBezTo>
                  <a:pt x="18853" y="6708"/>
                  <a:pt x="18871" y="6734"/>
                  <a:pt x="18871" y="6787"/>
                </a:cubicBezTo>
                <a:cubicBezTo>
                  <a:pt x="18925" y="6761"/>
                  <a:pt x="18960" y="6708"/>
                  <a:pt x="19192" y="6549"/>
                </a:cubicBezTo>
                <a:cubicBezTo>
                  <a:pt x="18942" y="6628"/>
                  <a:pt x="18907" y="6628"/>
                  <a:pt x="18853" y="66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D05DA602-743B-004C-9913-D803AFBB7EFD}"/>
              </a:ext>
            </a:extLst>
          </p:cNvPr>
          <p:cNvSpPr/>
          <p:nvPr/>
        </p:nvSpPr>
        <p:spPr>
          <a:xfrm>
            <a:off x="8699306" y="1767173"/>
            <a:ext cx="2524154" cy="1648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56" extrusionOk="0">
                <a:moveTo>
                  <a:pt x="4102" y="18422"/>
                </a:moveTo>
                <a:cubicBezTo>
                  <a:pt x="3549" y="17786"/>
                  <a:pt x="3157" y="17309"/>
                  <a:pt x="2747" y="16858"/>
                </a:cubicBezTo>
                <a:cubicBezTo>
                  <a:pt x="2658" y="16752"/>
                  <a:pt x="2515" y="16805"/>
                  <a:pt x="2408" y="16726"/>
                </a:cubicBezTo>
                <a:cubicBezTo>
                  <a:pt x="2212" y="16567"/>
                  <a:pt x="1962" y="16408"/>
                  <a:pt x="1873" y="16143"/>
                </a:cubicBezTo>
                <a:cubicBezTo>
                  <a:pt x="1819" y="15957"/>
                  <a:pt x="2016" y="15613"/>
                  <a:pt x="2105" y="15348"/>
                </a:cubicBezTo>
                <a:cubicBezTo>
                  <a:pt x="2158" y="15189"/>
                  <a:pt x="2230" y="14977"/>
                  <a:pt x="2212" y="14818"/>
                </a:cubicBezTo>
                <a:cubicBezTo>
                  <a:pt x="2212" y="14738"/>
                  <a:pt x="2016" y="14632"/>
                  <a:pt x="1926" y="14632"/>
                </a:cubicBezTo>
                <a:cubicBezTo>
                  <a:pt x="1570" y="14685"/>
                  <a:pt x="1195" y="14924"/>
                  <a:pt x="856" y="14818"/>
                </a:cubicBezTo>
                <a:cubicBezTo>
                  <a:pt x="553" y="14738"/>
                  <a:pt x="285" y="14314"/>
                  <a:pt x="0" y="14049"/>
                </a:cubicBezTo>
                <a:cubicBezTo>
                  <a:pt x="196" y="13758"/>
                  <a:pt x="357" y="13334"/>
                  <a:pt x="606" y="13201"/>
                </a:cubicBezTo>
                <a:cubicBezTo>
                  <a:pt x="1320" y="12830"/>
                  <a:pt x="2051" y="12565"/>
                  <a:pt x="2765" y="12061"/>
                </a:cubicBezTo>
                <a:cubicBezTo>
                  <a:pt x="2337" y="12114"/>
                  <a:pt x="1819" y="12406"/>
                  <a:pt x="1516" y="12141"/>
                </a:cubicBezTo>
                <a:cubicBezTo>
                  <a:pt x="1035" y="11743"/>
                  <a:pt x="696" y="10975"/>
                  <a:pt x="303" y="10365"/>
                </a:cubicBezTo>
                <a:cubicBezTo>
                  <a:pt x="464" y="10180"/>
                  <a:pt x="624" y="9888"/>
                  <a:pt x="803" y="9835"/>
                </a:cubicBezTo>
                <a:cubicBezTo>
                  <a:pt x="1516" y="9597"/>
                  <a:pt x="2247" y="9464"/>
                  <a:pt x="2997" y="8961"/>
                </a:cubicBezTo>
                <a:cubicBezTo>
                  <a:pt x="2818" y="8828"/>
                  <a:pt x="2604" y="8696"/>
                  <a:pt x="2444" y="8510"/>
                </a:cubicBezTo>
                <a:cubicBezTo>
                  <a:pt x="2247" y="8298"/>
                  <a:pt x="2069" y="8033"/>
                  <a:pt x="1962" y="7741"/>
                </a:cubicBezTo>
                <a:cubicBezTo>
                  <a:pt x="1944" y="7688"/>
                  <a:pt x="2230" y="7397"/>
                  <a:pt x="2319" y="7158"/>
                </a:cubicBezTo>
                <a:cubicBezTo>
                  <a:pt x="2408" y="6893"/>
                  <a:pt x="2533" y="6549"/>
                  <a:pt x="2497" y="6310"/>
                </a:cubicBezTo>
                <a:cubicBezTo>
                  <a:pt x="2372" y="5542"/>
                  <a:pt x="2479" y="5197"/>
                  <a:pt x="3050" y="5224"/>
                </a:cubicBezTo>
                <a:cubicBezTo>
                  <a:pt x="3764" y="5250"/>
                  <a:pt x="4299" y="4906"/>
                  <a:pt x="4441" y="3713"/>
                </a:cubicBezTo>
                <a:cubicBezTo>
                  <a:pt x="4459" y="3527"/>
                  <a:pt x="4638" y="3289"/>
                  <a:pt x="4780" y="3236"/>
                </a:cubicBezTo>
                <a:cubicBezTo>
                  <a:pt x="5940" y="2759"/>
                  <a:pt x="7117" y="2335"/>
                  <a:pt x="8472" y="1831"/>
                </a:cubicBezTo>
                <a:cubicBezTo>
                  <a:pt x="8169" y="1725"/>
                  <a:pt x="8026" y="1752"/>
                  <a:pt x="7955" y="1646"/>
                </a:cubicBezTo>
                <a:cubicBezTo>
                  <a:pt x="7777" y="1434"/>
                  <a:pt x="7616" y="1169"/>
                  <a:pt x="7438" y="904"/>
                </a:cubicBezTo>
                <a:cubicBezTo>
                  <a:pt x="7616" y="745"/>
                  <a:pt x="7777" y="480"/>
                  <a:pt x="7955" y="453"/>
                </a:cubicBezTo>
                <a:cubicBezTo>
                  <a:pt x="9489" y="268"/>
                  <a:pt x="11023" y="56"/>
                  <a:pt x="12575" y="3"/>
                </a:cubicBezTo>
                <a:cubicBezTo>
                  <a:pt x="13431" y="-24"/>
                  <a:pt x="14323" y="135"/>
                  <a:pt x="14715" y="1646"/>
                </a:cubicBezTo>
                <a:cubicBezTo>
                  <a:pt x="14751" y="1778"/>
                  <a:pt x="15036" y="1831"/>
                  <a:pt x="15215" y="1805"/>
                </a:cubicBezTo>
                <a:cubicBezTo>
                  <a:pt x="16588" y="1619"/>
                  <a:pt x="17979" y="1354"/>
                  <a:pt x="19353" y="1222"/>
                </a:cubicBezTo>
                <a:cubicBezTo>
                  <a:pt x="19567" y="1195"/>
                  <a:pt x="19816" y="1672"/>
                  <a:pt x="20048" y="1911"/>
                </a:cubicBezTo>
                <a:cubicBezTo>
                  <a:pt x="19852" y="2096"/>
                  <a:pt x="19656" y="2388"/>
                  <a:pt x="19442" y="2467"/>
                </a:cubicBezTo>
                <a:cubicBezTo>
                  <a:pt x="18925" y="2679"/>
                  <a:pt x="18372" y="2759"/>
                  <a:pt x="17747" y="2944"/>
                </a:cubicBezTo>
                <a:cubicBezTo>
                  <a:pt x="19032" y="3713"/>
                  <a:pt x="19032" y="3713"/>
                  <a:pt x="18639" y="5118"/>
                </a:cubicBezTo>
                <a:cubicBezTo>
                  <a:pt x="19442" y="5038"/>
                  <a:pt x="20173" y="4906"/>
                  <a:pt x="20904" y="4932"/>
                </a:cubicBezTo>
                <a:cubicBezTo>
                  <a:pt x="21136" y="4932"/>
                  <a:pt x="21368" y="5356"/>
                  <a:pt x="21600" y="5595"/>
                </a:cubicBezTo>
                <a:cubicBezTo>
                  <a:pt x="21404" y="5807"/>
                  <a:pt x="21243" y="6151"/>
                  <a:pt x="21029" y="6231"/>
                </a:cubicBezTo>
                <a:cubicBezTo>
                  <a:pt x="20637" y="6363"/>
                  <a:pt x="20227" y="6337"/>
                  <a:pt x="19799" y="6390"/>
                </a:cubicBezTo>
                <a:cubicBezTo>
                  <a:pt x="20298" y="7768"/>
                  <a:pt x="20227" y="7953"/>
                  <a:pt x="19246" y="8033"/>
                </a:cubicBezTo>
                <a:cubicBezTo>
                  <a:pt x="18853" y="8059"/>
                  <a:pt x="18461" y="8165"/>
                  <a:pt x="18086" y="8563"/>
                </a:cubicBezTo>
                <a:cubicBezTo>
                  <a:pt x="18657" y="8483"/>
                  <a:pt x="19228" y="8404"/>
                  <a:pt x="19799" y="8324"/>
                </a:cubicBezTo>
                <a:cubicBezTo>
                  <a:pt x="20066" y="8271"/>
                  <a:pt x="20351" y="8059"/>
                  <a:pt x="20601" y="8139"/>
                </a:cubicBezTo>
                <a:cubicBezTo>
                  <a:pt x="20904" y="8245"/>
                  <a:pt x="21172" y="8616"/>
                  <a:pt x="21457" y="8855"/>
                </a:cubicBezTo>
                <a:cubicBezTo>
                  <a:pt x="21190" y="9252"/>
                  <a:pt x="20976" y="9782"/>
                  <a:pt x="20655" y="9994"/>
                </a:cubicBezTo>
                <a:cubicBezTo>
                  <a:pt x="20334" y="10206"/>
                  <a:pt x="19923" y="10100"/>
                  <a:pt x="19531" y="10127"/>
                </a:cubicBezTo>
                <a:cubicBezTo>
                  <a:pt x="19567" y="10551"/>
                  <a:pt x="19602" y="10842"/>
                  <a:pt x="19620" y="11187"/>
                </a:cubicBezTo>
                <a:cubicBezTo>
                  <a:pt x="19941" y="11134"/>
                  <a:pt x="20280" y="10975"/>
                  <a:pt x="20548" y="11107"/>
                </a:cubicBezTo>
                <a:cubicBezTo>
                  <a:pt x="20815" y="11213"/>
                  <a:pt x="21047" y="11611"/>
                  <a:pt x="21297" y="11849"/>
                </a:cubicBezTo>
                <a:cubicBezTo>
                  <a:pt x="21136" y="12114"/>
                  <a:pt x="21011" y="12485"/>
                  <a:pt x="20815" y="12644"/>
                </a:cubicBezTo>
                <a:cubicBezTo>
                  <a:pt x="20494" y="12909"/>
                  <a:pt x="20102" y="13016"/>
                  <a:pt x="19763" y="13228"/>
                </a:cubicBezTo>
                <a:cubicBezTo>
                  <a:pt x="19674" y="13281"/>
                  <a:pt x="19602" y="13440"/>
                  <a:pt x="19513" y="13546"/>
                </a:cubicBezTo>
                <a:cubicBezTo>
                  <a:pt x="19584" y="13652"/>
                  <a:pt x="19674" y="13837"/>
                  <a:pt x="19745" y="13837"/>
                </a:cubicBezTo>
                <a:cubicBezTo>
                  <a:pt x="19995" y="13890"/>
                  <a:pt x="20262" y="13784"/>
                  <a:pt x="20494" y="13890"/>
                </a:cubicBezTo>
                <a:cubicBezTo>
                  <a:pt x="20762" y="14049"/>
                  <a:pt x="20994" y="14367"/>
                  <a:pt x="21243" y="14606"/>
                </a:cubicBezTo>
                <a:cubicBezTo>
                  <a:pt x="21029" y="14844"/>
                  <a:pt x="20851" y="15268"/>
                  <a:pt x="20619" y="15321"/>
                </a:cubicBezTo>
                <a:cubicBezTo>
                  <a:pt x="19995" y="15480"/>
                  <a:pt x="18514" y="16673"/>
                  <a:pt x="18015" y="17177"/>
                </a:cubicBezTo>
                <a:cubicBezTo>
                  <a:pt x="17587" y="17601"/>
                  <a:pt x="17444" y="18343"/>
                  <a:pt x="17177" y="18714"/>
                </a:cubicBezTo>
                <a:cubicBezTo>
                  <a:pt x="15964" y="20251"/>
                  <a:pt x="14626" y="21576"/>
                  <a:pt x="12860" y="20648"/>
                </a:cubicBezTo>
                <a:cubicBezTo>
                  <a:pt x="12486" y="20463"/>
                  <a:pt x="12022" y="20648"/>
                  <a:pt x="11612" y="20648"/>
                </a:cubicBezTo>
                <a:cubicBezTo>
                  <a:pt x="10595" y="20595"/>
                  <a:pt x="9560" y="20622"/>
                  <a:pt x="8544" y="20463"/>
                </a:cubicBezTo>
                <a:cubicBezTo>
                  <a:pt x="7830" y="20357"/>
                  <a:pt x="7152" y="19986"/>
                  <a:pt x="6457" y="19747"/>
                </a:cubicBezTo>
                <a:cubicBezTo>
                  <a:pt x="6029" y="19615"/>
                  <a:pt x="5565" y="19429"/>
                  <a:pt x="5137" y="19456"/>
                </a:cubicBezTo>
                <a:cubicBezTo>
                  <a:pt x="4316" y="19509"/>
                  <a:pt x="4013" y="19111"/>
                  <a:pt x="4102" y="18422"/>
                </a:cubicBezTo>
                <a:close/>
                <a:moveTo>
                  <a:pt x="18853" y="6655"/>
                </a:moveTo>
                <a:cubicBezTo>
                  <a:pt x="18853" y="6708"/>
                  <a:pt x="18871" y="6734"/>
                  <a:pt x="18871" y="6787"/>
                </a:cubicBezTo>
                <a:cubicBezTo>
                  <a:pt x="18925" y="6761"/>
                  <a:pt x="18960" y="6708"/>
                  <a:pt x="19192" y="6549"/>
                </a:cubicBezTo>
                <a:cubicBezTo>
                  <a:pt x="18942" y="6628"/>
                  <a:pt x="18889" y="6628"/>
                  <a:pt x="18853" y="665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164B8C21-426C-3446-AF24-44B1F61D9709}"/>
              </a:ext>
            </a:extLst>
          </p:cNvPr>
          <p:cNvSpPr/>
          <p:nvPr/>
        </p:nvSpPr>
        <p:spPr>
          <a:xfrm>
            <a:off x="882992" y="1746329"/>
            <a:ext cx="2229231" cy="1967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329" extrusionOk="0">
                <a:moveTo>
                  <a:pt x="7782" y="20006"/>
                </a:moveTo>
                <a:cubicBezTo>
                  <a:pt x="7782" y="20187"/>
                  <a:pt x="7762" y="20300"/>
                  <a:pt x="7762" y="20390"/>
                </a:cubicBezTo>
                <a:cubicBezTo>
                  <a:pt x="7762" y="21158"/>
                  <a:pt x="7482" y="21497"/>
                  <a:pt x="6862" y="21248"/>
                </a:cubicBezTo>
                <a:cubicBezTo>
                  <a:pt x="5902" y="20887"/>
                  <a:pt x="4962" y="20458"/>
                  <a:pt x="4082" y="19915"/>
                </a:cubicBezTo>
                <a:cubicBezTo>
                  <a:pt x="3402" y="19486"/>
                  <a:pt x="2722" y="18921"/>
                  <a:pt x="2242" y="18243"/>
                </a:cubicBezTo>
                <a:cubicBezTo>
                  <a:pt x="1202" y="16820"/>
                  <a:pt x="402" y="15216"/>
                  <a:pt x="242" y="13341"/>
                </a:cubicBezTo>
                <a:cubicBezTo>
                  <a:pt x="142" y="12346"/>
                  <a:pt x="-18" y="11352"/>
                  <a:pt x="2" y="10358"/>
                </a:cubicBezTo>
                <a:cubicBezTo>
                  <a:pt x="22" y="9432"/>
                  <a:pt x="202" y="8505"/>
                  <a:pt x="442" y="7624"/>
                </a:cubicBezTo>
                <a:cubicBezTo>
                  <a:pt x="682" y="6720"/>
                  <a:pt x="1022" y="5817"/>
                  <a:pt x="1462" y="5003"/>
                </a:cubicBezTo>
                <a:cubicBezTo>
                  <a:pt x="1782" y="4393"/>
                  <a:pt x="2282" y="3896"/>
                  <a:pt x="2762" y="3444"/>
                </a:cubicBezTo>
                <a:cubicBezTo>
                  <a:pt x="3482" y="2812"/>
                  <a:pt x="4202" y="2179"/>
                  <a:pt x="5022" y="1705"/>
                </a:cubicBezTo>
                <a:cubicBezTo>
                  <a:pt x="6642" y="756"/>
                  <a:pt x="8342" y="-103"/>
                  <a:pt x="10202" y="10"/>
                </a:cubicBezTo>
                <a:cubicBezTo>
                  <a:pt x="11542" y="78"/>
                  <a:pt x="12882" y="349"/>
                  <a:pt x="14222" y="620"/>
                </a:cubicBezTo>
                <a:cubicBezTo>
                  <a:pt x="15462" y="846"/>
                  <a:pt x="16662" y="1275"/>
                  <a:pt x="17742" y="2066"/>
                </a:cubicBezTo>
                <a:cubicBezTo>
                  <a:pt x="18982" y="2970"/>
                  <a:pt x="19822" y="4258"/>
                  <a:pt x="20382" y="5749"/>
                </a:cubicBezTo>
                <a:cubicBezTo>
                  <a:pt x="20762" y="6743"/>
                  <a:pt x="21122" y="7782"/>
                  <a:pt x="21282" y="8867"/>
                </a:cubicBezTo>
                <a:cubicBezTo>
                  <a:pt x="21582" y="10765"/>
                  <a:pt x="21282" y="12527"/>
                  <a:pt x="20102" y="14109"/>
                </a:cubicBezTo>
                <a:cubicBezTo>
                  <a:pt x="19082" y="15464"/>
                  <a:pt x="17722" y="16142"/>
                  <a:pt x="16382" y="16843"/>
                </a:cubicBezTo>
                <a:cubicBezTo>
                  <a:pt x="15502" y="17317"/>
                  <a:pt x="14502" y="17543"/>
                  <a:pt x="13522" y="17746"/>
                </a:cubicBezTo>
                <a:cubicBezTo>
                  <a:pt x="12002" y="18040"/>
                  <a:pt x="10462" y="18221"/>
                  <a:pt x="8922" y="18424"/>
                </a:cubicBezTo>
                <a:cubicBezTo>
                  <a:pt x="7682" y="18582"/>
                  <a:pt x="7902" y="18379"/>
                  <a:pt x="7762" y="19802"/>
                </a:cubicBezTo>
                <a:cubicBezTo>
                  <a:pt x="7762" y="19870"/>
                  <a:pt x="7782" y="19983"/>
                  <a:pt x="7782" y="20006"/>
                </a:cubicBezTo>
                <a:close/>
                <a:moveTo>
                  <a:pt x="7022" y="20729"/>
                </a:moveTo>
                <a:cubicBezTo>
                  <a:pt x="7022" y="19735"/>
                  <a:pt x="7002" y="18831"/>
                  <a:pt x="7042" y="17950"/>
                </a:cubicBezTo>
                <a:cubicBezTo>
                  <a:pt x="7042" y="17792"/>
                  <a:pt x="7282" y="17543"/>
                  <a:pt x="7442" y="17498"/>
                </a:cubicBezTo>
                <a:cubicBezTo>
                  <a:pt x="7742" y="17453"/>
                  <a:pt x="8062" y="17588"/>
                  <a:pt x="8362" y="17566"/>
                </a:cubicBezTo>
                <a:cubicBezTo>
                  <a:pt x="10022" y="17385"/>
                  <a:pt x="11682" y="17294"/>
                  <a:pt x="13322" y="16933"/>
                </a:cubicBezTo>
                <a:cubicBezTo>
                  <a:pt x="15142" y="16526"/>
                  <a:pt x="16942" y="15894"/>
                  <a:pt x="18462" y="14606"/>
                </a:cubicBezTo>
                <a:cubicBezTo>
                  <a:pt x="20422" y="12979"/>
                  <a:pt x="20982" y="10923"/>
                  <a:pt x="20542" y="8460"/>
                </a:cubicBezTo>
                <a:cubicBezTo>
                  <a:pt x="20282" y="6992"/>
                  <a:pt x="19762" y="5636"/>
                  <a:pt x="18962" y="4438"/>
                </a:cubicBezTo>
                <a:cubicBezTo>
                  <a:pt x="18222" y="3354"/>
                  <a:pt x="17362" y="2382"/>
                  <a:pt x="16162" y="2021"/>
                </a:cubicBezTo>
                <a:cubicBezTo>
                  <a:pt x="14662" y="1569"/>
                  <a:pt x="13122" y="1207"/>
                  <a:pt x="11582" y="891"/>
                </a:cubicBezTo>
                <a:cubicBezTo>
                  <a:pt x="10242" y="597"/>
                  <a:pt x="8902" y="801"/>
                  <a:pt x="7602" y="1320"/>
                </a:cubicBezTo>
                <a:cubicBezTo>
                  <a:pt x="6182" y="1885"/>
                  <a:pt x="4862" y="2653"/>
                  <a:pt x="3662" y="3715"/>
                </a:cubicBezTo>
                <a:cubicBezTo>
                  <a:pt x="2602" y="4642"/>
                  <a:pt x="1742" y="5726"/>
                  <a:pt x="1342" y="7195"/>
                </a:cubicBezTo>
                <a:cubicBezTo>
                  <a:pt x="862" y="8889"/>
                  <a:pt x="502" y="10584"/>
                  <a:pt x="802" y="12392"/>
                </a:cubicBezTo>
                <a:cubicBezTo>
                  <a:pt x="942" y="13205"/>
                  <a:pt x="962" y="14086"/>
                  <a:pt x="1242" y="14832"/>
                </a:cubicBezTo>
                <a:cubicBezTo>
                  <a:pt x="1822" y="16413"/>
                  <a:pt x="2502" y="17927"/>
                  <a:pt x="3842" y="18921"/>
                </a:cubicBezTo>
                <a:cubicBezTo>
                  <a:pt x="4762" y="19644"/>
                  <a:pt x="5682" y="20367"/>
                  <a:pt x="7022" y="2072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BDC5378D-93F8-0D46-8DD4-8A026353D720}"/>
              </a:ext>
            </a:extLst>
          </p:cNvPr>
          <p:cNvSpPr/>
          <p:nvPr/>
        </p:nvSpPr>
        <p:spPr>
          <a:xfrm>
            <a:off x="3550961" y="1746329"/>
            <a:ext cx="2229231" cy="1967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329" extrusionOk="0">
                <a:moveTo>
                  <a:pt x="7782" y="20006"/>
                </a:moveTo>
                <a:cubicBezTo>
                  <a:pt x="7782" y="20187"/>
                  <a:pt x="7762" y="20300"/>
                  <a:pt x="7762" y="20390"/>
                </a:cubicBezTo>
                <a:cubicBezTo>
                  <a:pt x="7762" y="21158"/>
                  <a:pt x="7482" y="21497"/>
                  <a:pt x="6862" y="21248"/>
                </a:cubicBezTo>
                <a:cubicBezTo>
                  <a:pt x="5902" y="20887"/>
                  <a:pt x="4962" y="20458"/>
                  <a:pt x="4082" y="19915"/>
                </a:cubicBezTo>
                <a:cubicBezTo>
                  <a:pt x="3402" y="19486"/>
                  <a:pt x="2722" y="18921"/>
                  <a:pt x="2242" y="18243"/>
                </a:cubicBezTo>
                <a:cubicBezTo>
                  <a:pt x="1202" y="16820"/>
                  <a:pt x="402" y="15216"/>
                  <a:pt x="242" y="13341"/>
                </a:cubicBezTo>
                <a:cubicBezTo>
                  <a:pt x="142" y="12346"/>
                  <a:pt x="-18" y="11352"/>
                  <a:pt x="2" y="10358"/>
                </a:cubicBezTo>
                <a:cubicBezTo>
                  <a:pt x="22" y="9432"/>
                  <a:pt x="202" y="8505"/>
                  <a:pt x="442" y="7624"/>
                </a:cubicBezTo>
                <a:cubicBezTo>
                  <a:pt x="682" y="6720"/>
                  <a:pt x="1022" y="5817"/>
                  <a:pt x="1462" y="5003"/>
                </a:cubicBezTo>
                <a:cubicBezTo>
                  <a:pt x="1782" y="4393"/>
                  <a:pt x="2282" y="3896"/>
                  <a:pt x="2762" y="3444"/>
                </a:cubicBezTo>
                <a:cubicBezTo>
                  <a:pt x="3482" y="2812"/>
                  <a:pt x="4202" y="2179"/>
                  <a:pt x="5022" y="1705"/>
                </a:cubicBezTo>
                <a:cubicBezTo>
                  <a:pt x="6642" y="756"/>
                  <a:pt x="8342" y="-103"/>
                  <a:pt x="10202" y="10"/>
                </a:cubicBezTo>
                <a:cubicBezTo>
                  <a:pt x="11542" y="78"/>
                  <a:pt x="12882" y="349"/>
                  <a:pt x="14222" y="620"/>
                </a:cubicBezTo>
                <a:cubicBezTo>
                  <a:pt x="15462" y="846"/>
                  <a:pt x="16662" y="1275"/>
                  <a:pt x="17742" y="2066"/>
                </a:cubicBezTo>
                <a:cubicBezTo>
                  <a:pt x="18982" y="2970"/>
                  <a:pt x="19822" y="4258"/>
                  <a:pt x="20382" y="5749"/>
                </a:cubicBezTo>
                <a:cubicBezTo>
                  <a:pt x="20762" y="6743"/>
                  <a:pt x="21122" y="7782"/>
                  <a:pt x="21282" y="8867"/>
                </a:cubicBezTo>
                <a:cubicBezTo>
                  <a:pt x="21582" y="10765"/>
                  <a:pt x="21282" y="12527"/>
                  <a:pt x="20102" y="14109"/>
                </a:cubicBezTo>
                <a:cubicBezTo>
                  <a:pt x="19082" y="15464"/>
                  <a:pt x="17722" y="16142"/>
                  <a:pt x="16382" y="16843"/>
                </a:cubicBezTo>
                <a:cubicBezTo>
                  <a:pt x="15502" y="17317"/>
                  <a:pt x="14502" y="17543"/>
                  <a:pt x="13522" y="17746"/>
                </a:cubicBezTo>
                <a:cubicBezTo>
                  <a:pt x="12002" y="18040"/>
                  <a:pt x="10462" y="18221"/>
                  <a:pt x="8922" y="18424"/>
                </a:cubicBezTo>
                <a:cubicBezTo>
                  <a:pt x="7682" y="18582"/>
                  <a:pt x="7902" y="18379"/>
                  <a:pt x="7762" y="19802"/>
                </a:cubicBezTo>
                <a:cubicBezTo>
                  <a:pt x="7782" y="19870"/>
                  <a:pt x="7782" y="19983"/>
                  <a:pt x="7782" y="20006"/>
                </a:cubicBezTo>
                <a:close/>
                <a:moveTo>
                  <a:pt x="7022" y="20729"/>
                </a:moveTo>
                <a:cubicBezTo>
                  <a:pt x="7022" y="19735"/>
                  <a:pt x="7002" y="18831"/>
                  <a:pt x="7042" y="17950"/>
                </a:cubicBezTo>
                <a:cubicBezTo>
                  <a:pt x="7042" y="17792"/>
                  <a:pt x="7282" y="17543"/>
                  <a:pt x="7442" y="17498"/>
                </a:cubicBezTo>
                <a:cubicBezTo>
                  <a:pt x="7742" y="17453"/>
                  <a:pt x="8062" y="17588"/>
                  <a:pt x="8362" y="17566"/>
                </a:cubicBezTo>
                <a:cubicBezTo>
                  <a:pt x="10022" y="17385"/>
                  <a:pt x="11682" y="17294"/>
                  <a:pt x="13322" y="16933"/>
                </a:cubicBezTo>
                <a:cubicBezTo>
                  <a:pt x="15142" y="16526"/>
                  <a:pt x="16942" y="15894"/>
                  <a:pt x="18462" y="14606"/>
                </a:cubicBezTo>
                <a:cubicBezTo>
                  <a:pt x="20422" y="12979"/>
                  <a:pt x="20982" y="10923"/>
                  <a:pt x="20542" y="8460"/>
                </a:cubicBezTo>
                <a:cubicBezTo>
                  <a:pt x="20282" y="6992"/>
                  <a:pt x="19762" y="5636"/>
                  <a:pt x="18962" y="4438"/>
                </a:cubicBezTo>
                <a:cubicBezTo>
                  <a:pt x="18222" y="3354"/>
                  <a:pt x="17362" y="2382"/>
                  <a:pt x="16162" y="2021"/>
                </a:cubicBezTo>
                <a:cubicBezTo>
                  <a:pt x="14662" y="1569"/>
                  <a:pt x="13122" y="1207"/>
                  <a:pt x="11582" y="891"/>
                </a:cubicBezTo>
                <a:cubicBezTo>
                  <a:pt x="10242" y="597"/>
                  <a:pt x="8902" y="801"/>
                  <a:pt x="7602" y="1320"/>
                </a:cubicBezTo>
                <a:cubicBezTo>
                  <a:pt x="6182" y="1885"/>
                  <a:pt x="4862" y="2653"/>
                  <a:pt x="3662" y="3715"/>
                </a:cubicBezTo>
                <a:cubicBezTo>
                  <a:pt x="2602" y="4642"/>
                  <a:pt x="1742" y="5726"/>
                  <a:pt x="1342" y="7195"/>
                </a:cubicBezTo>
                <a:cubicBezTo>
                  <a:pt x="862" y="8889"/>
                  <a:pt x="502" y="10584"/>
                  <a:pt x="802" y="12392"/>
                </a:cubicBezTo>
                <a:cubicBezTo>
                  <a:pt x="942" y="13205"/>
                  <a:pt x="962" y="14086"/>
                  <a:pt x="1242" y="14832"/>
                </a:cubicBezTo>
                <a:cubicBezTo>
                  <a:pt x="1822" y="16413"/>
                  <a:pt x="2502" y="17927"/>
                  <a:pt x="3842" y="18921"/>
                </a:cubicBezTo>
                <a:cubicBezTo>
                  <a:pt x="4782" y="19644"/>
                  <a:pt x="5702" y="20367"/>
                  <a:pt x="7022" y="2072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3E3097F6-2DF4-0B47-A9B1-EC20DB6A68C0}"/>
              </a:ext>
            </a:extLst>
          </p:cNvPr>
          <p:cNvSpPr/>
          <p:nvPr/>
        </p:nvSpPr>
        <p:spPr>
          <a:xfrm>
            <a:off x="6218930" y="1746329"/>
            <a:ext cx="2229231" cy="1967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329" extrusionOk="0">
                <a:moveTo>
                  <a:pt x="7782" y="20006"/>
                </a:moveTo>
                <a:cubicBezTo>
                  <a:pt x="7782" y="20187"/>
                  <a:pt x="7762" y="20300"/>
                  <a:pt x="7762" y="20390"/>
                </a:cubicBezTo>
                <a:cubicBezTo>
                  <a:pt x="7762" y="21158"/>
                  <a:pt x="7482" y="21497"/>
                  <a:pt x="6862" y="21248"/>
                </a:cubicBezTo>
                <a:cubicBezTo>
                  <a:pt x="5902" y="20887"/>
                  <a:pt x="4962" y="20458"/>
                  <a:pt x="4082" y="19915"/>
                </a:cubicBezTo>
                <a:cubicBezTo>
                  <a:pt x="3402" y="19486"/>
                  <a:pt x="2722" y="18921"/>
                  <a:pt x="2242" y="18243"/>
                </a:cubicBezTo>
                <a:cubicBezTo>
                  <a:pt x="1202" y="16820"/>
                  <a:pt x="402" y="15216"/>
                  <a:pt x="242" y="13341"/>
                </a:cubicBezTo>
                <a:cubicBezTo>
                  <a:pt x="142" y="12346"/>
                  <a:pt x="-18" y="11352"/>
                  <a:pt x="2" y="10358"/>
                </a:cubicBezTo>
                <a:cubicBezTo>
                  <a:pt x="22" y="9432"/>
                  <a:pt x="202" y="8505"/>
                  <a:pt x="442" y="7624"/>
                </a:cubicBezTo>
                <a:cubicBezTo>
                  <a:pt x="682" y="6720"/>
                  <a:pt x="1022" y="5817"/>
                  <a:pt x="1462" y="5003"/>
                </a:cubicBezTo>
                <a:cubicBezTo>
                  <a:pt x="1782" y="4393"/>
                  <a:pt x="2282" y="3896"/>
                  <a:pt x="2762" y="3444"/>
                </a:cubicBezTo>
                <a:cubicBezTo>
                  <a:pt x="3482" y="2812"/>
                  <a:pt x="4202" y="2179"/>
                  <a:pt x="5022" y="1705"/>
                </a:cubicBezTo>
                <a:cubicBezTo>
                  <a:pt x="6642" y="756"/>
                  <a:pt x="8342" y="-103"/>
                  <a:pt x="10202" y="10"/>
                </a:cubicBezTo>
                <a:cubicBezTo>
                  <a:pt x="11542" y="78"/>
                  <a:pt x="12882" y="349"/>
                  <a:pt x="14222" y="620"/>
                </a:cubicBezTo>
                <a:cubicBezTo>
                  <a:pt x="15462" y="846"/>
                  <a:pt x="16662" y="1275"/>
                  <a:pt x="17742" y="2066"/>
                </a:cubicBezTo>
                <a:cubicBezTo>
                  <a:pt x="18982" y="2970"/>
                  <a:pt x="19822" y="4258"/>
                  <a:pt x="20382" y="5749"/>
                </a:cubicBezTo>
                <a:cubicBezTo>
                  <a:pt x="20762" y="6743"/>
                  <a:pt x="21122" y="7782"/>
                  <a:pt x="21282" y="8867"/>
                </a:cubicBezTo>
                <a:cubicBezTo>
                  <a:pt x="21582" y="10765"/>
                  <a:pt x="21282" y="12527"/>
                  <a:pt x="20102" y="14109"/>
                </a:cubicBezTo>
                <a:cubicBezTo>
                  <a:pt x="19082" y="15464"/>
                  <a:pt x="17722" y="16142"/>
                  <a:pt x="16382" y="16843"/>
                </a:cubicBezTo>
                <a:cubicBezTo>
                  <a:pt x="15502" y="17317"/>
                  <a:pt x="14502" y="17543"/>
                  <a:pt x="13522" y="17746"/>
                </a:cubicBezTo>
                <a:cubicBezTo>
                  <a:pt x="12002" y="18040"/>
                  <a:pt x="10462" y="18221"/>
                  <a:pt x="8922" y="18424"/>
                </a:cubicBezTo>
                <a:cubicBezTo>
                  <a:pt x="7682" y="18582"/>
                  <a:pt x="7902" y="18379"/>
                  <a:pt x="7762" y="19802"/>
                </a:cubicBezTo>
                <a:cubicBezTo>
                  <a:pt x="7782" y="19870"/>
                  <a:pt x="7782" y="19983"/>
                  <a:pt x="7782" y="20006"/>
                </a:cubicBezTo>
                <a:close/>
                <a:moveTo>
                  <a:pt x="7022" y="20729"/>
                </a:moveTo>
                <a:cubicBezTo>
                  <a:pt x="7022" y="19735"/>
                  <a:pt x="7002" y="18831"/>
                  <a:pt x="7042" y="17950"/>
                </a:cubicBezTo>
                <a:cubicBezTo>
                  <a:pt x="7042" y="17792"/>
                  <a:pt x="7282" y="17543"/>
                  <a:pt x="7442" y="17498"/>
                </a:cubicBezTo>
                <a:cubicBezTo>
                  <a:pt x="7742" y="17453"/>
                  <a:pt x="8062" y="17588"/>
                  <a:pt x="8362" y="17566"/>
                </a:cubicBezTo>
                <a:cubicBezTo>
                  <a:pt x="10022" y="17385"/>
                  <a:pt x="11682" y="17294"/>
                  <a:pt x="13322" y="16933"/>
                </a:cubicBezTo>
                <a:cubicBezTo>
                  <a:pt x="15142" y="16526"/>
                  <a:pt x="16942" y="15894"/>
                  <a:pt x="18462" y="14606"/>
                </a:cubicBezTo>
                <a:cubicBezTo>
                  <a:pt x="20422" y="12979"/>
                  <a:pt x="20982" y="10923"/>
                  <a:pt x="20542" y="8460"/>
                </a:cubicBezTo>
                <a:cubicBezTo>
                  <a:pt x="20282" y="6992"/>
                  <a:pt x="19762" y="5636"/>
                  <a:pt x="18962" y="4438"/>
                </a:cubicBezTo>
                <a:cubicBezTo>
                  <a:pt x="18222" y="3354"/>
                  <a:pt x="17362" y="2382"/>
                  <a:pt x="16162" y="2021"/>
                </a:cubicBezTo>
                <a:cubicBezTo>
                  <a:pt x="14662" y="1569"/>
                  <a:pt x="13122" y="1207"/>
                  <a:pt x="11582" y="891"/>
                </a:cubicBezTo>
                <a:cubicBezTo>
                  <a:pt x="10242" y="597"/>
                  <a:pt x="8902" y="801"/>
                  <a:pt x="7602" y="1320"/>
                </a:cubicBezTo>
                <a:cubicBezTo>
                  <a:pt x="6182" y="1885"/>
                  <a:pt x="4862" y="2653"/>
                  <a:pt x="3662" y="3715"/>
                </a:cubicBezTo>
                <a:cubicBezTo>
                  <a:pt x="2602" y="4642"/>
                  <a:pt x="1742" y="5726"/>
                  <a:pt x="1342" y="7195"/>
                </a:cubicBezTo>
                <a:cubicBezTo>
                  <a:pt x="862" y="8889"/>
                  <a:pt x="502" y="10584"/>
                  <a:pt x="802" y="12392"/>
                </a:cubicBezTo>
                <a:cubicBezTo>
                  <a:pt x="942" y="13205"/>
                  <a:pt x="962" y="14086"/>
                  <a:pt x="1242" y="14832"/>
                </a:cubicBezTo>
                <a:cubicBezTo>
                  <a:pt x="1822" y="16413"/>
                  <a:pt x="2502" y="17927"/>
                  <a:pt x="3842" y="18921"/>
                </a:cubicBezTo>
                <a:cubicBezTo>
                  <a:pt x="4782" y="19644"/>
                  <a:pt x="5702" y="20367"/>
                  <a:pt x="7022" y="2072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02F42AEB-2E09-EC41-9D6F-649BFB047EBD}"/>
              </a:ext>
            </a:extLst>
          </p:cNvPr>
          <p:cNvSpPr/>
          <p:nvPr/>
        </p:nvSpPr>
        <p:spPr>
          <a:xfrm>
            <a:off x="8886899" y="1746329"/>
            <a:ext cx="2229231" cy="1967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1329" extrusionOk="0">
                <a:moveTo>
                  <a:pt x="7782" y="20006"/>
                </a:moveTo>
                <a:cubicBezTo>
                  <a:pt x="7782" y="20187"/>
                  <a:pt x="7762" y="20300"/>
                  <a:pt x="7762" y="20390"/>
                </a:cubicBezTo>
                <a:cubicBezTo>
                  <a:pt x="7762" y="21158"/>
                  <a:pt x="7482" y="21497"/>
                  <a:pt x="6862" y="21248"/>
                </a:cubicBezTo>
                <a:cubicBezTo>
                  <a:pt x="5902" y="20887"/>
                  <a:pt x="4962" y="20458"/>
                  <a:pt x="4082" y="19915"/>
                </a:cubicBezTo>
                <a:cubicBezTo>
                  <a:pt x="3402" y="19486"/>
                  <a:pt x="2722" y="18921"/>
                  <a:pt x="2242" y="18243"/>
                </a:cubicBezTo>
                <a:cubicBezTo>
                  <a:pt x="1202" y="16820"/>
                  <a:pt x="402" y="15216"/>
                  <a:pt x="242" y="13341"/>
                </a:cubicBezTo>
                <a:cubicBezTo>
                  <a:pt x="142" y="12346"/>
                  <a:pt x="-18" y="11352"/>
                  <a:pt x="2" y="10358"/>
                </a:cubicBezTo>
                <a:cubicBezTo>
                  <a:pt x="22" y="9432"/>
                  <a:pt x="202" y="8505"/>
                  <a:pt x="442" y="7624"/>
                </a:cubicBezTo>
                <a:cubicBezTo>
                  <a:pt x="682" y="6720"/>
                  <a:pt x="1022" y="5817"/>
                  <a:pt x="1462" y="5003"/>
                </a:cubicBezTo>
                <a:cubicBezTo>
                  <a:pt x="1782" y="4393"/>
                  <a:pt x="2282" y="3896"/>
                  <a:pt x="2762" y="3444"/>
                </a:cubicBezTo>
                <a:cubicBezTo>
                  <a:pt x="3482" y="2812"/>
                  <a:pt x="4202" y="2179"/>
                  <a:pt x="5022" y="1705"/>
                </a:cubicBezTo>
                <a:cubicBezTo>
                  <a:pt x="6642" y="756"/>
                  <a:pt x="8342" y="-103"/>
                  <a:pt x="10202" y="10"/>
                </a:cubicBezTo>
                <a:cubicBezTo>
                  <a:pt x="11542" y="78"/>
                  <a:pt x="12882" y="349"/>
                  <a:pt x="14222" y="620"/>
                </a:cubicBezTo>
                <a:cubicBezTo>
                  <a:pt x="15462" y="846"/>
                  <a:pt x="16662" y="1275"/>
                  <a:pt x="17742" y="2066"/>
                </a:cubicBezTo>
                <a:cubicBezTo>
                  <a:pt x="18982" y="2970"/>
                  <a:pt x="19822" y="4258"/>
                  <a:pt x="20382" y="5749"/>
                </a:cubicBezTo>
                <a:cubicBezTo>
                  <a:pt x="20762" y="6743"/>
                  <a:pt x="21122" y="7782"/>
                  <a:pt x="21282" y="8867"/>
                </a:cubicBezTo>
                <a:cubicBezTo>
                  <a:pt x="21582" y="10765"/>
                  <a:pt x="21282" y="12527"/>
                  <a:pt x="20102" y="14109"/>
                </a:cubicBezTo>
                <a:cubicBezTo>
                  <a:pt x="19082" y="15464"/>
                  <a:pt x="17722" y="16142"/>
                  <a:pt x="16382" y="16843"/>
                </a:cubicBezTo>
                <a:cubicBezTo>
                  <a:pt x="15502" y="17317"/>
                  <a:pt x="14502" y="17543"/>
                  <a:pt x="13522" y="17746"/>
                </a:cubicBezTo>
                <a:cubicBezTo>
                  <a:pt x="12002" y="18040"/>
                  <a:pt x="10462" y="18221"/>
                  <a:pt x="8922" y="18424"/>
                </a:cubicBezTo>
                <a:cubicBezTo>
                  <a:pt x="7682" y="18582"/>
                  <a:pt x="7902" y="18379"/>
                  <a:pt x="7762" y="19802"/>
                </a:cubicBezTo>
                <a:cubicBezTo>
                  <a:pt x="7782" y="19870"/>
                  <a:pt x="7782" y="19983"/>
                  <a:pt x="7782" y="20006"/>
                </a:cubicBezTo>
                <a:close/>
                <a:moveTo>
                  <a:pt x="7022" y="20729"/>
                </a:moveTo>
                <a:cubicBezTo>
                  <a:pt x="7022" y="19735"/>
                  <a:pt x="7002" y="18831"/>
                  <a:pt x="7042" y="17950"/>
                </a:cubicBezTo>
                <a:cubicBezTo>
                  <a:pt x="7042" y="17792"/>
                  <a:pt x="7282" y="17543"/>
                  <a:pt x="7442" y="17498"/>
                </a:cubicBezTo>
                <a:cubicBezTo>
                  <a:pt x="7742" y="17453"/>
                  <a:pt x="8062" y="17588"/>
                  <a:pt x="8362" y="17566"/>
                </a:cubicBezTo>
                <a:cubicBezTo>
                  <a:pt x="10022" y="17385"/>
                  <a:pt x="11682" y="17294"/>
                  <a:pt x="13322" y="16933"/>
                </a:cubicBezTo>
                <a:cubicBezTo>
                  <a:pt x="15142" y="16526"/>
                  <a:pt x="16942" y="15894"/>
                  <a:pt x="18462" y="14606"/>
                </a:cubicBezTo>
                <a:cubicBezTo>
                  <a:pt x="20422" y="12979"/>
                  <a:pt x="20982" y="10923"/>
                  <a:pt x="20542" y="8460"/>
                </a:cubicBezTo>
                <a:cubicBezTo>
                  <a:pt x="20282" y="6992"/>
                  <a:pt x="19762" y="5636"/>
                  <a:pt x="18962" y="4438"/>
                </a:cubicBezTo>
                <a:cubicBezTo>
                  <a:pt x="18222" y="3354"/>
                  <a:pt x="17362" y="2382"/>
                  <a:pt x="16162" y="2021"/>
                </a:cubicBezTo>
                <a:cubicBezTo>
                  <a:pt x="14662" y="1569"/>
                  <a:pt x="13122" y="1207"/>
                  <a:pt x="11582" y="891"/>
                </a:cubicBezTo>
                <a:cubicBezTo>
                  <a:pt x="10242" y="597"/>
                  <a:pt x="8902" y="801"/>
                  <a:pt x="7602" y="1320"/>
                </a:cubicBezTo>
                <a:cubicBezTo>
                  <a:pt x="6182" y="1885"/>
                  <a:pt x="4862" y="2653"/>
                  <a:pt x="3662" y="3715"/>
                </a:cubicBezTo>
                <a:cubicBezTo>
                  <a:pt x="2602" y="4642"/>
                  <a:pt x="1742" y="5726"/>
                  <a:pt x="1342" y="7195"/>
                </a:cubicBezTo>
                <a:cubicBezTo>
                  <a:pt x="862" y="8889"/>
                  <a:pt x="502" y="10584"/>
                  <a:pt x="802" y="12392"/>
                </a:cubicBezTo>
                <a:cubicBezTo>
                  <a:pt x="942" y="13205"/>
                  <a:pt x="962" y="14086"/>
                  <a:pt x="1242" y="14832"/>
                </a:cubicBezTo>
                <a:cubicBezTo>
                  <a:pt x="1822" y="16413"/>
                  <a:pt x="2502" y="17927"/>
                  <a:pt x="3842" y="18921"/>
                </a:cubicBezTo>
                <a:cubicBezTo>
                  <a:pt x="4762" y="19644"/>
                  <a:pt x="5682" y="20367"/>
                  <a:pt x="7022" y="2072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0EFBC9E-B42E-194C-A847-2D5CA3A8DDB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24524" y="365125"/>
            <a:ext cx="10528060" cy="72550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AE008D0A-95FD-CD4D-873C-FF66AE88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8253924-63E4-904E-8930-248E6294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0620EF0-E2AB-2E42-A04C-3DD335A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96596C-78EF-D24C-9C1D-CBC151B1225D}"/>
              </a:ext>
            </a:extLst>
          </p:cNvPr>
          <p:cNvSpPr>
            <a:spLocks noGrp="1"/>
          </p:cNvSpPr>
          <p:nvPr userDrawn="1">
            <p:ph idx="17" hasCustomPrompt="1"/>
          </p:nvPr>
        </p:nvSpPr>
        <p:spPr>
          <a:xfrm>
            <a:off x="1286356" y="2027115"/>
            <a:ext cx="1460552" cy="1113853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BCE0DB9-BE0D-F048-A3BA-183DBA1140B1}"/>
              </a:ext>
            </a:extLst>
          </p:cNvPr>
          <p:cNvSpPr>
            <a:spLocks noGrp="1"/>
          </p:cNvSpPr>
          <p:nvPr userDrawn="1">
            <p:ph idx="18" hasCustomPrompt="1"/>
          </p:nvPr>
        </p:nvSpPr>
        <p:spPr>
          <a:xfrm>
            <a:off x="3966130" y="2027115"/>
            <a:ext cx="1460552" cy="1113853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7F63DE4-E083-F341-9193-A1FD8AEDAE89}"/>
              </a:ext>
            </a:extLst>
          </p:cNvPr>
          <p:cNvSpPr>
            <a:spLocks noGrp="1"/>
          </p:cNvSpPr>
          <p:nvPr userDrawn="1">
            <p:ph idx="19" hasCustomPrompt="1"/>
          </p:nvPr>
        </p:nvSpPr>
        <p:spPr>
          <a:xfrm>
            <a:off x="6644905" y="2027115"/>
            <a:ext cx="1460552" cy="1113853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470BA9CB-AB41-6C47-88F3-6ED30E596791}"/>
              </a:ext>
            </a:extLst>
          </p:cNvPr>
          <p:cNvSpPr>
            <a:spLocks noGrp="1"/>
          </p:cNvSpPr>
          <p:nvPr userDrawn="1">
            <p:ph idx="20" hasCustomPrompt="1"/>
          </p:nvPr>
        </p:nvSpPr>
        <p:spPr>
          <a:xfrm>
            <a:off x="9351252" y="2027115"/>
            <a:ext cx="1460552" cy="1113853"/>
          </a:xfrm>
        </p:spPr>
        <p:txBody>
          <a:bodyPr anchor="ctr">
            <a:noAutofit/>
          </a:bodyPr>
          <a:lstStyle>
            <a:lvl1pPr marL="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ctr">
              <a:spcAft>
                <a:spcPts val="600"/>
              </a:spcAft>
              <a:buNone/>
              <a:defRPr sz="1800">
                <a:solidFill>
                  <a:schemeClr val="tx2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3A782DF-0FD5-F142-984A-0B863B0A82E0}"/>
              </a:ext>
            </a:extLst>
          </p:cNvPr>
          <p:cNvSpPr>
            <a:spLocks noGrp="1"/>
          </p:cNvSpPr>
          <p:nvPr userDrawn="1">
            <p:ph idx="21" hasCustomPrompt="1"/>
          </p:nvPr>
        </p:nvSpPr>
        <p:spPr>
          <a:xfrm>
            <a:off x="1845156" y="3576515"/>
            <a:ext cx="1745456" cy="2481126"/>
          </a:xfrm>
        </p:spPr>
        <p:txBody>
          <a:bodyPr anchor="t">
            <a:noAutofit/>
          </a:bodyPr>
          <a:lstStyle>
            <a:lvl1pPr marL="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0A85D144-7179-D14E-A87E-4BF920760046}"/>
              </a:ext>
            </a:extLst>
          </p:cNvPr>
          <p:cNvSpPr>
            <a:spLocks noGrp="1"/>
          </p:cNvSpPr>
          <p:nvPr userDrawn="1">
            <p:ph idx="22" hasCustomPrompt="1"/>
          </p:nvPr>
        </p:nvSpPr>
        <p:spPr>
          <a:xfrm>
            <a:off x="4524930" y="3576515"/>
            <a:ext cx="1745456" cy="2481126"/>
          </a:xfrm>
        </p:spPr>
        <p:txBody>
          <a:bodyPr anchor="t">
            <a:noAutofit/>
          </a:bodyPr>
          <a:lstStyle>
            <a:lvl1pPr marL="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EBEEC9C5-7A6A-724C-94DB-AB7B03203814}"/>
              </a:ext>
            </a:extLst>
          </p:cNvPr>
          <p:cNvSpPr>
            <a:spLocks noGrp="1"/>
          </p:cNvSpPr>
          <p:nvPr userDrawn="1">
            <p:ph idx="23" hasCustomPrompt="1"/>
          </p:nvPr>
        </p:nvSpPr>
        <p:spPr>
          <a:xfrm>
            <a:off x="7203705" y="3576515"/>
            <a:ext cx="1745456" cy="2481126"/>
          </a:xfrm>
        </p:spPr>
        <p:txBody>
          <a:bodyPr anchor="t">
            <a:noAutofit/>
          </a:bodyPr>
          <a:lstStyle>
            <a:lvl1pPr marL="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A83BA71E-8FE9-374F-9A14-38981C867886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9910052" y="3576515"/>
            <a:ext cx="1745456" cy="2481126"/>
          </a:xfrm>
        </p:spPr>
        <p:txBody>
          <a:bodyPr anchor="t">
            <a:noAutofit/>
          </a:bodyPr>
          <a:lstStyle>
            <a:lvl1pPr marL="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1pPr>
            <a:lvl2pPr marL="4572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2pPr>
            <a:lvl3pPr marL="9144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3pPr>
            <a:lvl4pPr marL="13716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4pPr>
            <a:lvl5pPr marL="1828800" indent="0" algn="l"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Gochi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81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Gochi Han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E8D892-6D64-49DE-95CB-181170AB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8AA496-A4C0-4D0F-B8E9-F7B840A4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8E5819-64FB-44B8-8F48-03B6A25C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Gochi Han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C7367D-FE5F-4C20-89B6-89C4E089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FC2033-B879-42CE-AF50-AE3A8934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0A06D49-8995-48D5-A6F6-B53A30D7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Gochi Hand" pitchFamily="2" charset="77"/>
              </a:defRPr>
            </a:lvl1pPr>
            <a:lvl2pPr>
              <a:defRPr>
                <a:solidFill>
                  <a:schemeClr val="accent2"/>
                </a:solidFill>
                <a:latin typeface="Gochi Hand" pitchFamily="2" charset="77"/>
              </a:defRPr>
            </a:lvl2pPr>
            <a:lvl3pPr>
              <a:defRPr>
                <a:solidFill>
                  <a:schemeClr val="accent2"/>
                </a:solidFill>
                <a:latin typeface="Gochi Hand" pitchFamily="2" charset="77"/>
              </a:defRPr>
            </a:lvl3pPr>
            <a:lvl4pPr>
              <a:defRPr>
                <a:solidFill>
                  <a:schemeClr val="accent2"/>
                </a:solidFill>
                <a:latin typeface="Gochi Hand" pitchFamily="2" charset="77"/>
              </a:defRPr>
            </a:lvl4pPr>
            <a:lvl5pPr>
              <a:defRPr>
                <a:solidFill>
                  <a:schemeClr val="accent2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16E71F6-F62C-4585-A9FD-005F3C55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31D2D79-2971-4E8A-888A-9AAF255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15E1E6F-9698-4D3B-9458-994D9F97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Gochi Han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9DAAD9-96E9-43D5-87C9-22F257AA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4CE7435-06DE-425D-A2DE-C14D470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410353C-0464-4153-ABCF-ADBDF9D0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Gochi Han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C0212EE-B9AA-4D25-A89D-EB31950B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7AAB10-5A59-4F38-A3F6-A6997F3A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925662F-BBE9-496A-9AE9-A099B745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Gochi Hand" pitchFamily="2" charset="77"/>
              </a:defRPr>
            </a:lvl1pPr>
            <a:lvl2pPr>
              <a:defRPr>
                <a:solidFill>
                  <a:schemeClr val="accent2"/>
                </a:solidFill>
                <a:latin typeface="Gochi Hand" pitchFamily="2" charset="77"/>
              </a:defRPr>
            </a:lvl2pPr>
            <a:lvl3pPr>
              <a:defRPr>
                <a:solidFill>
                  <a:schemeClr val="accent2"/>
                </a:solidFill>
                <a:latin typeface="Gochi Hand" pitchFamily="2" charset="77"/>
              </a:defRPr>
            </a:lvl3pPr>
            <a:lvl4pPr>
              <a:defRPr>
                <a:solidFill>
                  <a:schemeClr val="accent2"/>
                </a:solidFill>
                <a:latin typeface="Gochi Hand" pitchFamily="2" charset="77"/>
              </a:defRPr>
            </a:lvl4pPr>
            <a:lvl5pPr>
              <a:defRPr>
                <a:solidFill>
                  <a:schemeClr val="accent2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Gochi Hand" pitchFamily="2" charset="77"/>
              </a:defRPr>
            </a:lvl1pPr>
            <a:lvl2pPr>
              <a:defRPr>
                <a:solidFill>
                  <a:schemeClr val="accent3"/>
                </a:solidFill>
                <a:latin typeface="Gochi Hand" pitchFamily="2" charset="77"/>
              </a:defRPr>
            </a:lvl2pPr>
            <a:lvl3pPr>
              <a:defRPr>
                <a:solidFill>
                  <a:schemeClr val="accent3"/>
                </a:solidFill>
                <a:latin typeface="Gochi Hand" pitchFamily="2" charset="77"/>
              </a:defRPr>
            </a:lvl3pPr>
            <a:lvl4pPr>
              <a:defRPr>
                <a:solidFill>
                  <a:schemeClr val="accent3"/>
                </a:solidFill>
                <a:latin typeface="Gochi Hand" pitchFamily="2" charset="77"/>
              </a:defRPr>
            </a:lvl4pPr>
            <a:lvl5pPr>
              <a:defRPr>
                <a:solidFill>
                  <a:schemeClr val="accent3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6C21537-B30B-4082-9EC8-39ED7A40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A515D57-7E46-404F-BA2A-A0DCA713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2D1E9E1-F13C-470C-8AD9-030436D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Gochi Han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  <a:lvl2pPr>
              <a:defRPr>
                <a:solidFill>
                  <a:schemeClr val="bg1"/>
                </a:solidFill>
                <a:latin typeface="Gochi Hand" pitchFamily="2" charset="77"/>
              </a:defRPr>
            </a:lvl2pPr>
            <a:lvl3pPr>
              <a:defRPr>
                <a:solidFill>
                  <a:schemeClr val="bg1"/>
                </a:solidFill>
                <a:latin typeface="Gochi Hand" pitchFamily="2" charset="77"/>
              </a:defRPr>
            </a:lvl3pPr>
            <a:lvl4pPr>
              <a:defRPr>
                <a:solidFill>
                  <a:schemeClr val="bg1"/>
                </a:solidFill>
                <a:latin typeface="Gochi Hand" pitchFamily="2" charset="77"/>
              </a:defRPr>
            </a:lvl4pPr>
            <a:lvl5pPr>
              <a:defRPr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Gochi Han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  <a:lvl2pPr>
              <a:defRPr>
                <a:solidFill>
                  <a:schemeClr val="bg1"/>
                </a:solidFill>
                <a:latin typeface="Gochi Hand" pitchFamily="2" charset="77"/>
              </a:defRPr>
            </a:lvl2pPr>
            <a:lvl3pPr>
              <a:defRPr>
                <a:solidFill>
                  <a:schemeClr val="bg1"/>
                </a:solidFill>
                <a:latin typeface="Gochi Hand" pitchFamily="2" charset="77"/>
              </a:defRPr>
            </a:lvl3pPr>
            <a:lvl4pPr>
              <a:defRPr>
                <a:solidFill>
                  <a:schemeClr val="bg1"/>
                </a:solidFill>
                <a:latin typeface="Gochi Hand" pitchFamily="2" charset="77"/>
              </a:defRPr>
            </a:lvl4pPr>
            <a:lvl5pPr>
              <a:defRPr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8A37D74-102E-4755-BAC7-49B65665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AC0C1FC-C827-4AD1-B8B6-DAFAA408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FED3A3-3D5E-4E1A-A051-737CFFE9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B8436BD-84FE-47CA-8D78-51D1ADC7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28DB862-B038-437A-B5CA-FEC656B9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2CD263-030B-462A-B6AD-8D3E2F43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6A82232-62DF-47F6-9BA1-717EBEEC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6A4E273-ED1F-4C72-B66B-C3BD674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DC87E6-3B6F-404D-994F-1BC1225D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>
            <a:extLst>
              <a:ext uri="{FF2B5EF4-FFF2-40B4-BE49-F238E27FC236}">
                <a16:creationId xmlns:a16="http://schemas.microsoft.com/office/drawing/2014/main" id="{619D2D4C-A9CB-944F-AB5B-1ABC8D345297}"/>
              </a:ext>
            </a:extLst>
          </p:cNvPr>
          <p:cNvSpPr/>
          <p:nvPr userDrawn="1"/>
        </p:nvSpPr>
        <p:spPr>
          <a:xfrm>
            <a:off x="4276589" y="1319770"/>
            <a:ext cx="7915411" cy="24071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76B2D2B-84ED-BC49-BC0C-91CC3B640DED}"/>
              </a:ext>
            </a:extLst>
          </p:cNvPr>
          <p:cNvSpPr/>
          <p:nvPr userDrawn="1"/>
        </p:nvSpPr>
        <p:spPr>
          <a:xfrm>
            <a:off x="2563091" y="2466109"/>
            <a:ext cx="3269673" cy="2770909"/>
          </a:xfrm>
          <a:custGeom>
            <a:avLst/>
            <a:gdLst>
              <a:gd name="connsiteX0" fmla="*/ 1510145 w 3269673"/>
              <a:gd name="connsiteY0" fmla="*/ 0 h 2770909"/>
              <a:gd name="connsiteX1" fmla="*/ 0 w 3269673"/>
              <a:gd name="connsiteY1" fmla="*/ 221673 h 2770909"/>
              <a:gd name="connsiteX2" fmla="*/ 609600 w 3269673"/>
              <a:gd name="connsiteY2" fmla="*/ 1371600 h 2770909"/>
              <a:gd name="connsiteX3" fmla="*/ 166254 w 3269673"/>
              <a:gd name="connsiteY3" fmla="*/ 2770909 h 2770909"/>
              <a:gd name="connsiteX4" fmla="*/ 3269673 w 3269673"/>
              <a:gd name="connsiteY4" fmla="*/ 2535382 h 2770909"/>
              <a:gd name="connsiteX5" fmla="*/ 3172691 w 3269673"/>
              <a:gd name="connsiteY5" fmla="*/ 1260764 h 2770909"/>
              <a:gd name="connsiteX6" fmla="*/ 1745673 w 3269673"/>
              <a:gd name="connsiteY6" fmla="*/ 1343891 h 2770909"/>
              <a:gd name="connsiteX7" fmla="*/ 1593273 w 3269673"/>
              <a:gd name="connsiteY7" fmla="*/ 1011382 h 2770909"/>
              <a:gd name="connsiteX8" fmla="*/ 1593273 w 3269673"/>
              <a:gd name="connsiteY8" fmla="*/ 69273 h 2770909"/>
              <a:gd name="connsiteX9" fmla="*/ 1510145 w 3269673"/>
              <a:gd name="connsiteY9" fmla="*/ 0 h 277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9673" h="2770909">
                <a:moveTo>
                  <a:pt x="1510145" y="0"/>
                </a:moveTo>
                <a:lnTo>
                  <a:pt x="0" y="221673"/>
                </a:lnTo>
                <a:lnTo>
                  <a:pt x="609600" y="1371600"/>
                </a:lnTo>
                <a:lnTo>
                  <a:pt x="166254" y="2770909"/>
                </a:lnTo>
                <a:lnTo>
                  <a:pt x="3269673" y="2535382"/>
                </a:lnTo>
                <a:lnTo>
                  <a:pt x="3172691" y="1260764"/>
                </a:lnTo>
                <a:lnTo>
                  <a:pt x="1745673" y="1343891"/>
                </a:lnTo>
                <a:lnTo>
                  <a:pt x="1593273" y="1011382"/>
                </a:lnTo>
                <a:lnTo>
                  <a:pt x="1593273" y="69273"/>
                </a:lnTo>
                <a:lnTo>
                  <a:pt x="15101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D968523-8C13-104C-A194-BDB3B62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267CD15-AE11-5E40-B5C8-F2F5FF90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92FDFC8-410A-164D-B42F-356DBF84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8787FA40-FE8F-7D4F-A28D-5D9F5450ECCF}"/>
              </a:ext>
            </a:extLst>
          </p:cNvPr>
          <p:cNvSpPr/>
          <p:nvPr userDrawn="1"/>
        </p:nvSpPr>
        <p:spPr>
          <a:xfrm>
            <a:off x="3395008" y="1060441"/>
            <a:ext cx="968107" cy="5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419" extrusionOk="0">
                <a:moveTo>
                  <a:pt x="21538" y="8372"/>
                </a:moveTo>
                <a:cubicBezTo>
                  <a:pt x="21430" y="9696"/>
                  <a:pt x="21430" y="10830"/>
                  <a:pt x="21484" y="11917"/>
                </a:cubicBezTo>
                <a:cubicBezTo>
                  <a:pt x="21511" y="12295"/>
                  <a:pt x="21403" y="12626"/>
                  <a:pt x="21214" y="12863"/>
                </a:cubicBezTo>
                <a:cubicBezTo>
                  <a:pt x="21080" y="13004"/>
                  <a:pt x="20972" y="13241"/>
                  <a:pt x="20837" y="13382"/>
                </a:cubicBezTo>
                <a:cubicBezTo>
                  <a:pt x="20702" y="13572"/>
                  <a:pt x="20567" y="13761"/>
                  <a:pt x="20432" y="13855"/>
                </a:cubicBezTo>
                <a:cubicBezTo>
                  <a:pt x="19731" y="14233"/>
                  <a:pt x="19084" y="14942"/>
                  <a:pt x="18383" y="15368"/>
                </a:cubicBezTo>
                <a:cubicBezTo>
                  <a:pt x="18221" y="15462"/>
                  <a:pt x="18086" y="15604"/>
                  <a:pt x="17951" y="15793"/>
                </a:cubicBezTo>
                <a:cubicBezTo>
                  <a:pt x="17736" y="16124"/>
                  <a:pt x="17493" y="16218"/>
                  <a:pt x="17223" y="16266"/>
                </a:cubicBezTo>
                <a:cubicBezTo>
                  <a:pt x="16684" y="16360"/>
                  <a:pt x="16145" y="16502"/>
                  <a:pt x="15632" y="16880"/>
                </a:cubicBezTo>
                <a:cubicBezTo>
                  <a:pt x="15525" y="16975"/>
                  <a:pt x="15417" y="17022"/>
                  <a:pt x="15309" y="17069"/>
                </a:cubicBezTo>
                <a:cubicBezTo>
                  <a:pt x="14608" y="17305"/>
                  <a:pt x="13880" y="17589"/>
                  <a:pt x="13178" y="17825"/>
                </a:cubicBezTo>
                <a:cubicBezTo>
                  <a:pt x="12909" y="17920"/>
                  <a:pt x="12639" y="18062"/>
                  <a:pt x="12369" y="18203"/>
                </a:cubicBezTo>
                <a:cubicBezTo>
                  <a:pt x="11668" y="18582"/>
                  <a:pt x="10994" y="19007"/>
                  <a:pt x="10293" y="19385"/>
                </a:cubicBezTo>
                <a:cubicBezTo>
                  <a:pt x="10185" y="19432"/>
                  <a:pt x="10077" y="19527"/>
                  <a:pt x="9942" y="19527"/>
                </a:cubicBezTo>
                <a:cubicBezTo>
                  <a:pt x="9134" y="19669"/>
                  <a:pt x="8405" y="20141"/>
                  <a:pt x="7650" y="20661"/>
                </a:cubicBezTo>
                <a:cubicBezTo>
                  <a:pt x="7300" y="20898"/>
                  <a:pt x="6922" y="21087"/>
                  <a:pt x="6572" y="21323"/>
                </a:cubicBezTo>
                <a:cubicBezTo>
                  <a:pt x="6302" y="21512"/>
                  <a:pt x="6032" y="21417"/>
                  <a:pt x="5844" y="21087"/>
                </a:cubicBezTo>
                <a:cubicBezTo>
                  <a:pt x="5547" y="20567"/>
                  <a:pt x="5169" y="20378"/>
                  <a:pt x="4792" y="20189"/>
                </a:cubicBezTo>
                <a:cubicBezTo>
                  <a:pt x="4199" y="19905"/>
                  <a:pt x="3605" y="19621"/>
                  <a:pt x="3093" y="19007"/>
                </a:cubicBezTo>
                <a:cubicBezTo>
                  <a:pt x="2769" y="18629"/>
                  <a:pt x="2419" y="18298"/>
                  <a:pt x="2068" y="17967"/>
                </a:cubicBezTo>
                <a:cubicBezTo>
                  <a:pt x="2014" y="17920"/>
                  <a:pt x="1960" y="17825"/>
                  <a:pt x="1880" y="17825"/>
                </a:cubicBezTo>
                <a:cubicBezTo>
                  <a:pt x="1340" y="17636"/>
                  <a:pt x="936" y="17022"/>
                  <a:pt x="477" y="16502"/>
                </a:cubicBezTo>
                <a:cubicBezTo>
                  <a:pt x="127" y="16077"/>
                  <a:pt x="-62" y="15557"/>
                  <a:pt x="19" y="14800"/>
                </a:cubicBezTo>
                <a:cubicBezTo>
                  <a:pt x="100" y="14044"/>
                  <a:pt x="181" y="13241"/>
                  <a:pt x="289" y="12484"/>
                </a:cubicBezTo>
                <a:cubicBezTo>
                  <a:pt x="450" y="11303"/>
                  <a:pt x="639" y="10121"/>
                  <a:pt x="801" y="8940"/>
                </a:cubicBezTo>
                <a:cubicBezTo>
                  <a:pt x="909" y="8089"/>
                  <a:pt x="1044" y="7853"/>
                  <a:pt x="1529" y="7663"/>
                </a:cubicBezTo>
                <a:cubicBezTo>
                  <a:pt x="1799" y="7569"/>
                  <a:pt x="2041" y="7427"/>
                  <a:pt x="2284" y="7285"/>
                </a:cubicBezTo>
                <a:cubicBezTo>
                  <a:pt x="3093" y="6813"/>
                  <a:pt x="3875" y="6245"/>
                  <a:pt x="4684" y="5820"/>
                </a:cubicBezTo>
                <a:cubicBezTo>
                  <a:pt x="5493" y="5395"/>
                  <a:pt x="6275" y="4875"/>
                  <a:pt x="7084" y="4449"/>
                </a:cubicBezTo>
                <a:cubicBezTo>
                  <a:pt x="8001" y="3930"/>
                  <a:pt x="8918" y="3504"/>
                  <a:pt x="9835" y="3031"/>
                </a:cubicBezTo>
                <a:cubicBezTo>
                  <a:pt x="10158" y="2842"/>
                  <a:pt x="10482" y="2653"/>
                  <a:pt x="10832" y="2464"/>
                </a:cubicBezTo>
                <a:cubicBezTo>
                  <a:pt x="11534" y="2086"/>
                  <a:pt x="12235" y="1755"/>
                  <a:pt x="12936" y="1424"/>
                </a:cubicBezTo>
                <a:cubicBezTo>
                  <a:pt x="13556" y="1141"/>
                  <a:pt x="14203" y="905"/>
                  <a:pt x="14823" y="621"/>
                </a:cubicBezTo>
                <a:cubicBezTo>
                  <a:pt x="14985" y="526"/>
                  <a:pt x="15174" y="432"/>
                  <a:pt x="15309" y="243"/>
                </a:cubicBezTo>
                <a:cubicBezTo>
                  <a:pt x="15551" y="-88"/>
                  <a:pt x="15767" y="-41"/>
                  <a:pt x="16010" y="148"/>
                </a:cubicBezTo>
                <a:cubicBezTo>
                  <a:pt x="16226" y="337"/>
                  <a:pt x="16441" y="574"/>
                  <a:pt x="16657" y="810"/>
                </a:cubicBezTo>
                <a:cubicBezTo>
                  <a:pt x="17412" y="1614"/>
                  <a:pt x="18140" y="2417"/>
                  <a:pt x="18895" y="3221"/>
                </a:cubicBezTo>
                <a:cubicBezTo>
                  <a:pt x="19057" y="3410"/>
                  <a:pt x="19192" y="3599"/>
                  <a:pt x="19327" y="3788"/>
                </a:cubicBezTo>
                <a:cubicBezTo>
                  <a:pt x="19489" y="4024"/>
                  <a:pt x="19677" y="4213"/>
                  <a:pt x="19839" y="4449"/>
                </a:cubicBezTo>
                <a:cubicBezTo>
                  <a:pt x="19974" y="4638"/>
                  <a:pt x="20136" y="4828"/>
                  <a:pt x="20271" y="5064"/>
                </a:cubicBezTo>
                <a:cubicBezTo>
                  <a:pt x="20405" y="5253"/>
                  <a:pt x="20486" y="5489"/>
                  <a:pt x="20648" y="5631"/>
                </a:cubicBezTo>
                <a:cubicBezTo>
                  <a:pt x="20999" y="6009"/>
                  <a:pt x="21214" y="6576"/>
                  <a:pt x="21403" y="7191"/>
                </a:cubicBezTo>
                <a:cubicBezTo>
                  <a:pt x="21457" y="7711"/>
                  <a:pt x="21484" y="8136"/>
                  <a:pt x="21538" y="8372"/>
                </a:cubicBezTo>
                <a:close/>
                <a:moveTo>
                  <a:pt x="11048" y="4591"/>
                </a:moveTo>
                <a:cubicBezTo>
                  <a:pt x="10886" y="4686"/>
                  <a:pt x="10751" y="4686"/>
                  <a:pt x="10617" y="4780"/>
                </a:cubicBezTo>
                <a:cubicBezTo>
                  <a:pt x="10320" y="4969"/>
                  <a:pt x="10023" y="5158"/>
                  <a:pt x="9727" y="5347"/>
                </a:cubicBezTo>
                <a:cubicBezTo>
                  <a:pt x="8540" y="6009"/>
                  <a:pt x="7300" y="6435"/>
                  <a:pt x="6113" y="7238"/>
                </a:cubicBezTo>
                <a:cubicBezTo>
                  <a:pt x="5304" y="7758"/>
                  <a:pt x="4468" y="8089"/>
                  <a:pt x="3632" y="8561"/>
                </a:cubicBezTo>
                <a:cubicBezTo>
                  <a:pt x="3201" y="8798"/>
                  <a:pt x="2769" y="9034"/>
                  <a:pt x="2365" y="9318"/>
                </a:cubicBezTo>
                <a:cubicBezTo>
                  <a:pt x="2257" y="9412"/>
                  <a:pt x="2230" y="9601"/>
                  <a:pt x="2338" y="9743"/>
                </a:cubicBezTo>
                <a:cubicBezTo>
                  <a:pt x="2446" y="9885"/>
                  <a:pt x="2554" y="9979"/>
                  <a:pt x="2689" y="10121"/>
                </a:cubicBezTo>
                <a:cubicBezTo>
                  <a:pt x="3983" y="11397"/>
                  <a:pt x="5223" y="12863"/>
                  <a:pt x="6383" y="14470"/>
                </a:cubicBezTo>
                <a:cubicBezTo>
                  <a:pt x="6680" y="14895"/>
                  <a:pt x="7030" y="15084"/>
                  <a:pt x="7408" y="14848"/>
                </a:cubicBezTo>
                <a:cubicBezTo>
                  <a:pt x="7650" y="14706"/>
                  <a:pt x="7920" y="14564"/>
                  <a:pt x="8163" y="14375"/>
                </a:cubicBezTo>
                <a:cubicBezTo>
                  <a:pt x="9080" y="13761"/>
                  <a:pt x="9969" y="13052"/>
                  <a:pt x="10940" y="12721"/>
                </a:cubicBezTo>
                <a:cubicBezTo>
                  <a:pt x="11453" y="12532"/>
                  <a:pt x="11965" y="12295"/>
                  <a:pt x="12477" y="11965"/>
                </a:cubicBezTo>
                <a:cubicBezTo>
                  <a:pt x="13071" y="11539"/>
                  <a:pt x="13691" y="11208"/>
                  <a:pt x="14311" y="10877"/>
                </a:cubicBezTo>
                <a:cubicBezTo>
                  <a:pt x="14662" y="10688"/>
                  <a:pt x="14985" y="10405"/>
                  <a:pt x="15336" y="10168"/>
                </a:cubicBezTo>
                <a:cubicBezTo>
                  <a:pt x="15498" y="10027"/>
                  <a:pt x="15525" y="9838"/>
                  <a:pt x="15390" y="9649"/>
                </a:cubicBezTo>
                <a:cubicBezTo>
                  <a:pt x="15282" y="9460"/>
                  <a:pt x="15147" y="9223"/>
                  <a:pt x="15012" y="9081"/>
                </a:cubicBezTo>
                <a:cubicBezTo>
                  <a:pt x="14419" y="8372"/>
                  <a:pt x="13826" y="7711"/>
                  <a:pt x="13232" y="7049"/>
                </a:cubicBezTo>
                <a:cubicBezTo>
                  <a:pt x="12639" y="6387"/>
                  <a:pt x="12073" y="5726"/>
                  <a:pt x="11480" y="5064"/>
                </a:cubicBezTo>
                <a:cubicBezTo>
                  <a:pt x="11318" y="4733"/>
                  <a:pt x="11183" y="4686"/>
                  <a:pt x="11048" y="4591"/>
                </a:cubicBezTo>
                <a:close/>
                <a:moveTo>
                  <a:pt x="16118" y="13382"/>
                </a:moveTo>
                <a:cubicBezTo>
                  <a:pt x="16091" y="12910"/>
                  <a:pt x="16091" y="12532"/>
                  <a:pt x="16064" y="12154"/>
                </a:cubicBezTo>
                <a:cubicBezTo>
                  <a:pt x="16064" y="12059"/>
                  <a:pt x="15956" y="11917"/>
                  <a:pt x="15902" y="11917"/>
                </a:cubicBezTo>
                <a:cubicBezTo>
                  <a:pt x="15821" y="11870"/>
                  <a:pt x="15713" y="11917"/>
                  <a:pt x="15605" y="12012"/>
                </a:cubicBezTo>
                <a:cubicBezTo>
                  <a:pt x="15282" y="12201"/>
                  <a:pt x="14985" y="12390"/>
                  <a:pt x="14662" y="12579"/>
                </a:cubicBezTo>
                <a:cubicBezTo>
                  <a:pt x="13718" y="13241"/>
                  <a:pt x="12747" y="13855"/>
                  <a:pt x="11749" y="14233"/>
                </a:cubicBezTo>
                <a:cubicBezTo>
                  <a:pt x="11399" y="14375"/>
                  <a:pt x="11021" y="14470"/>
                  <a:pt x="10698" y="14706"/>
                </a:cubicBezTo>
                <a:cubicBezTo>
                  <a:pt x="9727" y="15320"/>
                  <a:pt x="8756" y="16029"/>
                  <a:pt x="7785" y="16644"/>
                </a:cubicBezTo>
                <a:cubicBezTo>
                  <a:pt x="7596" y="16786"/>
                  <a:pt x="7408" y="16833"/>
                  <a:pt x="7219" y="16975"/>
                </a:cubicBezTo>
                <a:cubicBezTo>
                  <a:pt x="7138" y="17022"/>
                  <a:pt x="7003" y="17069"/>
                  <a:pt x="6949" y="17164"/>
                </a:cubicBezTo>
                <a:cubicBezTo>
                  <a:pt x="6733" y="17684"/>
                  <a:pt x="6518" y="18251"/>
                  <a:pt x="6329" y="18818"/>
                </a:cubicBezTo>
                <a:cubicBezTo>
                  <a:pt x="6275" y="19007"/>
                  <a:pt x="6356" y="19243"/>
                  <a:pt x="6491" y="19243"/>
                </a:cubicBezTo>
                <a:cubicBezTo>
                  <a:pt x="6599" y="19243"/>
                  <a:pt x="6680" y="19291"/>
                  <a:pt x="6787" y="19243"/>
                </a:cubicBezTo>
                <a:cubicBezTo>
                  <a:pt x="7084" y="19102"/>
                  <a:pt x="7408" y="18960"/>
                  <a:pt x="7677" y="18771"/>
                </a:cubicBezTo>
                <a:cubicBezTo>
                  <a:pt x="8217" y="18440"/>
                  <a:pt x="8729" y="18109"/>
                  <a:pt x="9295" y="17967"/>
                </a:cubicBezTo>
                <a:cubicBezTo>
                  <a:pt x="10320" y="17731"/>
                  <a:pt x="11291" y="17116"/>
                  <a:pt x="12262" y="16502"/>
                </a:cubicBezTo>
                <a:cubicBezTo>
                  <a:pt x="12720" y="16218"/>
                  <a:pt x="13205" y="16029"/>
                  <a:pt x="13691" y="15793"/>
                </a:cubicBezTo>
                <a:cubicBezTo>
                  <a:pt x="14284" y="15509"/>
                  <a:pt x="14904" y="15179"/>
                  <a:pt x="15498" y="14895"/>
                </a:cubicBezTo>
                <a:cubicBezTo>
                  <a:pt x="15605" y="14848"/>
                  <a:pt x="15713" y="14753"/>
                  <a:pt x="15821" y="14611"/>
                </a:cubicBezTo>
                <a:cubicBezTo>
                  <a:pt x="15902" y="14517"/>
                  <a:pt x="15983" y="14375"/>
                  <a:pt x="16010" y="14233"/>
                </a:cubicBezTo>
                <a:cubicBezTo>
                  <a:pt x="16037" y="13950"/>
                  <a:pt x="16091" y="13572"/>
                  <a:pt x="16118" y="13382"/>
                </a:cubicBezTo>
                <a:close/>
                <a:moveTo>
                  <a:pt x="17008" y="8751"/>
                </a:moveTo>
                <a:cubicBezTo>
                  <a:pt x="17116" y="8703"/>
                  <a:pt x="17142" y="8703"/>
                  <a:pt x="17196" y="8703"/>
                </a:cubicBezTo>
                <a:cubicBezTo>
                  <a:pt x="17601" y="8467"/>
                  <a:pt x="18032" y="8372"/>
                  <a:pt x="18383" y="7900"/>
                </a:cubicBezTo>
                <a:cubicBezTo>
                  <a:pt x="18599" y="7616"/>
                  <a:pt x="18814" y="7522"/>
                  <a:pt x="19084" y="7474"/>
                </a:cubicBezTo>
                <a:cubicBezTo>
                  <a:pt x="19165" y="7474"/>
                  <a:pt x="19246" y="7474"/>
                  <a:pt x="19327" y="7427"/>
                </a:cubicBezTo>
                <a:cubicBezTo>
                  <a:pt x="19542" y="7333"/>
                  <a:pt x="19623" y="7096"/>
                  <a:pt x="19489" y="6813"/>
                </a:cubicBezTo>
                <a:cubicBezTo>
                  <a:pt x="19354" y="6482"/>
                  <a:pt x="19165" y="6151"/>
                  <a:pt x="18976" y="5867"/>
                </a:cubicBezTo>
                <a:cubicBezTo>
                  <a:pt x="18113" y="4591"/>
                  <a:pt x="17116" y="3693"/>
                  <a:pt x="16199" y="2512"/>
                </a:cubicBezTo>
                <a:cubicBezTo>
                  <a:pt x="16010" y="2275"/>
                  <a:pt x="15848" y="2275"/>
                  <a:pt x="15632" y="2417"/>
                </a:cubicBezTo>
                <a:cubicBezTo>
                  <a:pt x="15012" y="2701"/>
                  <a:pt x="14392" y="2984"/>
                  <a:pt x="13772" y="3268"/>
                </a:cubicBezTo>
                <a:cubicBezTo>
                  <a:pt x="13394" y="3410"/>
                  <a:pt x="12990" y="3551"/>
                  <a:pt x="12612" y="3740"/>
                </a:cubicBezTo>
                <a:cubicBezTo>
                  <a:pt x="12558" y="3740"/>
                  <a:pt x="12477" y="3882"/>
                  <a:pt x="12477" y="3930"/>
                </a:cubicBezTo>
                <a:cubicBezTo>
                  <a:pt x="12477" y="4024"/>
                  <a:pt x="12504" y="4166"/>
                  <a:pt x="12558" y="4213"/>
                </a:cubicBezTo>
                <a:cubicBezTo>
                  <a:pt x="12639" y="4308"/>
                  <a:pt x="12720" y="4402"/>
                  <a:pt x="12801" y="4497"/>
                </a:cubicBezTo>
                <a:cubicBezTo>
                  <a:pt x="14122" y="5820"/>
                  <a:pt x="15417" y="7191"/>
                  <a:pt x="16711" y="8609"/>
                </a:cubicBezTo>
                <a:cubicBezTo>
                  <a:pt x="16846" y="8656"/>
                  <a:pt x="16954" y="8703"/>
                  <a:pt x="17008" y="8751"/>
                </a:cubicBezTo>
                <a:close/>
                <a:moveTo>
                  <a:pt x="990" y="14422"/>
                </a:moveTo>
                <a:cubicBezTo>
                  <a:pt x="963" y="15084"/>
                  <a:pt x="1178" y="15368"/>
                  <a:pt x="1448" y="15509"/>
                </a:cubicBezTo>
                <a:cubicBezTo>
                  <a:pt x="2203" y="15982"/>
                  <a:pt x="2958" y="16455"/>
                  <a:pt x="3713" y="16833"/>
                </a:cubicBezTo>
                <a:cubicBezTo>
                  <a:pt x="4145" y="17022"/>
                  <a:pt x="4522" y="17305"/>
                  <a:pt x="4927" y="17636"/>
                </a:cubicBezTo>
                <a:cubicBezTo>
                  <a:pt x="5466" y="18109"/>
                  <a:pt x="5628" y="18345"/>
                  <a:pt x="6005" y="16927"/>
                </a:cubicBezTo>
                <a:cubicBezTo>
                  <a:pt x="6005" y="16880"/>
                  <a:pt x="6032" y="16880"/>
                  <a:pt x="6032" y="16833"/>
                </a:cubicBezTo>
                <a:cubicBezTo>
                  <a:pt x="6167" y="16313"/>
                  <a:pt x="6140" y="16029"/>
                  <a:pt x="5898" y="15698"/>
                </a:cubicBezTo>
                <a:cubicBezTo>
                  <a:pt x="5601" y="15273"/>
                  <a:pt x="5277" y="14848"/>
                  <a:pt x="4954" y="14470"/>
                </a:cubicBezTo>
                <a:cubicBezTo>
                  <a:pt x="4280" y="13666"/>
                  <a:pt x="3578" y="12863"/>
                  <a:pt x="2904" y="12059"/>
                </a:cubicBezTo>
                <a:cubicBezTo>
                  <a:pt x="2527" y="11634"/>
                  <a:pt x="2149" y="11208"/>
                  <a:pt x="1745" y="10877"/>
                </a:cubicBezTo>
                <a:cubicBezTo>
                  <a:pt x="1475" y="10641"/>
                  <a:pt x="1340" y="10830"/>
                  <a:pt x="1286" y="11350"/>
                </a:cubicBezTo>
                <a:cubicBezTo>
                  <a:pt x="1232" y="11917"/>
                  <a:pt x="1178" y="12484"/>
                  <a:pt x="1125" y="13052"/>
                </a:cubicBezTo>
                <a:cubicBezTo>
                  <a:pt x="1071" y="13477"/>
                  <a:pt x="1017" y="13997"/>
                  <a:pt x="990" y="14422"/>
                </a:cubicBezTo>
                <a:close/>
                <a:moveTo>
                  <a:pt x="20621" y="10263"/>
                </a:moveTo>
                <a:cubicBezTo>
                  <a:pt x="20621" y="10263"/>
                  <a:pt x="20621" y="10263"/>
                  <a:pt x="20621" y="10263"/>
                </a:cubicBezTo>
                <a:cubicBezTo>
                  <a:pt x="20621" y="10168"/>
                  <a:pt x="20621" y="10074"/>
                  <a:pt x="20621" y="9979"/>
                </a:cubicBezTo>
                <a:cubicBezTo>
                  <a:pt x="20621" y="8751"/>
                  <a:pt x="20594" y="8751"/>
                  <a:pt x="19947" y="9223"/>
                </a:cubicBezTo>
                <a:cubicBezTo>
                  <a:pt x="19462" y="9601"/>
                  <a:pt x="18976" y="9979"/>
                  <a:pt x="18464" y="10168"/>
                </a:cubicBezTo>
                <a:cubicBezTo>
                  <a:pt x="18221" y="10263"/>
                  <a:pt x="17978" y="10405"/>
                  <a:pt x="17763" y="10547"/>
                </a:cubicBezTo>
                <a:cubicBezTo>
                  <a:pt x="17547" y="10641"/>
                  <a:pt x="17439" y="10925"/>
                  <a:pt x="17385" y="11303"/>
                </a:cubicBezTo>
                <a:cubicBezTo>
                  <a:pt x="17304" y="12012"/>
                  <a:pt x="17304" y="12673"/>
                  <a:pt x="17385" y="13382"/>
                </a:cubicBezTo>
                <a:cubicBezTo>
                  <a:pt x="17412" y="13619"/>
                  <a:pt x="17520" y="13761"/>
                  <a:pt x="17628" y="13619"/>
                </a:cubicBezTo>
                <a:cubicBezTo>
                  <a:pt x="18140" y="13241"/>
                  <a:pt x="18680" y="12910"/>
                  <a:pt x="19165" y="12390"/>
                </a:cubicBezTo>
                <a:cubicBezTo>
                  <a:pt x="19516" y="12012"/>
                  <a:pt x="19866" y="11775"/>
                  <a:pt x="20271" y="11775"/>
                </a:cubicBezTo>
                <a:cubicBezTo>
                  <a:pt x="20513" y="11775"/>
                  <a:pt x="20594" y="11586"/>
                  <a:pt x="20621" y="11161"/>
                </a:cubicBezTo>
                <a:cubicBezTo>
                  <a:pt x="20648" y="10925"/>
                  <a:pt x="20621" y="10594"/>
                  <a:pt x="20621" y="1026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AED464E-9381-D94B-9F73-DF273496FBCC}"/>
              </a:ext>
            </a:extLst>
          </p:cNvPr>
          <p:cNvSpPr/>
          <p:nvPr userDrawn="1"/>
        </p:nvSpPr>
        <p:spPr>
          <a:xfrm>
            <a:off x="-1563" y="1871871"/>
            <a:ext cx="407366" cy="783485"/>
          </a:xfrm>
          <a:custGeom>
            <a:avLst/>
            <a:gdLst>
              <a:gd name="connsiteX0" fmla="*/ 252548 w 407366"/>
              <a:gd name="connsiteY0" fmla="*/ 584393 h 783485"/>
              <a:gd name="connsiteX1" fmla="*/ 208912 w 407366"/>
              <a:gd name="connsiteY1" fmla="*/ 591665 h 783485"/>
              <a:gd name="connsiteX2" fmla="*/ 190726 w 407366"/>
              <a:gd name="connsiteY2" fmla="*/ 617120 h 783485"/>
              <a:gd name="connsiteX3" fmla="*/ 224664 w 407366"/>
              <a:gd name="connsiteY3" fmla="*/ 641374 h 783485"/>
              <a:gd name="connsiteX4" fmla="*/ 259809 w 407366"/>
              <a:gd name="connsiteY4" fmla="*/ 592865 h 783485"/>
              <a:gd name="connsiteX5" fmla="*/ 252548 w 407366"/>
              <a:gd name="connsiteY5" fmla="*/ 584393 h 783485"/>
              <a:gd name="connsiteX6" fmla="*/ 298596 w 407366"/>
              <a:gd name="connsiteY6" fmla="*/ 532284 h 783485"/>
              <a:gd name="connsiteX7" fmla="*/ 280410 w 407366"/>
              <a:gd name="connsiteY7" fmla="*/ 540757 h 783485"/>
              <a:gd name="connsiteX8" fmla="*/ 286486 w 407366"/>
              <a:gd name="connsiteY8" fmla="*/ 558939 h 783485"/>
              <a:gd name="connsiteX9" fmla="*/ 299803 w 407366"/>
              <a:gd name="connsiteY9" fmla="*/ 571048 h 783485"/>
              <a:gd name="connsiteX10" fmla="*/ 310728 w 407366"/>
              <a:gd name="connsiteY10" fmla="*/ 605011 h 783485"/>
              <a:gd name="connsiteX11" fmla="*/ 303445 w 407366"/>
              <a:gd name="connsiteY11" fmla="*/ 635301 h 783485"/>
              <a:gd name="connsiteX12" fmla="*/ 269506 w 407366"/>
              <a:gd name="connsiteY12" fmla="*/ 675301 h 783485"/>
              <a:gd name="connsiteX13" fmla="*/ 223457 w 407366"/>
              <a:gd name="connsiteY13" fmla="*/ 692282 h 783485"/>
              <a:gd name="connsiteX14" fmla="*/ 189519 w 407366"/>
              <a:gd name="connsiteY14" fmla="*/ 689846 h 783485"/>
              <a:gd name="connsiteX15" fmla="*/ 156787 w 407366"/>
              <a:gd name="connsiteY15" fmla="*/ 660755 h 783485"/>
              <a:gd name="connsiteX16" fmla="*/ 142242 w 407366"/>
              <a:gd name="connsiteY16" fmla="*/ 613483 h 783485"/>
              <a:gd name="connsiteX17" fmla="*/ 143449 w 407366"/>
              <a:gd name="connsiteY17" fmla="*/ 600138 h 783485"/>
              <a:gd name="connsiteX18" fmla="*/ 136187 w 407366"/>
              <a:gd name="connsiteY18" fmla="*/ 585593 h 783485"/>
              <a:gd name="connsiteX19" fmla="*/ 122848 w 407366"/>
              <a:gd name="connsiteY19" fmla="*/ 595302 h 783485"/>
              <a:gd name="connsiteX20" fmla="*/ 109510 w 407366"/>
              <a:gd name="connsiteY20" fmla="*/ 645010 h 783485"/>
              <a:gd name="connsiteX21" fmla="*/ 120413 w 407366"/>
              <a:gd name="connsiteY21" fmla="*/ 701955 h 783485"/>
              <a:gd name="connsiteX22" fmla="*/ 165277 w 407366"/>
              <a:gd name="connsiteY22" fmla="*/ 739555 h 783485"/>
              <a:gd name="connsiteX23" fmla="*/ 218609 w 407366"/>
              <a:gd name="connsiteY23" fmla="*/ 738318 h 783485"/>
              <a:gd name="connsiteX24" fmla="*/ 298596 w 407366"/>
              <a:gd name="connsiteY24" fmla="*/ 704391 h 783485"/>
              <a:gd name="connsiteX25" fmla="*/ 325273 w 407366"/>
              <a:gd name="connsiteY25" fmla="*/ 682573 h 783485"/>
              <a:gd name="connsiteX26" fmla="*/ 355570 w 407366"/>
              <a:gd name="connsiteY26" fmla="*/ 613483 h 783485"/>
              <a:gd name="connsiteX27" fmla="*/ 355570 w 407366"/>
              <a:gd name="connsiteY27" fmla="*/ 591665 h 783485"/>
              <a:gd name="connsiteX28" fmla="*/ 326480 w 407366"/>
              <a:gd name="connsiteY28" fmla="*/ 543193 h 783485"/>
              <a:gd name="connsiteX29" fmla="*/ 298596 w 407366"/>
              <a:gd name="connsiteY29" fmla="*/ 532284 h 783485"/>
              <a:gd name="connsiteX30" fmla="*/ 172539 w 407366"/>
              <a:gd name="connsiteY30" fmla="*/ 48654 h 783485"/>
              <a:gd name="connsiteX31" fmla="*/ 91323 w 407366"/>
              <a:gd name="connsiteY31" fmla="*/ 69236 h 783485"/>
              <a:gd name="connsiteX32" fmla="*/ 45274 w 407366"/>
              <a:gd name="connsiteY32" fmla="*/ 97126 h 783485"/>
              <a:gd name="connsiteX33" fmla="*/ 1639 w 407366"/>
              <a:gd name="connsiteY33" fmla="*/ 171053 h 783485"/>
              <a:gd name="connsiteX34" fmla="*/ 8901 w 407366"/>
              <a:gd name="connsiteY34" fmla="*/ 200143 h 783485"/>
              <a:gd name="connsiteX35" fmla="*/ 34371 w 407366"/>
              <a:gd name="connsiteY35" fmla="*/ 203779 h 783485"/>
              <a:gd name="connsiteX36" fmla="*/ 48916 w 407366"/>
              <a:gd name="connsiteY36" fmla="*/ 188034 h 783485"/>
              <a:gd name="connsiteX37" fmla="*/ 113152 w 407366"/>
              <a:gd name="connsiteY37" fmla="*/ 111671 h 783485"/>
              <a:gd name="connsiteX38" fmla="*/ 191932 w 407366"/>
              <a:gd name="connsiteY38" fmla="*/ 106835 h 783485"/>
              <a:gd name="connsiteX39" fmla="*/ 252548 w 407366"/>
              <a:gd name="connsiteY39" fmla="*/ 148035 h 783485"/>
              <a:gd name="connsiteX40" fmla="*/ 275561 w 407366"/>
              <a:gd name="connsiteY40" fmla="*/ 237743 h 783485"/>
              <a:gd name="connsiteX41" fmla="*/ 212532 w 407366"/>
              <a:gd name="connsiteY41" fmla="*/ 320142 h 783485"/>
              <a:gd name="connsiteX42" fmla="*/ 205271 w 407366"/>
              <a:gd name="connsiteY42" fmla="*/ 325014 h 783485"/>
              <a:gd name="connsiteX43" fmla="*/ 179822 w 407366"/>
              <a:gd name="connsiteY43" fmla="*/ 358941 h 783485"/>
              <a:gd name="connsiteX44" fmla="*/ 167690 w 407366"/>
              <a:gd name="connsiteY44" fmla="*/ 429231 h 783485"/>
              <a:gd name="connsiteX45" fmla="*/ 172539 w 407366"/>
              <a:gd name="connsiteY45" fmla="*/ 520139 h 783485"/>
              <a:gd name="connsiteX46" fmla="*/ 205271 w 407366"/>
              <a:gd name="connsiteY46" fmla="*/ 543193 h 783485"/>
              <a:gd name="connsiteX47" fmla="*/ 222229 w 407366"/>
              <a:gd name="connsiteY47" fmla="*/ 527412 h 783485"/>
              <a:gd name="connsiteX48" fmla="*/ 225871 w 407366"/>
              <a:gd name="connsiteY48" fmla="*/ 454685 h 783485"/>
              <a:gd name="connsiteX49" fmla="*/ 227077 w 407366"/>
              <a:gd name="connsiteY49" fmla="*/ 392868 h 783485"/>
              <a:gd name="connsiteX50" fmla="*/ 235568 w 407366"/>
              <a:gd name="connsiteY50" fmla="*/ 373486 h 783485"/>
              <a:gd name="connsiteX51" fmla="*/ 259809 w 407366"/>
              <a:gd name="connsiteY51" fmla="*/ 354105 h 783485"/>
              <a:gd name="connsiteX52" fmla="*/ 298596 w 407366"/>
              <a:gd name="connsiteY52" fmla="*/ 328651 h 783485"/>
              <a:gd name="connsiteX53" fmla="*/ 349515 w 407366"/>
              <a:gd name="connsiteY53" fmla="*/ 251052 h 783485"/>
              <a:gd name="connsiteX54" fmla="*/ 350722 w 407366"/>
              <a:gd name="connsiteY54" fmla="*/ 246215 h 783485"/>
              <a:gd name="connsiteX55" fmla="*/ 349515 w 407366"/>
              <a:gd name="connsiteY55" fmla="*/ 183198 h 783485"/>
              <a:gd name="connsiteX56" fmla="*/ 288900 w 407366"/>
              <a:gd name="connsiteY56" fmla="*/ 87417 h 783485"/>
              <a:gd name="connsiteX57" fmla="*/ 279203 w 407366"/>
              <a:gd name="connsiteY57" fmla="*/ 78945 h 783485"/>
              <a:gd name="connsiteX58" fmla="*/ 264658 w 407366"/>
              <a:gd name="connsiteY58" fmla="*/ 69236 h 783485"/>
              <a:gd name="connsiteX59" fmla="*/ 218609 w 407366"/>
              <a:gd name="connsiteY59" fmla="*/ 53490 h 783485"/>
              <a:gd name="connsiteX60" fmla="*/ 172539 w 407366"/>
              <a:gd name="connsiteY60" fmla="*/ 48654 h 783485"/>
              <a:gd name="connsiteX61" fmla="*/ 147090 w 407366"/>
              <a:gd name="connsiteY61" fmla="*/ 146 h 783485"/>
              <a:gd name="connsiteX62" fmla="*/ 268299 w 407366"/>
              <a:gd name="connsiteY62" fmla="*/ 23200 h 783485"/>
              <a:gd name="connsiteX63" fmla="*/ 284051 w 407366"/>
              <a:gd name="connsiteY63" fmla="*/ 31673 h 783485"/>
              <a:gd name="connsiteX64" fmla="*/ 360418 w 407366"/>
              <a:gd name="connsiteY64" fmla="*/ 98326 h 783485"/>
              <a:gd name="connsiteX65" fmla="*/ 372528 w 407366"/>
              <a:gd name="connsiteY65" fmla="*/ 120144 h 783485"/>
              <a:gd name="connsiteX66" fmla="*/ 395564 w 407366"/>
              <a:gd name="connsiteY66" fmla="*/ 171053 h 783485"/>
              <a:gd name="connsiteX67" fmla="*/ 405260 w 407366"/>
              <a:gd name="connsiteY67" fmla="*/ 242579 h 783485"/>
              <a:gd name="connsiteX68" fmla="*/ 381019 w 407366"/>
              <a:gd name="connsiteY68" fmla="*/ 314105 h 783485"/>
              <a:gd name="connsiteX69" fmla="*/ 372528 w 407366"/>
              <a:gd name="connsiteY69" fmla="*/ 325014 h 783485"/>
              <a:gd name="connsiteX70" fmla="*/ 341025 w 407366"/>
              <a:gd name="connsiteY70" fmla="*/ 362577 h 783485"/>
              <a:gd name="connsiteX71" fmla="*/ 322838 w 407366"/>
              <a:gd name="connsiteY71" fmla="*/ 375923 h 783485"/>
              <a:gd name="connsiteX72" fmla="*/ 294955 w 407366"/>
              <a:gd name="connsiteY72" fmla="*/ 390468 h 783485"/>
              <a:gd name="connsiteX73" fmla="*/ 271919 w 407366"/>
              <a:gd name="connsiteY73" fmla="*/ 428031 h 783485"/>
              <a:gd name="connsiteX74" fmla="*/ 271919 w 407366"/>
              <a:gd name="connsiteY74" fmla="*/ 465594 h 783485"/>
              <a:gd name="connsiteX75" fmla="*/ 287693 w 407366"/>
              <a:gd name="connsiteY75" fmla="*/ 483776 h 783485"/>
              <a:gd name="connsiteX76" fmla="*/ 322838 w 407366"/>
              <a:gd name="connsiteY76" fmla="*/ 492285 h 783485"/>
              <a:gd name="connsiteX77" fmla="*/ 353135 w 407366"/>
              <a:gd name="connsiteY77" fmla="*/ 510466 h 783485"/>
              <a:gd name="connsiteX78" fmla="*/ 395564 w 407366"/>
              <a:gd name="connsiteY78" fmla="*/ 575920 h 783485"/>
              <a:gd name="connsiteX79" fmla="*/ 399205 w 407366"/>
              <a:gd name="connsiteY79" fmla="*/ 613483 h 783485"/>
              <a:gd name="connsiteX80" fmla="*/ 379812 w 407366"/>
              <a:gd name="connsiteY80" fmla="*/ 681373 h 783485"/>
              <a:gd name="connsiteX81" fmla="*/ 315555 w 407366"/>
              <a:gd name="connsiteY81" fmla="*/ 749227 h 783485"/>
              <a:gd name="connsiteX82" fmla="*/ 273148 w 407366"/>
              <a:gd name="connsiteY82" fmla="*/ 768645 h 783485"/>
              <a:gd name="connsiteX83" fmla="*/ 234361 w 407366"/>
              <a:gd name="connsiteY83" fmla="*/ 778318 h 783485"/>
              <a:gd name="connsiteX84" fmla="*/ 189497 w 407366"/>
              <a:gd name="connsiteY84" fmla="*/ 783190 h 783485"/>
              <a:gd name="connsiteX85" fmla="*/ 170104 w 407366"/>
              <a:gd name="connsiteY85" fmla="*/ 781954 h 783485"/>
              <a:gd name="connsiteX86" fmla="*/ 98606 w 407366"/>
              <a:gd name="connsiteY86" fmla="*/ 746827 h 783485"/>
              <a:gd name="connsiteX87" fmla="*/ 71930 w 407366"/>
              <a:gd name="connsiteY87" fmla="*/ 694682 h 783485"/>
              <a:gd name="connsiteX88" fmla="*/ 64668 w 407366"/>
              <a:gd name="connsiteY88" fmla="*/ 635301 h 783485"/>
              <a:gd name="connsiteX89" fmla="*/ 65874 w 407366"/>
              <a:gd name="connsiteY89" fmla="*/ 636501 h 783485"/>
              <a:gd name="connsiteX90" fmla="*/ 65874 w 407366"/>
              <a:gd name="connsiteY90" fmla="*/ 618320 h 783485"/>
              <a:gd name="connsiteX91" fmla="*/ 96172 w 407366"/>
              <a:gd name="connsiteY91" fmla="*/ 540757 h 783485"/>
              <a:gd name="connsiteX92" fmla="*/ 114358 w 407366"/>
              <a:gd name="connsiteY92" fmla="*/ 527412 h 783485"/>
              <a:gd name="connsiteX93" fmla="*/ 127697 w 407366"/>
              <a:gd name="connsiteY93" fmla="*/ 504394 h 783485"/>
              <a:gd name="connsiteX94" fmla="*/ 125262 w 407366"/>
              <a:gd name="connsiteY94" fmla="*/ 377123 h 783485"/>
              <a:gd name="connsiteX95" fmla="*/ 124055 w 407366"/>
              <a:gd name="connsiteY95" fmla="*/ 363777 h 783485"/>
              <a:gd name="connsiteX96" fmla="*/ 125262 w 407366"/>
              <a:gd name="connsiteY96" fmla="*/ 301960 h 783485"/>
              <a:gd name="connsiteX97" fmla="*/ 153145 w 407366"/>
              <a:gd name="connsiteY97" fmla="*/ 274106 h 783485"/>
              <a:gd name="connsiteX98" fmla="*/ 199216 w 407366"/>
              <a:gd name="connsiteY98" fmla="*/ 257124 h 783485"/>
              <a:gd name="connsiteX99" fmla="*/ 230719 w 407366"/>
              <a:gd name="connsiteY99" fmla="*/ 186834 h 783485"/>
              <a:gd name="connsiteX100" fmla="*/ 225871 w 407366"/>
              <a:gd name="connsiteY100" fmla="*/ 174689 h 783485"/>
              <a:gd name="connsiteX101" fmla="*/ 139807 w 407366"/>
              <a:gd name="connsiteY101" fmla="*/ 144398 h 783485"/>
              <a:gd name="connsiteX102" fmla="*/ 105868 w 407366"/>
              <a:gd name="connsiteY102" fmla="*/ 171053 h 783485"/>
              <a:gd name="connsiteX103" fmla="*/ 82855 w 407366"/>
              <a:gd name="connsiteY103" fmla="*/ 220761 h 783485"/>
              <a:gd name="connsiteX104" fmla="*/ 62233 w 407366"/>
              <a:gd name="connsiteY104" fmla="*/ 242579 h 783485"/>
              <a:gd name="connsiteX105" fmla="*/ 15883 w 407366"/>
              <a:gd name="connsiteY105" fmla="*/ 242724 h 783485"/>
              <a:gd name="connsiteX106" fmla="*/ 1563 w 407366"/>
              <a:gd name="connsiteY106" fmla="*/ 238387 h 783485"/>
              <a:gd name="connsiteX107" fmla="*/ 1563 w 407366"/>
              <a:gd name="connsiteY107" fmla="*/ 71790 h 783485"/>
              <a:gd name="connsiteX108" fmla="*/ 39219 w 407366"/>
              <a:gd name="connsiteY108" fmla="*/ 37745 h 783485"/>
              <a:gd name="connsiteX109" fmla="*/ 111945 w 407366"/>
              <a:gd name="connsiteY109" fmla="*/ 6218 h 783485"/>
              <a:gd name="connsiteX110" fmla="*/ 147090 w 407366"/>
              <a:gd name="connsiteY110" fmla="*/ 146 h 7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07366" h="783485">
                <a:moveTo>
                  <a:pt x="252548" y="584393"/>
                </a:moveTo>
                <a:cubicBezTo>
                  <a:pt x="238003" y="586829"/>
                  <a:pt x="223457" y="588029"/>
                  <a:pt x="208912" y="591665"/>
                </a:cubicBezTo>
                <a:cubicBezTo>
                  <a:pt x="195574" y="595302"/>
                  <a:pt x="190726" y="601374"/>
                  <a:pt x="190726" y="617120"/>
                </a:cubicBezTo>
                <a:cubicBezTo>
                  <a:pt x="190726" y="641374"/>
                  <a:pt x="202836" y="649846"/>
                  <a:pt x="224664" y="641374"/>
                </a:cubicBezTo>
                <a:cubicBezTo>
                  <a:pt x="246471" y="632865"/>
                  <a:pt x="253754" y="613483"/>
                  <a:pt x="259809" y="592865"/>
                </a:cubicBezTo>
                <a:cubicBezTo>
                  <a:pt x="261016" y="588029"/>
                  <a:pt x="258603" y="583193"/>
                  <a:pt x="252548" y="584393"/>
                </a:cubicBezTo>
                <a:close/>
                <a:moveTo>
                  <a:pt x="298596" y="532284"/>
                </a:moveTo>
                <a:cubicBezTo>
                  <a:pt x="291335" y="532284"/>
                  <a:pt x="282845" y="532284"/>
                  <a:pt x="280410" y="540757"/>
                </a:cubicBezTo>
                <a:cubicBezTo>
                  <a:pt x="277996" y="548030"/>
                  <a:pt x="281638" y="554102"/>
                  <a:pt x="286486" y="558939"/>
                </a:cubicBezTo>
                <a:cubicBezTo>
                  <a:pt x="290106" y="562575"/>
                  <a:pt x="294955" y="567411"/>
                  <a:pt x="299803" y="571048"/>
                </a:cubicBezTo>
                <a:cubicBezTo>
                  <a:pt x="310728" y="579556"/>
                  <a:pt x="314348" y="590465"/>
                  <a:pt x="310728" y="605011"/>
                </a:cubicBezTo>
                <a:cubicBezTo>
                  <a:pt x="308293" y="614683"/>
                  <a:pt x="305880" y="625592"/>
                  <a:pt x="303445" y="635301"/>
                </a:cubicBezTo>
                <a:cubicBezTo>
                  <a:pt x="298596" y="654683"/>
                  <a:pt x="288900" y="669228"/>
                  <a:pt x="269506" y="675301"/>
                </a:cubicBezTo>
                <a:cubicBezTo>
                  <a:pt x="253754" y="680137"/>
                  <a:pt x="239209" y="687410"/>
                  <a:pt x="223457" y="692282"/>
                </a:cubicBezTo>
                <a:cubicBezTo>
                  <a:pt x="211326" y="695919"/>
                  <a:pt x="199216" y="697119"/>
                  <a:pt x="189519" y="689846"/>
                </a:cubicBezTo>
                <a:cubicBezTo>
                  <a:pt x="177387" y="681373"/>
                  <a:pt x="165277" y="671664"/>
                  <a:pt x="156787" y="660755"/>
                </a:cubicBezTo>
                <a:cubicBezTo>
                  <a:pt x="145883" y="647410"/>
                  <a:pt x="139807" y="631665"/>
                  <a:pt x="142242" y="613483"/>
                </a:cubicBezTo>
                <a:cubicBezTo>
                  <a:pt x="142242" y="608647"/>
                  <a:pt x="143449" y="605011"/>
                  <a:pt x="143449" y="600138"/>
                </a:cubicBezTo>
                <a:cubicBezTo>
                  <a:pt x="143449" y="594102"/>
                  <a:pt x="142242" y="588029"/>
                  <a:pt x="136187" y="585593"/>
                </a:cubicBezTo>
                <a:cubicBezTo>
                  <a:pt x="128903" y="583193"/>
                  <a:pt x="126490" y="590465"/>
                  <a:pt x="122848" y="595302"/>
                </a:cubicBezTo>
                <a:cubicBezTo>
                  <a:pt x="109510" y="608647"/>
                  <a:pt x="109510" y="625592"/>
                  <a:pt x="109510" y="645010"/>
                </a:cubicBezTo>
                <a:cubicBezTo>
                  <a:pt x="108303" y="663192"/>
                  <a:pt x="114358" y="682573"/>
                  <a:pt x="120413" y="701955"/>
                </a:cubicBezTo>
                <a:cubicBezTo>
                  <a:pt x="127697" y="725009"/>
                  <a:pt x="143449" y="735918"/>
                  <a:pt x="165277" y="739555"/>
                </a:cubicBezTo>
                <a:cubicBezTo>
                  <a:pt x="183442" y="741955"/>
                  <a:pt x="200422" y="741955"/>
                  <a:pt x="218609" y="738318"/>
                </a:cubicBezTo>
                <a:cubicBezTo>
                  <a:pt x="247699" y="732282"/>
                  <a:pt x="273148" y="718937"/>
                  <a:pt x="298596" y="704391"/>
                </a:cubicBezTo>
                <a:cubicBezTo>
                  <a:pt x="308293" y="698319"/>
                  <a:pt x="319196" y="691046"/>
                  <a:pt x="325273" y="682573"/>
                </a:cubicBezTo>
                <a:cubicBezTo>
                  <a:pt x="338590" y="661956"/>
                  <a:pt x="350722" y="638938"/>
                  <a:pt x="355570" y="613483"/>
                </a:cubicBezTo>
                <a:cubicBezTo>
                  <a:pt x="356777" y="606211"/>
                  <a:pt x="356777" y="598938"/>
                  <a:pt x="355570" y="591665"/>
                </a:cubicBezTo>
                <a:cubicBezTo>
                  <a:pt x="350722" y="572284"/>
                  <a:pt x="339818" y="556502"/>
                  <a:pt x="326480" y="543193"/>
                </a:cubicBezTo>
                <a:cubicBezTo>
                  <a:pt x="319196" y="535921"/>
                  <a:pt x="309500" y="531048"/>
                  <a:pt x="298596" y="532284"/>
                </a:cubicBezTo>
                <a:close/>
                <a:moveTo>
                  <a:pt x="172539" y="48654"/>
                </a:moveTo>
                <a:cubicBezTo>
                  <a:pt x="144655" y="51054"/>
                  <a:pt x="116793" y="54690"/>
                  <a:pt x="91323" y="69236"/>
                </a:cubicBezTo>
                <a:cubicBezTo>
                  <a:pt x="75571" y="77745"/>
                  <a:pt x="58613" y="85017"/>
                  <a:pt x="45274" y="97126"/>
                </a:cubicBezTo>
                <a:cubicBezTo>
                  <a:pt x="23446" y="117744"/>
                  <a:pt x="11336" y="144398"/>
                  <a:pt x="1639" y="171053"/>
                </a:cubicBezTo>
                <a:cubicBezTo>
                  <a:pt x="-2003" y="180762"/>
                  <a:pt x="432" y="191670"/>
                  <a:pt x="8901" y="200143"/>
                </a:cubicBezTo>
                <a:cubicBezTo>
                  <a:pt x="16184" y="206216"/>
                  <a:pt x="24674" y="207416"/>
                  <a:pt x="34371" y="203779"/>
                </a:cubicBezTo>
                <a:cubicBezTo>
                  <a:pt x="41633" y="201379"/>
                  <a:pt x="46481" y="195307"/>
                  <a:pt x="48916" y="188034"/>
                </a:cubicBezTo>
                <a:cubicBezTo>
                  <a:pt x="58613" y="152871"/>
                  <a:pt x="85268" y="131053"/>
                  <a:pt x="113152" y="111671"/>
                </a:cubicBezTo>
                <a:cubicBezTo>
                  <a:pt x="126490" y="101963"/>
                  <a:pt x="176180" y="100763"/>
                  <a:pt x="191932" y="106835"/>
                </a:cubicBezTo>
                <a:cubicBezTo>
                  <a:pt x="214967" y="116508"/>
                  <a:pt x="235568" y="129853"/>
                  <a:pt x="252548" y="148035"/>
                </a:cubicBezTo>
                <a:cubicBezTo>
                  <a:pt x="277996" y="173489"/>
                  <a:pt x="286486" y="203779"/>
                  <a:pt x="275561" y="237743"/>
                </a:cubicBezTo>
                <a:cubicBezTo>
                  <a:pt x="264658" y="272869"/>
                  <a:pt x="246471" y="303196"/>
                  <a:pt x="212532" y="320142"/>
                </a:cubicBezTo>
                <a:cubicBezTo>
                  <a:pt x="210119" y="321378"/>
                  <a:pt x="207684" y="323778"/>
                  <a:pt x="205271" y="325014"/>
                </a:cubicBezTo>
                <a:cubicBezTo>
                  <a:pt x="190726" y="332287"/>
                  <a:pt x="183442" y="344396"/>
                  <a:pt x="179822" y="358941"/>
                </a:cubicBezTo>
                <a:cubicBezTo>
                  <a:pt x="171332" y="381959"/>
                  <a:pt x="165277" y="405013"/>
                  <a:pt x="167690" y="429231"/>
                </a:cubicBezTo>
                <a:cubicBezTo>
                  <a:pt x="168897" y="459558"/>
                  <a:pt x="171332" y="489848"/>
                  <a:pt x="172539" y="520139"/>
                </a:cubicBezTo>
                <a:cubicBezTo>
                  <a:pt x="173745" y="548030"/>
                  <a:pt x="177387" y="550466"/>
                  <a:pt x="205271" y="543193"/>
                </a:cubicBezTo>
                <a:cubicBezTo>
                  <a:pt x="214967" y="540757"/>
                  <a:pt x="218609" y="535921"/>
                  <a:pt x="222229" y="527412"/>
                </a:cubicBezTo>
                <a:cubicBezTo>
                  <a:pt x="233154" y="503194"/>
                  <a:pt x="228306" y="478940"/>
                  <a:pt x="225871" y="454685"/>
                </a:cubicBezTo>
                <a:cubicBezTo>
                  <a:pt x="223457" y="434104"/>
                  <a:pt x="225871" y="413486"/>
                  <a:pt x="227077" y="392868"/>
                </a:cubicBezTo>
                <a:cubicBezTo>
                  <a:pt x="227077" y="385595"/>
                  <a:pt x="230719" y="378323"/>
                  <a:pt x="235568" y="373486"/>
                </a:cubicBezTo>
                <a:cubicBezTo>
                  <a:pt x="242851" y="366214"/>
                  <a:pt x="251319" y="358941"/>
                  <a:pt x="259809" y="354105"/>
                </a:cubicBezTo>
                <a:cubicBezTo>
                  <a:pt x="271941" y="345596"/>
                  <a:pt x="286486" y="337123"/>
                  <a:pt x="298596" y="328651"/>
                </a:cubicBezTo>
                <a:cubicBezTo>
                  <a:pt x="325273" y="309233"/>
                  <a:pt x="347080" y="286215"/>
                  <a:pt x="349515" y="251052"/>
                </a:cubicBezTo>
                <a:cubicBezTo>
                  <a:pt x="349515" y="249852"/>
                  <a:pt x="349515" y="248652"/>
                  <a:pt x="350722" y="246215"/>
                </a:cubicBezTo>
                <a:cubicBezTo>
                  <a:pt x="357983" y="225598"/>
                  <a:pt x="356777" y="205016"/>
                  <a:pt x="349515" y="183198"/>
                </a:cubicBezTo>
                <a:cubicBezTo>
                  <a:pt x="336177" y="145598"/>
                  <a:pt x="321631" y="111671"/>
                  <a:pt x="288900" y="87417"/>
                </a:cubicBezTo>
                <a:cubicBezTo>
                  <a:pt x="285258" y="85017"/>
                  <a:pt x="282845" y="81381"/>
                  <a:pt x="279203" y="78945"/>
                </a:cubicBezTo>
                <a:cubicBezTo>
                  <a:pt x="274354" y="75308"/>
                  <a:pt x="269506" y="71672"/>
                  <a:pt x="264658" y="69236"/>
                </a:cubicBezTo>
                <a:cubicBezTo>
                  <a:pt x="248906" y="63199"/>
                  <a:pt x="234361" y="57127"/>
                  <a:pt x="218609" y="53490"/>
                </a:cubicBezTo>
                <a:cubicBezTo>
                  <a:pt x="204064" y="49854"/>
                  <a:pt x="187084" y="47418"/>
                  <a:pt x="172539" y="48654"/>
                </a:cubicBezTo>
                <a:close/>
                <a:moveTo>
                  <a:pt x="147090" y="146"/>
                </a:moveTo>
                <a:cubicBezTo>
                  <a:pt x="189519" y="-1054"/>
                  <a:pt x="230719" y="5018"/>
                  <a:pt x="268299" y="23200"/>
                </a:cubicBezTo>
                <a:cubicBezTo>
                  <a:pt x="273148" y="25600"/>
                  <a:pt x="279203" y="28036"/>
                  <a:pt x="284051" y="31673"/>
                </a:cubicBezTo>
                <a:cubicBezTo>
                  <a:pt x="311935" y="51054"/>
                  <a:pt x="339818" y="70472"/>
                  <a:pt x="360418" y="98326"/>
                </a:cubicBezTo>
                <a:cubicBezTo>
                  <a:pt x="365267" y="104399"/>
                  <a:pt x="368908" y="112871"/>
                  <a:pt x="372528" y="120144"/>
                </a:cubicBezTo>
                <a:cubicBezTo>
                  <a:pt x="379812" y="137126"/>
                  <a:pt x="387074" y="154107"/>
                  <a:pt x="395564" y="171053"/>
                </a:cubicBezTo>
                <a:cubicBezTo>
                  <a:pt x="406467" y="194107"/>
                  <a:pt x="410109" y="217125"/>
                  <a:pt x="405260" y="242579"/>
                </a:cubicBezTo>
                <a:cubicBezTo>
                  <a:pt x="400412" y="268033"/>
                  <a:pt x="389509" y="291051"/>
                  <a:pt x="381019" y="314105"/>
                </a:cubicBezTo>
                <a:cubicBezTo>
                  <a:pt x="379812" y="317742"/>
                  <a:pt x="376170" y="321378"/>
                  <a:pt x="372528" y="325014"/>
                </a:cubicBezTo>
                <a:cubicBezTo>
                  <a:pt x="361625" y="337123"/>
                  <a:pt x="351928" y="350468"/>
                  <a:pt x="341025" y="362577"/>
                </a:cubicBezTo>
                <a:cubicBezTo>
                  <a:pt x="336177" y="367414"/>
                  <a:pt x="330100" y="372287"/>
                  <a:pt x="322838" y="375923"/>
                </a:cubicBezTo>
                <a:cubicBezTo>
                  <a:pt x="314348" y="380759"/>
                  <a:pt x="304651" y="385595"/>
                  <a:pt x="294955" y="390468"/>
                </a:cubicBezTo>
                <a:cubicBezTo>
                  <a:pt x="280410" y="398941"/>
                  <a:pt x="271919" y="412286"/>
                  <a:pt x="271919" y="428031"/>
                </a:cubicBezTo>
                <a:cubicBezTo>
                  <a:pt x="271919" y="440140"/>
                  <a:pt x="270713" y="453485"/>
                  <a:pt x="271919" y="465594"/>
                </a:cubicBezTo>
                <a:cubicBezTo>
                  <a:pt x="271919" y="477740"/>
                  <a:pt x="274354" y="480140"/>
                  <a:pt x="287693" y="483776"/>
                </a:cubicBezTo>
                <a:cubicBezTo>
                  <a:pt x="299803" y="486212"/>
                  <a:pt x="310706" y="489848"/>
                  <a:pt x="322838" y="492285"/>
                </a:cubicBezTo>
                <a:cubicBezTo>
                  <a:pt x="334948" y="495921"/>
                  <a:pt x="344645" y="501957"/>
                  <a:pt x="353135" y="510466"/>
                </a:cubicBezTo>
                <a:cubicBezTo>
                  <a:pt x="371322" y="529848"/>
                  <a:pt x="385867" y="550466"/>
                  <a:pt x="395564" y="575920"/>
                </a:cubicBezTo>
                <a:cubicBezTo>
                  <a:pt x="400412" y="588029"/>
                  <a:pt x="402826" y="600138"/>
                  <a:pt x="399205" y="613483"/>
                </a:cubicBezTo>
                <a:cubicBezTo>
                  <a:pt x="393129" y="636501"/>
                  <a:pt x="388280" y="659556"/>
                  <a:pt x="379812" y="681373"/>
                </a:cubicBezTo>
                <a:cubicBezTo>
                  <a:pt x="367680" y="711664"/>
                  <a:pt x="345873" y="734682"/>
                  <a:pt x="315555" y="749227"/>
                </a:cubicBezTo>
                <a:cubicBezTo>
                  <a:pt x="301010" y="756500"/>
                  <a:pt x="286465" y="762572"/>
                  <a:pt x="273148" y="768645"/>
                </a:cubicBezTo>
                <a:cubicBezTo>
                  <a:pt x="261016" y="774681"/>
                  <a:pt x="247678" y="777118"/>
                  <a:pt x="234361" y="778318"/>
                </a:cubicBezTo>
                <a:cubicBezTo>
                  <a:pt x="219816" y="779554"/>
                  <a:pt x="205271" y="781954"/>
                  <a:pt x="189497" y="783190"/>
                </a:cubicBezTo>
                <a:cubicBezTo>
                  <a:pt x="183442" y="783190"/>
                  <a:pt x="176180" y="784390"/>
                  <a:pt x="170104" y="781954"/>
                </a:cubicBezTo>
                <a:cubicBezTo>
                  <a:pt x="143449" y="775918"/>
                  <a:pt x="120413" y="763773"/>
                  <a:pt x="98606" y="746827"/>
                </a:cubicBezTo>
                <a:cubicBezTo>
                  <a:pt x="81626" y="733482"/>
                  <a:pt x="75571" y="714100"/>
                  <a:pt x="71930" y="694682"/>
                </a:cubicBezTo>
                <a:cubicBezTo>
                  <a:pt x="68288" y="675301"/>
                  <a:pt x="67081" y="654683"/>
                  <a:pt x="64668" y="635301"/>
                </a:cubicBezTo>
                <a:cubicBezTo>
                  <a:pt x="64668" y="636501"/>
                  <a:pt x="64668" y="636501"/>
                  <a:pt x="65874" y="636501"/>
                </a:cubicBezTo>
                <a:cubicBezTo>
                  <a:pt x="65874" y="630465"/>
                  <a:pt x="65874" y="624392"/>
                  <a:pt x="65874" y="618320"/>
                </a:cubicBezTo>
                <a:cubicBezTo>
                  <a:pt x="64668" y="588029"/>
                  <a:pt x="78006" y="563775"/>
                  <a:pt x="96172" y="540757"/>
                </a:cubicBezTo>
                <a:cubicBezTo>
                  <a:pt x="101020" y="534684"/>
                  <a:pt x="107096" y="531048"/>
                  <a:pt x="114358" y="527412"/>
                </a:cubicBezTo>
                <a:cubicBezTo>
                  <a:pt x="124055" y="522576"/>
                  <a:pt x="128903" y="515303"/>
                  <a:pt x="127697" y="504394"/>
                </a:cubicBezTo>
                <a:cubicBezTo>
                  <a:pt x="121642" y="461958"/>
                  <a:pt x="124055" y="419558"/>
                  <a:pt x="125262" y="377123"/>
                </a:cubicBezTo>
                <a:cubicBezTo>
                  <a:pt x="125262" y="372287"/>
                  <a:pt x="125262" y="367414"/>
                  <a:pt x="124055" y="363777"/>
                </a:cubicBezTo>
                <a:cubicBezTo>
                  <a:pt x="116793" y="343196"/>
                  <a:pt x="121642" y="322578"/>
                  <a:pt x="125262" y="301960"/>
                </a:cubicBezTo>
                <a:cubicBezTo>
                  <a:pt x="127697" y="286215"/>
                  <a:pt x="137393" y="276506"/>
                  <a:pt x="153145" y="274106"/>
                </a:cubicBezTo>
                <a:cubicBezTo>
                  <a:pt x="168897" y="271669"/>
                  <a:pt x="184670" y="266833"/>
                  <a:pt x="199216" y="257124"/>
                </a:cubicBezTo>
                <a:cubicBezTo>
                  <a:pt x="225871" y="240143"/>
                  <a:pt x="235568" y="217125"/>
                  <a:pt x="230719" y="186834"/>
                </a:cubicBezTo>
                <a:cubicBezTo>
                  <a:pt x="230719" y="183198"/>
                  <a:pt x="228284" y="177125"/>
                  <a:pt x="225871" y="174689"/>
                </a:cubicBezTo>
                <a:cubicBezTo>
                  <a:pt x="202836" y="150471"/>
                  <a:pt x="174974" y="137126"/>
                  <a:pt x="139807" y="144398"/>
                </a:cubicBezTo>
                <a:cubicBezTo>
                  <a:pt x="124055" y="148035"/>
                  <a:pt x="114358" y="160144"/>
                  <a:pt x="105868" y="171053"/>
                </a:cubicBezTo>
                <a:cubicBezTo>
                  <a:pt x="94965" y="185598"/>
                  <a:pt x="84061" y="200143"/>
                  <a:pt x="82855" y="220761"/>
                </a:cubicBezTo>
                <a:cubicBezTo>
                  <a:pt x="82855" y="234106"/>
                  <a:pt x="74365" y="241379"/>
                  <a:pt x="62233" y="242579"/>
                </a:cubicBezTo>
                <a:cubicBezTo>
                  <a:pt x="46481" y="244397"/>
                  <a:pt x="31031" y="244697"/>
                  <a:pt x="15883" y="242724"/>
                </a:cubicBezTo>
                <a:lnTo>
                  <a:pt x="1563" y="238387"/>
                </a:lnTo>
                <a:lnTo>
                  <a:pt x="1563" y="71790"/>
                </a:lnTo>
                <a:lnTo>
                  <a:pt x="39219" y="37745"/>
                </a:lnTo>
                <a:cubicBezTo>
                  <a:pt x="62233" y="23200"/>
                  <a:pt x="86475" y="13491"/>
                  <a:pt x="111945" y="6218"/>
                </a:cubicBezTo>
                <a:cubicBezTo>
                  <a:pt x="122848" y="2582"/>
                  <a:pt x="134959" y="146"/>
                  <a:pt x="147090" y="14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8C244FDC-6479-0042-BEF1-292A77E37D62}"/>
              </a:ext>
            </a:extLst>
          </p:cNvPr>
          <p:cNvSpPr/>
          <p:nvPr/>
        </p:nvSpPr>
        <p:spPr>
          <a:xfrm>
            <a:off x="50217" y="1298035"/>
            <a:ext cx="82426" cy="10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89" y="485"/>
                </a:moveTo>
                <a:cubicBezTo>
                  <a:pt x="13024" y="485"/>
                  <a:pt x="13659" y="485"/>
                  <a:pt x="14294" y="485"/>
                </a:cubicBezTo>
                <a:cubicBezTo>
                  <a:pt x="14930" y="485"/>
                  <a:pt x="15247" y="728"/>
                  <a:pt x="15882" y="728"/>
                </a:cubicBezTo>
                <a:cubicBezTo>
                  <a:pt x="16200" y="728"/>
                  <a:pt x="16835" y="971"/>
                  <a:pt x="17153" y="971"/>
                </a:cubicBezTo>
                <a:cubicBezTo>
                  <a:pt x="17471" y="971"/>
                  <a:pt x="17788" y="971"/>
                  <a:pt x="17788" y="971"/>
                </a:cubicBezTo>
                <a:cubicBezTo>
                  <a:pt x="17788" y="971"/>
                  <a:pt x="18106" y="971"/>
                  <a:pt x="18106" y="728"/>
                </a:cubicBezTo>
                <a:cubicBezTo>
                  <a:pt x="18106" y="728"/>
                  <a:pt x="18424" y="485"/>
                  <a:pt x="18424" y="485"/>
                </a:cubicBezTo>
                <a:cubicBezTo>
                  <a:pt x="18741" y="485"/>
                  <a:pt x="18741" y="243"/>
                  <a:pt x="19059" y="243"/>
                </a:cubicBezTo>
                <a:cubicBezTo>
                  <a:pt x="19376" y="243"/>
                  <a:pt x="19694" y="0"/>
                  <a:pt x="20012" y="0"/>
                </a:cubicBezTo>
                <a:cubicBezTo>
                  <a:pt x="20647" y="0"/>
                  <a:pt x="20965" y="0"/>
                  <a:pt x="21282" y="243"/>
                </a:cubicBezTo>
                <a:cubicBezTo>
                  <a:pt x="21600" y="485"/>
                  <a:pt x="21600" y="728"/>
                  <a:pt x="21600" y="971"/>
                </a:cubicBezTo>
                <a:cubicBezTo>
                  <a:pt x="21600" y="4611"/>
                  <a:pt x="21282" y="7766"/>
                  <a:pt x="20965" y="10436"/>
                </a:cubicBezTo>
                <a:cubicBezTo>
                  <a:pt x="20647" y="13106"/>
                  <a:pt x="20012" y="15047"/>
                  <a:pt x="19376" y="16746"/>
                </a:cubicBezTo>
                <a:cubicBezTo>
                  <a:pt x="18741" y="18445"/>
                  <a:pt x="17788" y="19658"/>
                  <a:pt x="16518" y="20387"/>
                </a:cubicBezTo>
                <a:cubicBezTo>
                  <a:pt x="15247" y="21115"/>
                  <a:pt x="13977" y="21600"/>
                  <a:pt x="12071" y="21600"/>
                </a:cubicBezTo>
                <a:cubicBezTo>
                  <a:pt x="11435" y="21600"/>
                  <a:pt x="10482" y="21357"/>
                  <a:pt x="9529" y="21115"/>
                </a:cubicBezTo>
                <a:cubicBezTo>
                  <a:pt x="8577" y="20872"/>
                  <a:pt x="7941" y="20629"/>
                  <a:pt x="7306" y="20144"/>
                </a:cubicBezTo>
                <a:cubicBezTo>
                  <a:pt x="6671" y="19658"/>
                  <a:pt x="6035" y="19173"/>
                  <a:pt x="5718" y="18688"/>
                </a:cubicBezTo>
                <a:cubicBezTo>
                  <a:pt x="5400" y="18202"/>
                  <a:pt x="5082" y="17717"/>
                  <a:pt x="5082" y="17231"/>
                </a:cubicBezTo>
                <a:cubicBezTo>
                  <a:pt x="5082" y="16989"/>
                  <a:pt x="5082" y="16989"/>
                  <a:pt x="5400" y="16746"/>
                </a:cubicBezTo>
                <a:cubicBezTo>
                  <a:pt x="5718" y="16503"/>
                  <a:pt x="5718" y="16261"/>
                  <a:pt x="6035" y="16261"/>
                </a:cubicBezTo>
                <a:cubicBezTo>
                  <a:pt x="6353" y="16018"/>
                  <a:pt x="6671" y="16018"/>
                  <a:pt x="6988" y="15775"/>
                </a:cubicBezTo>
                <a:cubicBezTo>
                  <a:pt x="7306" y="15533"/>
                  <a:pt x="7623" y="15533"/>
                  <a:pt x="7941" y="15533"/>
                </a:cubicBezTo>
                <a:cubicBezTo>
                  <a:pt x="8259" y="15533"/>
                  <a:pt x="8259" y="15533"/>
                  <a:pt x="8576" y="15775"/>
                </a:cubicBezTo>
                <a:cubicBezTo>
                  <a:pt x="8894" y="16018"/>
                  <a:pt x="8894" y="16018"/>
                  <a:pt x="9212" y="16261"/>
                </a:cubicBezTo>
                <a:cubicBezTo>
                  <a:pt x="9212" y="16503"/>
                  <a:pt x="9529" y="16746"/>
                  <a:pt x="9529" y="16989"/>
                </a:cubicBezTo>
                <a:cubicBezTo>
                  <a:pt x="9847" y="17231"/>
                  <a:pt x="9847" y="17474"/>
                  <a:pt x="10165" y="17717"/>
                </a:cubicBezTo>
                <a:cubicBezTo>
                  <a:pt x="10482" y="17959"/>
                  <a:pt x="10800" y="18202"/>
                  <a:pt x="11117" y="18202"/>
                </a:cubicBezTo>
                <a:cubicBezTo>
                  <a:pt x="11435" y="18445"/>
                  <a:pt x="11753" y="18445"/>
                  <a:pt x="12388" y="18445"/>
                </a:cubicBezTo>
                <a:cubicBezTo>
                  <a:pt x="15247" y="18445"/>
                  <a:pt x="17153" y="15047"/>
                  <a:pt x="17470" y="8251"/>
                </a:cubicBezTo>
                <a:cubicBezTo>
                  <a:pt x="17470" y="8009"/>
                  <a:pt x="17470" y="7766"/>
                  <a:pt x="17153" y="7766"/>
                </a:cubicBezTo>
                <a:cubicBezTo>
                  <a:pt x="16835" y="7766"/>
                  <a:pt x="16835" y="7766"/>
                  <a:pt x="16835" y="8009"/>
                </a:cubicBezTo>
                <a:cubicBezTo>
                  <a:pt x="15565" y="9222"/>
                  <a:pt x="13976" y="10193"/>
                  <a:pt x="12388" y="10921"/>
                </a:cubicBezTo>
                <a:cubicBezTo>
                  <a:pt x="10800" y="11649"/>
                  <a:pt x="8894" y="11892"/>
                  <a:pt x="6671" y="11892"/>
                </a:cubicBezTo>
                <a:cubicBezTo>
                  <a:pt x="5718" y="11892"/>
                  <a:pt x="4765" y="11892"/>
                  <a:pt x="4129" y="11649"/>
                </a:cubicBezTo>
                <a:cubicBezTo>
                  <a:pt x="3177" y="11407"/>
                  <a:pt x="2541" y="11164"/>
                  <a:pt x="1906" y="10678"/>
                </a:cubicBezTo>
                <a:cubicBezTo>
                  <a:pt x="1271" y="10193"/>
                  <a:pt x="953" y="9708"/>
                  <a:pt x="635" y="9222"/>
                </a:cubicBezTo>
                <a:cubicBezTo>
                  <a:pt x="318" y="8737"/>
                  <a:pt x="0" y="8009"/>
                  <a:pt x="0" y="7523"/>
                </a:cubicBezTo>
                <a:cubicBezTo>
                  <a:pt x="0" y="6795"/>
                  <a:pt x="0" y="6310"/>
                  <a:pt x="318" y="5582"/>
                </a:cubicBezTo>
                <a:cubicBezTo>
                  <a:pt x="635" y="4854"/>
                  <a:pt x="953" y="4368"/>
                  <a:pt x="1588" y="3883"/>
                </a:cubicBezTo>
                <a:cubicBezTo>
                  <a:pt x="2224" y="3398"/>
                  <a:pt x="2859" y="2912"/>
                  <a:pt x="3494" y="2427"/>
                </a:cubicBezTo>
                <a:cubicBezTo>
                  <a:pt x="4129" y="1941"/>
                  <a:pt x="5082" y="1456"/>
                  <a:pt x="6035" y="1213"/>
                </a:cubicBezTo>
                <a:cubicBezTo>
                  <a:pt x="6988" y="971"/>
                  <a:pt x="7941" y="728"/>
                  <a:pt x="8894" y="485"/>
                </a:cubicBezTo>
                <a:cubicBezTo>
                  <a:pt x="10165" y="485"/>
                  <a:pt x="11436" y="485"/>
                  <a:pt x="12389" y="485"/>
                </a:cubicBezTo>
                <a:close/>
                <a:moveTo>
                  <a:pt x="7624" y="9465"/>
                </a:moveTo>
                <a:cubicBezTo>
                  <a:pt x="9530" y="9465"/>
                  <a:pt x="11118" y="8980"/>
                  <a:pt x="12706" y="8252"/>
                </a:cubicBezTo>
                <a:cubicBezTo>
                  <a:pt x="14294" y="7281"/>
                  <a:pt x="15565" y="6067"/>
                  <a:pt x="16518" y="4369"/>
                </a:cubicBezTo>
                <a:cubicBezTo>
                  <a:pt x="16518" y="4369"/>
                  <a:pt x="16518" y="4369"/>
                  <a:pt x="16518" y="4126"/>
                </a:cubicBezTo>
                <a:cubicBezTo>
                  <a:pt x="16518" y="4126"/>
                  <a:pt x="16518" y="4126"/>
                  <a:pt x="16518" y="4126"/>
                </a:cubicBezTo>
                <a:cubicBezTo>
                  <a:pt x="16518" y="4126"/>
                  <a:pt x="16518" y="3883"/>
                  <a:pt x="16200" y="3883"/>
                </a:cubicBezTo>
                <a:cubicBezTo>
                  <a:pt x="15883" y="3883"/>
                  <a:pt x="15565" y="3641"/>
                  <a:pt x="15247" y="3641"/>
                </a:cubicBezTo>
                <a:cubicBezTo>
                  <a:pt x="14930" y="3641"/>
                  <a:pt x="14294" y="3398"/>
                  <a:pt x="13659" y="3398"/>
                </a:cubicBezTo>
                <a:cubicBezTo>
                  <a:pt x="13024" y="3398"/>
                  <a:pt x="12389" y="3398"/>
                  <a:pt x="11753" y="3398"/>
                </a:cubicBezTo>
                <a:cubicBezTo>
                  <a:pt x="10800" y="3398"/>
                  <a:pt x="9848" y="3641"/>
                  <a:pt x="8895" y="3883"/>
                </a:cubicBezTo>
                <a:cubicBezTo>
                  <a:pt x="7942" y="4126"/>
                  <a:pt x="7306" y="4369"/>
                  <a:pt x="6671" y="4854"/>
                </a:cubicBezTo>
                <a:cubicBezTo>
                  <a:pt x="6036" y="5340"/>
                  <a:pt x="5400" y="5825"/>
                  <a:pt x="5083" y="6310"/>
                </a:cubicBezTo>
                <a:cubicBezTo>
                  <a:pt x="4765" y="6796"/>
                  <a:pt x="4447" y="7281"/>
                  <a:pt x="4447" y="8009"/>
                </a:cubicBezTo>
                <a:cubicBezTo>
                  <a:pt x="4447" y="8495"/>
                  <a:pt x="4765" y="8980"/>
                  <a:pt x="5400" y="9465"/>
                </a:cubicBezTo>
                <a:cubicBezTo>
                  <a:pt x="5718" y="9222"/>
                  <a:pt x="6671" y="9465"/>
                  <a:pt x="7624" y="946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DB5B88CA-1217-DE4E-B5AB-86EBE1DAF647}"/>
              </a:ext>
            </a:extLst>
          </p:cNvPr>
          <p:cNvSpPr/>
          <p:nvPr/>
        </p:nvSpPr>
        <p:spPr>
          <a:xfrm>
            <a:off x="135064" y="1285914"/>
            <a:ext cx="56970" cy="77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53" y="21263"/>
                </a:moveTo>
                <a:cubicBezTo>
                  <a:pt x="6893" y="21263"/>
                  <a:pt x="6434" y="21263"/>
                  <a:pt x="5974" y="21600"/>
                </a:cubicBezTo>
                <a:cubicBezTo>
                  <a:pt x="5515" y="21600"/>
                  <a:pt x="5055" y="21600"/>
                  <a:pt x="4136" y="21600"/>
                </a:cubicBezTo>
                <a:cubicBezTo>
                  <a:pt x="3217" y="21600"/>
                  <a:pt x="2757" y="21600"/>
                  <a:pt x="2297" y="21263"/>
                </a:cubicBezTo>
                <a:cubicBezTo>
                  <a:pt x="1838" y="20925"/>
                  <a:pt x="1838" y="20588"/>
                  <a:pt x="1838" y="20250"/>
                </a:cubicBezTo>
                <a:cubicBezTo>
                  <a:pt x="1838" y="19913"/>
                  <a:pt x="1838" y="19575"/>
                  <a:pt x="1838" y="19238"/>
                </a:cubicBezTo>
                <a:cubicBezTo>
                  <a:pt x="1838" y="18900"/>
                  <a:pt x="1838" y="18225"/>
                  <a:pt x="1838" y="17888"/>
                </a:cubicBezTo>
                <a:cubicBezTo>
                  <a:pt x="1838" y="16200"/>
                  <a:pt x="1378" y="14175"/>
                  <a:pt x="1378" y="12488"/>
                </a:cubicBezTo>
                <a:cubicBezTo>
                  <a:pt x="1378" y="10800"/>
                  <a:pt x="919" y="9112"/>
                  <a:pt x="919" y="7425"/>
                </a:cubicBezTo>
                <a:cubicBezTo>
                  <a:pt x="919" y="6075"/>
                  <a:pt x="459" y="4725"/>
                  <a:pt x="459" y="3712"/>
                </a:cubicBezTo>
                <a:cubicBezTo>
                  <a:pt x="459" y="2700"/>
                  <a:pt x="0" y="2025"/>
                  <a:pt x="0" y="1688"/>
                </a:cubicBezTo>
                <a:cubicBezTo>
                  <a:pt x="0" y="1350"/>
                  <a:pt x="0" y="1350"/>
                  <a:pt x="459" y="1012"/>
                </a:cubicBezTo>
                <a:cubicBezTo>
                  <a:pt x="459" y="675"/>
                  <a:pt x="919" y="675"/>
                  <a:pt x="1379" y="337"/>
                </a:cubicBezTo>
                <a:cubicBezTo>
                  <a:pt x="1838" y="0"/>
                  <a:pt x="1838" y="0"/>
                  <a:pt x="2298" y="0"/>
                </a:cubicBezTo>
                <a:cubicBezTo>
                  <a:pt x="2757" y="0"/>
                  <a:pt x="3217" y="0"/>
                  <a:pt x="3677" y="0"/>
                </a:cubicBezTo>
                <a:cubicBezTo>
                  <a:pt x="4596" y="0"/>
                  <a:pt x="5055" y="0"/>
                  <a:pt x="5515" y="337"/>
                </a:cubicBezTo>
                <a:cubicBezTo>
                  <a:pt x="5974" y="675"/>
                  <a:pt x="5974" y="1012"/>
                  <a:pt x="6434" y="1350"/>
                </a:cubicBezTo>
                <a:cubicBezTo>
                  <a:pt x="6894" y="4388"/>
                  <a:pt x="7353" y="7088"/>
                  <a:pt x="7813" y="9788"/>
                </a:cubicBezTo>
                <a:cubicBezTo>
                  <a:pt x="8272" y="12488"/>
                  <a:pt x="8272" y="14850"/>
                  <a:pt x="8272" y="16875"/>
                </a:cubicBezTo>
                <a:cubicBezTo>
                  <a:pt x="8272" y="17212"/>
                  <a:pt x="8272" y="17550"/>
                  <a:pt x="8732" y="17550"/>
                </a:cubicBezTo>
                <a:cubicBezTo>
                  <a:pt x="9191" y="17888"/>
                  <a:pt x="9191" y="17888"/>
                  <a:pt x="9651" y="17888"/>
                </a:cubicBezTo>
                <a:cubicBezTo>
                  <a:pt x="10570" y="17888"/>
                  <a:pt x="11030" y="17888"/>
                  <a:pt x="11949" y="17888"/>
                </a:cubicBezTo>
                <a:cubicBezTo>
                  <a:pt x="12868" y="17888"/>
                  <a:pt x="13328" y="17888"/>
                  <a:pt x="14247" y="17550"/>
                </a:cubicBezTo>
                <a:cubicBezTo>
                  <a:pt x="15166" y="17550"/>
                  <a:pt x="15626" y="17550"/>
                  <a:pt x="16545" y="17213"/>
                </a:cubicBezTo>
                <a:cubicBezTo>
                  <a:pt x="17464" y="17213"/>
                  <a:pt x="17923" y="17213"/>
                  <a:pt x="18843" y="17213"/>
                </a:cubicBezTo>
                <a:cubicBezTo>
                  <a:pt x="19302" y="17213"/>
                  <a:pt x="19762" y="17213"/>
                  <a:pt x="20221" y="17213"/>
                </a:cubicBezTo>
                <a:cubicBezTo>
                  <a:pt x="20681" y="17213"/>
                  <a:pt x="20681" y="17550"/>
                  <a:pt x="21141" y="17550"/>
                </a:cubicBezTo>
                <a:cubicBezTo>
                  <a:pt x="21141" y="17550"/>
                  <a:pt x="21600" y="17888"/>
                  <a:pt x="21600" y="17888"/>
                </a:cubicBezTo>
                <a:cubicBezTo>
                  <a:pt x="21600" y="18225"/>
                  <a:pt x="21600" y="18225"/>
                  <a:pt x="21600" y="18563"/>
                </a:cubicBezTo>
                <a:cubicBezTo>
                  <a:pt x="21600" y="18900"/>
                  <a:pt x="21600" y="19238"/>
                  <a:pt x="21600" y="19238"/>
                </a:cubicBezTo>
                <a:cubicBezTo>
                  <a:pt x="21600" y="19575"/>
                  <a:pt x="21600" y="19913"/>
                  <a:pt x="21141" y="19913"/>
                </a:cubicBezTo>
                <a:cubicBezTo>
                  <a:pt x="21141" y="20250"/>
                  <a:pt x="20681" y="20250"/>
                  <a:pt x="20221" y="20588"/>
                </a:cubicBezTo>
                <a:cubicBezTo>
                  <a:pt x="19762" y="20588"/>
                  <a:pt x="19302" y="20925"/>
                  <a:pt x="18843" y="20925"/>
                </a:cubicBezTo>
                <a:cubicBezTo>
                  <a:pt x="16545" y="21263"/>
                  <a:pt x="14247" y="21263"/>
                  <a:pt x="12408" y="21263"/>
                </a:cubicBezTo>
                <a:cubicBezTo>
                  <a:pt x="10111" y="20925"/>
                  <a:pt x="8732" y="20925"/>
                  <a:pt x="7353" y="2126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5EE9E17E-28A4-6E4F-8964-669284980EF1}"/>
              </a:ext>
            </a:extLst>
          </p:cNvPr>
          <p:cNvSpPr/>
          <p:nvPr/>
        </p:nvSpPr>
        <p:spPr>
          <a:xfrm>
            <a:off x="195671" y="1285915"/>
            <a:ext cx="80725" cy="86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600" extrusionOk="0">
                <a:moveTo>
                  <a:pt x="192" y="3651"/>
                </a:moveTo>
                <a:cubicBezTo>
                  <a:pt x="192" y="3347"/>
                  <a:pt x="515" y="2738"/>
                  <a:pt x="837" y="2738"/>
                </a:cubicBezTo>
                <a:cubicBezTo>
                  <a:pt x="1159" y="2434"/>
                  <a:pt x="1804" y="2434"/>
                  <a:pt x="2771" y="2434"/>
                </a:cubicBezTo>
                <a:cubicBezTo>
                  <a:pt x="3094" y="2434"/>
                  <a:pt x="3739" y="2434"/>
                  <a:pt x="3739" y="2738"/>
                </a:cubicBezTo>
                <a:cubicBezTo>
                  <a:pt x="4061" y="3042"/>
                  <a:pt x="4061" y="3347"/>
                  <a:pt x="4061" y="3651"/>
                </a:cubicBezTo>
                <a:cubicBezTo>
                  <a:pt x="4061" y="3651"/>
                  <a:pt x="4061" y="3651"/>
                  <a:pt x="4061" y="3955"/>
                </a:cubicBezTo>
                <a:cubicBezTo>
                  <a:pt x="4061" y="3955"/>
                  <a:pt x="4061" y="3955"/>
                  <a:pt x="4061" y="4259"/>
                </a:cubicBezTo>
                <a:cubicBezTo>
                  <a:pt x="4061" y="5172"/>
                  <a:pt x="3739" y="6084"/>
                  <a:pt x="3739" y="6693"/>
                </a:cubicBezTo>
                <a:cubicBezTo>
                  <a:pt x="3739" y="7605"/>
                  <a:pt x="3739" y="8518"/>
                  <a:pt x="3739" y="9431"/>
                </a:cubicBezTo>
                <a:cubicBezTo>
                  <a:pt x="3739" y="10648"/>
                  <a:pt x="3739" y="11865"/>
                  <a:pt x="4061" y="12777"/>
                </a:cubicBezTo>
                <a:cubicBezTo>
                  <a:pt x="4383" y="13690"/>
                  <a:pt x="4706" y="14603"/>
                  <a:pt x="5350" y="15515"/>
                </a:cubicBezTo>
                <a:cubicBezTo>
                  <a:pt x="5995" y="16428"/>
                  <a:pt x="6640" y="17036"/>
                  <a:pt x="7607" y="17341"/>
                </a:cubicBezTo>
                <a:cubicBezTo>
                  <a:pt x="8574" y="17645"/>
                  <a:pt x="9864" y="17949"/>
                  <a:pt x="11476" y="17949"/>
                </a:cubicBezTo>
                <a:cubicBezTo>
                  <a:pt x="12443" y="17949"/>
                  <a:pt x="13088" y="17949"/>
                  <a:pt x="13733" y="17645"/>
                </a:cubicBezTo>
                <a:cubicBezTo>
                  <a:pt x="14378" y="17341"/>
                  <a:pt x="15022" y="17036"/>
                  <a:pt x="15345" y="16428"/>
                </a:cubicBezTo>
                <a:cubicBezTo>
                  <a:pt x="15667" y="15819"/>
                  <a:pt x="15990" y="15211"/>
                  <a:pt x="16312" y="14603"/>
                </a:cubicBezTo>
                <a:cubicBezTo>
                  <a:pt x="16634" y="13994"/>
                  <a:pt x="16634" y="13082"/>
                  <a:pt x="16634" y="12473"/>
                </a:cubicBezTo>
                <a:cubicBezTo>
                  <a:pt x="16634" y="11560"/>
                  <a:pt x="16634" y="10952"/>
                  <a:pt x="16312" y="10039"/>
                </a:cubicBezTo>
                <a:cubicBezTo>
                  <a:pt x="15990" y="9127"/>
                  <a:pt x="15990" y="8518"/>
                  <a:pt x="15667" y="7606"/>
                </a:cubicBezTo>
                <a:cubicBezTo>
                  <a:pt x="15345" y="6693"/>
                  <a:pt x="15022" y="6084"/>
                  <a:pt x="14700" y="5172"/>
                </a:cubicBezTo>
                <a:cubicBezTo>
                  <a:pt x="14378" y="4563"/>
                  <a:pt x="13733" y="3651"/>
                  <a:pt x="13410" y="3042"/>
                </a:cubicBezTo>
                <a:cubicBezTo>
                  <a:pt x="13088" y="2738"/>
                  <a:pt x="13088" y="2434"/>
                  <a:pt x="13088" y="2130"/>
                </a:cubicBezTo>
                <a:cubicBezTo>
                  <a:pt x="13088" y="1521"/>
                  <a:pt x="13410" y="1217"/>
                  <a:pt x="14055" y="913"/>
                </a:cubicBezTo>
                <a:lnTo>
                  <a:pt x="15022" y="304"/>
                </a:lnTo>
                <a:cubicBezTo>
                  <a:pt x="15345" y="0"/>
                  <a:pt x="15667" y="0"/>
                  <a:pt x="15989" y="0"/>
                </a:cubicBezTo>
                <a:cubicBezTo>
                  <a:pt x="16634" y="0"/>
                  <a:pt x="16956" y="304"/>
                  <a:pt x="17279" y="913"/>
                </a:cubicBezTo>
                <a:cubicBezTo>
                  <a:pt x="17924" y="1825"/>
                  <a:pt x="18246" y="2738"/>
                  <a:pt x="18891" y="3651"/>
                </a:cubicBezTo>
                <a:cubicBezTo>
                  <a:pt x="19213" y="4563"/>
                  <a:pt x="19858" y="5476"/>
                  <a:pt x="20181" y="6389"/>
                </a:cubicBezTo>
                <a:cubicBezTo>
                  <a:pt x="20503" y="7301"/>
                  <a:pt x="20825" y="8214"/>
                  <a:pt x="21148" y="9127"/>
                </a:cubicBezTo>
                <a:cubicBezTo>
                  <a:pt x="21470" y="10040"/>
                  <a:pt x="21470" y="11257"/>
                  <a:pt x="21470" y="12169"/>
                </a:cubicBezTo>
                <a:cubicBezTo>
                  <a:pt x="21470" y="13690"/>
                  <a:pt x="21148" y="14907"/>
                  <a:pt x="20825" y="16124"/>
                </a:cubicBezTo>
                <a:cubicBezTo>
                  <a:pt x="20180" y="17341"/>
                  <a:pt x="19536" y="18254"/>
                  <a:pt x="18568" y="19166"/>
                </a:cubicBezTo>
                <a:cubicBezTo>
                  <a:pt x="17601" y="20079"/>
                  <a:pt x="16634" y="20687"/>
                  <a:pt x="15345" y="20992"/>
                </a:cubicBezTo>
                <a:cubicBezTo>
                  <a:pt x="14055" y="21600"/>
                  <a:pt x="12443" y="21600"/>
                  <a:pt x="11153" y="21600"/>
                </a:cubicBezTo>
                <a:cubicBezTo>
                  <a:pt x="9542" y="21600"/>
                  <a:pt x="7930" y="21296"/>
                  <a:pt x="6640" y="20687"/>
                </a:cubicBezTo>
                <a:cubicBezTo>
                  <a:pt x="5350" y="20079"/>
                  <a:pt x="4061" y="19470"/>
                  <a:pt x="3094" y="18254"/>
                </a:cubicBezTo>
                <a:cubicBezTo>
                  <a:pt x="2127" y="17341"/>
                  <a:pt x="1482" y="16124"/>
                  <a:pt x="1159" y="14603"/>
                </a:cubicBezTo>
                <a:cubicBezTo>
                  <a:pt x="837" y="13082"/>
                  <a:pt x="515" y="11865"/>
                  <a:pt x="515" y="10040"/>
                </a:cubicBezTo>
                <a:cubicBezTo>
                  <a:pt x="515" y="8823"/>
                  <a:pt x="515" y="7910"/>
                  <a:pt x="837" y="6693"/>
                </a:cubicBezTo>
                <a:cubicBezTo>
                  <a:pt x="-130" y="5780"/>
                  <a:pt x="-130" y="4563"/>
                  <a:pt x="192" y="365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551DA31E-4AF5-944C-AB27-D1B6A51CF1DB}"/>
              </a:ext>
            </a:extLst>
          </p:cNvPr>
          <p:cNvSpPr/>
          <p:nvPr/>
        </p:nvSpPr>
        <p:spPr>
          <a:xfrm>
            <a:off x="280519" y="1285915"/>
            <a:ext cx="95758" cy="78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" y="14622"/>
                </a:moveTo>
                <a:cubicBezTo>
                  <a:pt x="1914" y="14622"/>
                  <a:pt x="1914" y="14622"/>
                  <a:pt x="1914" y="14622"/>
                </a:cubicBezTo>
                <a:cubicBezTo>
                  <a:pt x="1640" y="14622"/>
                  <a:pt x="1640" y="14622"/>
                  <a:pt x="1640" y="14622"/>
                </a:cubicBezTo>
                <a:cubicBezTo>
                  <a:pt x="1640" y="14622"/>
                  <a:pt x="1367" y="14622"/>
                  <a:pt x="1367" y="14622"/>
                </a:cubicBezTo>
                <a:cubicBezTo>
                  <a:pt x="1367" y="14622"/>
                  <a:pt x="1094" y="14622"/>
                  <a:pt x="1094" y="14622"/>
                </a:cubicBezTo>
                <a:cubicBezTo>
                  <a:pt x="820" y="14622"/>
                  <a:pt x="547" y="14622"/>
                  <a:pt x="273" y="14290"/>
                </a:cubicBezTo>
                <a:cubicBezTo>
                  <a:pt x="0" y="13957"/>
                  <a:pt x="0" y="13625"/>
                  <a:pt x="0" y="12960"/>
                </a:cubicBezTo>
                <a:cubicBezTo>
                  <a:pt x="0" y="12628"/>
                  <a:pt x="0" y="12296"/>
                  <a:pt x="273" y="11963"/>
                </a:cubicBezTo>
                <a:cubicBezTo>
                  <a:pt x="547" y="11631"/>
                  <a:pt x="820" y="11299"/>
                  <a:pt x="1094" y="10967"/>
                </a:cubicBezTo>
                <a:cubicBezTo>
                  <a:pt x="1094" y="10967"/>
                  <a:pt x="1367" y="10967"/>
                  <a:pt x="1367" y="10634"/>
                </a:cubicBezTo>
                <a:cubicBezTo>
                  <a:pt x="1367" y="10634"/>
                  <a:pt x="1367" y="10302"/>
                  <a:pt x="1367" y="10302"/>
                </a:cubicBezTo>
                <a:cubicBezTo>
                  <a:pt x="1367" y="9970"/>
                  <a:pt x="1367" y="9305"/>
                  <a:pt x="1367" y="8973"/>
                </a:cubicBezTo>
                <a:cubicBezTo>
                  <a:pt x="1367" y="8308"/>
                  <a:pt x="1367" y="7976"/>
                  <a:pt x="1367" y="7311"/>
                </a:cubicBezTo>
                <a:cubicBezTo>
                  <a:pt x="1367" y="7311"/>
                  <a:pt x="1367" y="6979"/>
                  <a:pt x="1367" y="6979"/>
                </a:cubicBezTo>
                <a:cubicBezTo>
                  <a:pt x="1367" y="6979"/>
                  <a:pt x="1367" y="6647"/>
                  <a:pt x="1094" y="6647"/>
                </a:cubicBezTo>
                <a:cubicBezTo>
                  <a:pt x="1094" y="6647"/>
                  <a:pt x="820" y="6314"/>
                  <a:pt x="820" y="5982"/>
                </a:cubicBezTo>
                <a:cubicBezTo>
                  <a:pt x="820" y="5650"/>
                  <a:pt x="820" y="5650"/>
                  <a:pt x="820" y="5317"/>
                </a:cubicBezTo>
                <a:cubicBezTo>
                  <a:pt x="820" y="4985"/>
                  <a:pt x="820" y="4653"/>
                  <a:pt x="820" y="4320"/>
                </a:cubicBezTo>
                <a:cubicBezTo>
                  <a:pt x="820" y="3988"/>
                  <a:pt x="1094" y="3656"/>
                  <a:pt x="1094" y="3323"/>
                </a:cubicBezTo>
                <a:cubicBezTo>
                  <a:pt x="1367" y="2991"/>
                  <a:pt x="1640" y="2659"/>
                  <a:pt x="1914" y="2659"/>
                </a:cubicBezTo>
                <a:cubicBezTo>
                  <a:pt x="2187" y="2326"/>
                  <a:pt x="2734" y="2326"/>
                  <a:pt x="3281" y="2326"/>
                </a:cubicBezTo>
                <a:cubicBezTo>
                  <a:pt x="3554" y="2326"/>
                  <a:pt x="3828" y="2326"/>
                  <a:pt x="3828" y="2326"/>
                </a:cubicBezTo>
                <a:cubicBezTo>
                  <a:pt x="4101" y="2326"/>
                  <a:pt x="4101" y="2326"/>
                  <a:pt x="4375" y="2659"/>
                </a:cubicBezTo>
                <a:cubicBezTo>
                  <a:pt x="4375" y="2659"/>
                  <a:pt x="4648" y="2659"/>
                  <a:pt x="4648" y="2991"/>
                </a:cubicBezTo>
                <a:cubicBezTo>
                  <a:pt x="4648" y="2991"/>
                  <a:pt x="4921" y="2991"/>
                  <a:pt x="4921" y="2991"/>
                </a:cubicBezTo>
                <a:cubicBezTo>
                  <a:pt x="5195" y="2991"/>
                  <a:pt x="5468" y="2991"/>
                  <a:pt x="6015" y="2991"/>
                </a:cubicBezTo>
                <a:cubicBezTo>
                  <a:pt x="6562" y="2991"/>
                  <a:pt x="7109" y="2659"/>
                  <a:pt x="7929" y="2659"/>
                </a:cubicBezTo>
                <a:cubicBezTo>
                  <a:pt x="8749" y="2659"/>
                  <a:pt x="9569" y="2326"/>
                  <a:pt x="10390" y="1994"/>
                </a:cubicBezTo>
                <a:cubicBezTo>
                  <a:pt x="11210" y="1662"/>
                  <a:pt x="12304" y="1662"/>
                  <a:pt x="13124" y="1329"/>
                </a:cubicBezTo>
                <a:cubicBezTo>
                  <a:pt x="14218" y="997"/>
                  <a:pt x="15038" y="997"/>
                  <a:pt x="15858" y="665"/>
                </a:cubicBezTo>
                <a:cubicBezTo>
                  <a:pt x="16678" y="332"/>
                  <a:pt x="17499" y="332"/>
                  <a:pt x="18319" y="0"/>
                </a:cubicBezTo>
                <a:cubicBezTo>
                  <a:pt x="18592" y="0"/>
                  <a:pt x="18866" y="0"/>
                  <a:pt x="18866" y="0"/>
                </a:cubicBezTo>
                <a:cubicBezTo>
                  <a:pt x="19139" y="0"/>
                  <a:pt x="19413" y="0"/>
                  <a:pt x="19413" y="332"/>
                </a:cubicBezTo>
                <a:cubicBezTo>
                  <a:pt x="19686" y="332"/>
                  <a:pt x="19686" y="664"/>
                  <a:pt x="19686" y="664"/>
                </a:cubicBezTo>
                <a:cubicBezTo>
                  <a:pt x="19686" y="997"/>
                  <a:pt x="19686" y="997"/>
                  <a:pt x="19686" y="1329"/>
                </a:cubicBezTo>
                <a:cubicBezTo>
                  <a:pt x="19686" y="1661"/>
                  <a:pt x="19686" y="1661"/>
                  <a:pt x="19686" y="1994"/>
                </a:cubicBezTo>
                <a:cubicBezTo>
                  <a:pt x="19686" y="2326"/>
                  <a:pt x="19686" y="2659"/>
                  <a:pt x="19413" y="2991"/>
                </a:cubicBezTo>
                <a:cubicBezTo>
                  <a:pt x="19139" y="3323"/>
                  <a:pt x="18866" y="3655"/>
                  <a:pt x="18319" y="3655"/>
                </a:cubicBezTo>
                <a:cubicBezTo>
                  <a:pt x="17225" y="3988"/>
                  <a:pt x="16132" y="4320"/>
                  <a:pt x="14765" y="4652"/>
                </a:cubicBezTo>
                <a:cubicBezTo>
                  <a:pt x="13671" y="4985"/>
                  <a:pt x="12577" y="5317"/>
                  <a:pt x="11210" y="5317"/>
                </a:cubicBezTo>
                <a:cubicBezTo>
                  <a:pt x="10117" y="5649"/>
                  <a:pt x="8749" y="5649"/>
                  <a:pt x="7656" y="5982"/>
                </a:cubicBezTo>
                <a:cubicBezTo>
                  <a:pt x="6562" y="6314"/>
                  <a:pt x="5195" y="6314"/>
                  <a:pt x="4101" y="6646"/>
                </a:cubicBezTo>
                <a:cubicBezTo>
                  <a:pt x="3828" y="6646"/>
                  <a:pt x="3828" y="6646"/>
                  <a:pt x="3828" y="6979"/>
                </a:cubicBezTo>
                <a:cubicBezTo>
                  <a:pt x="3828" y="6979"/>
                  <a:pt x="3828" y="7311"/>
                  <a:pt x="3828" y="7311"/>
                </a:cubicBezTo>
                <a:lnTo>
                  <a:pt x="3828" y="8308"/>
                </a:lnTo>
                <a:cubicBezTo>
                  <a:pt x="3828" y="8640"/>
                  <a:pt x="3828" y="8640"/>
                  <a:pt x="3828" y="8972"/>
                </a:cubicBezTo>
                <a:cubicBezTo>
                  <a:pt x="3828" y="9305"/>
                  <a:pt x="3828" y="9305"/>
                  <a:pt x="3828" y="9637"/>
                </a:cubicBezTo>
                <a:cubicBezTo>
                  <a:pt x="3828" y="9969"/>
                  <a:pt x="3828" y="9969"/>
                  <a:pt x="4101" y="10302"/>
                </a:cubicBezTo>
                <a:cubicBezTo>
                  <a:pt x="4101" y="10302"/>
                  <a:pt x="4375" y="10634"/>
                  <a:pt x="4375" y="10634"/>
                </a:cubicBezTo>
                <a:cubicBezTo>
                  <a:pt x="4648" y="10634"/>
                  <a:pt x="5195" y="10634"/>
                  <a:pt x="5742" y="10302"/>
                </a:cubicBezTo>
                <a:cubicBezTo>
                  <a:pt x="6289" y="10302"/>
                  <a:pt x="7109" y="9970"/>
                  <a:pt x="7656" y="9637"/>
                </a:cubicBezTo>
                <a:cubicBezTo>
                  <a:pt x="8476" y="9305"/>
                  <a:pt x="9023" y="9305"/>
                  <a:pt x="9843" y="8972"/>
                </a:cubicBezTo>
                <a:cubicBezTo>
                  <a:pt x="10663" y="8640"/>
                  <a:pt x="11484" y="8640"/>
                  <a:pt x="12031" y="8308"/>
                </a:cubicBezTo>
                <a:cubicBezTo>
                  <a:pt x="12851" y="7976"/>
                  <a:pt x="13398" y="7976"/>
                  <a:pt x="13944" y="7643"/>
                </a:cubicBezTo>
                <a:cubicBezTo>
                  <a:pt x="14491" y="7643"/>
                  <a:pt x="14765" y="7311"/>
                  <a:pt x="15038" y="7311"/>
                </a:cubicBezTo>
                <a:cubicBezTo>
                  <a:pt x="15312" y="7311"/>
                  <a:pt x="15585" y="7311"/>
                  <a:pt x="15858" y="7643"/>
                </a:cubicBezTo>
                <a:cubicBezTo>
                  <a:pt x="16132" y="7975"/>
                  <a:pt x="16132" y="8308"/>
                  <a:pt x="16132" y="8640"/>
                </a:cubicBezTo>
                <a:cubicBezTo>
                  <a:pt x="16132" y="8640"/>
                  <a:pt x="16132" y="8640"/>
                  <a:pt x="16132" y="8972"/>
                </a:cubicBezTo>
                <a:cubicBezTo>
                  <a:pt x="16132" y="8972"/>
                  <a:pt x="16132" y="8972"/>
                  <a:pt x="16132" y="9305"/>
                </a:cubicBezTo>
                <a:cubicBezTo>
                  <a:pt x="16132" y="9637"/>
                  <a:pt x="16132" y="9969"/>
                  <a:pt x="15858" y="10301"/>
                </a:cubicBezTo>
                <a:cubicBezTo>
                  <a:pt x="15585" y="10634"/>
                  <a:pt x="15312" y="10966"/>
                  <a:pt x="14765" y="10966"/>
                </a:cubicBezTo>
                <a:cubicBezTo>
                  <a:pt x="14491" y="10966"/>
                  <a:pt x="14218" y="10966"/>
                  <a:pt x="13944" y="11298"/>
                </a:cubicBezTo>
                <a:cubicBezTo>
                  <a:pt x="13398" y="11298"/>
                  <a:pt x="13124" y="11631"/>
                  <a:pt x="12577" y="11631"/>
                </a:cubicBezTo>
                <a:cubicBezTo>
                  <a:pt x="12031" y="11631"/>
                  <a:pt x="11484" y="11963"/>
                  <a:pt x="10663" y="12295"/>
                </a:cubicBezTo>
                <a:cubicBezTo>
                  <a:pt x="10117" y="12628"/>
                  <a:pt x="9296" y="12628"/>
                  <a:pt x="8749" y="12960"/>
                </a:cubicBezTo>
                <a:cubicBezTo>
                  <a:pt x="8203" y="13292"/>
                  <a:pt x="7656" y="13292"/>
                  <a:pt x="7109" y="13625"/>
                </a:cubicBezTo>
                <a:cubicBezTo>
                  <a:pt x="6562" y="13625"/>
                  <a:pt x="6015" y="13957"/>
                  <a:pt x="5742" y="13957"/>
                </a:cubicBezTo>
                <a:cubicBezTo>
                  <a:pt x="5469" y="13957"/>
                  <a:pt x="5195" y="14289"/>
                  <a:pt x="5195" y="14289"/>
                </a:cubicBezTo>
                <a:cubicBezTo>
                  <a:pt x="5195" y="14289"/>
                  <a:pt x="5195" y="14289"/>
                  <a:pt x="5195" y="14621"/>
                </a:cubicBezTo>
                <a:cubicBezTo>
                  <a:pt x="5195" y="14954"/>
                  <a:pt x="5468" y="15286"/>
                  <a:pt x="5468" y="15618"/>
                </a:cubicBezTo>
                <a:cubicBezTo>
                  <a:pt x="5742" y="15951"/>
                  <a:pt x="6015" y="16283"/>
                  <a:pt x="6289" y="16283"/>
                </a:cubicBezTo>
                <a:cubicBezTo>
                  <a:pt x="6562" y="16615"/>
                  <a:pt x="7109" y="16615"/>
                  <a:pt x="7382" y="16948"/>
                </a:cubicBezTo>
                <a:cubicBezTo>
                  <a:pt x="7929" y="17280"/>
                  <a:pt x="8203" y="17280"/>
                  <a:pt x="8749" y="17280"/>
                </a:cubicBezTo>
                <a:cubicBezTo>
                  <a:pt x="9296" y="17280"/>
                  <a:pt x="9843" y="17612"/>
                  <a:pt x="10117" y="17612"/>
                </a:cubicBezTo>
                <a:cubicBezTo>
                  <a:pt x="10663" y="17612"/>
                  <a:pt x="10937" y="17612"/>
                  <a:pt x="11484" y="17612"/>
                </a:cubicBezTo>
                <a:cubicBezTo>
                  <a:pt x="11757" y="17612"/>
                  <a:pt x="12031" y="17612"/>
                  <a:pt x="12304" y="17612"/>
                </a:cubicBezTo>
                <a:cubicBezTo>
                  <a:pt x="12577" y="17612"/>
                  <a:pt x="12851" y="17612"/>
                  <a:pt x="13398" y="17612"/>
                </a:cubicBezTo>
                <a:cubicBezTo>
                  <a:pt x="13671" y="17612"/>
                  <a:pt x="14218" y="17612"/>
                  <a:pt x="14491" y="17612"/>
                </a:cubicBezTo>
                <a:cubicBezTo>
                  <a:pt x="14765" y="17612"/>
                  <a:pt x="15312" y="17612"/>
                  <a:pt x="15585" y="17280"/>
                </a:cubicBezTo>
                <a:cubicBezTo>
                  <a:pt x="15858" y="17280"/>
                  <a:pt x="16132" y="16948"/>
                  <a:pt x="16405" y="16948"/>
                </a:cubicBezTo>
                <a:cubicBezTo>
                  <a:pt x="16679" y="16948"/>
                  <a:pt x="16679" y="16615"/>
                  <a:pt x="16679" y="16615"/>
                </a:cubicBezTo>
                <a:cubicBezTo>
                  <a:pt x="16679" y="16615"/>
                  <a:pt x="16679" y="16283"/>
                  <a:pt x="16679" y="16283"/>
                </a:cubicBezTo>
                <a:cubicBezTo>
                  <a:pt x="16679" y="15951"/>
                  <a:pt x="16679" y="15951"/>
                  <a:pt x="16679" y="15618"/>
                </a:cubicBezTo>
                <a:cubicBezTo>
                  <a:pt x="16679" y="15286"/>
                  <a:pt x="16679" y="14954"/>
                  <a:pt x="16952" y="14954"/>
                </a:cubicBezTo>
                <a:cubicBezTo>
                  <a:pt x="16952" y="14622"/>
                  <a:pt x="17225" y="14289"/>
                  <a:pt x="17499" y="14289"/>
                </a:cubicBezTo>
                <a:cubicBezTo>
                  <a:pt x="17772" y="13957"/>
                  <a:pt x="18046" y="13957"/>
                  <a:pt x="18319" y="13624"/>
                </a:cubicBezTo>
                <a:cubicBezTo>
                  <a:pt x="18592" y="13624"/>
                  <a:pt x="18866" y="13292"/>
                  <a:pt x="19139" y="13292"/>
                </a:cubicBezTo>
                <a:cubicBezTo>
                  <a:pt x="19413" y="13292"/>
                  <a:pt x="19686" y="13292"/>
                  <a:pt x="19960" y="13624"/>
                </a:cubicBezTo>
                <a:cubicBezTo>
                  <a:pt x="20233" y="13624"/>
                  <a:pt x="20506" y="13957"/>
                  <a:pt x="20780" y="14289"/>
                </a:cubicBezTo>
                <a:cubicBezTo>
                  <a:pt x="21053" y="14621"/>
                  <a:pt x="21053" y="14954"/>
                  <a:pt x="21327" y="15286"/>
                </a:cubicBezTo>
                <a:cubicBezTo>
                  <a:pt x="21327" y="15618"/>
                  <a:pt x="21600" y="15951"/>
                  <a:pt x="21600" y="16283"/>
                </a:cubicBezTo>
                <a:cubicBezTo>
                  <a:pt x="21600" y="17280"/>
                  <a:pt x="21327" y="17945"/>
                  <a:pt x="20780" y="18609"/>
                </a:cubicBezTo>
                <a:cubicBezTo>
                  <a:pt x="20233" y="19274"/>
                  <a:pt x="19413" y="19939"/>
                  <a:pt x="18592" y="20271"/>
                </a:cubicBezTo>
                <a:cubicBezTo>
                  <a:pt x="17772" y="20603"/>
                  <a:pt x="16678" y="20936"/>
                  <a:pt x="15585" y="21268"/>
                </a:cubicBezTo>
                <a:cubicBezTo>
                  <a:pt x="14491" y="21600"/>
                  <a:pt x="13398" y="21600"/>
                  <a:pt x="12304" y="21600"/>
                </a:cubicBezTo>
                <a:cubicBezTo>
                  <a:pt x="10937" y="21600"/>
                  <a:pt x="9843" y="21600"/>
                  <a:pt x="8749" y="21268"/>
                </a:cubicBezTo>
                <a:cubicBezTo>
                  <a:pt x="7656" y="20936"/>
                  <a:pt x="6562" y="20603"/>
                  <a:pt x="5742" y="20271"/>
                </a:cubicBezTo>
                <a:cubicBezTo>
                  <a:pt x="4922" y="19939"/>
                  <a:pt x="4101" y="19274"/>
                  <a:pt x="3555" y="18277"/>
                </a:cubicBezTo>
                <a:cubicBezTo>
                  <a:pt x="3008" y="17612"/>
                  <a:pt x="2461" y="16615"/>
                  <a:pt x="1914" y="15618"/>
                </a:cubicBezTo>
                <a:cubicBezTo>
                  <a:pt x="2187" y="14954"/>
                  <a:pt x="2187" y="14622"/>
                  <a:pt x="1914" y="1462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5AD6C4F3-E408-6D4D-84A8-82CC24D703B3}"/>
              </a:ext>
            </a:extLst>
          </p:cNvPr>
          <p:cNvSpPr/>
          <p:nvPr/>
        </p:nvSpPr>
        <p:spPr>
          <a:xfrm>
            <a:off x="0" y="764717"/>
            <a:ext cx="479378" cy="797204"/>
          </a:xfrm>
          <a:custGeom>
            <a:avLst/>
            <a:gdLst>
              <a:gd name="connsiteX0" fmla="*/ 172223 w 479378"/>
              <a:gd name="connsiteY0" fmla="*/ 229929 h 797204"/>
              <a:gd name="connsiteX1" fmla="*/ 163745 w 479378"/>
              <a:gd name="connsiteY1" fmla="*/ 240838 h 797204"/>
              <a:gd name="connsiteX2" fmla="*/ 173427 w 479378"/>
              <a:gd name="connsiteY2" fmla="*/ 248124 h 797204"/>
              <a:gd name="connsiteX3" fmla="*/ 192817 w 479378"/>
              <a:gd name="connsiteY3" fmla="*/ 246903 h 797204"/>
              <a:gd name="connsiteX4" fmla="*/ 223119 w 479378"/>
              <a:gd name="connsiteY4" fmla="*/ 244500 h 797204"/>
              <a:gd name="connsiteX5" fmla="*/ 226756 w 479378"/>
              <a:gd name="connsiteY5" fmla="*/ 239655 h 797204"/>
              <a:gd name="connsiteX6" fmla="*/ 221915 w 479378"/>
              <a:gd name="connsiteY6" fmla="*/ 235994 h 797204"/>
              <a:gd name="connsiteX7" fmla="*/ 178294 w 479378"/>
              <a:gd name="connsiteY7" fmla="*/ 229929 h 797204"/>
              <a:gd name="connsiteX8" fmla="*/ 172223 w 479378"/>
              <a:gd name="connsiteY8" fmla="*/ 229929 h 797204"/>
              <a:gd name="connsiteX9" fmla="*/ 141922 w 479378"/>
              <a:gd name="connsiteY9" fmla="*/ 147538 h 797204"/>
              <a:gd name="connsiteX10" fmla="*/ 129807 w 479378"/>
              <a:gd name="connsiteY10" fmla="*/ 164475 h 797204"/>
              <a:gd name="connsiteX11" fmla="*/ 168586 w 479378"/>
              <a:gd name="connsiteY11" fmla="*/ 189954 h 797204"/>
              <a:gd name="connsiteX12" fmla="*/ 190409 w 479378"/>
              <a:gd name="connsiteY12" fmla="*/ 189954 h 797204"/>
              <a:gd name="connsiteX13" fmla="*/ 255853 w 479378"/>
              <a:gd name="connsiteY13" fmla="*/ 181448 h 797204"/>
              <a:gd name="connsiteX14" fmla="*/ 269198 w 479378"/>
              <a:gd name="connsiteY14" fmla="*/ 174200 h 797204"/>
              <a:gd name="connsiteX15" fmla="*/ 266765 w 479378"/>
              <a:gd name="connsiteY15" fmla="*/ 160851 h 797204"/>
              <a:gd name="connsiteX16" fmla="*/ 249808 w 479378"/>
              <a:gd name="connsiteY16" fmla="*/ 159630 h 797204"/>
              <a:gd name="connsiteX17" fmla="*/ 223119 w 479378"/>
              <a:gd name="connsiteY17" fmla="*/ 160851 h 797204"/>
              <a:gd name="connsiteX18" fmla="*/ 157675 w 479378"/>
              <a:gd name="connsiteY18" fmla="*/ 149941 h 797204"/>
              <a:gd name="connsiteX19" fmla="*/ 141922 w 479378"/>
              <a:gd name="connsiteY19" fmla="*/ 147538 h 797204"/>
              <a:gd name="connsiteX20" fmla="*/ 207366 w 479378"/>
              <a:gd name="connsiteY20" fmla="*/ 38446 h 797204"/>
              <a:gd name="connsiteX21" fmla="*/ 198888 w 479378"/>
              <a:gd name="connsiteY21" fmla="*/ 54200 h 797204"/>
              <a:gd name="connsiteX22" fmla="*/ 202525 w 479378"/>
              <a:gd name="connsiteY22" fmla="*/ 68733 h 797204"/>
              <a:gd name="connsiteX23" fmla="*/ 203729 w 479378"/>
              <a:gd name="connsiteY23" fmla="*/ 84487 h 797204"/>
              <a:gd name="connsiteX24" fmla="*/ 174657 w 479378"/>
              <a:gd name="connsiteY24" fmla="*/ 100240 h 797204"/>
              <a:gd name="connsiteX25" fmla="*/ 163745 w 479378"/>
              <a:gd name="connsiteY25" fmla="*/ 92992 h 797204"/>
              <a:gd name="connsiteX26" fmla="*/ 144330 w 479378"/>
              <a:gd name="connsiteY26" fmla="*/ 94175 h 797204"/>
              <a:gd name="connsiteX27" fmla="*/ 139489 w 479378"/>
              <a:gd name="connsiteY27" fmla="*/ 101461 h 797204"/>
              <a:gd name="connsiteX28" fmla="*/ 143126 w 479378"/>
              <a:gd name="connsiteY28" fmla="*/ 106305 h 797204"/>
              <a:gd name="connsiteX29" fmla="*/ 203729 w 479378"/>
              <a:gd name="connsiteY29" fmla="*/ 120838 h 797204"/>
              <a:gd name="connsiteX30" fmla="*/ 240101 w 479378"/>
              <a:gd name="connsiteY30" fmla="*/ 114810 h 797204"/>
              <a:gd name="connsiteX31" fmla="*/ 253420 w 479378"/>
              <a:gd name="connsiteY31" fmla="*/ 107525 h 797204"/>
              <a:gd name="connsiteX32" fmla="*/ 259490 w 479378"/>
              <a:gd name="connsiteY32" fmla="*/ 101461 h 797204"/>
              <a:gd name="connsiteX33" fmla="*/ 252216 w 479378"/>
              <a:gd name="connsiteY33" fmla="*/ 99020 h 797204"/>
              <a:gd name="connsiteX34" fmla="*/ 227985 w 479378"/>
              <a:gd name="connsiteY34" fmla="*/ 77239 h 797204"/>
              <a:gd name="connsiteX35" fmla="*/ 224348 w 479378"/>
              <a:gd name="connsiteY35" fmla="*/ 61448 h 797204"/>
              <a:gd name="connsiteX36" fmla="*/ 223119 w 479378"/>
              <a:gd name="connsiteY36" fmla="*/ 50539 h 797204"/>
              <a:gd name="connsiteX37" fmla="*/ 207366 w 479378"/>
              <a:gd name="connsiteY37" fmla="*/ 38446 h 797204"/>
              <a:gd name="connsiteX38" fmla="*/ 198878 w 479378"/>
              <a:gd name="connsiteY38" fmla="*/ 556 h 797204"/>
              <a:gd name="connsiteX39" fmla="*/ 215844 w 479378"/>
              <a:gd name="connsiteY39" fmla="*/ 2058 h 797204"/>
              <a:gd name="connsiteX40" fmla="*/ 232826 w 479378"/>
              <a:gd name="connsiteY40" fmla="*/ 8123 h 797204"/>
              <a:gd name="connsiteX41" fmla="*/ 257057 w 479378"/>
              <a:gd name="connsiteY41" fmla="*/ 38446 h 797204"/>
              <a:gd name="connsiteX42" fmla="*/ 281313 w 479378"/>
              <a:gd name="connsiteY42" fmla="*/ 62668 h 797204"/>
              <a:gd name="connsiteX43" fmla="*/ 304341 w 479378"/>
              <a:gd name="connsiteY43" fmla="*/ 69953 h 797204"/>
              <a:gd name="connsiteX44" fmla="*/ 322526 w 479378"/>
              <a:gd name="connsiteY44" fmla="*/ 100240 h 797204"/>
              <a:gd name="connsiteX45" fmla="*/ 316456 w 479378"/>
              <a:gd name="connsiteY45" fmla="*/ 128123 h 797204"/>
              <a:gd name="connsiteX46" fmla="*/ 311615 w 479378"/>
              <a:gd name="connsiteY46" fmla="*/ 164475 h 797204"/>
              <a:gd name="connsiteX47" fmla="*/ 311615 w 479378"/>
              <a:gd name="connsiteY47" fmla="*/ 182669 h 797204"/>
              <a:gd name="connsiteX48" fmla="*/ 321297 w 479378"/>
              <a:gd name="connsiteY48" fmla="*/ 206928 h 797204"/>
              <a:gd name="connsiteX49" fmla="*/ 346757 w 479378"/>
              <a:gd name="connsiteY49" fmla="*/ 225085 h 797204"/>
              <a:gd name="connsiteX50" fmla="*/ 408589 w 479378"/>
              <a:gd name="connsiteY50" fmla="*/ 282071 h 797204"/>
              <a:gd name="connsiteX51" fmla="*/ 421909 w 479378"/>
              <a:gd name="connsiteY51" fmla="*/ 305110 h 797204"/>
              <a:gd name="connsiteX52" fmla="*/ 444936 w 479378"/>
              <a:gd name="connsiteY52" fmla="*/ 379033 h 797204"/>
              <a:gd name="connsiteX53" fmla="*/ 459485 w 479378"/>
              <a:gd name="connsiteY53" fmla="*/ 446892 h 797204"/>
              <a:gd name="connsiteX54" fmla="*/ 472829 w 479378"/>
              <a:gd name="connsiteY54" fmla="*/ 496593 h 797204"/>
              <a:gd name="connsiteX55" fmla="*/ 477671 w 479378"/>
              <a:gd name="connsiteY55" fmla="*/ 566892 h 797204"/>
              <a:gd name="connsiteX56" fmla="*/ 469192 w 479378"/>
              <a:gd name="connsiteY56" fmla="*/ 633567 h 797204"/>
              <a:gd name="connsiteX57" fmla="*/ 470396 w 479378"/>
              <a:gd name="connsiteY57" fmla="*/ 652982 h 797204"/>
              <a:gd name="connsiteX58" fmla="*/ 443732 w 479378"/>
              <a:gd name="connsiteY58" fmla="*/ 712372 h 797204"/>
              <a:gd name="connsiteX59" fmla="*/ 426750 w 479378"/>
              <a:gd name="connsiteY59" fmla="*/ 726905 h 797204"/>
              <a:gd name="connsiteX60" fmla="*/ 362510 w 479378"/>
              <a:gd name="connsiteY60" fmla="*/ 769321 h 797204"/>
              <a:gd name="connsiteX61" fmla="*/ 269198 w 479378"/>
              <a:gd name="connsiteY61" fmla="*/ 786295 h 797204"/>
              <a:gd name="connsiteX62" fmla="*/ 204958 w 479378"/>
              <a:gd name="connsiteY62" fmla="*/ 793580 h 797204"/>
              <a:gd name="connsiteX63" fmla="*/ 123736 w 479378"/>
              <a:gd name="connsiteY63" fmla="*/ 797204 h 797204"/>
              <a:gd name="connsiteX64" fmla="*/ 34036 w 479378"/>
              <a:gd name="connsiteY64" fmla="*/ 792360 h 797204"/>
              <a:gd name="connsiteX65" fmla="*/ 4939 w 479378"/>
              <a:gd name="connsiteY65" fmla="*/ 787515 h 797204"/>
              <a:gd name="connsiteX66" fmla="*/ 0 w 479378"/>
              <a:gd name="connsiteY66" fmla="*/ 785178 h 797204"/>
              <a:gd name="connsiteX67" fmla="*/ 0 w 479378"/>
              <a:gd name="connsiteY67" fmla="*/ 742267 h 797204"/>
              <a:gd name="connsiteX68" fmla="*/ 18283 w 479378"/>
              <a:gd name="connsiteY68" fmla="*/ 754788 h 797204"/>
              <a:gd name="connsiteX69" fmla="*/ 42540 w 479378"/>
              <a:gd name="connsiteY69" fmla="*/ 758412 h 797204"/>
              <a:gd name="connsiteX70" fmla="*/ 106779 w 479378"/>
              <a:gd name="connsiteY70" fmla="*/ 759632 h 797204"/>
              <a:gd name="connsiteX71" fmla="*/ 128577 w 479378"/>
              <a:gd name="connsiteY71" fmla="*/ 759632 h 797204"/>
              <a:gd name="connsiteX72" fmla="*/ 241305 w 479378"/>
              <a:gd name="connsiteY72" fmla="*/ 748723 h 797204"/>
              <a:gd name="connsiteX73" fmla="*/ 315252 w 479378"/>
              <a:gd name="connsiteY73" fmla="*/ 734190 h 797204"/>
              <a:gd name="connsiteX74" fmla="*/ 366147 w 479378"/>
              <a:gd name="connsiteY74" fmla="*/ 718400 h 797204"/>
              <a:gd name="connsiteX75" fmla="*/ 392837 w 479378"/>
              <a:gd name="connsiteY75" fmla="*/ 690554 h 797204"/>
              <a:gd name="connsiteX76" fmla="*/ 406156 w 479378"/>
              <a:gd name="connsiteY76" fmla="*/ 603281 h 797204"/>
              <a:gd name="connsiteX77" fmla="*/ 404952 w 479378"/>
              <a:gd name="connsiteY77" fmla="*/ 589931 h 797204"/>
              <a:gd name="connsiteX78" fmla="*/ 390403 w 479378"/>
              <a:gd name="connsiteY78" fmla="*/ 495410 h 797204"/>
              <a:gd name="connsiteX79" fmla="*/ 368580 w 479378"/>
              <a:gd name="connsiteY79" fmla="*/ 425073 h 797204"/>
              <a:gd name="connsiteX80" fmla="*/ 364943 w 479378"/>
              <a:gd name="connsiteY80" fmla="*/ 411761 h 797204"/>
              <a:gd name="connsiteX81" fmla="*/ 333438 w 479378"/>
              <a:gd name="connsiteY81" fmla="*/ 336617 h 797204"/>
              <a:gd name="connsiteX82" fmla="*/ 327368 w 479378"/>
              <a:gd name="connsiteY82" fmla="*/ 326928 h 797204"/>
              <a:gd name="connsiteX83" fmla="*/ 301907 w 479378"/>
              <a:gd name="connsiteY83" fmla="*/ 302669 h 797204"/>
              <a:gd name="connsiteX84" fmla="*/ 226756 w 479378"/>
              <a:gd name="connsiteY84" fmla="*/ 282071 h 797204"/>
              <a:gd name="connsiteX85" fmla="*/ 213436 w 479378"/>
              <a:gd name="connsiteY85" fmla="*/ 283292 h 797204"/>
              <a:gd name="connsiteX86" fmla="*/ 167382 w 479378"/>
              <a:gd name="connsiteY86" fmla="*/ 289319 h 797204"/>
              <a:gd name="connsiteX87" fmla="*/ 135852 w 479378"/>
              <a:gd name="connsiteY87" fmla="*/ 289319 h 797204"/>
              <a:gd name="connsiteX88" fmla="*/ 65567 w 479378"/>
              <a:gd name="connsiteY88" fmla="*/ 332956 h 797204"/>
              <a:gd name="connsiteX89" fmla="*/ 36469 w 479378"/>
              <a:gd name="connsiteY89" fmla="*/ 409320 h 797204"/>
              <a:gd name="connsiteX90" fmla="*/ 34036 w 479378"/>
              <a:gd name="connsiteY90" fmla="*/ 417825 h 797204"/>
              <a:gd name="connsiteX91" fmla="*/ 20717 w 479378"/>
              <a:gd name="connsiteY91" fmla="*/ 483280 h 797204"/>
              <a:gd name="connsiteX92" fmla="*/ 8576 w 479378"/>
              <a:gd name="connsiteY92" fmla="*/ 564488 h 797204"/>
              <a:gd name="connsiteX93" fmla="*/ 0 w 479378"/>
              <a:gd name="connsiteY93" fmla="*/ 612800 h 797204"/>
              <a:gd name="connsiteX94" fmla="*/ 0 w 479378"/>
              <a:gd name="connsiteY94" fmla="*/ 417164 h 797204"/>
              <a:gd name="connsiteX95" fmla="*/ 13442 w 479378"/>
              <a:gd name="connsiteY95" fmla="*/ 366904 h 797204"/>
              <a:gd name="connsiteX96" fmla="*/ 34036 w 479378"/>
              <a:gd name="connsiteY96" fmla="*/ 319643 h 797204"/>
              <a:gd name="connsiteX97" fmla="*/ 63133 w 479378"/>
              <a:gd name="connsiteY97" fmla="*/ 269942 h 797204"/>
              <a:gd name="connsiteX98" fmla="*/ 112825 w 479378"/>
              <a:gd name="connsiteY98" fmla="*/ 219020 h 797204"/>
              <a:gd name="connsiteX99" fmla="*/ 114029 w 479378"/>
              <a:gd name="connsiteY99" fmla="*/ 205707 h 797204"/>
              <a:gd name="connsiteX100" fmla="*/ 95868 w 479378"/>
              <a:gd name="connsiteY100" fmla="*/ 171760 h 797204"/>
              <a:gd name="connsiteX101" fmla="*/ 95868 w 479378"/>
              <a:gd name="connsiteY101" fmla="*/ 105085 h 797204"/>
              <a:gd name="connsiteX102" fmla="*/ 116462 w 479378"/>
              <a:gd name="connsiteY102" fmla="*/ 69953 h 797204"/>
              <a:gd name="connsiteX103" fmla="*/ 151604 w 479378"/>
              <a:gd name="connsiteY103" fmla="*/ 56604 h 797204"/>
              <a:gd name="connsiteX104" fmla="*/ 167382 w 479378"/>
              <a:gd name="connsiteY104" fmla="*/ 40850 h 797204"/>
              <a:gd name="connsiteX105" fmla="*/ 177065 w 479378"/>
              <a:gd name="connsiteY105" fmla="*/ 21473 h 797204"/>
              <a:gd name="connsiteX106" fmla="*/ 185543 w 479378"/>
              <a:gd name="connsiteY106" fmla="*/ 11784 h 797204"/>
              <a:gd name="connsiteX107" fmla="*/ 198878 w 479378"/>
              <a:gd name="connsiteY107" fmla="*/ 556 h 79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79378" h="797204">
                <a:moveTo>
                  <a:pt x="172223" y="229929"/>
                </a:moveTo>
                <a:cubicBezTo>
                  <a:pt x="166153" y="231150"/>
                  <a:pt x="162516" y="234774"/>
                  <a:pt x="163745" y="240838"/>
                </a:cubicBezTo>
                <a:cubicBezTo>
                  <a:pt x="164949" y="245683"/>
                  <a:pt x="167382" y="248124"/>
                  <a:pt x="173427" y="248124"/>
                </a:cubicBezTo>
                <a:cubicBezTo>
                  <a:pt x="179498" y="248124"/>
                  <a:pt x="186772" y="246903"/>
                  <a:pt x="192817" y="246903"/>
                </a:cubicBezTo>
                <a:cubicBezTo>
                  <a:pt x="203729" y="246903"/>
                  <a:pt x="213436" y="245683"/>
                  <a:pt x="223119" y="244500"/>
                </a:cubicBezTo>
                <a:cubicBezTo>
                  <a:pt x="224348" y="244500"/>
                  <a:pt x="226756" y="240838"/>
                  <a:pt x="226756" y="239655"/>
                </a:cubicBezTo>
                <a:cubicBezTo>
                  <a:pt x="226756" y="238435"/>
                  <a:pt x="224348" y="235994"/>
                  <a:pt x="221915" y="235994"/>
                </a:cubicBezTo>
                <a:cubicBezTo>
                  <a:pt x="207366" y="235994"/>
                  <a:pt x="192817" y="233590"/>
                  <a:pt x="178294" y="229929"/>
                </a:cubicBezTo>
                <a:cubicBezTo>
                  <a:pt x="175861" y="229929"/>
                  <a:pt x="173427" y="229929"/>
                  <a:pt x="172223" y="229929"/>
                </a:cubicBezTo>
                <a:close/>
                <a:moveTo>
                  <a:pt x="141922" y="147538"/>
                </a:moveTo>
                <a:cubicBezTo>
                  <a:pt x="128577" y="146317"/>
                  <a:pt x="123736" y="152382"/>
                  <a:pt x="129807" y="164475"/>
                </a:cubicBezTo>
                <a:cubicBezTo>
                  <a:pt x="137081" y="181448"/>
                  <a:pt x="151604" y="187513"/>
                  <a:pt x="168586" y="189954"/>
                </a:cubicBezTo>
                <a:cubicBezTo>
                  <a:pt x="175861" y="191174"/>
                  <a:pt x="183135" y="189954"/>
                  <a:pt x="190409" y="189954"/>
                </a:cubicBezTo>
                <a:cubicBezTo>
                  <a:pt x="213436" y="193578"/>
                  <a:pt x="234030" y="183889"/>
                  <a:pt x="255853" y="181448"/>
                </a:cubicBezTo>
                <a:cubicBezTo>
                  <a:pt x="260694" y="180265"/>
                  <a:pt x="265561" y="177824"/>
                  <a:pt x="269198" y="174200"/>
                </a:cubicBezTo>
                <a:cubicBezTo>
                  <a:pt x="275243" y="170539"/>
                  <a:pt x="274039" y="162071"/>
                  <a:pt x="266765" y="160851"/>
                </a:cubicBezTo>
                <a:cubicBezTo>
                  <a:pt x="260694" y="159630"/>
                  <a:pt x="254649" y="159630"/>
                  <a:pt x="249808" y="159630"/>
                </a:cubicBezTo>
                <a:cubicBezTo>
                  <a:pt x="241305" y="159630"/>
                  <a:pt x="231622" y="162071"/>
                  <a:pt x="223119" y="160851"/>
                </a:cubicBezTo>
                <a:cubicBezTo>
                  <a:pt x="201321" y="158447"/>
                  <a:pt x="179498" y="153565"/>
                  <a:pt x="157675" y="149941"/>
                </a:cubicBezTo>
                <a:cubicBezTo>
                  <a:pt x="152834" y="148721"/>
                  <a:pt x="147967" y="147538"/>
                  <a:pt x="141922" y="147538"/>
                </a:cubicBezTo>
                <a:close/>
                <a:moveTo>
                  <a:pt x="207366" y="38446"/>
                </a:moveTo>
                <a:cubicBezTo>
                  <a:pt x="201321" y="39630"/>
                  <a:pt x="197684" y="45694"/>
                  <a:pt x="198888" y="54200"/>
                </a:cubicBezTo>
                <a:cubicBezTo>
                  <a:pt x="200092" y="59044"/>
                  <a:pt x="202525" y="63889"/>
                  <a:pt x="202525" y="68733"/>
                </a:cubicBezTo>
                <a:cubicBezTo>
                  <a:pt x="203729" y="73578"/>
                  <a:pt x="203729" y="78422"/>
                  <a:pt x="203729" y="84487"/>
                </a:cubicBezTo>
                <a:cubicBezTo>
                  <a:pt x="202525" y="97836"/>
                  <a:pt x="187976" y="108746"/>
                  <a:pt x="174657" y="100240"/>
                </a:cubicBezTo>
                <a:cubicBezTo>
                  <a:pt x="171019" y="97836"/>
                  <a:pt x="167382" y="95396"/>
                  <a:pt x="163745" y="92992"/>
                </a:cubicBezTo>
                <a:cubicBezTo>
                  <a:pt x="157675" y="90551"/>
                  <a:pt x="150400" y="90551"/>
                  <a:pt x="144330" y="94175"/>
                </a:cubicBezTo>
                <a:cubicBezTo>
                  <a:pt x="141922" y="95396"/>
                  <a:pt x="140718" y="99020"/>
                  <a:pt x="139489" y="101461"/>
                </a:cubicBezTo>
                <a:cubicBezTo>
                  <a:pt x="139489" y="102681"/>
                  <a:pt x="141922" y="105085"/>
                  <a:pt x="143126" y="106305"/>
                </a:cubicBezTo>
                <a:cubicBezTo>
                  <a:pt x="162516" y="115994"/>
                  <a:pt x="181906" y="118434"/>
                  <a:pt x="203729" y="120838"/>
                </a:cubicBezTo>
                <a:cubicBezTo>
                  <a:pt x="215869" y="119655"/>
                  <a:pt x="227985" y="117214"/>
                  <a:pt x="240101" y="114810"/>
                </a:cubicBezTo>
                <a:cubicBezTo>
                  <a:pt x="244942" y="113590"/>
                  <a:pt x="249808" y="111149"/>
                  <a:pt x="253420" y="107525"/>
                </a:cubicBezTo>
                <a:cubicBezTo>
                  <a:pt x="255853" y="106305"/>
                  <a:pt x="257057" y="102681"/>
                  <a:pt x="259490" y="101461"/>
                </a:cubicBezTo>
                <a:cubicBezTo>
                  <a:pt x="257057" y="100240"/>
                  <a:pt x="254649" y="99020"/>
                  <a:pt x="252216" y="99020"/>
                </a:cubicBezTo>
                <a:cubicBezTo>
                  <a:pt x="238897" y="97836"/>
                  <a:pt x="230393" y="89331"/>
                  <a:pt x="227985" y="77239"/>
                </a:cubicBezTo>
                <a:cubicBezTo>
                  <a:pt x="226756" y="72357"/>
                  <a:pt x="225552" y="67513"/>
                  <a:pt x="224348" y="61448"/>
                </a:cubicBezTo>
                <a:cubicBezTo>
                  <a:pt x="223119" y="57824"/>
                  <a:pt x="223119" y="54200"/>
                  <a:pt x="223119" y="50539"/>
                </a:cubicBezTo>
                <a:cubicBezTo>
                  <a:pt x="220711" y="40850"/>
                  <a:pt x="214640" y="37226"/>
                  <a:pt x="207366" y="38446"/>
                </a:cubicBezTo>
                <a:close/>
                <a:moveTo>
                  <a:pt x="198878" y="556"/>
                </a:moveTo>
                <a:cubicBezTo>
                  <a:pt x="204030" y="-660"/>
                  <a:pt x="209787" y="246"/>
                  <a:pt x="215844" y="2058"/>
                </a:cubicBezTo>
                <a:cubicBezTo>
                  <a:pt x="221915" y="3278"/>
                  <a:pt x="226756" y="5719"/>
                  <a:pt x="232826" y="8123"/>
                </a:cubicBezTo>
                <a:cubicBezTo>
                  <a:pt x="248579" y="12967"/>
                  <a:pt x="257057" y="21473"/>
                  <a:pt x="257057" y="38446"/>
                </a:cubicBezTo>
                <a:cubicBezTo>
                  <a:pt x="257057" y="55420"/>
                  <a:pt x="263128" y="61448"/>
                  <a:pt x="281313" y="62668"/>
                </a:cubicBezTo>
                <a:cubicBezTo>
                  <a:pt x="289792" y="62668"/>
                  <a:pt x="297066" y="66329"/>
                  <a:pt x="304341" y="69953"/>
                </a:cubicBezTo>
                <a:cubicBezTo>
                  <a:pt x="317685" y="76018"/>
                  <a:pt x="324934" y="85707"/>
                  <a:pt x="322526" y="100240"/>
                </a:cubicBezTo>
                <a:cubicBezTo>
                  <a:pt x="321322" y="109929"/>
                  <a:pt x="320093" y="119655"/>
                  <a:pt x="316456" y="128123"/>
                </a:cubicBezTo>
                <a:cubicBezTo>
                  <a:pt x="311615" y="140253"/>
                  <a:pt x="309182" y="152382"/>
                  <a:pt x="311615" y="164475"/>
                </a:cubicBezTo>
                <a:cubicBezTo>
                  <a:pt x="312819" y="170539"/>
                  <a:pt x="314048" y="176604"/>
                  <a:pt x="311615" y="182669"/>
                </a:cubicBezTo>
                <a:cubicBezTo>
                  <a:pt x="309182" y="193578"/>
                  <a:pt x="311615" y="200863"/>
                  <a:pt x="321297" y="206928"/>
                </a:cubicBezTo>
                <a:cubicBezTo>
                  <a:pt x="329801" y="211772"/>
                  <a:pt x="338279" y="219020"/>
                  <a:pt x="346757" y="225085"/>
                </a:cubicBezTo>
                <a:cubicBezTo>
                  <a:pt x="371014" y="240838"/>
                  <a:pt x="392812" y="257812"/>
                  <a:pt x="408589" y="282071"/>
                </a:cubicBezTo>
                <a:cubicBezTo>
                  <a:pt x="413431" y="289319"/>
                  <a:pt x="418272" y="296605"/>
                  <a:pt x="421909" y="305110"/>
                </a:cubicBezTo>
                <a:cubicBezTo>
                  <a:pt x="430387" y="329332"/>
                  <a:pt x="437662" y="354774"/>
                  <a:pt x="444936" y="379033"/>
                </a:cubicBezTo>
                <a:cubicBezTo>
                  <a:pt x="451006" y="400851"/>
                  <a:pt x="457077" y="423890"/>
                  <a:pt x="459485" y="446892"/>
                </a:cubicBezTo>
                <a:cubicBezTo>
                  <a:pt x="460714" y="463866"/>
                  <a:pt x="467963" y="479619"/>
                  <a:pt x="472829" y="496593"/>
                </a:cubicBezTo>
                <a:cubicBezTo>
                  <a:pt x="478874" y="519632"/>
                  <a:pt x="481308" y="543890"/>
                  <a:pt x="477671" y="566892"/>
                </a:cubicBezTo>
                <a:cubicBezTo>
                  <a:pt x="475237" y="588710"/>
                  <a:pt x="476466" y="611749"/>
                  <a:pt x="469192" y="633567"/>
                </a:cubicBezTo>
                <a:cubicBezTo>
                  <a:pt x="466759" y="639632"/>
                  <a:pt x="469192" y="646917"/>
                  <a:pt x="470396" y="652982"/>
                </a:cubicBezTo>
                <a:cubicBezTo>
                  <a:pt x="474033" y="678424"/>
                  <a:pt x="465555" y="697802"/>
                  <a:pt x="443732" y="712372"/>
                </a:cubicBezTo>
                <a:cubicBezTo>
                  <a:pt x="437662" y="715996"/>
                  <a:pt x="430387" y="720840"/>
                  <a:pt x="426750" y="726905"/>
                </a:cubicBezTo>
                <a:cubicBezTo>
                  <a:pt x="410997" y="749944"/>
                  <a:pt x="386766" y="758412"/>
                  <a:pt x="362510" y="769321"/>
                </a:cubicBezTo>
                <a:cubicBezTo>
                  <a:pt x="332209" y="782671"/>
                  <a:pt x="300703" y="781451"/>
                  <a:pt x="269198" y="786295"/>
                </a:cubicBezTo>
                <a:cubicBezTo>
                  <a:pt x="247375" y="788736"/>
                  <a:pt x="226756" y="792360"/>
                  <a:pt x="204958" y="793580"/>
                </a:cubicBezTo>
                <a:cubicBezTo>
                  <a:pt x="175861" y="794763"/>
                  <a:pt x="149196" y="795984"/>
                  <a:pt x="123736" y="797204"/>
                </a:cubicBezTo>
                <a:cubicBezTo>
                  <a:pt x="92231" y="795984"/>
                  <a:pt x="63133" y="794763"/>
                  <a:pt x="34036" y="792360"/>
                </a:cubicBezTo>
                <a:cubicBezTo>
                  <a:pt x="24354" y="791139"/>
                  <a:pt x="14646" y="789919"/>
                  <a:pt x="4939" y="787515"/>
                </a:cubicBezTo>
                <a:lnTo>
                  <a:pt x="0" y="785178"/>
                </a:lnTo>
                <a:lnTo>
                  <a:pt x="0" y="742267"/>
                </a:lnTo>
                <a:lnTo>
                  <a:pt x="18283" y="754788"/>
                </a:lnTo>
                <a:cubicBezTo>
                  <a:pt x="25558" y="757192"/>
                  <a:pt x="34036" y="757192"/>
                  <a:pt x="42540" y="758412"/>
                </a:cubicBezTo>
                <a:cubicBezTo>
                  <a:pt x="65567" y="759632"/>
                  <a:pt x="86161" y="759632"/>
                  <a:pt x="106779" y="759632"/>
                </a:cubicBezTo>
                <a:cubicBezTo>
                  <a:pt x="114029" y="759632"/>
                  <a:pt x="121303" y="759632"/>
                  <a:pt x="128577" y="759632"/>
                </a:cubicBezTo>
                <a:cubicBezTo>
                  <a:pt x="167382" y="762036"/>
                  <a:pt x="203729" y="754788"/>
                  <a:pt x="241305" y="748723"/>
                </a:cubicBezTo>
                <a:cubicBezTo>
                  <a:pt x="266765" y="745099"/>
                  <a:pt x="290996" y="736594"/>
                  <a:pt x="315252" y="734190"/>
                </a:cubicBezTo>
                <a:cubicBezTo>
                  <a:pt x="333438" y="731749"/>
                  <a:pt x="349191" y="725685"/>
                  <a:pt x="366147" y="718400"/>
                </a:cubicBezTo>
                <a:cubicBezTo>
                  <a:pt x="379492" y="712372"/>
                  <a:pt x="387970" y="703866"/>
                  <a:pt x="392837" y="690554"/>
                </a:cubicBezTo>
                <a:cubicBezTo>
                  <a:pt x="402519" y="662671"/>
                  <a:pt x="413431" y="634788"/>
                  <a:pt x="406156" y="603281"/>
                </a:cubicBezTo>
                <a:cubicBezTo>
                  <a:pt x="404952" y="598436"/>
                  <a:pt x="406156" y="594775"/>
                  <a:pt x="404952" y="589931"/>
                </a:cubicBezTo>
                <a:cubicBezTo>
                  <a:pt x="401315" y="558424"/>
                  <a:pt x="398882" y="526917"/>
                  <a:pt x="390403" y="495410"/>
                </a:cubicBezTo>
                <a:cubicBezTo>
                  <a:pt x="383129" y="472371"/>
                  <a:pt x="379492" y="448112"/>
                  <a:pt x="368580" y="425073"/>
                </a:cubicBezTo>
                <a:cubicBezTo>
                  <a:pt x="367376" y="421449"/>
                  <a:pt x="366147" y="416605"/>
                  <a:pt x="364943" y="411761"/>
                </a:cubicBezTo>
                <a:cubicBezTo>
                  <a:pt x="357669" y="385098"/>
                  <a:pt x="350395" y="358435"/>
                  <a:pt x="333438" y="336617"/>
                </a:cubicBezTo>
                <a:cubicBezTo>
                  <a:pt x="331005" y="334176"/>
                  <a:pt x="328572" y="330552"/>
                  <a:pt x="327368" y="326928"/>
                </a:cubicBezTo>
                <a:cubicBezTo>
                  <a:pt x="322526" y="314799"/>
                  <a:pt x="312819" y="308734"/>
                  <a:pt x="301907" y="302669"/>
                </a:cubicBezTo>
                <a:cubicBezTo>
                  <a:pt x="278880" y="290540"/>
                  <a:pt x="252216" y="286916"/>
                  <a:pt x="226756" y="282071"/>
                </a:cubicBezTo>
                <a:cubicBezTo>
                  <a:pt x="223119" y="280851"/>
                  <a:pt x="217074" y="282071"/>
                  <a:pt x="213436" y="283292"/>
                </a:cubicBezTo>
                <a:cubicBezTo>
                  <a:pt x="198888" y="290540"/>
                  <a:pt x="183135" y="289319"/>
                  <a:pt x="167382" y="289319"/>
                </a:cubicBezTo>
                <a:cubicBezTo>
                  <a:pt x="156471" y="289319"/>
                  <a:pt x="146763" y="289319"/>
                  <a:pt x="135852" y="289319"/>
                </a:cubicBezTo>
                <a:cubicBezTo>
                  <a:pt x="103142" y="289319"/>
                  <a:pt x="81319" y="306293"/>
                  <a:pt x="65567" y="332956"/>
                </a:cubicBezTo>
                <a:cubicBezTo>
                  <a:pt x="51018" y="357215"/>
                  <a:pt x="37673" y="380254"/>
                  <a:pt x="36469" y="409320"/>
                </a:cubicBezTo>
                <a:cubicBezTo>
                  <a:pt x="36469" y="411761"/>
                  <a:pt x="35265" y="415385"/>
                  <a:pt x="34036" y="417825"/>
                </a:cubicBezTo>
                <a:cubicBezTo>
                  <a:pt x="29195" y="439644"/>
                  <a:pt x="24354" y="461462"/>
                  <a:pt x="20717" y="483280"/>
                </a:cubicBezTo>
                <a:cubicBezTo>
                  <a:pt x="15850" y="509943"/>
                  <a:pt x="12213" y="537826"/>
                  <a:pt x="8576" y="564488"/>
                </a:cubicBezTo>
                <a:lnTo>
                  <a:pt x="0" y="612800"/>
                </a:lnTo>
                <a:lnTo>
                  <a:pt x="0" y="417164"/>
                </a:lnTo>
                <a:lnTo>
                  <a:pt x="13442" y="366904"/>
                </a:lnTo>
                <a:cubicBezTo>
                  <a:pt x="17079" y="351150"/>
                  <a:pt x="25558" y="335397"/>
                  <a:pt x="34036" y="319643"/>
                </a:cubicBezTo>
                <a:cubicBezTo>
                  <a:pt x="42514" y="302669"/>
                  <a:pt x="52222" y="285695"/>
                  <a:pt x="63133" y="269942"/>
                </a:cubicBezTo>
                <a:cubicBezTo>
                  <a:pt x="76453" y="250564"/>
                  <a:pt x="89798" y="229929"/>
                  <a:pt x="112825" y="219020"/>
                </a:cubicBezTo>
                <a:cubicBezTo>
                  <a:pt x="122532" y="214176"/>
                  <a:pt x="122532" y="211772"/>
                  <a:pt x="114029" y="205707"/>
                </a:cubicBezTo>
                <a:cubicBezTo>
                  <a:pt x="101913" y="197202"/>
                  <a:pt x="95868" y="185110"/>
                  <a:pt x="95868" y="171760"/>
                </a:cubicBezTo>
                <a:cubicBezTo>
                  <a:pt x="95868" y="149941"/>
                  <a:pt x="97072" y="126903"/>
                  <a:pt x="95868" y="105085"/>
                </a:cubicBezTo>
                <a:cubicBezTo>
                  <a:pt x="95868" y="89331"/>
                  <a:pt x="103117" y="78422"/>
                  <a:pt x="116462" y="69953"/>
                </a:cubicBezTo>
                <a:cubicBezTo>
                  <a:pt x="127373" y="63889"/>
                  <a:pt x="138285" y="57824"/>
                  <a:pt x="151604" y="56604"/>
                </a:cubicBezTo>
                <a:cubicBezTo>
                  <a:pt x="161312" y="55420"/>
                  <a:pt x="167382" y="50539"/>
                  <a:pt x="167382" y="40850"/>
                </a:cubicBezTo>
                <a:cubicBezTo>
                  <a:pt x="167382" y="32382"/>
                  <a:pt x="171019" y="26317"/>
                  <a:pt x="177065" y="21473"/>
                </a:cubicBezTo>
                <a:cubicBezTo>
                  <a:pt x="180702" y="19032"/>
                  <a:pt x="184339" y="15408"/>
                  <a:pt x="185543" y="11784"/>
                </a:cubicBezTo>
                <a:cubicBezTo>
                  <a:pt x="189180" y="5109"/>
                  <a:pt x="193727" y="1771"/>
                  <a:pt x="198878" y="5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78FEC3-EDDC-6444-A6CD-3DC0F68F4BDD}"/>
              </a:ext>
            </a:extLst>
          </p:cNvPr>
          <p:cNvGrpSpPr/>
          <p:nvPr userDrawn="1"/>
        </p:nvGrpSpPr>
        <p:grpSpPr>
          <a:xfrm>
            <a:off x="1666270" y="2889177"/>
            <a:ext cx="1074086" cy="1429435"/>
            <a:chOff x="7218375" y="3746037"/>
            <a:chExt cx="1074086" cy="1429435"/>
          </a:xfrm>
          <a:solidFill>
            <a:schemeClr val="bg1"/>
          </a:solidFill>
        </p:grpSpPr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78420936-C6FC-A045-A4F4-AF1B9378793F}"/>
                </a:ext>
              </a:extLst>
            </p:cNvPr>
            <p:cNvSpPr/>
            <p:nvPr/>
          </p:nvSpPr>
          <p:spPr>
            <a:xfrm>
              <a:off x="7218375" y="3746037"/>
              <a:ext cx="881093" cy="142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50" extrusionOk="0">
                  <a:moveTo>
                    <a:pt x="13226" y="21550"/>
                  </a:moveTo>
                  <a:cubicBezTo>
                    <a:pt x="12873" y="21532"/>
                    <a:pt x="12608" y="21513"/>
                    <a:pt x="12314" y="21495"/>
                  </a:cubicBezTo>
                  <a:cubicBezTo>
                    <a:pt x="11990" y="21477"/>
                    <a:pt x="11666" y="21477"/>
                    <a:pt x="11343" y="21477"/>
                  </a:cubicBezTo>
                  <a:cubicBezTo>
                    <a:pt x="11048" y="21477"/>
                    <a:pt x="10754" y="21459"/>
                    <a:pt x="10489" y="21459"/>
                  </a:cubicBezTo>
                  <a:cubicBezTo>
                    <a:pt x="10313" y="21459"/>
                    <a:pt x="10136" y="21422"/>
                    <a:pt x="9959" y="21404"/>
                  </a:cubicBezTo>
                  <a:cubicBezTo>
                    <a:pt x="9047" y="21367"/>
                    <a:pt x="8223" y="21148"/>
                    <a:pt x="7399" y="20892"/>
                  </a:cubicBezTo>
                  <a:cubicBezTo>
                    <a:pt x="6840" y="20709"/>
                    <a:pt x="6487" y="20417"/>
                    <a:pt x="6340" y="20033"/>
                  </a:cubicBezTo>
                  <a:cubicBezTo>
                    <a:pt x="6104" y="19522"/>
                    <a:pt x="5898" y="18992"/>
                    <a:pt x="5692" y="18480"/>
                  </a:cubicBezTo>
                  <a:cubicBezTo>
                    <a:pt x="5604" y="18261"/>
                    <a:pt x="5634" y="18060"/>
                    <a:pt x="5781" y="17859"/>
                  </a:cubicBezTo>
                  <a:cubicBezTo>
                    <a:pt x="6193" y="17274"/>
                    <a:pt x="6811" y="16817"/>
                    <a:pt x="7694" y="16470"/>
                  </a:cubicBezTo>
                  <a:cubicBezTo>
                    <a:pt x="8282" y="16251"/>
                    <a:pt x="8282" y="16251"/>
                    <a:pt x="7900" y="15885"/>
                  </a:cubicBezTo>
                  <a:cubicBezTo>
                    <a:pt x="7841" y="15830"/>
                    <a:pt x="7811" y="15794"/>
                    <a:pt x="7752" y="15739"/>
                  </a:cubicBezTo>
                  <a:cubicBezTo>
                    <a:pt x="7017" y="15264"/>
                    <a:pt x="6516" y="14697"/>
                    <a:pt x="6016" y="14131"/>
                  </a:cubicBezTo>
                  <a:cubicBezTo>
                    <a:pt x="5898" y="14003"/>
                    <a:pt x="5751" y="13893"/>
                    <a:pt x="5634" y="13765"/>
                  </a:cubicBezTo>
                  <a:cubicBezTo>
                    <a:pt x="5163" y="13272"/>
                    <a:pt x="4574" y="12797"/>
                    <a:pt x="4015" y="12340"/>
                  </a:cubicBezTo>
                  <a:cubicBezTo>
                    <a:pt x="3574" y="11974"/>
                    <a:pt x="3132" y="11591"/>
                    <a:pt x="2691" y="11225"/>
                  </a:cubicBezTo>
                  <a:cubicBezTo>
                    <a:pt x="2426" y="11006"/>
                    <a:pt x="2043" y="10860"/>
                    <a:pt x="1631" y="10768"/>
                  </a:cubicBezTo>
                  <a:cubicBezTo>
                    <a:pt x="984" y="10622"/>
                    <a:pt x="543" y="10330"/>
                    <a:pt x="189" y="10001"/>
                  </a:cubicBezTo>
                  <a:cubicBezTo>
                    <a:pt x="72" y="9909"/>
                    <a:pt x="42" y="9781"/>
                    <a:pt x="13" y="9654"/>
                  </a:cubicBezTo>
                  <a:cubicBezTo>
                    <a:pt x="-17" y="9562"/>
                    <a:pt x="13" y="9453"/>
                    <a:pt x="13" y="9343"/>
                  </a:cubicBezTo>
                  <a:cubicBezTo>
                    <a:pt x="-46" y="8776"/>
                    <a:pt x="307" y="8338"/>
                    <a:pt x="1043" y="8009"/>
                  </a:cubicBezTo>
                  <a:cubicBezTo>
                    <a:pt x="1161" y="7954"/>
                    <a:pt x="1278" y="7863"/>
                    <a:pt x="1308" y="7771"/>
                  </a:cubicBezTo>
                  <a:cubicBezTo>
                    <a:pt x="1543" y="7388"/>
                    <a:pt x="1867" y="7077"/>
                    <a:pt x="2308" y="6785"/>
                  </a:cubicBezTo>
                  <a:cubicBezTo>
                    <a:pt x="2397" y="6711"/>
                    <a:pt x="2514" y="6657"/>
                    <a:pt x="2573" y="6584"/>
                  </a:cubicBezTo>
                  <a:cubicBezTo>
                    <a:pt x="3456" y="5834"/>
                    <a:pt x="4309" y="5085"/>
                    <a:pt x="5192" y="4354"/>
                  </a:cubicBezTo>
                  <a:cubicBezTo>
                    <a:pt x="5516" y="4080"/>
                    <a:pt x="5898" y="3824"/>
                    <a:pt x="6281" y="3550"/>
                  </a:cubicBezTo>
                  <a:cubicBezTo>
                    <a:pt x="6369" y="3495"/>
                    <a:pt x="6458" y="3440"/>
                    <a:pt x="6546" y="3367"/>
                  </a:cubicBezTo>
                  <a:cubicBezTo>
                    <a:pt x="6840" y="3093"/>
                    <a:pt x="7193" y="2856"/>
                    <a:pt x="7576" y="2636"/>
                  </a:cubicBezTo>
                  <a:cubicBezTo>
                    <a:pt x="7988" y="2399"/>
                    <a:pt x="8017" y="2234"/>
                    <a:pt x="7782" y="1905"/>
                  </a:cubicBezTo>
                  <a:cubicBezTo>
                    <a:pt x="7664" y="1741"/>
                    <a:pt x="7517" y="1558"/>
                    <a:pt x="7370" y="1394"/>
                  </a:cubicBezTo>
                  <a:cubicBezTo>
                    <a:pt x="7252" y="1247"/>
                    <a:pt x="7252" y="1120"/>
                    <a:pt x="7399" y="973"/>
                  </a:cubicBezTo>
                  <a:cubicBezTo>
                    <a:pt x="7546" y="864"/>
                    <a:pt x="7664" y="736"/>
                    <a:pt x="7841" y="644"/>
                  </a:cubicBezTo>
                  <a:cubicBezTo>
                    <a:pt x="8312" y="370"/>
                    <a:pt x="8841" y="169"/>
                    <a:pt x="9459" y="41"/>
                  </a:cubicBezTo>
                  <a:cubicBezTo>
                    <a:pt x="9930" y="-50"/>
                    <a:pt x="10283" y="5"/>
                    <a:pt x="10607" y="242"/>
                  </a:cubicBezTo>
                  <a:cubicBezTo>
                    <a:pt x="11166" y="663"/>
                    <a:pt x="11755" y="1046"/>
                    <a:pt x="12343" y="1448"/>
                  </a:cubicBezTo>
                  <a:cubicBezTo>
                    <a:pt x="12520" y="1576"/>
                    <a:pt x="12667" y="1723"/>
                    <a:pt x="12814" y="1851"/>
                  </a:cubicBezTo>
                  <a:cubicBezTo>
                    <a:pt x="12902" y="1924"/>
                    <a:pt x="12991" y="2015"/>
                    <a:pt x="13108" y="2088"/>
                  </a:cubicBezTo>
                  <a:cubicBezTo>
                    <a:pt x="13314" y="2253"/>
                    <a:pt x="13579" y="2307"/>
                    <a:pt x="13932" y="2271"/>
                  </a:cubicBezTo>
                  <a:cubicBezTo>
                    <a:pt x="14403" y="2234"/>
                    <a:pt x="14874" y="2234"/>
                    <a:pt x="15345" y="2234"/>
                  </a:cubicBezTo>
                  <a:cubicBezTo>
                    <a:pt x="15668" y="2234"/>
                    <a:pt x="15992" y="2271"/>
                    <a:pt x="16286" y="2344"/>
                  </a:cubicBezTo>
                  <a:cubicBezTo>
                    <a:pt x="16404" y="2380"/>
                    <a:pt x="16522" y="2417"/>
                    <a:pt x="16640" y="2435"/>
                  </a:cubicBezTo>
                  <a:cubicBezTo>
                    <a:pt x="17169" y="2527"/>
                    <a:pt x="17611" y="2655"/>
                    <a:pt x="17964" y="2910"/>
                  </a:cubicBezTo>
                  <a:cubicBezTo>
                    <a:pt x="18052" y="2983"/>
                    <a:pt x="18199" y="3020"/>
                    <a:pt x="18317" y="3075"/>
                  </a:cubicBezTo>
                  <a:cubicBezTo>
                    <a:pt x="18494" y="3166"/>
                    <a:pt x="18670" y="3258"/>
                    <a:pt x="18847" y="3367"/>
                  </a:cubicBezTo>
                  <a:cubicBezTo>
                    <a:pt x="19318" y="3660"/>
                    <a:pt x="19788" y="3970"/>
                    <a:pt x="20259" y="4244"/>
                  </a:cubicBezTo>
                  <a:cubicBezTo>
                    <a:pt x="20524" y="4391"/>
                    <a:pt x="20730" y="4555"/>
                    <a:pt x="20877" y="4738"/>
                  </a:cubicBezTo>
                  <a:cubicBezTo>
                    <a:pt x="20995" y="4884"/>
                    <a:pt x="21113" y="5012"/>
                    <a:pt x="21230" y="5158"/>
                  </a:cubicBezTo>
                  <a:cubicBezTo>
                    <a:pt x="21495" y="5450"/>
                    <a:pt x="21436" y="5652"/>
                    <a:pt x="21024" y="5871"/>
                  </a:cubicBezTo>
                  <a:cubicBezTo>
                    <a:pt x="20553" y="6127"/>
                    <a:pt x="20053" y="6382"/>
                    <a:pt x="19582" y="6638"/>
                  </a:cubicBezTo>
                  <a:cubicBezTo>
                    <a:pt x="19317" y="6785"/>
                    <a:pt x="19288" y="6821"/>
                    <a:pt x="19406" y="7004"/>
                  </a:cubicBezTo>
                  <a:cubicBezTo>
                    <a:pt x="19641" y="7369"/>
                    <a:pt x="19729" y="7753"/>
                    <a:pt x="19700" y="8119"/>
                  </a:cubicBezTo>
                  <a:cubicBezTo>
                    <a:pt x="19671" y="8521"/>
                    <a:pt x="19524" y="8923"/>
                    <a:pt x="19406" y="9306"/>
                  </a:cubicBezTo>
                  <a:cubicBezTo>
                    <a:pt x="19347" y="9471"/>
                    <a:pt x="19141" y="9599"/>
                    <a:pt x="18906" y="9690"/>
                  </a:cubicBezTo>
                  <a:cubicBezTo>
                    <a:pt x="18641" y="9818"/>
                    <a:pt x="18346" y="9946"/>
                    <a:pt x="18052" y="10056"/>
                  </a:cubicBezTo>
                  <a:cubicBezTo>
                    <a:pt x="17552" y="10238"/>
                    <a:pt x="16993" y="10385"/>
                    <a:pt x="16434" y="10403"/>
                  </a:cubicBezTo>
                  <a:cubicBezTo>
                    <a:pt x="15462" y="10439"/>
                    <a:pt x="14521" y="10330"/>
                    <a:pt x="13844" y="9818"/>
                  </a:cubicBezTo>
                  <a:cubicBezTo>
                    <a:pt x="13667" y="9690"/>
                    <a:pt x="13461" y="9580"/>
                    <a:pt x="13285" y="9453"/>
                  </a:cubicBezTo>
                  <a:cubicBezTo>
                    <a:pt x="13079" y="9325"/>
                    <a:pt x="12843" y="9270"/>
                    <a:pt x="12608" y="9379"/>
                  </a:cubicBezTo>
                  <a:cubicBezTo>
                    <a:pt x="11961" y="9672"/>
                    <a:pt x="11166" y="9745"/>
                    <a:pt x="10460" y="9928"/>
                  </a:cubicBezTo>
                  <a:cubicBezTo>
                    <a:pt x="10107" y="10019"/>
                    <a:pt x="9724" y="10037"/>
                    <a:pt x="9341" y="10074"/>
                  </a:cubicBezTo>
                  <a:cubicBezTo>
                    <a:pt x="9106" y="10092"/>
                    <a:pt x="8871" y="10056"/>
                    <a:pt x="8694" y="9928"/>
                  </a:cubicBezTo>
                  <a:cubicBezTo>
                    <a:pt x="8429" y="9745"/>
                    <a:pt x="8135" y="9562"/>
                    <a:pt x="8047" y="9325"/>
                  </a:cubicBezTo>
                  <a:cubicBezTo>
                    <a:pt x="7900" y="8977"/>
                    <a:pt x="7752" y="8612"/>
                    <a:pt x="7635" y="8246"/>
                  </a:cubicBezTo>
                  <a:cubicBezTo>
                    <a:pt x="7605" y="8210"/>
                    <a:pt x="7635" y="8155"/>
                    <a:pt x="7605" y="8119"/>
                  </a:cubicBezTo>
                  <a:cubicBezTo>
                    <a:pt x="7429" y="7863"/>
                    <a:pt x="7488" y="7589"/>
                    <a:pt x="7605" y="7333"/>
                  </a:cubicBezTo>
                  <a:cubicBezTo>
                    <a:pt x="7782" y="6876"/>
                    <a:pt x="7900" y="6419"/>
                    <a:pt x="8164" y="5962"/>
                  </a:cubicBezTo>
                  <a:cubicBezTo>
                    <a:pt x="8429" y="5542"/>
                    <a:pt x="8724" y="5140"/>
                    <a:pt x="9077" y="4738"/>
                  </a:cubicBezTo>
                  <a:cubicBezTo>
                    <a:pt x="9253" y="4537"/>
                    <a:pt x="9312" y="4336"/>
                    <a:pt x="9106" y="4135"/>
                  </a:cubicBezTo>
                  <a:cubicBezTo>
                    <a:pt x="8988" y="4025"/>
                    <a:pt x="8871" y="3989"/>
                    <a:pt x="8723" y="4098"/>
                  </a:cubicBezTo>
                  <a:cubicBezTo>
                    <a:pt x="8547" y="4226"/>
                    <a:pt x="8400" y="4372"/>
                    <a:pt x="8253" y="4500"/>
                  </a:cubicBezTo>
                  <a:cubicBezTo>
                    <a:pt x="8017" y="4701"/>
                    <a:pt x="7811" y="4921"/>
                    <a:pt x="7605" y="5122"/>
                  </a:cubicBezTo>
                  <a:cubicBezTo>
                    <a:pt x="7546" y="5176"/>
                    <a:pt x="7488" y="5231"/>
                    <a:pt x="7429" y="5286"/>
                  </a:cubicBezTo>
                  <a:cubicBezTo>
                    <a:pt x="6840" y="5907"/>
                    <a:pt x="6252" y="6547"/>
                    <a:pt x="5634" y="7168"/>
                  </a:cubicBezTo>
                  <a:cubicBezTo>
                    <a:pt x="5310" y="7497"/>
                    <a:pt x="4957" y="7790"/>
                    <a:pt x="4604" y="8119"/>
                  </a:cubicBezTo>
                  <a:cubicBezTo>
                    <a:pt x="4456" y="8265"/>
                    <a:pt x="4339" y="8411"/>
                    <a:pt x="4192" y="8557"/>
                  </a:cubicBezTo>
                  <a:cubicBezTo>
                    <a:pt x="4074" y="8685"/>
                    <a:pt x="4103" y="8795"/>
                    <a:pt x="4221" y="8904"/>
                  </a:cubicBezTo>
                  <a:cubicBezTo>
                    <a:pt x="4456" y="9087"/>
                    <a:pt x="4545" y="9306"/>
                    <a:pt x="4515" y="9544"/>
                  </a:cubicBezTo>
                  <a:cubicBezTo>
                    <a:pt x="4486" y="9672"/>
                    <a:pt x="4574" y="9763"/>
                    <a:pt x="4692" y="9836"/>
                  </a:cubicBezTo>
                  <a:cubicBezTo>
                    <a:pt x="4839" y="9928"/>
                    <a:pt x="4986" y="10001"/>
                    <a:pt x="5104" y="10092"/>
                  </a:cubicBezTo>
                  <a:cubicBezTo>
                    <a:pt x="5545" y="10403"/>
                    <a:pt x="5987" y="10713"/>
                    <a:pt x="6428" y="11024"/>
                  </a:cubicBezTo>
                  <a:cubicBezTo>
                    <a:pt x="6928" y="11408"/>
                    <a:pt x="7399" y="11773"/>
                    <a:pt x="7841" y="12175"/>
                  </a:cubicBezTo>
                  <a:cubicBezTo>
                    <a:pt x="8959" y="13199"/>
                    <a:pt x="10048" y="14259"/>
                    <a:pt x="11137" y="15300"/>
                  </a:cubicBezTo>
                  <a:cubicBezTo>
                    <a:pt x="11195" y="15355"/>
                    <a:pt x="11225" y="15392"/>
                    <a:pt x="11284" y="15446"/>
                  </a:cubicBezTo>
                  <a:cubicBezTo>
                    <a:pt x="11401" y="15556"/>
                    <a:pt x="11549" y="15593"/>
                    <a:pt x="11755" y="15574"/>
                  </a:cubicBezTo>
                  <a:cubicBezTo>
                    <a:pt x="11843" y="15556"/>
                    <a:pt x="11931" y="15556"/>
                    <a:pt x="12019" y="15538"/>
                  </a:cubicBezTo>
                  <a:cubicBezTo>
                    <a:pt x="12520" y="15410"/>
                    <a:pt x="13049" y="15410"/>
                    <a:pt x="13579" y="15410"/>
                  </a:cubicBezTo>
                  <a:cubicBezTo>
                    <a:pt x="14315" y="15410"/>
                    <a:pt x="15050" y="15410"/>
                    <a:pt x="15786" y="15520"/>
                  </a:cubicBezTo>
                  <a:cubicBezTo>
                    <a:pt x="15845" y="15538"/>
                    <a:pt x="15933" y="15538"/>
                    <a:pt x="15992" y="15538"/>
                  </a:cubicBezTo>
                  <a:cubicBezTo>
                    <a:pt x="17022" y="15520"/>
                    <a:pt x="17934" y="15775"/>
                    <a:pt x="18847" y="16031"/>
                  </a:cubicBezTo>
                  <a:cubicBezTo>
                    <a:pt x="19288" y="16141"/>
                    <a:pt x="19641" y="16360"/>
                    <a:pt x="20053" y="16543"/>
                  </a:cubicBezTo>
                  <a:cubicBezTo>
                    <a:pt x="20406" y="16908"/>
                    <a:pt x="20907" y="17256"/>
                    <a:pt x="20877" y="17731"/>
                  </a:cubicBezTo>
                  <a:cubicBezTo>
                    <a:pt x="20877" y="17968"/>
                    <a:pt x="20936" y="18188"/>
                    <a:pt x="21113" y="18370"/>
                  </a:cubicBezTo>
                  <a:cubicBezTo>
                    <a:pt x="21554" y="18845"/>
                    <a:pt x="21230" y="19741"/>
                    <a:pt x="20347" y="20106"/>
                  </a:cubicBezTo>
                  <a:cubicBezTo>
                    <a:pt x="19317" y="20545"/>
                    <a:pt x="18199" y="20856"/>
                    <a:pt x="16993" y="21002"/>
                  </a:cubicBezTo>
                  <a:cubicBezTo>
                    <a:pt x="16846" y="21020"/>
                    <a:pt x="16698" y="21020"/>
                    <a:pt x="16581" y="21057"/>
                  </a:cubicBezTo>
                  <a:cubicBezTo>
                    <a:pt x="16139" y="21185"/>
                    <a:pt x="15639" y="21221"/>
                    <a:pt x="15168" y="21276"/>
                  </a:cubicBezTo>
                  <a:cubicBezTo>
                    <a:pt x="14786" y="21312"/>
                    <a:pt x="14432" y="21367"/>
                    <a:pt x="14050" y="21422"/>
                  </a:cubicBezTo>
                  <a:cubicBezTo>
                    <a:pt x="13785" y="21513"/>
                    <a:pt x="13491" y="21532"/>
                    <a:pt x="13226" y="21550"/>
                  </a:cubicBezTo>
                  <a:close/>
                  <a:moveTo>
                    <a:pt x="8547" y="8082"/>
                  </a:moveTo>
                  <a:cubicBezTo>
                    <a:pt x="8635" y="8393"/>
                    <a:pt x="8723" y="8758"/>
                    <a:pt x="8841" y="9124"/>
                  </a:cubicBezTo>
                  <a:cubicBezTo>
                    <a:pt x="8841" y="9142"/>
                    <a:pt x="8871" y="9160"/>
                    <a:pt x="8871" y="9178"/>
                  </a:cubicBezTo>
                  <a:cubicBezTo>
                    <a:pt x="8988" y="9361"/>
                    <a:pt x="9135" y="9434"/>
                    <a:pt x="9459" y="9416"/>
                  </a:cubicBezTo>
                  <a:cubicBezTo>
                    <a:pt x="9606" y="9416"/>
                    <a:pt x="9783" y="9379"/>
                    <a:pt x="9930" y="9361"/>
                  </a:cubicBezTo>
                  <a:cubicBezTo>
                    <a:pt x="10725" y="9215"/>
                    <a:pt x="11490" y="8996"/>
                    <a:pt x="12225" y="8740"/>
                  </a:cubicBezTo>
                  <a:cubicBezTo>
                    <a:pt x="13285" y="8393"/>
                    <a:pt x="14374" y="8045"/>
                    <a:pt x="15404" y="7662"/>
                  </a:cubicBezTo>
                  <a:cubicBezTo>
                    <a:pt x="16022" y="7442"/>
                    <a:pt x="16610" y="7205"/>
                    <a:pt x="17169" y="6949"/>
                  </a:cubicBezTo>
                  <a:cubicBezTo>
                    <a:pt x="17787" y="6657"/>
                    <a:pt x="18346" y="6328"/>
                    <a:pt x="18935" y="6017"/>
                  </a:cubicBezTo>
                  <a:cubicBezTo>
                    <a:pt x="19229" y="5853"/>
                    <a:pt x="19553" y="5706"/>
                    <a:pt x="19847" y="5542"/>
                  </a:cubicBezTo>
                  <a:cubicBezTo>
                    <a:pt x="20141" y="5377"/>
                    <a:pt x="20141" y="5323"/>
                    <a:pt x="19906" y="5122"/>
                  </a:cubicBezTo>
                  <a:cubicBezTo>
                    <a:pt x="19877" y="5103"/>
                    <a:pt x="19847" y="5085"/>
                    <a:pt x="19847" y="5067"/>
                  </a:cubicBezTo>
                  <a:cubicBezTo>
                    <a:pt x="19200" y="4610"/>
                    <a:pt x="18582" y="4153"/>
                    <a:pt x="17905" y="3714"/>
                  </a:cubicBezTo>
                  <a:cubicBezTo>
                    <a:pt x="17405" y="3386"/>
                    <a:pt x="16757" y="3239"/>
                    <a:pt x="16110" y="3130"/>
                  </a:cubicBezTo>
                  <a:cubicBezTo>
                    <a:pt x="15139" y="2983"/>
                    <a:pt x="14168" y="3075"/>
                    <a:pt x="13226" y="3276"/>
                  </a:cubicBezTo>
                  <a:cubicBezTo>
                    <a:pt x="13020" y="3312"/>
                    <a:pt x="12814" y="3386"/>
                    <a:pt x="12667" y="3459"/>
                  </a:cubicBezTo>
                  <a:cubicBezTo>
                    <a:pt x="12137" y="3733"/>
                    <a:pt x="11607" y="4007"/>
                    <a:pt x="11107" y="4299"/>
                  </a:cubicBezTo>
                  <a:cubicBezTo>
                    <a:pt x="10813" y="4464"/>
                    <a:pt x="10577" y="4665"/>
                    <a:pt x="10519" y="4921"/>
                  </a:cubicBezTo>
                  <a:cubicBezTo>
                    <a:pt x="10519" y="4994"/>
                    <a:pt x="10371" y="5067"/>
                    <a:pt x="10254" y="5122"/>
                  </a:cubicBezTo>
                  <a:cubicBezTo>
                    <a:pt x="10048" y="5213"/>
                    <a:pt x="9901" y="5323"/>
                    <a:pt x="9812" y="5450"/>
                  </a:cubicBezTo>
                  <a:cubicBezTo>
                    <a:pt x="9606" y="5779"/>
                    <a:pt x="9371" y="6090"/>
                    <a:pt x="9194" y="6419"/>
                  </a:cubicBezTo>
                  <a:cubicBezTo>
                    <a:pt x="8959" y="6839"/>
                    <a:pt x="8782" y="7278"/>
                    <a:pt x="8606" y="7716"/>
                  </a:cubicBezTo>
                  <a:cubicBezTo>
                    <a:pt x="8576" y="7808"/>
                    <a:pt x="8576" y="7917"/>
                    <a:pt x="8547" y="8082"/>
                  </a:cubicBezTo>
                  <a:close/>
                  <a:moveTo>
                    <a:pt x="11460" y="19394"/>
                  </a:moveTo>
                  <a:cubicBezTo>
                    <a:pt x="13432" y="19394"/>
                    <a:pt x="13491" y="19394"/>
                    <a:pt x="15080" y="19101"/>
                  </a:cubicBezTo>
                  <a:cubicBezTo>
                    <a:pt x="15433" y="19028"/>
                    <a:pt x="15786" y="18955"/>
                    <a:pt x="16139" y="18864"/>
                  </a:cubicBezTo>
                  <a:cubicBezTo>
                    <a:pt x="16757" y="18718"/>
                    <a:pt x="17405" y="18608"/>
                    <a:pt x="18023" y="18443"/>
                  </a:cubicBezTo>
                  <a:cubicBezTo>
                    <a:pt x="18729" y="18261"/>
                    <a:pt x="19200" y="17895"/>
                    <a:pt x="19494" y="17457"/>
                  </a:cubicBezTo>
                  <a:cubicBezTo>
                    <a:pt x="19612" y="17310"/>
                    <a:pt x="19582" y="17164"/>
                    <a:pt x="19406" y="17055"/>
                  </a:cubicBezTo>
                  <a:cubicBezTo>
                    <a:pt x="19229" y="16945"/>
                    <a:pt x="19053" y="16817"/>
                    <a:pt x="18847" y="16744"/>
                  </a:cubicBezTo>
                  <a:cubicBezTo>
                    <a:pt x="18493" y="16616"/>
                    <a:pt x="18082" y="16525"/>
                    <a:pt x="17699" y="16433"/>
                  </a:cubicBezTo>
                  <a:cubicBezTo>
                    <a:pt x="16787" y="16232"/>
                    <a:pt x="15816" y="16251"/>
                    <a:pt x="14874" y="16159"/>
                  </a:cubicBezTo>
                  <a:cubicBezTo>
                    <a:pt x="14315" y="16104"/>
                    <a:pt x="13756" y="16141"/>
                    <a:pt x="13196" y="16159"/>
                  </a:cubicBezTo>
                  <a:cubicBezTo>
                    <a:pt x="12990" y="16159"/>
                    <a:pt x="12814" y="16177"/>
                    <a:pt x="12608" y="16196"/>
                  </a:cubicBezTo>
                  <a:cubicBezTo>
                    <a:pt x="12461" y="16214"/>
                    <a:pt x="12373" y="16269"/>
                    <a:pt x="12402" y="16360"/>
                  </a:cubicBezTo>
                  <a:cubicBezTo>
                    <a:pt x="12461" y="16579"/>
                    <a:pt x="12490" y="16799"/>
                    <a:pt x="12578" y="17018"/>
                  </a:cubicBezTo>
                  <a:cubicBezTo>
                    <a:pt x="12696" y="17329"/>
                    <a:pt x="12549" y="17530"/>
                    <a:pt x="12078" y="17676"/>
                  </a:cubicBezTo>
                  <a:cubicBezTo>
                    <a:pt x="11902" y="17731"/>
                    <a:pt x="11725" y="17767"/>
                    <a:pt x="11519" y="17804"/>
                  </a:cubicBezTo>
                  <a:cubicBezTo>
                    <a:pt x="10842" y="17968"/>
                    <a:pt x="10254" y="17840"/>
                    <a:pt x="9753" y="17530"/>
                  </a:cubicBezTo>
                  <a:cubicBezTo>
                    <a:pt x="9518" y="17384"/>
                    <a:pt x="9312" y="17201"/>
                    <a:pt x="9106" y="17036"/>
                  </a:cubicBezTo>
                  <a:cubicBezTo>
                    <a:pt x="8900" y="16890"/>
                    <a:pt x="8812" y="16890"/>
                    <a:pt x="8547" y="16981"/>
                  </a:cubicBezTo>
                  <a:cubicBezTo>
                    <a:pt x="8076" y="17146"/>
                    <a:pt x="7693" y="17347"/>
                    <a:pt x="7340" y="17603"/>
                  </a:cubicBezTo>
                  <a:cubicBezTo>
                    <a:pt x="7164" y="17731"/>
                    <a:pt x="7046" y="17895"/>
                    <a:pt x="6958" y="18041"/>
                  </a:cubicBezTo>
                  <a:cubicBezTo>
                    <a:pt x="6811" y="18297"/>
                    <a:pt x="6899" y="18535"/>
                    <a:pt x="7223" y="18718"/>
                  </a:cubicBezTo>
                  <a:cubicBezTo>
                    <a:pt x="7370" y="18809"/>
                    <a:pt x="7546" y="18900"/>
                    <a:pt x="7752" y="18955"/>
                  </a:cubicBezTo>
                  <a:cubicBezTo>
                    <a:pt x="8606" y="19211"/>
                    <a:pt x="9489" y="19412"/>
                    <a:pt x="10430" y="19375"/>
                  </a:cubicBezTo>
                  <a:cubicBezTo>
                    <a:pt x="10813" y="19375"/>
                    <a:pt x="11137" y="19394"/>
                    <a:pt x="11460" y="19394"/>
                  </a:cubicBezTo>
                  <a:close/>
                  <a:moveTo>
                    <a:pt x="12225" y="20819"/>
                  </a:moveTo>
                  <a:cubicBezTo>
                    <a:pt x="12608" y="20801"/>
                    <a:pt x="13020" y="20764"/>
                    <a:pt x="13432" y="20746"/>
                  </a:cubicBezTo>
                  <a:cubicBezTo>
                    <a:pt x="14109" y="20728"/>
                    <a:pt x="14786" y="20600"/>
                    <a:pt x="15462" y="20545"/>
                  </a:cubicBezTo>
                  <a:cubicBezTo>
                    <a:pt x="15757" y="20527"/>
                    <a:pt x="16051" y="20472"/>
                    <a:pt x="16345" y="20417"/>
                  </a:cubicBezTo>
                  <a:cubicBezTo>
                    <a:pt x="16787" y="20344"/>
                    <a:pt x="17199" y="20253"/>
                    <a:pt x="17640" y="20179"/>
                  </a:cubicBezTo>
                  <a:cubicBezTo>
                    <a:pt x="17964" y="20106"/>
                    <a:pt x="18288" y="20052"/>
                    <a:pt x="18611" y="19960"/>
                  </a:cubicBezTo>
                  <a:cubicBezTo>
                    <a:pt x="19259" y="19759"/>
                    <a:pt x="19671" y="19430"/>
                    <a:pt x="19965" y="19046"/>
                  </a:cubicBezTo>
                  <a:cubicBezTo>
                    <a:pt x="20024" y="18973"/>
                    <a:pt x="20024" y="18864"/>
                    <a:pt x="20024" y="18791"/>
                  </a:cubicBezTo>
                  <a:cubicBezTo>
                    <a:pt x="19994" y="18608"/>
                    <a:pt x="19788" y="18571"/>
                    <a:pt x="19582" y="18681"/>
                  </a:cubicBezTo>
                  <a:cubicBezTo>
                    <a:pt x="19376" y="18791"/>
                    <a:pt x="19170" y="18900"/>
                    <a:pt x="18964" y="19010"/>
                  </a:cubicBezTo>
                  <a:cubicBezTo>
                    <a:pt x="18288" y="19321"/>
                    <a:pt x="17405" y="19394"/>
                    <a:pt x="16669" y="19649"/>
                  </a:cubicBezTo>
                  <a:cubicBezTo>
                    <a:pt x="16610" y="19668"/>
                    <a:pt x="16522" y="19668"/>
                    <a:pt x="16463" y="19686"/>
                  </a:cubicBezTo>
                  <a:cubicBezTo>
                    <a:pt x="16051" y="19759"/>
                    <a:pt x="15668" y="19832"/>
                    <a:pt x="15256" y="19887"/>
                  </a:cubicBezTo>
                  <a:cubicBezTo>
                    <a:pt x="14786" y="19960"/>
                    <a:pt x="14315" y="20052"/>
                    <a:pt x="13844" y="20088"/>
                  </a:cubicBezTo>
                  <a:cubicBezTo>
                    <a:pt x="12961" y="20143"/>
                    <a:pt x="12078" y="20125"/>
                    <a:pt x="11195" y="20179"/>
                  </a:cubicBezTo>
                  <a:cubicBezTo>
                    <a:pt x="10754" y="20198"/>
                    <a:pt x="10342" y="20179"/>
                    <a:pt x="9901" y="20125"/>
                  </a:cubicBezTo>
                  <a:cubicBezTo>
                    <a:pt x="9636" y="20088"/>
                    <a:pt x="9371" y="20033"/>
                    <a:pt x="9106" y="19997"/>
                  </a:cubicBezTo>
                  <a:cubicBezTo>
                    <a:pt x="8576" y="19887"/>
                    <a:pt x="8047" y="19777"/>
                    <a:pt x="7517" y="19668"/>
                  </a:cubicBezTo>
                  <a:cubicBezTo>
                    <a:pt x="7399" y="19649"/>
                    <a:pt x="7282" y="19613"/>
                    <a:pt x="7223" y="19704"/>
                  </a:cubicBezTo>
                  <a:cubicBezTo>
                    <a:pt x="7193" y="19741"/>
                    <a:pt x="7193" y="19832"/>
                    <a:pt x="7252" y="19869"/>
                  </a:cubicBezTo>
                  <a:cubicBezTo>
                    <a:pt x="7576" y="20161"/>
                    <a:pt x="7900" y="20435"/>
                    <a:pt x="8517" y="20490"/>
                  </a:cubicBezTo>
                  <a:cubicBezTo>
                    <a:pt x="8841" y="20527"/>
                    <a:pt x="9165" y="20600"/>
                    <a:pt x="9518" y="20655"/>
                  </a:cubicBezTo>
                  <a:cubicBezTo>
                    <a:pt x="9636" y="20673"/>
                    <a:pt x="9753" y="20709"/>
                    <a:pt x="9871" y="20709"/>
                  </a:cubicBezTo>
                  <a:cubicBezTo>
                    <a:pt x="10636" y="20709"/>
                    <a:pt x="11401" y="20764"/>
                    <a:pt x="12225" y="20819"/>
                  </a:cubicBezTo>
                  <a:close/>
                  <a:moveTo>
                    <a:pt x="10872" y="17146"/>
                  </a:moveTo>
                  <a:cubicBezTo>
                    <a:pt x="11313" y="17146"/>
                    <a:pt x="11519" y="17000"/>
                    <a:pt x="11343" y="16799"/>
                  </a:cubicBezTo>
                  <a:cubicBezTo>
                    <a:pt x="11195" y="16616"/>
                    <a:pt x="11019" y="16452"/>
                    <a:pt x="10842" y="16287"/>
                  </a:cubicBezTo>
                  <a:cubicBezTo>
                    <a:pt x="10460" y="15940"/>
                    <a:pt x="10077" y="15593"/>
                    <a:pt x="9695" y="15227"/>
                  </a:cubicBezTo>
                  <a:cubicBezTo>
                    <a:pt x="9400" y="14935"/>
                    <a:pt x="9106" y="14642"/>
                    <a:pt x="8782" y="14350"/>
                  </a:cubicBezTo>
                  <a:cubicBezTo>
                    <a:pt x="8488" y="14094"/>
                    <a:pt x="8194" y="13838"/>
                    <a:pt x="7899" y="13582"/>
                  </a:cubicBezTo>
                  <a:cubicBezTo>
                    <a:pt x="7546" y="13254"/>
                    <a:pt x="7193" y="12906"/>
                    <a:pt x="6811" y="12577"/>
                  </a:cubicBezTo>
                  <a:cubicBezTo>
                    <a:pt x="6605" y="12376"/>
                    <a:pt x="6369" y="12194"/>
                    <a:pt x="6134" y="12011"/>
                  </a:cubicBezTo>
                  <a:cubicBezTo>
                    <a:pt x="5692" y="11664"/>
                    <a:pt x="5222" y="11353"/>
                    <a:pt x="4868" y="10969"/>
                  </a:cubicBezTo>
                  <a:cubicBezTo>
                    <a:pt x="4692" y="10787"/>
                    <a:pt x="4398" y="10659"/>
                    <a:pt x="4133" y="10531"/>
                  </a:cubicBezTo>
                  <a:cubicBezTo>
                    <a:pt x="3956" y="10439"/>
                    <a:pt x="3721" y="10458"/>
                    <a:pt x="3544" y="10549"/>
                  </a:cubicBezTo>
                  <a:cubicBezTo>
                    <a:pt x="3426" y="10604"/>
                    <a:pt x="3368" y="10695"/>
                    <a:pt x="3456" y="10787"/>
                  </a:cubicBezTo>
                  <a:cubicBezTo>
                    <a:pt x="3515" y="10841"/>
                    <a:pt x="3574" y="10896"/>
                    <a:pt x="3662" y="10951"/>
                  </a:cubicBezTo>
                  <a:cubicBezTo>
                    <a:pt x="3897" y="11134"/>
                    <a:pt x="4103" y="11335"/>
                    <a:pt x="4339" y="11517"/>
                  </a:cubicBezTo>
                  <a:cubicBezTo>
                    <a:pt x="4721" y="11846"/>
                    <a:pt x="5104" y="12175"/>
                    <a:pt x="5486" y="12486"/>
                  </a:cubicBezTo>
                  <a:cubicBezTo>
                    <a:pt x="5928" y="12851"/>
                    <a:pt x="6369" y="13217"/>
                    <a:pt x="6722" y="13637"/>
                  </a:cubicBezTo>
                  <a:cubicBezTo>
                    <a:pt x="7046" y="14021"/>
                    <a:pt x="7429" y="14387"/>
                    <a:pt x="7841" y="14752"/>
                  </a:cubicBezTo>
                  <a:cubicBezTo>
                    <a:pt x="8341" y="15227"/>
                    <a:pt x="8871" y="15666"/>
                    <a:pt x="9489" y="16086"/>
                  </a:cubicBezTo>
                  <a:cubicBezTo>
                    <a:pt x="9606" y="16159"/>
                    <a:pt x="9665" y="16269"/>
                    <a:pt x="9753" y="16342"/>
                  </a:cubicBezTo>
                  <a:cubicBezTo>
                    <a:pt x="10018" y="16579"/>
                    <a:pt x="10313" y="16817"/>
                    <a:pt x="10607" y="17036"/>
                  </a:cubicBezTo>
                  <a:cubicBezTo>
                    <a:pt x="10636" y="17091"/>
                    <a:pt x="10813" y="17128"/>
                    <a:pt x="10872" y="17146"/>
                  </a:cubicBezTo>
                  <a:close/>
                  <a:moveTo>
                    <a:pt x="9812" y="772"/>
                  </a:moveTo>
                  <a:cubicBezTo>
                    <a:pt x="9783" y="772"/>
                    <a:pt x="9665" y="772"/>
                    <a:pt x="9606" y="809"/>
                  </a:cubicBezTo>
                  <a:cubicBezTo>
                    <a:pt x="9253" y="955"/>
                    <a:pt x="8871" y="1083"/>
                    <a:pt x="8517" y="1247"/>
                  </a:cubicBezTo>
                  <a:cubicBezTo>
                    <a:pt x="8253" y="1375"/>
                    <a:pt x="8194" y="1558"/>
                    <a:pt x="8311" y="1759"/>
                  </a:cubicBezTo>
                  <a:cubicBezTo>
                    <a:pt x="8370" y="1869"/>
                    <a:pt x="8459" y="1997"/>
                    <a:pt x="8547" y="2106"/>
                  </a:cubicBezTo>
                  <a:cubicBezTo>
                    <a:pt x="8929" y="2655"/>
                    <a:pt x="9312" y="3185"/>
                    <a:pt x="9695" y="3733"/>
                  </a:cubicBezTo>
                  <a:cubicBezTo>
                    <a:pt x="9842" y="3952"/>
                    <a:pt x="9989" y="3970"/>
                    <a:pt x="10283" y="3806"/>
                  </a:cubicBezTo>
                  <a:cubicBezTo>
                    <a:pt x="10313" y="3788"/>
                    <a:pt x="10371" y="3751"/>
                    <a:pt x="10401" y="3733"/>
                  </a:cubicBezTo>
                  <a:cubicBezTo>
                    <a:pt x="10931" y="3349"/>
                    <a:pt x="11549" y="3020"/>
                    <a:pt x="12255" y="2764"/>
                  </a:cubicBezTo>
                  <a:cubicBezTo>
                    <a:pt x="12314" y="2746"/>
                    <a:pt x="12343" y="2728"/>
                    <a:pt x="12402" y="2709"/>
                  </a:cubicBezTo>
                  <a:cubicBezTo>
                    <a:pt x="12520" y="2655"/>
                    <a:pt x="12549" y="2581"/>
                    <a:pt x="12461" y="2508"/>
                  </a:cubicBezTo>
                  <a:cubicBezTo>
                    <a:pt x="12314" y="2399"/>
                    <a:pt x="12167" y="2289"/>
                    <a:pt x="12019" y="2161"/>
                  </a:cubicBezTo>
                  <a:cubicBezTo>
                    <a:pt x="11519" y="1723"/>
                    <a:pt x="10989" y="1321"/>
                    <a:pt x="10401" y="955"/>
                  </a:cubicBezTo>
                  <a:cubicBezTo>
                    <a:pt x="10224" y="845"/>
                    <a:pt x="10077" y="772"/>
                    <a:pt x="9812" y="772"/>
                  </a:cubicBezTo>
                  <a:close/>
                  <a:moveTo>
                    <a:pt x="16022" y="9690"/>
                  </a:moveTo>
                  <a:cubicBezTo>
                    <a:pt x="16080" y="9690"/>
                    <a:pt x="16169" y="9690"/>
                    <a:pt x="16228" y="9690"/>
                  </a:cubicBezTo>
                  <a:cubicBezTo>
                    <a:pt x="17434" y="9672"/>
                    <a:pt x="18405" y="9142"/>
                    <a:pt x="18611" y="8393"/>
                  </a:cubicBezTo>
                  <a:cubicBezTo>
                    <a:pt x="18641" y="8246"/>
                    <a:pt x="18729" y="8082"/>
                    <a:pt x="18758" y="7936"/>
                  </a:cubicBezTo>
                  <a:cubicBezTo>
                    <a:pt x="18788" y="7844"/>
                    <a:pt x="18817" y="7735"/>
                    <a:pt x="18788" y="7643"/>
                  </a:cubicBezTo>
                  <a:cubicBezTo>
                    <a:pt x="18729" y="7388"/>
                    <a:pt x="18523" y="7187"/>
                    <a:pt x="18023" y="7461"/>
                  </a:cubicBezTo>
                  <a:cubicBezTo>
                    <a:pt x="17964" y="7497"/>
                    <a:pt x="17876" y="7534"/>
                    <a:pt x="17817" y="7570"/>
                  </a:cubicBezTo>
                  <a:cubicBezTo>
                    <a:pt x="17493" y="7716"/>
                    <a:pt x="17199" y="7863"/>
                    <a:pt x="16846" y="7972"/>
                  </a:cubicBezTo>
                  <a:cubicBezTo>
                    <a:pt x="16110" y="8228"/>
                    <a:pt x="15374" y="8502"/>
                    <a:pt x="14668" y="8776"/>
                  </a:cubicBezTo>
                  <a:cubicBezTo>
                    <a:pt x="14168" y="8959"/>
                    <a:pt x="14138" y="9124"/>
                    <a:pt x="14550" y="9398"/>
                  </a:cubicBezTo>
                  <a:cubicBezTo>
                    <a:pt x="14638" y="9471"/>
                    <a:pt x="14756" y="9507"/>
                    <a:pt x="14874" y="9562"/>
                  </a:cubicBezTo>
                  <a:cubicBezTo>
                    <a:pt x="15227" y="9708"/>
                    <a:pt x="15639" y="9690"/>
                    <a:pt x="16022" y="9690"/>
                  </a:cubicBezTo>
                  <a:close/>
                  <a:moveTo>
                    <a:pt x="8341" y="3203"/>
                  </a:moveTo>
                  <a:cubicBezTo>
                    <a:pt x="8311" y="3185"/>
                    <a:pt x="8311" y="3148"/>
                    <a:pt x="8282" y="3148"/>
                  </a:cubicBezTo>
                  <a:cubicBezTo>
                    <a:pt x="8223" y="3148"/>
                    <a:pt x="8164" y="3130"/>
                    <a:pt x="8135" y="3148"/>
                  </a:cubicBezTo>
                  <a:cubicBezTo>
                    <a:pt x="7900" y="3294"/>
                    <a:pt x="7664" y="3459"/>
                    <a:pt x="7458" y="3623"/>
                  </a:cubicBezTo>
                  <a:cubicBezTo>
                    <a:pt x="6870" y="4098"/>
                    <a:pt x="6281" y="4592"/>
                    <a:pt x="5722" y="5067"/>
                  </a:cubicBezTo>
                  <a:cubicBezTo>
                    <a:pt x="5516" y="5231"/>
                    <a:pt x="5339" y="5396"/>
                    <a:pt x="5133" y="5542"/>
                  </a:cubicBezTo>
                  <a:cubicBezTo>
                    <a:pt x="4456" y="6108"/>
                    <a:pt x="3897" y="6748"/>
                    <a:pt x="3103" y="7278"/>
                  </a:cubicBezTo>
                  <a:cubicBezTo>
                    <a:pt x="2897" y="7406"/>
                    <a:pt x="2720" y="7570"/>
                    <a:pt x="2573" y="7735"/>
                  </a:cubicBezTo>
                  <a:cubicBezTo>
                    <a:pt x="2455" y="7844"/>
                    <a:pt x="2485" y="7917"/>
                    <a:pt x="2661" y="7991"/>
                  </a:cubicBezTo>
                  <a:cubicBezTo>
                    <a:pt x="3073" y="8155"/>
                    <a:pt x="3279" y="8119"/>
                    <a:pt x="3574" y="7863"/>
                  </a:cubicBezTo>
                  <a:cubicBezTo>
                    <a:pt x="3780" y="7698"/>
                    <a:pt x="3986" y="7515"/>
                    <a:pt x="4162" y="7351"/>
                  </a:cubicBezTo>
                  <a:cubicBezTo>
                    <a:pt x="4486" y="7059"/>
                    <a:pt x="4780" y="6748"/>
                    <a:pt x="5104" y="6456"/>
                  </a:cubicBezTo>
                  <a:cubicBezTo>
                    <a:pt x="5251" y="6309"/>
                    <a:pt x="5369" y="6145"/>
                    <a:pt x="5516" y="5980"/>
                  </a:cubicBezTo>
                  <a:cubicBezTo>
                    <a:pt x="5810" y="5688"/>
                    <a:pt x="6134" y="5432"/>
                    <a:pt x="6369" y="5140"/>
                  </a:cubicBezTo>
                  <a:cubicBezTo>
                    <a:pt x="6722" y="4720"/>
                    <a:pt x="7193" y="4354"/>
                    <a:pt x="7694" y="3989"/>
                  </a:cubicBezTo>
                  <a:cubicBezTo>
                    <a:pt x="7988" y="3769"/>
                    <a:pt x="8164" y="3513"/>
                    <a:pt x="8370" y="3258"/>
                  </a:cubicBezTo>
                  <a:cubicBezTo>
                    <a:pt x="8341" y="3258"/>
                    <a:pt x="8341" y="3221"/>
                    <a:pt x="8341" y="3203"/>
                  </a:cubicBezTo>
                  <a:close/>
                  <a:moveTo>
                    <a:pt x="1072" y="9489"/>
                  </a:moveTo>
                  <a:cubicBezTo>
                    <a:pt x="1102" y="9599"/>
                    <a:pt x="1102" y="9708"/>
                    <a:pt x="1131" y="9818"/>
                  </a:cubicBezTo>
                  <a:cubicBezTo>
                    <a:pt x="1161" y="9909"/>
                    <a:pt x="1249" y="9982"/>
                    <a:pt x="1396" y="10001"/>
                  </a:cubicBezTo>
                  <a:cubicBezTo>
                    <a:pt x="1926" y="10092"/>
                    <a:pt x="2897" y="9928"/>
                    <a:pt x="3191" y="9617"/>
                  </a:cubicBezTo>
                  <a:cubicBezTo>
                    <a:pt x="3338" y="9453"/>
                    <a:pt x="3338" y="9361"/>
                    <a:pt x="3162" y="9215"/>
                  </a:cubicBezTo>
                  <a:cubicBezTo>
                    <a:pt x="3014" y="9087"/>
                    <a:pt x="2838" y="8941"/>
                    <a:pt x="2661" y="8813"/>
                  </a:cubicBezTo>
                  <a:cubicBezTo>
                    <a:pt x="2367" y="8575"/>
                    <a:pt x="2014" y="8557"/>
                    <a:pt x="1631" y="8722"/>
                  </a:cubicBezTo>
                  <a:cubicBezTo>
                    <a:pt x="1190" y="8923"/>
                    <a:pt x="1013" y="9160"/>
                    <a:pt x="1072" y="948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7952EE96-8AB6-DB46-AB64-C25B51F6827C}"/>
                </a:ext>
              </a:extLst>
            </p:cNvPr>
            <p:cNvSpPr/>
            <p:nvPr/>
          </p:nvSpPr>
          <p:spPr>
            <a:xfrm>
              <a:off x="7800192" y="4497551"/>
              <a:ext cx="56089" cy="228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57" extrusionOk="0">
                  <a:moveTo>
                    <a:pt x="21266" y="3297"/>
                  </a:moveTo>
                  <a:cubicBezTo>
                    <a:pt x="21266" y="3752"/>
                    <a:pt x="20807" y="4206"/>
                    <a:pt x="20807" y="4661"/>
                  </a:cubicBezTo>
                  <a:cubicBezTo>
                    <a:pt x="18509" y="8072"/>
                    <a:pt x="16670" y="11482"/>
                    <a:pt x="14372" y="15006"/>
                  </a:cubicBezTo>
                  <a:cubicBezTo>
                    <a:pt x="12994" y="16825"/>
                    <a:pt x="11615" y="18531"/>
                    <a:pt x="7938" y="20122"/>
                  </a:cubicBezTo>
                  <a:cubicBezTo>
                    <a:pt x="7019" y="20577"/>
                    <a:pt x="5640" y="20918"/>
                    <a:pt x="4262" y="21259"/>
                  </a:cubicBezTo>
                  <a:cubicBezTo>
                    <a:pt x="2883" y="21600"/>
                    <a:pt x="1045" y="21486"/>
                    <a:pt x="1045" y="21032"/>
                  </a:cubicBezTo>
                  <a:cubicBezTo>
                    <a:pt x="585" y="20122"/>
                    <a:pt x="-334" y="19213"/>
                    <a:pt x="125" y="18303"/>
                  </a:cubicBezTo>
                  <a:cubicBezTo>
                    <a:pt x="1964" y="12846"/>
                    <a:pt x="4262" y="7503"/>
                    <a:pt x="6560" y="2160"/>
                  </a:cubicBezTo>
                  <a:cubicBezTo>
                    <a:pt x="6560" y="2046"/>
                    <a:pt x="6560" y="2046"/>
                    <a:pt x="6560" y="1933"/>
                  </a:cubicBezTo>
                  <a:cubicBezTo>
                    <a:pt x="7019" y="568"/>
                    <a:pt x="8398" y="0"/>
                    <a:pt x="11155" y="0"/>
                  </a:cubicBezTo>
                  <a:cubicBezTo>
                    <a:pt x="15292" y="0"/>
                    <a:pt x="20347" y="909"/>
                    <a:pt x="21266" y="1933"/>
                  </a:cubicBezTo>
                  <a:cubicBezTo>
                    <a:pt x="21266" y="2387"/>
                    <a:pt x="21266" y="2842"/>
                    <a:pt x="21266" y="32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85B212FF-DBFF-154C-BDE8-AC7CFC40FD82}"/>
                </a:ext>
              </a:extLst>
            </p:cNvPr>
            <p:cNvSpPr/>
            <p:nvPr/>
          </p:nvSpPr>
          <p:spPr>
            <a:xfrm>
              <a:off x="8115344" y="4182400"/>
              <a:ext cx="177117" cy="4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0004" extrusionOk="0">
                  <a:moveTo>
                    <a:pt x="13500" y="341"/>
                  </a:moveTo>
                  <a:cubicBezTo>
                    <a:pt x="15529" y="341"/>
                    <a:pt x="16979" y="341"/>
                    <a:pt x="18574" y="341"/>
                  </a:cubicBezTo>
                  <a:cubicBezTo>
                    <a:pt x="19154" y="341"/>
                    <a:pt x="19878" y="855"/>
                    <a:pt x="20458" y="1884"/>
                  </a:cubicBezTo>
                  <a:cubicBezTo>
                    <a:pt x="20748" y="2398"/>
                    <a:pt x="21183" y="3941"/>
                    <a:pt x="21183" y="4969"/>
                  </a:cubicBezTo>
                  <a:cubicBezTo>
                    <a:pt x="21183" y="5484"/>
                    <a:pt x="20893" y="7027"/>
                    <a:pt x="20603" y="8055"/>
                  </a:cubicBezTo>
                  <a:cubicBezTo>
                    <a:pt x="20313" y="9084"/>
                    <a:pt x="20023" y="9084"/>
                    <a:pt x="19588" y="9598"/>
                  </a:cubicBezTo>
                  <a:cubicBezTo>
                    <a:pt x="19298" y="10112"/>
                    <a:pt x="18863" y="10627"/>
                    <a:pt x="18574" y="10627"/>
                  </a:cubicBezTo>
                  <a:cubicBezTo>
                    <a:pt x="13790" y="13198"/>
                    <a:pt x="9006" y="18341"/>
                    <a:pt x="4222" y="19884"/>
                  </a:cubicBezTo>
                  <a:cubicBezTo>
                    <a:pt x="2627" y="20398"/>
                    <a:pt x="1323" y="19370"/>
                    <a:pt x="453" y="14741"/>
                  </a:cubicBezTo>
                  <a:cubicBezTo>
                    <a:pt x="-417" y="10627"/>
                    <a:pt x="18" y="6512"/>
                    <a:pt x="1323" y="4969"/>
                  </a:cubicBezTo>
                  <a:cubicBezTo>
                    <a:pt x="1612" y="4455"/>
                    <a:pt x="1902" y="4455"/>
                    <a:pt x="2047" y="4455"/>
                  </a:cubicBezTo>
                  <a:cubicBezTo>
                    <a:pt x="6106" y="2912"/>
                    <a:pt x="10021" y="-1202"/>
                    <a:pt x="13500" y="34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9CB7EC05-5F57-004B-91FD-8F9B47F84CC9}"/>
                </a:ext>
              </a:extLst>
            </p:cNvPr>
            <p:cNvSpPr/>
            <p:nvPr/>
          </p:nvSpPr>
          <p:spPr>
            <a:xfrm>
              <a:off x="7691102" y="4436945"/>
              <a:ext cx="75875" cy="13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311" extrusionOk="0">
                  <a:moveTo>
                    <a:pt x="145" y="17261"/>
                  </a:moveTo>
                  <a:cubicBezTo>
                    <a:pt x="472" y="16489"/>
                    <a:pt x="800" y="14947"/>
                    <a:pt x="1782" y="13597"/>
                  </a:cubicBezTo>
                  <a:cubicBezTo>
                    <a:pt x="4073" y="9932"/>
                    <a:pt x="7018" y="6075"/>
                    <a:pt x="9636" y="2411"/>
                  </a:cubicBezTo>
                  <a:cubicBezTo>
                    <a:pt x="10945" y="482"/>
                    <a:pt x="13236" y="-289"/>
                    <a:pt x="16182" y="97"/>
                  </a:cubicBezTo>
                  <a:cubicBezTo>
                    <a:pt x="19127" y="482"/>
                    <a:pt x="21418" y="2218"/>
                    <a:pt x="20109" y="3761"/>
                  </a:cubicBezTo>
                  <a:cubicBezTo>
                    <a:pt x="15855" y="8775"/>
                    <a:pt x="13891" y="14561"/>
                    <a:pt x="8000" y="19190"/>
                  </a:cubicBezTo>
                  <a:cubicBezTo>
                    <a:pt x="7345" y="19575"/>
                    <a:pt x="7018" y="20347"/>
                    <a:pt x="6036" y="20540"/>
                  </a:cubicBezTo>
                  <a:cubicBezTo>
                    <a:pt x="5055" y="20925"/>
                    <a:pt x="3418" y="21311"/>
                    <a:pt x="2436" y="21311"/>
                  </a:cubicBezTo>
                  <a:cubicBezTo>
                    <a:pt x="800" y="21311"/>
                    <a:pt x="473" y="20347"/>
                    <a:pt x="145" y="19382"/>
                  </a:cubicBezTo>
                  <a:cubicBezTo>
                    <a:pt x="-182" y="18997"/>
                    <a:pt x="145" y="18611"/>
                    <a:pt x="145" y="1726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05A01224-438A-6647-B8E8-EA0B3A215A67}"/>
                </a:ext>
              </a:extLst>
            </p:cNvPr>
            <p:cNvSpPr/>
            <p:nvPr/>
          </p:nvSpPr>
          <p:spPr>
            <a:xfrm>
              <a:off x="8103222" y="4303612"/>
              <a:ext cx="130559" cy="3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236" extrusionOk="0">
                  <a:moveTo>
                    <a:pt x="10529" y="21236"/>
                  </a:moveTo>
                  <a:cubicBezTo>
                    <a:pt x="8808" y="21236"/>
                    <a:pt x="7279" y="21236"/>
                    <a:pt x="5559" y="21236"/>
                  </a:cubicBezTo>
                  <a:cubicBezTo>
                    <a:pt x="3456" y="21236"/>
                    <a:pt x="1736" y="17309"/>
                    <a:pt x="589" y="11418"/>
                  </a:cubicBezTo>
                  <a:cubicBezTo>
                    <a:pt x="-558" y="6181"/>
                    <a:pt x="15" y="945"/>
                    <a:pt x="1927" y="290"/>
                  </a:cubicBezTo>
                  <a:cubicBezTo>
                    <a:pt x="3265" y="-364"/>
                    <a:pt x="4412" y="290"/>
                    <a:pt x="5750" y="290"/>
                  </a:cubicBezTo>
                  <a:cubicBezTo>
                    <a:pt x="9382" y="1600"/>
                    <a:pt x="13205" y="2909"/>
                    <a:pt x="16837" y="4218"/>
                  </a:cubicBezTo>
                  <a:cubicBezTo>
                    <a:pt x="17792" y="4872"/>
                    <a:pt x="18748" y="4872"/>
                    <a:pt x="19513" y="6181"/>
                  </a:cubicBezTo>
                  <a:cubicBezTo>
                    <a:pt x="20851" y="8145"/>
                    <a:pt x="21042" y="14036"/>
                    <a:pt x="19513" y="16654"/>
                  </a:cubicBezTo>
                  <a:cubicBezTo>
                    <a:pt x="18175" y="18617"/>
                    <a:pt x="16646" y="19926"/>
                    <a:pt x="15116" y="20581"/>
                  </a:cubicBezTo>
                  <a:cubicBezTo>
                    <a:pt x="13969" y="21236"/>
                    <a:pt x="12249" y="21236"/>
                    <a:pt x="10529" y="2123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1215FC67-2311-C249-977D-3DCDA5C2231B}"/>
                </a:ext>
              </a:extLst>
            </p:cNvPr>
            <p:cNvSpPr/>
            <p:nvPr/>
          </p:nvSpPr>
          <p:spPr>
            <a:xfrm>
              <a:off x="7945646" y="4509673"/>
              <a:ext cx="54324" cy="12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0739" extrusionOk="0">
                  <a:moveTo>
                    <a:pt x="21044" y="17163"/>
                  </a:moveTo>
                  <a:cubicBezTo>
                    <a:pt x="20575" y="18202"/>
                    <a:pt x="20575" y="18825"/>
                    <a:pt x="20105" y="19240"/>
                  </a:cubicBezTo>
                  <a:cubicBezTo>
                    <a:pt x="19166" y="20694"/>
                    <a:pt x="15879" y="21317"/>
                    <a:pt x="13531" y="20071"/>
                  </a:cubicBezTo>
                  <a:cubicBezTo>
                    <a:pt x="11652" y="19240"/>
                    <a:pt x="9774" y="18202"/>
                    <a:pt x="8835" y="16955"/>
                  </a:cubicBezTo>
                  <a:cubicBezTo>
                    <a:pt x="7427" y="15502"/>
                    <a:pt x="6487" y="13840"/>
                    <a:pt x="5548" y="12179"/>
                  </a:cubicBezTo>
                  <a:cubicBezTo>
                    <a:pt x="3670" y="9271"/>
                    <a:pt x="2261" y="6571"/>
                    <a:pt x="383" y="3663"/>
                  </a:cubicBezTo>
                  <a:cubicBezTo>
                    <a:pt x="-86" y="2417"/>
                    <a:pt x="-556" y="1379"/>
                    <a:pt x="1792" y="548"/>
                  </a:cubicBezTo>
                  <a:cubicBezTo>
                    <a:pt x="4140" y="-75"/>
                    <a:pt x="7427" y="-283"/>
                    <a:pt x="9774" y="548"/>
                  </a:cubicBezTo>
                  <a:cubicBezTo>
                    <a:pt x="11653" y="1171"/>
                    <a:pt x="13531" y="2209"/>
                    <a:pt x="14470" y="3248"/>
                  </a:cubicBezTo>
                  <a:cubicBezTo>
                    <a:pt x="16818" y="8232"/>
                    <a:pt x="19166" y="13009"/>
                    <a:pt x="21044" y="1716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AE8FCDA-800C-3F43-90FA-BCC0D4A88444}"/>
                </a:ext>
              </a:extLst>
            </p:cNvPr>
            <p:cNvSpPr/>
            <p:nvPr/>
          </p:nvSpPr>
          <p:spPr>
            <a:xfrm>
              <a:off x="8042617" y="4412703"/>
              <a:ext cx="108941" cy="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600" extrusionOk="0">
                  <a:moveTo>
                    <a:pt x="3401" y="0"/>
                  </a:moveTo>
                  <a:cubicBezTo>
                    <a:pt x="5044" y="1329"/>
                    <a:pt x="6453" y="1994"/>
                    <a:pt x="7627" y="3323"/>
                  </a:cubicBezTo>
                  <a:cubicBezTo>
                    <a:pt x="9740" y="5649"/>
                    <a:pt x="11853" y="8308"/>
                    <a:pt x="13966" y="10634"/>
                  </a:cubicBezTo>
                  <a:cubicBezTo>
                    <a:pt x="15374" y="11963"/>
                    <a:pt x="16783" y="13292"/>
                    <a:pt x="18192" y="14622"/>
                  </a:cubicBezTo>
                  <a:cubicBezTo>
                    <a:pt x="18896" y="15286"/>
                    <a:pt x="19835" y="16283"/>
                    <a:pt x="20540" y="17280"/>
                  </a:cubicBezTo>
                  <a:cubicBezTo>
                    <a:pt x="21009" y="17945"/>
                    <a:pt x="21244" y="19274"/>
                    <a:pt x="21009" y="19938"/>
                  </a:cubicBezTo>
                  <a:cubicBezTo>
                    <a:pt x="20540" y="20935"/>
                    <a:pt x="19835" y="21600"/>
                    <a:pt x="18896" y="21600"/>
                  </a:cubicBezTo>
                  <a:cubicBezTo>
                    <a:pt x="17957" y="21600"/>
                    <a:pt x="16783" y="21268"/>
                    <a:pt x="16079" y="20603"/>
                  </a:cubicBezTo>
                  <a:cubicBezTo>
                    <a:pt x="11853" y="17280"/>
                    <a:pt x="7627" y="13957"/>
                    <a:pt x="3400" y="10302"/>
                  </a:cubicBezTo>
                  <a:cubicBezTo>
                    <a:pt x="2227" y="9305"/>
                    <a:pt x="1522" y="7975"/>
                    <a:pt x="818" y="6314"/>
                  </a:cubicBezTo>
                  <a:cubicBezTo>
                    <a:pt x="114" y="4985"/>
                    <a:pt x="-356" y="3323"/>
                    <a:pt x="348" y="1994"/>
                  </a:cubicBezTo>
                  <a:cubicBezTo>
                    <a:pt x="1288" y="1329"/>
                    <a:pt x="2461" y="665"/>
                    <a:pt x="3401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DC4C6C-1088-6D4E-B31A-76A6AA32693E}"/>
              </a:ext>
            </a:extLst>
          </p:cNvPr>
          <p:cNvGrpSpPr/>
          <p:nvPr userDrawn="1"/>
        </p:nvGrpSpPr>
        <p:grpSpPr>
          <a:xfrm>
            <a:off x="2793222" y="1659985"/>
            <a:ext cx="958796" cy="710462"/>
            <a:chOff x="3022600" y="8508999"/>
            <a:chExt cx="1004581" cy="744388"/>
          </a:xfrm>
          <a:solidFill>
            <a:schemeClr val="bg1"/>
          </a:solidFill>
        </p:grpSpPr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5B8DD8EF-164A-B540-9CDC-6DE39F571DBF}"/>
                </a:ext>
              </a:extLst>
            </p:cNvPr>
            <p:cNvSpPr/>
            <p:nvPr/>
          </p:nvSpPr>
          <p:spPr>
            <a:xfrm>
              <a:off x="3022600" y="8508999"/>
              <a:ext cx="1004581" cy="74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14" extrusionOk="0">
                  <a:moveTo>
                    <a:pt x="6644" y="15619"/>
                  </a:moveTo>
                  <a:cubicBezTo>
                    <a:pt x="6644" y="15401"/>
                    <a:pt x="6644" y="15037"/>
                    <a:pt x="6698" y="14637"/>
                  </a:cubicBezTo>
                  <a:cubicBezTo>
                    <a:pt x="6726" y="14274"/>
                    <a:pt x="6644" y="14019"/>
                    <a:pt x="6454" y="13801"/>
                  </a:cubicBezTo>
                  <a:cubicBezTo>
                    <a:pt x="6372" y="13692"/>
                    <a:pt x="6263" y="13619"/>
                    <a:pt x="6182" y="13510"/>
                  </a:cubicBezTo>
                  <a:cubicBezTo>
                    <a:pt x="6018" y="13292"/>
                    <a:pt x="5855" y="13037"/>
                    <a:pt x="5746" y="12783"/>
                  </a:cubicBezTo>
                  <a:cubicBezTo>
                    <a:pt x="5474" y="12201"/>
                    <a:pt x="5229" y="11583"/>
                    <a:pt x="4957" y="11001"/>
                  </a:cubicBezTo>
                  <a:cubicBezTo>
                    <a:pt x="4740" y="10528"/>
                    <a:pt x="4658" y="10492"/>
                    <a:pt x="4277" y="10746"/>
                  </a:cubicBezTo>
                  <a:cubicBezTo>
                    <a:pt x="4223" y="10783"/>
                    <a:pt x="4168" y="10819"/>
                    <a:pt x="4087" y="10855"/>
                  </a:cubicBezTo>
                  <a:cubicBezTo>
                    <a:pt x="3788" y="11001"/>
                    <a:pt x="3679" y="11292"/>
                    <a:pt x="3733" y="11765"/>
                  </a:cubicBezTo>
                  <a:cubicBezTo>
                    <a:pt x="3815" y="12455"/>
                    <a:pt x="3842" y="13146"/>
                    <a:pt x="3924" y="13837"/>
                  </a:cubicBezTo>
                  <a:cubicBezTo>
                    <a:pt x="4032" y="14965"/>
                    <a:pt x="3951" y="15146"/>
                    <a:pt x="3107" y="15365"/>
                  </a:cubicBezTo>
                  <a:cubicBezTo>
                    <a:pt x="2699" y="15474"/>
                    <a:pt x="2291" y="15619"/>
                    <a:pt x="1883" y="15765"/>
                  </a:cubicBezTo>
                  <a:cubicBezTo>
                    <a:pt x="1774" y="15801"/>
                    <a:pt x="1666" y="15874"/>
                    <a:pt x="1557" y="15874"/>
                  </a:cubicBezTo>
                  <a:cubicBezTo>
                    <a:pt x="1258" y="15910"/>
                    <a:pt x="1013" y="15619"/>
                    <a:pt x="1013" y="15255"/>
                  </a:cubicBezTo>
                  <a:cubicBezTo>
                    <a:pt x="1013" y="14855"/>
                    <a:pt x="904" y="14455"/>
                    <a:pt x="877" y="14092"/>
                  </a:cubicBezTo>
                  <a:cubicBezTo>
                    <a:pt x="795" y="13474"/>
                    <a:pt x="795" y="12819"/>
                    <a:pt x="795" y="12165"/>
                  </a:cubicBezTo>
                  <a:cubicBezTo>
                    <a:pt x="795" y="11874"/>
                    <a:pt x="795" y="11655"/>
                    <a:pt x="686" y="11401"/>
                  </a:cubicBezTo>
                  <a:cubicBezTo>
                    <a:pt x="605" y="11219"/>
                    <a:pt x="605" y="10965"/>
                    <a:pt x="577" y="10746"/>
                  </a:cubicBezTo>
                  <a:cubicBezTo>
                    <a:pt x="523" y="10201"/>
                    <a:pt x="469" y="9655"/>
                    <a:pt x="414" y="9074"/>
                  </a:cubicBezTo>
                  <a:cubicBezTo>
                    <a:pt x="387" y="8928"/>
                    <a:pt x="360" y="8746"/>
                    <a:pt x="387" y="8601"/>
                  </a:cubicBezTo>
                  <a:cubicBezTo>
                    <a:pt x="414" y="7765"/>
                    <a:pt x="305" y="6965"/>
                    <a:pt x="224" y="6128"/>
                  </a:cubicBezTo>
                  <a:cubicBezTo>
                    <a:pt x="224" y="6055"/>
                    <a:pt x="197" y="5983"/>
                    <a:pt x="197" y="5946"/>
                  </a:cubicBezTo>
                  <a:cubicBezTo>
                    <a:pt x="197" y="4746"/>
                    <a:pt x="115" y="3546"/>
                    <a:pt x="6" y="2346"/>
                  </a:cubicBezTo>
                  <a:cubicBezTo>
                    <a:pt x="-21" y="2055"/>
                    <a:pt x="33" y="1801"/>
                    <a:pt x="251" y="1655"/>
                  </a:cubicBezTo>
                  <a:cubicBezTo>
                    <a:pt x="632" y="1365"/>
                    <a:pt x="986" y="1037"/>
                    <a:pt x="1312" y="674"/>
                  </a:cubicBezTo>
                  <a:cubicBezTo>
                    <a:pt x="1584" y="383"/>
                    <a:pt x="1965" y="237"/>
                    <a:pt x="2291" y="55"/>
                  </a:cubicBezTo>
                  <a:cubicBezTo>
                    <a:pt x="2563" y="-90"/>
                    <a:pt x="2835" y="55"/>
                    <a:pt x="3026" y="419"/>
                  </a:cubicBezTo>
                  <a:cubicBezTo>
                    <a:pt x="3216" y="783"/>
                    <a:pt x="3434" y="1146"/>
                    <a:pt x="3624" y="1474"/>
                  </a:cubicBezTo>
                  <a:cubicBezTo>
                    <a:pt x="3842" y="1874"/>
                    <a:pt x="4087" y="2237"/>
                    <a:pt x="4304" y="2637"/>
                  </a:cubicBezTo>
                  <a:cubicBezTo>
                    <a:pt x="4576" y="3110"/>
                    <a:pt x="4849" y="3546"/>
                    <a:pt x="5093" y="4019"/>
                  </a:cubicBezTo>
                  <a:cubicBezTo>
                    <a:pt x="5229" y="4237"/>
                    <a:pt x="5338" y="4492"/>
                    <a:pt x="5501" y="4710"/>
                  </a:cubicBezTo>
                  <a:cubicBezTo>
                    <a:pt x="6127" y="5619"/>
                    <a:pt x="6644" y="6637"/>
                    <a:pt x="7134" y="7692"/>
                  </a:cubicBezTo>
                  <a:cubicBezTo>
                    <a:pt x="7188" y="7801"/>
                    <a:pt x="7215" y="7874"/>
                    <a:pt x="7270" y="7983"/>
                  </a:cubicBezTo>
                  <a:cubicBezTo>
                    <a:pt x="7297" y="8055"/>
                    <a:pt x="7378" y="8128"/>
                    <a:pt x="7433" y="8092"/>
                  </a:cubicBezTo>
                  <a:cubicBezTo>
                    <a:pt x="7487" y="8092"/>
                    <a:pt x="7515" y="7983"/>
                    <a:pt x="7542" y="7910"/>
                  </a:cubicBezTo>
                  <a:cubicBezTo>
                    <a:pt x="7569" y="7728"/>
                    <a:pt x="7569" y="7510"/>
                    <a:pt x="7569" y="7328"/>
                  </a:cubicBezTo>
                  <a:cubicBezTo>
                    <a:pt x="7542" y="6419"/>
                    <a:pt x="7596" y="5510"/>
                    <a:pt x="7678" y="4601"/>
                  </a:cubicBezTo>
                  <a:cubicBezTo>
                    <a:pt x="7678" y="4492"/>
                    <a:pt x="7705" y="4383"/>
                    <a:pt x="7705" y="4274"/>
                  </a:cubicBezTo>
                  <a:cubicBezTo>
                    <a:pt x="7732" y="4055"/>
                    <a:pt x="7841" y="3910"/>
                    <a:pt x="8004" y="3910"/>
                  </a:cubicBezTo>
                  <a:cubicBezTo>
                    <a:pt x="8276" y="3910"/>
                    <a:pt x="8521" y="3728"/>
                    <a:pt x="8766" y="3619"/>
                  </a:cubicBezTo>
                  <a:cubicBezTo>
                    <a:pt x="9174" y="3437"/>
                    <a:pt x="9636" y="3437"/>
                    <a:pt x="10044" y="3619"/>
                  </a:cubicBezTo>
                  <a:cubicBezTo>
                    <a:pt x="10725" y="3946"/>
                    <a:pt x="11405" y="4346"/>
                    <a:pt x="12058" y="4783"/>
                  </a:cubicBezTo>
                  <a:cubicBezTo>
                    <a:pt x="12411" y="5001"/>
                    <a:pt x="12738" y="5328"/>
                    <a:pt x="12983" y="5801"/>
                  </a:cubicBezTo>
                  <a:cubicBezTo>
                    <a:pt x="13010" y="5874"/>
                    <a:pt x="13064" y="5946"/>
                    <a:pt x="13119" y="5983"/>
                  </a:cubicBezTo>
                  <a:cubicBezTo>
                    <a:pt x="13227" y="6092"/>
                    <a:pt x="13336" y="6092"/>
                    <a:pt x="13418" y="5946"/>
                  </a:cubicBezTo>
                  <a:cubicBezTo>
                    <a:pt x="13472" y="5801"/>
                    <a:pt x="13527" y="5619"/>
                    <a:pt x="13581" y="5474"/>
                  </a:cubicBezTo>
                  <a:cubicBezTo>
                    <a:pt x="13690" y="4965"/>
                    <a:pt x="13880" y="4528"/>
                    <a:pt x="14152" y="4165"/>
                  </a:cubicBezTo>
                  <a:cubicBezTo>
                    <a:pt x="14452" y="3765"/>
                    <a:pt x="14724" y="3328"/>
                    <a:pt x="14996" y="2928"/>
                  </a:cubicBezTo>
                  <a:cubicBezTo>
                    <a:pt x="15349" y="2419"/>
                    <a:pt x="15785" y="2128"/>
                    <a:pt x="16301" y="2055"/>
                  </a:cubicBezTo>
                  <a:cubicBezTo>
                    <a:pt x="16845" y="1946"/>
                    <a:pt x="17390" y="1765"/>
                    <a:pt x="17934" y="1801"/>
                  </a:cubicBezTo>
                  <a:cubicBezTo>
                    <a:pt x="18315" y="1837"/>
                    <a:pt x="18668" y="1946"/>
                    <a:pt x="18995" y="2165"/>
                  </a:cubicBezTo>
                  <a:cubicBezTo>
                    <a:pt x="19185" y="2310"/>
                    <a:pt x="19321" y="2492"/>
                    <a:pt x="19457" y="2746"/>
                  </a:cubicBezTo>
                  <a:cubicBezTo>
                    <a:pt x="19729" y="3365"/>
                    <a:pt x="19784" y="4019"/>
                    <a:pt x="19648" y="4746"/>
                  </a:cubicBezTo>
                  <a:cubicBezTo>
                    <a:pt x="19566" y="5183"/>
                    <a:pt x="19539" y="5655"/>
                    <a:pt x="19484" y="6128"/>
                  </a:cubicBezTo>
                  <a:cubicBezTo>
                    <a:pt x="19457" y="6274"/>
                    <a:pt x="19457" y="6455"/>
                    <a:pt x="19403" y="6601"/>
                  </a:cubicBezTo>
                  <a:cubicBezTo>
                    <a:pt x="19294" y="7001"/>
                    <a:pt x="19076" y="7183"/>
                    <a:pt x="18777" y="7074"/>
                  </a:cubicBezTo>
                  <a:cubicBezTo>
                    <a:pt x="18369" y="6928"/>
                    <a:pt x="18015" y="7037"/>
                    <a:pt x="17662" y="7255"/>
                  </a:cubicBezTo>
                  <a:cubicBezTo>
                    <a:pt x="17281" y="7510"/>
                    <a:pt x="16982" y="7874"/>
                    <a:pt x="16791" y="8419"/>
                  </a:cubicBezTo>
                  <a:cubicBezTo>
                    <a:pt x="16655" y="8819"/>
                    <a:pt x="16492" y="9219"/>
                    <a:pt x="16437" y="9655"/>
                  </a:cubicBezTo>
                  <a:cubicBezTo>
                    <a:pt x="16356" y="10455"/>
                    <a:pt x="16900" y="11219"/>
                    <a:pt x="17471" y="11183"/>
                  </a:cubicBezTo>
                  <a:cubicBezTo>
                    <a:pt x="17934" y="11146"/>
                    <a:pt x="18342" y="10892"/>
                    <a:pt x="18723" y="10565"/>
                  </a:cubicBezTo>
                  <a:cubicBezTo>
                    <a:pt x="18831" y="10455"/>
                    <a:pt x="18940" y="10346"/>
                    <a:pt x="19049" y="10237"/>
                  </a:cubicBezTo>
                  <a:cubicBezTo>
                    <a:pt x="19539" y="9837"/>
                    <a:pt x="20137" y="9983"/>
                    <a:pt x="20409" y="10565"/>
                  </a:cubicBezTo>
                  <a:cubicBezTo>
                    <a:pt x="20681" y="11146"/>
                    <a:pt x="21008" y="11655"/>
                    <a:pt x="21307" y="12165"/>
                  </a:cubicBezTo>
                  <a:cubicBezTo>
                    <a:pt x="21579" y="12637"/>
                    <a:pt x="21579" y="13146"/>
                    <a:pt x="21361" y="13655"/>
                  </a:cubicBezTo>
                  <a:cubicBezTo>
                    <a:pt x="21171" y="14092"/>
                    <a:pt x="20899" y="14419"/>
                    <a:pt x="20572" y="14674"/>
                  </a:cubicBezTo>
                  <a:cubicBezTo>
                    <a:pt x="19648" y="15437"/>
                    <a:pt x="18641" y="15910"/>
                    <a:pt x="17580" y="16055"/>
                  </a:cubicBezTo>
                  <a:cubicBezTo>
                    <a:pt x="16764" y="16165"/>
                    <a:pt x="15975" y="16019"/>
                    <a:pt x="15240" y="15583"/>
                  </a:cubicBezTo>
                  <a:cubicBezTo>
                    <a:pt x="14914" y="15365"/>
                    <a:pt x="14642" y="14965"/>
                    <a:pt x="14343" y="14637"/>
                  </a:cubicBezTo>
                  <a:cubicBezTo>
                    <a:pt x="14234" y="14528"/>
                    <a:pt x="14180" y="14346"/>
                    <a:pt x="14071" y="14237"/>
                  </a:cubicBezTo>
                  <a:cubicBezTo>
                    <a:pt x="13799" y="13946"/>
                    <a:pt x="13635" y="13583"/>
                    <a:pt x="13472" y="13183"/>
                  </a:cubicBezTo>
                  <a:cubicBezTo>
                    <a:pt x="13391" y="13001"/>
                    <a:pt x="13309" y="12783"/>
                    <a:pt x="13200" y="12601"/>
                  </a:cubicBezTo>
                  <a:cubicBezTo>
                    <a:pt x="13146" y="12492"/>
                    <a:pt x="13064" y="12383"/>
                    <a:pt x="12983" y="12346"/>
                  </a:cubicBezTo>
                  <a:cubicBezTo>
                    <a:pt x="12874" y="12274"/>
                    <a:pt x="12765" y="12310"/>
                    <a:pt x="12656" y="12455"/>
                  </a:cubicBezTo>
                  <a:cubicBezTo>
                    <a:pt x="12574" y="12565"/>
                    <a:pt x="12602" y="12710"/>
                    <a:pt x="12656" y="12819"/>
                  </a:cubicBezTo>
                  <a:cubicBezTo>
                    <a:pt x="12847" y="13074"/>
                    <a:pt x="13037" y="13328"/>
                    <a:pt x="13227" y="13583"/>
                  </a:cubicBezTo>
                  <a:cubicBezTo>
                    <a:pt x="13472" y="13874"/>
                    <a:pt x="13635" y="14237"/>
                    <a:pt x="13635" y="14674"/>
                  </a:cubicBezTo>
                  <a:cubicBezTo>
                    <a:pt x="13635" y="14746"/>
                    <a:pt x="13635" y="14855"/>
                    <a:pt x="13663" y="14928"/>
                  </a:cubicBezTo>
                  <a:cubicBezTo>
                    <a:pt x="13880" y="15765"/>
                    <a:pt x="13717" y="16565"/>
                    <a:pt x="13635" y="17365"/>
                  </a:cubicBezTo>
                  <a:cubicBezTo>
                    <a:pt x="13608" y="17692"/>
                    <a:pt x="13499" y="18019"/>
                    <a:pt x="13363" y="18274"/>
                  </a:cubicBezTo>
                  <a:cubicBezTo>
                    <a:pt x="13282" y="18419"/>
                    <a:pt x="13227" y="18565"/>
                    <a:pt x="13146" y="18710"/>
                  </a:cubicBezTo>
                  <a:cubicBezTo>
                    <a:pt x="12792" y="19510"/>
                    <a:pt x="12330" y="20092"/>
                    <a:pt x="11677" y="20455"/>
                  </a:cubicBezTo>
                  <a:cubicBezTo>
                    <a:pt x="11595" y="20492"/>
                    <a:pt x="11486" y="20565"/>
                    <a:pt x="11405" y="20637"/>
                  </a:cubicBezTo>
                  <a:cubicBezTo>
                    <a:pt x="10969" y="20928"/>
                    <a:pt x="10534" y="21183"/>
                    <a:pt x="10017" y="21146"/>
                  </a:cubicBezTo>
                  <a:cubicBezTo>
                    <a:pt x="9963" y="21146"/>
                    <a:pt x="9881" y="21146"/>
                    <a:pt x="9827" y="21183"/>
                  </a:cubicBezTo>
                  <a:cubicBezTo>
                    <a:pt x="8984" y="21510"/>
                    <a:pt x="8167" y="21146"/>
                    <a:pt x="7351" y="20928"/>
                  </a:cubicBezTo>
                  <a:cubicBezTo>
                    <a:pt x="7052" y="20855"/>
                    <a:pt x="6834" y="20637"/>
                    <a:pt x="6698" y="20237"/>
                  </a:cubicBezTo>
                  <a:cubicBezTo>
                    <a:pt x="6644" y="20092"/>
                    <a:pt x="6590" y="19946"/>
                    <a:pt x="6508" y="19837"/>
                  </a:cubicBezTo>
                  <a:cubicBezTo>
                    <a:pt x="6290" y="19510"/>
                    <a:pt x="6263" y="19146"/>
                    <a:pt x="6345" y="18783"/>
                  </a:cubicBezTo>
                  <a:cubicBezTo>
                    <a:pt x="6644" y="17801"/>
                    <a:pt x="6671" y="16819"/>
                    <a:pt x="6644" y="15619"/>
                  </a:cubicBezTo>
                  <a:close/>
                  <a:moveTo>
                    <a:pt x="9500" y="4637"/>
                  </a:moveTo>
                  <a:cubicBezTo>
                    <a:pt x="9283" y="4674"/>
                    <a:pt x="9201" y="4674"/>
                    <a:pt x="9092" y="4674"/>
                  </a:cubicBezTo>
                  <a:cubicBezTo>
                    <a:pt x="8657" y="4746"/>
                    <a:pt x="8521" y="4965"/>
                    <a:pt x="8467" y="5546"/>
                  </a:cubicBezTo>
                  <a:cubicBezTo>
                    <a:pt x="8467" y="5801"/>
                    <a:pt x="8467" y="6019"/>
                    <a:pt x="8467" y="6274"/>
                  </a:cubicBezTo>
                  <a:cubicBezTo>
                    <a:pt x="8467" y="7183"/>
                    <a:pt x="8521" y="8092"/>
                    <a:pt x="8303" y="9001"/>
                  </a:cubicBezTo>
                  <a:cubicBezTo>
                    <a:pt x="8195" y="9437"/>
                    <a:pt x="8303" y="9837"/>
                    <a:pt x="8521" y="10201"/>
                  </a:cubicBezTo>
                  <a:cubicBezTo>
                    <a:pt x="8657" y="10455"/>
                    <a:pt x="8820" y="10674"/>
                    <a:pt x="8956" y="10928"/>
                  </a:cubicBezTo>
                  <a:cubicBezTo>
                    <a:pt x="9038" y="11074"/>
                    <a:pt x="9120" y="11219"/>
                    <a:pt x="9174" y="11365"/>
                  </a:cubicBezTo>
                  <a:cubicBezTo>
                    <a:pt x="9283" y="11692"/>
                    <a:pt x="9120" y="12892"/>
                    <a:pt x="8929" y="13110"/>
                  </a:cubicBezTo>
                  <a:cubicBezTo>
                    <a:pt x="8793" y="13255"/>
                    <a:pt x="8630" y="13437"/>
                    <a:pt x="8467" y="13474"/>
                  </a:cubicBezTo>
                  <a:cubicBezTo>
                    <a:pt x="7977" y="13619"/>
                    <a:pt x="7841" y="14055"/>
                    <a:pt x="7814" y="14637"/>
                  </a:cubicBezTo>
                  <a:cubicBezTo>
                    <a:pt x="7814" y="14855"/>
                    <a:pt x="7787" y="15074"/>
                    <a:pt x="7787" y="15292"/>
                  </a:cubicBezTo>
                  <a:cubicBezTo>
                    <a:pt x="7759" y="15910"/>
                    <a:pt x="7732" y="16492"/>
                    <a:pt x="7705" y="17110"/>
                  </a:cubicBezTo>
                  <a:cubicBezTo>
                    <a:pt x="7678" y="17655"/>
                    <a:pt x="7596" y="18201"/>
                    <a:pt x="7542" y="18783"/>
                  </a:cubicBezTo>
                  <a:cubicBezTo>
                    <a:pt x="7460" y="19546"/>
                    <a:pt x="7542" y="19692"/>
                    <a:pt x="8086" y="19837"/>
                  </a:cubicBezTo>
                  <a:cubicBezTo>
                    <a:pt x="8684" y="20019"/>
                    <a:pt x="9256" y="20019"/>
                    <a:pt x="9881" y="19946"/>
                  </a:cubicBezTo>
                  <a:cubicBezTo>
                    <a:pt x="10616" y="19801"/>
                    <a:pt x="11269" y="19474"/>
                    <a:pt x="11813" y="18819"/>
                  </a:cubicBezTo>
                  <a:cubicBezTo>
                    <a:pt x="12221" y="18310"/>
                    <a:pt x="12574" y="17728"/>
                    <a:pt x="12710" y="17001"/>
                  </a:cubicBezTo>
                  <a:cubicBezTo>
                    <a:pt x="12792" y="16528"/>
                    <a:pt x="12819" y="16092"/>
                    <a:pt x="12874" y="15619"/>
                  </a:cubicBezTo>
                  <a:cubicBezTo>
                    <a:pt x="12901" y="15328"/>
                    <a:pt x="12874" y="15037"/>
                    <a:pt x="12792" y="14783"/>
                  </a:cubicBezTo>
                  <a:cubicBezTo>
                    <a:pt x="12520" y="13946"/>
                    <a:pt x="12085" y="13401"/>
                    <a:pt x="11405" y="13183"/>
                  </a:cubicBezTo>
                  <a:cubicBezTo>
                    <a:pt x="11214" y="13110"/>
                    <a:pt x="10997" y="13074"/>
                    <a:pt x="10833" y="12928"/>
                  </a:cubicBezTo>
                  <a:cubicBezTo>
                    <a:pt x="10425" y="12565"/>
                    <a:pt x="10453" y="11946"/>
                    <a:pt x="10915" y="11692"/>
                  </a:cubicBezTo>
                  <a:cubicBezTo>
                    <a:pt x="11051" y="11619"/>
                    <a:pt x="11214" y="11583"/>
                    <a:pt x="11350" y="11583"/>
                  </a:cubicBezTo>
                  <a:cubicBezTo>
                    <a:pt x="11650" y="11583"/>
                    <a:pt x="11894" y="11437"/>
                    <a:pt x="12112" y="11183"/>
                  </a:cubicBezTo>
                  <a:cubicBezTo>
                    <a:pt x="12221" y="11074"/>
                    <a:pt x="12330" y="11001"/>
                    <a:pt x="12438" y="10892"/>
                  </a:cubicBezTo>
                  <a:cubicBezTo>
                    <a:pt x="12792" y="10528"/>
                    <a:pt x="13064" y="10092"/>
                    <a:pt x="13119" y="9474"/>
                  </a:cubicBezTo>
                  <a:cubicBezTo>
                    <a:pt x="13200" y="8528"/>
                    <a:pt x="12983" y="7655"/>
                    <a:pt x="12493" y="7037"/>
                  </a:cubicBezTo>
                  <a:cubicBezTo>
                    <a:pt x="11269" y="5474"/>
                    <a:pt x="11786" y="5801"/>
                    <a:pt x="10099" y="4965"/>
                  </a:cubicBezTo>
                  <a:cubicBezTo>
                    <a:pt x="9854" y="4710"/>
                    <a:pt x="9609" y="4674"/>
                    <a:pt x="9500" y="4637"/>
                  </a:cubicBezTo>
                  <a:close/>
                  <a:moveTo>
                    <a:pt x="2727" y="11146"/>
                  </a:moveTo>
                  <a:cubicBezTo>
                    <a:pt x="2727" y="11001"/>
                    <a:pt x="2727" y="10819"/>
                    <a:pt x="2727" y="10674"/>
                  </a:cubicBezTo>
                  <a:cubicBezTo>
                    <a:pt x="2754" y="10274"/>
                    <a:pt x="2835" y="10165"/>
                    <a:pt x="3135" y="10019"/>
                  </a:cubicBezTo>
                  <a:cubicBezTo>
                    <a:pt x="3380" y="9910"/>
                    <a:pt x="3624" y="9765"/>
                    <a:pt x="3896" y="9655"/>
                  </a:cubicBezTo>
                  <a:cubicBezTo>
                    <a:pt x="4087" y="9546"/>
                    <a:pt x="4304" y="9437"/>
                    <a:pt x="4522" y="9401"/>
                  </a:cubicBezTo>
                  <a:cubicBezTo>
                    <a:pt x="4849" y="9292"/>
                    <a:pt x="5121" y="9437"/>
                    <a:pt x="5311" y="9801"/>
                  </a:cubicBezTo>
                  <a:cubicBezTo>
                    <a:pt x="5637" y="10383"/>
                    <a:pt x="5991" y="10965"/>
                    <a:pt x="6236" y="11619"/>
                  </a:cubicBezTo>
                  <a:cubicBezTo>
                    <a:pt x="6345" y="11910"/>
                    <a:pt x="6481" y="12201"/>
                    <a:pt x="6590" y="12492"/>
                  </a:cubicBezTo>
                  <a:cubicBezTo>
                    <a:pt x="6698" y="12746"/>
                    <a:pt x="6889" y="12855"/>
                    <a:pt x="7106" y="12783"/>
                  </a:cubicBezTo>
                  <a:cubicBezTo>
                    <a:pt x="7406" y="12710"/>
                    <a:pt x="7732" y="12601"/>
                    <a:pt x="8031" y="12455"/>
                  </a:cubicBezTo>
                  <a:cubicBezTo>
                    <a:pt x="8276" y="12346"/>
                    <a:pt x="8331" y="12165"/>
                    <a:pt x="8195" y="11874"/>
                  </a:cubicBezTo>
                  <a:cubicBezTo>
                    <a:pt x="8004" y="11474"/>
                    <a:pt x="7759" y="11074"/>
                    <a:pt x="7542" y="10710"/>
                  </a:cubicBezTo>
                  <a:cubicBezTo>
                    <a:pt x="7378" y="10419"/>
                    <a:pt x="7188" y="10165"/>
                    <a:pt x="7025" y="9874"/>
                  </a:cubicBezTo>
                  <a:cubicBezTo>
                    <a:pt x="6644" y="9110"/>
                    <a:pt x="6318" y="8310"/>
                    <a:pt x="5964" y="7546"/>
                  </a:cubicBezTo>
                  <a:cubicBezTo>
                    <a:pt x="5719" y="7037"/>
                    <a:pt x="5474" y="6528"/>
                    <a:pt x="5202" y="6055"/>
                  </a:cubicBezTo>
                  <a:cubicBezTo>
                    <a:pt x="4740" y="5292"/>
                    <a:pt x="4223" y="4528"/>
                    <a:pt x="3842" y="3655"/>
                  </a:cubicBezTo>
                  <a:cubicBezTo>
                    <a:pt x="3788" y="3510"/>
                    <a:pt x="3679" y="3365"/>
                    <a:pt x="3597" y="3219"/>
                  </a:cubicBezTo>
                  <a:cubicBezTo>
                    <a:pt x="3243" y="2637"/>
                    <a:pt x="2863" y="2055"/>
                    <a:pt x="2509" y="1474"/>
                  </a:cubicBezTo>
                  <a:cubicBezTo>
                    <a:pt x="2346" y="1183"/>
                    <a:pt x="2210" y="1146"/>
                    <a:pt x="1992" y="1328"/>
                  </a:cubicBezTo>
                  <a:cubicBezTo>
                    <a:pt x="1747" y="1546"/>
                    <a:pt x="1502" y="1801"/>
                    <a:pt x="1258" y="2019"/>
                  </a:cubicBezTo>
                  <a:cubicBezTo>
                    <a:pt x="986" y="2274"/>
                    <a:pt x="904" y="2601"/>
                    <a:pt x="1013" y="3037"/>
                  </a:cubicBezTo>
                  <a:cubicBezTo>
                    <a:pt x="1149" y="3546"/>
                    <a:pt x="1149" y="4092"/>
                    <a:pt x="1149" y="4637"/>
                  </a:cubicBezTo>
                  <a:cubicBezTo>
                    <a:pt x="1149" y="5437"/>
                    <a:pt x="1122" y="6237"/>
                    <a:pt x="1258" y="7037"/>
                  </a:cubicBezTo>
                  <a:cubicBezTo>
                    <a:pt x="1285" y="7219"/>
                    <a:pt x="1285" y="7437"/>
                    <a:pt x="1258" y="7619"/>
                  </a:cubicBezTo>
                  <a:cubicBezTo>
                    <a:pt x="1230" y="7910"/>
                    <a:pt x="1230" y="8201"/>
                    <a:pt x="1285" y="8492"/>
                  </a:cubicBezTo>
                  <a:cubicBezTo>
                    <a:pt x="1312" y="8601"/>
                    <a:pt x="1312" y="8746"/>
                    <a:pt x="1312" y="8892"/>
                  </a:cubicBezTo>
                  <a:cubicBezTo>
                    <a:pt x="1312" y="9474"/>
                    <a:pt x="1312" y="10092"/>
                    <a:pt x="1312" y="10674"/>
                  </a:cubicBezTo>
                  <a:cubicBezTo>
                    <a:pt x="1312" y="10819"/>
                    <a:pt x="1339" y="10928"/>
                    <a:pt x="1366" y="11074"/>
                  </a:cubicBezTo>
                  <a:cubicBezTo>
                    <a:pt x="1502" y="11655"/>
                    <a:pt x="1530" y="12237"/>
                    <a:pt x="1530" y="12855"/>
                  </a:cubicBezTo>
                  <a:cubicBezTo>
                    <a:pt x="1530" y="13255"/>
                    <a:pt x="1530" y="13655"/>
                    <a:pt x="1557" y="14055"/>
                  </a:cubicBezTo>
                  <a:cubicBezTo>
                    <a:pt x="1584" y="14346"/>
                    <a:pt x="1666" y="14455"/>
                    <a:pt x="1883" y="14419"/>
                  </a:cubicBezTo>
                  <a:cubicBezTo>
                    <a:pt x="2128" y="14383"/>
                    <a:pt x="2373" y="14310"/>
                    <a:pt x="2618" y="14201"/>
                  </a:cubicBezTo>
                  <a:cubicBezTo>
                    <a:pt x="2835" y="14128"/>
                    <a:pt x="2944" y="13874"/>
                    <a:pt x="2917" y="13583"/>
                  </a:cubicBezTo>
                  <a:cubicBezTo>
                    <a:pt x="2917" y="13437"/>
                    <a:pt x="2917" y="13328"/>
                    <a:pt x="2890" y="13183"/>
                  </a:cubicBezTo>
                  <a:cubicBezTo>
                    <a:pt x="2754" y="12565"/>
                    <a:pt x="2645" y="11837"/>
                    <a:pt x="2727" y="11146"/>
                  </a:cubicBezTo>
                  <a:close/>
                  <a:moveTo>
                    <a:pt x="17716" y="2928"/>
                  </a:moveTo>
                  <a:cubicBezTo>
                    <a:pt x="17716" y="2892"/>
                    <a:pt x="17716" y="2892"/>
                    <a:pt x="17716" y="2855"/>
                  </a:cubicBezTo>
                  <a:cubicBezTo>
                    <a:pt x="17362" y="2928"/>
                    <a:pt x="16982" y="2965"/>
                    <a:pt x="16628" y="3074"/>
                  </a:cubicBezTo>
                  <a:cubicBezTo>
                    <a:pt x="16410" y="3146"/>
                    <a:pt x="16220" y="3255"/>
                    <a:pt x="16057" y="3437"/>
                  </a:cubicBezTo>
                  <a:cubicBezTo>
                    <a:pt x="15730" y="3837"/>
                    <a:pt x="15404" y="4201"/>
                    <a:pt x="15159" y="4710"/>
                  </a:cubicBezTo>
                  <a:cubicBezTo>
                    <a:pt x="15050" y="4965"/>
                    <a:pt x="14860" y="5183"/>
                    <a:pt x="14724" y="5437"/>
                  </a:cubicBezTo>
                  <a:cubicBezTo>
                    <a:pt x="14288" y="6237"/>
                    <a:pt x="13962" y="7074"/>
                    <a:pt x="14043" y="8092"/>
                  </a:cubicBezTo>
                  <a:cubicBezTo>
                    <a:pt x="14071" y="8346"/>
                    <a:pt x="14071" y="8601"/>
                    <a:pt x="14098" y="8819"/>
                  </a:cubicBezTo>
                  <a:cubicBezTo>
                    <a:pt x="14180" y="9328"/>
                    <a:pt x="14152" y="9801"/>
                    <a:pt x="14043" y="10274"/>
                  </a:cubicBezTo>
                  <a:cubicBezTo>
                    <a:pt x="13962" y="10565"/>
                    <a:pt x="13989" y="10855"/>
                    <a:pt x="14043" y="11146"/>
                  </a:cubicBezTo>
                  <a:cubicBezTo>
                    <a:pt x="14207" y="12055"/>
                    <a:pt x="14642" y="12783"/>
                    <a:pt x="14996" y="13546"/>
                  </a:cubicBezTo>
                  <a:cubicBezTo>
                    <a:pt x="15023" y="13619"/>
                    <a:pt x="15050" y="13655"/>
                    <a:pt x="15104" y="13692"/>
                  </a:cubicBezTo>
                  <a:cubicBezTo>
                    <a:pt x="15621" y="14346"/>
                    <a:pt x="16247" y="14710"/>
                    <a:pt x="16954" y="14674"/>
                  </a:cubicBezTo>
                  <a:cubicBezTo>
                    <a:pt x="18097" y="14637"/>
                    <a:pt x="19131" y="14092"/>
                    <a:pt x="20056" y="13146"/>
                  </a:cubicBezTo>
                  <a:cubicBezTo>
                    <a:pt x="20409" y="12783"/>
                    <a:pt x="20409" y="12419"/>
                    <a:pt x="20164" y="11910"/>
                  </a:cubicBezTo>
                  <a:cubicBezTo>
                    <a:pt x="19811" y="11219"/>
                    <a:pt x="19593" y="11183"/>
                    <a:pt x="19131" y="11728"/>
                  </a:cubicBezTo>
                  <a:cubicBezTo>
                    <a:pt x="18859" y="12019"/>
                    <a:pt x="18587" y="12310"/>
                    <a:pt x="18206" y="12346"/>
                  </a:cubicBezTo>
                  <a:cubicBezTo>
                    <a:pt x="17471" y="12419"/>
                    <a:pt x="16818" y="12201"/>
                    <a:pt x="16274" y="11510"/>
                  </a:cubicBezTo>
                  <a:cubicBezTo>
                    <a:pt x="16084" y="11255"/>
                    <a:pt x="15893" y="11001"/>
                    <a:pt x="15730" y="10746"/>
                  </a:cubicBezTo>
                  <a:cubicBezTo>
                    <a:pt x="15431" y="10310"/>
                    <a:pt x="15322" y="9765"/>
                    <a:pt x="15431" y="9183"/>
                  </a:cubicBezTo>
                  <a:cubicBezTo>
                    <a:pt x="15567" y="8528"/>
                    <a:pt x="15757" y="7874"/>
                    <a:pt x="15948" y="7219"/>
                  </a:cubicBezTo>
                  <a:cubicBezTo>
                    <a:pt x="15975" y="7146"/>
                    <a:pt x="16002" y="7110"/>
                    <a:pt x="16029" y="7037"/>
                  </a:cubicBezTo>
                  <a:cubicBezTo>
                    <a:pt x="16437" y="6419"/>
                    <a:pt x="16873" y="5983"/>
                    <a:pt x="17498" y="5837"/>
                  </a:cubicBezTo>
                  <a:cubicBezTo>
                    <a:pt x="17689" y="5801"/>
                    <a:pt x="17906" y="5765"/>
                    <a:pt x="18097" y="5692"/>
                  </a:cubicBezTo>
                  <a:cubicBezTo>
                    <a:pt x="18451" y="5583"/>
                    <a:pt x="18559" y="5401"/>
                    <a:pt x="18614" y="4928"/>
                  </a:cubicBezTo>
                  <a:cubicBezTo>
                    <a:pt x="18641" y="4565"/>
                    <a:pt x="18668" y="4165"/>
                    <a:pt x="18695" y="3801"/>
                  </a:cubicBezTo>
                  <a:cubicBezTo>
                    <a:pt x="18695" y="3692"/>
                    <a:pt x="18695" y="3583"/>
                    <a:pt x="18695" y="3474"/>
                  </a:cubicBezTo>
                  <a:cubicBezTo>
                    <a:pt x="18641" y="3110"/>
                    <a:pt x="18532" y="2928"/>
                    <a:pt x="18233" y="2892"/>
                  </a:cubicBezTo>
                  <a:cubicBezTo>
                    <a:pt x="18015" y="2892"/>
                    <a:pt x="17879" y="2928"/>
                    <a:pt x="17716" y="292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7FC7B9AB-D486-264D-977F-322D2D7F1148}"/>
                </a:ext>
              </a:extLst>
            </p:cNvPr>
            <p:cNvSpPr/>
            <p:nvPr/>
          </p:nvSpPr>
          <p:spPr>
            <a:xfrm>
              <a:off x="3467100" y="8737600"/>
              <a:ext cx="120034" cy="13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18427" extrusionOk="0">
                  <a:moveTo>
                    <a:pt x="21266" y="9902"/>
                  </a:moveTo>
                  <a:cubicBezTo>
                    <a:pt x="21041" y="13185"/>
                    <a:pt x="20366" y="15604"/>
                    <a:pt x="17216" y="17159"/>
                  </a:cubicBezTo>
                  <a:cubicBezTo>
                    <a:pt x="11366" y="20097"/>
                    <a:pt x="3041" y="17678"/>
                    <a:pt x="1691" y="12494"/>
                  </a:cubicBezTo>
                  <a:cubicBezTo>
                    <a:pt x="1016" y="10075"/>
                    <a:pt x="1016" y="7655"/>
                    <a:pt x="116" y="5236"/>
                  </a:cubicBezTo>
                  <a:cubicBezTo>
                    <a:pt x="-334" y="3854"/>
                    <a:pt x="566" y="2471"/>
                    <a:pt x="2141" y="1607"/>
                  </a:cubicBezTo>
                  <a:cubicBezTo>
                    <a:pt x="2591" y="1435"/>
                    <a:pt x="3041" y="1089"/>
                    <a:pt x="3491" y="916"/>
                  </a:cubicBezTo>
                  <a:cubicBezTo>
                    <a:pt x="9566" y="-1503"/>
                    <a:pt x="18116" y="1089"/>
                    <a:pt x="20141" y="6100"/>
                  </a:cubicBezTo>
                  <a:cubicBezTo>
                    <a:pt x="20816" y="7483"/>
                    <a:pt x="21041" y="9038"/>
                    <a:pt x="21266" y="9902"/>
                  </a:cubicBezTo>
                  <a:close/>
                  <a:moveTo>
                    <a:pt x="8441" y="6791"/>
                  </a:moveTo>
                  <a:cubicBezTo>
                    <a:pt x="8891" y="8001"/>
                    <a:pt x="8891" y="9038"/>
                    <a:pt x="9341" y="9902"/>
                  </a:cubicBezTo>
                  <a:cubicBezTo>
                    <a:pt x="9566" y="10247"/>
                    <a:pt x="10241" y="10593"/>
                    <a:pt x="10916" y="10593"/>
                  </a:cubicBezTo>
                  <a:cubicBezTo>
                    <a:pt x="11141" y="10593"/>
                    <a:pt x="11816" y="9902"/>
                    <a:pt x="11816" y="9729"/>
                  </a:cubicBezTo>
                  <a:cubicBezTo>
                    <a:pt x="11591" y="8692"/>
                    <a:pt x="11366" y="7483"/>
                    <a:pt x="10916" y="6446"/>
                  </a:cubicBezTo>
                  <a:cubicBezTo>
                    <a:pt x="10691" y="6100"/>
                    <a:pt x="10016" y="5755"/>
                    <a:pt x="9791" y="5755"/>
                  </a:cubicBezTo>
                  <a:cubicBezTo>
                    <a:pt x="9116" y="6100"/>
                    <a:pt x="8666" y="6446"/>
                    <a:pt x="8441" y="679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74ABC80D-9217-A24B-838A-EC6F56CA7733}"/>
                </a:ext>
              </a:extLst>
            </p:cNvPr>
            <p:cNvSpPr/>
            <p:nvPr/>
          </p:nvSpPr>
          <p:spPr>
            <a:xfrm>
              <a:off x="3441700" y="9016999"/>
              <a:ext cx="126473" cy="14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0573" extrusionOk="0">
                  <a:moveTo>
                    <a:pt x="428" y="14344"/>
                  </a:moveTo>
                  <a:cubicBezTo>
                    <a:pt x="642" y="12109"/>
                    <a:pt x="856" y="9875"/>
                    <a:pt x="1069" y="7641"/>
                  </a:cubicBezTo>
                  <a:cubicBezTo>
                    <a:pt x="1283" y="6337"/>
                    <a:pt x="1711" y="5034"/>
                    <a:pt x="3208" y="4661"/>
                  </a:cubicBezTo>
                  <a:cubicBezTo>
                    <a:pt x="4491" y="4289"/>
                    <a:pt x="5774" y="4475"/>
                    <a:pt x="5560" y="2613"/>
                  </a:cubicBezTo>
                  <a:cubicBezTo>
                    <a:pt x="5560" y="1123"/>
                    <a:pt x="7058" y="565"/>
                    <a:pt x="8554" y="192"/>
                  </a:cubicBezTo>
                  <a:cubicBezTo>
                    <a:pt x="8768" y="192"/>
                    <a:pt x="8982" y="192"/>
                    <a:pt x="9410" y="6"/>
                  </a:cubicBezTo>
                  <a:cubicBezTo>
                    <a:pt x="13901" y="-180"/>
                    <a:pt x="20745" y="4103"/>
                    <a:pt x="21172" y="7827"/>
                  </a:cubicBezTo>
                  <a:cubicBezTo>
                    <a:pt x="21600" y="10248"/>
                    <a:pt x="20958" y="12668"/>
                    <a:pt x="18820" y="14530"/>
                  </a:cubicBezTo>
                  <a:cubicBezTo>
                    <a:pt x="16681" y="16392"/>
                    <a:pt x="14329" y="18068"/>
                    <a:pt x="11976" y="19558"/>
                  </a:cubicBezTo>
                  <a:cubicBezTo>
                    <a:pt x="8554" y="21420"/>
                    <a:pt x="3850" y="20675"/>
                    <a:pt x="1497" y="17696"/>
                  </a:cubicBezTo>
                  <a:cubicBezTo>
                    <a:pt x="642" y="16765"/>
                    <a:pt x="428" y="15461"/>
                    <a:pt x="0" y="14344"/>
                  </a:cubicBezTo>
                  <a:cubicBezTo>
                    <a:pt x="0" y="14344"/>
                    <a:pt x="214" y="14344"/>
                    <a:pt x="428" y="14344"/>
                  </a:cubicBezTo>
                  <a:close/>
                  <a:moveTo>
                    <a:pt x="7271" y="10434"/>
                  </a:moveTo>
                  <a:cubicBezTo>
                    <a:pt x="7271" y="10806"/>
                    <a:pt x="7271" y="11551"/>
                    <a:pt x="7699" y="12110"/>
                  </a:cubicBezTo>
                  <a:cubicBezTo>
                    <a:pt x="7913" y="12482"/>
                    <a:pt x="8982" y="12668"/>
                    <a:pt x="9410" y="12482"/>
                  </a:cubicBezTo>
                  <a:cubicBezTo>
                    <a:pt x="11976" y="11551"/>
                    <a:pt x="12404" y="8199"/>
                    <a:pt x="10479" y="6523"/>
                  </a:cubicBezTo>
                  <a:cubicBezTo>
                    <a:pt x="9196" y="5592"/>
                    <a:pt x="7913" y="5965"/>
                    <a:pt x="7699" y="7268"/>
                  </a:cubicBezTo>
                  <a:cubicBezTo>
                    <a:pt x="7485" y="8199"/>
                    <a:pt x="7485" y="9130"/>
                    <a:pt x="7271" y="1043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0FFCDAB1-2113-FA44-8C8F-05EE43E3FA89}"/>
                </a:ext>
              </a:extLst>
            </p:cNvPr>
            <p:cNvSpPr/>
            <p:nvPr/>
          </p:nvSpPr>
          <p:spPr>
            <a:xfrm>
              <a:off x="3136900" y="8686800"/>
              <a:ext cx="101894" cy="13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8" h="19791" extrusionOk="0">
                  <a:moveTo>
                    <a:pt x="293" y="8839"/>
                  </a:moveTo>
                  <a:cubicBezTo>
                    <a:pt x="293" y="7362"/>
                    <a:pt x="39" y="6070"/>
                    <a:pt x="39" y="4777"/>
                  </a:cubicBezTo>
                  <a:cubicBezTo>
                    <a:pt x="-469" y="1270"/>
                    <a:pt x="5884" y="-1315"/>
                    <a:pt x="9442" y="716"/>
                  </a:cubicBezTo>
                  <a:cubicBezTo>
                    <a:pt x="14524" y="3300"/>
                    <a:pt x="18082" y="6993"/>
                    <a:pt x="20115" y="11054"/>
                  </a:cubicBezTo>
                  <a:cubicBezTo>
                    <a:pt x="21131" y="13270"/>
                    <a:pt x="19098" y="14931"/>
                    <a:pt x="17573" y="16593"/>
                  </a:cubicBezTo>
                  <a:cubicBezTo>
                    <a:pt x="14778" y="19362"/>
                    <a:pt x="10712" y="20285"/>
                    <a:pt x="6138" y="19546"/>
                  </a:cubicBezTo>
                  <a:cubicBezTo>
                    <a:pt x="3597" y="18993"/>
                    <a:pt x="1564" y="17885"/>
                    <a:pt x="1056" y="16039"/>
                  </a:cubicBezTo>
                  <a:cubicBezTo>
                    <a:pt x="547" y="14562"/>
                    <a:pt x="293" y="12900"/>
                    <a:pt x="293" y="11423"/>
                  </a:cubicBezTo>
                  <a:cubicBezTo>
                    <a:pt x="-215" y="10316"/>
                    <a:pt x="39" y="9393"/>
                    <a:pt x="293" y="883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3AEF04-B08D-E94F-A9ED-B649B65C9110}"/>
              </a:ext>
            </a:extLst>
          </p:cNvPr>
          <p:cNvGrpSpPr/>
          <p:nvPr userDrawn="1"/>
        </p:nvGrpSpPr>
        <p:grpSpPr>
          <a:xfrm>
            <a:off x="1506111" y="1059093"/>
            <a:ext cx="412585" cy="483911"/>
            <a:chOff x="9753599" y="5943599"/>
            <a:chExt cx="432287" cy="507019"/>
          </a:xfrm>
          <a:solidFill>
            <a:schemeClr val="bg1"/>
          </a:solidFill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5B398158-5DA8-AF46-9F82-210FEC841798}"/>
                </a:ext>
              </a:extLst>
            </p:cNvPr>
            <p:cNvSpPr/>
            <p:nvPr/>
          </p:nvSpPr>
          <p:spPr>
            <a:xfrm>
              <a:off x="9753599" y="5943599"/>
              <a:ext cx="432287" cy="50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98" extrusionOk="0">
                  <a:moveTo>
                    <a:pt x="253" y="12854"/>
                  </a:moveTo>
                  <a:cubicBezTo>
                    <a:pt x="190" y="12158"/>
                    <a:pt x="0" y="11407"/>
                    <a:pt x="0" y="10710"/>
                  </a:cubicBezTo>
                  <a:cubicBezTo>
                    <a:pt x="63" y="10121"/>
                    <a:pt x="316" y="9585"/>
                    <a:pt x="568" y="8995"/>
                  </a:cubicBezTo>
                  <a:cubicBezTo>
                    <a:pt x="695" y="8674"/>
                    <a:pt x="947" y="8406"/>
                    <a:pt x="1074" y="8084"/>
                  </a:cubicBezTo>
                  <a:cubicBezTo>
                    <a:pt x="1326" y="7387"/>
                    <a:pt x="1958" y="6905"/>
                    <a:pt x="2716" y="6637"/>
                  </a:cubicBezTo>
                  <a:cubicBezTo>
                    <a:pt x="3410" y="6369"/>
                    <a:pt x="4105" y="6101"/>
                    <a:pt x="4800" y="5833"/>
                  </a:cubicBezTo>
                  <a:cubicBezTo>
                    <a:pt x="5621" y="5511"/>
                    <a:pt x="6379" y="5511"/>
                    <a:pt x="7137" y="5887"/>
                  </a:cubicBezTo>
                  <a:cubicBezTo>
                    <a:pt x="7389" y="5994"/>
                    <a:pt x="7642" y="6101"/>
                    <a:pt x="7895" y="6155"/>
                  </a:cubicBezTo>
                  <a:cubicBezTo>
                    <a:pt x="8526" y="6369"/>
                    <a:pt x="8842" y="6262"/>
                    <a:pt x="9095" y="5726"/>
                  </a:cubicBezTo>
                  <a:cubicBezTo>
                    <a:pt x="9221" y="5404"/>
                    <a:pt x="9347" y="5083"/>
                    <a:pt x="9347" y="4761"/>
                  </a:cubicBezTo>
                  <a:cubicBezTo>
                    <a:pt x="9411" y="4171"/>
                    <a:pt x="9347" y="4064"/>
                    <a:pt x="8653" y="3957"/>
                  </a:cubicBezTo>
                  <a:cubicBezTo>
                    <a:pt x="7895" y="3850"/>
                    <a:pt x="7389" y="3475"/>
                    <a:pt x="7011" y="2939"/>
                  </a:cubicBezTo>
                  <a:cubicBezTo>
                    <a:pt x="6632" y="2403"/>
                    <a:pt x="6632" y="1920"/>
                    <a:pt x="7074" y="1492"/>
                  </a:cubicBezTo>
                  <a:cubicBezTo>
                    <a:pt x="7516" y="1009"/>
                    <a:pt x="8274" y="795"/>
                    <a:pt x="8968" y="1009"/>
                  </a:cubicBezTo>
                  <a:cubicBezTo>
                    <a:pt x="9411" y="1170"/>
                    <a:pt x="9853" y="1438"/>
                    <a:pt x="10232" y="1706"/>
                  </a:cubicBezTo>
                  <a:cubicBezTo>
                    <a:pt x="10421" y="1813"/>
                    <a:pt x="10547" y="1974"/>
                    <a:pt x="10737" y="2135"/>
                  </a:cubicBezTo>
                  <a:cubicBezTo>
                    <a:pt x="11116" y="2456"/>
                    <a:pt x="11432" y="2456"/>
                    <a:pt x="11937" y="2135"/>
                  </a:cubicBezTo>
                  <a:cubicBezTo>
                    <a:pt x="12758" y="1492"/>
                    <a:pt x="13705" y="956"/>
                    <a:pt x="14589" y="420"/>
                  </a:cubicBezTo>
                  <a:cubicBezTo>
                    <a:pt x="15411" y="-63"/>
                    <a:pt x="16295" y="-170"/>
                    <a:pt x="17242" y="312"/>
                  </a:cubicBezTo>
                  <a:cubicBezTo>
                    <a:pt x="17558" y="473"/>
                    <a:pt x="17874" y="741"/>
                    <a:pt x="17937" y="1063"/>
                  </a:cubicBezTo>
                  <a:cubicBezTo>
                    <a:pt x="18063" y="2295"/>
                    <a:pt x="18253" y="3475"/>
                    <a:pt x="17432" y="4600"/>
                  </a:cubicBezTo>
                  <a:cubicBezTo>
                    <a:pt x="17116" y="5029"/>
                    <a:pt x="16674" y="5351"/>
                    <a:pt x="16232" y="5619"/>
                  </a:cubicBezTo>
                  <a:cubicBezTo>
                    <a:pt x="15789" y="5940"/>
                    <a:pt x="15853" y="6155"/>
                    <a:pt x="16358" y="6369"/>
                  </a:cubicBezTo>
                  <a:cubicBezTo>
                    <a:pt x="16547" y="6423"/>
                    <a:pt x="16737" y="6476"/>
                    <a:pt x="16863" y="6583"/>
                  </a:cubicBezTo>
                  <a:cubicBezTo>
                    <a:pt x="18316" y="7119"/>
                    <a:pt x="19389" y="7977"/>
                    <a:pt x="20274" y="9049"/>
                  </a:cubicBezTo>
                  <a:cubicBezTo>
                    <a:pt x="20400" y="9210"/>
                    <a:pt x="20526" y="9370"/>
                    <a:pt x="20589" y="9585"/>
                  </a:cubicBezTo>
                  <a:cubicBezTo>
                    <a:pt x="21095" y="10818"/>
                    <a:pt x="21537" y="12050"/>
                    <a:pt x="21474" y="13337"/>
                  </a:cubicBezTo>
                  <a:cubicBezTo>
                    <a:pt x="21474" y="13658"/>
                    <a:pt x="21411" y="13980"/>
                    <a:pt x="21474" y="14301"/>
                  </a:cubicBezTo>
                  <a:cubicBezTo>
                    <a:pt x="21600" y="15427"/>
                    <a:pt x="21221" y="16445"/>
                    <a:pt x="20526" y="17303"/>
                  </a:cubicBezTo>
                  <a:cubicBezTo>
                    <a:pt x="19832" y="18214"/>
                    <a:pt x="18947" y="19072"/>
                    <a:pt x="18000" y="19876"/>
                  </a:cubicBezTo>
                  <a:cubicBezTo>
                    <a:pt x="17242" y="20519"/>
                    <a:pt x="16168" y="20840"/>
                    <a:pt x="15032" y="20894"/>
                  </a:cubicBezTo>
                  <a:cubicBezTo>
                    <a:pt x="14274" y="20948"/>
                    <a:pt x="13579" y="21108"/>
                    <a:pt x="12884" y="21269"/>
                  </a:cubicBezTo>
                  <a:cubicBezTo>
                    <a:pt x="12126" y="21430"/>
                    <a:pt x="11432" y="21430"/>
                    <a:pt x="10674" y="21323"/>
                  </a:cubicBezTo>
                  <a:cubicBezTo>
                    <a:pt x="10295" y="21269"/>
                    <a:pt x="9916" y="21216"/>
                    <a:pt x="9537" y="21216"/>
                  </a:cubicBezTo>
                  <a:cubicBezTo>
                    <a:pt x="8590" y="21216"/>
                    <a:pt x="7768" y="21001"/>
                    <a:pt x="6947" y="20680"/>
                  </a:cubicBezTo>
                  <a:cubicBezTo>
                    <a:pt x="6126" y="20358"/>
                    <a:pt x="5242" y="19983"/>
                    <a:pt x="4421" y="19661"/>
                  </a:cubicBezTo>
                  <a:cubicBezTo>
                    <a:pt x="4232" y="19554"/>
                    <a:pt x="4042" y="19447"/>
                    <a:pt x="3916" y="19286"/>
                  </a:cubicBezTo>
                  <a:cubicBezTo>
                    <a:pt x="3221" y="18589"/>
                    <a:pt x="2463" y="17893"/>
                    <a:pt x="1832" y="17196"/>
                  </a:cubicBezTo>
                  <a:cubicBezTo>
                    <a:pt x="821" y="16124"/>
                    <a:pt x="63" y="14945"/>
                    <a:pt x="190" y="13497"/>
                  </a:cubicBezTo>
                  <a:cubicBezTo>
                    <a:pt x="190" y="13283"/>
                    <a:pt x="190" y="13122"/>
                    <a:pt x="126" y="12908"/>
                  </a:cubicBezTo>
                  <a:cubicBezTo>
                    <a:pt x="189" y="12854"/>
                    <a:pt x="189" y="12854"/>
                    <a:pt x="253" y="12854"/>
                  </a:cubicBezTo>
                  <a:close/>
                  <a:moveTo>
                    <a:pt x="11116" y="19554"/>
                  </a:moveTo>
                  <a:cubicBezTo>
                    <a:pt x="11684" y="19554"/>
                    <a:pt x="12189" y="19608"/>
                    <a:pt x="12758" y="19554"/>
                  </a:cubicBezTo>
                  <a:cubicBezTo>
                    <a:pt x="13389" y="19501"/>
                    <a:pt x="13958" y="19286"/>
                    <a:pt x="14526" y="19125"/>
                  </a:cubicBezTo>
                  <a:cubicBezTo>
                    <a:pt x="16674" y="18536"/>
                    <a:pt x="18000" y="17249"/>
                    <a:pt x="18758" y="15481"/>
                  </a:cubicBezTo>
                  <a:cubicBezTo>
                    <a:pt x="19389" y="14087"/>
                    <a:pt x="19263" y="12640"/>
                    <a:pt x="18821" y="11193"/>
                  </a:cubicBezTo>
                  <a:cubicBezTo>
                    <a:pt x="18442" y="9960"/>
                    <a:pt x="17621" y="9103"/>
                    <a:pt x="16421" y="8406"/>
                  </a:cubicBezTo>
                  <a:cubicBezTo>
                    <a:pt x="15474" y="7870"/>
                    <a:pt x="14337" y="7655"/>
                    <a:pt x="13200" y="7977"/>
                  </a:cubicBezTo>
                  <a:cubicBezTo>
                    <a:pt x="12821" y="8084"/>
                    <a:pt x="12442" y="8191"/>
                    <a:pt x="12063" y="8191"/>
                  </a:cubicBezTo>
                  <a:cubicBezTo>
                    <a:pt x="11558" y="8245"/>
                    <a:pt x="11053" y="8299"/>
                    <a:pt x="10547" y="8245"/>
                  </a:cubicBezTo>
                  <a:cubicBezTo>
                    <a:pt x="9284" y="8084"/>
                    <a:pt x="8021" y="7816"/>
                    <a:pt x="6821" y="7602"/>
                  </a:cubicBezTo>
                  <a:cubicBezTo>
                    <a:pt x="5179" y="7334"/>
                    <a:pt x="4042" y="7655"/>
                    <a:pt x="3221" y="8835"/>
                  </a:cubicBezTo>
                  <a:cubicBezTo>
                    <a:pt x="2589" y="9746"/>
                    <a:pt x="2274" y="10764"/>
                    <a:pt x="2337" y="11836"/>
                  </a:cubicBezTo>
                  <a:cubicBezTo>
                    <a:pt x="2400" y="12640"/>
                    <a:pt x="2463" y="13498"/>
                    <a:pt x="2526" y="14302"/>
                  </a:cubicBezTo>
                  <a:cubicBezTo>
                    <a:pt x="2589" y="15320"/>
                    <a:pt x="2968" y="16177"/>
                    <a:pt x="3853" y="16821"/>
                  </a:cubicBezTo>
                  <a:cubicBezTo>
                    <a:pt x="4105" y="17035"/>
                    <a:pt x="4358" y="17196"/>
                    <a:pt x="4610" y="17410"/>
                  </a:cubicBezTo>
                  <a:cubicBezTo>
                    <a:pt x="6505" y="18911"/>
                    <a:pt x="8589" y="19661"/>
                    <a:pt x="11116" y="19554"/>
                  </a:cubicBezTo>
                  <a:close/>
                  <a:moveTo>
                    <a:pt x="15537" y="2939"/>
                  </a:moveTo>
                  <a:cubicBezTo>
                    <a:pt x="15410" y="2724"/>
                    <a:pt x="15347" y="2456"/>
                    <a:pt x="15221" y="2403"/>
                  </a:cubicBezTo>
                  <a:cubicBezTo>
                    <a:pt x="15032" y="2349"/>
                    <a:pt x="14716" y="2403"/>
                    <a:pt x="14589" y="2564"/>
                  </a:cubicBezTo>
                  <a:cubicBezTo>
                    <a:pt x="14084" y="2992"/>
                    <a:pt x="13642" y="3421"/>
                    <a:pt x="13200" y="3850"/>
                  </a:cubicBezTo>
                  <a:cubicBezTo>
                    <a:pt x="13074" y="3957"/>
                    <a:pt x="13010" y="4118"/>
                    <a:pt x="12947" y="4279"/>
                  </a:cubicBezTo>
                  <a:cubicBezTo>
                    <a:pt x="12821" y="4600"/>
                    <a:pt x="13010" y="4815"/>
                    <a:pt x="13389" y="4761"/>
                  </a:cubicBezTo>
                  <a:cubicBezTo>
                    <a:pt x="14084" y="4654"/>
                    <a:pt x="14653" y="4279"/>
                    <a:pt x="15095" y="3850"/>
                  </a:cubicBezTo>
                  <a:cubicBezTo>
                    <a:pt x="15347" y="3528"/>
                    <a:pt x="15410" y="3207"/>
                    <a:pt x="15537" y="293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FE821084-146E-F24F-9349-F5624ED6E5B2}"/>
                </a:ext>
              </a:extLst>
            </p:cNvPr>
            <p:cNvSpPr/>
            <p:nvPr/>
          </p:nvSpPr>
          <p:spPr>
            <a:xfrm>
              <a:off x="9842499" y="6286500"/>
              <a:ext cx="57836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477" extrusionOk="0">
                  <a:moveTo>
                    <a:pt x="14372" y="21477"/>
                  </a:moveTo>
                  <a:cubicBezTo>
                    <a:pt x="12534" y="20495"/>
                    <a:pt x="9776" y="20004"/>
                    <a:pt x="7479" y="18041"/>
                  </a:cubicBezTo>
                  <a:cubicBezTo>
                    <a:pt x="3342" y="14604"/>
                    <a:pt x="1044" y="9695"/>
                    <a:pt x="125" y="4295"/>
                  </a:cubicBezTo>
                  <a:cubicBezTo>
                    <a:pt x="-334" y="3313"/>
                    <a:pt x="585" y="859"/>
                    <a:pt x="1045" y="368"/>
                  </a:cubicBezTo>
                  <a:cubicBezTo>
                    <a:pt x="2423" y="-123"/>
                    <a:pt x="4262" y="-123"/>
                    <a:pt x="5640" y="368"/>
                  </a:cubicBezTo>
                  <a:cubicBezTo>
                    <a:pt x="7019" y="859"/>
                    <a:pt x="8398" y="2332"/>
                    <a:pt x="9777" y="3804"/>
                  </a:cubicBezTo>
                  <a:cubicBezTo>
                    <a:pt x="12994" y="7241"/>
                    <a:pt x="16211" y="10186"/>
                    <a:pt x="19428" y="13623"/>
                  </a:cubicBezTo>
                  <a:cubicBezTo>
                    <a:pt x="20347" y="14604"/>
                    <a:pt x="21266" y="16568"/>
                    <a:pt x="20806" y="18041"/>
                  </a:cubicBezTo>
                  <a:cubicBezTo>
                    <a:pt x="20806" y="19023"/>
                    <a:pt x="18968" y="20004"/>
                    <a:pt x="17589" y="20495"/>
                  </a:cubicBezTo>
                  <a:cubicBezTo>
                    <a:pt x="17129" y="21477"/>
                    <a:pt x="16211" y="20986"/>
                    <a:pt x="14372" y="2147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650336CC-2B2E-C14D-9A3E-D3FBE35B03E9}"/>
                </a:ext>
              </a:extLst>
            </p:cNvPr>
            <p:cNvSpPr/>
            <p:nvPr/>
          </p:nvSpPr>
          <p:spPr>
            <a:xfrm>
              <a:off x="10045699" y="6184899"/>
              <a:ext cx="44950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152" extrusionOk="0">
                  <a:moveTo>
                    <a:pt x="20662" y="13647"/>
                  </a:moveTo>
                  <a:cubicBezTo>
                    <a:pt x="20662" y="17575"/>
                    <a:pt x="18327" y="20324"/>
                    <a:pt x="15408" y="21109"/>
                  </a:cubicBezTo>
                  <a:cubicBezTo>
                    <a:pt x="12489" y="21502"/>
                    <a:pt x="8986" y="19146"/>
                    <a:pt x="7235" y="15611"/>
                  </a:cubicBezTo>
                  <a:cubicBezTo>
                    <a:pt x="5483" y="11684"/>
                    <a:pt x="3148" y="8149"/>
                    <a:pt x="813" y="4222"/>
                  </a:cubicBezTo>
                  <a:cubicBezTo>
                    <a:pt x="230" y="3044"/>
                    <a:pt x="-938" y="1080"/>
                    <a:pt x="1397" y="295"/>
                  </a:cubicBezTo>
                  <a:cubicBezTo>
                    <a:pt x="3148" y="-98"/>
                    <a:pt x="6067" y="-98"/>
                    <a:pt x="7235" y="295"/>
                  </a:cubicBezTo>
                  <a:cubicBezTo>
                    <a:pt x="15408" y="3829"/>
                    <a:pt x="20078" y="8542"/>
                    <a:pt x="20662" y="1364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5" name="Freeform 94">
            <a:extLst>
              <a:ext uri="{FF2B5EF4-FFF2-40B4-BE49-F238E27FC236}">
                <a16:creationId xmlns:a16="http://schemas.microsoft.com/office/drawing/2014/main" id="{85D1DB83-DCD6-034C-89E4-DBC9160EF2CB}"/>
              </a:ext>
            </a:extLst>
          </p:cNvPr>
          <p:cNvSpPr/>
          <p:nvPr userDrawn="1"/>
        </p:nvSpPr>
        <p:spPr>
          <a:xfrm>
            <a:off x="0" y="3706674"/>
            <a:ext cx="865700" cy="1136020"/>
          </a:xfrm>
          <a:custGeom>
            <a:avLst/>
            <a:gdLst>
              <a:gd name="connsiteX0" fmla="*/ 186399 w 865700"/>
              <a:gd name="connsiteY0" fmla="*/ 323859 h 1136020"/>
              <a:gd name="connsiteX1" fmla="*/ 141571 w 865700"/>
              <a:gd name="connsiteY1" fmla="*/ 344493 h 1136020"/>
              <a:gd name="connsiteX2" fmla="*/ 70074 w 865700"/>
              <a:gd name="connsiteY2" fmla="*/ 464509 h 1136020"/>
              <a:gd name="connsiteX3" fmla="*/ 65204 w 865700"/>
              <a:gd name="connsiteY3" fmla="*/ 474195 h 1136020"/>
              <a:gd name="connsiteX4" fmla="*/ 28841 w 865700"/>
              <a:gd name="connsiteY4" fmla="*/ 577209 h 1136020"/>
              <a:gd name="connsiteX5" fmla="*/ 14278 w 865700"/>
              <a:gd name="connsiteY5" fmla="*/ 663273 h 1136020"/>
              <a:gd name="connsiteX6" fmla="*/ 14278 w 865700"/>
              <a:gd name="connsiteY6" fmla="*/ 670537 h 1136020"/>
              <a:gd name="connsiteX7" fmla="*/ 22788 w 865700"/>
              <a:gd name="connsiteY7" fmla="*/ 698435 h 1136020"/>
              <a:gd name="connsiteX8" fmla="*/ 61563 w 865700"/>
              <a:gd name="connsiteY8" fmla="*/ 728755 h 1136020"/>
              <a:gd name="connsiteX9" fmla="*/ 78539 w 865700"/>
              <a:gd name="connsiteY9" fmla="*/ 720228 h 1136020"/>
              <a:gd name="connsiteX10" fmla="*/ 90645 w 865700"/>
              <a:gd name="connsiteY10" fmla="*/ 654798 h 1136020"/>
              <a:gd name="connsiteX11" fmla="*/ 110078 w 865700"/>
              <a:gd name="connsiteY11" fmla="*/ 572366 h 1136020"/>
              <a:gd name="connsiteX12" fmla="*/ 124596 w 865700"/>
              <a:gd name="connsiteY12" fmla="*/ 529939 h 1136020"/>
              <a:gd name="connsiteX13" fmla="*/ 154906 w 865700"/>
              <a:gd name="connsiteY13" fmla="*/ 446296 h 1136020"/>
              <a:gd name="connsiteX14" fmla="*/ 200963 w 865700"/>
              <a:gd name="connsiteY14" fmla="*/ 357811 h 1136020"/>
              <a:gd name="connsiteX15" fmla="*/ 208244 w 865700"/>
              <a:gd name="connsiteY15" fmla="*/ 342072 h 1136020"/>
              <a:gd name="connsiteX16" fmla="*/ 203375 w 865700"/>
              <a:gd name="connsiteY16" fmla="*/ 328754 h 1136020"/>
              <a:gd name="connsiteX17" fmla="*/ 186399 w 865700"/>
              <a:gd name="connsiteY17" fmla="*/ 323859 h 1136020"/>
              <a:gd name="connsiteX18" fmla="*/ 518536 w 865700"/>
              <a:gd name="connsiteY18" fmla="*/ 305699 h 1136020"/>
              <a:gd name="connsiteX19" fmla="*/ 454320 w 865700"/>
              <a:gd name="connsiteY19" fmla="*/ 321438 h 1136020"/>
              <a:gd name="connsiteX20" fmla="*/ 384006 w 865700"/>
              <a:gd name="connsiteY20" fmla="*/ 411134 h 1136020"/>
              <a:gd name="connsiteX21" fmla="*/ 362161 w 865700"/>
              <a:gd name="connsiteY21" fmla="*/ 459667 h 1136020"/>
              <a:gd name="connsiteX22" fmla="*/ 337950 w 865700"/>
              <a:gd name="connsiteY22" fmla="*/ 523886 h 1136020"/>
              <a:gd name="connsiteX23" fmla="*/ 319745 w 865700"/>
              <a:gd name="connsiteY23" fmla="*/ 573577 h 1136020"/>
              <a:gd name="connsiteX24" fmla="*/ 312464 w 865700"/>
              <a:gd name="connsiteY24" fmla="*/ 594211 h 1136020"/>
              <a:gd name="connsiteX25" fmla="*/ 307640 w 865700"/>
              <a:gd name="connsiteY25" fmla="*/ 613582 h 1136020"/>
              <a:gd name="connsiteX26" fmla="*/ 299129 w 865700"/>
              <a:gd name="connsiteY26" fmla="*/ 677801 h 1136020"/>
              <a:gd name="connsiteX27" fmla="*/ 296717 w 865700"/>
              <a:gd name="connsiteY27" fmla="*/ 697225 h 1136020"/>
              <a:gd name="connsiteX28" fmla="*/ 294305 w 865700"/>
              <a:gd name="connsiteY28" fmla="*/ 715385 h 1136020"/>
              <a:gd name="connsiteX29" fmla="*/ 294305 w 865700"/>
              <a:gd name="connsiteY29" fmla="*/ 802660 h 1136020"/>
              <a:gd name="connsiteX30" fmla="*/ 296717 w 865700"/>
              <a:gd name="connsiteY30" fmla="*/ 826926 h 1136020"/>
              <a:gd name="connsiteX31" fmla="*/ 297946 w 865700"/>
              <a:gd name="connsiteY31" fmla="*/ 880249 h 1136020"/>
              <a:gd name="connsiteX32" fmla="*/ 296717 w 865700"/>
              <a:gd name="connsiteY32" fmla="*/ 893567 h 1136020"/>
              <a:gd name="connsiteX33" fmla="*/ 300358 w 865700"/>
              <a:gd name="connsiteY33" fmla="*/ 944521 h 1136020"/>
              <a:gd name="connsiteX34" fmla="*/ 302770 w 865700"/>
              <a:gd name="connsiteY34" fmla="*/ 1026900 h 1136020"/>
              <a:gd name="connsiteX35" fmla="*/ 302770 w 865700"/>
              <a:gd name="connsiteY35" fmla="*/ 1048745 h 1136020"/>
              <a:gd name="connsiteX36" fmla="*/ 317333 w 865700"/>
              <a:gd name="connsiteY36" fmla="*/ 1069327 h 1136020"/>
              <a:gd name="connsiteX37" fmla="*/ 397341 w 865700"/>
              <a:gd name="connsiteY37" fmla="*/ 1088751 h 1136020"/>
              <a:gd name="connsiteX38" fmla="*/ 501560 w 865700"/>
              <a:gd name="connsiteY38" fmla="*/ 1097226 h 1136020"/>
              <a:gd name="connsiteX39" fmla="*/ 678551 w 865700"/>
              <a:gd name="connsiteY39" fmla="*/ 1073012 h 1136020"/>
              <a:gd name="connsiteX40" fmla="*/ 702763 w 865700"/>
              <a:gd name="connsiteY40" fmla="*/ 1068116 h 1136020"/>
              <a:gd name="connsiteX41" fmla="*/ 768253 w 865700"/>
              <a:gd name="connsiteY41" fmla="*/ 1053588 h 1136020"/>
              <a:gd name="connsiteX42" fmla="*/ 813081 w 865700"/>
              <a:gd name="connsiteY42" fmla="*/ 1029374 h 1136020"/>
              <a:gd name="connsiteX43" fmla="*/ 826416 w 865700"/>
              <a:gd name="connsiteY43" fmla="*/ 985737 h 1136020"/>
              <a:gd name="connsiteX44" fmla="*/ 814310 w 865700"/>
              <a:gd name="connsiteY44" fmla="*/ 931151 h 1136020"/>
              <a:gd name="connsiteX45" fmla="*/ 804616 w 865700"/>
              <a:gd name="connsiteY45" fmla="*/ 846297 h 1136020"/>
              <a:gd name="connsiteX46" fmla="*/ 797334 w 865700"/>
              <a:gd name="connsiteY46" fmla="*/ 792974 h 1136020"/>
              <a:gd name="connsiteX47" fmla="*/ 782771 w 865700"/>
              <a:gd name="connsiteY47" fmla="*/ 711753 h 1136020"/>
              <a:gd name="connsiteX48" fmla="*/ 759742 w 865700"/>
              <a:gd name="connsiteY48" fmla="*/ 573577 h 1136020"/>
              <a:gd name="connsiteX49" fmla="*/ 727020 w 865700"/>
              <a:gd name="connsiteY49" fmla="*/ 481459 h 1136020"/>
              <a:gd name="connsiteX50" fmla="*/ 716098 w 865700"/>
              <a:gd name="connsiteY50" fmla="*/ 462088 h 1136020"/>
              <a:gd name="connsiteX51" fmla="*/ 668858 w 865700"/>
              <a:gd name="connsiteY51" fmla="*/ 380867 h 1136020"/>
              <a:gd name="connsiteX52" fmla="*/ 650653 w 865700"/>
              <a:gd name="connsiteY52" fmla="*/ 361443 h 1136020"/>
              <a:gd name="connsiteX53" fmla="*/ 630037 w 865700"/>
              <a:gd name="connsiteY53" fmla="*/ 344493 h 1136020"/>
              <a:gd name="connsiteX54" fmla="*/ 547617 w 865700"/>
              <a:gd name="connsiteY54" fmla="*/ 308120 h 1136020"/>
              <a:gd name="connsiteX55" fmla="*/ 518536 w 865700"/>
              <a:gd name="connsiteY55" fmla="*/ 305699 h 1136020"/>
              <a:gd name="connsiteX56" fmla="*/ 379137 w 865700"/>
              <a:gd name="connsiteY56" fmla="*/ 283854 h 1136020"/>
              <a:gd name="connsiteX57" fmla="*/ 362161 w 865700"/>
              <a:gd name="connsiteY57" fmla="*/ 289960 h 1136020"/>
              <a:gd name="connsiteX58" fmla="*/ 297946 w 865700"/>
              <a:gd name="connsiteY58" fmla="*/ 328754 h 1136020"/>
              <a:gd name="connsiteX59" fmla="*/ 231273 w 865700"/>
              <a:gd name="connsiteY59" fmla="*/ 413555 h 1136020"/>
              <a:gd name="connsiteX60" fmla="*/ 225220 w 865700"/>
              <a:gd name="connsiteY60" fmla="*/ 423293 h 1136020"/>
              <a:gd name="connsiteX61" fmla="*/ 186399 w 865700"/>
              <a:gd name="connsiteY61" fmla="*/ 508147 h 1136020"/>
              <a:gd name="connsiteX62" fmla="*/ 163371 w 865700"/>
              <a:gd name="connsiteY62" fmla="*/ 572366 h 1136020"/>
              <a:gd name="connsiteX63" fmla="*/ 162187 w 865700"/>
              <a:gd name="connsiteY63" fmla="*/ 575998 h 1136020"/>
              <a:gd name="connsiteX64" fmla="*/ 151265 w 865700"/>
              <a:gd name="connsiteY64" fmla="*/ 617214 h 1136020"/>
              <a:gd name="connsiteX65" fmla="*/ 141571 w 865700"/>
              <a:gd name="connsiteY65" fmla="*/ 671748 h 1136020"/>
              <a:gd name="connsiteX66" fmla="*/ 122184 w 865700"/>
              <a:gd name="connsiteY66" fmla="*/ 749337 h 1136020"/>
              <a:gd name="connsiteX67" fmla="*/ 113673 w 865700"/>
              <a:gd name="connsiteY67" fmla="*/ 809977 h 1136020"/>
              <a:gd name="connsiteX68" fmla="*/ 119771 w 865700"/>
              <a:gd name="connsiteY68" fmla="*/ 831769 h 1136020"/>
              <a:gd name="connsiteX69" fmla="*/ 167012 w 865700"/>
              <a:gd name="connsiteY69" fmla="*/ 925097 h 1136020"/>
              <a:gd name="connsiteX70" fmla="*/ 243378 w 865700"/>
              <a:gd name="connsiteY70" fmla="*/ 1026900 h 1136020"/>
              <a:gd name="connsiteX71" fmla="*/ 260354 w 865700"/>
              <a:gd name="connsiteY71" fmla="*/ 1041481 h 1136020"/>
              <a:gd name="connsiteX72" fmla="*/ 273689 w 865700"/>
              <a:gd name="connsiteY72" fmla="*/ 1033006 h 1136020"/>
              <a:gd name="connsiteX73" fmla="*/ 265224 w 865700"/>
              <a:gd name="connsiteY73" fmla="*/ 928729 h 1136020"/>
              <a:gd name="connsiteX74" fmla="*/ 262766 w 865700"/>
              <a:gd name="connsiteY74" fmla="*/ 880249 h 1136020"/>
              <a:gd name="connsiteX75" fmla="*/ 261583 w 865700"/>
              <a:gd name="connsiteY75" fmla="*/ 824505 h 1136020"/>
              <a:gd name="connsiteX76" fmla="*/ 261583 w 865700"/>
              <a:gd name="connsiteY76" fmla="*/ 715385 h 1136020"/>
              <a:gd name="connsiteX77" fmla="*/ 261583 w 865700"/>
              <a:gd name="connsiteY77" fmla="*/ 712964 h 1136020"/>
              <a:gd name="connsiteX78" fmla="*/ 266407 w 865700"/>
              <a:gd name="connsiteY78" fmla="*/ 662062 h 1136020"/>
              <a:gd name="connsiteX79" fmla="*/ 266407 w 865700"/>
              <a:gd name="connsiteY79" fmla="*/ 653587 h 1136020"/>
              <a:gd name="connsiteX80" fmla="*/ 276101 w 865700"/>
              <a:gd name="connsiteY80" fmla="*/ 577209 h 1136020"/>
              <a:gd name="connsiteX81" fmla="*/ 289435 w 865700"/>
              <a:gd name="connsiteY81" fmla="*/ 534782 h 1136020"/>
              <a:gd name="connsiteX82" fmla="*/ 305228 w 865700"/>
              <a:gd name="connsiteY82" fmla="*/ 488723 h 1136020"/>
              <a:gd name="connsiteX83" fmla="*/ 318562 w 865700"/>
              <a:gd name="connsiteY83" fmla="*/ 455982 h 1136020"/>
              <a:gd name="connsiteX84" fmla="*/ 352467 w 865700"/>
              <a:gd name="connsiteY84" fmla="*/ 378445 h 1136020"/>
              <a:gd name="connsiteX85" fmla="*/ 359749 w 865700"/>
              <a:gd name="connsiteY85" fmla="*/ 362654 h 1136020"/>
              <a:gd name="connsiteX86" fmla="*/ 356108 w 865700"/>
              <a:gd name="connsiteY86" fmla="*/ 359022 h 1136020"/>
              <a:gd name="connsiteX87" fmla="*/ 345186 w 865700"/>
              <a:gd name="connsiteY87" fmla="*/ 366286 h 1136020"/>
              <a:gd name="connsiteX88" fmla="*/ 299129 w 865700"/>
              <a:gd name="connsiteY88" fmla="*/ 420872 h 1136020"/>
              <a:gd name="connsiteX89" fmla="*/ 262766 w 865700"/>
              <a:gd name="connsiteY89" fmla="*/ 492355 h 1136020"/>
              <a:gd name="connsiteX90" fmla="*/ 239738 w 865700"/>
              <a:gd name="connsiteY90" fmla="*/ 568734 h 1136020"/>
              <a:gd name="connsiteX91" fmla="*/ 236097 w 865700"/>
              <a:gd name="connsiteY91" fmla="*/ 585683 h 1136020"/>
              <a:gd name="connsiteX92" fmla="*/ 227632 w 865700"/>
              <a:gd name="connsiteY92" fmla="*/ 642691 h 1136020"/>
              <a:gd name="connsiteX93" fmla="*/ 216709 w 865700"/>
              <a:gd name="connsiteY93" fmla="*/ 710542 h 1136020"/>
              <a:gd name="connsiteX94" fmla="*/ 210656 w 865700"/>
              <a:gd name="connsiteY94" fmla="*/ 727545 h 1136020"/>
              <a:gd name="connsiteX95" fmla="*/ 190040 w 865700"/>
              <a:gd name="connsiteY95" fmla="*/ 737230 h 1136020"/>
              <a:gd name="connsiteX96" fmla="*/ 175522 w 865700"/>
              <a:gd name="connsiteY96" fmla="*/ 722702 h 1136020"/>
              <a:gd name="connsiteX97" fmla="*/ 176705 w 865700"/>
              <a:gd name="connsiteY97" fmla="*/ 693593 h 1136020"/>
              <a:gd name="connsiteX98" fmla="*/ 202191 w 865700"/>
              <a:gd name="connsiteY98" fmla="*/ 550574 h 1136020"/>
              <a:gd name="connsiteX99" fmla="*/ 208244 w 865700"/>
              <a:gd name="connsiteY99" fmla="*/ 527518 h 1136020"/>
              <a:gd name="connsiteX100" fmla="*/ 239738 w 865700"/>
              <a:gd name="connsiteY100" fmla="*/ 445086 h 1136020"/>
              <a:gd name="connsiteX101" fmla="*/ 280970 w 865700"/>
              <a:gd name="connsiteY101" fmla="*/ 379656 h 1136020"/>
              <a:gd name="connsiteX102" fmla="*/ 319745 w 865700"/>
              <a:gd name="connsiteY102" fmla="*/ 339650 h 1136020"/>
              <a:gd name="connsiteX103" fmla="*/ 381594 w 865700"/>
              <a:gd name="connsiteY103" fmla="*/ 292381 h 1136020"/>
              <a:gd name="connsiteX104" fmla="*/ 388831 w 865700"/>
              <a:gd name="connsiteY104" fmla="*/ 283854 h 1136020"/>
              <a:gd name="connsiteX105" fmla="*/ 379137 w 865700"/>
              <a:gd name="connsiteY105" fmla="*/ 283854 h 1136020"/>
              <a:gd name="connsiteX106" fmla="*/ 489455 w 865700"/>
              <a:gd name="connsiteY106" fmla="*/ 185683 h 1136020"/>
              <a:gd name="connsiteX107" fmla="*/ 470067 w 865700"/>
              <a:gd name="connsiteY107" fmla="*/ 194157 h 1136020"/>
              <a:gd name="connsiteX108" fmla="*/ 467609 w 865700"/>
              <a:gd name="connsiteY108" fmla="*/ 201474 h 1136020"/>
              <a:gd name="connsiteX109" fmla="*/ 473708 w 865700"/>
              <a:gd name="connsiteY109" fmla="*/ 203895 h 1136020"/>
              <a:gd name="connsiteX110" fmla="*/ 508842 w 865700"/>
              <a:gd name="connsiteY110" fmla="*/ 202685 h 1136020"/>
              <a:gd name="connsiteX111" fmla="*/ 516124 w 865700"/>
              <a:gd name="connsiteY111" fmla="*/ 199053 h 1136020"/>
              <a:gd name="connsiteX112" fmla="*/ 511254 w 865700"/>
              <a:gd name="connsiteY112" fmla="*/ 192947 h 1136020"/>
              <a:gd name="connsiteX113" fmla="*/ 489455 w 865700"/>
              <a:gd name="connsiteY113" fmla="*/ 185683 h 1136020"/>
              <a:gd name="connsiteX114" fmla="*/ 320974 w 865700"/>
              <a:gd name="connsiteY114" fmla="*/ 142045 h 1136020"/>
              <a:gd name="connsiteX115" fmla="*/ 276101 w 865700"/>
              <a:gd name="connsiteY115" fmla="*/ 156626 h 1136020"/>
              <a:gd name="connsiteX116" fmla="*/ 261583 w 865700"/>
              <a:gd name="connsiteY116" fmla="*/ 175997 h 1136020"/>
              <a:gd name="connsiteX117" fmla="*/ 266407 w 865700"/>
              <a:gd name="connsiteY117" fmla="*/ 191736 h 1136020"/>
              <a:gd name="connsiteX118" fmla="*/ 296717 w 865700"/>
              <a:gd name="connsiteY118" fmla="*/ 211160 h 1136020"/>
              <a:gd name="connsiteX119" fmla="*/ 310052 w 865700"/>
              <a:gd name="connsiteY119" fmla="*/ 208738 h 1136020"/>
              <a:gd name="connsiteX120" fmla="*/ 334309 w 865700"/>
              <a:gd name="connsiteY120" fmla="*/ 156626 h 1136020"/>
              <a:gd name="connsiteX121" fmla="*/ 328256 w 865700"/>
              <a:gd name="connsiteY121" fmla="*/ 144466 h 1136020"/>
              <a:gd name="connsiteX122" fmla="*/ 320974 w 865700"/>
              <a:gd name="connsiteY122" fmla="*/ 142045 h 1136020"/>
              <a:gd name="connsiteX123" fmla="*/ 477349 w 865700"/>
              <a:gd name="connsiteY123" fmla="*/ 112989 h 1136020"/>
              <a:gd name="connsiteX124" fmla="*/ 437345 w 865700"/>
              <a:gd name="connsiteY124" fmla="*/ 125095 h 1136020"/>
              <a:gd name="connsiteX125" fmla="*/ 403394 w 865700"/>
              <a:gd name="connsiteY125" fmla="*/ 150520 h 1136020"/>
              <a:gd name="connsiteX126" fmla="*/ 360978 w 865700"/>
              <a:gd name="connsiteY126" fmla="*/ 207528 h 1136020"/>
              <a:gd name="connsiteX127" fmla="*/ 359749 w 865700"/>
              <a:gd name="connsiteY127" fmla="*/ 219634 h 1136020"/>
              <a:gd name="connsiteX128" fmla="*/ 373084 w 865700"/>
              <a:gd name="connsiteY128" fmla="*/ 216002 h 1136020"/>
              <a:gd name="connsiteX129" fmla="*/ 380366 w 865700"/>
              <a:gd name="connsiteY129" fmla="*/ 205106 h 1136020"/>
              <a:gd name="connsiteX130" fmla="*/ 403394 w 865700"/>
              <a:gd name="connsiteY130" fmla="*/ 178418 h 1136020"/>
              <a:gd name="connsiteX131" fmla="*/ 425194 w 865700"/>
              <a:gd name="connsiteY131" fmla="*/ 162679 h 1136020"/>
              <a:gd name="connsiteX132" fmla="*/ 444581 w 865700"/>
              <a:gd name="connsiteY132" fmla="*/ 151731 h 1136020"/>
              <a:gd name="connsiteX133" fmla="*/ 488226 w 865700"/>
              <a:gd name="connsiteY133" fmla="*/ 135992 h 1136020"/>
              <a:gd name="connsiteX134" fmla="*/ 513712 w 865700"/>
              <a:gd name="connsiteY134" fmla="*/ 137202 h 1136020"/>
              <a:gd name="connsiteX135" fmla="*/ 536740 w 865700"/>
              <a:gd name="connsiteY135" fmla="*/ 154205 h 1136020"/>
              <a:gd name="connsiteX136" fmla="*/ 580339 w 865700"/>
              <a:gd name="connsiteY136" fmla="*/ 212370 h 1136020"/>
              <a:gd name="connsiteX137" fmla="*/ 582797 w 865700"/>
              <a:gd name="connsiteY137" fmla="*/ 216002 h 1136020"/>
              <a:gd name="connsiteX138" fmla="*/ 586438 w 865700"/>
              <a:gd name="connsiteY138" fmla="*/ 217213 h 1136020"/>
              <a:gd name="connsiteX139" fmla="*/ 590079 w 865700"/>
              <a:gd name="connsiteY139" fmla="*/ 214792 h 1136020"/>
              <a:gd name="connsiteX140" fmla="*/ 592491 w 865700"/>
              <a:gd name="connsiteY140" fmla="*/ 206317 h 1136020"/>
              <a:gd name="connsiteX141" fmla="*/ 581568 w 865700"/>
              <a:gd name="connsiteY141" fmla="*/ 173576 h 1136020"/>
              <a:gd name="connsiteX142" fmla="*/ 559769 w 865700"/>
              <a:gd name="connsiteY142" fmla="*/ 145677 h 1136020"/>
              <a:gd name="connsiteX143" fmla="*/ 482173 w 865700"/>
              <a:gd name="connsiteY143" fmla="*/ 112989 h 1136020"/>
              <a:gd name="connsiteX144" fmla="*/ 477349 w 865700"/>
              <a:gd name="connsiteY144" fmla="*/ 112989 h 1136020"/>
              <a:gd name="connsiteX145" fmla="*/ 322158 w 865700"/>
              <a:gd name="connsiteY145" fmla="*/ 41453 h 1136020"/>
              <a:gd name="connsiteX146" fmla="*/ 307640 w 865700"/>
              <a:gd name="connsiteY146" fmla="*/ 43874 h 1136020"/>
              <a:gd name="connsiteX147" fmla="*/ 249431 w 865700"/>
              <a:gd name="connsiteY147" fmla="*/ 76615 h 1136020"/>
              <a:gd name="connsiteX148" fmla="*/ 197322 w 865700"/>
              <a:gd name="connsiteY148" fmla="*/ 148099 h 1136020"/>
              <a:gd name="connsiteX149" fmla="*/ 197322 w 865700"/>
              <a:gd name="connsiteY149" fmla="*/ 157837 h 1136020"/>
              <a:gd name="connsiteX150" fmla="*/ 207016 w 865700"/>
              <a:gd name="connsiteY150" fmla="*/ 155415 h 1136020"/>
              <a:gd name="connsiteX151" fmla="*/ 216709 w 865700"/>
              <a:gd name="connsiteY151" fmla="*/ 145677 h 1136020"/>
              <a:gd name="connsiteX152" fmla="*/ 257942 w 865700"/>
              <a:gd name="connsiteY152" fmla="*/ 109357 h 1136020"/>
              <a:gd name="connsiteX153" fmla="*/ 368260 w 865700"/>
              <a:gd name="connsiteY153" fmla="*/ 108093 h 1136020"/>
              <a:gd name="connsiteX154" fmla="*/ 388831 w 865700"/>
              <a:gd name="connsiteY154" fmla="*/ 106883 h 1136020"/>
              <a:gd name="connsiteX155" fmla="*/ 407035 w 865700"/>
              <a:gd name="connsiteY155" fmla="*/ 89933 h 1136020"/>
              <a:gd name="connsiteX156" fmla="*/ 405806 w 865700"/>
              <a:gd name="connsiteY156" fmla="*/ 74194 h 1136020"/>
              <a:gd name="connsiteX157" fmla="*/ 339133 w 865700"/>
              <a:gd name="connsiteY157" fmla="*/ 42663 h 1136020"/>
              <a:gd name="connsiteX158" fmla="*/ 322158 w 865700"/>
              <a:gd name="connsiteY158" fmla="*/ 41453 h 1136020"/>
              <a:gd name="connsiteX159" fmla="*/ 313693 w 865700"/>
              <a:gd name="connsiteY159" fmla="*/ 237 h 1136020"/>
              <a:gd name="connsiteX160" fmla="*/ 351284 w 865700"/>
              <a:gd name="connsiteY160" fmla="*/ 6290 h 1136020"/>
              <a:gd name="connsiteX161" fmla="*/ 432475 w 865700"/>
              <a:gd name="connsiteY161" fmla="*/ 42663 h 1136020"/>
              <a:gd name="connsiteX162" fmla="*/ 500377 w 865700"/>
              <a:gd name="connsiteY162" fmla="*/ 62034 h 1136020"/>
              <a:gd name="connsiteX163" fmla="*/ 594903 w 865700"/>
              <a:gd name="connsiteY163" fmla="*/ 109357 h 1136020"/>
              <a:gd name="connsiteX164" fmla="*/ 637319 w 865700"/>
              <a:gd name="connsiteY164" fmla="*/ 166312 h 1136020"/>
              <a:gd name="connsiteX165" fmla="*/ 643372 w 865700"/>
              <a:gd name="connsiteY165" fmla="*/ 184472 h 1136020"/>
              <a:gd name="connsiteX166" fmla="*/ 650653 w 865700"/>
              <a:gd name="connsiteY166" fmla="*/ 252376 h 1136020"/>
              <a:gd name="connsiteX167" fmla="*/ 656706 w 865700"/>
              <a:gd name="connsiteY167" fmla="*/ 263272 h 1136020"/>
              <a:gd name="connsiteX168" fmla="*/ 707633 w 865700"/>
              <a:gd name="connsiteY168" fmla="*/ 328754 h 1136020"/>
              <a:gd name="connsiteX169" fmla="*/ 722196 w 865700"/>
              <a:gd name="connsiteY169" fmla="*/ 377234 h 1136020"/>
              <a:gd name="connsiteX170" fmla="*/ 730661 w 865700"/>
              <a:gd name="connsiteY170" fmla="*/ 397816 h 1136020"/>
              <a:gd name="connsiteX171" fmla="*/ 759742 w 865700"/>
              <a:gd name="connsiteY171" fmla="*/ 449928 h 1136020"/>
              <a:gd name="connsiteX172" fmla="*/ 800975 w 865700"/>
              <a:gd name="connsiteY172" fmla="*/ 552995 h 1136020"/>
              <a:gd name="connsiteX173" fmla="*/ 813081 w 865700"/>
              <a:gd name="connsiteY173" fmla="*/ 626900 h 1136020"/>
              <a:gd name="connsiteX174" fmla="*/ 814310 w 865700"/>
              <a:gd name="connsiteY174" fmla="*/ 640270 h 1136020"/>
              <a:gd name="connsiteX175" fmla="*/ 833697 w 865700"/>
              <a:gd name="connsiteY175" fmla="*/ 745705 h 1136020"/>
              <a:gd name="connsiteX176" fmla="*/ 845803 w 865700"/>
              <a:gd name="connsiteY176" fmla="*/ 808766 h 1136020"/>
              <a:gd name="connsiteX177" fmla="*/ 857954 w 865700"/>
              <a:gd name="connsiteY177" fmla="*/ 914201 h 1136020"/>
              <a:gd name="connsiteX178" fmla="*/ 864007 w 865700"/>
              <a:gd name="connsiteY178" fmla="*/ 971156 h 1136020"/>
              <a:gd name="connsiteX179" fmla="*/ 865191 w 865700"/>
              <a:gd name="connsiteY179" fmla="*/ 995422 h 1136020"/>
              <a:gd name="connsiteX180" fmla="*/ 864007 w 865700"/>
              <a:gd name="connsiteY180" fmla="*/ 1043903 h 1136020"/>
              <a:gd name="connsiteX181" fmla="*/ 854313 w 865700"/>
              <a:gd name="connsiteY181" fmla="*/ 1064484 h 1136020"/>
              <a:gd name="connsiteX182" fmla="*/ 844620 w 865700"/>
              <a:gd name="connsiteY182" fmla="*/ 1070538 h 1136020"/>
              <a:gd name="connsiteX183" fmla="*/ 747637 w 865700"/>
              <a:gd name="connsiteY183" fmla="*/ 1100858 h 1136020"/>
              <a:gd name="connsiteX184" fmla="*/ 668858 w 865700"/>
              <a:gd name="connsiteY184" fmla="*/ 1115438 h 1136020"/>
              <a:gd name="connsiteX185" fmla="*/ 518536 w 865700"/>
              <a:gd name="connsiteY185" fmla="*/ 1136020 h 1136020"/>
              <a:gd name="connsiteX186" fmla="*/ 495508 w 865700"/>
              <a:gd name="connsiteY186" fmla="*/ 1136020 h 1136020"/>
              <a:gd name="connsiteX187" fmla="*/ 494279 w 865700"/>
              <a:gd name="connsiteY187" fmla="*/ 1136020 h 1136020"/>
              <a:gd name="connsiteX188" fmla="*/ 460373 w 865700"/>
              <a:gd name="connsiteY188" fmla="*/ 1136020 h 1136020"/>
              <a:gd name="connsiteX189" fmla="*/ 393700 w 865700"/>
              <a:gd name="connsiteY189" fmla="*/ 1129967 h 1136020"/>
              <a:gd name="connsiteX190" fmla="*/ 371855 w 865700"/>
              <a:gd name="connsiteY190" fmla="*/ 1127545 h 1136020"/>
              <a:gd name="connsiteX191" fmla="*/ 344003 w 865700"/>
              <a:gd name="connsiteY191" fmla="*/ 1122703 h 1136020"/>
              <a:gd name="connsiteX192" fmla="*/ 288252 w 865700"/>
              <a:gd name="connsiteY192" fmla="*/ 1106911 h 1136020"/>
              <a:gd name="connsiteX193" fmla="*/ 243378 w 865700"/>
              <a:gd name="connsiteY193" fmla="*/ 1080276 h 1136020"/>
              <a:gd name="connsiteX194" fmla="*/ 205832 w 865700"/>
              <a:gd name="connsiteY194" fmla="*/ 1041481 h 1136020"/>
              <a:gd name="connsiteX195" fmla="*/ 165828 w 865700"/>
              <a:gd name="connsiteY195" fmla="*/ 990580 h 1136020"/>
              <a:gd name="connsiteX196" fmla="*/ 130649 w 865700"/>
              <a:gd name="connsiteY196" fmla="*/ 938415 h 1136020"/>
              <a:gd name="connsiteX197" fmla="*/ 99155 w 865700"/>
              <a:gd name="connsiteY197" fmla="*/ 876617 h 1136020"/>
              <a:gd name="connsiteX198" fmla="*/ 70074 w 865700"/>
              <a:gd name="connsiteY198" fmla="*/ 834190 h 1136020"/>
              <a:gd name="connsiteX199" fmla="*/ 45817 w 865700"/>
              <a:gd name="connsiteY199" fmla="*/ 818451 h 1136020"/>
              <a:gd name="connsiteX200" fmla="*/ 0 w 865700"/>
              <a:gd name="connsiteY200" fmla="*/ 796475 h 1136020"/>
              <a:gd name="connsiteX201" fmla="*/ 0 w 865700"/>
              <a:gd name="connsiteY201" fmla="*/ 754269 h 1136020"/>
              <a:gd name="connsiteX202" fmla="*/ 56739 w 865700"/>
              <a:gd name="connsiteY202" fmla="*/ 779657 h 1136020"/>
              <a:gd name="connsiteX203" fmla="*/ 62792 w 865700"/>
              <a:gd name="connsiteY203" fmla="*/ 780867 h 1136020"/>
              <a:gd name="connsiteX204" fmla="*/ 66433 w 865700"/>
              <a:gd name="connsiteY204" fmla="*/ 779657 h 1136020"/>
              <a:gd name="connsiteX205" fmla="*/ 66433 w 865700"/>
              <a:gd name="connsiteY205" fmla="*/ 773603 h 1136020"/>
              <a:gd name="connsiteX206" fmla="*/ 61563 w 865700"/>
              <a:gd name="connsiteY206" fmla="*/ 768761 h 1136020"/>
              <a:gd name="connsiteX207" fmla="*/ 15507 w 865700"/>
              <a:gd name="connsiteY207" fmla="*/ 740862 h 1136020"/>
              <a:gd name="connsiteX208" fmla="*/ 0 w 865700"/>
              <a:gd name="connsiteY208" fmla="*/ 728280 h 1136020"/>
              <a:gd name="connsiteX209" fmla="*/ 0 w 865700"/>
              <a:gd name="connsiteY209" fmla="*/ 498420 h 1136020"/>
              <a:gd name="connsiteX210" fmla="*/ 3401 w 865700"/>
              <a:gd name="connsiteY210" fmla="*/ 485091 h 1136020"/>
              <a:gd name="connsiteX211" fmla="*/ 27613 w 865700"/>
              <a:gd name="connsiteY211" fmla="*/ 428136 h 1136020"/>
              <a:gd name="connsiteX212" fmla="*/ 73715 w 865700"/>
              <a:gd name="connsiteY212" fmla="*/ 344493 h 1136020"/>
              <a:gd name="connsiteX213" fmla="*/ 107620 w 865700"/>
              <a:gd name="connsiteY213" fmla="*/ 300856 h 1136020"/>
              <a:gd name="connsiteX214" fmla="*/ 175522 w 865700"/>
              <a:gd name="connsiteY214" fmla="*/ 275379 h 1136020"/>
              <a:gd name="connsiteX215" fmla="*/ 197322 w 865700"/>
              <a:gd name="connsiteY215" fmla="*/ 281432 h 1136020"/>
              <a:gd name="connsiteX216" fmla="*/ 227632 w 865700"/>
              <a:gd name="connsiteY216" fmla="*/ 296013 h 1136020"/>
              <a:gd name="connsiteX217" fmla="*/ 242195 w 865700"/>
              <a:gd name="connsiteY217" fmla="*/ 296013 h 1136020"/>
              <a:gd name="connsiteX218" fmla="*/ 274917 w 865700"/>
              <a:gd name="connsiteY218" fmla="*/ 276589 h 1136020"/>
              <a:gd name="connsiteX219" fmla="*/ 276101 w 865700"/>
              <a:gd name="connsiteY219" fmla="*/ 257218 h 1136020"/>
              <a:gd name="connsiteX220" fmla="*/ 207016 w 865700"/>
              <a:gd name="connsiteY220" fmla="*/ 209949 h 1136020"/>
              <a:gd name="connsiteX221" fmla="*/ 127008 w 865700"/>
              <a:gd name="connsiteY221" fmla="*/ 216002 h 1136020"/>
              <a:gd name="connsiteX222" fmla="*/ 66433 w 865700"/>
              <a:gd name="connsiteY222" fmla="*/ 277800 h 1136020"/>
              <a:gd name="connsiteX223" fmla="*/ 59151 w 865700"/>
              <a:gd name="connsiteY223" fmla="*/ 288749 h 1136020"/>
              <a:gd name="connsiteX224" fmla="*/ 0 w 865700"/>
              <a:gd name="connsiteY224" fmla="*/ 386279 h 1136020"/>
              <a:gd name="connsiteX225" fmla="*/ 0 w 865700"/>
              <a:gd name="connsiteY225" fmla="*/ 307448 h 1136020"/>
              <a:gd name="connsiteX226" fmla="*/ 943 w 865700"/>
              <a:gd name="connsiteY226" fmla="*/ 305699 h 1136020"/>
              <a:gd name="connsiteX227" fmla="*/ 45817 w 865700"/>
              <a:gd name="connsiteY227" fmla="*/ 239005 h 1136020"/>
              <a:gd name="connsiteX228" fmla="*/ 139159 w 865700"/>
              <a:gd name="connsiteY228" fmla="*/ 162679 h 1136020"/>
              <a:gd name="connsiteX229" fmla="*/ 162187 w 865700"/>
              <a:gd name="connsiteY229" fmla="*/ 138413 h 1136020"/>
              <a:gd name="connsiteX230" fmla="*/ 191269 w 865700"/>
              <a:gd name="connsiteY230" fmla="*/ 75405 h 1136020"/>
              <a:gd name="connsiteX231" fmla="*/ 197322 w 865700"/>
              <a:gd name="connsiteY231" fmla="*/ 66930 h 1136020"/>
              <a:gd name="connsiteX232" fmla="*/ 245791 w 865700"/>
              <a:gd name="connsiteY232" fmla="*/ 24503 h 1136020"/>
              <a:gd name="connsiteX233" fmla="*/ 313693 w 865700"/>
              <a:gd name="connsiteY233" fmla="*/ 237 h 113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865700" h="1136020">
                <a:moveTo>
                  <a:pt x="186399" y="323859"/>
                </a:moveTo>
                <a:cubicBezTo>
                  <a:pt x="168240" y="325070"/>
                  <a:pt x="153677" y="329965"/>
                  <a:pt x="141571" y="344493"/>
                </a:cubicBezTo>
                <a:cubicBezTo>
                  <a:pt x="112490" y="382077"/>
                  <a:pt x="87004" y="419661"/>
                  <a:pt x="70074" y="464509"/>
                </a:cubicBezTo>
                <a:cubicBezTo>
                  <a:pt x="68845" y="468141"/>
                  <a:pt x="66433" y="471773"/>
                  <a:pt x="65204" y="474195"/>
                </a:cubicBezTo>
                <a:cubicBezTo>
                  <a:pt x="48229" y="506936"/>
                  <a:pt x="36123" y="540835"/>
                  <a:pt x="28841" y="577209"/>
                </a:cubicBezTo>
                <a:cubicBezTo>
                  <a:pt x="24017" y="605107"/>
                  <a:pt x="19148" y="634216"/>
                  <a:pt x="14278" y="663273"/>
                </a:cubicBezTo>
                <a:cubicBezTo>
                  <a:pt x="15507" y="666905"/>
                  <a:pt x="15507" y="669326"/>
                  <a:pt x="14278" y="670537"/>
                </a:cubicBezTo>
                <a:cubicBezTo>
                  <a:pt x="14278" y="683907"/>
                  <a:pt x="15507" y="689961"/>
                  <a:pt x="22788" y="698435"/>
                </a:cubicBezTo>
                <a:cubicBezTo>
                  <a:pt x="33711" y="710542"/>
                  <a:pt x="45817" y="721491"/>
                  <a:pt x="61563" y="728755"/>
                </a:cubicBezTo>
                <a:cubicBezTo>
                  <a:pt x="72486" y="733598"/>
                  <a:pt x="76127" y="732387"/>
                  <a:pt x="78539" y="720228"/>
                </a:cubicBezTo>
                <a:cubicBezTo>
                  <a:pt x="83409" y="698435"/>
                  <a:pt x="85821" y="676590"/>
                  <a:pt x="90645" y="654798"/>
                </a:cubicBezTo>
                <a:cubicBezTo>
                  <a:pt x="96743" y="626900"/>
                  <a:pt x="102796" y="600264"/>
                  <a:pt x="110078" y="572366"/>
                </a:cubicBezTo>
                <a:cubicBezTo>
                  <a:pt x="113673" y="557838"/>
                  <a:pt x="119771" y="544467"/>
                  <a:pt x="124596" y="529939"/>
                </a:cubicBezTo>
                <a:cubicBezTo>
                  <a:pt x="134289" y="502041"/>
                  <a:pt x="142800" y="472984"/>
                  <a:pt x="154906" y="446296"/>
                </a:cubicBezTo>
                <a:cubicBezTo>
                  <a:pt x="168240" y="416029"/>
                  <a:pt x="185216" y="386920"/>
                  <a:pt x="200963" y="357811"/>
                </a:cubicBezTo>
                <a:cubicBezTo>
                  <a:pt x="203375" y="352968"/>
                  <a:pt x="205832" y="346915"/>
                  <a:pt x="208244" y="342072"/>
                </a:cubicBezTo>
                <a:cubicBezTo>
                  <a:pt x="210656" y="336018"/>
                  <a:pt x="208244" y="331176"/>
                  <a:pt x="203375" y="328754"/>
                </a:cubicBezTo>
                <a:cubicBezTo>
                  <a:pt x="198551" y="326280"/>
                  <a:pt x="192498" y="323859"/>
                  <a:pt x="186399" y="323859"/>
                </a:cubicBezTo>
                <a:close/>
                <a:moveTo>
                  <a:pt x="518536" y="305699"/>
                </a:moveTo>
                <a:cubicBezTo>
                  <a:pt x="495508" y="304488"/>
                  <a:pt x="473708" y="308120"/>
                  <a:pt x="454320" y="321438"/>
                </a:cubicBezTo>
                <a:cubicBezTo>
                  <a:pt x="421553" y="344493"/>
                  <a:pt x="398524" y="374813"/>
                  <a:pt x="384006" y="411134"/>
                </a:cubicBezTo>
                <a:cubicBezTo>
                  <a:pt x="377954" y="428136"/>
                  <a:pt x="370672" y="445086"/>
                  <a:pt x="362161" y="459667"/>
                </a:cubicBezTo>
                <a:cubicBezTo>
                  <a:pt x="350055" y="480248"/>
                  <a:pt x="342774" y="500830"/>
                  <a:pt x="337950" y="523886"/>
                </a:cubicBezTo>
                <a:cubicBezTo>
                  <a:pt x="334309" y="540835"/>
                  <a:pt x="330668" y="559048"/>
                  <a:pt x="319745" y="573577"/>
                </a:cubicBezTo>
                <a:cubicBezTo>
                  <a:pt x="316105" y="579630"/>
                  <a:pt x="314921" y="586894"/>
                  <a:pt x="312464" y="594211"/>
                </a:cubicBezTo>
                <a:cubicBezTo>
                  <a:pt x="310052" y="600264"/>
                  <a:pt x="310052" y="607529"/>
                  <a:pt x="307640" y="613582"/>
                </a:cubicBezTo>
                <a:cubicBezTo>
                  <a:pt x="301587" y="634164"/>
                  <a:pt x="297946" y="656009"/>
                  <a:pt x="299129" y="677801"/>
                </a:cubicBezTo>
                <a:cubicBezTo>
                  <a:pt x="299129" y="683907"/>
                  <a:pt x="297946" y="691171"/>
                  <a:pt x="296717" y="697225"/>
                </a:cubicBezTo>
                <a:cubicBezTo>
                  <a:pt x="295488" y="703278"/>
                  <a:pt x="294305" y="709332"/>
                  <a:pt x="294305" y="715385"/>
                </a:cubicBezTo>
                <a:cubicBezTo>
                  <a:pt x="294305" y="744494"/>
                  <a:pt x="293076" y="773603"/>
                  <a:pt x="294305" y="802660"/>
                </a:cubicBezTo>
                <a:cubicBezTo>
                  <a:pt x="294305" y="811187"/>
                  <a:pt x="295534" y="819662"/>
                  <a:pt x="296717" y="826926"/>
                </a:cubicBezTo>
                <a:cubicBezTo>
                  <a:pt x="300358" y="845087"/>
                  <a:pt x="302770" y="862089"/>
                  <a:pt x="297946" y="880249"/>
                </a:cubicBezTo>
                <a:cubicBezTo>
                  <a:pt x="296717" y="883881"/>
                  <a:pt x="296717" y="888724"/>
                  <a:pt x="296717" y="893567"/>
                </a:cubicBezTo>
                <a:cubicBezTo>
                  <a:pt x="300358" y="910569"/>
                  <a:pt x="300358" y="927519"/>
                  <a:pt x="300358" y="944521"/>
                </a:cubicBezTo>
                <a:cubicBezTo>
                  <a:pt x="300358" y="972367"/>
                  <a:pt x="302770" y="999055"/>
                  <a:pt x="302770" y="1026900"/>
                </a:cubicBezTo>
                <a:cubicBezTo>
                  <a:pt x="302770" y="1034217"/>
                  <a:pt x="302770" y="1041481"/>
                  <a:pt x="302770" y="1048745"/>
                </a:cubicBezTo>
                <a:cubicBezTo>
                  <a:pt x="302770" y="1058431"/>
                  <a:pt x="307640" y="1065695"/>
                  <a:pt x="317333" y="1069327"/>
                </a:cubicBezTo>
                <a:cubicBezTo>
                  <a:pt x="342774" y="1079065"/>
                  <a:pt x="369443" y="1086329"/>
                  <a:pt x="397341" y="1088751"/>
                </a:cubicBezTo>
                <a:cubicBezTo>
                  <a:pt x="433704" y="1093593"/>
                  <a:pt x="467609" y="1094804"/>
                  <a:pt x="501560" y="1097226"/>
                </a:cubicBezTo>
                <a:cubicBezTo>
                  <a:pt x="554899" y="1097226"/>
                  <a:pt x="626442" y="1087540"/>
                  <a:pt x="678551" y="1073012"/>
                </a:cubicBezTo>
                <a:cubicBezTo>
                  <a:pt x="685833" y="1070538"/>
                  <a:pt x="694298" y="1069327"/>
                  <a:pt x="702763" y="1068116"/>
                </a:cubicBezTo>
                <a:cubicBezTo>
                  <a:pt x="724608" y="1063274"/>
                  <a:pt x="746408" y="1058431"/>
                  <a:pt x="768253" y="1053588"/>
                </a:cubicBezTo>
                <a:cubicBezTo>
                  <a:pt x="785228" y="1049956"/>
                  <a:pt x="799746" y="1040271"/>
                  <a:pt x="813081" y="1029374"/>
                </a:cubicBezTo>
                <a:cubicBezTo>
                  <a:pt x="826416" y="1019636"/>
                  <a:pt x="832468" y="1000265"/>
                  <a:pt x="826416" y="985737"/>
                </a:cubicBezTo>
                <a:cubicBezTo>
                  <a:pt x="820363" y="968735"/>
                  <a:pt x="816722" y="950574"/>
                  <a:pt x="814310" y="931151"/>
                </a:cubicBezTo>
                <a:cubicBezTo>
                  <a:pt x="811852" y="903305"/>
                  <a:pt x="808257" y="875406"/>
                  <a:pt x="804616" y="846297"/>
                </a:cubicBezTo>
                <a:cubicBezTo>
                  <a:pt x="802158" y="828137"/>
                  <a:pt x="800975" y="811187"/>
                  <a:pt x="797334" y="792974"/>
                </a:cubicBezTo>
                <a:cubicBezTo>
                  <a:pt x="792465" y="766339"/>
                  <a:pt x="786412" y="739651"/>
                  <a:pt x="782771" y="711753"/>
                </a:cubicBezTo>
                <a:cubicBezTo>
                  <a:pt x="775489" y="665694"/>
                  <a:pt x="769436" y="619635"/>
                  <a:pt x="759742" y="573577"/>
                </a:cubicBezTo>
                <a:cubicBezTo>
                  <a:pt x="753689" y="542046"/>
                  <a:pt x="745224" y="509357"/>
                  <a:pt x="727020" y="481459"/>
                </a:cubicBezTo>
                <a:cubicBezTo>
                  <a:pt x="723379" y="475405"/>
                  <a:pt x="719739" y="468141"/>
                  <a:pt x="716098" y="462088"/>
                </a:cubicBezTo>
                <a:cubicBezTo>
                  <a:pt x="700351" y="435400"/>
                  <a:pt x="685833" y="407502"/>
                  <a:pt x="668858" y="380867"/>
                </a:cubicBezTo>
                <a:cubicBezTo>
                  <a:pt x="663988" y="373602"/>
                  <a:pt x="656706" y="367496"/>
                  <a:pt x="650653" y="361443"/>
                </a:cubicBezTo>
                <a:cubicBezTo>
                  <a:pt x="644600" y="355389"/>
                  <a:pt x="637319" y="349336"/>
                  <a:pt x="630037" y="344493"/>
                </a:cubicBezTo>
                <a:cubicBezTo>
                  <a:pt x="605825" y="323859"/>
                  <a:pt x="579156" y="311752"/>
                  <a:pt x="547617" y="308120"/>
                </a:cubicBezTo>
                <a:cubicBezTo>
                  <a:pt x="537923" y="306909"/>
                  <a:pt x="528230" y="305699"/>
                  <a:pt x="518536" y="305699"/>
                </a:cubicBezTo>
                <a:close/>
                <a:moveTo>
                  <a:pt x="379137" y="283854"/>
                </a:moveTo>
                <a:cubicBezTo>
                  <a:pt x="373084" y="285117"/>
                  <a:pt x="368260" y="287538"/>
                  <a:pt x="362161" y="289960"/>
                </a:cubicBezTo>
                <a:cubicBezTo>
                  <a:pt x="337950" y="298434"/>
                  <a:pt x="316105" y="310541"/>
                  <a:pt x="297946" y="328754"/>
                </a:cubicBezTo>
                <a:cubicBezTo>
                  <a:pt x="272460" y="354179"/>
                  <a:pt x="243378" y="377234"/>
                  <a:pt x="231273" y="413555"/>
                </a:cubicBezTo>
                <a:cubicBezTo>
                  <a:pt x="230044" y="417240"/>
                  <a:pt x="227632" y="420872"/>
                  <a:pt x="225220" y="423293"/>
                </a:cubicBezTo>
                <a:cubicBezTo>
                  <a:pt x="205832" y="448718"/>
                  <a:pt x="196139" y="477827"/>
                  <a:pt x="186399" y="508147"/>
                </a:cubicBezTo>
                <a:cubicBezTo>
                  <a:pt x="179163" y="529939"/>
                  <a:pt x="177934" y="554206"/>
                  <a:pt x="163371" y="572366"/>
                </a:cubicBezTo>
                <a:cubicBezTo>
                  <a:pt x="162187" y="573577"/>
                  <a:pt x="162187" y="574787"/>
                  <a:pt x="162187" y="575998"/>
                </a:cubicBezTo>
                <a:cubicBezTo>
                  <a:pt x="158547" y="589316"/>
                  <a:pt x="154906" y="602686"/>
                  <a:pt x="151265" y="617214"/>
                </a:cubicBezTo>
                <a:cubicBezTo>
                  <a:pt x="147624" y="635427"/>
                  <a:pt x="145212" y="653587"/>
                  <a:pt x="141571" y="671748"/>
                </a:cubicBezTo>
                <a:cubicBezTo>
                  <a:pt x="135518" y="698435"/>
                  <a:pt x="128236" y="723912"/>
                  <a:pt x="122184" y="749337"/>
                </a:cubicBezTo>
                <a:cubicBezTo>
                  <a:pt x="120955" y="768761"/>
                  <a:pt x="117314" y="788132"/>
                  <a:pt x="113673" y="809977"/>
                </a:cubicBezTo>
                <a:cubicBezTo>
                  <a:pt x="114902" y="816030"/>
                  <a:pt x="117314" y="824505"/>
                  <a:pt x="119771" y="831769"/>
                </a:cubicBezTo>
                <a:cubicBezTo>
                  <a:pt x="134289" y="863300"/>
                  <a:pt x="147624" y="895988"/>
                  <a:pt x="167012" y="925097"/>
                </a:cubicBezTo>
                <a:cubicBezTo>
                  <a:pt x="190040" y="960260"/>
                  <a:pt x="214297" y="995422"/>
                  <a:pt x="243378" y="1026900"/>
                </a:cubicBezTo>
                <a:cubicBezTo>
                  <a:pt x="248248" y="1031796"/>
                  <a:pt x="254301" y="1037849"/>
                  <a:pt x="260354" y="1041481"/>
                </a:cubicBezTo>
                <a:cubicBezTo>
                  <a:pt x="268864" y="1046324"/>
                  <a:pt x="274917" y="1042692"/>
                  <a:pt x="273689" y="1033006"/>
                </a:cubicBezTo>
                <a:cubicBezTo>
                  <a:pt x="271277" y="997844"/>
                  <a:pt x="268864" y="963892"/>
                  <a:pt x="265224" y="928729"/>
                </a:cubicBezTo>
                <a:cubicBezTo>
                  <a:pt x="263995" y="912990"/>
                  <a:pt x="262766" y="896041"/>
                  <a:pt x="262766" y="880249"/>
                </a:cubicBezTo>
                <a:cubicBezTo>
                  <a:pt x="261583" y="862089"/>
                  <a:pt x="261583" y="842665"/>
                  <a:pt x="261583" y="824505"/>
                </a:cubicBezTo>
                <a:cubicBezTo>
                  <a:pt x="261583" y="788132"/>
                  <a:pt x="261583" y="751758"/>
                  <a:pt x="261583" y="715385"/>
                </a:cubicBezTo>
                <a:cubicBezTo>
                  <a:pt x="261583" y="714174"/>
                  <a:pt x="261583" y="714174"/>
                  <a:pt x="261583" y="712964"/>
                </a:cubicBezTo>
                <a:cubicBezTo>
                  <a:pt x="263995" y="696014"/>
                  <a:pt x="260354" y="679064"/>
                  <a:pt x="266407" y="662062"/>
                </a:cubicBezTo>
                <a:cubicBezTo>
                  <a:pt x="267636" y="659641"/>
                  <a:pt x="266407" y="656009"/>
                  <a:pt x="266407" y="653587"/>
                </a:cubicBezTo>
                <a:cubicBezTo>
                  <a:pt x="265224" y="626900"/>
                  <a:pt x="268864" y="601475"/>
                  <a:pt x="276101" y="577209"/>
                </a:cubicBezTo>
                <a:cubicBezTo>
                  <a:pt x="280970" y="562680"/>
                  <a:pt x="287023" y="549363"/>
                  <a:pt x="289435" y="534782"/>
                </a:cubicBezTo>
                <a:cubicBezTo>
                  <a:pt x="291893" y="517832"/>
                  <a:pt x="299129" y="503304"/>
                  <a:pt x="305228" y="488723"/>
                </a:cubicBezTo>
                <a:cubicBezTo>
                  <a:pt x="310052" y="477827"/>
                  <a:pt x="316105" y="466931"/>
                  <a:pt x="318562" y="455982"/>
                </a:cubicBezTo>
                <a:cubicBezTo>
                  <a:pt x="327027" y="429347"/>
                  <a:pt x="337950" y="402659"/>
                  <a:pt x="352467" y="378445"/>
                </a:cubicBezTo>
                <a:cubicBezTo>
                  <a:pt x="356108" y="373602"/>
                  <a:pt x="357337" y="367496"/>
                  <a:pt x="359749" y="362654"/>
                </a:cubicBezTo>
                <a:cubicBezTo>
                  <a:pt x="359749" y="362654"/>
                  <a:pt x="356108" y="359022"/>
                  <a:pt x="356108" y="359022"/>
                </a:cubicBezTo>
                <a:cubicBezTo>
                  <a:pt x="352467" y="361443"/>
                  <a:pt x="348827" y="363864"/>
                  <a:pt x="345186" y="366286"/>
                </a:cubicBezTo>
                <a:cubicBezTo>
                  <a:pt x="329439" y="384499"/>
                  <a:pt x="312464" y="401448"/>
                  <a:pt x="299129" y="420872"/>
                </a:cubicBezTo>
                <a:cubicBezTo>
                  <a:pt x="283382" y="442664"/>
                  <a:pt x="270048" y="465720"/>
                  <a:pt x="262766" y="492355"/>
                </a:cubicBezTo>
                <a:cubicBezTo>
                  <a:pt x="255530" y="517832"/>
                  <a:pt x="247019" y="543257"/>
                  <a:pt x="239738" y="568734"/>
                </a:cubicBezTo>
                <a:cubicBezTo>
                  <a:pt x="238554" y="574787"/>
                  <a:pt x="237326" y="580841"/>
                  <a:pt x="236097" y="585683"/>
                </a:cubicBezTo>
                <a:cubicBezTo>
                  <a:pt x="233685" y="605107"/>
                  <a:pt x="231273" y="624478"/>
                  <a:pt x="227632" y="642691"/>
                </a:cubicBezTo>
                <a:cubicBezTo>
                  <a:pt x="223991" y="665694"/>
                  <a:pt x="221579" y="688750"/>
                  <a:pt x="216709" y="710542"/>
                </a:cubicBezTo>
                <a:cubicBezTo>
                  <a:pt x="215526" y="716596"/>
                  <a:pt x="214297" y="722702"/>
                  <a:pt x="210656" y="727545"/>
                </a:cubicBezTo>
                <a:cubicBezTo>
                  <a:pt x="205832" y="736019"/>
                  <a:pt x="198551" y="738441"/>
                  <a:pt x="190040" y="737230"/>
                </a:cubicBezTo>
                <a:cubicBezTo>
                  <a:pt x="181575" y="736019"/>
                  <a:pt x="176705" y="729966"/>
                  <a:pt x="175522" y="722702"/>
                </a:cubicBezTo>
                <a:cubicBezTo>
                  <a:pt x="175522" y="712964"/>
                  <a:pt x="175522" y="703278"/>
                  <a:pt x="176705" y="693593"/>
                </a:cubicBezTo>
                <a:cubicBezTo>
                  <a:pt x="187628" y="646323"/>
                  <a:pt x="198551" y="599054"/>
                  <a:pt x="202191" y="550574"/>
                </a:cubicBezTo>
                <a:cubicBezTo>
                  <a:pt x="202191" y="542046"/>
                  <a:pt x="204603" y="534782"/>
                  <a:pt x="208244" y="527518"/>
                </a:cubicBezTo>
                <a:cubicBezTo>
                  <a:pt x="220350" y="500830"/>
                  <a:pt x="232501" y="472984"/>
                  <a:pt x="239738" y="445086"/>
                </a:cubicBezTo>
                <a:cubicBezTo>
                  <a:pt x="242195" y="435400"/>
                  <a:pt x="272460" y="388131"/>
                  <a:pt x="280970" y="379656"/>
                </a:cubicBezTo>
                <a:cubicBezTo>
                  <a:pt x="294305" y="366286"/>
                  <a:pt x="306411" y="352968"/>
                  <a:pt x="319745" y="339650"/>
                </a:cubicBezTo>
                <a:cubicBezTo>
                  <a:pt x="337950" y="321438"/>
                  <a:pt x="356108" y="303277"/>
                  <a:pt x="381594" y="292381"/>
                </a:cubicBezTo>
                <a:cubicBezTo>
                  <a:pt x="385190" y="291170"/>
                  <a:pt x="391288" y="289960"/>
                  <a:pt x="388831" y="283854"/>
                </a:cubicBezTo>
                <a:cubicBezTo>
                  <a:pt x="388831" y="282643"/>
                  <a:pt x="381594" y="282643"/>
                  <a:pt x="379137" y="283854"/>
                </a:cubicBezTo>
                <a:close/>
                <a:moveTo>
                  <a:pt x="489455" y="185683"/>
                </a:moveTo>
                <a:cubicBezTo>
                  <a:pt x="483402" y="188104"/>
                  <a:pt x="476120" y="190525"/>
                  <a:pt x="470067" y="194157"/>
                </a:cubicBezTo>
                <a:cubicBezTo>
                  <a:pt x="468838" y="195368"/>
                  <a:pt x="467609" y="199053"/>
                  <a:pt x="467609" y="201474"/>
                </a:cubicBezTo>
                <a:cubicBezTo>
                  <a:pt x="467609" y="201474"/>
                  <a:pt x="471250" y="203895"/>
                  <a:pt x="473708" y="203895"/>
                </a:cubicBezTo>
                <a:cubicBezTo>
                  <a:pt x="485814" y="203895"/>
                  <a:pt x="496736" y="203895"/>
                  <a:pt x="508842" y="202685"/>
                </a:cubicBezTo>
                <a:cubicBezTo>
                  <a:pt x="511254" y="202685"/>
                  <a:pt x="513712" y="200263"/>
                  <a:pt x="516124" y="199053"/>
                </a:cubicBezTo>
                <a:cubicBezTo>
                  <a:pt x="514895" y="196631"/>
                  <a:pt x="513712" y="192947"/>
                  <a:pt x="511254" y="192947"/>
                </a:cubicBezTo>
                <a:cubicBezTo>
                  <a:pt x="504018" y="190525"/>
                  <a:pt x="496736" y="188104"/>
                  <a:pt x="489455" y="185683"/>
                </a:cubicBezTo>
                <a:close/>
                <a:moveTo>
                  <a:pt x="320974" y="142045"/>
                </a:moveTo>
                <a:cubicBezTo>
                  <a:pt x="303999" y="143256"/>
                  <a:pt x="289435" y="145677"/>
                  <a:pt x="276101" y="156626"/>
                </a:cubicBezTo>
                <a:cubicBezTo>
                  <a:pt x="270048" y="161469"/>
                  <a:pt x="265224" y="168733"/>
                  <a:pt x="261583" y="175997"/>
                </a:cubicBezTo>
                <a:cubicBezTo>
                  <a:pt x="257942" y="182050"/>
                  <a:pt x="260354" y="186893"/>
                  <a:pt x="266407" y="191736"/>
                </a:cubicBezTo>
                <a:cubicBezTo>
                  <a:pt x="276101" y="197842"/>
                  <a:pt x="285794" y="205106"/>
                  <a:pt x="296717" y="211160"/>
                </a:cubicBezTo>
                <a:cubicBezTo>
                  <a:pt x="301587" y="214792"/>
                  <a:pt x="307640" y="213581"/>
                  <a:pt x="310052" y="208738"/>
                </a:cubicBezTo>
                <a:cubicBezTo>
                  <a:pt x="318562" y="191736"/>
                  <a:pt x="325798" y="173576"/>
                  <a:pt x="334309" y="156626"/>
                </a:cubicBezTo>
                <a:cubicBezTo>
                  <a:pt x="336721" y="150520"/>
                  <a:pt x="334309" y="145677"/>
                  <a:pt x="328256" y="144466"/>
                </a:cubicBezTo>
                <a:cubicBezTo>
                  <a:pt x="324615" y="142045"/>
                  <a:pt x="322158" y="142045"/>
                  <a:pt x="320974" y="142045"/>
                </a:cubicBezTo>
                <a:close/>
                <a:moveTo>
                  <a:pt x="477349" y="112989"/>
                </a:moveTo>
                <a:cubicBezTo>
                  <a:pt x="462785" y="112989"/>
                  <a:pt x="449451" y="116621"/>
                  <a:pt x="437345" y="125095"/>
                </a:cubicBezTo>
                <a:cubicBezTo>
                  <a:pt x="426422" y="133570"/>
                  <a:pt x="415500" y="142045"/>
                  <a:pt x="403394" y="150520"/>
                </a:cubicBezTo>
                <a:cubicBezTo>
                  <a:pt x="384006" y="165101"/>
                  <a:pt x="370672" y="184472"/>
                  <a:pt x="360978" y="207528"/>
                </a:cubicBezTo>
                <a:cubicBezTo>
                  <a:pt x="359749" y="211160"/>
                  <a:pt x="358520" y="216002"/>
                  <a:pt x="359749" y="219634"/>
                </a:cubicBezTo>
                <a:cubicBezTo>
                  <a:pt x="360978" y="223267"/>
                  <a:pt x="368260" y="220845"/>
                  <a:pt x="373084" y="216002"/>
                </a:cubicBezTo>
                <a:cubicBezTo>
                  <a:pt x="375496" y="212370"/>
                  <a:pt x="379137" y="208738"/>
                  <a:pt x="380366" y="205106"/>
                </a:cubicBezTo>
                <a:cubicBezTo>
                  <a:pt x="385190" y="194157"/>
                  <a:pt x="393700" y="185683"/>
                  <a:pt x="403394" y="178418"/>
                </a:cubicBezTo>
                <a:cubicBezTo>
                  <a:pt x="410676" y="173576"/>
                  <a:pt x="417957" y="167522"/>
                  <a:pt x="425194" y="162679"/>
                </a:cubicBezTo>
                <a:cubicBezTo>
                  <a:pt x="431247" y="159047"/>
                  <a:pt x="437345" y="154205"/>
                  <a:pt x="444581" y="151731"/>
                </a:cubicBezTo>
                <a:cubicBezTo>
                  <a:pt x="459144" y="145677"/>
                  <a:pt x="473708" y="142045"/>
                  <a:pt x="488226" y="135992"/>
                </a:cubicBezTo>
                <a:cubicBezTo>
                  <a:pt x="496736" y="132360"/>
                  <a:pt x="506430" y="132360"/>
                  <a:pt x="513712" y="137202"/>
                </a:cubicBezTo>
                <a:cubicBezTo>
                  <a:pt x="522177" y="142045"/>
                  <a:pt x="530642" y="146888"/>
                  <a:pt x="536740" y="154205"/>
                </a:cubicBezTo>
                <a:cubicBezTo>
                  <a:pt x="551258" y="173576"/>
                  <a:pt x="573103" y="188104"/>
                  <a:pt x="580339" y="212370"/>
                </a:cubicBezTo>
                <a:cubicBezTo>
                  <a:pt x="580339" y="213581"/>
                  <a:pt x="581568" y="214792"/>
                  <a:pt x="582797" y="216002"/>
                </a:cubicBezTo>
                <a:cubicBezTo>
                  <a:pt x="583980" y="217213"/>
                  <a:pt x="585209" y="217213"/>
                  <a:pt x="586438" y="217213"/>
                </a:cubicBezTo>
                <a:cubicBezTo>
                  <a:pt x="587621" y="217213"/>
                  <a:pt x="588850" y="216002"/>
                  <a:pt x="590079" y="214792"/>
                </a:cubicBezTo>
                <a:cubicBezTo>
                  <a:pt x="591262" y="213581"/>
                  <a:pt x="591262" y="211160"/>
                  <a:pt x="592491" y="206317"/>
                </a:cubicBezTo>
                <a:cubicBezTo>
                  <a:pt x="590079" y="196631"/>
                  <a:pt x="586438" y="184472"/>
                  <a:pt x="581568" y="173576"/>
                </a:cubicBezTo>
                <a:cubicBezTo>
                  <a:pt x="575515" y="163890"/>
                  <a:pt x="565821" y="155415"/>
                  <a:pt x="559769" y="145677"/>
                </a:cubicBezTo>
                <a:cubicBezTo>
                  <a:pt x="540381" y="117831"/>
                  <a:pt x="513712" y="109357"/>
                  <a:pt x="482173" y="112989"/>
                </a:cubicBezTo>
                <a:cubicBezTo>
                  <a:pt x="480944" y="112989"/>
                  <a:pt x="479761" y="112989"/>
                  <a:pt x="477349" y="112989"/>
                </a:cubicBezTo>
                <a:close/>
                <a:moveTo>
                  <a:pt x="322158" y="41453"/>
                </a:moveTo>
                <a:cubicBezTo>
                  <a:pt x="316105" y="42663"/>
                  <a:pt x="311281" y="42663"/>
                  <a:pt x="307640" y="43874"/>
                </a:cubicBezTo>
                <a:cubicBezTo>
                  <a:pt x="284611" y="49928"/>
                  <a:pt x="265224" y="58402"/>
                  <a:pt x="249431" y="76615"/>
                </a:cubicBezTo>
                <a:cubicBezTo>
                  <a:pt x="231273" y="99618"/>
                  <a:pt x="210656" y="121463"/>
                  <a:pt x="197322" y="148099"/>
                </a:cubicBezTo>
                <a:cubicBezTo>
                  <a:pt x="196139" y="150520"/>
                  <a:pt x="197322" y="154205"/>
                  <a:pt x="197322" y="157837"/>
                </a:cubicBezTo>
                <a:cubicBezTo>
                  <a:pt x="200963" y="157837"/>
                  <a:pt x="204603" y="157837"/>
                  <a:pt x="207016" y="155415"/>
                </a:cubicBezTo>
                <a:cubicBezTo>
                  <a:pt x="210656" y="152994"/>
                  <a:pt x="214297" y="149309"/>
                  <a:pt x="216709" y="145677"/>
                </a:cubicBezTo>
                <a:cubicBezTo>
                  <a:pt x="227632" y="129938"/>
                  <a:pt x="242195" y="119042"/>
                  <a:pt x="257942" y="109357"/>
                </a:cubicBezTo>
                <a:cubicBezTo>
                  <a:pt x="294305" y="89933"/>
                  <a:pt x="331897" y="80247"/>
                  <a:pt x="368260" y="108093"/>
                </a:cubicBezTo>
                <a:cubicBezTo>
                  <a:pt x="375496" y="112989"/>
                  <a:pt x="382778" y="111778"/>
                  <a:pt x="388831" y="106883"/>
                </a:cubicBezTo>
                <a:cubicBezTo>
                  <a:pt x="394883" y="102040"/>
                  <a:pt x="400982" y="95986"/>
                  <a:pt x="407035" y="89933"/>
                </a:cubicBezTo>
                <a:cubicBezTo>
                  <a:pt x="415500" y="81458"/>
                  <a:pt x="415500" y="77826"/>
                  <a:pt x="405806" y="74194"/>
                </a:cubicBezTo>
                <a:cubicBezTo>
                  <a:pt x="384006" y="63245"/>
                  <a:pt x="360978" y="53560"/>
                  <a:pt x="339133" y="42663"/>
                </a:cubicBezTo>
                <a:cubicBezTo>
                  <a:pt x="331897" y="43874"/>
                  <a:pt x="325798" y="42663"/>
                  <a:pt x="322158" y="41453"/>
                </a:cubicBezTo>
                <a:close/>
                <a:moveTo>
                  <a:pt x="313693" y="237"/>
                </a:moveTo>
                <a:cubicBezTo>
                  <a:pt x="325798" y="-974"/>
                  <a:pt x="339133" y="2658"/>
                  <a:pt x="351284" y="6290"/>
                </a:cubicBezTo>
                <a:cubicBezTo>
                  <a:pt x="380366" y="14765"/>
                  <a:pt x="408218" y="25714"/>
                  <a:pt x="432475" y="42663"/>
                </a:cubicBezTo>
                <a:cubicBezTo>
                  <a:pt x="454320" y="57192"/>
                  <a:pt x="474891" y="63245"/>
                  <a:pt x="500377" y="62034"/>
                </a:cubicBezTo>
                <a:cubicBezTo>
                  <a:pt x="540381" y="59613"/>
                  <a:pt x="569462" y="82669"/>
                  <a:pt x="594903" y="109357"/>
                </a:cubicBezTo>
                <a:cubicBezTo>
                  <a:pt x="610650" y="126306"/>
                  <a:pt x="623984" y="146888"/>
                  <a:pt x="637319" y="166312"/>
                </a:cubicBezTo>
                <a:cubicBezTo>
                  <a:pt x="640960" y="171154"/>
                  <a:pt x="643372" y="178418"/>
                  <a:pt x="643372" y="184472"/>
                </a:cubicBezTo>
                <a:cubicBezTo>
                  <a:pt x="647013" y="207528"/>
                  <a:pt x="655523" y="229320"/>
                  <a:pt x="650653" y="252376"/>
                </a:cubicBezTo>
                <a:cubicBezTo>
                  <a:pt x="650653" y="256008"/>
                  <a:pt x="654294" y="259640"/>
                  <a:pt x="656706" y="263272"/>
                </a:cubicBezTo>
                <a:cubicBezTo>
                  <a:pt x="678551" y="281432"/>
                  <a:pt x="697939" y="302067"/>
                  <a:pt x="707633" y="328754"/>
                </a:cubicBezTo>
                <a:cubicBezTo>
                  <a:pt x="713686" y="344493"/>
                  <a:pt x="722196" y="359022"/>
                  <a:pt x="722196" y="377234"/>
                </a:cubicBezTo>
                <a:cubicBezTo>
                  <a:pt x="722196" y="384499"/>
                  <a:pt x="727020" y="391763"/>
                  <a:pt x="730661" y="397816"/>
                </a:cubicBezTo>
                <a:cubicBezTo>
                  <a:pt x="740355" y="416029"/>
                  <a:pt x="751277" y="432979"/>
                  <a:pt x="759742" y="449928"/>
                </a:cubicBezTo>
                <a:cubicBezTo>
                  <a:pt x="775489" y="482670"/>
                  <a:pt x="794922" y="515411"/>
                  <a:pt x="800975" y="552995"/>
                </a:cubicBezTo>
                <a:cubicBezTo>
                  <a:pt x="805799" y="577209"/>
                  <a:pt x="814310" y="601475"/>
                  <a:pt x="813081" y="626900"/>
                </a:cubicBezTo>
                <a:cubicBezTo>
                  <a:pt x="813081" y="631742"/>
                  <a:pt x="814310" y="635427"/>
                  <a:pt x="814310" y="640270"/>
                </a:cubicBezTo>
                <a:cubicBezTo>
                  <a:pt x="820363" y="675380"/>
                  <a:pt x="827644" y="710542"/>
                  <a:pt x="833697" y="745705"/>
                </a:cubicBezTo>
                <a:cubicBezTo>
                  <a:pt x="837338" y="766339"/>
                  <a:pt x="840979" y="788132"/>
                  <a:pt x="845803" y="808766"/>
                </a:cubicBezTo>
                <a:cubicBezTo>
                  <a:pt x="853085" y="843876"/>
                  <a:pt x="857954" y="879038"/>
                  <a:pt x="857954" y="914201"/>
                </a:cubicBezTo>
                <a:cubicBezTo>
                  <a:pt x="857954" y="933572"/>
                  <a:pt x="862778" y="952996"/>
                  <a:pt x="864007" y="971156"/>
                </a:cubicBezTo>
                <a:cubicBezTo>
                  <a:pt x="865191" y="979631"/>
                  <a:pt x="866419" y="986948"/>
                  <a:pt x="865191" y="995422"/>
                </a:cubicBezTo>
                <a:cubicBezTo>
                  <a:pt x="862778" y="1011161"/>
                  <a:pt x="860366" y="1028164"/>
                  <a:pt x="864007" y="1043903"/>
                </a:cubicBezTo>
                <a:cubicBezTo>
                  <a:pt x="865191" y="1052377"/>
                  <a:pt x="861550" y="1059642"/>
                  <a:pt x="854313" y="1064484"/>
                </a:cubicBezTo>
                <a:cubicBezTo>
                  <a:pt x="850673" y="1066906"/>
                  <a:pt x="848215" y="1069327"/>
                  <a:pt x="844620" y="1070538"/>
                </a:cubicBezTo>
                <a:cubicBezTo>
                  <a:pt x="813081" y="1082697"/>
                  <a:pt x="782771" y="1099647"/>
                  <a:pt x="747637" y="1100858"/>
                </a:cubicBezTo>
                <a:cubicBezTo>
                  <a:pt x="720967" y="1102068"/>
                  <a:pt x="695527" y="1110543"/>
                  <a:pt x="668858" y="1115438"/>
                </a:cubicBezTo>
                <a:cubicBezTo>
                  <a:pt x="619160" y="1125124"/>
                  <a:pt x="569462" y="1134809"/>
                  <a:pt x="518536" y="1136020"/>
                </a:cubicBezTo>
                <a:lnTo>
                  <a:pt x="495508" y="1136020"/>
                </a:lnTo>
                <a:lnTo>
                  <a:pt x="494279" y="1136020"/>
                </a:lnTo>
                <a:lnTo>
                  <a:pt x="460373" y="1136020"/>
                </a:lnTo>
                <a:cubicBezTo>
                  <a:pt x="438528" y="1136020"/>
                  <a:pt x="415500" y="1136020"/>
                  <a:pt x="393700" y="1129967"/>
                </a:cubicBezTo>
                <a:cubicBezTo>
                  <a:pt x="386419" y="1127545"/>
                  <a:pt x="379137" y="1128756"/>
                  <a:pt x="371855" y="1127545"/>
                </a:cubicBezTo>
                <a:cubicBezTo>
                  <a:pt x="362161" y="1126335"/>
                  <a:pt x="352467" y="1125124"/>
                  <a:pt x="344003" y="1122703"/>
                </a:cubicBezTo>
                <a:cubicBezTo>
                  <a:pt x="325798" y="1117860"/>
                  <a:pt x="306411" y="1111754"/>
                  <a:pt x="288252" y="1106911"/>
                </a:cubicBezTo>
                <a:cubicBezTo>
                  <a:pt x="270048" y="1102068"/>
                  <a:pt x="255530" y="1093593"/>
                  <a:pt x="243378" y="1080276"/>
                </a:cubicBezTo>
                <a:cubicBezTo>
                  <a:pt x="231273" y="1066906"/>
                  <a:pt x="217938" y="1056009"/>
                  <a:pt x="205832" y="1041481"/>
                </a:cubicBezTo>
                <a:cubicBezTo>
                  <a:pt x="191269" y="1025690"/>
                  <a:pt x="179163" y="1007529"/>
                  <a:pt x="165828" y="990580"/>
                </a:cubicBezTo>
                <a:cubicBezTo>
                  <a:pt x="153677" y="973577"/>
                  <a:pt x="141571" y="956628"/>
                  <a:pt x="130649" y="938415"/>
                </a:cubicBezTo>
                <a:cubicBezTo>
                  <a:pt x="119771" y="919044"/>
                  <a:pt x="108849" y="897199"/>
                  <a:pt x="99155" y="876617"/>
                </a:cubicBezTo>
                <a:cubicBezTo>
                  <a:pt x="91874" y="860878"/>
                  <a:pt x="83409" y="846297"/>
                  <a:pt x="70074" y="834190"/>
                </a:cubicBezTo>
                <a:cubicBezTo>
                  <a:pt x="62792" y="828137"/>
                  <a:pt x="54282" y="820873"/>
                  <a:pt x="45817" y="818451"/>
                </a:cubicBezTo>
                <a:lnTo>
                  <a:pt x="0" y="796475"/>
                </a:lnTo>
                <a:lnTo>
                  <a:pt x="0" y="754269"/>
                </a:lnTo>
                <a:lnTo>
                  <a:pt x="56739" y="779657"/>
                </a:lnTo>
                <a:cubicBezTo>
                  <a:pt x="59151" y="780867"/>
                  <a:pt x="61563" y="780867"/>
                  <a:pt x="62792" y="780867"/>
                </a:cubicBezTo>
                <a:cubicBezTo>
                  <a:pt x="63975" y="780867"/>
                  <a:pt x="66433" y="779657"/>
                  <a:pt x="66433" y="779657"/>
                </a:cubicBezTo>
                <a:cubicBezTo>
                  <a:pt x="66433" y="777235"/>
                  <a:pt x="67616" y="774814"/>
                  <a:pt x="66433" y="773603"/>
                </a:cubicBezTo>
                <a:cubicBezTo>
                  <a:pt x="65204" y="771182"/>
                  <a:pt x="63975" y="769971"/>
                  <a:pt x="61563" y="768761"/>
                </a:cubicBezTo>
                <a:cubicBezTo>
                  <a:pt x="45817" y="759022"/>
                  <a:pt x="31253" y="749337"/>
                  <a:pt x="15507" y="740862"/>
                </a:cubicBezTo>
                <a:lnTo>
                  <a:pt x="0" y="728280"/>
                </a:lnTo>
                <a:lnTo>
                  <a:pt x="0" y="498420"/>
                </a:lnTo>
                <a:lnTo>
                  <a:pt x="3401" y="485091"/>
                </a:lnTo>
                <a:cubicBezTo>
                  <a:pt x="10682" y="465720"/>
                  <a:pt x="17919" y="446296"/>
                  <a:pt x="27613" y="428136"/>
                </a:cubicBezTo>
                <a:cubicBezTo>
                  <a:pt x="42176" y="400238"/>
                  <a:pt x="59151" y="372392"/>
                  <a:pt x="73715" y="344493"/>
                </a:cubicBezTo>
                <a:cubicBezTo>
                  <a:pt x="82180" y="327491"/>
                  <a:pt x="94286" y="312963"/>
                  <a:pt x="107620" y="300856"/>
                </a:cubicBezTo>
                <a:cubicBezTo>
                  <a:pt x="125824" y="283854"/>
                  <a:pt x="148853" y="270536"/>
                  <a:pt x="175522" y="275379"/>
                </a:cubicBezTo>
                <a:cubicBezTo>
                  <a:pt x="182804" y="276589"/>
                  <a:pt x="190040" y="277800"/>
                  <a:pt x="197322" y="281432"/>
                </a:cubicBezTo>
                <a:cubicBezTo>
                  <a:pt x="207016" y="286328"/>
                  <a:pt x="217938" y="291170"/>
                  <a:pt x="227632" y="296013"/>
                </a:cubicBezTo>
                <a:cubicBezTo>
                  <a:pt x="232501" y="298434"/>
                  <a:pt x="237326" y="299645"/>
                  <a:pt x="242195" y="296013"/>
                </a:cubicBezTo>
                <a:cubicBezTo>
                  <a:pt x="253072" y="289960"/>
                  <a:pt x="263995" y="283906"/>
                  <a:pt x="274917" y="276589"/>
                </a:cubicBezTo>
                <a:cubicBezTo>
                  <a:pt x="284611" y="270536"/>
                  <a:pt x="284611" y="265693"/>
                  <a:pt x="276101" y="257218"/>
                </a:cubicBezTo>
                <a:cubicBezTo>
                  <a:pt x="255530" y="237795"/>
                  <a:pt x="232501" y="220845"/>
                  <a:pt x="207016" y="209949"/>
                </a:cubicBezTo>
                <a:cubicBezTo>
                  <a:pt x="180346" y="197842"/>
                  <a:pt x="152494" y="197842"/>
                  <a:pt x="127008" y="216002"/>
                </a:cubicBezTo>
                <a:cubicBezTo>
                  <a:pt x="103979" y="232952"/>
                  <a:pt x="80951" y="251165"/>
                  <a:pt x="66433" y="277800"/>
                </a:cubicBezTo>
                <a:cubicBezTo>
                  <a:pt x="63975" y="281432"/>
                  <a:pt x="61563" y="285117"/>
                  <a:pt x="59151" y="288749"/>
                </a:cubicBezTo>
                <a:lnTo>
                  <a:pt x="0" y="386279"/>
                </a:lnTo>
                <a:lnTo>
                  <a:pt x="0" y="307448"/>
                </a:lnTo>
                <a:lnTo>
                  <a:pt x="943" y="305699"/>
                </a:lnTo>
                <a:cubicBezTo>
                  <a:pt x="14278" y="282643"/>
                  <a:pt x="30070" y="260850"/>
                  <a:pt x="45817" y="239005"/>
                </a:cubicBezTo>
                <a:cubicBezTo>
                  <a:pt x="70074" y="205106"/>
                  <a:pt x="97926" y="175997"/>
                  <a:pt x="139159" y="162679"/>
                </a:cubicBezTo>
                <a:cubicBezTo>
                  <a:pt x="151265" y="159047"/>
                  <a:pt x="157318" y="150520"/>
                  <a:pt x="162187" y="138413"/>
                </a:cubicBezTo>
                <a:cubicBezTo>
                  <a:pt x="170652" y="116621"/>
                  <a:pt x="181575" y="95986"/>
                  <a:pt x="191269" y="75405"/>
                </a:cubicBezTo>
                <a:cubicBezTo>
                  <a:pt x="192498" y="71773"/>
                  <a:pt x="194910" y="69351"/>
                  <a:pt x="197322" y="66930"/>
                </a:cubicBezTo>
                <a:cubicBezTo>
                  <a:pt x="213068" y="52349"/>
                  <a:pt x="230044" y="37821"/>
                  <a:pt x="245791" y="24503"/>
                </a:cubicBezTo>
                <a:cubicBezTo>
                  <a:pt x="265224" y="8711"/>
                  <a:pt x="289435" y="2658"/>
                  <a:pt x="313693" y="23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1159505D-2AD8-3342-A350-22253EEBBA20}"/>
              </a:ext>
            </a:extLst>
          </p:cNvPr>
          <p:cNvSpPr/>
          <p:nvPr userDrawn="1"/>
        </p:nvSpPr>
        <p:spPr>
          <a:xfrm>
            <a:off x="345952" y="4494576"/>
            <a:ext cx="399971" cy="281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3" h="21266" extrusionOk="0">
                <a:moveTo>
                  <a:pt x="21213" y="9490"/>
                </a:moveTo>
                <a:cubicBezTo>
                  <a:pt x="21084" y="11046"/>
                  <a:pt x="21020" y="12694"/>
                  <a:pt x="20827" y="14341"/>
                </a:cubicBezTo>
                <a:cubicBezTo>
                  <a:pt x="20763" y="15073"/>
                  <a:pt x="20570" y="15714"/>
                  <a:pt x="20184" y="16263"/>
                </a:cubicBezTo>
                <a:cubicBezTo>
                  <a:pt x="20056" y="16446"/>
                  <a:pt x="19927" y="16538"/>
                  <a:pt x="19863" y="16721"/>
                </a:cubicBezTo>
                <a:cubicBezTo>
                  <a:pt x="18963" y="18826"/>
                  <a:pt x="17484" y="19283"/>
                  <a:pt x="15942" y="19650"/>
                </a:cubicBezTo>
                <a:cubicBezTo>
                  <a:pt x="14270" y="20016"/>
                  <a:pt x="12599" y="20382"/>
                  <a:pt x="10927" y="20748"/>
                </a:cubicBezTo>
                <a:cubicBezTo>
                  <a:pt x="10220" y="20931"/>
                  <a:pt x="9513" y="20931"/>
                  <a:pt x="8806" y="21022"/>
                </a:cubicBezTo>
                <a:cubicBezTo>
                  <a:pt x="8356" y="21114"/>
                  <a:pt x="7842" y="21114"/>
                  <a:pt x="7392" y="21205"/>
                </a:cubicBezTo>
                <a:cubicBezTo>
                  <a:pt x="6813" y="21297"/>
                  <a:pt x="6234" y="21297"/>
                  <a:pt x="5656" y="21114"/>
                </a:cubicBezTo>
                <a:cubicBezTo>
                  <a:pt x="4756" y="20839"/>
                  <a:pt x="3792" y="20656"/>
                  <a:pt x="2892" y="20382"/>
                </a:cubicBezTo>
                <a:cubicBezTo>
                  <a:pt x="2506" y="20290"/>
                  <a:pt x="2120" y="20016"/>
                  <a:pt x="1799" y="19833"/>
                </a:cubicBezTo>
                <a:cubicBezTo>
                  <a:pt x="1284" y="19467"/>
                  <a:pt x="1092" y="18734"/>
                  <a:pt x="1092" y="17911"/>
                </a:cubicBezTo>
                <a:cubicBezTo>
                  <a:pt x="1156" y="15348"/>
                  <a:pt x="1092" y="12785"/>
                  <a:pt x="642" y="10222"/>
                </a:cubicBezTo>
                <a:cubicBezTo>
                  <a:pt x="577" y="9856"/>
                  <a:pt x="513" y="9399"/>
                  <a:pt x="577" y="9033"/>
                </a:cubicBezTo>
                <a:cubicBezTo>
                  <a:pt x="706" y="7843"/>
                  <a:pt x="577" y="6836"/>
                  <a:pt x="256" y="5738"/>
                </a:cubicBezTo>
                <a:cubicBezTo>
                  <a:pt x="256" y="5646"/>
                  <a:pt x="192" y="5555"/>
                  <a:pt x="192" y="5463"/>
                </a:cubicBezTo>
                <a:cubicBezTo>
                  <a:pt x="-387" y="3175"/>
                  <a:pt x="384" y="2168"/>
                  <a:pt x="1992" y="1894"/>
                </a:cubicBezTo>
                <a:cubicBezTo>
                  <a:pt x="2249" y="1802"/>
                  <a:pt x="2570" y="1894"/>
                  <a:pt x="2827" y="1985"/>
                </a:cubicBezTo>
                <a:cubicBezTo>
                  <a:pt x="4242" y="2534"/>
                  <a:pt x="5720" y="2168"/>
                  <a:pt x="7199" y="2077"/>
                </a:cubicBezTo>
                <a:cubicBezTo>
                  <a:pt x="7649" y="2077"/>
                  <a:pt x="8034" y="1985"/>
                  <a:pt x="8484" y="1985"/>
                </a:cubicBezTo>
                <a:cubicBezTo>
                  <a:pt x="9320" y="1985"/>
                  <a:pt x="10092" y="1802"/>
                  <a:pt x="10927" y="1528"/>
                </a:cubicBezTo>
                <a:cubicBezTo>
                  <a:pt x="12920" y="978"/>
                  <a:pt x="14977" y="521"/>
                  <a:pt x="16970" y="63"/>
                </a:cubicBezTo>
                <a:cubicBezTo>
                  <a:pt x="18513" y="-303"/>
                  <a:pt x="19542" y="978"/>
                  <a:pt x="19927" y="2443"/>
                </a:cubicBezTo>
                <a:cubicBezTo>
                  <a:pt x="20442" y="4456"/>
                  <a:pt x="20763" y="6653"/>
                  <a:pt x="21149" y="8758"/>
                </a:cubicBezTo>
                <a:cubicBezTo>
                  <a:pt x="21213" y="8850"/>
                  <a:pt x="21213" y="9124"/>
                  <a:pt x="21213" y="9490"/>
                </a:cubicBezTo>
                <a:close/>
                <a:moveTo>
                  <a:pt x="6427" y="9856"/>
                </a:moveTo>
                <a:cubicBezTo>
                  <a:pt x="6363" y="9856"/>
                  <a:pt x="6363" y="9856"/>
                  <a:pt x="6299" y="9856"/>
                </a:cubicBezTo>
                <a:cubicBezTo>
                  <a:pt x="6427" y="12328"/>
                  <a:pt x="6556" y="14799"/>
                  <a:pt x="6749" y="17270"/>
                </a:cubicBezTo>
                <a:cubicBezTo>
                  <a:pt x="6813" y="18277"/>
                  <a:pt x="7070" y="18551"/>
                  <a:pt x="7777" y="18460"/>
                </a:cubicBezTo>
                <a:cubicBezTo>
                  <a:pt x="8034" y="18460"/>
                  <a:pt x="8227" y="18368"/>
                  <a:pt x="8484" y="18277"/>
                </a:cubicBezTo>
                <a:cubicBezTo>
                  <a:pt x="9642" y="18002"/>
                  <a:pt x="10734" y="17728"/>
                  <a:pt x="11892" y="17636"/>
                </a:cubicBezTo>
                <a:cubicBezTo>
                  <a:pt x="13756" y="17453"/>
                  <a:pt x="15556" y="16812"/>
                  <a:pt x="17356" y="16080"/>
                </a:cubicBezTo>
                <a:cubicBezTo>
                  <a:pt x="17934" y="15805"/>
                  <a:pt x="18256" y="15256"/>
                  <a:pt x="18320" y="14341"/>
                </a:cubicBezTo>
                <a:cubicBezTo>
                  <a:pt x="18384" y="13243"/>
                  <a:pt x="18513" y="12236"/>
                  <a:pt x="18513" y="11138"/>
                </a:cubicBezTo>
                <a:cubicBezTo>
                  <a:pt x="18577" y="9216"/>
                  <a:pt x="18642" y="7202"/>
                  <a:pt x="18192" y="5280"/>
                </a:cubicBezTo>
                <a:cubicBezTo>
                  <a:pt x="17806" y="3724"/>
                  <a:pt x="17484" y="3449"/>
                  <a:pt x="16327" y="3632"/>
                </a:cubicBezTo>
                <a:cubicBezTo>
                  <a:pt x="15106" y="3907"/>
                  <a:pt x="13949" y="4182"/>
                  <a:pt x="12727" y="4456"/>
                </a:cubicBezTo>
                <a:cubicBezTo>
                  <a:pt x="10799" y="4822"/>
                  <a:pt x="8934" y="5188"/>
                  <a:pt x="7006" y="5646"/>
                </a:cubicBezTo>
                <a:cubicBezTo>
                  <a:pt x="6492" y="5738"/>
                  <a:pt x="6427" y="5921"/>
                  <a:pt x="6427" y="6653"/>
                </a:cubicBezTo>
                <a:cubicBezTo>
                  <a:pt x="6363" y="7751"/>
                  <a:pt x="6427" y="8850"/>
                  <a:pt x="6427" y="9856"/>
                </a:cubicBezTo>
                <a:close/>
                <a:moveTo>
                  <a:pt x="2827" y="13243"/>
                </a:moveTo>
                <a:cubicBezTo>
                  <a:pt x="2827" y="13975"/>
                  <a:pt x="2827" y="14707"/>
                  <a:pt x="2827" y="15439"/>
                </a:cubicBezTo>
                <a:cubicBezTo>
                  <a:pt x="2892" y="16263"/>
                  <a:pt x="2956" y="17178"/>
                  <a:pt x="3534" y="17636"/>
                </a:cubicBezTo>
                <a:cubicBezTo>
                  <a:pt x="3727" y="17819"/>
                  <a:pt x="4049" y="17911"/>
                  <a:pt x="4306" y="17728"/>
                </a:cubicBezTo>
                <a:cubicBezTo>
                  <a:pt x="4434" y="17636"/>
                  <a:pt x="4499" y="17178"/>
                  <a:pt x="4563" y="16904"/>
                </a:cubicBezTo>
                <a:cubicBezTo>
                  <a:pt x="4627" y="16721"/>
                  <a:pt x="4563" y="16446"/>
                  <a:pt x="4563" y="16263"/>
                </a:cubicBezTo>
                <a:cubicBezTo>
                  <a:pt x="4499" y="14158"/>
                  <a:pt x="4434" y="12144"/>
                  <a:pt x="4370" y="10039"/>
                </a:cubicBezTo>
                <a:cubicBezTo>
                  <a:pt x="4306" y="9124"/>
                  <a:pt x="4177" y="8300"/>
                  <a:pt x="4113" y="7385"/>
                </a:cubicBezTo>
                <a:cubicBezTo>
                  <a:pt x="4049" y="6653"/>
                  <a:pt x="3663" y="6104"/>
                  <a:pt x="3213" y="5646"/>
                </a:cubicBezTo>
                <a:cubicBezTo>
                  <a:pt x="2892" y="5371"/>
                  <a:pt x="2570" y="5463"/>
                  <a:pt x="2506" y="6012"/>
                </a:cubicBezTo>
                <a:cubicBezTo>
                  <a:pt x="2442" y="6470"/>
                  <a:pt x="2442" y="7019"/>
                  <a:pt x="2506" y="7477"/>
                </a:cubicBezTo>
                <a:cubicBezTo>
                  <a:pt x="2892" y="9490"/>
                  <a:pt x="2763" y="11412"/>
                  <a:pt x="2827" y="1324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1C08EDD8-80B2-5E45-8C9B-C4A4EDD5B00E}"/>
              </a:ext>
            </a:extLst>
          </p:cNvPr>
          <p:cNvSpPr/>
          <p:nvPr userDrawn="1"/>
        </p:nvSpPr>
        <p:spPr>
          <a:xfrm>
            <a:off x="503527" y="4615788"/>
            <a:ext cx="140451" cy="5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2" h="21163" extrusionOk="0">
                <a:moveTo>
                  <a:pt x="15745" y="0"/>
                </a:moveTo>
                <a:cubicBezTo>
                  <a:pt x="16108" y="0"/>
                  <a:pt x="16653" y="0"/>
                  <a:pt x="17016" y="0"/>
                </a:cubicBezTo>
                <a:cubicBezTo>
                  <a:pt x="18468" y="0"/>
                  <a:pt x="19920" y="1473"/>
                  <a:pt x="20646" y="5400"/>
                </a:cubicBezTo>
                <a:cubicBezTo>
                  <a:pt x="21372" y="9818"/>
                  <a:pt x="21009" y="14236"/>
                  <a:pt x="20101" y="18164"/>
                </a:cubicBezTo>
                <a:cubicBezTo>
                  <a:pt x="19557" y="20618"/>
                  <a:pt x="18649" y="21109"/>
                  <a:pt x="17742" y="19145"/>
                </a:cubicBezTo>
                <a:cubicBezTo>
                  <a:pt x="16108" y="15218"/>
                  <a:pt x="14656" y="16200"/>
                  <a:pt x="12841" y="17673"/>
                </a:cubicBezTo>
                <a:cubicBezTo>
                  <a:pt x="10481" y="19637"/>
                  <a:pt x="7759" y="20127"/>
                  <a:pt x="5399" y="21109"/>
                </a:cubicBezTo>
                <a:cubicBezTo>
                  <a:pt x="3221" y="21600"/>
                  <a:pt x="1587" y="18655"/>
                  <a:pt x="317" y="14236"/>
                </a:cubicBezTo>
                <a:cubicBezTo>
                  <a:pt x="-228" y="12764"/>
                  <a:pt x="-46" y="10800"/>
                  <a:pt x="680" y="9327"/>
                </a:cubicBezTo>
                <a:cubicBezTo>
                  <a:pt x="1224" y="8345"/>
                  <a:pt x="1950" y="7854"/>
                  <a:pt x="2495" y="7363"/>
                </a:cubicBezTo>
                <a:cubicBezTo>
                  <a:pt x="5762" y="5400"/>
                  <a:pt x="9029" y="2945"/>
                  <a:pt x="12296" y="982"/>
                </a:cubicBezTo>
                <a:cubicBezTo>
                  <a:pt x="13385" y="491"/>
                  <a:pt x="14656" y="491"/>
                  <a:pt x="15745" y="0"/>
                </a:cubicBezTo>
                <a:cubicBezTo>
                  <a:pt x="15745" y="0"/>
                  <a:pt x="15745" y="0"/>
                  <a:pt x="15745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B305809D-ADAC-8C49-AEE6-BC590C743BD8}"/>
              </a:ext>
            </a:extLst>
          </p:cNvPr>
          <p:cNvSpPr/>
          <p:nvPr userDrawn="1"/>
        </p:nvSpPr>
        <p:spPr>
          <a:xfrm>
            <a:off x="955505" y="4083368"/>
            <a:ext cx="771322" cy="1002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440" extrusionOk="0">
                <a:moveTo>
                  <a:pt x="13590" y="36"/>
                </a:moveTo>
                <a:cubicBezTo>
                  <a:pt x="13927" y="36"/>
                  <a:pt x="14297" y="10"/>
                  <a:pt x="14634" y="36"/>
                </a:cubicBezTo>
                <a:cubicBezTo>
                  <a:pt x="15780" y="114"/>
                  <a:pt x="16791" y="502"/>
                  <a:pt x="17701" y="969"/>
                </a:cubicBezTo>
                <a:cubicBezTo>
                  <a:pt x="18105" y="1177"/>
                  <a:pt x="18510" y="1436"/>
                  <a:pt x="18880" y="1669"/>
                </a:cubicBezTo>
                <a:cubicBezTo>
                  <a:pt x="19723" y="2240"/>
                  <a:pt x="20127" y="2992"/>
                  <a:pt x="20599" y="3744"/>
                </a:cubicBezTo>
                <a:cubicBezTo>
                  <a:pt x="20734" y="3951"/>
                  <a:pt x="20767" y="4211"/>
                  <a:pt x="20835" y="4444"/>
                </a:cubicBezTo>
                <a:cubicBezTo>
                  <a:pt x="21003" y="4885"/>
                  <a:pt x="21172" y="5326"/>
                  <a:pt x="21340" y="5766"/>
                </a:cubicBezTo>
                <a:cubicBezTo>
                  <a:pt x="21441" y="6026"/>
                  <a:pt x="21475" y="6259"/>
                  <a:pt x="21408" y="6518"/>
                </a:cubicBezTo>
                <a:cubicBezTo>
                  <a:pt x="21374" y="6700"/>
                  <a:pt x="21340" y="6907"/>
                  <a:pt x="21307" y="7089"/>
                </a:cubicBezTo>
                <a:cubicBezTo>
                  <a:pt x="21239" y="7452"/>
                  <a:pt x="21104" y="7789"/>
                  <a:pt x="20835" y="8074"/>
                </a:cubicBezTo>
                <a:cubicBezTo>
                  <a:pt x="20228" y="8748"/>
                  <a:pt x="19689" y="9448"/>
                  <a:pt x="18948" y="10019"/>
                </a:cubicBezTo>
                <a:cubicBezTo>
                  <a:pt x="18746" y="10175"/>
                  <a:pt x="18543" y="10330"/>
                  <a:pt x="18274" y="10434"/>
                </a:cubicBezTo>
                <a:cubicBezTo>
                  <a:pt x="17229" y="10875"/>
                  <a:pt x="16252" y="11341"/>
                  <a:pt x="15275" y="11886"/>
                </a:cubicBezTo>
                <a:cubicBezTo>
                  <a:pt x="14567" y="12275"/>
                  <a:pt x="13826" y="12638"/>
                  <a:pt x="13185" y="13079"/>
                </a:cubicBezTo>
                <a:cubicBezTo>
                  <a:pt x="12444" y="13571"/>
                  <a:pt x="11905" y="14168"/>
                  <a:pt x="11332" y="14738"/>
                </a:cubicBezTo>
                <a:cubicBezTo>
                  <a:pt x="11130" y="14946"/>
                  <a:pt x="11029" y="15205"/>
                  <a:pt x="10894" y="15412"/>
                </a:cubicBezTo>
                <a:cubicBezTo>
                  <a:pt x="10759" y="15620"/>
                  <a:pt x="10793" y="15801"/>
                  <a:pt x="10894" y="16009"/>
                </a:cubicBezTo>
                <a:cubicBezTo>
                  <a:pt x="11029" y="16294"/>
                  <a:pt x="11130" y="16605"/>
                  <a:pt x="11298" y="16916"/>
                </a:cubicBezTo>
                <a:cubicBezTo>
                  <a:pt x="11400" y="17150"/>
                  <a:pt x="11366" y="17357"/>
                  <a:pt x="11130" y="17539"/>
                </a:cubicBezTo>
                <a:cubicBezTo>
                  <a:pt x="10894" y="17720"/>
                  <a:pt x="10759" y="17902"/>
                  <a:pt x="10793" y="18161"/>
                </a:cubicBezTo>
                <a:cubicBezTo>
                  <a:pt x="10827" y="18291"/>
                  <a:pt x="10726" y="18420"/>
                  <a:pt x="10591" y="18498"/>
                </a:cubicBezTo>
                <a:cubicBezTo>
                  <a:pt x="10490" y="18550"/>
                  <a:pt x="10422" y="18576"/>
                  <a:pt x="10321" y="18628"/>
                </a:cubicBezTo>
                <a:cubicBezTo>
                  <a:pt x="10119" y="18732"/>
                  <a:pt x="10018" y="18861"/>
                  <a:pt x="10085" y="19043"/>
                </a:cubicBezTo>
                <a:cubicBezTo>
                  <a:pt x="10220" y="19458"/>
                  <a:pt x="10018" y="19717"/>
                  <a:pt x="9546" y="19898"/>
                </a:cubicBezTo>
                <a:cubicBezTo>
                  <a:pt x="9277" y="20002"/>
                  <a:pt x="9108" y="20132"/>
                  <a:pt x="9175" y="20391"/>
                </a:cubicBezTo>
                <a:cubicBezTo>
                  <a:pt x="9243" y="20624"/>
                  <a:pt x="9074" y="20780"/>
                  <a:pt x="8839" y="20910"/>
                </a:cubicBezTo>
                <a:cubicBezTo>
                  <a:pt x="8097" y="21299"/>
                  <a:pt x="7356" y="21506"/>
                  <a:pt x="6446" y="21273"/>
                </a:cubicBezTo>
                <a:cubicBezTo>
                  <a:pt x="6008" y="21143"/>
                  <a:pt x="5536" y="21143"/>
                  <a:pt x="5064" y="21299"/>
                </a:cubicBezTo>
                <a:cubicBezTo>
                  <a:pt x="4357" y="21532"/>
                  <a:pt x="3649" y="21480"/>
                  <a:pt x="3009" y="21117"/>
                </a:cubicBezTo>
                <a:cubicBezTo>
                  <a:pt x="2773" y="20987"/>
                  <a:pt x="2571" y="20858"/>
                  <a:pt x="2369" y="20728"/>
                </a:cubicBezTo>
                <a:cubicBezTo>
                  <a:pt x="2065" y="20521"/>
                  <a:pt x="1863" y="20261"/>
                  <a:pt x="1796" y="19950"/>
                </a:cubicBezTo>
                <a:cubicBezTo>
                  <a:pt x="1762" y="19847"/>
                  <a:pt x="1762" y="19769"/>
                  <a:pt x="1728" y="19665"/>
                </a:cubicBezTo>
                <a:cubicBezTo>
                  <a:pt x="1627" y="19328"/>
                  <a:pt x="1459" y="19043"/>
                  <a:pt x="1054" y="18861"/>
                </a:cubicBezTo>
                <a:cubicBezTo>
                  <a:pt x="819" y="18757"/>
                  <a:pt x="616" y="18628"/>
                  <a:pt x="448" y="18472"/>
                </a:cubicBezTo>
                <a:cubicBezTo>
                  <a:pt x="-125" y="17928"/>
                  <a:pt x="-125" y="17668"/>
                  <a:pt x="313" y="17124"/>
                </a:cubicBezTo>
                <a:cubicBezTo>
                  <a:pt x="482" y="16890"/>
                  <a:pt x="616" y="16657"/>
                  <a:pt x="717" y="16398"/>
                </a:cubicBezTo>
                <a:cubicBezTo>
                  <a:pt x="852" y="16009"/>
                  <a:pt x="1122" y="15672"/>
                  <a:pt x="1627" y="15490"/>
                </a:cubicBezTo>
                <a:cubicBezTo>
                  <a:pt x="1829" y="15412"/>
                  <a:pt x="1964" y="15335"/>
                  <a:pt x="1897" y="15127"/>
                </a:cubicBezTo>
                <a:cubicBezTo>
                  <a:pt x="1829" y="14972"/>
                  <a:pt x="1964" y="14842"/>
                  <a:pt x="2065" y="14738"/>
                </a:cubicBezTo>
                <a:cubicBezTo>
                  <a:pt x="2301" y="14531"/>
                  <a:pt x="2571" y="14375"/>
                  <a:pt x="2908" y="14271"/>
                </a:cubicBezTo>
                <a:cubicBezTo>
                  <a:pt x="3110" y="14220"/>
                  <a:pt x="3211" y="14116"/>
                  <a:pt x="3211" y="13960"/>
                </a:cubicBezTo>
                <a:cubicBezTo>
                  <a:pt x="3177" y="13545"/>
                  <a:pt x="3582" y="13390"/>
                  <a:pt x="3986" y="13260"/>
                </a:cubicBezTo>
                <a:cubicBezTo>
                  <a:pt x="4053" y="13234"/>
                  <a:pt x="4121" y="13234"/>
                  <a:pt x="4155" y="13234"/>
                </a:cubicBezTo>
                <a:cubicBezTo>
                  <a:pt x="4829" y="13208"/>
                  <a:pt x="5165" y="12897"/>
                  <a:pt x="5435" y="12456"/>
                </a:cubicBezTo>
                <a:cubicBezTo>
                  <a:pt x="5536" y="12275"/>
                  <a:pt x="5637" y="12093"/>
                  <a:pt x="5772" y="11964"/>
                </a:cubicBezTo>
                <a:cubicBezTo>
                  <a:pt x="6176" y="11575"/>
                  <a:pt x="6412" y="11108"/>
                  <a:pt x="6581" y="10641"/>
                </a:cubicBezTo>
                <a:cubicBezTo>
                  <a:pt x="6716" y="10278"/>
                  <a:pt x="6749" y="9889"/>
                  <a:pt x="6817" y="9526"/>
                </a:cubicBezTo>
                <a:cubicBezTo>
                  <a:pt x="6884" y="9085"/>
                  <a:pt x="6951" y="8645"/>
                  <a:pt x="6985" y="8204"/>
                </a:cubicBezTo>
                <a:cubicBezTo>
                  <a:pt x="6985" y="8074"/>
                  <a:pt x="6985" y="7944"/>
                  <a:pt x="6951" y="7815"/>
                </a:cubicBezTo>
                <a:cubicBezTo>
                  <a:pt x="6817" y="7244"/>
                  <a:pt x="6682" y="6674"/>
                  <a:pt x="6581" y="6129"/>
                </a:cubicBezTo>
                <a:cubicBezTo>
                  <a:pt x="6513" y="5896"/>
                  <a:pt x="6513" y="5663"/>
                  <a:pt x="6581" y="5429"/>
                </a:cubicBezTo>
                <a:cubicBezTo>
                  <a:pt x="6614" y="5326"/>
                  <a:pt x="6614" y="5196"/>
                  <a:pt x="6581" y="5092"/>
                </a:cubicBezTo>
                <a:cubicBezTo>
                  <a:pt x="6446" y="4392"/>
                  <a:pt x="6614" y="3692"/>
                  <a:pt x="6884" y="3018"/>
                </a:cubicBezTo>
                <a:cubicBezTo>
                  <a:pt x="7086" y="2525"/>
                  <a:pt x="7524" y="2136"/>
                  <a:pt x="7962" y="1747"/>
                </a:cubicBezTo>
                <a:cubicBezTo>
                  <a:pt x="8704" y="1073"/>
                  <a:pt x="9681" y="632"/>
                  <a:pt x="10726" y="347"/>
                </a:cubicBezTo>
                <a:cubicBezTo>
                  <a:pt x="11770" y="62"/>
                  <a:pt x="12680" y="-68"/>
                  <a:pt x="13590" y="36"/>
                </a:cubicBezTo>
                <a:close/>
                <a:moveTo>
                  <a:pt x="20026" y="5948"/>
                </a:moveTo>
                <a:cubicBezTo>
                  <a:pt x="19992" y="5689"/>
                  <a:pt x="19992" y="5403"/>
                  <a:pt x="19959" y="5144"/>
                </a:cubicBezTo>
                <a:cubicBezTo>
                  <a:pt x="19925" y="4962"/>
                  <a:pt x="19858" y="4807"/>
                  <a:pt x="19790" y="4625"/>
                </a:cubicBezTo>
                <a:cubicBezTo>
                  <a:pt x="19655" y="4314"/>
                  <a:pt x="19487" y="4029"/>
                  <a:pt x="19352" y="3718"/>
                </a:cubicBezTo>
                <a:cubicBezTo>
                  <a:pt x="19049" y="2992"/>
                  <a:pt x="18409" y="2421"/>
                  <a:pt x="17667" y="1929"/>
                </a:cubicBezTo>
                <a:cubicBezTo>
                  <a:pt x="16387" y="1099"/>
                  <a:pt x="14904" y="814"/>
                  <a:pt x="13287" y="943"/>
                </a:cubicBezTo>
                <a:cubicBezTo>
                  <a:pt x="13118" y="969"/>
                  <a:pt x="12916" y="995"/>
                  <a:pt x="12747" y="995"/>
                </a:cubicBezTo>
                <a:cubicBezTo>
                  <a:pt x="11635" y="995"/>
                  <a:pt x="10692" y="1280"/>
                  <a:pt x="9917" y="1903"/>
                </a:cubicBezTo>
                <a:cubicBezTo>
                  <a:pt x="9816" y="2006"/>
                  <a:pt x="9647" y="2058"/>
                  <a:pt x="9546" y="2136"/>
                </a:cubicBezTo>
                <a:cubicBezTo>
                  <a:pt x="9142" y="2395"/>
                  <a:pt x="8771" y="2681"/>
                  <a:pt x="8569" y="3044"/>
                </a:cubicBezTo>
                <a:cubicBezTo>
                  <a:pt x="8232" y="3666"/>
                  <a:pt x="8030" y="4340"/>
                  <a:pt x="8030" y="5040"/>
                </a:cubicBezTo>
                <a:cubicBezTo>
                  <a:pt x="8030" y="5766"/>
                  <a:pt x="8232" y="6492"/>
                  <a:pt x="8468" y="7193"/>
                </a:cubicBezTo>
                <a:cubicBezTo>
                  <a:pt x="8535" y="7426"/>
                  <a:pt x="8603" y="7659"/>
                  <a:pt x="8636" y="7893"/>
                </a:cubicBezTo>
                <a:cubicBezTo>
                  <a:pt x="8670" y="8489"/>
                  <a:pt x="8603" y="9085"/>
                  <a:pt x="8468" y="9682"/>
                </a:cubicBezTo>
                <a:cubicBezTo>
                  <a:pt x="8333" y="10252"/>
                  <a:pt x="8165" y="10797"/>
                  <a:pt x="7962" y="11341"/>
                </a:cubicBezTo>
                <a:cubicBezTo>
                  <a:pt x="7929" y="11419"/>
                  <a:pt x="7861" y="11523"/>
                  <a:pt x="7828" y="11601"/>
                </a:cubicBezTo>
                <a:cubicBezTo>
                  <a:pt x="7457" y="12119"/>
                  <a:pt x="7053" y="12664"/>
                  <a:pt x="6682" y="13182"/>
                </a:cubicBezTo>
                <a:cubicBezTo>
                  <a:pt x="6446" y="13494"/>
                  <a:pt x="6513" y="13753"/>
                  <a:pt x="6850" y="13986"/>
                </a:cubicBezTo>
                <a:cubicBezTo>
                  <a:pt x="6985" y="14090"/>
                  <a:pt x="7154" y="14116"/>
                  <a:pt x="7288" y="13986"/>
                </a:cubicBezTo>
                <a:cubicBezTo>
                  <a:pt x="7625" y="13649"/>
                  <a:pt x="8030" y="13338"/>
                  <a:pt x="8299" y="12975"/>
                </a:cubicBezTo>
                <a:cubicBezTo>
                  <a:pt x="8940" y="12171"/>
                  <a:pt x="9512" y="11341"/>
                  <a:pt x="10085" y="10512"/>
                </a:cubicBezTo>
                <a:cubicBezTo>
                  <a:pt x="10254" y="10278"/>
                  <a:pt x="10355" y="10019"/>
                  <a:pt x="10456" y="9760"/>
                </a:cubicBezTo>
                <a:cubicBezTo>
                  <a:pt x="10591" y="9474"/>
                  <a:pt x="10692" y="9189"/>
                  <a:pt x="10793" y="8904"/>
                </a:cubicBezTo>
                <a:cubicBezTo>
                  <a:pt x="10928" y="8489"/>
                  <a:pt x="11096" y="8074"/>
                  <a:pt x="11197" y="7659"/>
                </a:cubicBezTo>
                <a:cubicBezTo>
                  <a:pt x="11298" y="7322"/>
                  <a:pt x="11164" y="7063"/>
                  <a:pt x="10793" y="6829"/>
                </a:cubicBezTo>
                <a:cubicBezTo>
                  <a:pt x="10456" y="6622"/>
                  <a:pt x="10186" y="6311"/>
                  <a:pt x="9883" y="6052"/>
                </a:cubicBezTo>
                <a:cubicBezTo>
                  <a:pt x="9715" y="5896"/>
                  <a:pt x="9647" y="5714"/>
                  <a:pt x="9782" y="5507"/>
                </a:cubicBezTo>
                <a:cubicBezTo>
                  <a:pt x="10018" y="5144"/>
                  <a:pt x="10658" y="4962"/>
                  <a:pt x="11096" y="5196"/>
                </a:cubicBezTo>
                <a:cubicBezTo>
                  <a:pt x="11534" y="5403"/>
                  <a:pt x="11939" y="5637"/>
                  <a:pt x="12141" y="6052"/>
                </a:cubicBezTo>
                <a:cubicBezTo>
                  <a:pt x="12444" y="6648"/>
                  <a:pt x="13051" y="6778"/>
                  <a:pt x="13792" y="6415"/>
                </a:cubicBezTo>
                <a:cubicBezTo>
                  <a:pt x="13994" y="6311"/>
                  <a:pt x="14163" y="6207"/>
                  <a:pt x="14399" y="6155"/>
                </a:cubicBezTo>
                <a:cubicBezTo>
                  <a:pt x="14803" y="6052"/>
                  <a:pt x="15174" y="6129"/>
                  <a:pt x="15477" y="6363"/>
                </a:cubicBezTo>
                <a:cubicBezTo>
                  <a:pt x="15814" y="6622"/>
                  <a:pt x="15848" y="6933"/>
                  <a:pt x="15746" y="7244"/>
                </a:cubicBezTo>
                <a:cubicBezTo>
                  <a:pt x="15645" y="7556"/>
                  <a:pt x="15308" y="7685"/>
                  <a:pt x="14904" y="7711"/>
                </a:cubicBezTo>
                <a:cubicBezTo>
                  <a:pt x="14702" y="7737"/>
                  <a:pt x="14500" y="7737"/>
                  <a:pt x="14297" y="7737"/>
                </a:cubicBezTo>
                <a:cubicBezTo>
                  <a:pt x="14095" y="7763"/>
                  <a:pt x="13893" y="7815"/>
                  <a:pt x="13758" y="7944"/>
                </a:cubicBezTo>
                <a:cubicBezTo>
                  <a:pt x="13455" y="8256"/>
                  <a:pt x="13152" y="8541"/>
                  <a:pt x="12882" y="8878"/>
                </a:cubicBezTo>
                <a:cubicBezTo>
                  <a:pt x="12410" y="9526"/>
                  <a:pt x="11939" y="10175"/>
                  <a:pt x="11501" y="10849"/>
                </a:cubicBezTo>
                <a:cubicBezTo>
                  <a:pt x="11063" y="11575"/>
                  <a:pt x="10591" y="12275"/>
                  <a:pt x="9816" y="12819"/>
                </a:cubicBezTo>
                <a:cubicBezTo>
                  <a:pt x="9748" y="12871"/>
                  <a:pt x="9681" y="12949"/>
                  <a:pt x="9647" y="13001"/>
                </a:cubicBezTo>
                <a:cubicBezTo>
                  <a:pt x="9310" y="13338"/>
                  <a:pt x="9041" y="13727"/>
                  <a:pt x="8670" y="14038"/>
                </a:cubicBezTo>
                <a:cubicBezTo>
                  <a:pt x="8165" y="14479"/>
                  <a:pt x="8063" y="14531"/>
                  <a:pt x="8872" y="14816"/>
                </a:cubicBezTo>
                <a:cubicBezTo>
                  <a:pt x="9512" y="15049"/>
                  <a:pt x="9681" y="15023"/>
                  <a:pt x="10018" y="14531"/>
                </a:cubicBezTo>
                <a:cubicBezTo>
                  <a:pt x="10456" y="13908"/>
                  <a:pt x="11063" y="13390"/>
                  <a:pt x="11635" y="12845"/>
                </a:cubicBezTo>
                <a:cubicBezTo>
                  <a:pt x="12309" y="12223"/>
                  <a:pt x="13051" y="11678"/>
                  <a:pt x="13927" y="11264"/>
                </a:cubicBezTo>
                <a:cubicBezTo>
                  <a:pt x="14028" y="11212"/>
                  <a:pt x="14095" y="11160"/>
                  <a:pt x="14163" y="11108"/>
                </a:cubicBezTo>
                <a:cubicBezTo>
                  <a:pt x="14365" y="10978"/>
                  <a:pt x="14533" y="10849"/>
                  <a:pt x="14736" y="10745"/>
                </a:cubicBezTo>
                <a:cubicBezTo>
                  <a:pt x="15342" y="10434"/>
                  <a:pt x="15982" y="10149"/>
                  <a:pt x="16623" y="9837"/>
                </a:cubicBezTo>
                <a:cubicBezTo>
                  <a:pt x="17027" y="9630"/>
                  <a:pt x="17465" y="9474"/>
                  <a:pt x="17768" y="9189"/>
                </a:cubicBezTo>
                <a:cubicBezTo>
                  <a:pt x="18442" y="8593"/>
                  <a:pt x="19015" y="7970"/>
                  <a:pt x="19588" y="7322"/>
                </a:cubicBezTo>
                <a:cubicBezTo>
                  <a:pt x="19959" y="7011"/>
                  <a:pt x="20093" y="6492"/>
                  <a:pt x="20026" y="5948"/>
                </a:cubicBezTo>
                <a:close/>
                <a:moveTo>
                  <a:pt x="7288" y="20235"/>
                </a:moveTo>
                <a:cubicBezTo>
                  <a:pt x="7423" y="20235"/>
                  <a:pt x="7524" y="20235"/>
                  <a:pt x="7659" y="20235"/>
                </a:cubicBezTo>
                <a:cubicBezTo>
                  <a:pt x="8131" y="20210"/>
                  <a:pt x="8198" y="20080"/>
                  <a:pt x="7996" y="19769"/>
                </a:cubicBezTo>
                <a:cubicBezTo>
                  <a:pt x="7962" y="19717"/>
                  <a:pt x="7895" y="19665"/>
                  <a:pt x="7861" y="19613"/>
                </a:cubicBezTo>
                <a:cubicBezTo>
                  <a:pt x="7760" y="19509"/>
                  <a:pt x="7726" y="19380"/>
                  <a:pt x="7828" y="19250"/>
                </a:cubicBezTo>
                <a:cubicBezTo>
                  <a:pt x="7962" y="19095"/>
                  <a:pt x="8131" y="19120"/>
                  <a:pt x="8333" y="19146"/>
                </a:cubicBezTo>
                <a:cubicBezTo>
                  <a:pt x="8468" y="19172"/>
                  <a:pt x="8569" y="19198"/>
                  <a:pt x="8704" y="19198"/>
                </a:cubicBezTo>
                <a:cubicBezTo>
                  <a:pt x="8771" y="19198"/>
                  <a:pt x="8872" y="19198"/>
                  <a:pt x="8940" y="19172"/>
                </a:cubicBezTo>
                <a:cubicBezTo>
                  <a:pt x="9074" y="19146"/>
                  <a:pt x="9142" y="19017"/>
                  <a:pt x="9074" y="18939"/>
                </a:cubicBezTo>
                <a:cubicBezTo>
                  <a:pt x="8771" y="18654"/>
                  <a:pt x="8535" y="18291"/>
                  <a:pt x="8131" y="18057"/>
                </a:cubicBezTo>
                <a:cubicBezTo>
                  <a:pt x="7659" y="17772"/>
                  <a:pt x="7457" y="17357"/>
                  <a:pt x="7154" y="16968"/>
                </a:cubicBezTo>
                <a:cubicBezTo>
                  <a:pt x="7120" y="16916"/>
                  <a:pt x="7154" y="16839"/>
                  <a:pt x="7221" y="16813"/>
                </a:cubicBezTo>
                <a:cubicBezTo>
                  <a:pt x="7255" y="16787"/>
                  <a:pt x="7390" y="16761"/>
                  <a:pt x="7457" y="16787"/>
                </a:cubicBezTo>
                <a:cubicBezTo>
                  <a:pt x="7592" y="16839"/>
                  <a:pt x="7693" y="16916"/>
                  <a:pt x="7794" y="16968"/>
                </a:cubicBezTo>
                <a:cubicBezTo>
                  <a:pt x="7996" y="17098"/>
                  <a:pt x="8165" y="17279"/>
                  <a:pt x="8367" y="17383"/>
                </a:cubicBezTo>
                <a:cubicBezTo>
                  <a:pt x="8603" y="17513"/>
                  <a:pt x="8872" y="17617"/>
                  <a:pt x="9142" y="17668"/>
                </a:cubicBezTo>
                <a:cubicBezTo>
                  <a:pt x="9378" y="17720"/>
                  <a:pt x="9479" y="17617"/>
                  <a:pt x="9445" y="17435"/>
                </a:cubicBezTo>
                <a:cubicBezTo>
                  <a:pt x="9445" y="17409"/>
                  <a:pt x="9411" y="17383"/>
                  <a:pt x="9411" y="17331"/>
                </a:cubicBezTo>
                <a:cubicBezTo>
                  <a:pt x="9277" y="16865"/>
                  <a:pt x="9344" y="16787"/>
                  <a:pt x="9951" y="16683"/>
                </a:cubicBezTo>
                <a:cubicBezTo>
                  <a:pt x="9984" y="16683"/>
                  <a:pt x="10018" y="16683"/>
                  <a:pt x="10085" y="16657"/>
                </a:cubicBezTo>
                <a:cubicBezTo>
                  <a:pt x="10220" y="16631"/>
                  <a:pt x="10321" y="16502"/>
                  <a:pt x="10254" y="16398"/>
                </a:cubicBezTo>
                <a:cubicBezTo>
                  <a:pt x="10186" y="16294"/>
                  <a:pt x="10119" y="16190"/>
                  <a:pt x="10018" y="16138"/>
                </a:cubicBezTo>
                <a:cubicBezTo>
                  <a:pt x="9849" y="16061"/>
                  <a:pt x="9647" y="16009"/>
                  <a:pt x="9479" y="15931"/>
                </a:cubicBezTo>
                <a:cubicBezTo>
                  <a:pt x="8434" y="15594"/>
                  <a:pt x="7390" y="15257"/>
                  <a:pt x="6547" y="14635"/>
                </a:cubicBezTo>
                <a:cubicBezTo>
                  <a:pt x="6345" y="14479"/>
                  <a:pt x="6143" y="14375"/>
                  <a:pt x="5941" y="14220"/>
                </a:cubicBezTo>
                <a:cubicBezTo>
                  <a:pt x="5637" y="13986"/>
                  <a:pt x="5233" y="13960"/>
                  <a:pt x="4829" y="14012"/>
                </a:cubicBezTo>
                <a:cubicBezTo>
                  <a:pt x="4660" y="14038"/>
                  <a:pt x="4593" y="14168"/>
                  <a:pt x="4694" y="14272"/>
                </a:cubicBezTo>
                <a:cubicBezTo>
                  <a:pt x="4930" y="14427"/>
                  <a:pt x="5165" y="14583"/>
                  <a:pt x="5401" y="14712"/>
                </a:cubicBezTo>
                <a:cubicBezTo>
                  <a:pt x="5671" y="14842"/>
                  <a:pt x="6008" y="14946"/>
                  <a:pt x="6278" y="15075"/>
                </a:cubicBezTo>
                <a:cubicBezTo>
                  <a:pt x="6446" y="15153"/>
                  <a:pt x="6581" y="15309"/>
                  <a:pt x="6648" y="15438"/>
                </a:cubicBezTo>
                <a:cubicBezTo>
                  <a:pt x="6749" y="15568"/>
                  <a:pt x="6614" y="15698"/>
                  <a:pt x="6412" y="15724"/>
                </a:cubicBezTo>
                <a:cubicBezTo>
                  <a:pt x="6311" y="15724"/>
                  <a:pt x="6210" y="15724"/>
                  <a:pt x="6109" y="15698"/>
                </a:cubicBezTo>
                <a:cubicBezTo>
                  <a:pt x="5536" y="15542"/>
                  <a:pt x="4963" y="15361"/>
                  <a:pt x="4390" y="15179"/>
                </a:cubicBezTo>
                <a:cubicBezTo>
                  <a:pt x="4222" y="15127"/>
                  <a:pt x="4087" y="15049"/>
                  <a:pt x="3919" y="15049"/>
                </a:cubicBezTo>
                <a:cubicBezTo>
                  <a:pt x="3481" y="14998"/>
                  <a:pt x="3278" y="15205"/>
                  <a:pt x="3447" y="15516"/>
                </a:cubicBezTo>
                <a:cubicBezTo>
                  <a:pt x="3447" y="15542"/>
                  <a:pt x="3481" y="15542"/>
                  <a:pt x="3481" y="15568"/>
                </a:cubicBezTo>
                <a:cubicBezTo>
                  <a:pt x="3683" y="15957"/>
                  <a:pt x="3615" y="16061"/>
                  <a:pt x="3110" y="16190"/>
                </a:cubicBezTo>
                <a:cubicBezTo>
                  <a:pt x="3043" y="16216"/>
                  <a:pt x="2941" y="16242"/>
                  <a:pt x="2975" y="16242"/>
                </a:cubicBezTo>
                <a:cubicBezTo>
                  <a:pt x="2975" y="16294"/>
                  <a:pt x="3009" y="16372"/>
                  <a:pt x="3076" y="16398"/>
                </a:cubicBezTo>
                <a:cubicBezTo>
                  <a:pt x="3582" y="16683"/>
                  <a:pt x="4053" y="17046"/>
                  <a:pt x="4660" y="17228"/>
                </a:cubicBezTo>
                <a:cubicBezTo>
                  <a:pt x="4829" y="17279"/>
                  <a:pt x="5031" y="17383"/>
                  <a:pt x="5166" y="17513"/>
                </a:cubicBezTo>
                <a:cubicBezTo>
                  <a:pt x="5233" y="17591"/>
                  <a:pt x="5233" y="17720"/>
                  <a:pt x="5199" y="17824"/>
                </a:cubicBezTo>
                <a:cubicBezTo>
                  <a:pt x="5166" y="17876"/>
                  <a:pt x="4997" y="17928"/>
                  <a:pt x="4896" y="17954"/>
                </a:cubicBezTo>
                <a:cubicBezTo>
                  <a:pt x="4761" y="17954"/>
                  <a:pt x="4593" y="17928"/>
                  <a:pt x="4492" y="17902"/>
                </a:cubicBezTo>
                <a:cubicBezTo>
                  <a:pt x="4020" y="17746"/>
                  <a:pt x="3548" y="17591"/>
                  <a:pt x="3076" y="17409"/>
                </a:cubicBezTo>
                <a:cubicBezTo>
                  <a:pt x="2941" y="17357"/>
                  <a:pt x="2773" y="17254"/>
                  <a:pt x="2605" y="17383"/>
                </a:cubicBezTo>
                <a:cubicBezTo>
                  <a:pt x="2369" y="17565"/>
                  <a:pt x="2065" y="17617"/>
                  <a:pt x="1762" y="17642"/>
                </a:cubicBezTo>
                <a:cubicBezTo>
                  <a:pt x="1594" y="17668"/>
                  <a:pt x="1526" y="17798"/>
                  <a:pt x="1661" y="17902"/>
                </a:cubicBezTo>
                <a:cubicBezTo>
                  <a:pt x="1829" y="18005"/>
                  <a:pt x="1998" y="18083"/>
                  <a:pt x="2166" y="18187"/>
                </a:cubicBezTo>
                <a:cubicBezTo>
                  <a:pt x="2571" y="18446"/>
                  <a:pt x="2975" y="18732"/>
                  <a:pt x="3380" y="18991"/>
                </a:cubicBezTo>
                <a:cubicBezTo>
                  <a:pt x="4020" y="19380"/>
                  <a:pt x="4727" y="19639"/>
                  <a:pt x="5502" y="19898"/>
                </a:cubicBezTo>
                <a:cubicBezTo>
                  <a:pt x="6042" y="20132"/>
                  <a:pt x="6648" y="20235"/>
                  <a:pt x="7288" y="2023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D0E986D2-6A86-1846-8F59-7B988674EC3E}"/>
              </a:ext>
            </a:extLst>
          </p:cNvPr>
          <p:cNvSpPr/>
          <p:nvPr userDrawn="1"/>
        </p:nvSpPr>
        <p:spPr>
          <a:xfrm>
            <a:off x="213935" y="2998783"/>
            <a:ext cx="339989" cy="322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9" h="21470" extrusionOk="0">
                <a:moveTo>
                  <a:pt x="21409" y="10983"/>
                </a:moveTo>
                <a:cubicBezTo>
                  <a:pt x="21256" y="12111"/>
                  <a:pt x="21180" y="13239"/>
                  <a:pt x="20951" y="14368"/>
                </a:cubicBezTo>
                <a:cubicBezTo>
                  <a:pt x="20493" y="16302"/>
                  <a:pt x="19501" y="17753"/>
                  <a:pt x="18127" y="19042"/>
                </a:cubicBezTo>
                <a:cubicBezTo>
                  <a:pt x="18051" y="19123"/>
                  <a:pt x="17898" y="19204"/>
                  <a:pt x="17822" y="19365"/>
                </a:cubicBezTo>
                <a:cubicBezTo>
                  <a:pt x="16143" y="21138"/>
                  <a:pt x="14005" y="21541"/>
                  <a:pt x="11716" y="21460"/>
                </a:cubicBezTo>
                <a:cubicBezTo>
                  <a:pt x="8892" y="21299"/>
                  <a:pt x="6526" y="19123"/>
                  <a:pt x="5762" y="16222"/>
                </a:cubicBezTo>
                <a:cubicBezTo>
                  <a:pt x="5381" y="14690"/>
                  <a:pt x="5381" y="13239"/>
                  <a:pt x="5610" y="11708"/>
                </a:cubicBezTo>
                <a:cubicBezTo>
                  <a:pt x="6068" y="8968"/>
                  <a:pt x="7976" y="6953"/>
                  <a:pt x="10495" y="6469"/>
                </a:cubicBezTo>
                <a:cubicBezTo>
                  <a:pt x="12708" y="6066"/>
                  <a:pt x="15074" y="7437"/>
                  <a:pt x="15990" y="9613"/>
                </a:cubicBezTo>
                <a:cubicBezTo>
                  <a:pt x="16219" y="10177"/>
                  <a:pt x="16524" y="10660"/>
                  <a:pt x="16753" y="11225"/>
                </a:cubicBezTo>
                <a:cubicBezTo>
                  <a:pt x="17211" y="12272"/>
                  <a:pt x="17211" y="13320"/>
                  <a:pt x="16753" y="14368"/>
                </a:cubicBezTo>
                <a:cubicBezTo>
                  <a:pt x="16295" y="15577"/>
                  <a:pt x="15379" y="16222"/>
                  <a:pt x="14234" y="16383"/>
                </a:cubicBezTo>
                <a:cubicBezTo>
                  <a:pt x="13777" y="16463"/>
                  <a:pt x="13319" y="16463"/>
                  <a:pt x="12861" y="16463"/>
                </a:cubicBezTo>
                <a:cubicBezTo>
                  <a:pt x="11410" y="16463"/>
                  <a:pt x="10495" y="15738"/>
                  <a:pt x="9884" y="14368"/>
                </a:cubicBezTo>
                <a:cubicBezTo>
                  <a:pt x="9273" y="12998"/>
                  <a:pt x="9579" y="11869"/>
                  <a:pt x="10647" y="10822"/>
                </a:cubicBezTo>
                <a:cubicBezTo>
                  <a:pt x="11105" y="10338"/>
                  <a:pt x="11563" y="10419"/>
                  <a:pt x="12021" y="10822"/>
                </a:cubicBezTo>
                <a:cubicBezTo>
                  <a:pt x="12555" y="11386"/>
                  <a:pt x="12861" y="12031"/>
                  <a:pt x="12479" y="12837"/>
                </a:cubicBezTo>
                <a:cubicBezTo>
                  <a:pt x="12403" y="12998"/>
                  <a:pt x="12326" y="13078"/>
                  <a:pt x="12326" y="13239"/>
                </a:cubicBezTo>
                <a:cubicBezTo>
                  <a:pt x="12250" y="13642"/>
                  <a:pt x="12403" y="13965"/>
                  <a:pt x="12784" y="13965"/>
                </a:cubicBezTo>
                <a:cubicBezTo>
                  <a:pt x="13853" y="14126"/>
                  <a:pt x="14692" y="13401"/>
                  <a:pt x="14616" y="12272"/>
                </a:cubicBezTo>
                <a:cubicBezTo>
                  <a:pt x="14540" y="11386"/>
                  <a:pt x="14234" y="10499"/>
                  <a:pt x="13929" y="9693"/>
                </a:cubicBezTo>
                <a:cubicBezTo>
                  <a:pt x="13547" y="8807"/>
                  <a:pt x="12479" y="8323"/>
                  <a:pt x="11563" y="8565"/>
                </a:cubicBezTo>
                <a:cubicBezTo>
                  <a:pt x="9350" y="9048"/>
                  <a:pt x="7976" y="10580"/>
                  <a:pt x="7594" y="12998"/>
                </a:cubicBezTo>
                <a:cubicBezTo>
                  <a:pt x="7441" y="14287"/>
                  <a:pt x="7518" y="15577"/>
                  <a:pt x="8128" y="16786"/>
                </a:cubicBezTo>
                <a:cubicBezTo>
                  <a:pt x="8281" y="17108"/>
                  <a:pt x="8510" y="17511"/>
                  <a:pt x="8815" y="17753"/>
                </a:cubicBezTo>
                <a:cubicBezTo>
                  <a:pt x="10037" y="18640"/>
                  <a:pt x="11334" y="19204"/>
                  <a:pt x="12861" y="18881"/>
                </a:cubicBezTo>
                <a:cubicBezTo>
                  <a:pt x="14005" y="18640"/>
                  <a:pt x="15150" y="18237"/>
                  <a:pt x="16143" y="17511"/>
                </a:cubicBezTo>
                <a:cubicBezTo>
                  <a:pt x="17745" y="16383"/>
                  <a:pt x="18432" y="14610"/>
                  <a:pt x="18814" y="12837"/>
                </a:cubicBezTo>
                <a:cubicBezTo>
                  <a:pt x="19196" y="11225"/>
                  <a:pt x="18967" y="9613"/>
                  <a:pt x="18814" y="8001"/>
                </a:cubicBezTo>
                <a:cubicBezTo>
                  <a:pt x="18738" y="7517"/>
                  <a:pt x="18432" y="6953"/>
                  <a:pt x="18127" y="6550"/>
                </a:cubicBezTo>
                <a:cubicBezTo>
                  <a:pt x="17364" y="5583"/>
                  <a:pt x="16524" y="4696"/>
                  <a:pt x="15761" y="3810"/>
                </a:cubicBezTo>
                <a:cubicBezTo>
                  <a:pt x="15303" y="3326"/>
                  <a:pt x="14769" y="3084"/>
                  <a:pt x="14234" y="2842"/>
                </a:cubicBezTo>
                <a:cubicBezTo>
                  <a:pt x="10037" y="1392"/>
                  <a:pt x="5075" y="4132"/>
                  <a:pt x="3244" y="7840"/>
                </a:cubicBezTo>
                <a:cubicBezTo>
                  <a:pt x="2328" y="9774"/>
                  <a:pt x="2022" y="11708"/>
                  <a:pt x="2099" y="13804"/>
                </a:cubicBezTo>
                <a:cubicBezTo>
                  <a:pt x="2099" y="13965"/>
                  <a:pt x="2175" y="14207"/>
                  <a:pt x="2099" y="14368"/>
                </a:cubicBezTo>
                <a:cubicBezTo>
                  <a:pt x="2022" y="14610"/>
                  <a:pt x="1946" y="14851"/>
                  <a:pt x="1717" y="14932"/>
                </a:cubicBezTo>
                <a:cubicBezTo>
                  <a:pt x="1641" y="15013"/>
                  <a:pt x="1335" y="14851"/>
                  <a:pt x="1259" y="14771"/>
                </a:cubicBezTo>
                <a:cubicBezTo>
                  <a:pt x="649" y="13884"/>
                  <a:pt x="114" y="12998"/>
                  <a:pt x="38" y="11869"/>
                </a:cubicBezTo>
                <a:cubicBezTo>
                  <a:pt x="-191" y="9371"/>
                  <a:pt x="649" y="7195"/>
                  <a:pt x="2022" y="5260"/>
                </a:cubicBezTo>
                <a:cubicBezTo>
                  <a:pt x="2251" y="4938"/>
                  <a:pt x="2633" y="4616"/>
                  <a:pt x="2786" y="4213"/>
                </a:cubicBezTo>
                <a:cubicBezTo>
                  <a:pt x="3625" y="2601"/>
                  <a:pt x="5075" y="1795"/>
                  <a:pt x="6602" y="1069"/>
                </a:cubicBezTo>
                <a:cubicBezTo>
                  <a:pt x="7212" y="747"/>
                  <a:pt x="7899" y="425"/>
                  <a:pt x="8586" y="263"/>
                </a:cubicBezTo>
                <a:cubicBezTo>
                  <a:pt x="9350" y="102"/>
                  <a:pt x="10189" y="-59"/>
                  <a:pt x="10952" y="22"/>
                </a:cubicBezTo>
                <a:cubicBezTo>
                  <a:pt x="12097" y="102"/>
                  <a:pt x="13166" y="344"/>
                  <a:pt x="14234" y="666"/>
                </a:cubicBezTo>
                <a:cubicBezTo>
                  <a:pt x="15303" y="989"/>
                  <a:pt x="16295" y="1553"/>
                  <a:pt x="17135" y="2440"/>
                </a:cubicBezTo>
                <a:cubicBezTo>
                  <a:pt x="17516" y="2842"/>
                  <a:pt x="17974" y="3165"/>
                  <a:pt x="18432" y="3568"/>
                </a:cubicBezTo>
                <a:cubicBezTo>
                  <a:pt x="19730" y="4857"/>
                  <a:pt x="20951" y="6228"/>
                  <a:pt x="21333" y="8162"/>
                </a:cubicBezTo>
                <a:cubicBezTo>
                  <a:pt x="21333" y="9048"/>
                  <a:pt x="21333" y="10016"/>
                  <a:pt x="21409" y="1098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75AFEB-999D-5A46-B6FB-0EC435FC0228}"/>
              </a:ext>
            </a:extLst>
          </p:cNvPr>
          <p:cNvGrpSpPr/>
          <p:nvPr userDrawn="1"/>
        </p:nvGrpSpPr>
        <p:grpSpPr>
          <a:xfrm>
            <a:off x="2365231" y="1041800"/>
            <a:ext cx="499013" cy="501174"/>
            <a:chOff x="8407400" y="3047999"/>
            <a:chExt cx="522842" cy="525106"/>
          </a:xfrm>
          <a:solidFill>
            <a:schemeClr val="bg1"/>
          </a:solidFill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C3CD105A-FC34-1A41-8F11-BD0CF975D61F}"/>
                </a:ext>
              </a:extLst>
            </p:cNvPr>
            <p:cNvSpPr/>
            <p:nvPr/>
          </p:nvSpPr>
          <p:spPr>
            <a:xfrm>
              <a:off x="8407400" y="3136899"/>
              <a:ext cx="454429" cy="436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58" extrusionOk="0">
                  <a:moveTo>
                    <a:pt x="11775" y="3611"/>
                  </a:moveTo>
                  <a:cubicBezTo>
                    <a:pt x="11715" y="4106"/>
                    <a:pt x="11715" y="4602"/>
                    <a:pt x="11536" y="5097"/>
                  </a:cubicBezTo>
                  <a:cubicBezTo>
                    <a:pt x="11236" y="6149"/>
                    <a:pt x="11595" y="7015"/>
                    <a:pt x="11895" y="7944"/>
                  </a:cubicBezTo>
                  <a:cubicBezTo>
                    <a:pt x="12014" y="8377"/>
                    <a:pt x="12313" y="8563"/>
                    <a:pt x="12732" y="8563"/>
                  </a:cubicBezTo>
                  <a:cubicBezTo>
                    <a:pt x="13151" y="8563"/>
                    <a:pt x="13630" y="8625"/>
                    <a:pt x="14049" y="8501"/>
                  </a:cubicBezTo>
                  <a:cubicBezTo>
                    <a:pt x="15006" y="8377"/>
                    <a:pt x="16023" y="8191"/>
                    <a:pt x="16980" y="7944"/>
                  </a:cubicBezTo>
                  <a:cubicBezTo>
                    <a:pt x="19434" y="7263"/>
                    <a:pt x="21468" y="9615"/>
                    <a:pt x="21408" y="11719"/>
                  </a:cubicBezTo>
                  <a:cubicBezTo>
                    <a:pt x="21348" y="13081"/>
                    <a:pt x="21109" y="14319"/>
                    <a:pt x="20570" y="15556"/>
                  </a:cubicBezTo>
                  <a:cubicBezTo>
                    <a:pt x="20152" y="16485"/>
                    <a:pt x="19793" y="17351"/>
                    <a:pt x="19075" y="18032"/>
                  </a:cubicBezTo>
                  <a:cubicBezTo>
                    <a:pt x="18895" y="18156"/>
                    <a:pt x="18835" y="18403"/>
                    <a:pt x="18716" y="18589"/>
                  </a:cubicBezTo>
                  <a:cubicBezTo>
                    <a:pt x="18596" y="18775"/>
                    <a:pt x="18476" y="19022"/>
                    <a:pt x="18357" y="19146"/>
                  </a:cubicBezTo>
                  <a:cubicBezTo>
                    <a:pt x="16980" y="20074"/>
                    <a:pt x="15664" y="21188"/>
                    <a:pt x="13869" y="21065"/>
                  </a:cubicBezTo>
                  <a:cubicBezTo>
                    <a:pt x="13809" y="21065"/>
                    <a:pt x="13809" y="21065"/>
                    <a:pt x="13749" y="21065"/>
                  </a:cubicBezTo>
                  <a:cubicBezTo>
                    <a:pt x="12613" y="21436"/>
                    <a:pt x="11416" y="21188"/>
                    <a:pt x="10279" y="21003"/>
                  </a:cubicBezTo>
                  <a:cubicBezTo>
                    <a:pt x="9023" y="20879"/>
                    <a:pt x="7706" y="20693"/>
                    <a:pt x="6510" y="20260"/>
                  </a:cubicBezTo>
                  <a:cubicBezTo>
                    <a:pt x="4715" y="19517"/>
                    <a:pt x="2979" y="18527"/>
                    <a:pt x="1902" y="16732"/>
                  </a:cubicBezTo>
                  <a:cubicBezTo>
                    <a:pt x="1723" y="16423"/>
                    <a:pt x="1543" y="16175"/>
                    <a:pt x="1304" y="15866"/>
                  </a:cubicBezTo>
                  <a:cubicBezTo>
                    <a:pt x="526" y="14999"/>
                    <a:pt x="227" y="13947"/>
                    <a:pt x="107" y="12833"/>
                  </a:cubicBezTo>
                  <a:cubicBezTo>
                    <a:pt x="-132" y="10481"/>
                    <a:pt x="-12" y="8191"/>
                    <a:pt x="885" y="6025"/>
                  </a:cubicBezTo>
                  <a:cubicBezTo>
                    <a:pt x="1783" y="3797"/>
                    <a:pt x="3219" y="2002"/>
                    <a:pt x="5373" y="888"/>
                  </a:cubicBezTo>
                  <a:cubicBezTo>
                    <a:pt x="6689" y="145"/>
                    <a:pt x="8125" y="-164"/>
                    <a:pt x="9621" y="84"/>
                  </a:cubicBezTo>
                  <a:cubicBezTo>
                    <a:pt x="10219" y="207"/>
                    <a:pt x="10698" y="455"/>
                    <a:pt x="11057" y="1074"/>
                  </a:cubicBezTo>
                  <a:cubicBezTo>
                    <a:pt x="11416" y="1940"/>
                    <a:pt x="11954" y="2683"/>
                    <a:pt x="11775" y="3611"/>
                  </a:cubicBezTo>
                  <a:close/>
                  <a:moveTo>
                    <a:pt x="10937" y="18775"/>
                  </a:moveTo>
                  <a:cubicBezTo>
                    <a:pt x="12014" y="18713"/>
                    <a:pt x="13331" y="18713"/>
                    <a:pt x="14647" y="18341"/>
                  </a:cubicBezTo>
                  <a:cubicBezTo>
                    <a:pt x="15006" y="18218"/>
                    <a:pt x="15425" y="18032"/>
                    <a:pt x="15724" y="17784"/>
                  </a:cubicBezTo>
                  <a:cubicBezTo>
                    <a:pt x="16681" y="16918"/>
                    <a:pt x="17698" y="16051"/>
                    <a:pt x="17998" y="14690"/>
                  </a:cubicBezTo>
                  <a:cubicBezTo>
                    <a:pt x="18057" y="14504"/>
                    <a:pt x="18177" y="14257"/>
                    <a:pt x="18297" y="14071"/>
                  </a:cubicBezTo>
                  <a:cubicBezTo>
                    <a:pt x="18895" y="13266"/>
                    <a:pt x="18835" y="12276"/>
                    <a:pt x="18895" y="11348"/>
                  </a:cubicBezTo>
                  <a:cubicBezTo>
                    <a:pt x="18955" y="10791"/>
                    <a:pt x="18596" y="10481"/>
                    <a:pt x="18057" y="10543"/>
                  </a:cubicBezTo>
                  <a:cubicBezTo>
                    <a:pt x="17758" y="10543"/>
                    <a:pt x="17459" y="10667"/>
                    <a:pt x="17220" y="10729"/>
                  </a:cubicBezTo>
                  <a:cubicBezTo>
                    <a:pt x="15485" y="11224"/>
                    <a:pt x="13690" y="11410"/>
                    <a:pt x="11895" y="11472"/>
                  </a:cubicBezTo>
                  <a:cubicBezTo>
                    <a:pt x="10997" y="11472"/>
                    <a:pt x="10099" y="10853"/>
                    <a:pt x="9920" y="9800"/>
                  </a:cubicBezTo>
                  <a:cubicBezTo>
                    <a:pt x="9860" y="9429"/>
                    <a:pt x="9741" y="9058"/>
                    <a:pt x="9741" y="8686"/>
                  </a:cubicBezTo>
                  <a:cubicBezTo>
                    <a:pt x="9621" y="7572"/>
                    <a:pt x="9561" y="6396"/>
                    <a:pt x="9501" y="5282"/>
                  </a:cubicBezTo>
                  <a:cubicBezTo>
                    <a:pt x="9441" y="4664"/>
                    <a:pt x="9381" y="4045"/>
                    <a:pt x="9322" y="3488"/>
                  </a:cubicBezTo>
                  <a:cubicBezTo>
                    <a:pt x="9262" y="3178"/>
                    <a:pt x="9082" y="2931"/>
                    <a:pt x="8723" y="2931"/>
                  </a:cubicBezTo>
                  <a:cubicBezTo>
                    <a:pt x="8005" y="2992"/>
                    <a:pt x="7227" y="2992"/>
                    <a:pt x="6569" y="3364"/>
                  </a:cubicBezTo>
                  <a:cubicBezTo>
                    <a:pt x="5432" y="3983"/>
                    <a:pt x="4535" y="4911"/>
                    <a:pt x="3937" y="6025"/>
                  </a:cubicBezTo>
                  <a:cubicBezTo>
                    <a:pt x="2680" y="8563"/>
                    <a:pt x="2441" y="11224"/>
                    <a:pt x="2979" y="14009"/>
                  </a:cubicBezTo>
                  <a:cubicBezTo>
                    <a:pt x="3039" y="14319"/>
                    <a:pt x="3159" y="14690"/>
                    <a:pt x="3338" y="14937"/>
                  </a:cubicBezTo>
                  <a:cubicBezTo>
                    <a:pt x="4236" y="16237"/>
                    <a:pt x="5253" y="17351"/>
                    <a:pt x="6689" y="17970"/>
                  </a:cubicBezTo>
                  <a:cubicBezTo>
                    <a:pt x="7946" y="18465"/>
                    <a:pt x="9322" y="18651"/>
                    <a:pt x="10937" y="1877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9CDBD782-4DBC-8146-9981-5BF95EB8C748}"/>
                </a:ext>
              </a:extLst>
            </p:cNvPr>
            <p:cNvSpPr/>
            <p:nvPr/>
          </p:nvSpPr>
          <p:spPr>
            <a:xfrm>
              <a:off x="8686799" y="3047999"/>
              <a:ext cx="243443" cy="202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0725" extrusionOk="0">
                  <a:moveTo>
                    <a:pt x="13776" y="20268"/>
                  </a:moveTo>
                  <a:cubicBezTo>
                    <a:pt x="11703" y="20398"/>
                    <a:pt x="9521" y="20398"/>
                    <a:pt x="7339" y="20659"/>
                  </a:cubicBezTo>
                  <a:cubicBezTo>
                    <a:pt x="4285" y="21049"/>
                    <a:pt x="2430" y="19748"/>
                    <a:pt x="1776" y="16104"/>
                  </a:cubicBezTo>
                  <a:cubicBezTo>
                    <a:pt x="1448" y="14153"/>
                    <a:pt x="1230" y="12201"/>
                    <a:pt x="903" y="10249"/>
                  </a:cubicBezTo>
                  <a:cubicBezTo>
                    <a:pt x="685" y="8948"/>
                    <a:pt x="357" y="7777"/>
                    <a:pt x="139" y="6606"/>
                  </a:cubicBezTo>
                  <a:cubicBezTo>
                    <a:pt x="-188" y="5044"/>
                    <a:pt x="30" y="3743"/>
                    <a:pt x="1121" y="2572"/>
                  </a:cubicBezTo>
                  <a:cubicBezTo>
                    <a:pt x="3630" y="-291"/>
                    <a:pt x="6467" y="-551"/>
                    <a:pt x="9521" y="750"/>
                  </a:cubicBezTo>
                  <a:cubicBezTo>
                    <a:pt x="11267" y="1531"/>
                    <a:pt x="13012" y="2442"/>
                    <a:pt x="14648" y="3613"/>
                  </a:cubicBezTo>
                  <a:cubicBezTo>
                    <a:pt x="15739" y="4394"/>
                    <a:pt x="16830" y="5565"/>
                    <a:pt x="17485" y="6866"/>
                  </a:cubicBezTo>
                  <a:cubicBezTo>
                    <a:pt x="18576" y="8818"/>
                    <a:pt x="19557" y="10900"/>
                    <a:pt x="20430" y="13112"/>
                  </a:cubicBezTo>
                  <a:cubicBezTo>
                    <a:pt x="21412" y="15584"/>
                    <a:pt x="20867" y="17406"/>
                    <a:pt x="19012" y="18837"/>
                  </a:cubicBezTo>
                  <a:cubicBezTo>
                    <a:pt x="17376" y="20008"/>
                    <a:pt x="15739" y="20789"/>
                    <a:pt x="13776" y="20268"/>
                  </a:cubicBezTo>
                  <a:close/>
                  <a:moveTo>
                    <a:pt x="5485" y="9859"/>
                  </a:moveTo>
                  <a:cubicBezTo>
                    <a:pt x="5594" y="10509"/>
                    <a:pt x="5703" y="11810"/>
                    <a:pt x="5921" y="13112"/>
                  </a:cubicBezTo>
                  <a:cubicBezTo>
                    <a:pt x="6248" y="14803"/>
                    <a:pt x="6685" y="15194"/>
                    <a:pt x="8212" y="15063"/>
                  </a:cubicBezTo>
                  <a:cubicBezTo>
                    <a:pt x="9412" y="14933"/>
                    <a:pt x="10612" y="14803"/>
                    <a:pt x="11812" y="14673"/>
                  </a:cubicBezTo>
                  <a:cubicBezTo>
                    <a:pt x="12248" y="14673"/>
                    <a:pt x="12794" y="14543"/>
                    <a:pt x="13230" y="14413"/>
                  </a:cubicBezTo>
                  <a:cubicBezTo>
                    <a:pt x="14975" y="13892"/>
                    <a:pt x="15303" y="12982"/>
                    <a:pt x="14430" y="11160"/>
                  </a:cubicBezTo>
                  <a:cubicBezTo>
                    <a:pt x="14212" y="10639"/>
                    <a:pt x="13885" y="10249"/>
                    <a:pt x="13557" y="9859"/>
                  </a:cubicBezTo>
                  <a:cubicBezTo>
                    <a:pt x="12466" y="8818"/>
                    <a:pt x="11376" y="7777"/>
                    <a:pt x="10176" y="6866"/>
                  </a:cubicBezTo>
                  <a:cubicBezTo>
                    <a:pt x="9739" y="6475"/>
                    <a:pt x="9194" y="6345"/>
                    <a:pt x="8648" y="6215"/>
                  </a:cubicBezTo>
                  <a:cubicBezTo>
                    <a:pt x="6467" y="5695"/>
                    <a:pt x="5485" y="6736"/>
                    <a:pt x="5485" y="985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3BBF52-5BB4-F049-B9B4-709C6E4271DA}"/>
              </a:ext>
            </a:extLst>
          </p:cNvPr>
          <p:cNvGrpSpPr/>
          <p:nvPr userDrawn="1"/>
        </p:nvGrpSpPr>
        <p:grpSpPr>
          <a:xfrm>
            <a:off x="474784" y="2305337"/>
            <a:ext cx="1185691" cy="513137"/>
            <a:chOff x="6921499" y="3340099"/>
            <a:chExt cx="1242311" cy="537641"/>
          </a:xfrm>
          <a:solidFill>
            <a:schemeClr val="bg1"/>
          </a:solidFill>
        </p:grpSpPr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DA65D6C8-B52A-B945-A7BA-F16915675736}"/>
                </a:ext>
              </a:extLst>
            </p:cNvPr>
            <p:cNvSpPr/>
            <p:nvPr/>
          </p:nvSpPr>
          <p:spPr>
            <a:xfrm>
              <a:off x="7886699" y="3340099"/>
              <a:ext cx="277111" cy="39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317" extrusionOk="0">
                  <a:moveTo>
                    <a:pt x="13474" y="5145"/>
                  </a:moveTo>
                  <a:cubicBezTo>
                    <a:pt x="12994" y="8290"/>
                    <a:pt x="12130" y="11366"/>
                    <a:pt x="10786" y="14373"/>
                  </a:cubicBezTo>
                  <a:cubicBezTo>
                    <a:pt x="10498" y="14988"/>
                    <a:pt x="10210" y="15672"/>
                    <a:pt x="10018" y="16287"/>
                  </a:cubicBezTo>
                  <a:cubicBezTo>
                    <a:pt x="9922" y="16629"/>
                    <a:pt x="10306" y="16902"/>
                    <a:pt x="10786" y="16766"/>
                  </a:cubicBezTo>
                  <a:cubicBezTo>
                    <a:pt x="11170" y="16697"/>
                    <a:pt x="11554" y="16560"/>
                    <a:pt x="11938" y="16424"/>
                  </a:cubicBezTo>
                  <a:cubicBezTo>
                    <a:pt x="13186" y="15945"/>
                    <a:pt x="14338" y="15398"/>
                    <a:pt x="15586" y="14852"/>
                  </a:cubicBezTo>
                  <a:cubicBezTo>
                    <a:pt x="16258" y="14578"/>
                    <a:pt x="17026" y="14305"/>
                    <a:pt x="17794" y="14168"/>
                  </a:cubicBezTo>
                  <a:cubicBezTo>
                    <a:pt x="18274" y="14031"/>
                    <a:pt x="18850" y="14100"/>
                    <a:pt x="19330" y="14168"/>
                  </a:cubicBezTo>
                  <a:cubicBezTo>
                    <a:pt x="20962" y="14510"/>
                    <a:pt x="21442" y="15604"/>
                    <a:pt x="20386" y="16492"/>
                  </a:cubicBezTo>
                  <a:cubicBezTo>
                    <a:pt x="20002" y="16834"/>
                    <a:pt x="19522" y="17039"/>
                    <a:pt x="19042" y="17312"/>
                  </a:cubicBezTo>
                  <a:cubicBezTo>
                    <a:pt x="18562" y="17517"/>
                    <a:pt x="17986" y="17723"/>
                    <a:pt x="17410" y="17791"/>
                  </a:cubicBezTo>
                  <a:cubicBezTo>
                    <a:pt x="14626" y="18474"/>
                    <a:pt x="12130" y="19568"/>
                    <a:pt x="9634" y="20730"/>
                  </a:cubicBezTo>
                  <a:cubicBezTo>
                    <a:pt x="8674" y="21209"/>
                    <a:pt x="7714" y="21482"/>
                    <a:pt x="6466" y="21209"/>
                  </a:cubicBezTo>
                  <a:cubicBezTo>
                    <a:pt x="4546" y="20867"/>
                    <a:pt x="3682" y="19773"/>
                    <a:pt x="4258" y="18406"/>
                  </a:cubicBezTo>
                  <a:cubicBezTo>
                    <a:pt x="4834" y="17039"/>
                    <a:pt x="5602" y="15740"/>
                    <a:pt x="6274" y="14373"/>
                  </a:cubicBezTo>
                  <a:cubicBezTo>
                    <a:pt x="7522" y="11981"/>
                    <a:pt x="8290" y="9452"/>
                    <a:pt x="9154" y="6991"/>
                  </a:cubicBezTo>
                  <a:cubicBezTo>
                    <a:pt x="9442" y="6171"/>
                    <a:pt x="9538" y="5350"/>
                    <a:pt x="9730" y="4530"/>
                  </a:cubicBezTo>
                  <a:cubicBezTo>
                    <a:pt x="9826" y="4257"/>
                    <a:pt x="9730" y="4052"/>
                    <a:pt x="9730" y="3778"/>
                  </a:cubicBezTo>
                  <a:cubicBezTo>
                    <a:pt x="9538" y="2958"/>
                    <a:pt x="8578" y="2411"/>
                    <a:pt x="7426" y="2616"/>
                  </a:cubicBezTo>
                  <a:cubicBezTo>
                    <a:pt x="5698" y="2890"/>
                    <a:pt x="4258" y="3368"/>
                    <a:pt x="3778" y="4667"/>
                  </a:cubicBezTo>
                  <a:cubicBezTo>
                    <a:pt x="3682" y="4940"/>
                    <a:pt x="3586" y="5145"/>
                    <a:pt x="3490" y="5419"/>
                  </a:cubicBezTo>
                  <a:cubicBezTo>
                    <a:pt x="3106" y="6376"/>
                    <a:pt x="1474" y="6444"/>
                    <a:pt x="706" y="5692"/>
                  </a:cubicBezTo>
                  <a:cubicBezTo>
                    <a:pt x="34" y="5077"/>
                    <a:pt x="-158" y="4393"/>
                    <a:pt x="130" y="3641"/>
                  </a:cubicBezTo>
                  <a:cubicBezTo>
                    <a:pt x="514" y="2616"/>
                    <a:pt x="1378" y="1728"/>
                    <a:pt x="2626" y="1181"/>
                  </a:cubicBezTo>
                  <a:cubicBezTo>
                    <a:pt x="3298" y="907"/>
                    <a:pt x="3970" y="702"/>
                    <a:pt x="4642" y="429"/>
                  </a:cubicBezTo>
                  <a:cubicBezTo>
                    <a:pt x="6082" y="-118"/>
                    <a:pt x="7618" y="-118"/>
                    <a:pt x="9058" y="292"/>
                  </a:cubicBezTo>
                  <a:cubicBezTo>
                    <a:pt x="9346" y="360"/>
                    <a:pt x="9634" y="497"/>
                    <a:pt x="9826" y="566"/>
                  </a:cubicBezTo>
                  <a:cubicBezTo>
                    <a:pt x="12226" y="1454"/>
                    <a:pt x="13858" y="2821"/>
                    <a:pt x="13474" y="514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07A0E720-10EC-124E-9571-B035AA914E3E}"/>
                </a:ext>
              </a:extLst>
            </p:cNvPr>
            <p:cNvSpPr/>
            <p:nvPr/>
          </p:nvSpPr>
          <p:spPr>
            <a:xfrm>
              <a:off x="6921499" y="3530600"/>
              <a:ext cx="262508" cy="34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14" extrusionOk="0">
                  <a:moveTo>
                    <a:pt x="21254" y="19812"/>
                  </a:moveTo>
                  <a:cubicBezTo>
                    <a:pt x="21357" y="20670"/>
                    <a:pt x="20226" y="21450"/>
                    <a:pt x="19094" y="21294"/>
                  </a:cubicBezTo>
                  <a:cubicBezTo>
                    <a:pt x="18477" y="21216"/>
                    <a:pt x="17757" y="20904"/>
                    <a:pt x="17346" y="20592"/>
                  </a:cubicBezTo>
                  <a:cubicBezTo>
                    <a:pt x="16008" y="19501"/>
                    <a:pt x="14774" y="18331"/>
                    <a:pt x="14877" y="16693"/>
                  </a:cubicBezTo>
                  <a:cubicBezTo>
                    <a:pt x="14877" y="16381"/>
                    <a:pt x="14774" y="16147"/>
                    <a:pt x="14671" y="15836"/>
                  </a:cubicBezTo>
                  <a:cubicBezTo>
                    <a:pt x="13746" y="13496"/>
                    <a:pt x="12820" y="11157"/>
                    <a:pt x="11894" y="8817"/>
                  </a:cubicBezTo>
                  <a:cubicBezTo>
                    <a:pt x="11586" y="8038"/>
                    <a:pt x="11071" y="7336"/>
                    <a:pt x="10557" y="6634"/>
                  </a:cubicBezTo>
                  <a:cubicBezTo>
                    <a:pt x="10248" y="6088"/>
                    <a:pt x="9734" y="6088"/>
                    <a:pt x="9220" y="6556"/>
                  </a:cubicBezTo>
                  <a:cubicBezTo>
                    <a:pt x="8294" y="7570"/>
                    <a:pt x="7471" y="8506"/>
                    <a:pt x="6546" y="9519"/>
                  </a:cubicBezTo>
                  <a:cubicBezTo>
                    <a:pt x="5826" y="10377"/>
                    <a:pt x="5003" y="11313"/>
                    <a:pt x="4283" y="12171"/>
                  </a:cubicBezTo>
                  <a:cubicBezTo>
                    <a:pt x="3666" y="12872"/>
                    <a:pt x="3048" y="13028"/>
                    <a:pt x="2020" y="12716"/>
                  </a:cubicBezTo>
                  <a:cubicBezTo>
                    <a:pt x="1711" y="12638"/>
                    <a:pt x="1300" y="12482"/>
                    <a:pt x="991" y="12327"/>
                  </a:cubicBezTo>
                  <a:cubicBezTo>
                    <a:pt x="-37" y="11859"/>
                    <a:pt x="-243" y="11313"/>
                    <a:pt x="271" y="10455"/>
                  </a:cubicBezTo>
                  <a:cubicBezTo>
                    <a:pt x="683" y="9753"/>
                    <a:pt x="1300" y="9129"/>
                    <a:pt x="1814" y="8506"/>
                  </a:cubicBezTo>
                  <a:cubicBezTo>
                    <a:pt x="3151" y="6868"/>
                    <a:pt x="4488" y="5308"/>
                    <a:pt x="5826" y="3593"/>
                  </a:cubicBezTo>
                  <a:cubicBezTo>
                    <a:pt x="6237" y="3047"/>
                    <a:pt x="6443" y="2423"/>
                    <a:pt x="6751" y="1877"/>
                  </a:cubicBezTo>
                  <a:cubicBezTo>
                    <a:pt x="7060" y="1332"/>
                    <a:pt x="7368" y="864"/>
                    <a:pt x="7986" y="474"/>
                  </a:cubicBezTo>
                  <a:cubicBezTo>
                    <a:pt x="8706" y="6"/>
                    <a:pt x="9426" y="-150"/>
                    <a:pt x="10454" y="162"/>
                  </a:cubicBezTo>
                  <a:cubicBezTo>
                    <a:pt x="13026" y="786"/>
                    <a:pt x="13026" y="786"/>
                    <a:pt x="14054" y="2735"/>
                  </a:cubicBezTo>
                  <a:cubicBezTo>
                    <a:pt x="15494" y="5542"/>
                    <a:pt x="16831" y="8350"/>
                    <a:pt x="18271" y="11157"/>
                  </a:cubicBezTo>
                  <a:cubicBezTo>
                    <a:pt x="18991" y="12560"/>
                    <a:pt x="19608" y="14042"/>
                    <a:pt x="19506" y="15602"/>
                  </a:cubicBezTo>
                  <a:cubicBezTo>
                    <a:pt x="19506" y="16069"/>
                    <a:pt x="19814" y="16615"/>
                    <a:pt x="20020" y="17083"/>
                  </a:cubicBezTo>
                  <a:cubicBezTo>
                    <a:pt x="20328" y="17785"/>
                    <a:pt x="20740" y="18409"/>
                    <a:pt x="21049" y="19111"/>
                  </a:cubicBezTo>
                  <a:cubicBezTo>
                    <a:pt x="21151" y="19423"/>
                    <a:pt x="21151" y="19657"/>
                    <a:pt x="21254" y="198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3DD1E3DF-76F6-3E40-91B6-2876D2426875}"/>
                </a:ext>
              </a:extLst>
            </p:cNvPr>
            <p:cNvSpPr/>
            <p:nvPr/>
          </p:nvSpPr>
          <p:spPr>
            <a:xfrm>
              <a:off x="7416799" y="3403600"/>
              <a:ext cx="249307" cy="37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394" extrusionOk="0">
                  <a:moveTo>
                    <a:pt x="7835" y="0"/>
                  </a:moveTo>
                  <a:cubicBezTo>
                    <a:pt x="9877" y="0"/>
                    <a:pt x="11059" y="507"/>
                    <a:pt x="11167" y="1885"/>
                  </a:cubicBezTo>
                  <a:cubicBezTo>
                    <a:pt x="11274" y="3697"/>
                    <a:pt x="12564" y="5074"/>
                    <a:pt x="13638" y="6596"/>
                  </a:cubicBezTo>
                  <a:cubicBezTo>
                    <a:pt x="14283" y="7611"/>
                    <a:pt x="14928" y="8625"/>
                    <a:pt x="15465" y="9640"/>
                  </a:cubicBezTo>
                  <a:cubicBezTo>
                    <a:pt x="16432" y="11380"/>
                    <a:pt x="17399" y="13119"/>
                    <a:pt x="18367" y="14859"/>
                  </a:cubicBezTo>
                  <a:cubicBezTo>
                    <a:pt x="19119" y="16236"/>
                    <a:pt x="19979" y="17686"/>
                    <a:pt x="20838" y="19063"/>
                  </a:cubicBezTo>
                  <a:cubicBezTo>
                    <a:pt x="21483" y="20005"/>
                    <a:pt x="20838" y="20875"/>
                    <a:pt x="19764" y="21238"/>
                  </a:cubicBezTo>
                  <a:cubicBezTo>
                    <a:pt x="18582" y="21600"/>
                    <a:pt x="16970" y="21310"/>
                    <a:pt x="16217" y="20585"/>
                  </a:cubicBezTo>
                  <a:cubicBezTo>
                    <a:pt x="15787" y="20078"/>
                    <a:pt x="15465" y="19570"/>
                    <a:pt x="15143" y="18991"/>
                  </a:cubicBezTo>
                  <a:cubicBezTo>
                    <a:pt x="14820" y="18193"/>
                    <a:pt x="14605" y="17468"/>
                    <a:pt x="14283" y="16671"/>
                  </a:cubicBezTo>
                  <a:cubicBezTo>
                    <a:pt x="14176" y="16381"/>
                    <a:pt x="14176" y="16164"/>
                    <a:pt x="14068" y="15874"/>
                  </a:cubicBezTo>
                  <a:cubicBezTo>
                    <a:pt x="13208" y="14207"/>
                    <a:pt x="12349" y="12540"/>
                    <a:pt x="11489" y="10800"/>
                  </a:cubicBezTo>
                  <a:cubicBezTo>
                    <a:pt x="10844" y="9495"/>
                    <a:pt x="10307" y="8191"/>
                    <a:pt x="9232" y="6958"/>
                  </a:cubicBezTo>
                  <a:cubicBezTo>
                    <a:pt x="9125" y="6813"/>
                    <a:pt x="9125" y="6741"/>
                    <a:pt x="9017" y="6596"/>
                  </a:cubicBezTo>
                  <a:cubicBezTo>
                    <a:pt x="8587" y="6161"/>
                    <a:pt x="8050" y="6089"/>
                    <a:pt x="7620" y="6523"/>
                  </a:cubicBezTo>
                  <a:cubicBezTo>
                    <a:pt x="6868" y="7321"/>
                    <a:pt x="6116" y="8118"/>
                    <a:pt x="5471" y="8915"/>
                  </a:cubicBezTo>
                  <a:cubicBezTo>
                    <a:pt x="4396" y="10220"/>
                    <a:pt x="3107" y="10583"/>
                    <a:pt x="1065" y="10148"/>
                  </a:cubicBezTo>
                  <a:cubicBezTo>
                    <a:pt x="528" y="10003"/>
                    <a:pt x="205" y="9785"/>
                    <a:pt x="98" y="9423"/>
                  </a:cubicBezTo>
                  <a:cubicBezTo>
                    <a:pt x="-117" y="8770"/>
                    <a:pt x="-9" y="8118"/>
                    <a:pt x="743" y="7538"/>
                  </a:cubicBezTo>
                  <a:cubicBezTo>
                    <a:pt x="1710" y="6813"/>
                    <a:pt x="2247" y="6016"/>
                    <a:pt x="2785" y="5146"/>
                  </a:cubicBezTo>
                  <a:cubicBezTo>
                    <a:pt x="3107" y="4566"/>
                    <a:pt x="3644" y="3987"/>
                    <a:pt x="4074" y="3334"/>
                  </a:cubicBezTo>
                  <a:cubicBezTo>
                    <a:pt x="4289" y="3044"/>
                    <a:pt x="4396" y="2754"/>
                    <a:pt x="4504" y="2464"/>
                  </a:cubicBezTo>
                  <a:cubicBezTo>
                    <a:pt x="4611" y="2174"/>
                    <a:pt x="4611" y="1885"/>
                    <a:pt x="4719" y="1522"/>
                  </a:cubicBezTo>
                  <a:cubicBezTo>
                    <a:pt x="5149" y="435"/>
                    <a:pt x="6008" y="0"/>
                    <a:pt x="7835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A9E2B455-556D-8340-8E70-64F75E67C329}"/>
                </a:ext>
              </a:extLst>
            </p:cNvPr>
            <p:cNvSpPr/>
            <p:nvPr/>
          </p:nvSpPr>
          <p:spPr>
            <a:xfrm>
              <a:off x="7213600" y="3606800"/>
              <a:ext cx="205720" cy="18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extrusionOk="0">
                  <a:moveTo>
                    <a:pt x="7181" y="0"/>
                  </a:moveTo>
                  <a:cubicBezTo>
                    <a:pt x="8097" y="0"/>
                    <a:pt x="8883" y="584"/>
                    <a:pt x="9537" y="1459"/>
                  </a:cubicBezTo>
                  <a:cubicBezTo>
                    <a:pt x="10061" y="2189"/>
                    <a:pt x="10453" y="3211"/>
                    <a:pt x="10715" y="4086"/>
                  </a:cubicBezTo>
                  <a:cubicBezTo>
                    <a:pt x="11501" y="5984"/>
                    <a:pt x="11763" y="6276"/>
                    <a:pt x="13595" y="5692"/>
                  </a:cubicBezTo>
                  <a:cubicBezTo>
                    <a:pt x="14119" y="5546"/>
                    <a:pt x="14643" y="5400"/>
                    <a:pt x="15166" y="5254"/>
                  </a:cubicBezTo>
                  <a:cubicBezTo>
                    <a:pt x="16737" y="4670"/>
                    <a:pt x="18177" y="5108"/>
                    <a:pt x="19617" y="5838"/>
                  </a:cubicBezTo>
                  <a:cubicBezTo>
                    <a:pt x="20664" y="6276"/>
                    <a:pt x="21319" y="7151"/>
                    <a:pt x="21188" y="8465"/>
                  </a:cubicBezTo>
                  <a:cubicBezTo>
                    <a:pt x="21188" y="9632"/>
                    <a:pt x="20534" y="10508"/>
                    <a:pt x="19486" y="10800"/>
                  </a:cubicBezTo>
                  <a:cubicBezTo>
                    <a:pt x="18177" y="11238"/>
                    <a:pt x="16737" y="11822"/>
                    <a:pt x="15297" y="12114"/>
                  </a:cubicBezTo>
                  <a:cubicBezTo>
                    <a:pt x="13988" y="12551"/>
                    <a:pt x="13595" y="12843"/>
                    <a:pt x="13595" y="14303"/>
                  </a:cubicBezTo>
                  <a:cubicBezTo>
                    <a:pt x="13595" y="15616"/>
                    <a:pt x="13595" y="16784"/>
                    <a:pt x="13726" y="18097"/>
                  </a:cubicBezTo>
                  <a:cubicBezTo>
                    <a:pt x="13726" y="18681"/>
                    <a:pt x="13857" y="19411"/>
                    <a:pt x="13857" y="19995"/>
                  </a:cubicBezTo>
                  <a:cubicBezTo>
                    <a:pt x="13857" y="21016"/>
                    <a:pt x="13203" y="21600"/>
                    <a:pt x="12286" y="21600"/>
                  </a:cubicBezTo>
                  <a:cubicBezTo>
                    <a:pt x="10584" y="21600"/>
                    <a:pt x="8883" y="20141"/>
                    <a:pt x="8359" y="18243"/>
                  </a:cubicBezTo>
                  <a:cubicBezTo>
                    <a:pt x="8228" y="17659"/>
                    <a:pt x="8228" y="17222"/>
                    <a:pt x="8097" y="16638"/>
                  </a:cubicBezTo>
                  <a:cubicBezTo>
                    <a:pt x="7835" y="15324"/>
                    <a:pt x="7181" y="14886"/>
                    <a:pt x="6003" y="15032"/>
                  </a:cubicBezTo>
                  <a:cubicBezTo>
                    <a:pt x="5479" y="15178"/>
                    <a:pt x="5086" y="15324"/>
                    <a:pt x="4563" y="15470"/>
                  </a:cubicBezTo>
                  <a:cubicBezTo>
                    <a:pt x="2861" y="16200"/>
                    <a:pt x="1552" y="15324"/>
                    <a:pt x="504" y="14011"/>
                  </a:cubicBezTo>
                  <a:cubicBezTo>
                    <a:pt x="-281" y="12989"/>
                    <a:pt x="-150" y="11968"/>
                    <a:pt x="897" y="11384"/>
                  </a:cubicBezTo>
                  <a:cubicBezTo>
                    <a:pt x="1944" y="10800"/>
                    <a:pt x="3123" y="10362"/>
                    <a:pt x="4170" y="9778"/>
                  </a:cubicBezTo>
                  <a:cubicBezTo>
                    <a:pt x="6788" y="8465"/>
                    <a:pt x="6788" y="8319"/>
                    <a:pt x="5741" y="5400"/>
                  </a:cubicBezTo>
                  <a:cubicBezTo>
                    <a:pt x="5348" y="4378"/>
                    <a:pt x="5086" y="3211"/>
                    <a:pt x="4955" y="2043"/>
                  </a:cubicBezTo>
                  <a:cubicBezTo>
                    <a:pt x="5217" y="730"/>
                    <a:pt x="6002" y="0"/>
                    <a:pt x="7181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CDB92402-8DDC-4149-A80E-14C8AC72EAA7}"/>
                </a:ext>
              </a:extLst>
            </p:cNvPr>
            <p:cNvSpPr/>
            <p:nvPr/>
          </p:nvSpPr>
          <p:spPr>
            <a:xfrm>
              <a:off x="7708900" y="3619499"/>
              <a:ext cx="148052" cy="7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44" extrusionOk="0">
                  <a:moveTo>
                    <a:pt x="16723" y="0"/>
                  </a:moveTo>
                  <a:cubicBezTo>
                    <a:pt x="17630" y="0"/>
                    <a:pt x="17993" y="0"/>
                    <a:pt x="18356" y="0"/>
                  </a:cubicBezTo>
                  <a:cubicBezTo>
                    <a:pt x="19445" y="372"/>
                    <a:pt x="20716" y="745"/>
                    <a:pt x="21079" y="3352"/>
                  </a:cubicBezTo>
                  <a:cubicBezTo>
                    <a:pt x="21442" y="5959"/>
                    <a:pt x="20534" y="7448"/>
                    <a:pt x="19445" y="8938"/>
                  </a:cubicBezTo>
                  <a:cubicBezTo>
                    <a:pt x="17449" y="11545"/>
                    <a:pt x="15271" y="14152"/>
                    <a:pt x="12729" y="15269"/>
                  </a:cubicBezTo>
                  <a:cubicBezTo>
                    <a:pt x="11096" y="16014"/>
                    <a:pt x="9644" y="17503"/>
                    <a:pt x="8010" y="18621"/>
                  </a:cubicBezTo>
                  <a:cubicBezTo>
                    <a:pt x="7102" y="19366"/>
                    <a:pt x="6195" y="20483"/>
                    <a:pt x="5287" y="20855"/>
                  </a:cubicBezTo>
                  <a:cubicBezTo>
                    <a:pt x="4017" y="21600"/>
                    <a:pt x="2928" y="21600"/>
                    <a:pt x="1839" y="20110"/>
                  </a:cubicBezTo>
                  <a:cubicBezTo>
                    <a:pt x="750" y="18621"/>
                    <a:pt x="-158" y="17131"/>
                    <a:pt x="23" y="14152"/>
                  </a:cubicBezTo>
                  <a:cubicBezTo>
                    <a:pt x="205" y="11545"/>
                    <a:pt x="931" y="9683"/>
                    <a:pt x="2020" y="9310"/>
                  </a:cubicBezTo>
                  <a:cubicBezTo>
                    <a:pt x="4743" y="7821"/>
                    <a:pt x="7102" y="4469"/>
                    <a:pt x="9825" y="3724"/>
                  </a:cubicBezTo>
                  <a:cubicBezTo>
                    <a:pt x="11277" y="3352"/>
                    <a:pt x="12548" y="2234"/>
                    <a:pt x="14000" y="1490"/>
                  </a:cubicBezTo>
                  <a:cubicBezTo>
                    <a:pt x="15271" y="745"/>
                    <a:pt x="16360" y="0"/>
                    <a:pt x="16723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723682CC-2663-AF4E-906E-E4C53DAFEA37}"/>
                </a:ext>
              </a:extLst>
            </p:cNvPr>
            <p:cNvSpPr/>
            <p:nvPr/>
          </p:nvSpPr>
          <p:spPr>
            <a:xfrm>
              <a:off x="7696200" y="3517900"/>
              <a:ext cx="120900" cy="70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0728" extrusionOk="0">
                  <a:moveTo>
                    <a:pt x="17984" y="57"/>
                  </a:moveTo>
                  <a:cubicBezTo>
                    <a:pt x="18203" y="57"/>
                    <a:pt x="18857" y="430"/>
                    <a:pt x="19512" y="802"/>
                  </a:cubicBezTo>
                  <a:cubicBezTo>
                    <a:pt x="20603" y="1547"/>
                    <a:pt x="21039" y="3409"/>
                    <a:pt x="20603" y="5271"/>
                  </a:cubicBezTo>
                  <a:cubicBezTo>
                    <a:pt x="19948" y="7133"/>
                    <a:pt x="19294" y="8623"/>
                    <a:pt x="18421" y="10113"/>
                  </a:cubicBezTo>
                  <a:cubicBezTo>
                    <a:pt x="14930" y="15326"/>
                    <a:pt x="11003" y="19051"/>
                    <a:pt x="6421" y="20540"/>
                  </a:cubicBezTo>
                  <a:cubicBezTo>
                    <a:pt x="4021" y="21285"/>
                    <a:pt x="2275" y="19795"/>
                    <a:pt x="748" y="16444"/>
                  </a:cubicBezTo>
                  <a:cubicBezTo>
                    <a:pt x="-561" y="13464"/>
                    <a:pt x="-125" y="10485"/>
                    <a:pt x="1839" y="9368"/>
                  </a:cubicBezTo>
                  <a:cubicBezTo>
                    <a:pt x="2712" y="8623"/>
                    <a:pt x="3584" y="8623"/>
                    <a:pt x="4457" y="8251"/>
                  </a:cubicBezTo>
                  <a:cubicBezTo>
                    <a:pt x="7294" y="7506"/>
                    <a:pt x="10130" y="6016"/>
                    <a:pt x="12530" y="3037"/>
                  </a:cubicBezTo>
                  <a:cubicBezTo>
                    <a:pt x="14275" y="1175"/>
                    <a:pt x="15803" y="-315"/>
                    <a:pt x="17984" y="5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E60B05-0CC2-064C-A4DE-340CAD2B88DA}"/>
              </a:ext>
            </a:extLst>
          </p:cNvPr>
          <p:cNvGrpSpPr/>
          <p:nvPr userDrawn="1"/>
        </p:nvGrpSpPr>
        <p:grpSpPr>
          <a:xfrm>
            <a:off x="1726827" y="4599922"/>
            <a:ext cx="981854" cy="884769"/>
            <a:chOff x="6553200" y="1816100"/>
            <a:chExt cx="1028740" cy="927019"/>
          </a:xfrm>
          <a:solidFill>
            <a:schemeClr val="bg1"/>
          </a:solidFill>
        </p:grpSpPr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938B5AC5-6B50-2743-9983-8345899E3780}"/>
                </a:ext>
              </a:extLst>
            </p:cNvPr>
            <p:cNvSpPr/>
            <p:nvPr/>
          </p:nvSpPr>
          <p:spPr>
            <a:xfrm>
              <a:off x="6553200" y="1816100"/>
              <a:ext cx="1028740" cy="92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39" extrusionOk="0">
                  <a:moveTo>
                    <a:pt x="5905" y="21539"/>
                  </a:moveTo>
                  <a:cubicBezTo>
                    <a:pt x="5400" y="21539"/>
                    <a:pt x="4974" y="21303"/>
                    <a:pt x="4522" y="21155"/>
                  </a:cubicBezTo>
                  <a:cubicBezTo>
                    <a:pt x="3884" y="20949"/>
                    <a:pt x="3458" y="20447"/>
                    <a:pt x="3219" y="19857"/>
                  </a:cubicBezTo>
                  <a:cubicBezTo>
                    <a:pt x="2846" y="19031"/>
                    <a:pt x="2713" y="18087"/>
                    <a:pt x="3059" y="17172"/>
                  </a:cubicBezTo>
                  <a:cubicBezTo>
                    <a:pt x="3139" y="16965"/>
                    <a:pt x="3219" y="16729"/>
                    <a:pt x="3299" y="16523"/>
                  </a:cubicBezTo>
                  <a:cubicBezTo>
                    <a:pt x="3432" y="16198"/>
                    <a:pt x="3644" y="15903"/>
                    <a:pt x="3964" y="15755"/>
                  </a:cubicBezTo>
                  <a:cubicBezTo>
                    <a:pt x="4496" y="15460"/>
                    <a:pt x="5028" y="15195"/>
                    <a:pt x="5560" y="14929"/>
                  </a:cubicBezTo>
                  <a:cubicBezTo>
                    <a:pt x="5772" y="14841"/>
                    <a:pt x="5985" y="14752"/>
                    <a:pt x="6198" y="14634"/>
                  </a:cubicBezTo>
                  <a:cubicBezTo>
                    <a:pt x="6517" y="14457"/>
                    <a:pt x="6517" y="14398"/>
                    <a:pt x="6251" y="14191"/>
                  </a:cubicBezTo>
                  <a:cubicBezTo>
                    <a:pt x="6145" y="14132"/>
                    <a:pt x="6065" y="14044"/>
                    <a:pt x="5959" y="13985"/>
                  </a:cubicBezTo>
                  <a:cubicBezTo>
                    <a:pt x="5320" y="13513"/>
                    <a:pt x="4895" y="12864"/>
                    <a:pt x="4629" y="12096"/>
                  </a:cubicBezTo>
                  <a:cubicBezTo>
                    <a:pt x="4469" y="11595"/>
                    <a:pt x="4309" y="11064"/>
                    <a:pt x="4469" y="10503"/>
                  </a:cubicBezTo>
                  <a:cubicBezTo>
                    <a:pt x="4496" y="10444"/>
                    <a:pt x="4496" y="10385"/>
                    <a:pt x="4496" y="10355"/>
                  </a:cubicBezTo>
                  <a:cubicBezTo>
                    <a:pt x="4522" y="10031"/>
                    <a:pt x="4363" y="9883"/>
                    <a:pt x="4123" y="10060"/>
                  </a:cubicBezTo>
                  <a:cubicBezTo>
                    <a:pt x="3857" y="10208"/>
                    <a:pt x="3618" y="10267"/>
                    <a:pt x="3325" y="10267"/>
                  </a:cubicBezTo>
                  <a:cubicBezTo>
                    <a:pt x="3139" y="10267"/>
                    <a:pt x="2979" y="10296"/>
                    <a:pt x="2793" y="10326"/>
                  </a:cubicBezTo>
                  <a:cubicBezTo>
                    <a:pt x="2288" y="10414"/>
                    <a:pt x="1809" y="10326"/>
                    <a:pt x="1383" y="9972"/>
                  </a:cubicBezTo>
                  <a:cubicBezTo>
                    <a:pt x="1091" y="9736"/>
                    <a:pt x="771" y="9470"/>
                    <a:pt x="505" y="9175"/>
                  </a:cubicBezTo>
                  <a:cubicBezTo>
                    <a:pt x="106" y="8732"/>
                    <a:pt x="0" y="8113"/>
                    <a:pt x="0" y="7523"/>
                  </a:cubicBezTo>
                  <a:cubicBezTo>
                    <a:pt x="0" y="6844"/>
                    <a:pt x="213" y="6254"/>
                    <a:pt x="612" y="5693"/>
                  </a:cubicBezTo>
                  <a:cubicBezTo>
                    <a:pt x="1303" y="4690"/>
                    <a:pt x="2208" y="4070"/>
                    <a:pt x="3245" y="3628"/>
                  </a:cubicBezTo>
                  <a:cubicBezTo>
                    <a:pt x="3511" y="3509"/>
                    <a:pt x="3804" y="3480"/>
                    <a:pt x="4097" y="3421"/>
                  </a:cubicBezTo>
                  <a:cubicBezTo>
                    <a:pt x="4336" y="3391"/>
                    <a:pt x="4575" y="3332"/>
                    <a:pt x="4788" y="3185"/>
                  </a:cubicBezTo>
                  <a:cubicBezTo>
                    <a:pt x="4895" y="3126"/>
                    <a:pt x="5028" y="3037"/>
                    <a:pt x="5134" y="3008"/>
                  </a:cubicBezTo>
                  <a:cubicBezTo>
                    <a:pt x="5959" y="2683"/>
                    <a:pt x="6757" y="2359"/>
                    <a:pt x="7581" y="2034"/>
                  </a:cubicBezTo>
                  <a:cubicBezTo>
                    <a:pt x="7608" y="2034"/>
                    <a:pt x="7634" y="2005"/>
                    <a:pt x="7688" y="2005"/>
                  </a:cubicBezTo>
                  <a:cubicBezTo>
                    <a:pt x="8433" y="1887"/>
                    <a:pt x="9071" y="1473"/>
                    <a:pt x="9789" y="1296"/>
                  </a:cubicBezTo>
                  <a:cubicBezTo>
                    <a:pt x="10773" y="1031"/>
                    <a:pt x="11651" y="470"/>
                    <a:pt x="12609" y="87"/>
                  </a:cubicBezTo>
                  <a:cubicBezTo>
                    <a:pt x="12981" y="-61"/>
                    <a:pt x="13221" y="-31"/>
                    <a:pt x="13433" y="264"/>
                  </a:cubicBezTo>
                  <a:cubicBezTo>
                    <a:pt x="13646" y="529"/>
                    <a:pt x="13593" y="883"/>
                    <a:pt x="13327" y="1031"/>
                  </a:cubicBezTo>
                  <a:cubicBezTo>
                    <a:pt x="13194" y="1119"/>
                    <a:pt x="13034" y="1178"/>
                    <a:pt x="12875" y="1208"/>
                  </a:cubicBezTo>
                  <a:cubicBezTo>
                    <a:pt x="12449" y="1267"/>
                    <a:pt x="12290" y="1680"/>
                    <a:pt x="12050" y="1975"/>
                  </a:cubicBezTo>
                  <a:cubicBezTo>
                    <a:pt x="11997" y="2034"/>
                    <a:pt x="11997" y="2182"/>
                    <a:pt x="12024" y="2300"/>
                  </a:cubicBezTo>
                  <a:cubicBezTo>
                    <a:pt x="12103" y="2654"/>
                    <a:pt x="12210" y="3008"/>
                    <a:pt x="12290" y="3332"/>
                  </a:cubicBezTo>
                  <a:cubicBezTo>
                    <a:pt x="12369" y="3746"/>
                    <a:pt x="12609" y="4041"/>
                    <a:pt x="12875" y="4336"/>
                  </a:cubicBezTo>
                  <a:cubicBezTo>
                    <a:pt x="13088" y="4572"/>
                    <a:pt x="13300" y="4660"/>
                    <a:pt x="13593" y="4542"/>
                  </a:cubicBezTo>
                  <a:cubicBezTo>
                    <a:pt x="13912" y="4424"/>
                    <a:pt x="14232" y="4454"/>
                    <a:pt x="14551" y="4454"/>
                  </a:cubicBezTo>
                  <a:cubicBezTo>
                    <a:pt x="15296" y="4454"/>
                    <a:pt x="15987" y="4188"/>
                    <a:pt x="16599" y="3687"/>
                  </a:cubicBezTo>
                  <a:cubicBezTo>
                    <a:pt x="16945" y="3391"/>
                    <a:pt x="17237" y="3391"/>
                    <a:pt x="17583" y="3657"/>
                  </a:cubicBezTo>
                  <a:cubicBezTo>
                    <a:pt x="17849" y="3864"/>
                    <a:pt x="17876" y="4129"/>
                    <a:pt x="17636" y="4365"/>
                  </a:cubicBezTo>
                  <a:cubicBezTo>
                    <a:pt x="17610" y="4395"/>
                    <a:pt x="17557" y="4454"/>
                    <a:pt x="17530" y="4454"/>
                  </a:cubicBezTo>
                  <a:cubicBezTo>
                    <a:pt x="17131" y="4690"/>
                    <a:pt x="17025" y="5044"/>
                    <a:pt x="17078" y="5487"/>
                  </a:cubicBezTo>
                  <a:cubicBezTo>
                    <a:pt x="17104" y="5782"/>
                    <a:pt x="17158" y="6106"/>
                    <a:pt x="17264" y="6372"/>
                  </a:cubicBezTo>
                  <a:cubicBezTo>
                    <a:pt x="17503" y="6962"/>
                    <a:pt x="17823" y="7523"/>
                    <a:pt x="18301" y="7906"/>
                  </a:cubicBezTo>
                  <a:cubicBezTo>
                    <a:pt x="18567" y="8113"/>
                    <a:pt x="18834" y="8201"/>
                    <a:pt x="19179" y="8024"/>
                  </a:cubicBezTo>
                  <a:cubicBezTo>
                    <a:pt x="19312" y="7936"/>
                    <a:pt x="19499" y="7906"/>
                    <a:pt x="19658" y="7877"/>
                  </a:cubicBezTo>
                  <a:cubicBezTo>
                    <a:pt x="19871" y="7847"/>
                    <a:pt x="20084" y="7906"/>
                    <a:pt x="20243" y="8083"/>
                  </a:cubicBezTo>
                  <a:cubicBezTo>
                    <a:pt x="20483" y="8319"/>
                    <a:pt x="20509" y="8821"/>
                    <a:pt x="20084" y="8909"/>
                  </a:cubicBezTo>
                  <a:cubicBezTo>
                    <a:pt x="19791" y="8969"/>
                    <a:pt x="19552" y="9146"/>
                    <a:pt x="19286" y="9323"/>
                  </a:cubicBezTo>
                  <a:cubicBezTo>
                    <a:pt x="19153" y="9411"/>
                    <a:pt x="19073" y="9529"/>
                    <a:pt x="19073" y="9706"/>
                  </a:cubicBezTo>
                  <a:cubicBezTo>
                    <a:pt x="19073" y="9765"/>
                    <a:pt x="19073" y="9854"/>
                    <a:pt x="19073" y="9913"/>
                  </a:cubicBezTo>
                  <a:cubicBezTo>
                    <a:pt x="18834" y="10798"/>
                    <a:pt x="19153" y="11536"/>
                    <a:pt x="19499" y="12303"/>
                  </a:cubicBezTo>
                  <a:cubicBezTo>
                    <a:pt x="19552" y="12391"/>
                    <a:pt x="19605" y="12480"/>
                    <a:pt x="19658" y="12569"/>
                  </a:cubicBezTo>
                  <a:cubicBezTo>
                    <a:pt x="19765" y="12716"/>
                    <a:pt x="19898" y="12746"/>
                    <a:pt x="20057" y="12716"/>
                  </a:cubicBezTo>
                  <a:cubicBezTo>
                    <a:pt x="20243" y="12657"/>
                    <a:pt x="20430" y="12598"/>
                    <a:pt x="20616" y="12569"/>
                  </a:cubicBezTo>
                  <a:cubicBezTo>
                    <a:pt x="20935" y="12480"/>
                    <a:pt x="21201" y="12598"/>
                    <a:pt x="21414" y="12864"/>
                  </a:cubicBezTo>
                  <a:cubicBezTo>
                    <a:pt x="21573" y="13041"/>
                    <a:pt x="21600" y="13247"/>
                    <a:pt x="21440" y="13454"/>
                  </a:cubicBezTo>
                  <a:cubicBezTo>
                    <a:pt x="21307" y="13601"/>
                    <a:pt x="21148" y="13749"/>
                    <a:pt x="20988" y="13867"/>
                  </a:cubicBezTo>
                  <a:cubicBezTo>
                    <a:pt x="20696" y="14044"/>
                    <a:pt x="20376" y="14191"/>
                    <a:pt x="20057" y="14369"/>
                  </a:cubicBezTo>
                  <a:cubicBezTo>
                    <a:pt x="19632" y="14575"/>
                    <a:pt x="19233" y="14782"/>
                    <a:pt x="18807" y="15018"/>
                  </a:cubicBezTo>
                  <a:cubicBezTo>
                    <a:pt x="18142" y="15372"/>
                    <a:pt x="17477" y="15696"/>
                    <a:pt x="16812" y="16050"/>
                  </a:cubicBezTo>
                  <a:cubicBezTo>
                    <a:pt x="16413" y="16257"/>
                    <a:pt x="16014" y="16493"/>
                    <a:pt x="15641" y="16700"/>
                  </a:cubicBezTo>
                  <a:cubicBezTo>
                    <a:pt x="14604" y="17319"/>
                    <a:pt x="13540" y="17939"/>
                    <a:pt x="12476" y="18529"/>
                  </a:cubicBezTo>
                  <a:cubicBezTo>
                    <a:pt x="11704" y="18942"/>
                    <a:pt x="10880" y="19267"/>
                    <a:pt x="10135" y="19739"/>
                  </a:cubicBezTo>
                  <a:cubicBezTo>
                    <a:pt x="10108" y="19768"/>
                    <a:pt x="10082" y="19768"/>
                    <a:pt x="10055" y="19798"/>
                  </a:cubicBezTo>
                  <a:cubicBezTo>
                    <a:pt x="9656" y="20182"/>
                    <a:pt x="9151" y="20300"/>
                    <a:pt x="8699" y="20506"/>
                  </a:cubicBezTo>
                  <a:cubicBezTo>
                    <a:pt x="8512" y="20565"/>
                    <a:pt x="8353" y="20713"/>
                    <a:pt x="8193" y="20801"/>
                  </a:cubicBezTo>
                  <a:cubicBezTo>
                    <a:pt x="7448" y="21185"/>
                    <a:pt x="6703" y="21421"/>
                    <a:pt x="5905" y="21539"/>
                  </a:cubicBezTo>
                  <a:close/>
                  <a:moveTo>
                    <a:pt x="5320" y="17319"/>
                  </a:moveTo>
                  <a:cubicBezTo>
                    <a:pt x="5347" y="17762"/>
                    <a:pt x="5400" y="18234"/>
                    <a:pt x="5746" y="18559"/>
                  </a:cubicBezTo>
                  <a:cubicBezTo>
                    <a:pt x="5959" y="18765"/>
                    <a:pt x="6171" y="18942"/>
                    <a:pt x="6411" y="19119"/>
                  </a:cubicBezTo>
                  <a:cubicBezTo>
                    <a:pt x="6677" y="19326"/>
                    <a:pt x="6943" y="19503"/>
                    <a:pt x="7262" y="19503"/>
                  </a:cubicBezTo>
                  <a:cubicBezTo>
                    <a:pt x="7927" y="19503"/>
                    <a:pt x="8566" y="19355"/>
                    <a:pt x="9124" y="18972"/>
                  </a:cubicBezTo>
                  <a:cubicBezTo>
                    <a:pt x="9470" y="18706"/>
                    <a:pt x="9869" y="18500"/>
                    <a:pt x="10241" y="18323"/>
                  </a:cubicBezTo>
                  <a:cubicBezTo>
                    <a:pt x="10614" y="18146"/>
                    <a:pt x="10986" y="17939"/>
                    <a:pt x="11359" y="17732"/>
                  </a:cubicBezTo>
                  <a:cubicBezTo>
                    <a:pt x="11571" y="17614"/>
                    <a:pt x="11811" y="17526"/>
                    <a:pt x="12024" y="17408"/>
                  </a:cubicBezTo>
                  <a:cubicBezTo>
                    <a:pt x="12582" y="17113"/>
                    <a:pt x="13141" y="16818"/>
                    <a:pt x="13673" y="16493"/>
                  </a:cubicBezTo>
                  <a:cubicBezTo>
                    <a:pt x="14471" y="16021"/>
                    <a:pt x="15216" y="15490"/>
                    <a:pt x="16067" y="15136"/>
                  </a:cubicBezTo>
                  <a:cubicBezTo>
                    <a:pt x="16200" y="15077"/>
                    <a:pt x="16306" y="15018"/>
                    <a:pt x="16413" y="14959"/>
                  </a:cubicBezTo>
                  <a:cubicBezTo>
                    <a:pt x="16998" y="14634"/>
                    <a:pt x="17583" y="14339"/>
                    <a:pt x="18168" y="14014"/>
                  </a:cubicBezTo>
                  <a:cubicBezTo>
                    <a:pt x="18328" y="13926"/>
                    <a:pt x="18514" y="13808"/>
                    <a:pt x="18674" y="13719"/>
                  </a:cubicBezTo>
                  <a:cubicBezTo>
                    <a:pt x="18488" y="13542"/>
                    <a:pt x="18275" y="13660"/>
                    <a:pt x="18089" y="13660"/>
                  </a:cubicBezTo>
                  <a:cubicBezTo>
                    <a:pt x="18035" y="13660"/>
                    <a:pt x="17982" y="13660"/>
                    <a:pt x="17956" y="13690"/>
                  </a:cubicBezTo>
                  <a:cubicBezTo>
                    <a:pt x="17397" y="13926"/>
                    <a:pt x="16812" y="14014"/>
                    <a:pt x="16306" y="14369"/>
                  </a:cubicBezTo>
                  <a:cubicBezTo>
                    <a:pt x="16200" y="14457"/>
                    <a:pt x="16067" y="14516"/>
                    <a:pt x="15961" y="14546"/>
                  </a:cubicBezTo>
                  <a:cubicBezTo>
                    <a:pt x="15801" y="14575"/>
                    <a:pt x="15615" y="14575"/>
                    <a:pt x="15429" y="14575"/>
                  </a:cubicBezTo>
                  <a:cubicBezTo>
                    <a:pt x="15349" y="14575"/>
                    <a:pt x="15296" y="14457"/>
                    <a:pt x="15349" y="14369"/>
                  </a:cubicBezTo>
                  <a:cubicBezTo>
                    <a:pt x="15402" y="14280"/>
                    <a:pt x="15455" y="14221"/>
                    <a:pt x="15508" y="14162"/>
                  </a:cubicBezTo>
                  <a:cubicBezTo>
                    <a:pt x="15961" y="13749"/>
                    <a:pt x="16466" y="13424"/>
                    <a:pt x="16998" y="13129"/>
                  </a:cubicBezTo>
                  <a:cubicBezTo>
                    <a:pt x="17264" y="12982"/>
                    <a:pt x="17530" y="12805"/>
                    <a:pt x="17796" y="12598"/>
                  </a:cubicBezTo>
                  <a:cubicBezTo>
                    <a:pt x="17876" y="12539"/>
                    <a:pt x="17929" y="12480"/>
                    <a:pt x="17956" y="12421"/>
                  </a:cubicBezTo>
                  <a:cubicBezTo>
                    <a:pt x="17982" y="12362"/>
                    <a:pt x="17982" y="12273"/>
                    <a:pt x="17956" y="12214"/>
                  </a:cubicBezTo>
                  <a:cubicBezTo>
                    <a:pt x="17929" y="12155"/>
                    <a:pt x="17849" y="12155"/>
                    <a:pt x="17796" y="12126"/>
                  </a:cubicBezTo>
                  <a:cubicBezTo>
                    <a:pt x="17743" y="12126"/>
                    <a:pt x="17690" y="12155"/>
                    <a:pt x="17663" y="12155"/>
                  </a:cubicBezTo>
                  <a:cubicBezTo>
                    <a:pt x="16998" y="12509"/>
                    <a:pt x="16333" y="12834"/>
                    <a:pt x="15695" y="13218"/>
                  </a:cubicBezTo>
                  <a:cubicBezTo>
                    <a:pt x="14817" y="13719"/>
                    <a:pt x="13992" y="14250"/>
                    <a:pt x="13114" y="14782"/>
                  </a:cubicBezTo>
                  <a:cubicBezTo>
                    <a:pt x="12343" y="15224"/>
                    <a:pt x="11571" y="15667"/>
                    <a:pt x="10800" y="16080"/>
                  </a:cubicBezTo>
                  <a:cubicBezTo>
                    <a:pt x="10534" y="16228"/>
                    <a:pt x="10241" y="16405"/>
                    <a:pt x="9975" y="16523"/>
                  </a:cubicBezTo>
                  <a:cubicBezTo>
                    <a:pt x="9896" y="16582"/>
                    <a:pt x="9789" y="16611"/>
                    <a:pt x="9709" y="16611"/>
                  </a:cubicBezTo>
                  <a:cubicBezTo>
                    <a:pt x="9630" y="16611"/>
                    <a:pt x="9523" y="16552"/>
                    <a:pt x="9470" y="16493"/>
                  </a:cubicBezTo>
                  <a:cubicBezTo>
                    <a:pt x="9443" y="16464"/>
                    <a:pt x="9470" y="16316"/>
                    <a:pt x="9523" y="16257"/>
                  </a:cubicBezTo>
                  <a:cubicBezTo>
                    <a:pt x="9630" y="16109"/>
                    <a:pt x="9736" y="15962"/>
                    <a:pt x="9869" y="15873"/>
                  </a:cubicBezTo>
                  <a:cubicBezTo>
                    <a:pt x="10614" y="15372"/>
                    <a:pt x="11332" y="14841"/>
                    <a:pt x="12077" y="14369"/>
                  </a:cubicBezTo>
                  <a:cubicBezTo>
                    <a:pt x="12529" y="14073"/>
                    <a:pt x="13008" y="13867"/>
                    <a:pt x="13487" y="13572"/>
                  </a:cubicBezTo>
                  <a:cubicBezTo>
                    <a:pt x="13939" y="13306"/>
                    <a:pt x="14391" y="13011"/>
                    <a:pt x="14870" y="12746"/>
                  </a:cubicBezTo>
                  <a:cubicBezTo>
                    <a:pt x="15296" y="12480"/>
                    <a:pt x="15721" y="12244"/>
                    <a:pt x="16147" y="11949"/>
                  </a:cubicBezTo>
                  <a:cubicBezTo>
                    <a:pt x="16386" y="11801"/>
                    <a:pt x="16599" y="11595"/>
                    <a:pt x="16838" y="11447"/>
                  </a:cubicBezTo>
                  <a:cubicBezTo>
                    <a:pt x="17078" y="11270"/>
                    <a:pt x="17344" y="11123"/>
                    <a:pt x="17583" y="10946"/>
                  </a:cubicBezTo>
                  <a:cubicBezTo>
                    <a:pt x="17823" y="10798"/>
                    <a:pt x="17982" y="10562"/>
                    <a:pt x="17982" y="10237"/>
                  </a:cubicBezTo>
                  <a:cubicBezTo>
                    <a:pt x="17982" y="10090"/>
                    <a:pt x="17876" y="10001"/>
                    <a:pt x="17769" y="10060"/>
                  </a:cubicBezTo>
                  <a:cubicBezTo>
                    <a:pt x="17690" y="10090"/>
                    <a:pt x="17610" y="10149"/>
                    <a:pt x="17557" y="10178"/>
                  </a:cubicBezTo>
                  <a:cubicBezTo>
                    <a:pt x="16918" y="10503"/>
                    <a:pt x="16280" y="10798"/>
                    <a:pt x="15641" y="11123"/>
                  </a:cubicBezTo>
                  <a:cubicBezTo>
                    <a:pt x="15189" y="11359"/>
                    <a:pt x="14737" y="11565"/>
                    <a:pt x="14311" y="11801"/>
                  </a:cubicBezTo>
                  <a:cubicBezTo>
                    <a:pt x="13566" y="12185"/>
                    <a:pt x="12848" y="12628"/>
                    <a:pt x="12130" y="13011"/>
                  </a:cubicBezTo>
                  <a:cubicBezTo>
                    <a:pt x="11704" y="13247"/>
                    <a:pt x="11252" y="13424"/>
                    <a:pt x="10827" y="13601"/>
                  </a:cubicBezTo>
                  <a:cubicBezTo>
                    <a:pt x="10534" y="13719"/>
                    <a:pt x="10215" y="13837"/>
                    <a:pt x="9922" y="13985"/>
                  </a:cubicBezTo>
                  <a:cubicBezTo>
                    <a:pt x="9816" y="14014"/>
                    <a:pt x="9709" y="14073"/>
                    <a:pt x="9603" y="14132"/>
                  </a:cubicBezTo>
                  <a:cubicBezTo>
                    <a:pt x="9363" y="14250"/>
                    <a:pt x="9124" y="14369"/>
                    <a:pt x="8885" y="14487"/>
                  </a:cubicBezTo>
                  <a:cubicBezTo>
                    <a:pt x="8698" y="14575"/>
                    <a:pt x="8512" y="14634"/>
                    <a:pt x="8326" y="14723"/>
                  </a:cubicBezTo>
                  <a:cubicBezTo>
                    <a:pt x="7688" y="15047"/>
                    <a:pt x="7076" y="15401"/>
                    <a:pt x="6437" y="15726"/>
                  </a:cubicBezTo>
                  <a:cubicBezTo>
                    <a:pt x="6278" y="15814"/>
                    <a:pt x="6118" y="15932"/>
                    <a:pt x="6038" y="16109"/>
                  </a:cubicBezTo>
                  <a:cubicBezTo>
                    <a:pt x="5932" y="16316"/>
                    <a:pt x="5799" y="16523"/>
                    <a:pt x="5639" y="16729"/>
                  </a:cubicBezTo>
                  <a:cubicBezTo>
                    <a:pt x="5400" y="16847"/>
                    <a:pt x="5294" y="17054"/>
                    <a:pt x="5320" y="17319"/>
                  </a:cubicBezTo>
                  <a:close/>
                  <a:moveTo>
                    <a:pt x="9310" y="12805"/>
                  </a:moveTo>
                  <a:cubicBezTo>
                    <a:pt x="9763" y="12657"/>
                    <a:pt x="10295" y="12539"/>
                    <a:pt x="10773" y="12303"/>
                  </a:cubicBezTo>
                  <a:cubicBezTo>
                    <a:pt x="11518" y="11978"/>
                    <a:pt x="12236" y="11565"/>
                    <a:pt x="12928" y="11152"/>
                  </a:cubicBezTo>
                  <a:cubicBezTo>
                    <a:pt x="13566" y="10798"/>
                    <a:pt x="14258" y="10562"/>
                    <a:pt x="14843" y="10090"/>
                  </a:cubicBezTo>
                  <a:cubicBezTo>
                    <a:pt x="15003" y="9972"/>
                    <a:pt x="15189" y="9883"/>
                    <a:pt x="15375" y="9795"/>
                  </a:cubicBezTo>
                  <a:cubicBezTo>
                    <a:pt x="15828" y="9588"/>
                    <a:pt x="16280" y="9382"/>
                    <a:pt x="16732" y="9175"/>
                  </a:cubicBezTo>
                  <a:cubicBezTo>
                    <a:pt x="16892" y="9087"/>
                    <a:pt x="17051" y="8969"/>
                    <a:pt x="17184" y="8850"/>
                  </a:cubicBezTo>
                  <a:cubicBezTo>
                    <a:pt x="17317" y="8703"/>
                    <a:pt x="17291" y="8526"/>
                    <a:pt x="17131" y="8378"/>
                  </a:cubicBezTo>
                  <a:cubicBezTo>
                    <a:pt x="16971" y="8231"/>
                    <a:pt x="16759" y="8201"/>
                    <a:pt x="16572" y="8290"/>
                  </a:cubicBezTo>
                  <a:cubicBezTo>
                    <a:pt x="16147" y="8467"/>
                    <a:pt x="15721" y="8614"/>
                    <a:pt x="15296" y="8791"/>
                  </a:cubicBezTo>
                  <a:cubicBezTo>
                    <a:pt x="14923" y="8939"/>
                    <a:pt x="14524" y="9116"/>
                    <a:pt x="14152" y="9264"/>
                  </a:cubicBezTo>
                  <a:cubicBezTo>
                    <a:pt x="14019" y="9323"/>
                    <a:pt x="13859" y="9323"/>
                    <a:pt x="13726" y="9352"/>
                  </a:cubicBezTo>
                  <a:cubicBezTo>
                    <a:pt x="13646" y="9352"/>
                    <a:pt x="13540" y="9293"/>
                    <a:pt x="13460" y="9264"/>
                  </a:cubicBezTo>
                  <a:cubicBezTo>
                    <a:pt x="13513" y="9175"/>
                    <a:pt x="13540" y="9057"/>
                    <a:pt x="13620" y="9028"/>
                  </a:cubicBezTo>
                  <a:cubicBezTo>
                    <a:pt x="13753" y="8909"/>
                    <a:pt x="13912" y="8821"/>
                    <a:pt x="14072" y="8732"/>
                  </a:cubicBezTo>
                  <a:cubicBezTo>
                    <a:pt x="14737" y="8378"/>
                    <a:pt x="15375" y="8024"/>
                    <a:pt x="16040" y="7670"/>
                  </a:cubicBezTo>
                  <a:cubicBezTo>
                    <a:pt x="16094" y="7641"/>
                    <a:pt x="16147" y="7611"/>
                    <a:pt x="16227" y="7582"/>
                  </a:cubicBezTo>
                  <a:cubicBezTo>
                    <a:pt x="16466" y="7434"/>
                    <a:pt x="16546" y="7257"/>
                    <a:pt x="16493" y="7080"/>
                  </a:cubicBezTo>
                  <a:cubicBezTo>
                    <a:pt x="16439" y="6903"/>
                    <a:pt x="16227" y="6814"/>
                    <a:pt x="15987" y="6903"/>
                  </a:cubicBezTo>
                  <a:cubicBezTo>
                    <a:pt x="15721" y="6991"/>
                    <a:pt x="15455" y="7109"/>
                    <a:pt x="15216" y="7198"/>
                  </a:cubicBezTo>
                  <a:cubicBezTo>
                    <a:pt x="15030" y="7287"/>
                    <a:pt x="14843" y="7405"/>
                    <a:pt x="14631" y="7464"/>
                  </a:cubicBezTo>
                  <a:cubicBezTo>
                    <a:pt x="14205" y="7582"/>
                    <a:pt x="13779" y="7700"/>
                    <a:pt x="13354" y="7818"/>
                  </a:cubicBezTo>
                  <a:cubicBezTo>
                    <a:pt x="13034" y="7906"/>
                    <a:pt x="12768" y="8024"/>
                    <a:pt x="12502" y="8231"/>
                  </a:cubicBezTo>
                  <a:cubicBezTo>
                    <a:pt x="12263" y="8408"/>
                    <a:pt x="12050" y="8585"/>
                    <a:pt x="11811" y="8732"/>
                  </a:cubicBezTo>
                  <a:cubicBezTo>
                    <a:pt x="11678" y="8821"/>
                    <a:pt x="11545" y="8850"/>
                    <a:pt x="11412" y="8880"/>
                  </a:cubicBezTo>
                  <a:cubicBezTo>
                    <a:pt x="11252" y="8909"/>
                    <a:pt x="11172" y="8732"/>
                    <a:pt x="11252" y="8585"/>
                  </a:cubicBezTo>
                  <a:cubicBezTo>
                    <a:pt x="11305" y="8496"/>
                    <a:pt x="11332" y="8408"/>
                    <a:pt x="11412" y="8378"/>
                  </a:cubicBezTo>
                  <a:cubicBezTo>
                    <a:pt x="11625" y="8231"/>
                    <a:pt x="11864" y="8083"/>
                    <a:pt x="12103" y="7965"/>
                  </a:cubicBezTo>
                  <a:cubicBezTo>
                    <a:pt x="12369" y="7818"/>
                    <a:pt x="12635" y="7700"/>
                    <a:pt x="12901" y="7552"/>
                  </a:cubicBezTo>
                  <a:cubicBezTo>
                    <a:pt x="13566" y="7198"/>
                    <a:pt x="14178" y="6726"/>
                    <a:pt x="14870" y="6460"/>
                  </a:cubicBezTo>
                  <a:cubicBezTo>
                    <a:pt x="15216" y="6313"/>
                    <a:pt x="15562" y="6106"/>
                    <a:pt x="15881" y="5929"/>
                  </a:cubicBezTo>
                  <a:cubicBezTo>
                    <a:pt x="16067" y="5811"/>
                    <a:pt x="16147" y="5634"/>
                    <a:pt x="16067" y="5487"/>
                  </a:cubicBezTo>
                  <a:cubicBezTo>
                    <a:pt x="16014" y="5339"/>
                    <a:pt x="15854" y="5250"/>
                    <a:pt x="15641" y="5280"/>
                  </a:cubicBezTo>
                  <a:cubicBezTo>
                    <a:pt x="15588" y="5280"/>
                    <a:pt x="15535" y="5309"/>
                    <a:pt x="15508" y="5339"/>
                  </a:cubicBezTo>
                  <a:cubicBezTo>
                    <a:pt x="15216" y="5516"/>
                    <a:pt x="14897" y="5634"/>
                    <a:pt x="14657" y="5841"/>
                  </a:cubicBezTo>
                  <a:cubicBezTo>
                    <a:pt x="14232" y="6195"/>
                    <a:pt x="13779" y="6342"/>
                    <a:pt x="13247" y="6313"/>
                  </a:cubicBezTo>
                  <a:cubicBezTo>
                    <a:pt x="12768" y="6283"/>
                    <a:pt x="12316" y="6431"/>
                    <a:pt x="11891" y="6696"/>
                  </a:cubicBezTo>
                  <a:cubicBezTo>
                    <a:pt x="11784" y="6755"/>
                    <a:pt x="11678" y="6814"/>
                    <a:pt x="11571" y="6844"/>
                  </a:cubicBezTo>
                  <a:cubicBezTo>
                    <a:pt x="11199" y="6991"/>
                    <a:pt x="10800" y="7139"/>
                    <a:pt x="10428" y="7316"/>
                  </a:cubicBezTo>
                  <a:cubicBezTo>
                    <a:pt x="9922" y="7523"/>
                    <a:pt x="9417" y="7729"/>
                    <a:pt x="8911" y="7965"/>
                  </a:cubicBezTo>
                  <a:cubicBezTo>
                    <a:pt x="8433" y="8172"/>
                    <a:pt x="7954" y="8408"/>
                    <a:pt x="7475" y="8644"/>
                  </a:cubicBezTo>
                  <a:cubicBezTo>
                    <a:pt x="7368" y="8703"/>
                    <a:pt x="7262" y="8821"/>
                    <a:pt x="7182" y="8909"/>
                  </a:cubicBezTo>
                  <a:cubicBezTo>
                    <a:pt x="7076" y="9057"/>
                    <a:pt x="6969" y="9234"/>
                    <a:pt x="6863" y="9382"/>
                  </a:cubicBezTo>
                  <a:cubicBezTo>
                    <a:pt x="6677" y="9647"/>
                    <a:pt x="6624" y="9913"/>
                    <a:pt x="6757" y="10237"/>
                  </a:cubicBezTo>
                  <a:cubicBezTo>
                    <a:pt x="7049" y="11005"/>
                    <a:pt x="7448" y="11713"/>
                    <a:pt x="8033" y="12244"/>
                  </a:cubicBezTo>
                  <a:cubicBezTo>
                    <a:pt x="8353" y="12569"/>
                    <a:pt x="8778" y="12716"/>
                    <a:pt x="9310" y="12805"/>
                  </a:cubicBezTo>
                  <a:close/>
                  <a:moveTo>
                    <a:pt x="2766" y="6549"/>
                  </a:moveTo>
                  <a:cubicBezTo>
                    <a:pt x="2793" y="6726"/>
                    <a:pt x="2820" y="7021"/>
                    <a:pt x="2873" y="7287"/>
                  </a:cubicBezTo>
                  <a:cubicBezTo>
                    <a:pt x="2899" y="7523"/>
                    <a:pt x="2926" y="7759"/>
                    <a:pt x="3006" y="7965"/>
                  </a:cubicBezTo>
                  <a:cubicBezTo>
                    <a:pt x="3192" y="8644"/>
                    <a:pt x="3671" y="8880"/>
                    <a:pt x="4283" y="8644"/>
                  </a:cubicBezTo>
                  <a:cubicBezTo>
                    <a:pt x="5028" y="8349"/>
                    <a:pt x="5719" y="7936"/>
                    <a:pt x="6464" y="7700"/>
                  </a:cubicBezTo>
                  <a:cubicBezTo>
                    <a:pt x="6863" y="7582"/>
                    <a:pt x="7209" y="7346"/>
                    <a:pt x="7581" y="7169"/>
                  </a:cubicBezTo>
                  <a:cubicBezTo>
                    <a:pt x="8778" y="6637"/>
                    <a:pt x="9975" y="6136"/>
                    <a:pt x="11172" y="5605"/>
                  </a:cubicBezTo>
                  <a:cubicBezTo>
                    <a:pt x="11412" y="5487"/>
                    <a:pt x="11651" y="5398"/>
                    <a:pt x="11891" y="5280"/>
                  </a:cubicBezTo>
                  <a:cubicBezTo>
                    <a:pt x="12077" y="5191"/>
                    <a:pt x="12103" y="5044"/>
                    <a:pt x="11997" y="4837"/>
                  </a:cubicBezTo>
                  <a:cubicBezTo>
                    <a:pt x="11811" y="4483"/>
                    <a:pt x="11625" y="4395"/>
                    <a:pt x="11252" y="4542"/>
                  </a:cubicBezTo>
                  <a:cubicBezTo>
                    <a:pt x="10986" y="4660"/>
                    <a:pt x="10720" y="4778"/>
                    <a:pt x="10428" y="4896"/>
                  </a:cubicBezTo>
                  <a:cubicBezTo>
                    <a:pt x="10241" y="4955"/>
                    <a:pt x="10055" y="5014"/>
                    <a:pt x="9869" y="5014"/>
                  </a:cubicBezTo>
                  <a:cubicBezTo>
                    <a:pt x="9789" y="5014"/>
                    <a:pt x="9656" y="4955"/>
                    <a:pt x="9630" y="4867"/>
                  </a:cubicBezTo>
                  <a:cubicBezTo>
                    <a:pt x="9603" y="4778"/>
                    <a:pt x="9630" y="4631"/>
                    <a:pt x="9683" y="4572"/>
                  </a:cubicBezTo>
                  <a:cubicBezTo>
                    <a:pt x="9763" y="4454"/>
                    <a:pt x="9896" y="4336"/>
                    <a:pt x="10029" y="4277"/>
                  </a:cubicBezTo>
                  <a:cubicBezTo>
                    <a:pt x="10321" y="4100"/>
                    <a:pt x="10614" y="3952"/>
                    <a:pt x="10906" y="3805"/>
                  </a:cubicBezTo>
                  <a:cubicBezTo>
                    <a:pt x="10933" y="3775"/>
                    <a:pt x="10960" y="3716"/>
                    <a:pt x="10960" y="3687"/>
                  </a:cubicBezTo>
                  <a:cubicBezTo>
                    <a:pt x="10960" y="3657"/>
                    <a:pt x="10880" y="3598"/>
                    <a:pt x="10853" y="3628"/>
                  </a:cubicBezTo>
                  <a:cubicBezTo>
                    <a:pt x="10614" y="3716"/>
                    <a:pt x="10348" y="3775"/>
                    <a:pt x="10108" y="3893"/>
                  </a:cubicBezTo>
                  <a:cubicBezTo>
                    <a:pt x="9683" y="4100"/>
                    <a:pt x="9284" y="4365"/>
                    <a:pt x="8858" y="4513"/>
                  </a:cubicBezTo>
                  <a:cubicBezTo>
                    <a:pt x="7927" y="4808"/>
                    <a:pt x="7049" y="5250"/>
                    <a:pt x="6198" y="5723"/>
                  </a:cubicBezTo>
                  <a:cubicBezTo>
                    <a:pt x="6012" y="5811"/>
                    <a:pt x="5799" y="5841"/>
                    <a:pt x="5586" y="5900"/>
                  </a:cubicBezTo>
                  <a:cubicBezTo>
                    <a:pt x="5560" y="5900"/>
                    <a:pt x="5480" y="5870"/>
                    <a:pt x="5453" y="5841"/>
                  </a:cubicBezTo>
                  <a:cubicBezTo>
                    <a:pt x="5427" y="5811"/>
                    <a:pt x="5453" y="5723"/>
                    <a:pt x="5453" y="5693"/>
                  </a:cubicBezTo>
                  <a:cubicBezTo>
                    <a:pt x="5693" y="5339"/>
                    <a:pt x="5932" y="4955"/>
                    <a:pt x="6331" y="4778"/>
                  </a:cubicBezTo>
                  <a:cubicBezTo>
                    <a:pt x="6890" y="4513"/>
                    <a:pt x="7448" y="4218"/>
                    <a:pt x="8034" y="3952"/>
                  </a:cubicBezTo>
                  <a:cubicBezTo>
                    <a:pt x="8911" y="3539"/>
                    <a:pt x="9816" y="3155"/>
                    <a:pt x="10720" y="2742"/>
                  </a:cubicBezTo>
                  <a:cubicBezTo>
                    <a:pt x="10747" y="2742"/>
                    <a:pt x="10800" y="2713"/>
                    <a:pt x="10800" y="2713"/>
                  </a:cubicBezTo>
                  <a:cubicBezTo>
                    <a:pt x="10880" y="2595"/>
                    <a:pt x="10986" y="2506"/>
                    <a:pt x="11013" y="2388"/>
                  </a:cubicBezTo>
                  <a:cubicBezTo>
                    <a:pt x="11066" y="2182"/>
                    <a:pt x="10960" y="2034"/>
                    <a:pt x="10773" y="2034"/>
                  </a:cubicBezTo>
                  <a:cubicBezTo>
                    <a:pt x="10667" y="2034"/>
                    <a:pt x="10534" y="2064"/>
                    <a:pt x="10454" y="2123"/>
                  </a:cubicBezTo>
                  <a:cubicBezTo>
                    <a:pt x="9310" y="2595"/>
                    <a:pt x="8140" y="3037"/>
                    <a:pt x="7023" y="3539"/>
                  </a:cubicBezTo>
                  <a:cubicBezTo>
                    <a:pt x="6225" y="3893"/>
                    <a:pt x="5400" y="4188"/>
                    <a:pt x="4575" y="4483"/>
                  </a:cubicBezTo>
                  <a:cubicBezTo>
                    <a:pt x="4043" y="4690"/>
                    <a:pt x="3565" y="4926"/>
                    <a:pt x="3192" y="5428"/>
                  </a:cubicBezTo>
                  <a:cubicBezTo>
                    <a:pt x="2926" y="5664"/>
                    <a:pt x="2766" y="6018"/>
                    <a:pt x="2766" y="6549"/>
                  </a:cubicBezTo>
                  <a:close/>
                  <a:moveTo>
                    <a:pt x="5214" y="10769"/>
                  </a:moveTo>
                  <a:cubicBezTo>
                    <a:pt x="5161" y="11300"/>
                    <a:pt x="5373" y="11801"/>
                    <a:pt x="5506" y="12303"/>
                  </a:cubicBezTo>
                  <a:cubicBezTo>
                    <a:pt x="5533" y="12391"/>
                    <a:pt x="5613" y="12480"/>
                    <a:pt x="5666" y="12569"/>
                  </a:cubicBezTo>
                  <a:cubicBezTo>
                    <a:pt x="6012" y="13129"/>
                    <a:pt x="6570" y="13306"/>
                    <a:pt x="7129" y="13424"/>
                  </a:cubicBezTo>
                  <a:cubicBezTo>
                    <a:pt x="7262" y="13454"/>
                    <a:pt x="7448" y="13483"/>
                    <a:pt x="7501" y="13277"/>
                  </a:cubicBezTo>
                  <a:cubicBezTo>
                    <a:pt x="7555" y="13100"/>
                    <a:pt x="7395" y="13041"/>
                    <a:pt x="7315" y="12923"/>
                  </a:cubicBezTo>
                  <a:cubicBezTo>
                    <a:pt x="6836" y="12362"/>
                    <a:pt x="6384" y="11742"/>
                    <a:pt x="6038" y="11064"/>
                  </a:cubicBezTo>
                  <a:cubicBezTo>
                    <a:pt x="5905" y="10828"/>
                    <a:pt x="5852" y="10532"/>
                    <a:pt x="5746" y="10267"/>
                  </a:cubicBezTo>
                  <a:cubicBezTo>
                    <a:pt x="5693" y="10119"/>
                    <a:pt x="5693" y="9942"/>
                    <a:pt x="5639" y="9795"/>
                  </a:cubicBezTo>
                  <a:cubicBezTo>
                    <a:pt x="5639" y="9736"/>
                    <a:pt x="5586" y="9677"/>
                    <a:pt x="5533" y="9677"/>
                  </a:cubicBezTo>
                  <a:cubicBezTo>
                    <a:pt x="5480" y="9677"/>
                    <a:pt x="5400" y="9706"/>
                    <a:pt x="5373" y="9765"/>
                  </a:cubicBezTo>
                  <a:cubicBezTo>
                    <a:pt x="5240" y="10090"/>
                    <a:pt x="5187" y="10414"/>
                    <a:pt x="5214" y="10769"/>
                  </a:cubicBezTo>
                  <a:close/>
                  <a:moveTo>
                    <a:pt x="3910" y="18529"/>
                  </a:moveTo>
                  <a:cubicBezTo>
                    <a:pt x="3910" y="18529"/>
                    <a:pt x="3937" y="18529"/>
                    <a:pt x="3937" y="18529"/>
                  </a:cubicBezTo>
                  <a:cubicBezTo>
                    <a:pt x="3937" y="18736"/>
                    <a:pt x="3964" y="18913"/>
                    <a:pt x="3964" y="19119"/>
                  </a:cubicBezTo>
                  <a:cubicBezTo>
                    <a:pt x="4017" y="19769"/>
                    <a:pt x="4389" y="20182"/>
                    <a:pt x="4948" y="20270"/>
                  </a:cubicBezTo>
                  <a:cubicBezTo>
                    <a:pt x="5134" y="20300"/>
                    <a:pt x="5347" y="20359"/>
                    <a:pt x="5533" y="20359"/>
                  </a:cubicBezTo>
                  <a:cubicBezTo>
                    <a:pt x="5746" y="20359"/>
                    <a:pt x="5959" y="20329"/>
                    <a:pt x="6145" y="20270"/>
                  </a:cubicBezTo>
                  <a:cubicBezTo>
                    <a:pt x="6251" y="20241"/>
                    <a:pt x="6278" y="20152"/>
                    <a:pt x="6198" y="20064"/>
                  </a:cubicBezTo>
                  <a:cubicBezTo>
                    <a:pt x="6118" y="19975"/>
                    <a:pt x="6038" y="19916"/>
                    <a:pt x="5959" y="19857"/>
                  </a:cubicBezTo>
                  <a:cubicBezTo>
                    <a:pt x="5214" y="19296"/>
                    <a:pt x="4575" y="18618"/>
                    <a:pt x="4283" y="17614"/>
                  </a:cubicBezTo>
                  <a:cubicBezTo>
                    <a:pt x="4256" y="17555"/>
                    <a:pt x="4203" y="17526"/>
                    <a:pt x="4150" y="17496"/>
                  </a:cubicBezTo>
                  <a:cubicBezTo>
                    <a:pt x="4123" y="17496"/>
                    <a:pt x="4070" y="17555"/>
                    <a:pt x="4043" y="17585"/>
                  </a:cubicBezTo>
                  <a:cubicBezTo>
                    <a:pt x="3990" y="17939"/>
                    <a:pt x="3937" y="18234"/>
                    <a:pt x="3910" y="18529"/>
                  </a:cubicBezTo>
                  <a:close/>
                  <a:moveTo>
                    <a:pt x="1011" y="7641"/>
                  </a:moveTo>
                  <a:cubicBezTo>
                    <a:pt x="1011" y="8024"/>
                    <a:pt x="1037" y="8260"/>
                    <a:pt x="1224" y="8467"/>
                  </a:cubicBezTo>
                  <a:cubicBezTo>
                    <a:pt x="1383" y="8644"/>
                    <a:pt x="1569" y="8791"/>
                    <a:pt x="1756" y="8939"/>
                  </a:cubicBezTo>
                  <a:cubicBezTo>
                    <a:pt x="1915" y="9057"/>
                    <a:pt x="2128" y="9087"/>
                    <a:pt x="2155" y="8998"/>
                  </a:cubicBezTo>
                  <a:cubicBezTo>
                    <a:pt x="2181" y="8880"/>
                    <a:pt x="2155" y="8703"/>
                    <a:pt x="2128" y="8585"/>
                  </a:cubicBezTo>
                  <a:cubicBezTo>
                    <a:pt x="1968" y="8142"/>
                    <a:pt x="1862" y="7700"/>
                    <a:pt x="1835" y="7228"/>
                  </a:cubicBezTo>
                  <a:cubicBezTo>
                    <a:pt x="1835" y="7021"/>
                    <a:pt x="1809" y="6785"/>
                    <a:pt x="1756" y="6578"/>
                  </a:cubicBezTo>
                  <a:cubicBezTo>
                    <a:pt x="1729" y="6401"/>
                    <a:pt x="1543" y="6372"/>
                    <a:pt x="1463" y="6519"/>
                  </a:cubicBezTo>
                  <a:cubicBezTo>
                    <a:pt x="1197" y="6873"/>
                    <a:pt x="1011" y="7287"/>
                    <a:pt x="1011" y="764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2383521F-1AB4-AB44-AD8B-082414A16EE4}"/>
                </a:ext>
              </a:extLst>
            </p:cNvPr>
            <p:cNvSpPr/>
            <p:nvPr/>
          </p:nvSpPr>
          <p:spPr>
            <a:xfrm>
              <a:off x="7073900" y="2247899"/>
              <a:ext cx="38447" cy="2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0814" extrusionOk="0">
                  <a:moveTo>
                    <a:pt x="2977" y="20814"/>
                  </a:moveTo>
                  <a:cubicBezTo>
                    <a:pt x="2280" y="19734"/>
                    <a:pt x="190" y="18654"/>
                    <a:pt x="190" y="16494"/>
                  </a:cubicBezTo>
                  <a:cubicBezTo>
                    <a:pt x="-507" y="14334"/>
                    <a:pt x="886" y="11094"/>
                    <a:pt x="1583" y="10014"/>
                  </a:cubicBezTo>
                  <a:cubicBezTo>
                    <a:pt x="5764" y="5694"/>
                    <a:pt x="10641" y="2454"/>
                    <a:pt x="15519" y="294"/>
                  </a:cubicBezTo>
                  <a:cubicBezTo>
                    <a:pt x="16912" y="-786"/>
                    <a:pt x="19003" y="1374"/>
                    <a:pt x="21093" y="2454"/>
                  </a:cubicBezTo>
                  <a:cubicBezTo>
                    <a:pt x="20396" y="4614"/>
                    <a:pt x="21093" y="7854"/>
                    <a:pt x="19699" y="10014"/>
                  </a:cubicBezTo>
                  <a:cubicBezTo>
                    <a:pt x="16215" y="16494"/>
                    <a:pt x="9945" y="20814"/>
                    <a:pt x="2977" y="2081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7300B3-7FCE-2A49-BD05-0BF50F47D586}"/>
              </a:ext>
            </a:extLst>
          </p:cNvPr>
          <p:cNvGrpSpPr/>
          <p:nvPr userDrawn="1"/>
        </p:nvGrpSpPr>
        <p:grpSpPr>
          <a:xfrm>
            <a:off x="1703300" y="1591487"/>
            <a:ext cx="790122" cy="847458"/>
            <a:chOff x="6896099" y="4051299"/>
            <a:chExt cx="827852" cy="887926"/>
          </a:xfrm>
          <a:solidFill>
            <a:schemeClr val="accent1"/>
          </a:solidFill>
        </p:grpSpPr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1021934A-3149-BA42-B51E-F81B374DCF3A}"/>
                </a:ext>
              </a:extLst>
            </p:cNvPr>
            <p:cNvSpPr/>
            <p:nvPr/>
          </p:nvSpPr>
          <p:spPr>
            <a:xfrm>
              <a:off x="6896099" y="4051299"/>
              <a:ext cx="827852" cy="88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74" extrusionOk="0">
                  <a:moveTo>
                    <a:pt x="8115" y="21574"/>
                  </a:moveTo>
                  <a:cubicBezTo>
                    <a:pt x="7357" y="21512"/>
                    <a:pt x="6631" y="21451"/>
                    <a:pt x="5873" y="21389"/>
                  </a:cubicBezTo>
                  <a:cubicBezTo>
                    <a:pt x="5708" y="21389"/>
                    <a:pt x="5543" y="21327"/>
                    <a:pt x="5411" y="21296"/>
                  </a:cubicBezTo>
                  <a:cubicBezTo>
                    <a:pt x="5114" y="21235"/>
                    <a:pt x="4950" y="21080"/>
                    <a:pt x="4950" y="20772"/>
                  </a:cubicBezTo>
                  <a:cubicBezTo>
                    <a:pt x="4950" y="20556"/>
                    <a:pt x="4950" y="20309"/>
                    <a:pt x="4917" y="20093"/>
                  </a:cubicBezTo>
                  <a:cubicBezTo>
                    <a:pt x="4884" y="19599"/>
                    <a:pt x="4785" y="19507"/>
                    <a:pt x="4290" y="19476"/>
                  </a:cubicBezTo>
                  <a:cubicBezTo>
                    <a:pt x="4158" y="19476"/>
                    <a:pt x="4059" y="19476"/>
                    <a:pt x="3927" y="19476"/>
                  </a:cubicBezTo>
                  <a:cubicBezTo>
                    <a:pt x="3532" y="19476"/>
                    <a:pt x="3169" y="19352"/>
                    <a:pt x="2806" y="19198"/>
                  </a:cubicBezTo>
                  <a:cubicBezTo>
                    <a:pt x="2344" y="19013"/>
                    <a:pt x="2179" y="18704"/>
                    <a:pt x="2245" y="18241"/>
                  </a:cubicBezTo>
                  <a:cubicBezTo>
                    <a:pt x="2278" y="17995"/>
                    <a:pt x="2278" y="17717"/>
                    <a:pt x="2278" y="17439"/>
                  </a:cubicBezTo>
                  <a:cubicBezTo>
                    <a:pt x="2278" y="17069"/>
                    <a:pt x="2245" y="17038"/>
                    <a:pt x="1850" y="16945"/>
                  </a:cubicBezTo>
                  <a:cubicBezTo>
                    <a:pt x="1619" y="16884"/>
                    <a:pt x="1355" y="16884"/>
                    <a:pt x="1124" y="16822"/>
                  </a:cubicBezTo>
                  <a:cubicBezTo>
                    <a:pt x="860" y="16760"/>
                    <a:pt x="630" y="16668"/>
                    <a:pt x="399" y="16544"/>
                  </a:cubicBezTo>
                  <a:cubicBezTo>
                    <a:pt x="-96" y="16267"/>
                    <a:pt x="-63" y="15958"/>
                    <a:pt x="135" y="15649"/>
                  </a:cubicBezTo>
                  <a:cubicBezTo>
                    <a:pt x="333" y="15372"/>
                    <a:pt x="465" y="15063"/>
                    <a:pt x="630" y="14724"/>
                  </a:cubicBezTo>
                  <a:cubicBezTo>
                    <a:pt x="1289" y="13397"/>
                    <a:pt x="1586" y="11947"/>
                    <a:pt x="1883" y="10527"/>
                  </a:cubicBezTo>
                  <a:cubicBezTo>
                    <a:pt x="1949" y="10188"/>
                    <a:pt x="2048" y="9817"/>
                    <a:pt x="2146" y="9478"/>
                  </a:cubicBezTo>
                  <a:cubicBezTo>
                    <a:pt x="2146" y="9447"/>
                    <a:pt x="2179" y="9416"/>
                    <a:pt x="2179" y="9355"/>
                  </a:cubicBezTo>
                  <a:cubicBezTo>
                    <a:pt x="2278" y="8367"/>
                    <a:pt x="2311" y="7349"/>
                    <a:pt x="2047" y="6361"/>
                  </a:cubicBezTo>
                  <a:cubicBezTo>
                    <a:pt x="1982" y="6115"/>
                    <a:pt x="1850" y="5899"/>
                    <a:pt x="1718" y="5683"/>
                  </a:cubicBezTo>
                  <a:cubicBezTo>
                    <a:pt x="1520" y="5312"/>
                    <a:pt x="1520" y="5127"/>
                    <a:pt x="1949" y="4942"/>
                  </a:cubicBezTo>
                  <a:cubicBezTo>
                    <a:pt x="2311" y="4788"/>
                    <a:pt x="2443" y="4541"/>
                    <a:pt x="2509" y="4201"/>
                  </a:cubicBezTo>
                  <a:cubicBezTo>
                    <a:pt x="2542" y="3985"/>
                    <a:pt x="2641" y="3769"/>
                    <a:pt x="2740" y="3553"/>
                  </a:cubicBezTo>
                  <a:cubicBezTo>
                    <a:pt x="3037" y="2998"/>
                    <a:pt x="3466" y="2813"/>
                    <a:pt x="4224" y="2967"/>
                  </a:cubicBezTo>
                  <a:cubicBezTo>
                    <a:pt x="4356" y="2998"/>
                    <a:pt x="4455" y="3060"/>
                    <a:pt x="4554" y="3091"/>
                  </a:cubicBezTo>
                  <a:cubicBezTo>
                    <a:pt x="4752" y="3152"/>
                    <a:pt x="4917" y="3121"/>
                    <a:pt x="5048" y="2967"/>
                  </a:cubicBezTo>
                  <a:cubicBezTo>
                    <a:pt x="5180" y="2844"/>
                    <a:pt x="5279" y="2720"/>
                    <a:pt x="5411" y="2597"/>
                  </a:cubicBezTo>
                  <a:cubicBezTo>
                    <a:pt x="5840" y="2165"/>
                    <a:pt x="6368" y="1949"/>
                    <a:pt x="6994" y="2165"/>
                  </a:cubicBezTo>
                  <a:cubicBezTo>
                    <a:pt x="7093" y="2196"/>
                    <a:pt x="7192" y="2227"/>
                    <a:pt x="7291" y="2227"/>
                  </a:cubicBezTo>
                  <a:cubicBezTo>
                    <a:pt x="7456" y="2257"/>
                    <a:pt x="7588" y="2257"/>
                    <a:pt x="7654" y="2103"/>
                  </a:cubicBezTo>
                  <a:cubicBezTo>
                    <a:pt x="7983" y="1579"/>
                    <a:pt x="8577" y="1455"/>
                    <a:pt x="9105" y="1239"/>
                  </a:cubicBezTo>
                  <a:cubicBezTo>
                    <a:pt x="9368" y="1147"/>
                    <a:pt x="9632" y="1208"/>
                    <a:pt x="9863" y="1301"/>
                  </a:cubicBezTo>
                  <a:cubicBezTo>
                    <a:pt x="10094" y="1393"/>
                    <a:pt x="10292" y="1332"/>
                    <a:pt x="10457" y="1177"/>
                  </a:cubicBezTo>
                  <a:cubicBezTo>
                    <a:pt x="10556" y="1054"/>
                    <a:pt x="10688" y="961"/>
                    <a:pt x="10786" y="838"/>
                  </a:cubicBezTo>
                  <a:cubicBezTo>
                    <a:pt x="11281" y="437"/>
                    <a:pt x="11842" y="221"/>
                    <a:pt x="12501" y="529"/>
                  </a:cubicBezTo>
                  <a:cubicBezTo>
                    <a:pt x="12798" y="684"/>
                    <a:pt x="13029" y="653"/>
                    <a:pt x="13260" y="437"/>
                  </a:cubicBezTo>
                  <a:cubicBezTo>
                    <a:pt x="13655" y="67"/>
                    <a:pt x="14216" y="97"/>
                    <a:pt x="14744" y="5"/>
                  </a:cubicBezTo>
                  <a:cubicBezTo>
                    <a:pt x="14942" y="-26"/>
                    <a:pt x="15073" y="97"/>
                    <a:pt x="15172" y="283"/>
                  </a:cubicBezTo>
                  <a:cubicBezTo>
                    <a:pt x="15337" y="591"/>
                    <a:pt x="15502" y="900"/>
                    <a:pt x="15634" y="1208"/>
                  </a:cubicBezTo>
                  <a:cubicBezTo>
                    <a:pt x="15733" y="1424"/>
                    <a:pt x="15865" y="1548"/>
                    <a:pt x="16129" y="1579"/>
                  </a:cubicBezTo>
                  <a:cubicBezTo>
                    <a:pt x="16491" y="1609"/>
                    <a:pt x="16788" y="1795"/>
                    <a:pt x="16953" y="2072"/>
                  </a:cubicBezTo>
                  <a:cubicBezTo>
                    <a:pt x="17283" y="2659"/>
                    <a:pt x="17745" y="3121"/>
                    <a:pt x="18140" y="3646"/>
                  </a:cubicBezTo>
                  <a:cubicBezTo>
                    <a:pt x="18371" y="3924"/>
                    <a:pt x="18470" y="4232"/>
                    <a:pt x="18602" y="4541"/>
                  </a:cubicBezTo>
                  <a:cubicBezTo>
                    <a:pt x="18866" y="5220"/>
                    <a:pt x="19196" y="5899"/>
                    <a:pt x="19525" y="6577"/>
                  </a:cubicBezTo>
                  <a:cubicBezTo>
                    <a:pt x="19657" y="6886"/>
                    <a:pt x="19756" y="7164"/>
                    <a:pt x="19822" y="7503"/>
                  </a:cubicBezTo>
                  <a:cubicBezTo>
                    <a:pt x="20020" y="8521"/>
                    <a:pt x="20284" y="9509"/>
                    <a:pt x="20515" y="10496"/>
                  </a:cubicBezTo>
                  <a:cubicBezTo>
                    <a:pt x="20581" y="10743"/>
                    <a:pt x="20647" y="11021"/>
                    <a:pt x="20680" y="11268"/>
                  </a:cubicBezTo>
                  <a:cubicBezTo>
                    <a:pt x="20811" y="11885"/>
                    <a:pt x="20910" y="12533"/>
                    <a:pt x="21075" y="13150"/>
                  </a:cubicBezTo>
                  <a:cubicBezTo>
                    <a:pt x="21306" y="13952"/>
                    <a:pt x="21306" y="14755"/>
                    <a:pt x="21471" y="15557"/>
                  </a:cubicBezTo>
                  <a:cubicBezTo>
                    <a:pt x="21504" y="15649"/>
                    <a:pt x="21504" y="15742"/>
                    <a:pt x="21471" y="15835"/>
                  </a:cubicBezTo>
                  <a:cubicBezTo>
                    <a:pt x="21339" y="16668"/>
                    <a:pt x="21405" y="17532"/>
                    <a:pt x="21438" y="18396"/>
                  </a:cubicBezTo>
                  <a:cubicBezTo>
                    <a:pt x="21438" y="18859"/>
                    <a:pt x="21306" y="19075"/>
                    <a:pt x="20844" y="19198"/>
                  </a:cubicBezTo>
                  <a:cubicBezTo>
                    <a:pt x="20185" y="19383"/>
                    <a:pt x="19525" y="19537"/>
                    <a:pt x="18866" y="19692"/>
                  </a:cubicBezTo>
                  <a:cubicBezTo>
                    <a:pt x="18305" y="19815"/>
                    <a:pt x="17712" y="19908"/>
                    <a:pt x="17151" y="20031"/>
                  </a:cubicBezTo>
                  <a:cubicBezTo>
                    <a:pt x="14975" y="20494"/>
                    <a:pt x="12765" y="20895"/>
                    <a:pt x="10556" y="21235"/>
                  </a:cubicBezTo>
                  <a:cubicBezTo>
                    <a:pt x="9764" y="21481"/>
                    <a:pt x="8940" y="21543"/>
                    <a:pt x="8115" y="21574"/>
                  </a:cubicBezTo>
                  <a:close/>
                  <a:moveTo>
                    <a:pt x="6994" y="20556"/>
                  </a:moveTo>
                  <a:cubicBezTo>
                    <a:pt x="6994" y="20556"/>
                    <a:pt x="6994" y="20556"/>
                    <a:pt x="6994" y="20556"/>
                  </a:cubicBezTo>
                  <a:cubicBezTo>
                    <a:pt x="7786" y="20525"/>
                    <a:pt x="8610" y="20494"/>
                    <a:pt x="9401" y="20371"/>
                  </a:cubicBezTo>
                  <a:cubicBezTo>
                    <a:pt x="10655" y="20185"/>
                    <a:pt x="11941" y="20062"/>
                    <a:pt x="13161" y="19753"/>
                  </a:cubicBezTo>
                  <a:cubicBezTo>
                    <a:pt x="13326" y="19692"/>
                    <a:pt x="13524" y="19692"/>
                    <a:pt x="13688" y="19661"/>
                  </a:cubicBezTo>
                  <a:cubicBezTo>
                    <a:pt x="14216" y="19568"/>
                    <a:pt x="14711" y="19476"/>
                    <a:pt x="15238" y="19352"/>
                  </a:cubicBezTo>
                  <a:cubicBezTo>
                    <a:pt x="15931" y="19229"/>
                    <a:pt x="16623" y="19075"/>
                    <a:pt x="17316" y="18920"/>
                  </a:cubicBezTo>
                  <a:cubicBezTo>
                    <a:pt x="18074" y="18766"/>
                    <a:pt x="18866" y="18612"/>
                    <a:pt x="19591" y="18303"/>
                  </a:cubicBezTo>
                  <a:cubicBezTo>
                    <a:pt x="20053" y="18118"/>
                    <a:pt x="20251" y="17840"/>
                    <a:pt x="20218" y="17377"/>
                  </a:cubicBezTo>
                  <a:cubicBezTo>
                    <a:pt x="20218" y="17100"/>
                    <a:pt x="20185" y="16791"/>
                    <a:pt x="20251" y="16513"/>
                  </a:cubicBezTo>
                  <a:cubicBezTo>
                    <a:pt x="20383" y="15619"/>
                    <a:pt x="20251" y="14724"/>
                    <a:pt x="20020" y="13860"/>
                  </a:cubicBezTo>
                  <a:cubicBezTo>
                    <a:pt x="19921" y="13489"/>
                    <a:pt x="19822" y="13119"/>
                    <a:pt x="19888" y="12749"/>
                  </a:cubicBezTo>
                  <a:cubicBezTo>
                    <a:pt x="19921" y="12625"/>
                    <a:pt x="19855" y="12502"/>
                    <a:pt x="19822" y="12348"/>
                  </a:cubicBezTo>
                  <a:cubicBezTo>
                    <a:pt x="19624" y="11700"/>
                    <a:pt x="19426" y="11052"/>
                    <a:pt x="19229" y="10373"/>
                  </a:cubicBezTo>
                  <a:cubicBezTo>
                    <a:pt x="19097" y="9910"/>
                    <a:pt x="18998" y="9416"/>
                    <a:pt x="18899" y="8923"/>
                  </a:cubicBezTo>
                  <a:cubicBezTo>
                    <a:pt x="18734" y="8028"/>
                    <a:pt x="18569" y="7164"/>
                    <a:pt x="18173" y="6361"/>
                  </a:cubicBezTo>
                  <a:cubicBezTo>
                    <a:pt x="17975" y="5960"/>
                    <a:pt x="17712" y="5559"/>
                    <a:pt x="17547" y="5127"/>
                  </a:cubicBezTo>
                  <a:cubicBezTo>
                    <a:pt x="17349" y="4633"/>
                    <a:pt x="17085" y="4201"/>
                    <a:pt x="16788" y="3769"/>
                  </a:cubicBezTo>
                  <a:cubicBezTo>
                    <a:pt x="16393" y="3121"/>
                    <a:pt x="16096" y="2998"/>
                    <a:pt x="15271" y="3091"/>
                  </a:cubicBezTo>
                  <a:cubicBezTo>
                    <a:pt x="15139" y="3121"/>
                    <a:pt x="15041" y="3152"/>
                    <a:pt x="14909" y="3152"/>
                  </a:cubicBezTo>
                  <a:cubicBezTo>
                    <a:pt x="14513" y="3245"/>
                    <a:pt x="14117" y="3307"/>
                    <a:pt x="13721" y="3399"/>
                  </a:cubicBezTo>
                  <a:cubicBezTo>
                    <a:pt x="13260" y="3492"/>
                    <a:pt x="12798" y="3584"/>
                    <a:pt x="12369" y="3677"/>
                  </a:cubicBezTo>
                  <a:cubicBezTo>
                    <a:pt x="11281" y="3924"/>
                    <a:pt x="10160" y="4201"/>
                    <a:pt x="9072" y="4448"/>
                  </a:cubicBezTo>
                  <a:cubicBezTo>
                    <a:pt x="8676" y="4541"/>
                    <a:pt x="8280" y="4664"/>
                    <a:pt x="7917" y="4757"/>
                  </a:cubicBezTo>
                  <a:cubicBezTo>
                    <a:pt x="7258" y="4942"/>
                    <a:pt x="6598" y="5127"/>
                    <a:pt x="5939" y="5281"/>
                  </a:cubicBezTo>
                  <a:cubicBezTo>
                    <a:pt x="5411" y="5405"/>
                    <a:pt x="4884" y="5467"/>
                    <a:pt x="4323" y="5559"/>
                  </a:cubicBezTo>
                  <a:cubicBezTo>
                    <a:pt x="3993" y="5621"/>
                    <a:pt x="3696" y="5713"/>
                    <a:pt x="3400" y="5775"/>
                  </a:cubicBezTo>
                  <a:cubicBezTo>
                    <a:pt x="3169" y="5837"/>
                    <a:pt x="3103" y="5960"/>
                    <a:pt x="3202" y="6176"/>
                  </a:cubicBezTo>
                  <a:cubicBezTo>
                    <a:pt x="3235" y="6238"/>
                    <a:pt x="3268" y="6269"/>
                    <a:pt x="3301" y="6331"/>
                  </a:cubicBezTo>
                  <a:cubicBezTo>
                    <a:pt x="3927" y="7565"/>
                    <a:pt x="4422" y="8830"/>
                    <a:pt x="4719" y="10188"/>
                  </a:cubicBezTo>
                  <a:cubicBezTo>
                    <a:pt x="4785" y="10465"/>
                    <a:pt x="4884" y="10743"/>
                    <a:pt x="4950" y="11021"/>
                  </a:cubicBezTo>
                  <a:cubicBezTo>
                    <a:pt x="5147" y="11823"/>
                    <a:pt x="5378" y="12625"/>
                    <a:pt x="5510" y="13459"/>
                  </a:cubicBezTo>
                  <a:cubicBezTo>
                    <a:pt x="5675" y="14569"/>
                    <a:pt x="5774" y="15680"/>
                    <a:pt x="5906" y="16791"/>
                  </a:cubicBezTo>
                  <a:cubicBezTo>
                    <a:pt x="6038" y="17809"/>
                    <a:pt x="6104" y="18828"/>
                    <a:pt x="6005" y="19846"/>
                  </a:cubicBezTo>
                  <a:cubicBezTo>
                    <a:pt x="6005" y="19969"/>
                    <a:pt x="6005" y="20062"/>
                    <a:pt x="6005" y="20185"/>
                  </a:cubicBezTo>
                  <a:cubicBezTo>
                    <a:pt x="6038" y="20401"/>
                    <a:pt x="6170" y="20525"/>
                    <a:pt x="6401" y="20525"/>
                  </a:cubicBezTo>
                  <a:cubicBezTo>
                    <a:pt x="6631" y="20587"/>
                    <a:pt x="6796" y="20556"/>
                    <a:pt x="6994" y="20556"/>
                  </a:cubicBezTo>
                  <a:close/>
                  <a:moveTo>
                    <a:pt x="4851" y="17779"/>
                  </a:moveTo>
                  <a:cubicBezTo>
                    <a:pt x="4818" y="17131"/>
                    <a:pt x="4785" y="16452"/>
                    <a:pt x="4719" y="15804"/>
                  </a:cubicBezTo>
                  <a:cubicBezTo>
                    <a:pt x="4686" y="15403"/>
                    <a:pt x="4620" y="15032"/>
                    <a:pt x="4554" y="14631"/>
                  </a:cubicBezTo>
                  <a:cubicBezTo>
                    <a:pt x="4488" y="14107"/>
                    <a:pt x="4389" y="13582"/>
                    <a:pt x="4290" y="13057"/>
                  </a:cubicBezTo>
                  <a:cubicBezTo>
                    <a:pt x="4290" y="12996"/>
                    <a:pt x="4257" y="12965"/>
                    <a:pt x="4224" y="12903"/>
                  </a:cubicBezTo>
                  <a:cubicBezTo>
                    <a:pt x="4224" y="12903"/>
                    <a:pt x="4191" y="12872"/>
                    <a:pt x="4191" y="12872"/>
                  </a:cubicBezTo>
                  <a:cubicBezTo>
                    <a:pt x="4158" y="12872"/>
                    <a:pt x="4092" y="12903"/>
                    <a:pt x="4092" y="12903"/>
                  </a:cubicBezTo>
                  <a:cubicBezTo>
                    <a:pt x="4059" y="13027"/>
                    <a:pt x="3993" y="13150"/>
                    <a:pt x="3993" y="13273"/>
                  </a:cubicBezTo>
                  <a:cubicBezTo>
                    <a:pt x="4026" y="13798"/>
                    <a:pt x="3894" y="14292"/>
                    <a:pt x="3795" y="14785"/>
                  </a:cubicBezTo>
                  <a:cubicBezTo>
                    <a:pt x="3762" y="14909"/>
                    <a:pt x="3762" y="15063"/>
                    <a:pt x="3762" y="15187"/>
                  </a:cubicBezTo>
                  <a:cubicBezTo>
                    <a:pt x="3795" y="15958"/>
                    <a:pt x="3696" y="16729"/>
                    <a:pt x="3565" y="17501"/>
                  </a:cubicBezTo>
                  <a:cubicBezTo>
                    <a:pt x="3499" y="17902"/>
                    <a:pt x="3532" y="18025"/>
                    <a:pt x="3960" y="18118"/>
                  </a:cubicBezTo>
                  <a:cubicBezTo>
                    <a:pt x="4092" y="18149"/>
                    <a:pt x="4224" y="18180"/>
                    <a:pt x="4389" y="18211"/>
                  </a:cubicBezTo>
                  <a:cubicBezTo>
                    <a:pt x="4719" y="18211"/>
                    <a:pt x="4851" y="18118"/>
                    <a:pt x="4851" y="17779"/>
                  </a:cubicBezTo>
                  <a:close/>
                  <a:moveTo>
                    <a:pt x="1586" y="15619"/>
                  </a:moveTo>
                  <a:cubicBezTo>
                    <a:pt x="1586" y="15958"/>
                    <a:pt x="1982" y="16297"/>
                    <a:pt x="2278" y="16297"/>
                  </a:cubicBezTo>
                  <a:cubicBezTo>
                    <a:pt x="2344" y="16297"/>
                    <a:pt x="2410" y="16267"/>
                    <a:pt x="2443" y="16236"/>
                  </a:cubicBezTo>
                  <a:cubicBezTo>
                    <a:pt x="2575" y="16081"/>
                    <a:pt x="2740" y="15896"/>
                    <a:pt x="2641" y="15680"/>
                  </a:cubicBezTo>
                  <a:cubicBezTo>
                    <a:pt x="2443" y="15248"/>
                    <a:pt x="2443" y="14847"/>
                    <a:pt x="2575" y="14415"/>
                  </a:cubicBezTo>
                  <a:cubicBezTo>
                    <a:pt x="2575" y="14384"/>
                    <a:pt x="2542" y="14261"/>
                    <a:pt x="2509" y="14261"/>
                  </a:cubicBezTo>
                  <a:cubicBezTo>
                    <a:pt x="2443" y="14261"/>
                    <a:pt x="2344" y="14261"/>
                    <a:pt x="2311" y="14323"/>
                  </a:cubicBezTo>
                  <a:cubicBezTo>
                    <a:pt x="2080" y="14600"/>
                    <a:pt x="1850" y="14909"/>
                    <a:pt x="1685" y="15217"/>
                  </a:cubicBezTo>
                  <a:cubicBezTo>
                    <a:pt x="1619" y="15341"/>
                    <a:pt x="1619" y="15526"/>
                    <a:pt x="1586" y="15619"/>
                  </a:cubicBezTo>
                  <a:close/>
                  <a:moveTo>
                    <a:pt x="11644" y="2535"/>
                  </a:moveTo>
                  <a:cubicBezTo>
                    <a:pt x="11743" y="2504"/>
                    <a:pt x="11974" y="2473"/>
                    <a:pt x="12171" y="2412"/>
                  </a:cubicBezTo>
                  <a:cubicBezTo>
                    <a:pt x="12369" y="2350"/>
                    <a:pt x="12435" y="2165"/>
                    <a:pt x="12336" y="1980"/>
                  </a:cubicBezTo>
                  <a:cubicBezTo>
                    <a:pt x="12204" y="1733"/>
                    <a:pt x="12040" y="1579"/>
                    <a:pt x="11743" y="1548"/>
                  </a:cubicBezTo>
                  <a:cubicBezTo>
                    <a:pt x="11446" y="1548"/>
                    <a:pt x="11248" y="1702"/>
                    <a:pt x="11116" y="1918"/>
                  </a:cubicBezTo>
                  <a:cubicBezTo>
                    <a:pt x="10918" y="2288"/>
                    <a:pt x="11083" y="2535"/>
                    <a:pt x="11644" y="2535"/>
                  </a:cubicBezTo>
                  <a:close/>
                  <a:moveTo>
                    <a:pt x="8676" y="3245"/>
                  </a:moveTo>
                  <a:cubicBezTo>
                    <a:pt x="8841" y="3183"/>
                    <a:pt x="9105" y="3152"/>
                    <a:pt x="9368" y="3029"/>
                  </a:cubicBezTo>
                  <a:cubicBezTo>
                    <a:pt x="9566" y="2967"/>
                    <a:pt x="9599" y="2782"/>
                    <a:pt x="9533" y="2597"/>
                  </a:cubicBezTo>
                  <a:cubicBezTo>
                    <a:pt x="9467" y="2443"/>
                    <a:pt x="9335" y="2350"/>
                    <a:pt x="9171" y="2381"/>
                  </a:cubicBezTo>
                  <a:cubicBezTo>
                    <a:pt x="8808" y="2443"/>
                    <a:pt x="8478" y="2597"/>
                    <a:pt x="8346" y="2967"/>
                  </a:cubicBezTo>
                  <a:cubicBezTo>
                    <a:pt x="8280" y="3152"/>
                    <a:pt x="8379" y="3276"/>
                    <a:pt x="8676" y="3245"/>
                  </a:cubicBezTo>
                  <a:close/>
                  <a:moveTo>
                    <a:pt x="14084" y="1980"/>
                  </a:moveTo>
                  <a:cubicBezTo>
                    <a:pt x="14282" y="1949"/>
                    <a:pt x="14414" y="1918"/>
                    <a:pt x="14546" y="1887"/>
                  </a:cubicBezTo>
                  <a:cubicBezTo>
                    <a:pt x="14777" y="1825"/>
                    <a:pt x="14843" y="1640"/>
                    <a:pt x="14744" y="1424"/>
                  </a:cubicBezTo>
                  <a:cubicBezTo>
                    <a:pt x="14645" y="1270"/>
                    <a:pt x="14513" y="1147"/>
                    <a:pt x="14348" y="1147"/>
                  </a:cubicBezTo>
                  <a:cubicBezTo>
                    <a:pt x="14117" y="1116"/>
                    <a:pt x="13952" y="1270"/>
                    <a:pt x="13886" y="1424"/>
                  </a:cubicBezTo>
                  <a:cubicBezTo>
                    <a:pt x="13820" y="1517"/>
                    <a:pt x="13787" y="1702"/>
                    <a:pt x="13820" y="1795"/>
                  </a:cubicBezTo>
                  <a:cubicBezTo>
                    <a:pt x="13820" y="1887"/>
                    <a:pt x="13985" y="1918"/>
                    <a:pt x="14084" y="1980"/>
                  </a:cubicBezTo>
                  <a:close/>
                  <a:moveTo>
                    <a:pt x="6829" y="3523"/>
                  </a:moveTo>
                  <a:cubicBezTo>
                    <a:pt x="6796" y="3492"/>
                    <a:pt x="6763" y="3399"/>
                    <a:pt x="6697" y="3368"/>
                  </a:cubicBezTo>
                  <a:cubicBezTo>
                    <a:pt x="6400" y="3183"/>
                    <a:pt x="6005" y="3307"/>
                    <a:pt x="5774" y="3646"/>
                  </a:cubicBezTo>
                  <a:cubicBezTo>
                    <a:pt x="5741" y="3708"/>
                    <a:pt x="5708" y="3800"/>
                    <a:pt x="5741" y="3862"/>
                  </a:cubicBezTo>
                  <a:cubicBezTo>
                    <a:pt x="5807" y="3924"/>
                    <a:pt x="5906" y="3985"/>
                    <a:pt x="5972" y="3985"/>
                  </a:cubicBezTo>
                  <a:cubicBezTo>
                    <a:pt x="6236" y="3893"/>
                    <a:pt x="6466" y="3769"/>
                    <a:pt x="6730" y="3677"/>
                  </a:cubicBezTo>
                  <a:cubicBezTo>
                    <a:pt x="6796" y="3646"/>
                    <a:pt x="6796" y="3584"/>
                    <a:pt x="6829" y="352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11ED2B3D-2367-2444-8645-78E97BE99087}"/>
                </a:ext>
              </a:extLst>
            </p:cNvPr>
            <p:cNvSpPr/>
            <p:nvPr/>
          </p:nvSpPr>
          <p:spPr>
            <a:xfrm>
              <a:off x="7213600" y="4394199"/>
              <a:ext cx="250273" cy="39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110" extrusionOk="0">
                  <a:moveTo>
                    <a:pt x="12211" y="6"/>
                  </a:moveTo>
                  <a:cubicBezTo>
                    <a:pt x="13164" y="6"/>
                    <a:pt x="13905" y="344"/>
                    <a:pt x="14329" y="886"/>
                  </a:cubicBezTo>
                  <a:cubicBezTo>
                    <a:pt x="14646" y="1225"/>
                    <a:pt x="14752" y="1563"/>
                    <a:pt x="14858" y="1969"/>
                  </a:cubicBezTo>
                  <a:cubicBezTo>
                    <a:pt x="15493" y="3662"/>
                    <a:pt x="16023" y="5355"/>
                    <a:pt x="16552" y="7048"/>
                  </a:cubicBezTo>
                  <a:cubicBezTo>
                    <a:pt x="16658" y="7386"/>
                    <a:pt x="16764" y="7793"/>
                    <a:pt x="16976" y="8131"/>
                  </a:cubicBezTo>
                  <a:cubicBezTo>
                    <a:pt x="18246" y="10298"/>
                    <a:pt x="18987" y="12465"/>
                    <a:pt x="19305" y="14767"/>
                  </a:cubicBezTo>
                  <a:cubicBezTo>
                    <a:pt x="19411" y="15715"/>
                    <a:pt x="20046" y="16730"/>
                    <a:pt x="20364" y="17678"/>
                  </a:cubicBezTo>
                  <a:cubicBezTo>
                    <a:pt x="20470" y="17949"/>
                    <a:pt x="20576" y="18152"/>
                    <a:pt x="20682" y="18423"/>
                  </a:cubicBezTo>
                  <a:cubicBezTo>
                    <a:pt x="21211" y="19439"/>
                    <a:pt x="20576" y="20184"/>
                    <a:pt x="19093" y="20455"/>
                  </a:cubicBezTo>
                  <a:cubicBezTo>
                    <a:pt x="18564" y="20522"/>
                    <a:pt x="18140" y="20725"/>
                    <a:pt x="17717" y="20861"/>
                  </a:cubicBezTo>
                  <a:cubicBezTo>
                    <a:pt x="16023" y="21538"/>
                    <a:pt x="14435" y="20725"/>
                    <a:pt x="13905" y="19710"/>
                  </a:cubicBezTo>
                  <a:cubicBezTo>
                    <a:pt x="13587" y="18965"/>
                    <a:pt x="13270" y="18152"/>
                    <a:pt x="12952" y="17408"/>
                  </a:cubicBezTo>
                  <a:cubicBezTo>
                    <a:pt x="12529" y="16460"/>
                    <a:pt x="12105" y="15512"/>
                    <a:pt x="11787" y="14496"/>
                  </a:cubicBezTo>
                  <a:cubicBezTo>
                    <a:pt x="11470" y="13480"/>
                    <a:pt x="11152" y="12465"/>
                    <a:pt x="10940" y="11449"/>
                  </a:cubicBezTo>
                  <a:cubicBezTo>
                    <a:pt x="10835" y="11110"/>
                    <a:pt x="10835" y="10704"/>
                    <a:pt x="10623" y="10366"/>
                  </a:cubicBezTo>
                  <a:cubicBezTo>
                    <a:pt x="10305" y="9756"/>
                    <a:pt x="9564" y="9621"/>
                    <a:pt x="8823" y="10095"/>
                  </a:cubicBezTo>
                  <a:cubicBezTo>
                    <a:pt x="8399" y="10366"/>
                    <a:pt x="8082" y="10636"/>
                    <a:pt x="7658" y="10907"/>
                  </a:cubicBezTo>
                  <a:cubicBezTo>
                    <a:pt x="6917" y="11517"/>
                    <a:pt x="5964" y="11720"/>
                    <a:pt x="4693" y="11517"/>
                  </a:cubicBezTo>
                  <a:cubicBezTo>
                    <a:pt x="3423" y="11314"/>
                    <a:pt x="2258" y="11043"/>
                    <a:pt x="1199" y="10501"/>
                  </a:cubicBezTo>
                  <a:cubicBezTo>
                    <a:pt x="-177" y="9756"/>
                    <a:pt x="-389" y="8944"/>
                    <a:pt x="670" y="7996"/>
                  </a:cubicBezTo>
                  <a:cubicBezTo>
                    <a:pt x="1623" y="7048"/>
                    <a:pt x="2682" y="6167"/>
                    <a:pt x="3740" y="5220"/>
                  </a:cubicBezTo>
                  <a:cubicBezTo>
                    <a:pt x="5011" y="4001"/>
                    <a:pt x="6282" y="2714"/>
                    <a:pt x="7446" y="1428"/>
                  </a:cubicBezTo>
                  <a:cubicBezTo>
                    <a:pt x="8293" y="480"/>
                    <a:pt x="9458" y="-62"/>
                    <a:pt x="11152" y="6"/>
                  </a:cubicBezTo>
                  <a:cubicBezTo>
                    <a:pt x="11682" y="141"/>
                    <a:pt x="11893" y="73"/>
                    <a:pt x="12211" y="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0CFBEC75-31EC-6840-B8AB-6EAF56D2637C}"/>
                </a:ext>
              </a:extLst>
            </p:cNvPr>
            <p:cNvSpPr/>
            <p:nvPr/>
          </p:nvSpPr>
          <p:spPr>
            <a:xfrm>
              <a:off x="7086600" y="4317999"/>
              <a:ext cx="56000" cy="56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18543" extrusionOk="0">
                  <a:moveTo>
                    <a:pt x="21165" y="11060"/>
                  </a:moveTo>
                  <a:cubicBezTo>
                    <a:pt x="21165" y="16875"/>
                    <a:pt x="15405" y="20198"/>
                    <a:pt x="9165" y="17706"/>
                  </a:cubicBezTo>
                  <a:cubicBezTo>
                    <a:pt x="2925" y="15213"/>
                    <a:pt x="-435" y="10644"/>
                    <a:pt x="45" y="5244"/>
                  </a:cubicBezTo>
                  <a:cubicBezTo>
                    <a:pt x="45" y="2752"/>
                    <a:pt x="1965" y="1090"/>
                    <a:pt x="4365" y="260"/>
                  </a:cubicBezTo>
                  <a:cubicBezTo>
                    <a:pt x="11085" y="-1402"/>
                    <a:pt x="21165" y="5244"/>
                    <a:pt x="21165" y="1106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1423C9F3-DF6F-BC4E-9F82-03A3E967BD38}"/>
                </a:ext>
              </a:extLst>
            </p:cNvPr>
            <p:cNvSpPr/>
            <p:nvPr/>
          </p:nvSpPr>
          <p:spPr>
            <a:xfrm>
              <a:off x="7365999" y="4254500"/>
              <a:ext cx="58716" cy="5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2" h="20611" extrusionOk="0">
                  <a:moveTo>
                    <a:pt x="7361" y="31"/>
                  </a:moveTo>
                  <a:cubicBezTo>
                    <a:pt x="11249" y="31"/>
                    <a:pt x="19025" y="6643"/>
                    <a:pt x="19889" y="10610"/>
                  </a:cubicBezTo>
                  <a:cubicBezTo>
                    <a:pt x="20321" y="13696"/>
                    <a:pt x="19025" y="16341"/>
                    <a:pt x="16865" y="18545"/>
                  </a:cubicBezTo>
                  <a:cubicBezTo>
                    <a:pt x="14705" y="20749"/>
                    <a:pt x="12113" y="21190"/>
                    <a:pt x="9521" y="19867"/>
                  </a:cubicBezTo>
                  <a:cubicBezTo>
                    <a:pt x="4769" y="18104"/>
                    <a:pt x="2177" y="13696"/>
                    <a:pt x="449" y="9288"/>
                  </a:cubicBezTo>
                  <a:cubicBezTo>
                    <a:pt x="-1279" y="3998"/>
                    <a:pt x="2177" y="-410"/>
                    <a:pt x="7361" y="3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FCE38C0D-6015-1947-9339-F90DAD6DBD34}"/>
                </a:ext>
              </a:extLst>
            </p:cNvPr>
            <p:cNvSpPr/>
            <p:nvPr/>
          </p:nvSpPr>
          <p:spPr>
            <a:xfrm>
              <a:off x="7175500" y="4305299"/>
              <a:ext cx="56085" cy="5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8" h="20728" extrusionOk="0">
                  <a:moveTo>
                    <a:pt x="9373" y="20700"/>
                  </a:moveTo>
                  <a:cubicBezTo>
                    <a:pt x="8509" y="20231"/>
                    <a:pt x="5917" y="19292"/>
                    <a:pt x="4621" y="17413"/>
                  </a:cubicBezTo>
                  <a:cubicBezTo>
                    <a:pt x="2461" y="14596"/>
                    <a:pt x="1165" y="10840"/>
                    <a:pt x="301" y="7553"/>
                  </a:cubicBezTo>
                  <a:cubicBezTo>
                    <a:pt x="-995" y="3327"/>
                    <a:pt x="2029" y="-430"/>
                    <a:pt x="6781" y="40"/>
                  </a:cubicBezTo>
                  <a:cubicBezTo>
                    <a:pt x="12397" y="509"/>
                    <a:pt x="16285" y="3796"/>
                    <a:pt x="18445" y="8961"/>
                  </a:cubicBezTo>
                  <a:cubicBezTo>
                    <a:pt x="20605" y="15535"/>
                    <a:pt x="17149" y="21170"/>
                    <a:pt x="9373" y="207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7AE526A5-AD5A-7D40-B6A9-0DF06AA468D8}"/>
                </a:ext>
              </a:extLst>
            </p:cNvPr>
            <p:cNvSpPr/>
            <p:nvPr/>
          </p:nvSpPr>
          <p:spPr>
            <a:xfrm>
              <a:off x="7277099" y="4279899"/>
              <a:ext cx="54215" cy="57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18" h="20370" extrusionOk="0">
                  <a:moveTo>
                    <a:pt x="3445" y="21"/>
                  </a:moveTo>
                  <a:cubicBezTo>
                    <a:pt x="10339" y="-429"/>
                    <a:pt x="18611" y="6321"/>
                    <a:pt x="19531" y="11721"/>
                  </a:cubicBezTo>
                  <a:cubicBezTo>
                    <a:pt x="19990" y="14421"/>
                    <a:pt x="18611" y="16671"/>
                    <a:pt x="16313" y="18021"/>
                  </a:cubicBezTo>
                  <a:cubicBezTo>
                    <a:pt x="14016" y="19821"/>
                    <a:pt x="11718" y="21171"/>
                    <a:pt x="8501" y="19821"/>
                  </a:cubicBezTo>
                  <a:cubicBezTo>
                    <a:pt x="2067" y="17121"/>
                    <a:pt x="-1610" y="9921"/>
                    <a:pt x="688" y="3621"/>
                  </a:cubicBezTo>
                  <a:cubicBezTo>
                    <a:pt x="1148" y="2271"/>
                    <a:pt x="2986" y="921"/>
                    <a:pt x="3445" y="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AF93996B-88AF-7246-B097-8F4E2C343B8F}"/>
                </a:ext>
              </a:extLst>
            </p:cNvPr>
            <p:cNvSpPr/>
            <p:nvPr/>
          </p:nvSpPr>
          <p:spPr>
            <a:xfrm>
              <a:off x="7467599" y="4241800"/>
              <a:ext cx="49076" cy="5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0593" extrusionOk="0">
                  <a:moveTo>
                    <a:pt x="20358" y="12896"/>
                  </a:moveTo>
                  <a:cubicBezTo>
                    <a:pt x="19831" y="13925"/>
                    <a:pt x="19304" y="15982"/>
                    <a:pt x="18251" y="18039"/>
                  </a:cubicBezTo>
                  <a:cubicBezTo>
                    <a:pt x="16670" y="20611"/>
                    <a:pt x="14563" y="21125"/>
                    <a:pt x="11402" y="20096"/>
                  </a:cubicBezTo>
                  <a:cubicBezTo>
                    <a:pt x="5607" y="18039"/>
                    <a:pt x="2446" y="14439"/>
                    <a:pt x="338" y="8782"/>
                  </a:cubicBezTo>
                  <a:cubicBezTo>
                    <a:pt x="-1242" y="4154"/>
                    <a:pt x="2973" y="-475"/>
                    <a:pt x="7714" y="39"/>
                  </a:cubicBezTo>
                  <a:cubicBezTo>
                    <a:pt x="13509" y="39"/>
                    <a:pt x="20358" y="6725"/>
                    <a:pt x="20358" y="1289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31D7C34-74B9-E847-934D-231AFEAB78CB}"/>
              </a:ext>
            </a:extLst>
          </p:cNvPr>
          <p:cNvGrpSpPr/>
          <p:nvPr userDrawn="1"/>
        </p:nvGrpSpPr>
        <p:grpSpPr>
          <a:xfrm>
            <a:off x="768898" y="2973794"/>
            <a:ext cx="774375" cy="910412"/>
            <a:chOff x="761999" y="4076699"/>
            <a:chExt cx="811353" cy="953886"/>
          </a:xfrm>
          <a:solidFill>
            <a:schemeClr val="bg1"/>
          </a:solidFill>
        </p:grpSpPr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6C988DD9-DAB3-D348-8E46-62771395886E}"/>
                </a:ext>
              </a:extLst>
            </p:cNvPr>
            <p:cNvSpPr/>
            <p:nvPr/>
          </p:nvSpPr>
          <p:spPr>
            <a:xfrm>
              <a:off x="761999" y="4076699"/>
              <a:ext cx="811353" cy="95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74" extrusionOk="0">
                  <a:moveTo>
                    <a:pt x="4" y="12265"/>
                  </a:moveTo>
                  <a:cubicBezTo>
                    <a:pt x="-30" y="11346"/>
                    <a:pt x="172" y="10455"/>
                    <a:pt x="440" y="9565"/>
                  </a:cubicBezTo>
                  <a:cubicBezTo>
                    <a:pt x="709" y="8703"/>
                    <a:pt x="1011" y="7870"/>
                    <a:pt x="1414" y="7066"/>
                  </a:cubicBezTo>
                  <a:cubicBezTo>
                    <a:pt x="1650" y="6549"/>
                    <a:pt x="1986" y="6089"/>
                    <a:pt x="2321" y="5630"/>
                  </a:cubicBezTo>
                  <a:cubicBezTo>
                    <a:pt x="2691" y="5113"/>
                    <a:pt x="3061" y="4624"/>
                    <a:pt x="3497" y="4136"/>
                  </a:cubicBezTo>
                  <a:cubicBezTo>
                    <a:pt x="3732" y="3849"/>
                    <a:pt x="4001" y="3590"/>
                    <a:pt x="4303" y="3361"/>
                  </a:cubicBezTo>
                  <a:cubicBezTo>
                    <a:pt x="4942" y="2872"/>
                    <a:pt x="5580" y="2355"/>
                    <a:pt x="6252" y="1924"/>
                  </a:cubicBezTo>
                  <a:cubicBezTo>
                    <a:pt x="7461" y="1120"/>
                    <a:pt x="8805" y="574"/>
                    <a:pt x="10249" y="201"/>
                  </a:cubicBezTo>
                  <a:cubicBezTo>
                    <a:pt x="10619" y="115"/>
                    <a:pt x="11022" y="115"/>
                    <a:pt x="11425" y="57"/>
                  </a:cubicBezTo>
                  <a:cubicBezTo>
                    <a:pt x="11761" y="29"/>
                    <a:pt x="12097" y="0"/>
                    <a:pt x="12399" y="0"/>
                  </a:cubicBezTo>
                  <a:cubicBezTo>
                    <a:pt x="12567" y="0"/>
                    <a:pt x="12735" y="29"/>
                    <a:pt x="12870" y="57"/>
                  </a:cubicBezTo>
                  <a:cubicBezTo>
                    <a:pt x="13340" y="144"/>
                    <a:pt x="13810" y="230"/>
                    <a:pt x="14247" y="373"/>
                  </a:cubicBezTo>
                  <a:cubicBezTo>
                    <a:pt x="14751" y="517"/>
                    <a:pt x="15154" y="804"/>
                    <a:pt x="15423" y="1206"/>
                  </a:cubicBezTo>
                  <a:cubicBezTo>
                    <a:pt x="15691" y="1666"/>
                    <a:pt x="15926" y="2126"/>
                    <a:pt x="16094" y="2614"/>
                  </a:cubicBezTo>
                  <a:cubicBezTo>
                    <a:pt x="16229" y="3073"/>
                    <a:pt x="16162" y="3533"/>
                    <a:pt x="15859" y="3935"/>
                  </a:cubicBezTo>
                  <a:cubicBezTo>
                    <a:pt x="15725" y="4136"/>
                    <a:pt x="15591" y="4337"/>
                    <a:pt x="15490" y="4538"/>
                  </a:cubicBezTo>
                  <a:cubicBezTo>
                    <a:pt x="15288" y="5027"/>
                    <a:pt x="15019" y="5486"/>
                    <a:pt x="14919" y="5974"/>
                  </a:cubicBezTo>
                  <a:cubicBezTo>
                    <a:pt x="14784" y="6434"/>
                    <a:pt x="14818" y="6922"/>
                    <a:pt x="14751" y="7382"/>
                  </a:cubicBezTo>
                  <a:cubicBezTo>
                    <a:pt x="14684" y="7928"/>
                    <a:pt x="14919" y="8416"/>
                    <a:pt x="15255" y="8876"/>
                  </a:cubicBezTo>
                  <a:cubicBezTo>
                    <a:pt x="15355" y="9019"/>
                    <a:pt x="15490" y="9163"/>
                    <a:pt x="15658" y="9278"/>
                  </a:cubicBezTo>
                  <a:cubicBezTo>
                    <a:pt x="16800" y="9910"/>
                    <a:pt x="17875" y="10685"/>
                    <a:pt x="19017" y="11346"/>
                  </a:cubicBezTo>
                  <a:cubicBezTo>
                    <a:pt x="19319" y="11518"/>
                    <a:pt x="19622" y="11719"/>
                    <a:pt x="19924" y="11920"/>
                  </a:cubicBezTo>
                  <a:cubicBezTo>
                    <a:pt x="20260" y="12121"/>
                    <a:pt x="20495" y="12380"/>
                    <a:pt x="20663" y="12696"/>
                  </a:cubicBezTo>
                  <a:cubicBezTo>
                    <a:pt x="20865" y="13040"/>
                    <a:pt x="21066" y="13385"/>
                    <a:pt x="21268" y="13730"/>
                  </a:cubicBezTo>
                  <a:cubicBezTo>
                    <a:pt x="21335" y="13845"/>
                    <a:pt x="21402" y="13960"/>
                    <a:pt x="21402" y="14074"/>
                  </a:cubicBezTo>
                  <a:cubicBezTo>
                    <a:pt x="21436" y="14764"/>
                    <a:pt x="21570" y="15482"/>
                    <a:pt x="21268" y="16171"/>
                  </a:cubicBezTo>
                  <a:cubicBezTo>
                    <a:pt x="21066" y="16602"/>
                    <a:pt x="20898" y="17033"/>
                    <a:pt x="20730" y="17464"/>
                  </a:cubicBezTo>
                  <a:cubicBezTo>
                    <a:pt x="20697" y="17550"/>
                    <a:pt x="20663" y="17636"/>
                    <a:pt x="20629" y="17694"/>
                  </a:cubicBezTo>
                  <a:cubicBezTo>
                    <a:pt x="19991" y="18383"/>
                    <a:pt x="19454" y="19159"/>
                    <a:pt x="18513" y="19589"/>
                  </a:cubicBezTo>
                  <a:cubicBezTo>
                    <a:pt x="18043" y="19790"/>
                    <a:pt x="17640" y="20049"/>
                    <a:pt x="17203" y="20279"/>
                  </a:cubicBezTo>
                  <a:cubicBezTo>
                    <a:pt x="16598" y="20623"/>
                    <a:pt x="15893" y="20796"/>
                    <a:pt x="15221" y="20968"/>
                  </a:cubicBezTo>
                  <a:cubicBezTo>
                    <a:pt x="14650" y="21112"/>
                    <a:pt x="14045" y="21169"/>
                    <a:pt x="13474" y="21227"/>
                  </a:cubicBezTo>
                  <a:cubicBezTo>
                    <a:pt x="12735" y="21313"/>
                    <a:pt x="11996" y="21428"/>
                    <a:pt x="11291" y="21543"/>
                  </a:cubicBezTo>
                  <a:cubicBezTo>
                    <a:pt x="10955" y="21600"/>
                    <a:pt x="10585" y="21571"/>
                    <a:pt x="10249" y="21514"/>
                  </a:cubicBezTo>
                  <a:cubicBezTo>
                    <a:pt x="9880" y="21456"/>
                    <a:pt x="9510" y="21428"/>
                    <a:pt x="9141" y="21370"/>
                  </a:cubicBezTo>
                  <a:cubicBezTo>
                    <a:pt x="8503" y="21255"/>
                    <a:pt x="7864" y="21140"/>
                    <a:pt x="7226" y="20968"/>
                  </a:cubicBezTo>
                  <a:cubicBezTo>
                    <a:pt x="6722" y="20853"/>
                    <a:pt x="6218" y="20710"/>
                    <a:pt x="5782" y="20480"/>
                  </a:cubicBezTo>
                  <a:cubicBezTo>
                    <a:pt x="5278" y="20250"/>
                    <a:pt x="4841" y="19934"/>
                    <a:pt x="4371" y="19647"/>
                  </a:cubicBezTo>
                  <a:cubicBezTo>
                    <a:pt x="4102" y="19474"/>
                    <a:pt x="3800" y="19302"/>
                    <a:pt x="3531" y="19101"/>
                  </a:cubicBezTo>
                  <a:cubicBezTo>
                    <a:pt x="3195" y="18843"/>
                    <a:pt x="2893" y="18555"/>
                    <a:pt x="2590" y="18268"/>
                  </a:cubicBezTo>
                  <a:cubicBezTo>
                    <a:pt x="1414" y="17148"/>
                    <a:pt x="675" y="15855"/>
                    <a:pt x="306" y="14419"/>
                  </a:cubicBezTo>
                  <a:cubicBezTo>
                    <a:pt x="37" y="13672"/>
                    <a:pt x="37" y="12983"/>
                    <a:pt x="4" y="12265"/>
                  </a:cubicBezTo>
                  <a:close/>
                  <a:moveTo>
                    <a:pt x="1347" y="12638"/>
                  </a:moveTo>
                  <a:cubicBezTo>
                    <a:pt x="1347" y="13012"/>
                    <a:pt x="1347" y="13385"/>
                    <a:pt x="1347" y="13759"/>
                  </a:cubicBezTo>
                  <a:cubicBezTo>
                    <a:pt x="1347" y="13902"/>
                    <a:pt x="1381" y="14074"/>
                    <a:pt x="1448" y="14218"/>
                  </a:cubicBezTo>
                  <a:cubicBezTo>
                    <a:pt x="1549" y="14477"/>
                    <a:pt x="1650" y="14764"/>
                    <a:pt x="1750" y="15022"/>
                  </a:cubicBezTo>
                  <a:cubicBezTo>
                    <a:pt x="1885" y="15367"/>
                    <a:pt x="1952" y="15712"/>
                    <a:pt x="2120" y="16028"/>
                  </a:cubicBezTo>
                  <a:cubicBezTo>
                    <a:pt x="2960" y="17464"/>
                    <a:pt x="4169" y="18584"/>
                    <a:pt x="5849" y="19360"/>
                  </a:cubicBezTo>
                  <a:cubicBezTo>
                    <a:pt x="7092" y="19934"/>
                    <a:pt x="8435" y="20164"/>
                    <a:pt x="9813" y="20250"/>
                  </a:cubicBezTo>
                  <a:cubicBezTo>
                    <a:pt x="10115" y="20279"/>
                    <a:pt x="10417" y="20279"/>
                    <a:pt x="10753" y="20250"/>
                  </a:cubicBezTo>
                  <a:cubicBezTo>
                    <a:pt x="11929" y="20135"/>
                    <a:pt x="13138" y="19991"/>
                    <a:pt x="14314" y="19848"/>
                  </a:cubicBezTo>
                  <a:cubicBezTo>
                    <a:pt x="14516" y="19819"/>
                    <a:pt x="14717" y="19790"/>
                    <a:pt x="14919" y="19733"/>
                  </a:cubicBezTo>
                  <a:cubicBezTo>
                    <a:pt x="15490" y="19503"/>
                    <a:pt x="16061" y="19273"/>
                    <a:pt x="16632" y="19015"/>
                  </a:cubicBezTo>
                  <a:cubicBezTo>
                    <a:pt x="16800" y="18929"/>
                    <a:pt x="16968" y="18814"/>
                    <a:pt x="17136" y="18699"/>
                  </a:cubicBezTo>
                  <a:cubicBezTo>
                    <a:pt x="17505" y="18469"/>
                    <a:pt x="17808" y="18182"/>
                    <a:pt x="18211" y="17981"/>
                  </a:cubicBezTo>
                  <a:cubicBezTo>
                    <a:pt x="18681" y="17722"/>
                    <a:pt x="19051" y="17378"/>
                    <a:pt x="19319" y="17004"/>
                  </a:cubicBezTo>
                  <a:cubicBezTo>
                    <a:pt x="19823" y="16315"/>
                    <a:pt x="20193" y="15568"/>
                    <a:pt x="20361" y="14764"/>
                  </a:cubicBezTo>
                  <a:cubicBezTo>
                    <a:pt x="20394" y="14649"/>
                    <a:pt x="20361" y="14505"/>
                    <a:pt x="20361" y="14390"/>
                  </a:cubicBezTo>
                  <a:cubicBezTo>
                    <a:pt x="20293" y="13644"/>
                    <a:pt x="19857" y="13069"/>
                    <a:pt x="19219" y="12581"/>
                  </a:cubicBezTo>
                  <a:cubicBezTo>
                    <a:pt x="18580" y="12093"/>
                    <a:pt x="17808" y="11748"/>
                    <a:pt x="17102" y="11288"/>
                  </a:cubicBezTo>
                  <a:cubicBezTo>
                    <a:pt x="16464" y="10857"/>
                    <a:pt x="15792" y="10455"/>
                    <a:pt x="15120" y="10024"/>
                  </a:cubicBezTo>
                  <a:cubicBezTo>
                    <a:pt x="15087" y="9996"/>
                    <a:pt x="15053" y="9967"/>
                    <a:pt x="15019" y="9938"/>
                  </a:cubicBezTo>
                  <a:cubicBezTo>
                    <a:pt x="14247" y="9220"/>
                    <a:pt x="13642" y="8445"/>
                    <a:pt x="13407" y="7468"/>
                  </a:cubicBezTo>
                  <a:cubicBezTo>
                    <a:pt x="13205" y="6693"/>
                    <a:pt x="13138" y="5888"/>
                    <a:pt x="13609" y="5142"/>
                  </a:cubicBezTo>
                  <a:cubicBezTo>
                    <a:pt x="13709" y="4998"/>
                    <a:pt x="13743" y="4854"/>
                    <a:pt x="13777" y="4682"/>
                  </a:cubicBezTo>
                  <a:cubicBezTo>
                    <a:pt x="13978" y="4194"/>
                    <a:pt x="14112" y="3677"/>
                    <a:pt x="14381" y="3188"/>
                  </a:cubicBezTo>
                  <a:cubicBezTo>
                    <a:pt x="14885" y="2298"/>
                    <a:pt x="13944" y="862"/>
                    <a:pt x="12702" y="977"/>
                  </a:cubicBezTo>
                  <a:cubicBezTo>
                    <a:pt x="11761" y="1034"/>
                    <a:pt x="10820" y="1149"/>
                    <a:pt x="9913" y="1379"/>
                  </a:cubicBezTo>
                  <a:cubicBezTo>
                    <a:pt x="9645" y="1436"/>
                    <a:pt x="9409" y="1551"/>
                    <a:pt x="9174" y="1666"/>
                  </a:cubicBezTo>
                  <a:cubicBezTo>
                    <a:pt x="8200" y="2097"/>
                    <a:pt x="7327" y="2643"/>
                    <a:pt x="6487" y="3246"/>
                  </a:cubicBezTo>
                  <a:cubicBezTo>
                    <a:pt x="5278" y="4079"/>
                    <a:pt x="4337" y="5084"/>
                    <a:pt x="3531" y="6176"/>
                  </a:cubicBezTo>
                  <a:cubicBezTo>
                    <a:pt x="3027" y="6836"/>
                    <a:pt x="2624" y="7554"/>
                    <a:pt x="2321" y="8301"/>
                  </a:cubicBezTo>
                  <a:cubicBezTo>
                    <a:pt x="1717" y="9737"/>
                    <a:pt x="1280" y="11145"/>
                    <a:pt x="1347" y="1263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FADDF059-0916-454B-8235-7B8BAAB60C12}"/>
                </a:ext>
              </a:extLst>
            </p:cNvPr>
            <p:cNvSpPr/>
            <p:nvPr/>
          </p:nvSpPr>
          <p:spPr>
            <a:xfrm>
              <a:off x="863599" y="4508500"/>
              <a:ext cx="249249" cy="23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231" extrusionOk="0">
                  <a:moveTo>
                    <a:pt x="12266" y="21231"/>
                  </a:moveTo>
                  <a:cubicBezTo>
                    <a:pt x="10466" y="20894"/>
                    <a:pt x="9407" y="19881"/>
                    <a:pt x="8454" y="18644"/>
                  </a:cubicBezTo>
                  <a:cubicBezTo>
                    <a:pt x="8242" y="18418"/>
                    <a:pt x="8136" y="18081"/>
                    <a:pt x="8030" y="17744"/>
                  </a:cubicBezTo>
                  <a:cubicBezTo>
                    <a:pt x="7183" y="15944"/>
                    <a:pt x="7183" y="15944"/>
                    <a:pt x="5383" y="16844"/>
                  </a:cubicBezTo>
                  <a:cubicBezTo>
                    <a:pt x="3266" y="17856"/>
                    <a:pt x="2419" y="17519"/>
                    <a:pt x="1042" y="15606"/>
                  </a:cubicBezTo>
                  <a:cubicBezTo>
                    <a:pt x="-546" y="13244"/>
                    <a:pt x="-334" y="10656"/>
                    <a:pt x="1783" y="8744"/>
                  </a:cubicBezTo>
                  <a:cubicBezTo>
                    <a:pt x="3478" y="7169"/>
                    <a:pt x="4219" y="5256"/>
                    <a:pt x="4854" y="3119"/>
                  </a:cubicBezTo>
                  <a:cubicBezTo>
                    <a:pt x="5489" y="981"/>
                    <a:pt x="6442" y="306"/>
                    <a:pt x="8560" y="756"/>
                  </a:cubicBezTo>
                  <a:cubicBezTo>
                    <a:pt x="10042" y="1093"/>
                    <a:pt x="11313" y="1093"/>
                    <a:pt x="12689" y="419"/>
                  </a:cubicBezTo>
                  <a:cubicBezTo>
                    <a:pt x="14383" y="-369"/>
                    <a:pt x="16183" y="-31"/>
                    <a:pt x="17560" y="1319"/>
                  </a:cubicBezTo>
                  <a:cubicBezTo>
                    <a:pt x="18513" y="2218"/>
                    <a:pt x="19466" y="3006"/>
                    <a:pt x="20101" y="4131"/>
                  </a:cubicBezTo>
                  <a:cubicBezTo>
                    <a:pt x="21054" y="5931"/>
                    <a:pt x="21054" y="6494"/>
                    <a:pt x="19783" y="7956"/>
                  </a:cubicBezTo>
                  <a:cubicBezTo>
                    <a:pt x="19360" y="8406"/>
                    <a:pt x="18936" y="8856"/>
                    <a:pt x="18619" y="9306"/>
                  </a:cubicBezTo>
                  <a:cubicBezTo>
                    <a:pt x="18195" y="9756"/>
                    <a:pt x="17772" y="10319"/>
                    <a:pt x="17242" y="10769"/>
                  </a:cubicBezTo>
                  <a:cubicBezTo>
                    <a:pt x="15866" y="12343"/>
                    <a:pt x="15336" y="14144"/>
                    <a:pt x="16183" y="16281"/>
                  </a:cubicBezTo>
                  <a:cubicBezTo>
                    <a:pt x="16607" y="17293"/>
                    <a:pt x="16395" y="18194"/>
                    <a:pt x="15654" y="18868"/>
                  </a:cubicBezTo>
                  <a:cubicBezTo>
                    <a:pt x="15125" y="19318"/>
                    <a:pt x="14595" y="19881"/>
                    <a:pt x="13960" y="20331"/>
                  </a:cubicBezTo>
                  <a:cubicBezTo>
                    <a:pt x="13430" y="20893"/>
                    <a:pt x="12795" y="21006"/>
                    <a:pt x="12266" y="21231"/>
                  </a:cubicBezTo>
                  <a:close/>
                  <a:moveTo>
                    <a:pt x="12160" y="15943"/>
                  </a:moveTo>
                  <a:cubicBezTo>
                    <a:pt x="12266" y="15831"/>
                    <a:pt x="12478" y="15718"/>
                    <a:pt x="12478" y="15493"/>
                  </a:cubicBezTo>
                  <a:cubicBezTo>
                    <a:pt x="12583" y="15043"/>
                    <a:pt x="12583" y="14706"/>
                    <a:pt x="12478" y="14256"/>
                  </a:cubicBezTo>
                  <a:cubicBezTo>
                    <a:pt x="12372" y="11668"/>
                    <a:pt x="13113" y="9531"/>
                    <a:pt x="15125" y="7956"/>
                  </a:cubicBezTo>
                  <a:cubicBezTo>
                    <a:pt x="15548" y="7618"/>
                    <a:pt x="16078" y="7168"/>
                    <a:pt x="16395" y="6718"/>
                  </a:cubicBezTo>
                  <a:cubicBezTo>
                    <a:pt x="16925" y="6156"/>
                    <a:pt x="16713" y="5143"/>
                    <a:pt x="16183" y="4468"/>
                  </a:cubicBezTo>
                  <a:cubicBezTo>
                    <a:pt x="15760" y="3793"/>
                    <a:pt x="15230" y="3681"/>
                    <a:pt x="14489" y="4018"/>
                  </a:cubicBezTo>
                  <a:cubicBezTo>
                    <a:pt x="14066" y="4243"/>
                    <a:pt x="13642" y="4468"/>
                    <a:pt x="13325" y="4693"/>
                  </a:cubicBezTo>
                  <a:cubicBezTo>
                    <a:pt x="12054" y="5593"/>
                    <a:pt x="10783" y="6268"/>
                    <a:pt x="9195" y="5481"/>
                  </a:cubicBezTo>
                  <a:cubicBezTo>
                    <a:pt x="8560" y="5143"/>
                    <a:pt x="8030" y="5481"/>
                    <a:pt x="7713" y="6156"/>
                  </a:cubicBezTo>
                  <a:cubicBezTo>
                    <a:pt x="7607" y="6381"/>
                    <a:pt x="7501" y="6606"/>
                    <a:pt x="7395" y="6944"/>
                  </a:cubicBezTo>
                  <a:cubicBezTo>
                    <a:pt x="7078" y="8406"/>
                    <a:pt x="6230" y="9531"/>
                    <a:pt x="5278" y="10544"/>
                  </a:cubicBezTo>
                  <a:cubicBezTo>
                    <a:pt x="4748" y="11106"/>
                    <a:pt x="4430" y="11781"/>
                    <a:pt x="4007" y="12344"/>
                  </a:cubicBezTo>
                  <a:cubicBezTo>
                    <a:pt x="3901" y="12456"/>
                    <a:pt x="3901" y="12794"/>
                    <a:pt x="4007" y="12906"/>
                  </a:cubicBezTo>
                  <a:cubicBezTo>
                    <a:pt x="4219" y="13019"/>
                    <a:pt x="4430" y="13131"/>
                    <a:pt x="4642" y="13131"/>
                  </a:cubicBezTo>
                  <a:cubicBezTo>
                    <a:pt x="4748" y="13131"/>
                    <a:pt x="4854" y="13131"/>
                    <a:pt x="5066" y="13019"/>
                  </a:cubicBezTo>
                  <a:cubicBezTo>
                    <a:pt x="7713" y="12231"/>
                    <a:pt x="9936" y="12681"/>
                    <a:pt x="11419" y="15381"/>
                  </a:cubicBezTo>
                  <a:cubicBezTo>
                    <a:pt x="11525" y="15606"/>
                    <a:pt x="11630" y="15719"/>
                    <a:pt x="11842" y="15831"/>
                  </a:cubicBezTo>
                  <a:cubicBezTo>
                    <a:pt x="11842" y="15831"/>
                    <a:pt x="11948" y="15943"/>
                    <a:pt x="12160" y="159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79676F7E-1131-AC48-A23A-BF5B6F5B5C46}"/>
                </a:ext>
              </a:extLst>
            </p:cNvPr>
            <p:cNvSpPr/>
            <p:nvPr/>
          </p:nvSpPr>
          <p:spPr>
            <a:xfrm>
              <a:off x="1257300" y="4660899"/>
              <a:ext cx="196533" cy="20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93" extrusionOk="0">
                  <a:moveTo>
                    <a:pt x="0" y="13021"/>
                  </a:moveTo>
                  <a:cubicBezTo>
                    <a:pt x="139" y="10621"/>
                    <a:pt x="418" y="8621"/>
                    <a:pt x="1533" y="6887"/>
                  </a:cubicBezTo>
                  <a:cubicBezTo>
                    <a:pt x="1951" y="6221"/>
                    <a:pt x="2369" y="5421"/>
                    <a:pt x="2648" y="4621"/>
                  </a:cubicBezTo>
                  <a:cubicBezTo>
                    <a:pt x="3623" y="2087"/>
                    <a:pt x="5574" y="621"/>
                    <a:pt x="8361" y="221"/>
                  </a:cubicBezTo>
                  <a:cubicBezTo>
                    <a:pt x="9894" y="-46"/>
                    <a:pt x="11566" y="-46"/>
                    <a:pt x="13239" y="87"/>
                  </a:cubicBezTo>
                  <a:cubicBezTo>
                    <a:pt x="14632" y="221"/>
                    <a:pt x="15886" y="887"/>
                    <a:pt x="16723" y="1954"/>
                  </a:cubicBezTo>
                  <a:cubicBezTo>
                    <a:pt x="17280" y="2621"/>
                    <a:pt x="17977" y="3287"/>
                    <a:pt x="18674" y="3954"/>
                  </a:cubicBezTo>
                  <a:cubicBezTo>
                    <a:pt x="20346" y="5421"/>
                    <a:pt x="21043" y="7287"/>
                    <a:pt x="21461" y="9287"/>
                  </a:cubicBezTo>
                  <a:cubicBezTo>
                    <a:pt x="21600" y="9821"/>
                    <a:pt x="21600" y="10487"/>
                    <a:pt x="21461" y="11021"/>
                  </a:cubicBezTo>
                  <a:cubicBezTo>
                    <a:pt x="19928" y="15954"/>
                    <a:pt x="17141" y="19554"/>
                    <a:pt x="11566" y="21021"/>
                  </a:cubicBezTo>
                  <a:cubicBezTo>
                    <a:pt x="9337" y="21554"/>
                    <a:pt x="7246" y="21287"/>
                    <a:pt x="5435" y="20354"/>
                  </a:cubicBezTo>
                  <a:cubicBezTo>
                    <a:pt x="1951" y="18754"/>
                    <a:pt x="139" y="16087"/>
                    <a:pt x="0" y="13021"/>
                  </a:cubicBezTo>
                  <a:close/>
                  <a:moveTo>
                    <a:pt x="15747" y="9154"/>
                  </a:moveTo>
                  <a:cubicBezTo>
                    <a:pt x="15468" y="7954"/>
                    <a:pt x="15329" y="7021"/>
                    <a:pt x="14493" y="6087"/>
                  </a:cubicBezTo>
                  <a:cubicBezTo>
                    <a:pt x="13239" y="4754"/>
                    <a:pt x="10452" y="3954"/>
                    <a:pt x="8640" y="4621"/>
                  </a:cubicBezTo>
                  <a:cubicBezTo>
                    <a:pt x="7943" y="4887"/>
                    <a:pt x="7525" y="5421"/>
                    <a:pt x="7525" y="6087"/>
                  </a:cubicBezTo>
                  <a:cubicBezTo>
                    <a:pt x="7525" y="7421"/>
                    <a:pt x="6828" y="8354"/>
                    <a:pt x="6271" y="9554"/>
                  </a:cubicBezTo>
                  <a:cubicBezTo>
                    <a:pt x="5714" y="10621"/>
                    <a:pt x="5295" y="11687"/>
                    <a:pt x="5156" y="12754"/>
                  </a:cubicBezTo>
                  <a:cubicBezTo>
                    <a:pt x="4738" y="15421"/>
                    <a:pt x="6968" y="17021"/>
                    <a:pt x="9615" y="16354"/>
                  </a:cubicBezTo>
                  <a:cubicBezTo>
                    <a:pt x="11288" y="15954"/>
                    <a:pt x="12542" y="15287"/>
                    <a:pt x="13378" y="13687"/>
                  </a:cubicBezTo>
                  <a:cubicBezTo>
                    <a:pt x="13657" y="13021"/>
                    <a:pt x="14354" y="12487"/>
                    <a:pt x="14632" y="11821"/>
                  </a:cubicBezTo>
                  <a:cubicBezTo>
                    <a:pt x="15190" y="10887"/>
                    <a:pt x="15468" y="9954"/>
                    <a:pt x="15747" y="91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32AA27F0-718A-8C42-9DD3-F40036626D5A}"/>
                </a:ext>
              </a:extLst>
            </p:cNvPr>
            <p:cNvSpPr/>
            <p:nvPr/>
          </p:nvSpPr>
          <p:spPr>
            <a:xfrm>
              <a:off x="1003300" y="4241800"/>
              <a:ext cx="208349" cy="19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21476" y="7292"/>
                  </a:moveTo>
                  <a:cubicBezTo>
                    <a:pt x="20821" y="9631"/>
                    <a:pt x="20298" y="12107"/>
                    <a:pt x="17680" y="12795"/>
                  </a:cubicBezTo>
                  <a:cubicBezTo>
                    <a:pt x="16371" y="13208"/>
                    <a:pt x="15585" y="14033"/>
                    <a:pt x="15192" y="15271"/>
                  </a:cubicBezTo>
                  <a:cubicBezTo>
                    <a:pt x="14800" y="16510"/>
                    <a:pt x="14276" y="17748"/>
                    <a:pt x="13883" y="19124"/>
                  </a:cubicBezTo>
                  <a:cubicBezTo>
                    <a:pt x="13229" y="20775"/>
                    <a:pt x="12051" y="21600"/>
                    <a:pt x="10349" y="21600"/>
                  </a:cubicBezTo>
                  <a:cubicBezTo>
                    <a:pt x="8909" y="21600"/>
                    <a:pt x="7600" y="21050"/>
                    <a:pt x="6945" y="19674"/>
                  </a:cubicBezTo>
                  <a:cubicBezTo>
                    <a:pt x="6421" y="18573"/>
                    <a:pt x="5898" y="17335"/>
                    <a:pt x="5767" y="16097"/>
                  </a:cubicBezTo>
                  <a:cubicBezTo>
                    <a:pt x="5505" y="14583"/>
                    <a:pt x="4981" y="13758"/>
                    <a:pt x="3672" y="13483"/>
                  </a:cubicBezTo>
                  <a:cubicBezTo>
                    <a:pt x="3541" y="13483"/>
                    <a:pt x="3541" y="13483"/>
                    <a:pt x="3411" y="13345"/>
                  </a:cubicBezTo>
                  <a:cubicBezTo>
                    <a:pt x="1578" y="12657"/>
                    <a:pt x="-124" y="11557"/>
                    <a:pt x="7" y="9355"/>
                  </a:cubicBezTo>
                  <a:cubicBezTo>
                    <a:pt x="7" y="6741"/>
                    <a:pt x="1054" y="4540"/>
                    <a:pt x="3411" y="3439"/>
                  </a:cubicBezTo>
                  <a:cubicBezTo>
                    <a:pt x="3934" y="3164"/>
                    <a:pt x="4458" y="3027"/>
                    <a:pt x="4981" y="2889"/>
                  </a:cubicBezTo>
                  <a:cubicBezTo>
                    <a:pt x="6291" y="2614"/>
                    <a:pt x="7600" y="2339"/>
                    <a:pt x="8516" y="1101"/>
                  </a:cubicBezTo>
                  <a:cubicBezTo>
                    <a:pt x="8778" y="825"/>
                    <a:pt x="9171" y="550"/>
                    <a:pt x="9563" y="550"/>
                  </a:cubicBezTo>
                  <a:cubicBezTo>
                    <a:pt x="10872" y="275"/>
                    <a:pt x="12312" y="0"/>
                    <a:pt x="13621" y="0"/>
                  </a:cubicBezTo>
                  <a:cubicBezTo>
                    <a:pt x="14538" y="0"/>
                    <a:pt x="15716" y="0"/>
                    <a:pt x="16371" y="550"/>
                  </a:cubicBezTo>
                  <a:cubicBezTo>
                    <a:pt x="18203" y="1789"/>
                    <a:pt x="20036" y="3302"/>
                    <a:pt x="20952" y="5503"/>
                  </a:cubicBezTo>
                  <a:cubicBezTo>
                    <a:pt x="21214" y="6054"/>
                    <a:pt x="21345" y="6741"/>
                    <a:pt x="21476" y="7292"/>
                  </a:cubicBezTo>
                  <a:close/>
                  <a:moveTo>
                    <a:pt x="13098" y="4265"/>
                  </a:moveTo>
                  <a:cubicBezTo>
                    <a:pt x="12836" y="4265"/>
                    <a:pt x="12181" y="4403"/>
                    <a:pt x="11658" y="4678"/>
                  </a:cubicBezTo>
                  <a:cubicBezTo>
                    <a:pt x="11396" y="4678"/>
                    <a:pt x="11265" y="4815"/>
                    <a:pt x="11003" y="4953"/>
                  </a:cubicBezTo>
                  <a:cubicBezTo>
                    <a:pt x="9301" y="5778"/>
                    <a:pt x="7469" y="6604"/>
                    <a:pt x="5767" y="7429"/>
                  </a:cubicBezTo>
                  <a:cubicBezTo>
                    <a:pt x="5374" y="7567"/>
                    <a:pt x="4981" y="7980"/>
                    <a:pt x="4720" y="8392"/>
                  </a:cubicBezTo>
                  <a:cubicBezTo>
                    <a:pt x="4458" y="9080"/>
                    <a:pt x="5112" y="9355"/>
                    <a:pt x="5505" y="9768"/>
                  </a:cubicBezTo>
                  <a:cubicBezTo>
                    <a:pt x="6683" y="10594"/>
                    <a:pt x="7731" y="11282"/>
                    <a:pt x="8909" y="12107"/>
                  </a:cubicBezTo>
                  <a:cubicBezTo>
                    <a:pt x="9825" y="12795"/>
                    <a:pt x="10480" y="12795"/>
                    <a:pt x="11003" y="11969"/>
                  </a:cubicBezTo>
                  <a:cubicBezTo>
                    <a:pt x="12051" y="10456"/>
                    <a:pt x="13360" y="9493"/>
                    <a:pt x="14800" y="8530"/>
                  </a:cubicBezTo>
                  <a:cubicBezTo>
                    <a:pt x="16109" y="7704"/>
                    <a:pt x="16501" y="6604"/>
                    <a:pt x="16109" y="5641"/>
                  </a:cubicBezTo>
                  <a:cubicBezTo>
                    <a:pt x="15847" y="4678"/>
                    <a:pt x="15061" y="4265"/>
                    <a:pt x="13098" y="426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7D33DD13-74B2-CF43-B282-DC8F62EF3080}"/>
                </a:ext>
              </a:extLst>
            </p:cNvPr>
            <p:cNvSpPr/>
            <p:nvPr/>
          </p:nvSpPr>
          <p:spPr>
            <a:xfrm>
              <a:off x="1028700" y="4762499"/>
              <a:ext cx="187958" cy="164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19" extrusionOk="0">
                  <a:moveTo>
                    <a:pt x="14198" y="21314"/>
                  </a:moveTo>
                  <a:cubicBezTo>
                    <a:pt x="13769" y="21149"/>
                    <a:pt x="12767" y="20819"/>
                    <a:pt x="12052" y="20160"/>
                  </a:cubicBezTo>
                  <a:cubicBezTo>
                    <a:pt x="10478" y="18841"/>
                    <a:pt x="8905" y="18346"/>
                    <a:pt x="6902" y="18841"/>
                  </a:cubicBezTo>
                  <a:cubicBezTo>
                    <a:pt x="6044" y="19006"/>
                    <a:pt x="5186" y="19006"/>
                    <a:pt x="4327" y="18841"/>
                  </a:cubicBezTo>
                  <a:cubicBezTo>
                    <a:pt x="1753" y="18346"/>
                    <a:pt x="322" y="16368"/>
                    <a:pt x="36" y="13564"/>
                  </a:cubicBezTo>
                  <a:cubicBezTo>
                    <a:pt x="-250" y="10597"/>
                    <a:pt x="1180" y="7464"/>
                    <a:pt x="3469" y="6804"/>
                  </a:cubicBezTo>
                  <a:cubicBezTo>
                    <a:pt x="5186" y="6310"/>
                    <a:pt x="6473" y="5320"/>
                    <a:pt x="7761" y="4166"/>
                  </a:cubicBezTo>
                  <a:cubicBezTo>
                    <a:pt x="9334" y="2847"/>
                    <a:pt x="11194" y="1693"/>
                    <a:pt x="12910" y="539"/>
                  </a:cubicBezTo>
                  <a:cubicBezTo>
                    <a:pt x="13482" y="209"/>
                    <a:pt x="14055" y="-121"/>
                    <a:pt x="14627" y="44"/>
                  </a:cubicBezTo>
                  <a:cubicBezTo>
                    <a:pt x="16916" y="703"/>
                    <a:pt x="19204" y="1528"/>
                    <a:pt x="20635" y="3836"/>
                  </a:cubicBezTo>
                  <a:cubicBezTo>
                    <a:pt x="21207" y="4826"/>
                    <a:pt x="21350" y="5650"/>
                    <a:pt x="20921" y="6969"/>
                  </a:cubicBezTo>
                  <a:cubicBezTo>
                    <a:pt x="19920" y="9277"/>
                    <a:pt x="19204" y="11751"/>
                    <a:pt x="19633" y="14554"/>
                  </a:cubicBezTo>
                  <a:cubicBezTo>
                    <a:pt x="20206" y="17522"/>
                    <a:pt x="17202" y="21479"/>
                    <a:pt x="14198" y="21314"/>
                  </a:cubicBezTo>
                  <a:close/>
                  <a:moveTo>
                    <a:pt x="15056" y="7299"/>
                  </a:moveTo>
                  <a:cubicBezTo>
                    <a:pt x="14913" y="6804"/>
                    <a:pt x="14770" y="6145"/>
                    <a:pt x="14484" y="5980"/>
                  </a:cubicBezTo>
                  <a:cubicBezTo>
                    <a:pt x="14198" y="5815"/>
                    <a:pt x="13482" y="5980"/>
                    <a:pt x="13053" y="6145"/>
                  </a:cubicBezTo>
                  <a:cubicBezTo>
                    <a:pt x="12767" y="6145"/>
                    <a:pt x="12624" y="6475"/>
                    <a:pt x="12481" y="6639"/>
                  </a:cubicBezTo>
                  <a:cubicBezTo>
                    <a:pt x="10622" y="8453"/>
                    <a:pt x="8762" y="9937"/>
                    <a:pt x="6473" y="10926"/>
                  </a:cubicBezTo>
                  <a:cubicBezTo>
                    <a:pt x="6044" y="11091"/>
                    <a:pt x="5758" y="11421"/>
                    <a:pt x="5329" y="11751"/>
                  </a:cubicBezTo>
                  <a:cubicBezTo>
                    <a:pt x="5186" y="11916"/>
                    <a:pt x="5043" y="12410"/>
                    <a:pt x="5186" y="12575"/>
                  </a:cubicBezTo>
                  <a:cubicBezTo>
                    <a:pt x="5329" y="12740"/>
                    <a:pt x="5615" y="13070"/>
                    <a:pt x="5758" y="12905"/>
                  </a:cubicBezTo>
                  <a:cubicBezTo>
                    <a:pt x="6473" y="12740"/>
                    <a:pt x="7188" y="12575"/>
                    <a:pt x="7761" y="12245"/>
                  </a:cubicBezTo>
                  <a:cubicBezTo>
                    <a:pt x="8762" y="11586"/>
                    <a:pt x="9763" y="11751"/>
                    <a:pt x="10765" y="12410"/>
                  </a:cubicBezTo>
                  <a:cubicBezTo>
                    <a:pt x="11194" y="12740"/>
                    <a:pt x="11766" y="12905"/>
                    <a:pt x="12195" y="13235"/>
                  </a:cubicBezTo>
                  <a:cubicBezTo>
                    <a:pt x="12910" y="13565"/>
                    <a:pt x="13769" y="14389"/>
                    <a:pt x="14198" y="14059"/>
                  </a:cubicBezTo>
                  <a:cubicBezTo>
                    <a:pt x="15199" y="13565"/>
                    <a:pt x="14341" y="12245"/>
                    <a:pt x="14341" y="11421"/>
                  </a:cubicBezTo>
                  <a:cubicBezTo>
                    <a:pt x="14341" y="10762"/>
                    <a:pt x="14484" y="10267"/>
                    <a:pt x="14484" y="9607"/>
                  </a:cubicBezTo>
                  <a:cubicBezTo>
                    <a:pt x="14770" y="8948"/>
                    <a:pt x="14913" y="8123"/>
                    <a:pt x="15056" y="729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A6FD7AA-0B48-B243-AB1D-881413D1CC3D}"/>
              </a:ext>
            </a:extLst>
          </p:cNvPr>
          <p:cNvGrpSpPr/>
          <p:nvPr userDrawn="1"/>
        </p:nvGrpSpPr>
        <p:grpSpPr>
          <a:xfrm>
            <a:off x="499495" y="1283143"/>
            <a:ext cx="805674" cy="767797"/>
            <a:chOff x="7683500" y="2387599"/>
            <a:chExt cx="844147" cy="804461"/>
          </a:xfrm>
          <a:solidFill>
            <a:schemeClr val="accent1"/>
          </a:solidFill>
        </p:grpSpPr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0E2E5400-264A-F741-B365-494574ACAFD5}"/>
                </a:ext>
              </a:extLst>
            </p:cNvPr>
            <p:cNvSpPr/>
            <p:nvPr/>
          </p:nvSpPr>
          <p:spPr>
            <a:xfrm>
              <a:off x="7683500" y="2387599"/>
              <a:ext cx="844147" cy="80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47" extrusionOk="0">
                  <a:moveTo>
                    <a:pt x="10590" y="21542"/>
                  </a:moveTo>
                  <a:cubicBezTo>
                    <a:pt x="10268" y="21542"/>
                    <a:pt x="9947" y="21542"/>
                    <a:pt x="9657" y="21542"/>
                  </a:cubicBezTo>
                  <a:cubicBezTo>
                    <a:pt x="8884" y="21542"/>
                    <a:pt x="8112" y="21372"/>
                    <a:pt x="7403" y="21134"/>
                  </a:cubicBezTo>
                  <a:cubicBezTo>
                    <a:pt x="6760" y="20930"/>
                    <a:pt x="6116" y="20692"/>
                    <a:pt x="5504" y="20419"/>
                  </a:cubicBezTo>
                  <a:cubicBezTo>
                    <a:pt x="4732" y="20113"/>
                    <a:pt x="4023" y="19705"/>
                    <a:pt x="3347" y="19229"/>
                  </a:cubicBezTo>
                  <a:cubicBezTo>
                    <a:pt x="2639" y="18719"/>
                    <a:pt x="2156" y="18038"/>
                    <a:pt x="1673" y="17290"/>
                  </a:cubicBezTo>
                  <a:cubicBezTo>
                    <a:pt x="1545" y="17052"/>
                    <a:pt x="1416" y="16814"/>
                    <a:pt x="1255" y="16610"/>
                  </a:cubicBezTo>
                  <a:cubicBezTo>
                    <a:pt x="579" y="15657"/>
                    <a:pt x="289" y="14569"/>
                    <a:pt x="128" y="13412"/>
                  </a:cubicBezTo>
                  <a:cubicBezTo>
                    <a:pt x="-97" y="11984"/>
                    <a:pt x="0" y="10555"/>
                    <a:pt x="225" y="9194"/>
                  </a:cubicBezTo>
                  <a:cubicBezTo>
                    <a:pt x="515" y="7391"/>
                    <a:pt x="1255" y="5793"/>
                    <a:pt x="2543" y="4500"/>
                  </a:cubicBezTo>
                  <a:cubicBezTo>
                    <a:pt x="2929" y="4092"/>
                    <a:pt x="3347" y="3684"/>
                    <a:pt x="3734" y="3276"/>
                  </a:cubicBezTo>
                  <a:cubicBezTo>
                    <a:pt x="4281" y="2731"/>
                    <a:pt x="4893" y="2289"/>
                    <a:pt x="5569" y="1915"/>
                  </a:cubicBezTo>
                  <a:cubicBezTo>
                    <a:pt x="5987" y="1677"/>
                    <a:pt x="6373" y="1473"/>
                    <a:pt x="6695" y="1133"/>
                  </a:cubicBezTo>
                  <a:cubicBezTo>
                    <a:pt x="7082" y="758"/>
                    <a:pt x="7597" y="554"/>
                    <a:pt x="8112" y="350"/>
                  </a:cubicBezTo>
                  <a:cubicBezTo>
                    <a:pt x="9077" y="10"/>
                    <a:pt x="10043" y="-24"/>
                    <a:pt x="11041" y="10"/>
                  </a:cubicBezTo>
                  <a:cubicBezTo>
                    <a:pt x="11910" y="44"/>
                    <a:pt x="12779" y="112"/>
                    <a:pt x="13648" y="112"/>
                  </a:cubicBezTo>
                  <a:cubicBezTo>
                    <a:pt x="14582" y="78"/>
                    <a:pt x="15387" y="384"/>
                    <a:pt x="16224" y="792"/>
                  </a:cubicBezTo>
                  <a:cubicBezTo>
                    <a:pt x="16449" y="894"/>
                    <a:pt x="16674" y="1030"/>
                    <a:pt x="16900" y="1167"/>
                  </a:cubicBezTo>
                  <a:cubicBezTo>
                    <a:pt x="17350" y="1371"/>
                    <a:pt x="17769" y="1677"/>
                    <a:pt x="18123" y="2051"/>
                  </a:cubicBezTo>
                  <a:cubicBezTo>
                    <a:pt x="18606" y="2527"/>
                    <a:pt x="19121" y="3003"/>
                    <a:pt x="19572" y="3514"/>
                  </a:cubicBezTo>
                  <a:cubicBezTo>
                    <a:pt x="19700" y="3650"/>
                    <a:pt x="19797" y="3786"/>
                    <a:pt x="19893" y="3956"/>
                  </a:cubicBezTo>
                  <a:cubicBezTo>
                    <a:pt x="20344" y="4840"/>
                    <a:pt x="20666" y="5793"/>
                    <a:pt x="20924" y="6745"/>
                  </a:cubicBezTo>
                  <a:cubicBezTo>
                    <a:pt x="21085" y="7323"/>
                    <a:pt x="21245" y="7902"/>
                    <a:pt x="21181" y="8514"/>
                  </a:cubicBezTo>
                  <a:cubicBezTo>
                    <a:pt x="21181" y="8684"/>
                    <a:pt x="21181" y="8888"/>
                    <a:pt x="21245" y="9058"/>
                  </a:cubicBezTo>
                  <a:cubicBezTo>
                    <a:pt x="21503" y="9705"/>
                    <a:pt x="21374" y="10385"/>
                    <a:pt x="21278" y="11031"/>
                  </a:cubicBezTo>
                  <a:cubicBezTo>
                    <a:pt x="21278" y="11065"/>
                    <a:pt x="21278" y="11065"/>
                    <a:pt x="21278" y="11099"/>
                  </a:cubicBezTo>
                  <a:cubicBezTo>
                    <a:pt x="21245" y="11916"/>
                    <a:pt x="20988" y="12698"/>
                    <a:pt x="20730" y="13446"/>
                  </a:cubicBezTo>
                  <a:cubicBezTo>
                    <a:pt x="20537" y="14025"/>
                    <a:pt x="20376" y="14637"/>
                    <a:pt x="20183" y="15215"/>
                  </a:cubicBezTo>
                  <a:cubicBezTo>
                    <a:pt x="19958" y="15861"/>
                    <a:pt x="19572" y="16440"/>
                    <a:pt x="19121" y="16950"/>
                  </a:cubicBezTo>
                  <a:cubicBezTo>
                    <a:pt x="18799" y="17358"/>
                    <a:pt x="18445" y="17766"/>
                    <a:pt x="18091" y="18140"/>
                  </a:cubicBezTo>
                  <a:cubicBezTo>
                    <a:pt x="17994" y="18242"/>
                    <a:pt x="17898" y="18345"/>
                    <a:pt x="17769" y="18413"/>
                  </a:cubicBezTo>
                  <a:cubicBezTo>
                    <a:pt x="17350" y="18651"/>
                    <a:pt x="16964" y="18957"/>
                    <a:pt x="16642" y="19297"/>
                  </a:cubicBezTo>
                  <a:cubicBezTo>
                    <a:pt x="16610" y="19331"/>
                    <a:pt x="16546" y="19399"/>
                    <a:pt x="16513" y="19433"/>
                  </a:cubicBezTo>
                  <a:cubicBezTo>
                    <a:pt x="15516" y="19977"/>
                    <a:pt x="14646" y="20726"/>
                    <a:pt x="13552" y="21168"/>
                  </a:cubicBezTo>
                  <a:cubicBezTo>
                    <a:pt x="12908" y="21406"/>
                    <a:pt x="12264" y="21576"/>
                    <a:pt x="11588" y="21542"/>
                  </a:cubicBezTo>
                  <a:cubicBezTo>
                    <a:pt x="11202" y="21542"/>
                    <a:pt x="10880" y="21542"/>
                    <a:pt x="10590" y="21542"/>
                  </a:cubicBezTo>
                  <a:cubicBezTo>
                    <a:pt x="10590" y="21542"/>
                    <a:pt x="10590" y="21542"/>
                    <a:pt x="10590" y="21542"/>
                  </a:cubicBezTo>
                  <a:close/>
                  <a:moveTo>
                    <a:pt x="11588" y="1133"/>
                  </a:moveTo>
                  <a:cubicBezTo>
                    <a:pt x="11170" y="1133"/>
                    <a:pt x="10655" y="1133"/>
                    <a:pt x="10108" y="1133"/>
                  </a:cubicBezTo>
                  <a:cubicBezTo>
                    <a:pt x="9077" y="1133"/>
                    <a:pt x="8144" y="1473"/>
                    <a:pt x="7275" y="2085"/>
                  </a:cubicBezTo>
                  <a:cubicBezTo>
                    <a:pt x="6921" y="2357"/>
                    <a:pt x="6567" y="2663"/>
                    <a:pt x="6051" y="2697"/>
                  </a:cubicBezTo>
                  <a:cubicBezTo>
                    <a:pt x="5955" y="2697"/>
                    <a:pt x="5858" y="2765"/>
                    <a:pt x="5794" y="2833"/>
                  </a:cubicBezTo>
                  <a:cubicBezTo>
                    <a:pt x="5536" y="3037"/>
                    <a:pt x="5247" y="3242"/>
                    <a:pt x="4989" y="3480"/>
                  </a:cubicBezTo>
                  <a:cubicBezTo>
                    <a:pt x="4184" y="4330"/>
                    <a:pt x="3347" y="5180"/>
                    <a:pt x="2639" y="6099"/>
                  </a:cubicBezTo>
                  <a:cubicBezTo>
                    <a:pt x="1706" y="7255"/>
                    <a:pt x="1352" y="8616"/>
                    <a:pt x="1223" y="10079"/>
                  </a:cubicBezTo>
                  <a:cubicBezTo>
                    <a:pt x="1126" y="11065"/>
                    <a:pt x="1191" y="12052"/>
                    <a:pt x="1223" y="13004"/>
                  </a:cubicBezTo>
                  <a:cubicBezTo>
                    <a:pt x="1255" y="13752"/>
                    <a:pt x="1352" y="14467"/>
                    <a:pt x="1706" y="15113"/>
                  </a:cubicBezTo>
                  <a:cubicBezTo>
                    <a:pt x="1802" y="15283"/>
                    <a:pt x="1867" y="15487"/>
                    <a:pt x="1931" y="15691"/>
                  </a:cubicBezTo>
                  <a:cubicBezTo>
                    <a:pt x="2092" y="16167"/>
                    <a:pt x="2350" y="16576"/>
                    <a:pt x="2671" y="16950"/>
                  </a:cubicBezTo>
                  <a:cubicBezTo>
                    <a:pt x="2961" y="17290"/>
                    <a:pt x="3251" y="17630"/>
                    <a:pt x="3541" y="17970"/>
                  </a:cubicBezTo>
                  <a:cubicBezTo>
                    <a:pt x="3766" y="18242"/>
                    <a:pt x="4023" y="18447"/>
                    <a:pt x="4345" y="18583"/>
                  </a:cubicBezTo>
                  <a:cubicBezTo>
                    <a:pt x="4925" y="18855"/>
                    <a:pt x="5504" y="19195"/>
                    <a:pt x="6084" y="19501"/>
                  </a:cubicBezTo>
                  <a:cubicBezTo>
                    <a:pt x="6953" y="19943"/>
                    <a:pt x="7854" y="20147"/>
                    <a:pt x="8820" y="20317"/>
                  </a:cubicBezTo>
                  <a:cubicBezTo>
                    <a:pt x="9753" y="20453"/>
                    <a:pt x="10719" y="20419"/>
                    <a:pt x="11653" y="20419"/>
                  </a:cubicBezTo>
                  <a:cubicBezTo>
                    <a:pt x="12457" y="20419"/>
                    <a:pt x="13166" y="20181"/>
                    <a:pt x="13842" y="19773"/>
                  </a:cubicBezTo>
                  <a:cubicBezTo>
                    <a:pt x="14292" y="19467"/>
                    <a:pt x="14711" y="19127"/>
                    <a:pt x="15161" y="18855"/>
                  </a:cubicBezTo>
                  <a:cubicBezTo>
                    <a:pt x="16192" y="18276"/>
                    <a:pt x="17029" y="17460"/>
                    <a:pt x="17833" y="16610"/>
                  </a:cubicBezTo>
                  <a:cubicBezTo>
                    <a:pt x="18445" y="15997"/>
                    <a:pt x="18863" y="15249"/>
                    <a:pt x="19121" y="14399"/>
                  </a:cubicBezTo>
                  <a:cubicBezTo>
                    <a:pt x="19282" y="13854"/>
                    <a:pt x="19475" y="13276"/>
                    <a:pt x="19636" y="12732"/>
                  </a:cubicBezTo>
                  <a:cubicBezTo>
                    <a:pt x="19700" y="12528"/>
                    <a:pt x="19733" y="12324"/>
                    <a:pt x="19797" y="12120"/>
                  </a:cubicBezTo>
                  <a:cubicBezTo>
                    <a:pt x="19894" y="11507"/>
                    <a:pt x="19990" y="10929"/>
                    <a:pt x="20087" y="10317"/>
                  </a:cubicBezTo>
                  <a:cubicBezTo>
                    <a:pt x="20119" y="10079"/>
                    <a:pt x="20151" y="9841"/>
                    <a:pt x="20119" y="9636"/>
                  </a:cubicBezTo>
                  <a:cubicBezTo>
                    <a:pt x="20022" y="8514"/>
                    <a:pt x="19894" y="7391"/>
                    <a:pt x="19604" y="6303"/>
                  </a:cubicBezTo>
                  <a:cubicBezTo>
                    <a:pt x="19378" y="5384"/>
                    <a:pt x="18960" y="4568"/>
                    <a:pt x="18381" y="3820"/>
                  </a:cubicBezTo>
                  <a:cubicBezTo>
                    <a:pt x="18220" y="3582"/>
                    <a:pt x="18026" y="3344"/>
                    <a:pt x="17833" y="3173"/>
                  </a:cubicBezTo>
                  <a:cubicBezTo>
                    <a:pt x="17125" y="2561"/>
                    <a:pt x="16353" y="2051"/>
                    <a:pt x="15516" y="1643"/>
                  </a:cubicBezTo>
                  <a:cubicBezTo>
                    <a:pt x="15161" y="1473"/>
                    <a:pt x="14775" y="1371"/>
                    <a:pt x="14389" y="1269"/>
                  </a:cubicBezTo>
                  <a:cubicBezTo>
                    <a:pt x="13584" y="1030"/>
                    <a:pt x="12651" y="1133"/>
                    <a:pt x="11588" y="113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43D8BD5B-C2E2-9348-BC40-DC9BD6FFE240}"/>
                </a:ext>
              </a:extLst>
            </p:cNvPr>
            <p:cNvSpPr/>
            <p:nvPr/>
          </p:nvSpPr>
          <p:spPr>
            <a:xfrm>
              <a:off x="7785100" y="2476499"/>
              <a:ext cx="653613" cy="62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39" extrusionOk="0">
                  <a:moveTo>
                    <a:pt x="52" y="10209"/>
                  </a:moveTo>
                  <a:cubicBezTo>
                    <a:pt x="-156" y="8982"/>
                    <a:pt x="302" y="7755"/>
                    <a:pt x="760" y="6529"/>
                  </a:cubicBezTo>
                  <a:cubicBezTo>
                    <a:pt x="1093" y="5696"/>
                    <a:pt x="1634" y="4995"/>
                    <a:pt x="2341" y="4513"/>
                  </a:cubicBezTo>
                  <a:cubicBezTo>
                    <a:pt x="2924" y="4119"/>
                    <a:pt x="3423" y="3637"/>
                    <a:pt x="3881" y="3067"/>
                  </a:cubicBezTo>
                  <a:cubicBezTo>
                    <a:pt x="4131" y="2761"/>
                    <a:pt x="4380" y="2585"/>
                    <a:pt x="4755" y="2410"/>
                  </a:cubicBezTo>
                  <a:cubicBezTo>
                    <a:pt x="5462" y="2103"/>
                    <a:pt x="6212" y="1884"/>
                    <a:pt x="6878" y="1446"/>
                  </a:cubicBezTo>
                  <a:cubicBezTo>
                    <a:pt x="7044" y="1315"/>
                    <a:pt x="7252" y="1271"/>
                    <a:pt x="7460" y="1227"/>
                  </a:cubicBezTo>
                  <a:cubicBezTo>
                    <a:pt x="8084" y="1008"/>
                    <a:pt x="8709" y="789"/>
                    <a:pt x="9333" y="570"/>
                  </a:cubicBezTo>
                  <a:cubicBezTo>
                    <a:pt x="9541" y="526"/>
                    <a:pt x="9708" y="439"/>
                    <a:pt x="9916" y="395"/>
                  </a:cubicBezTo>
                  <a:cubicBezTo>
                    <a:pt x="11497" y="263"/>
                    <a:pt x="13120" y="-131"/>
                    <a:pt x="14702" y="44"/>
                  </a:cubicBezTo>
                  <a:cubicBezTo>
                    <a:pt x="15950" y="176"/>
                    <a:pt x="17157" y="439"/>
                    <a:pt x="18115" y="1402"/>
                  </a:cubicBezTo>
                  <a:cubicBezTo>
                    <a:pt x="18614" y="1884"/>
                    <a:pt x="19155" y="2323"/>
                    <a:pt x="19654" y="2848"/>
                  </a:cubicBezTo>
                  <a:cubicBezTo>
                    <a:pt x="19821" y="3024"/>
                    <a:pt x="19987" y="3199"/>
                    <a:pt x="20071" y="3418"/>
                  </a:cubicBezTo>
                  <a:cubicBezTo>
                    <a:pt x="20445" y="4426"/>
                    <a:pt x="20820" y="5433"/>
                    <a:pt x="21069" y="6529"/>
                  </a:cubicBezTo>
                  <a:cubicBezTo>
                    <a:pt x="21278" y="7493"/>
                    <a:pt x="21278" y="8456"/>
                    <a:pt x="21402" y="9420"/>
                  </a:cubicBezTo>
                  <a:cubicBezTo>
                    <a:pt x="21444" y="9639"/>
                    <a:pt x="21402" y="9858"/>
                    <a:pt x="21361" y="10078"/>
                  </a:cubicBezTo>
                  <a:cubicBezTo>
                    <a:pt x="21111" y="11129"/>
                    <a:pt x="20861" y="12137"/>
                    <a:pt x="20570" y="13188"/>
                  </a:cubicBezTo>
                  <a:cubicBezTo>
                    <a:pt x="20362" y="13845"/>
                    <a:pt x="20154" y="14503"/>
                    <a:pt x="19904" y="15160"/>
                  </a:cubicBezTo>
                  <a:cubicBezTo>
                    <a:pt x="19821" y="15335"/>
                    <a:pt x="19696" y="15554"/>
                    <a:pt x="19530" y="15686"/>
                  </a:cubicBezTo>
                  <a:cubicBezTo>
                    <a:pt x="19072" y="16080"/>
                    <a:pt x="18739" y="16562"/>
                    <a:pt x="18406" y="17088"/>
                  </a:cubicBezTo>
                  <a:cubicBezTo>
                    <a:pt x="18239" y="17351"/>
                    <a:pt x="18031" y="17613"/>
                    <a:pt x="17823" y="17832"/>
                  </a:cubicBezTo>
                  <a:cubicBezTo>
                    <a:pt x="16908" y="18709"/>
                    <a:pt x="15867" y="19410"/>
                    <a:pt x="14827" y="20067"/>
                  </a:cubicBezTo>
                  <a:cubicBezTo>
                    <a:pt x="14161" y="20505"/>
                    <a:pt x="13412" y="20856"/>
                    <a:pt x="12662" y="21118"/>
                  </a:cubicBezTo>
                  <a:cubicBezTo>
                    <a:pt x="11830" y="21425"/>
                    <a:pt x="10998" y="21469"/>
                    <a:pt x="10082" y="21425"/>
                  </a:cubicBezTo>
                  <a:cubicBezTo>
                    <a:pt x="9250" y="21381"/>
                    <a:pt x="8417" y="21118"/>
                    <a:pt x="7585" y="21031"/>
                  </a:cubicBezTo>
                  <a:cubicBezTo>
                    <a:pt x="7252" y="20987"/>
                    <a:pt x="6878" y="20856"/>
                    <a:pt x="6586" y="20680"/>
                  </a:cubicBezTo>
                  <a:cubicBezTo>
                    <a:pt x="5837" y="20242"/>
                    <a:pt x="5088" y="19760"/>
                    <a:pt x="4339" y="19322"/>
                  </a:cubicBezTo>
                  <a:cubicBezTo>
                    <a:pt x="4172" y="19235"/>
                    <a:pt x="4006" y="19059"/>
                    <a:pt x="3881" y="18928"/>
                  </a:cubicBezTo>
                  <a:cubicBezTo>
                    <a:pt x="3506" y="18490"/>
                    <a:pt x="3132" y="18052"/>
                    <a:pt x="2591" y="17789"/>
                  </a:cubicBezTo>
                  <a:cubicBezTo>
                    <a:pt x="2424" y="17701"/>
                    <a:pt x="2258" y="17526"/>
                    <a:pt x="2175" y="17351"/>
                  </a:cubicBezTo>
                  <a:cubicBezTo>
                    <a:pt x="1259" y="16080"/>
                    <a:pt x="551" y="14678"/>
                    <a:pt x="260" y="13101"/>
                  </a:cubicBezTo>
                  <a:cubicBezTo>
                    <a:pt x="94" y="12181"/>
                    <a:pt x="10" y="11304"/>
                    <a:pt x="52" y="10209"/>
                  </a:cubicBezTo>
                  <a:close/>
                  <a:moveTo>
                    <a:pt x="10207" y="19760"/>
                  </a:moveTo>
                  <a:cubicBezTo>
                    <a:pt x="11414" y="19892"/>
                    <a:pt x="12454" y="19454"/>
                    <a:pt x="13495" y="18928"/>
                  </a:cubicBezTo>
                  <a:cubicBezTo>
                    <a:pt x="13578" y="18884"/>
                    <a:pt x="13620" y="18840"/>
                    <a:pt x="13703" y="18796"/>
                  </a:cubicBezTo>
                  <a:cubicBezTo>
                    <a:pt x="13745" y="18753"/>
                    <a:pt x="13745" y="18709"/>
                    <a:pt x="13745" y="18665"/>
                  </a:cubicBezTo>
                  <a:cubicBezTo>
                    <a:pt x="13745" y="18621"/>
                    <a:pt x="13661" y="18577"/>
                    <a:pt x="13620" y="18577"/>
                  </a:cubicBezTo>
                  <a:cubicBezTo>
                    <a:pt x="13453" y="18577"/>
                    <a:pt x="13328" y="18621"/>
                    <a:pt x="13162" y="18577"/>
                  </a:cubicBezTo>
                  <a:cubicBezTo>
                    <a:pt x="12538" y="18490"/>
                    <a:pt x="11955" y="18402"/>
                    <a:pt x="11497" y="17876"/>
                  </a:cubicBezTo>
                  <a:cubicBezTo>
                    <a:pt x="11331" y="17701"/>
                    <a:pt x="11081" y="17482"/>
                    <a:pt x="11206" y="17175"/>
                  </a:cubicBezTo>
                  <a:cubicBezTo>
                    <a:pt x="11331" y="16956"/>
                    <a:pt x="11580" y="17044"/>
                    <a:pt x="11747" y="17000"/>
                  </a:cubicBezTo>
                  <a:cubicBezTo>
                    <a:pt x="12038" y="16956"/>
                    <a:pt x="12080" y="16869"/>
                    <a:pt x="11997" y="16562"/>
                  </a:cubicBezTo>
                  <a:cubicBezTo>
                    <a:pt x="11955" y="16474"/>
                    <a:pt x="11913" y="16343"/>
                    <a:pt x="11872" y="16255"/>
                  </a:cubicBezTo>
                  <a:cubicBezTo>
                    <a:pt x="11580" y="15642"/>
                    <a:pt x="11289" y="15072"/>
                    <a:pt x="10998" y="14459"/>
                  </a:cubicBezTo>
                  <a:cubicBezTo>
                    <a:pt x="10748" y="13933"/>
                    <a:pt x="10373" y="13626"/>
                    <a:pt x="9832" y="13539"/>
                  </a:cubicBezTo>
                  <a:cubicBezTo>
                    <a:pt x="9083" y="13451"/>
                    <a:pt x="8584" y="12969"/>
                    <a:pt x="8168" y="12356"/>
                  </a:cubicBezTo>
                  <a:cubicBezTo>
                    <a:pt x="8001" y="12137"/>
                    <a:pt x="7876" y="11830"/>
                    <a:pt x="7876" y="11567"/>
                  </a:cubicBezTo>
                  <a:cubicBezTo>
                    <a:pt x="7876" y="10779"/>
                    <a:pt x="8001" y="10078"/>
                    <a:pt x="8626" y="9552"/>
                  </a:cubicBezTo>
                  <a:cubicBezTo>
                    <a:pt x="8875" y="9376"/>
                    <a:pt x="9083" y="9114"/>
                    <a:pt x="9375" y="9026"/>
                  </a:cubicBezTo>
                  <a:cubicBezTo>
                    <a:pt x="10165" y="8719"/>
                    <a:pt x="10249" y="7974"/>
                    <a:pt x="10415" y="7273"/>
                  </a:cubicBezTo>
                  <a:cubicBezTo>
                    <a:pt x="10457" y="7098"/>
                    <a:pt x="10373" y="6967"/>
                    <a:pt x="10207" y="6879"/>
                  </a:cubicBezTo>
                  <a:cubicBezTo>
                    <a:pt x="10082" y="6792"/>
                    <a:pt x="9916" y="6748"/>
                    <a:pt x="9791" y="6704"/>
                  </a:cubicBezTo>
                  <a:cubicBezTo>
                    <a:pt x="9583" y="6572"/>
                    <a:pt x="9499" y="6310"/>
                    <a:pt x="9624" y="6090"/>
                  </a:cubicBezTo>
                  <a:cubicBezTo>
                    <a:pt x="9708" y="5959"/>
                    <a:pt x="9791" y="5828"/>
                    <a:pt x="9916" y="5740"/>
                  </a:cubicBezTo>
                  <a:cubicBezTo>
                    <a:pt x="10290" y="5521"/>
                    <a:pt x="10665" y="5302"/>
                    <a:pt x="11039" y="5083"/>
                  </a:cubicBezTo>
                  <a:cubicBezTo>
                    <a:pt x="11289" y="4951"/>
                    <a:pt x="11539" y="4951"/>
                    <a:pt x="11789" y="5083"/>
                  </a:cubicBezTo>
                  <a:cubicBezTo>
                    <a:pt x="12454" y="5477"/>
                    <a:pt x="12954" y="6003"/>
                    <a:pt x="13370" y="6660"/>
                  </a:cubicBezTo>
                  <a:cubicBezTo>
                    <a:pt x="13412" y="6704"/>
                    <a:pt x="13453" y="6835"/>
                    <a:pt x="13453" y="6879"/>
                  </a:cubicBezTo>
                  <a:cubicBezTo>
                    <a:pt x="13412" y="7011"/>
                    <a:pt x="13370" y="7186"/>
                    <a:pt x="13245" y="7273"/>
                  </a:cubicBezTo>
                  <a:cubicBezTo>
                    <a:pt x="13162" y="7317"/>
                    <a:pt x="12995" y="7317"/>
                    <a:pt x="12912" y="7273"/>
                  </a:cubicBezTo>
                  <a:cubicBezTo>
                    <a:pt x="12787" y="7230"/>
                    <a:pt x="12663" y="7098"/>
                    <a:pt x="12538" y="7011"/>
                  </a:cubicBezTo>
                  <a:cubicBezTo>
                    <a:pt x="12371" y="6923"/>
                    <a:pt x="12205" y="6923"/>
                    <a:pt x="12038" y="7098"/>
                  </a:cubicBezTo>
                  <a:cubicBezTo>
                    <a:pt x="11622" y="7536"/>
                    <a:pt x="11539" y="8150"/>
                    <a:pt x="11414" y="8719"/>
                  </a:cubicBezTo>
                  <a:cubicBezTo>
                    <a:pt x="11331" y="9157"/>
                    <a:pt x="11414" y="9508"/>
                    <a:pt x="11664" y="9858"/>
                  </a:cubicBezTo>
                  <a:cubicBezTo>
                    <a:pt x="11747" y="9990"/>
                    <a:pt x="11872" y="10165"/>
                    <a:pt x="11955" y="10340"/>
                  </a:cubicBezTo>
                  <a:cubicBezTo>
                    <a:pt x="12246" y="11085"/>
                    <a:pt x="12538" y="11830"/>
                    <a:pt x="12038" y="12619"/>
                  </a:cubicBezTo>
                  <a:cubicBezTo>
                    <a:pt x="11789" y="13013"/>
                    <a:pt x="11872" y="13451"/>
                    <a:pt x="12205" y="13802"/>
                  </a:cubicBezTo>
                  <a:cubicBezTo>
                    <a:pt x="12496" y="14108"/>
                    <a:pt x="12787" y="14371"/>
                    <a:pt x="13037" y="14722"/>
                  </a:cubicBezTo>
                  <a:cubicBezTo>
                    <a:pt x="13328" y="15116"/>
                    <a:pt x="13620" y="15335"/>
                    <a:pt x="14119" y="15160"/>
                  </a:cubicBezTo>
                  <a:cubicBezTo>
                    <a:pt x="14494" y="15028"/>
                    <a:pt x="14743" y="15247"/>
                    <a:pt x="14827" y="15686"/>
                  </a:cubicBezTo>
                  <a:cubicBezTo>
                    <a:pt x="14868" y="15949"/>
                    <a:pt x="14827" y="16211"/>
                    <a:pt x="14827" y="16474"/>
                  </a:cubicBezTo>
                  <a:cubicBezTo>
                    <a:pt x="14827" y="16825"/>
                    <a:pt x="14785" y="17175"/>
                    <a:pt x="14785" y="17526"/>
                  </a:cubicBezTo>
                  <a:cubicBezTo>
                    <a:pt x="14785" y="17701"/>
                    <a:pt x="14952" y="17832"/>
                    <a:pt x="15118" y="17745"/>
                  </a:cubicBezTo>
                  <a:cubicBezTo>
                    <a:pt x="15451" y="17526"/>
                    <a:pt x="15784" y="17307"/>
                    <a:pt x="16075" y="17088"/>
                  </a:cubicBezTo>
                  <a:cubicBezTo>
                    <a:pt x="16242" y="16956"/>
                    <a:pt x="16408" y="16737"/>
                    <a:pt x="16575" y="16562"/>
                  </a:cubicBezTo>
                  <a:cubicBezTo>
                    <a:pt x="17657" y="15598"/>
                    <a:pt x="18406" y="14415"/>
                    <a:pt x="18905" y="13013"/>
                  </a:cubicBezTo>
                  <a:cubicBezTo>
                    <a:pt x="19197" y="12268"/>
                    <a:pt x="19155" y="12224"/>
                    <a:pt x="18406" y="12093"/>
                  </a:cubicBezTo>
                  <a:cubicBezTo>
                    <a:pt x="18073" y="12049"/>
                    <a:pt x="17740" y="11961"/>
                    <a:pt x="17449" y="11830"/>
                  </a:cubicBezTo>
                  <a:cubicBezTo>
                    <a:pt x="17157" y="11699"/>
                    <a:pt x="17032" y="11392"/>
                    <a:pt x="17074" y="11173"/>
                  </a:cubicBezTo>
                  <a:cubicBezTo>
                    <a:pt x="17116" y="10910"/>
                    <a:pt x="17324" y="10822"/>
                    <a:pt x="17532" y="10779"/>
                  </a:cubicBezTo>
                  <a:cubicBezTo>
                    <a:pt x="17948" y="10735"/>
                    <a:pt x="18323" y="10691"/>
                    <a:pt x="18739" y="10691"/>
                  </a:cubicBezTo>
                  <a:cubicBezTo>
                    <a:pt x="18864" y="10691"/>
                    <a:pt x="18988" y="10735"/>
                    <a:pt x="19113" y="10779"/>
                  </a:cubicBezTo>
                  <a:cubicBezTo>
                    <a:pt x="19488" y="10866"/>
                    <a:pt x="19571" y="10822"/>
                    <a:pt x="19654" y="10428"/>
                  </a:cubicBezTo>
                  <a:cubicBezTo>
                    <a:pt x="19904" y="9201"/>
                    <a:pt x="19862" y="7974"/>
                    <a:pt x="19613" y="6748"/>
                  </a:cubicBezTo>
                  <a:cubicBezTo>
                    <a:pt x="19571" y="6529"/>
                    <a:pt x="19405" y="6397"/>
                    <a:pt x="19197" y="6353"/>
                  </a:cubicBezTo>
                  <a:cubicBezTo>
                    <a:pt x="19030" y="6353"/>
                    <a:pt x="18905" y="6353"/>
                    <a:pt x="18739" y="6310"/>
                  </a:cubicBezTo>
                  <a:cubicBezTo>
                    <a:pt x="18198" y="6134"/>
                    <a:pt x="18073" y="5696"/>
                    <a:pt x="18406" y="5258"/>
                  </a:cubicBezTo>
                  <a:cubicBezTo>
                    <a:pt x="18531" y="5127"/>
                    <a:pt x="18656" y="4995"/>
                    <a:pt x="18780" y="4864"/>
                  </a:cubicBezTo>
                  <a:cubicBezTo>
                    <a:pt x="19030" y="4601"/>
                    <a:pt x="19072" y="4557"/>
                    <a:pt x="18905" y="4250"/>
                  </a:cubicBezTo>
                  <a:cubicBezTo>
                    <a:pt x="18489" y="3418"/>
                    <a:pt x="17906" y="2761"/>
                    <a:pt x="17116" y="2323"/>
                  </a:cubicBezTo>
                  <a:cubicBezTo>
                    <a:pt x="16575" y="2060"/>
                    <a:pt x="16075" y="1753"/>
                    <a:pt x="15493" y="1622"/>
                  </a:cubicBezTo>
                  <a:cubicBezTo>
                    <a:pt x="14952" y="1490"/>
                    <a:pt x="14327" y="1490"/>
                    <a:pt x="13745" y="1490"/>
                  </a:cubicBezTo>
                  <a:cubicBezTo>
                    <a:pt x="13536" y="1490"/>
                    <a:pt x="13412" y="1709"/>
                    <a:pt x="13578" y="1884"/>
                  </a:cubicBezTo>
                  <a:cubicBezTo>
                    <a:pt x="13911" y="2279"/>
                    <a:pt x="13786" y="2629"/>
                    <a:pt x="13620" y="3024"/>
                  </a:cubicBezTo>
                  <a:cubicBezTo>
                    <a:pt x="13578" y="3155"/>
                    <a:pt x="13536" y="3286"/>
                    <a:pt x="13453" y="3374"/>
                  </a:cubicBezTo>
                  <a:cubicBezTo>
                    <a:pt x="13204" y="3900"/>
                    <a:pt x="12787" y="3944"/>
                    <a:pt x="12413" y="3506"/>
                  </a:cubicBezTo>
                  <a:cubicBezTo>
                    <a:pt x="12246" y="3286"/>
                    <a:pt x="12163" y="3067"/>
                    <a:pt x="12163" y="2761"/>
                  </a:cubicBezTo>
                  <a:cubicBezTo>
                    <a:pt x="12163" y="2585"/>
                    <a:pt x="12205" y="2366"/>
                    <a:pt x="12205" y="2191"/>
                  </a:cubicBezTo>
                  <a:cubicBezTo>
                    <a:pt x="12205" y="1841"/>
                    <a:pt x="12121" y="1709"/>
                    <a:pt x="11830" y="1709"/>
                  </a:cubicBezTo>
                  <a:cubicBezTo>
                    <a:pt x="11289" y="1753"/>
                    <a:pt x="10706" y="1753"/>
                    <a:pt x="10165" y="1841"/>
                  </a:cubicBezTo>
                  <a:cubicBezTo>
                    <a:pt x="9416" y="2016"/>
                    <a:pt x="8709" y="2279"/>
                    <a:pt x="7960" y="2498"/>
                  </a:cubicBezTo>
                  <a:cubicBezTo>
                    <a:pt x="7710" y="2585"/>
                    <a:pt x="7460" y="2673"/>
                    <a:pt x="7252" y="2804"/>
                  </a:cubicBezTo>
                  <a:cubicBezTo>
                    <a:pt x="6836" y="2980"/>
                    <a:pt x="6794" y="3067"/>
                    <a:pt x="7086" y="3462"/>
                  </a:cubicBezTo>
                  <a:cubicBezTo>
                    <a:pt x="7252" y="3725"/>
                    <a:pt x="7377" y="3944"/>
                    <a:pt x="7335" y="4294"/>
                  </a:cubicBezTo>
                  <a:cubicBezTo>
                    <a:pt x="7294" y="4645"/>
                    <a:pt x="7127" y="4776"/>
                    <a:pt x="6794" y="4645"/>
                  </a:cubicBezTo>
                  <a:cubicBezTo>
                    <a:pt x="6503" y="4513"/>
                    <a:pt x="6253" y="4338"/>
                    <a:pt x="6003" y="4163"/>
                  </a:cubicBezTo>
                  <a:cubicBezTo>
                    <a:pt x="5504" y="3812"/>
                    <a:pt x="5421" y="3812"/>
                    <a:pt x="4921" y="4207"/>
                  </a:cubicBezTo>
                  <a:cubicBezTo>
                    <a:pt x="4630" y="4426"/>
                    <a:pt x="4380" y="4732"/>
                    <a:pt x="4172" y="4995"/>
                  </a:cubicBezTo>
                  <a:cubicBezTo>
                    <a:pt x="3839" y="5346"/>
                    <a:pt x="3548" y="5696"/>
                    <a:pt x="3132" y="5915"/>
                  </a:cubicBezTo>
                  <a:cubicBezTo>
                    <a:pt x="2882" y="6047"/>
                    <a:pt x="2632" y="6310"/>
                    <a:pt x="2466" y="6572"/>
                  </a:cubicBezTo>
                  <a:cubicBezTo>
                    <a:pt x="2175" y="7098"/>
                    <a:pt x="1967" y="7712"/>
                    <a:pt x="1758" y="8281"/>
                  </a:cubicBezTo>
                  <a:cubicBezTo>
                    <a:pt x="1634" y="8588"/>
                    <a:pt x="1717" y="8763"/>
                    <a:pt x="2050" y="8807"/>
                  </a:cubicBezTo>
                  <a:cubicBezTo>
                    <a:pt x="2424" y="8895"/>
                    <a:pt x="2799" y="8895"/>
                    <a:pt x="3173" y="8982"/>
                  </a:cubicBezTo>
                  <a:cubicBezTo>
                    <a:pt x="3423" y="9026"/>
                    <a:pt x="3673" y="9070"/>
                    <a:pt x="3881" y="9201"/>
                  </a:cubicBezTo>
                  <a:cubicBezTo>
                    <a:pt x="4172" y="9376"/>
                    <a:pt x="4131" y="9815"/>
                    <a:pt x="3839" y="9990"/>
                  </a:cubicBezTo>
                  <a:cubicBezTo>
                    <a:pt x="3715" y="10034"/>
                    <a:pt x="3590" y="10078"/>
                    <a:pt x="3465" y="10121"/>
                  </a:cubicBezTo>
                  <a:cubicBezTo>
                    <a:pt x="3090" y="10165"/>
                    <a:pt x="2716" y="10165"/>
                    <a:pt x="2341" y="10165"/>
                  </a:cubicBezTo>
                  <a:cubicBezTo>
                    <a:pt x="1758" y="10165"/>
                    <a:pt x="1634" y="10253"/>
                    <a:pt x="1592" y="10866"/>
                  </a:cubicBezTo>
                  <a:cubicBezTo>
                    <a:pt x="1592" y="11173"/>
                    <a:pt x="1550" y="11480"/>
                    <a:pt x="1634" y="11742"/>
                  </a:cubicBezTo>
                  <a:cubicBezTo>
                    <a:pt x="1800" y="12531"/>
                    <a:pt x="2050" y="13364"/>
                    <a:pt x="2258" y="14152"/>
                  </a:cubicBezTo>
                  <a:cubicBezTo>
                    <a:pt x="2341" y="14503"/>
                    <a:pt x="2591" y="14678"/>
                    <a:pt x="2924" y="14722"/>
                  </a:cubicBezTo>
                  <a:cubicBezTo>
                    <a:pt x="3173" y="14766"/>
                    <a:pt x="3423" y="14766"/>
                    <a:pt x="3673" y="14853"/>
                  </a:cubicBezTo>
                  <a:cubicBezTo>
                    <a:pt x="4006" y="14985"/>
                    <a:pt x="4131" y="15247"/>
                    <a:pt x="4006" y="15598"/>
                  </a:cubicBezTo>
                  <a:cubicBezTo>
                    <a:pt x="3964" y="15686"/>
                    <a:pt x="3923" y="15729"/>
                    <a:pt x="3881" y="15817"/>
                  </a:cubicBezTo>
                  <a:cubicBezTo>
                    <a:pt x="3673" y="16299"/>
                    <a:pt x="3631" y="16343"/>
                    <a:pt x="4006" y="16737"/>
                  </a:cubicBezTo>
                  <a:cubicBezTo>
                    <a:pt x="4547" y="17219"/>
                    <a:pt x="5088" y="17745"/>
                    <a:pt x="5671" y="18139"/>
                  </a:cubicBezTo>
                  <a:cubicBezTo>
                    <a:pt x="6295" y="18577"/>
                    <a:pt x="7002" y="18972"/>
                    <a:pt x="7710" y="19235"/>
                  </a:cubicBezTo>
                  <a:cubicBezTo>
                    <a:pt x="8501" y="19716"/>
                    <a:pt x="9333" y="19892"/>
                    <a:pt x="10207" y="19760"/>
                  </a:cubicBezTo>
                  <a:close/>
                  <a:moveTo>
                    <a:pt x="10873" y="11260"/>
                  </a:moveTo>
                  <a:cubicBezTo>
                    <a:pt x="10873" y="11173"/>
                    <a:pt x="10831" y="10998"/>
                    <a:pt x="10790" y="10866"/>
                  </a:cubicBezTo>
                  <a:cubicBezTo>
                    <a:pt x="10665" y="10428"/>
                    <a:pt x="10415" y="10340"/>
                    <a:pt x="10041" y="10472"/>
                  </a:cubicBezTo>
                  <a:cubicBezTo>
                    <a:pt x="9874" y="10516"/>
                    <a:pt x="9708" y="10603"/>
                    <a:pt x="9583" y="10735"/>
                  </a:cubicBezTo>
                  <a:cubicBezTo>
                    <a:pt x="9375" y="10910"/>
                    <a:pt x="9250" y="11129"/>
                    <a:pt x="9291" y="11436"/>
                  </a:cubicBezTo>
                  <a:cubicBezTo>
                    <a:pt x="9333" y="11918"/>
                    <a:pt x="9624" y="12224"/>
                    <a:pt x="10082" y="12224"/>
                  </a:cubicBezTo>
                  <a:cubicBezTo>
                    <a:pt x="10582" y="12181"/>
                    <a:pt x="10873" y="11874"/>
                    <a:pt x="10873" y="1126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AE22F6C3-156B-C74A-B024-16B01754E2A1}"/>
                </a:ext>
              </a:extLst>
            </p:cNvPr>
            <p:cNvSpPr/>
            <p:nvPr/>
          </p:nvSpPr>
          <p:spPr>
            <a:xfrm>
              <a:off x="8013700" y="2971799"/>
              <a:ext cx="51191" cy="70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19733" extrusionOk="0">
                  <a:moveTo>
                    <a:pt x="0" y="12571"/>
                  </a:moveTo>
                  <a:cubicBezTo>
                    <a:pt x="1029" y="10092"/>
                    <a:pt x="1543" y="7259"/>
                    <a:pt x="3086" y="4426"/>
                  </a:cubicBezTo>
                  <a:cubicBezTo>
                    <a:pt x="4628" y="885"/>
                    <a:pt x="7714" y="-531"/>
                    <a:pt x="11828" y="177"/>
                  </a:cubicBezTo>
                  <a:cubicBezTo>
                    <a:pt x="17485" y="885"/>
                    <a:pt x="21600" y="4072"/>
                    <a:pt x="20571" y="7613"/>
                  </a:cubicBezTo>
                  <a:cubicBezTo>
                    <a:pt x="19543" y="10800"/>
                    <a:pt x="17486" y="14341"/>
                    <a:pt x="14400" y="17174"/>
                  </a:cubicBezTo>
                  <a:cubicBezTo>
                    <a:pt x="10800" y="21069"/>
                    <a:pt x="3600" y="20361"/>
                    <a:pt x="1029" y="16112"/>
                  </a:cubicBezTo>
                  <a:cubicBezTo>
                    <a:pt x="514" y="15049"/>
                    <a:pt x="514" y="13987"/>
                    <a:pt x="0" y="1257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4" name="Subtitle 2">
            <a:extLst>
              <a:ext uri="{FF2B5EF4-FFF2-40B4-BE49-F238E27FC236}">
                <a16:creationId xmlns:a16="http://schemas.microsoft.com/office/drawing/2014/main" id="{144CACB9-B10B-B349-BB76-63AF80E89435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92542" y="3978876"/>
            <a:ext cx="5174749" cy="118255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Gochi Han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5" name="Shape">
            <a:extLst>
              <a:ext uri="{FF2B5EF4-FFF2-40B4-BE49-F238E27FC236}">
                <a16:creationId xmlns:a16="http://schemas.microsoft.com/office/drawing/2014/main" id="{1959BA65-C6EF-214D-9C43-846F1DBCD881}"/>
              </a:ext>
            </a:extLst>
          </p:cNvPr>
          <p:cNvSpPr/>
          <p:nvPr userDrawn="1"/>
        </p:nvSpPr>
        <p:spPr>
          <a:xfrm rot="10625234">
            <a:off x="10960289" y="1918632"/>
            <a:ext cx="728142" cy="1151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449" extrusionOk="0">
                <a:moveTo>
                  <a:pt x="16" y="20491"/>
                </a:moveTo>
                <a:cubicBezTo>
                  <a:pt x="-58" y="20160"/>
                  <a:pt x="277" y="19758"/>
                  <a:pt x="425" y="19355"/>
                </a:cubicBezTo>
                <a:cubicBezTo>
                  <a:pt x="574" y="19072"/>
                  <a:pt x="723" y="18788"/>
                  <a:pt x="871" y="18480"/>
                </a:cubicBezTo>
                <a:cubicBezTo>
                  <a:pt x="1057" y="18078"/>
                  <a:pt x="1243" y="17676"/>
                  <a:pt x="1615" y="17321"/>
                </a:cubicBezTo>
                <a:cubicBezTo>
                  <a:pt x="1727" y="17226"/>
                  <a:pt x="1764" y="17108"/>
                  <a:pt x="1838" y="17013"/>
                </a:cubicBezTo>
                <a:cubicBezTo>
                  <a:pt x="2024" y="16753"/>
                  <a:pt x="2173" y="16516"/>
                  <a:pt x="2359" y="16256"/>
                </a:cubicBezTo>
                <a:cubicBezTo>
                  <a:pt x="2767" y="15736"/>
                  <a:pt x="3176" y="15215"/>
                  <a:pt x="3585" y="14695"/>
                </a:cubicBezTo>
                <a:cubicBezTo>
                  <a:pt x="3660" y="14624"/>
                  <a:pt x="3697" y="14529"/>
                  <a:pt x="3771" y="14458"/>
                </a:cubicBezTo>
                <a:cubicBezTo>
                  <a:pt x="4440" y="13867"/>
                  <a:pt x="4924" y="13204"/>
                  <a:pt x="5444" y="12566"/>
                </a:cubicBezTo>
                <a:cubicBezTo>
                  <a:pt x="5630" y="12329"/>
                  <a:pt x="5890" y="12116"/>
                  <a:pt x="6113" y="11903"/>
                </a:cubicBezTo>
                <a:cubicBezTo>
                  <a:pt x="7043" y="11028"/>
                  <a:pt x="7935" y="10129"/>
                  <a:pt x="8939" y="9277"/>
                </a:cubicBezTo>
                <a:cubicBezTo>
                  <a:pt x="9534" y="8757"/>
                  <a:pt x="10240" y="8260"/>
                  <a:pt x="10909" y="7763"/>
                </a:cubicBezTo>
                <a:cubicBezTo>
                  <a:pt x="11021" y="7692"/>
                  <a:pt x="11132" y="7597"/>
                  <a:pt x="11207" y="7526"/>
                </a:cubicBezTo>
                <a:cubicBezTo>
                  <a:pt x="11355" y="7408"/>
                  <a:pt x="11430" y="7266"/>
                  <a:pt x="11318" y="7124"/>
                </a:cubicBezTo>
                <a:cubicBezTo>
                  <a:pt x="11021" y="6604"/>
                  <a:pt x="11170" y="6059"/>
                  <a:pt x="11244" y="5539"/>
                </a:cubicBezTo>
                <a:cubicBezTo>
                  <a:pt x="11318" y="5019"/>
                  <a:pt x="11727" y="4593"/>
                  <a:pt x="12285" y="4190"/>
                </a:cubicBezTo>
                <a:cubicBezTo>
                  <a:pt x="12731" y="3883"/>
                  <a:pt x="13289" y="3623"/>
                  <a:pt x="13883" y="3481"/>
                </a:cubicBezTo>
                <a:cubicBezTo>
                  <a:pt x="14776" y="3244"/>
                  <a:pt x="15556" y="2889"/>
                  <a:pt x="16226" y="2440"/>
                </a:cubicBezTo>
                <a:cubicBezTo>
                  <a:pt x="16783" y="2085"/>
                  <a:pt x="17267" y="1683"/>
                  <a:pt x="17415" y="1162"/>
                </a:cubicBezTo>
                <a:cubicBezTo>
                  <a:pt x="17452" y="1068"/>
                  <a:pt x="17490" y="997"/>
                  <a:pt x="17564" y="926"/>
                </a:cubicBezTo>
                <a:cubicBezTo>
                  <a:pt x="17750" y="713"/>
                  <a:pt x="17861" y="523"/>
                  <a:pt x="17936" y="287"/>
                </a:cubicBezTo>
                <a:cubicBezTo>
                  <a:pt x="18010" y="27"/>
                  <a:pt x="18345" y="-68"/>
                  <a:pt x="18717" y="50"/>
                </a:cubicBezTo>
                <a:cubicBezTo>
                  <a:pt x="19051" y="145"/>
                  <a:pt x="19274" y="334"/>
                  <a:pt x="19460" y="547"/>
                </a:cubicBezTo>
                <a:cubicBezTo>
                  <a:pt x="19943" y="1068"/>
                  <a:pt x="20166" y="1635"/>
                  <a:pt x="20575" y="2180"/>
                </a:cubicBezTo>
                <a:cubicBezTo>
                  <a:pt x="20650" y="2274"/>
                  <a:pt x="20687" y="2369"/>
                  <a:pt x="20687" y="2463"/>
                </a:cubicBezTo>
                <a:cubicBezTo>
                  <a:pt x="20836" y="2984"/>
                  <a:pt x="20947" y="3528"/>
                  <a:pt x="21096" y="4049"/>
                </a:cubicBezTo>
                <a:cubicBezTo>
                  <a:pt x="21096" y="4096"/>
                  <a:pt x="21096" y="4167"/>
                  <a:pt x="21133" y="4214"/>
                </a:cubicBezTo>
                <a:cubicBezTo>
                  <a:pt x="21542" y="4806"/>
                  <a:pt x="21170" y="5350"/>
                  <a:pt x="20910" y="5918"/>
                </a:cubicBezTo>
                <a:cubicBezTo>
                  <a:pt x="20836" y="6107"/>
                  <a:pt x="20687" y="6296"/>
                  <a:pt x="20575" y="6485"/>
                </a:cubicBezTo>
                <a:cubicBezTo>
                  <a:pt x="20315" y="6911"/>
                  <a:pt x="19943" y="7242"/>
                  <a:pt x="19349" y="7503"/>
                </a:cubicBezTo>
                <a:cubicBezTo>
                  <a:pt x="18977" y="7645"/>
                  <a:pt x="18642" y="7834"/>
                  <a:pt x="18308" y="7976"/>
                </a:cubicBezTo>
                <a:cubicBezTo>
                  <a:pt x="18047" y="8070"/>
                  <a:pt x="17787" y="8165"/>
                  <a:pt x="17527" y="8236"/>
                </a:cubicBezTo>
                <a:cubicBezTo>
                  <a:pt x="17341" y="8283"/>
                  <a:pt x="17155" y="8331"/>
                  <a:pt x="16969" y="8378"/>
                </a:cubicBezTo>
                <a:cubicBezTo>
                  <a:pt x="16597" y="8473"/>
                  <a:pt x="16374" y="8615"/>
                  <a:pt x="16263" y="8875"/>
                </a:cubicBezTo>
                <a:cubicBezTo>
                  <a:pt x="16077" y="9230"/>
                  <a:pt x="15891" y="9561"/>
                  <a:pt x="15668" y="9892"/>
                </a:cubicBezTo>
                <a:cubicBezTo>
                  <a:pt x="15556" y="10081"/>
                  <a:pt x="15371" y="10247"/>
                  <a:pt x="15222" y="10436"/>
                </a:cubicBezTo>
                <a:cubicBezTo>
                  <a:pt x="15148" y="10531"/>
                  <a:pt x="14999" y="10626"/>
                  <a:pt x="14924" y="10720"/>
                </a:cubicBezTo>
                <a:cubicBezTo>
                  <a:pt x="14590" y="11193"/>
                  <a:pt x="14218" y="11667"/>
                  <a:pt x="13660" y="12069"/>
                </a:cubicBezTo>
                <a:cubicBezTo>
                  <a:pt x="13400" y="12258"/>
                  <a:pt x="13177" y="12471"/>
                  <a:pt x="13028" y="12684"/>
                </a:cubicBezTo>
                <a:cubicBezTo>
                  <a:pt x="12657" y="13157"/>
                  <a:pt x="12136" y="13583"/>
                  <a:pt x="11653" y="14032"/>
                </a:cubicBezTo>
                <a:cubicBezTo>
                  <a:pt x="11541" y="14127"/>
                  <a:pt x="11430" y="14222"/>
                  <a:pt x="11318" y="14316"/>
                </a:cubicBezTo>
                <a:cubicBezTo>
                  <a:pt x="10909" y="14600"/>
                  <a:pt x="10575" y="14884"/>
                  <a:pt x="10277" y="15239"/>
                </a:cubicBezTo>
                <a:cubicBezTo>
                  <a:pt x="10129" y="15452"/>
                  <a:pt x="9831" y="15641"/>
                  <a:pt x="9608" y="15830"/>
                </a:cubicBezTo>
                <a:cubicBezTo>
                  <a:pt x="9013" y="16256"/>
                  <a:pt x="8418" y="16682"/>
                  <a:pt x="7824" y="17084"/>
                </a:cubicBezTo>
                <a:cubicBezTo>
                  <a:pt x="7712" y="17179"/>
                  <a:pt x="7563" y="17250"/>
                  <a:pt x="7452" y="17344"/>
                </a:cubicBezTo>
                <a:cubicBezTo>
                  <a:pt x="6969" y="17770"/>
                  <a:pt x="6411" y="18149"/>
                  <a:pt x="5816" y="18527"/>
                </a:cubicBezTo>
                <a:cubicBezTo>
                  <a:pt x="5110" y="19001"/>
                  <a:pt x="4403" y="19521"/>
                  <a:pt x="3697" y="19994"/>
                </a:cubicBezTo>
                <a:cubicBezTo>
                  <a:pt x="3400" y="20207"/>
                  <a:pt x="3065" y="20420"/>
                  <a:pt x="2730" y="20609"/>
                </a:cubicBezTo>
                <a:cubicBezTo>
                  <a:pt x="2284" y="20846"/>
                  <a:pt x="1838" y="21059"/>
                  <a:pt x="1392" y="21295"/>
                </a:cubicBezTo>
                <a:cubicBezTo>
                  <a:pt x="1318" y="21343"/>
                  <a:pt x="1206" y="21366"/>
                  <a:pt x="1095" y="21414"/>
                </a:cubicBezTo>
                <a:cubicBezTo>
                  <a:pt x="611" y="21532"/>
                  <a:pt x="91" y="21343"/>
                  <a:pt x="16" y="21035"/>
                </a:cubicBezTo>
                <a:cubicBezTo>
                  <a:pt x="-21" y="20846"/>
                  <a:pt x="16" y="20728"/>
                  <a:pt x="16" y="20491"/>
                </a:cubicBezTo>
                <a:close/>
                <a:moveTo>
                  <a:pt x="13066" y="10697"/>
                </a:moveTo>
                <a:cubicBezTo>
                  <a:pt x="13066" y="10531"/>
                  <a:pt x="12880" y="10436"/>
                  <a:pt x="12694" y="10365"/>
                </a:cubicBezTo>
                <a:cubicBezTo>
                  <a:pt x="12173" y="10200"/>
                  <a:pt x="11653" y="10010"/>
                  <a:pt x="11207" y="9774"/>
                </a:cubicBezTo>
                <a:cubicBezTo>
                  <a:pt x="10649" y="9466"/>
                  <a:pt x="10314" y="9537"/>
                  <a:pt x="9943" y="9916"/>
                </a:cubicBezTo>
                <a:cubicBezTo>
                  <a:pt x="9162" y="10697"/>
                  <a:pt x="8381" y="11477"/>
                  <a:pt x="7526" y="12234"/>
                </a:cubicBezTo>
                <a:cubicBezTo>
                  <a:pt x="6708" y="12968"/>
                  <a:pt x="6039" y="13772"/>
                  <a:pt x="5333" y="14553"/>
                </a:cubicBezTo>
                <a:cubicBezTo>
                  <a:pt x="4775" y="15192"/>
                  <a:pt x="4217" y="15854"/>
                  <a:pt x="3660" y="16493"/>
                </a:cubicBezTo>
                <a:cubicBezTo>
                  <a:pt x="3585" y="16587"/>
                  <a:pt x="3511" y="16706"/>
                  <a:pt x="3437" y="16800"/>
                </a:cubicBezTo>
                <a:cubicBezTo>
                  <a:pt x="3288" y="17013"/>
                  <a:pt x="3139" y="17226"/>
                  <a:pt x="3028" y="17439"/>
                </a:cubicBezTo>
                <a:cubicBezTo>
                  <a:pt x="2619" y="18102"/>
                  <a:pt x="2210" y="18764"/>
                  <a:pt x="1801" y="19426"/>
                </a:cubicBezTo>
                <a:cubicBezTo>
                  <a:pt x="1764" y="19474"/>
                  <a:pt x="1727" y="19545"/>
                  <a:pt x="1727" y="19592"/>
                </a:cubicBezTo>
                <a:cubicBezTo>
                  <a:pt x="1727" y="19663"/>
                  <a:pt x="1727" y="19734"/>
                  <a:pt x="1727" y="19805"/>
                </a:cubicBezTo>
                <a:cubicBezTo>
                  <a:pt x="1838" y="19781"/>
                  <a:pt x="1950" y="19781"/>
                  <a:pt x="2024" y="19734"/>
                </a:cubicBezTo>
                <a:cubicBezTo>
                  <a:pt x="2135" y="19687"/>
                  <a:pt x="2210" y="19639"/>
                  <a:pt x="2284" y="19592"/>
                </a:cubicBezTo>
                <a:cubicBezTo>
                  <a:pt x="2879" y="19190"/>
                  <a:pt x="3474" y="18788"/>
                  <a:pt x="4069" y="18409"/>
                </a:cubicBezTo>
                <a:cubicBezTo>
                  <a:pt x="4329" y="18220"/>
                  <a:pt x="4626" y="18054"/>
                  <a:pt x="4887" y="17865"/>
                </a:cubicBezTo>
                <a:cubicBezTo>
                  <a:pt x="5630" y="17344"/>
                  <a:pt x="6336" y="16800"/>
                  <a:pt x="7117" y="16280"/>
                </a:cubicBezTo>
                <a:cubicBezTo>
                  <a:pt x="7824" y="15783"/>
                  <a:pt x="8530" y="15286"/>
                  <a:pt x="9125" y="14742"/>
                </a:cubicBezTo>
                <a:cubicBezTo>
                  <a:pt x="9906" y="14032"/>
                  <a:pt x="10686" y="13323"/>
                  <a:pt x="11467" y="12613"/>
                </a:cubicBezTo>
                <a:cubicBezTo>
                  <a:pt x="11839" y="12258"/>
                  <a:pt x="12210" y="11927"/>
                  <a:pt x="12545" y="11572"/>
                </a:cubicBezTo>
                <a:cubicBezTo>
                  <a:pt x="12768" y="11335"/>
                  <a:pt x="12917" y="11075"/>
                  <a:pt x="13103" y="10815"/>
                </a:cubicBezTo>
                <a:cubicBezTo>
                  <a:pt x="13066" y="10767"/>
                  <a:pt x="13066" y="10720"/>
                  <a:pt x="13066" y="10697"/>
                </a:cubicBezTo>
                <a:close/>
                <a:moveTo>
                  <a:pt x="12471" y="6201"/>
                </a:moveTo>
                <a:cubicBezTo>
                  <a:pt x="12471" y="6201"/>
                  <a:pt x="12471" y="6272"/>
                  <a:pt x="12471" y="6343"/>
                </a:cubicBezTo>
                <a:cubicBezTo>
                  <a:pt x="12471" y="6391"/>
                  <a:pt x="12471" y="6438"/>
                  <a:pt x="12508" y="6462"/>
                </a:cubicBezTo>
                <a:cubicBezTo>
                  <a:pt x="12582" y="6556"/>
                  <a:pt x="12657" y="6675"/>
                  <a:pt x="12768" y="6769"/>
                </a:cubicBezTo>
                <a:cubicBezTo>
                  <a:pt x="12954" y="6911"/>
                  <a:pt x="13177" y="6888"/>
                  <a:pt x="13363" y="6769"/>
                </a:cubicBezTo>
                <a:cubicBezTo>
                  <a:pt x="13475" y="6698"/>
                  <a:pt x="13586" y="6604"/>
                  <a:pt x="13660" y="6533"/>
                </a:cubicBezTo>
                <a:cubicBezTo>
                  <a:pt x="13809" y="6343"/>
                  <a:pt x="13958" y="6154"/>
                  <a:pt x="14107" y="5941"/>
                </a:cubicBezTo>
                <a:cubicBezTo>
                  <a:pt x="14181" y="5847"/>
                  <a:pt x="14218" y="5752"/>
                  <a:pt x="14330" y="5681"/>
                </a:cubicBezTo>
                <a:cubicBezTo>
                  <a:pt x="14404" y="5586"/>
                  <a:pt x="14553" y="5515"/>
                  <a:pt x="14739" y="5563"/>
                </a:cubicBezTo>
                <a:cubicBezTo>
                  <a:pt x="14850" y="5586"/>
                  <a:pt x="14924" y="5705"/>
                  <a:pt x="14924" y="5776"/>
                </a:cubicBezTo>
                <a:cubicBezTo>
                  <a:pt x="14924" y="5965"/>
                  <a:pt x="14924" y="6154"/>
                  <a:pt x="14850" y="6343"/>
                </a:cubicBezTo>
                <a:cubicBezTo>
                  <a:pt x="14813" y="6509"/>
                  <a:pt x="14701" y="6651"/>
                  <a:pt x="14627" y="6793"/>
                </a:cubicBezTo>
                <a:cubicBezTo>
                  <a:pt x="14590" y="6888"/>
                  <a:pt x="14441" y="7006"/>
                  <a:pt x="14590" y="7124"/>
                </a:cubicBezTo>
                <a:cubicBezTo>
                  <a:pt x="14701" y="7195"/>
                  <a:pt x="14887" y="7148"/>
                  <a:pt x="15110" y="7029"/>
                </a:cubicBezTo>
                <a:cubicBezTo>
                  <a:pt x="15222" y="6982"/>
                  <a:pt x="15296" y="6911"/>
                  <a:pt x="15408" y="6840"/>
                </a:cubicBezTo>
                <a:cubicBezTo>
                  <a:pt x="15668" y="6627"/>
                  <a:pt x="15928" y="6391"/>
                  <a:pt x="16226" y="6178"/>
                </a:cubicBezTo>
                <a:cubicBezTo>
                  <a:pt x="16449" y="6036"/>
                  <a:pt x="16672" y="5894"/>
                  <a:pt x="16932" y="5776"/>
                </a:cubicBezTo>
                <a:cubicBezTo>
                  <a:pt x="17006" y="5728"/>
                  <a:pt x="17229" y="5728"/>
                  <a:pt x="17304" y="5776"/>
                </a:cubicBezTo>
                <a:cubicBezTo>
                  <a:pt x="17378" y="5823"/>
                  <a:pt x="17415" y="5941"/>
                  <a:pt x="17378" y="6012"/>
                </a:cubicBezTo>
                <a:cubicBezTo>
                  <a:pt x="17267" y="6343"/>
                  <a:pt x="17006" y="6627"/>
                  <a:pt x="16597" y="6864"/>
                </a:cubicBezTo>
                <a:cubicBezTo>
                  <a:pt x="16300" y="7029"/>
                  <a:pt x="16040" y="7219"/>
                  <a:pt x="15780" y="7408"/>
                </a:cubicBezTo>
                <a:cubicBezTo>
                  <a:pt x="15594" y="7526"/>
                  <a:pt x="15705" y="7645"/>
                  <a:pt x="15928" y="7692"/>
                </a:cubicBezTo>
                <a:cubicBezTo>
                  <a:pt x="16226" y="7763"/>
                  <a:pt x="16523" y="7716"/>
                  <a:pt x="16783" y="7597"/>
                </a:cubicBezTo>
                <a:cubicBezTo>
                  <a:pt x="17192" y="7432"/>
                  <a:pt x="17601" y="7266"/>
                  <a:pt x="17973" y="7100"/>
                </a:cubicBezTo>
                <a:cubicBezTo>
                  <a:pt x="18568" y="6817"/>
                  <a:pt x="19125" y="6462"/>
                  <a:pt x="19423" y="6036"/>
                </a:cubicBezTo>
                <a:cubicBezTo>
                  <a:pt x="19906" y="5373"/>
                  <a:pt x="20018" y="4640"/>
                  <a:pt x="19943" y="3907"/>
                </a:cubicBezTo>
                <a:cubicBezTo>
                  <a:pt x="19943" y="3883"/>
                  <a:pt x="19943" y="3859"/>
                  <a:pt x="19906" y="3812"/>
                </a:cubicBezTo>
                <a:cubicBezTo>
                  <a:pt x="19720" y="3315"/>
                  <a:pt x="19572" y="2818"/>
                  <a:pt x="19386" y="2321"/>
                </a:cubicBezTo>
                <a:cubicBezTo>
                  <a:pt x="19311" y="2156"/>
                  <a:pt x="19237" y="2014"/>
                  <a:pt x="19125" y="1872"/>
                </a:cubicBezTo>
                <a:cubicBezTo>
                  <a:pt x="19014" y="1706"/>
                  <a:pt x="18865" y="1706"/>
                  <a:pt x="18679" y="1872"/>
                </a:cubicBezTo>
                <a:cubicBezTo>
                  <a:pt x="18419" y="2109"/>
                  <a:pt x="18159" y="2345"/>
                  <a:pt x="17899" y="2582"/>
                </a:cubicBezTo>
                <a:cubicBezTo>
                  <a:pt x="17378" y="3008"/>
                  <a:pt x="16709" y="3339"/>
                  <a:pt x="16040" y="3670"/>
                </a:cubicBezTo>
                <a:cubicBezTo>
                  <a:pt x="15631" y="3883"/>
                  <a:pt x="15259" y="4049"/>
                  <a:pt x="14739" y="4143"/>
                </a:cubicBezTo>
                <a:cubicBezTo>
                  <a:pt x="13586" y="4356"/>
                  <a:pt x="12396" y="5066"/>
                  <a:pt x="12471" y="62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BC417EF-50A7-4DC6-A98A-AD0E3F13740D}"/>
              </a:ext>
            </a:extLst>
          </p:cNvPr>
          <p:cNvSpPr/>
          <p:nvPr userDrawn="1"/>
        </p:nvSpPr>
        <p:spPr>
          <a:xfrm>
            <a:off x="2432349" y="1134943"/>
            <a:ext cx="9759651" cy="4308862"/>
          </a:xfrm>
          <a:custGeom>
            <a:avLst/>
            <a:gdLst>
              <a:gd name="connsiteX0" fmla="*/ 1595078 w 9759651"/>
              <a:gd name="connsiteY0" fmla="*/ 1524221 h 4308862"/>
              <a:gd name="connsiteX1" fmla="*/ 1380850 w 9759651"/>
              <a:gd name="connsiteY1" fmla="*/ 1547778 h 4308862"/>
              <a:gd name="connsiteX2" fmla="*/ 1224472 w 9759651"/>
              <a:gd name="connsiteY2" fmla="*/ 1565856 h 4308862"/>
              <a:gd name="connsiteX3" fmla="*/ 267952 w 9759651"/>
              <a:gd name="connsiteY3" fmla="*/ 1672287 h 4308862"/>
              <a:gd name="connsiteX4" fmla="*/ 908546 w 9759651"/>
              <a:gd name="connsiteY4" fmla="*/ 2595796 h 4308862"/>
              <a:gd name="connsiteX5" fmla="*/ 918057 w 9759651"/>
              <a:gd name="connsiteY5" fmla="*/ 2996054 h 4308862"/>
              <a:gd name="connsiteX6" fmla="*/ 432059 w 9759651"/>
              <a:gd name="connsiteY6" fmla="*/ 3953806 h 4308862"/>
              <a:gd name="connsiteX7" fmla="*/ 556512 w 9759651"/>
              <a:gd name="connsiteY7" fmla="*/ 3949922 h 4308862"/>
              <a:gd name="connsiteX8" fmla="*/ 1767491 w 9759651"/>
              <a:gd name="connsiteY8" fmla="*/ 3845083 h 4308862"/>
              <a:gd name="connsiteX9" fmla="*/ 3093775 w 9759651"/>
              <a:gd name="connsiteY9" fmla="*/ 3753347 h 4308862"/>
              <a:gd name="connsiteX10" fmla="*/ 3264502 w 9759651"/>
              <a:gd name="connsiteY10" fmla="*/ 3612374 h 4308862"/>
              <a:gd name="connsiteX11" fmla="*/ 3165670 w 9759651"/>
              <a:gd name="connsiteY11" fmla="*/ 2758469 h 4308862"/>
              <a:gd name="connsiteX12" fmla="*/ 3064666 w 9759651"/>
              <a:gd name="connsiteY12" fmla="*/ 2693976 h 4308862"/>
              <a:gd name="connsiteX13" fmla="*/ 1907146 w 9759651"/>
              <a:gd name="connsiteY13" fmla="*/ 2804511 h 4308862"/>
              <a:gd name="connsiteX14" fmla="*/ 1703496 w 9759651"/>
              <a:gd name="connsiteY14" fmla="*/ 2684343 h 4308862"/>
              <a:gd name="connsiteX15" fmla="*/ 1648040 w 9759651"/>
              <a:gd name="connsiteY15" fmla="*/ 1861506 h 4308862"/>
              <a:gd name="connsiteX16" fmla="*/ 1629756 w 9759651"/>
              <a:gd name="connsiteY16" fmla="*/ 1540008 h 4308862"/>
              <a:gd name="connsiteX17" fmla="*/ 1595078 w 9759651"/>
              <a:gd name="connsiteY17" fmla="*/ 1524221 h 4308862"/>
              <a:gd name="connsiteX18" fmla="*/ 9759651 w 9759651"/>
              <a:gd name="connsiteY18" fmla="*/ 0 h 4308862"/>
              <a:gd name="connsiteX19" fmla="*/ 9759651 w 9759651"/>
              <a:gd name="connsiteY19" fmla="*/ 365670 h 4308862"/>
              <a:gd name="connsiteX20" fmla="*/ 9395085 w 9759651"/>
              <a:gd name="connsiteY20" fmla="*/ 364694 h 4308862"/>
              <a:gd name="connsiteX21" fmla="*/ 8725783 w 9759651"/>
              <a:gd name="connsiteY21" fmla="*/ 368883 h 4308862"/>
              <a:gd name="connsiteX22" fmla="*/ 6466045 w 9759651"/>
              <a:gd name="connsiteY22" fmla="*/ 365906 h 4308862"/>
              <a:gd name="connsiteX23" fmla="*/ 4854668 w 9759651"/>
              <a:gd name="connsiteY23" fmla="*/ 381647 h 4308862"/>
              <a:gd name="connsiteX24" fmla="*/ 2823367 w 9759651"/>
              <a:gd name="connsiteY24" fmla="*/ 483595 h 4308862"/>
              <a:gd name="connsiteX25" fmla="*/ 2101721 w 9759651"/>
              <a:gd name="connsiteY25" fmla="*/ 500955 h 4308862"/>
              <a:gd name="connsiteX26" fmla="*/ 2012154 w 9759651"/>
              <a:gd name="connsiteY26" fmla="*/ 606211 h 4308862"/>
              <a:gd name="connsiteX27" fmla="*/ 1947163 w 9759651"/>
              <a:gd name="connsiteY27" fmla="*/ 2232034 h 4308862"/>
              <a:gd name="connsiteX28" fmla="*/ 2084667 w 9759651"/>
              <a:gd name="connsiteY28" fmla="*/ 2389333 h 4308862"/>
              <a:gd name="connsiteX29" fmla="*/ 4017916 w 9759651"/>
              <a:gd name="connsiteY29" fmla="*/ 2267462 h 4308862"/>
              <a:gd name="connsiteX30" fmla="*/ 5750811 w 9759651"/>
              <a:gd name="connsiteY30" fmla="*/ 2345250 h 4308862"/>
              <a:gd name="connsiteX31" fmla="*/ 8566999 w 9759651"/>
              <a:gd name="connsiteY31" fmla="*/ 2285973 h 4308862"/>
              <a:gd name="connsiteX32" fmla="*/ 9328393 w 9759651"/>
              <a:gd name="connsiteY32" fmla="*/ 2288770 h 4308862"/>
              <a:gd name="connsiteX33" fmla="*/ 9759651 w 9759651"/>
              <a:gd name="connsiteY33" fmla="*/ 2294173 h 4308862"/>
              <a:gd name="connsiteX34" fmla="*/ 9759651 w 9759651"/>
              <a:gd name="connsiteY34" fmla="*/ 2659124 h 4308862"/>
              <a:gd name="connsiteX35" fmla="*/ 9171693 w 9759651"/>
              <a:gd name="connsiteY35" fmla="*/ 2655267 h 4308862"/>
              <a:gd name="connsiteX36" fmla="*/ 8239605 w 9759651"/>
              <a:gd name="connsiteY36" fmla="*/ 2648962 h 4308862"/>
              <a:gd name="connsiteX37" fmla="*/ 4343751 w 9759651"/>
              <a:gd name="connsiteY37" fmla="*/ 2605469 h 4308862"/>
              <a:gd name="connsiteX38" fmla="*/ 3471931 w 9759651"/>
              <a:gd name="connsiteY38" fmla="*/ 2650343 h 4308862"/>
              <a:gd name="connsiteX39" fmla="*/ 3564571 w 9759651"/>
              <a:gd name="connsiteY39" fmla="*/ 3832279 h 4308862"/>
              <a:gd name="connsiteX40" fmla="*/ 3318623 w 9759651"/>
              <a:gd name="connsiteY40" fmla="*/ 4168844 h 4308862"/>
              <a:gd name="connsiteX41" fmla="*/ 954360 w 9759651"/>
              <a:gd name="connsiteY41" fmla="*/ 4269201 h 4308862"/>
              <a:gd name="connsiteX42" fmla="*/ 500830 w 9759651"/>
              <a:gd name="connsiteY42" fmla="*/ 4307680 h 4308862"/>
              <a:gd name="connsiteX43" fmla="*/ 196214 w 9759651"/>
              <a:gd name="connsiteY43" fmla="*/ 4193756 h 4308862"/>
              <a:gd name="connsiteX44" fmla="*/ 155116 w 9759651"/>
              <a:gd name="connsiteY44" fmla="*/ 3798724 h 4308862"/>
              <a:gd name="connsiteX45" fmla="*/ 536540 w 9759651"/>
              <a:gd name="connsiteY45" fmla="*/ 3015804 h 4308862"/>
              <a:gd name="connsiteX46" fmla="*/ 501300 w 9759651"/>
              <a:gd name="connsiteY46" fmla="*/ 2568182 h 4308862"/>
              <a:gd name="connsiteX47" fmla="*/ 61413 w 9759651"/>
              <a:gd name="connsiteY47" fmla="*/ 1791264 h 4308862"/>
              <a:gd name="connsiteX48" fmla="*/ 314816 w 9759651"/>
              <a:gd name="connsiteY48" fmla="*/ 1251558 h 4308862"/>
              <a:gd name="connsiteX49" fmla="*/ 1562937 w 9759651"/>
              <a:gd name="connsiteY49" fmla="*/ 1168605 h 4308862"/>
              <a:gd name="connsiteX50" fmla="*/ 1702361 w 9759651"/>
              <a:gd name="connsiteY50" fmla="*/ 1024404 h 4308862"/>
              <a:gd name="connsiteX51" fmla="*/ 1788921 w 9759651"/>
              <a:gd name="connsiteY51" fmla="*/ 182147 h 4308862"/>
              <a:gd name="connsiteX52" fmla="*/ 1940076 w 9759651"/>
              <a:gd name="connsiteY52" fmla="*/ 74749 h 4308862"/>
              <a:gd name="connsiteX53" fmla="*/ 4304714 w 9759651"/>
              <a:gd name="connsiteY53" fmla="*/ 36167 h 4308862"/>
              <a:gd name="connsiteX54" fmla="*/ 5747639 w 9759651"/>
              <a:gd name="connsiteY54" fmla="*/ 10665 h 4308862"/>
              <a:gd name="connsiteX55" fmla="*/ 8657974 w 9759651"/>
              <a:gd name="connsiteY55" fmla="*/ 6372 h 430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9759651" h="4308862">
                <a:moveTo>
                  <a:pt x="1595078" y="1524221"/>
                </a:moveTo>
                <a:cubicBezTo>
                  <a:pt x="1542726" y="1519221"/>
                  <a:pt x="1445846" y="1541707"/>
                  <a:pt x="1380850" y="1547778"/>
                </a:cubicBezTo>
                <a:cubicBezTo>
                  <a:pt x="1326429" y="1550719"/>
                  <a:pt x="1278864" y="1563170"/>
                  <a:pt x="1224472" y="1565856"/>
                </a:cubicBezTo>
                <a:cubicBezTo>
                  <a:pt x="926048" y="1603607"/>
                  <a:pt x="628587" y="1632720"/>
                  <a:pt x="267952" y="1672287"/>
                </a:cubicBezTo>
                <a:cubicBezTo>
                  <a:pt x="500610" y="2017664"/>
                  <a:pt x="700683" y="2306168"/>
                  <a:pt x="908546" y="2595796"/>
                </a:cubicBezTo>
                <a:cubicBezTo>
                  <a:pt x="1001740" y="2730412"/>
                  <a:pt x="1013820" y="2829242"/>
                  <a:pt x="918057" y="2996054"/>
                </a:cubicBezTo>
                <a:cubicBezTo>
                  <a:pt x="752590" y="3297085"/>
                  <a:pt x="608599" y="3618513"/>
                  <a:pt x="432059" y="3953806"/>
                </a:cubicBezTo>
                <a:cubicBezTo>
                  <a:pt x="494300" y="3951737"/>
                  <a:pt x="524925" y="3955149"/>
                  <a:pt x="556512" y="3949922"/>
                </a:cubicBezTo>
                <a:cubicBezTo>
                  <a:pt x="962788" y="3915181"/>
                  <a:pt x="1362207" y="3870931"/>
                  <a:pt x="1767491" y="3845083"/>
                </a:cubicBezTo>
                <a:cubicBezTo>
                  <a:pt x="2212183" y="3814879"/>
                  <a:pt x="2655912" y="3793313"/>
                  <a:pt x="3093775" y="3753347"/>
                </a:cubicBezTo>
                <a:cubicBezTo>
                  <a:pt x="3156015" y="3751276"/>
                  <a:pt x="3266774" y="3657127"/>
                  <a:pt x="3264502" y="3612374"/>
                </a:cubicBezTo>
                <a:cubicBezTo>
                  <a:pt x="3249481" y="3326734"/>
                  <a:pt x="3212306" y="3038628"/>
                  <a:pt x="3165670" y="2758469"/>
                </a:cubicBezTo>
                <a:cubicBezTo>
                  <a:pt x="3160794" y="2731176"/>
                  <a:pt x="3096281" y="2688495"/>
                  <a:pt x="3064666" y="2693976"/>
                </a:cubicBezTo>
                <a:cubicBezTo>
                  <a:pt x="2681223" y="2731002"/>
                  <a:pt x="2296792" y="2776921"/>
                  <a:pt x="1907146" y="2804511"/>
                </a:cubicBezTo>
                <a:cubicBezTo>
                  <a:pt x="1837087" y="2805710"/>
                  <a:pt x="1742287" y="2750652"/>
                  <a:pt x="1703496" y="2684343"/>
                </a:cubicBezTo>
                <a:cubicBezTo>
                  <a:pt x="1561759" y="2428830"/>
                  <a:pt x="1607987" y="2150013"/>
                  <a:pt x="1648040" y="1861506"/>
                </a:cubicBezTo>
                <a:cubicBezTo>
                  <a:pt x="1659756" y="1756323"/>
                  <a:pt x="1674387" y="1624973"/>
                  <a:pt x="1629756" y="1540008"/>
                </a:cubicBezTo>
                <a:cubicBezTo>
                  <a:pt x="1625032" y="1530607"/>
                  <a:pt x="1612528" y="1525887"/>
                  <a:pt x="1595078" y="1524221"/>
                </a:cubicBezTo>
                <a:close/>
                <a:moveTo>
                  <a:pt x="9759651" y="0"/>
                </a:moveTo>
                <a:lnTo>
                  <a:pt x="9759651" y="365670"/>
                </a:lnTo>
                <a:lnTo>
                  <a:pt x="9395085" y="364694"/>
                </a:lnTo>
                <a:cubicBezTo>
                  <a:pt x="9173424" y="365501"/>
                  <a:pt x="8950581" y="367301"/>
                  <a:pt x="8725783" y="368883"/>
                </a:cubicBezTo>
                <a:cubicBezTo>
                  <a:pt x="7975464" y="365302"/>
                  <a:pt x="7218005" y="360668"/>
                  <a:pt x="6466045" y="365906"/>
                </a:cubicBezTo>
                <a:cubicBezTo>
                  <a:pt x="5932082" y="368419"/>
                  <a:pt x="5391263" y="361423"/>
                  <a:pt x="4854668" y="381647"/>
                </a:cubicBezTo>
                <a:cubicBezTo>
                  <a:pt x="4178662" y="403833"/>
                  <a:pt x="3500365" y="452516"/>
                  <a:pt x="2823367" y="483595"/>
                </a:cubicBezTo>
                <a:cubicBezTo>
                  <a:pt x="2582281" y="492236"/>
                  <a:pt x="2342156" y="492241"/>
                  <a:pt x="2101721" y="500955"/>
                </a:cubicBezTo>
                <a:cubicBezTo>
                  <a:pt x="2070134" y="506182"/>
                  <a:pt x="2017022" y="562512"/>
                  <a:pt x="2012154" y="606211"/>
                </a:cubicBezTo>
                <a:cubicBezTo>
                  <a:pt x="1983209" y="1144426"/>
                  <a:pt x="1961094" y="1692404"/>
                  <a:pt x="1947163" y="2232034"/>
                </a:cubicBezTo>
                <a:cubicBezTo>
                  <a:pt x="1949125" y="2285496"/>
                  <a:pt x="2039056" y="2384253"/>
                  <a:pt x="2084667" y="2389333"/>
                </a:cubicBezTo>
                <a:cubicBezTo>
                  <a:pt x="2731040" y="2354843"/>
                  <a:pt x="3374460" y="2275783"/>
                  <a:pt x="4017916" y="2267462"/>
                </a:cubicBezTo>
                <a:cubicBezTo>
                  <a:pt x="4599132" y="2261209"/>
                  <a:pt x="5176763" y="2352300"/>
                  <a:pt x="5750811" y="2345250"/>
                </a:cubicBezTo>
                <a:cubicBezTo>
                  <a:pt x="6687143" y="2343057"/>
                  <a:pt x="7629985" y="2288348"/>
                  <a:pt x="8566999" y="2285973"/>
                </a:cubicBezTo>
                <a:cubicBezTo>
                  <a:pt x="8820545" y="2285407"/>
                  <a:pt x="9074355" y="2286525"/>
                  <a:pt x="9328393" y="2288770"/>
                </a:cubicBezTo>
                <a:lnTo>
                  <a:pt x="9759651" y="2294173"/>
                </a:lnTo>
                <a:lnTo>
                  <a:pt x="9759651" y="2659124"/>
                </a:lnTo>
                <a:lnTo>
                  <a:pt x="9171693" y="2655267"/>
                </a:lnTo>
                <a:cubicBezTo>
                  <a:pt x="8860314" y="2653861"/>
                  <a:pt x="8548939" y="2652423"/>
                  <a:pt x="8239605" y="2648962"/>
                </a:cubicBezTo>
                <a:cubicBezTo>
                  <a:pt x="6940647" y="2637513"/>
                  <a:pt x="5642681" y="2617172"/>
                  <a:pt x="4343751" y="2605469"/>
                </a:cubicBezTo>
                <a:cubicBezTo>
                  <a:pt x="4056062" y="2617923"/>
                  <a:pt x="3759592" y="2638143"/>
                  <a:pt x="3471931" y="2650343"/>
                </a:cubicBezTo>
                <a:cubicBezTo>
                  <a:pt x="3504219" y="3053395"/>
                  <a:pt x="3530330" y="3446758"/>
                  <a:pt x="3564571" y="3832279"/>
                </a:cubicBezTo>
                <a:cubicBezTo>
                  <a:pt x="3579584" y="4046926"/>
                  <a:pt x="3528433" y="4156718"/>
                  <a:pt x="3318623" y="4168844"/>
                </a:cubicBezTo>
                <a:cubicBezTo>
                  <a:pt x="2525982" y="4195787"/>
                  <a:pt x="1740171" y="4232493"/>
                  <a:pt x="954360" y="4269201"/>
                </a:cubicBezTo>
                <a:cubicBezTo>
                  <a:pt x="806110" y="4279438"/>
                  <a:pt x="654946" y="4315843"/>
                  <a:pt x="500830" y="4307680"/>
                </a:cubicBezTo>
                <a:cubicBezTo>
                  <a:pt x="393006" y="4304415"/>
                  <a:pt x="249653" y="4270698"/>
                  <a:pt x="196214" y="4193756"/>
                </a:cubicBezTo>
                <a:cubicBezTo>
                  <a:pt x="137559" y="4098482"/>
                  <a:pt x="119632" y="3910004"/>
                  <a:pt x="155116" y="3798724"/>
                </a:cubicBezTo>
                <a:cubicBezTo>
                  <a:pt x="255427" y="3525931"/>
                  <a:pt x="385740" y="3256223"/>
                  <a:pt x="536540" y="3015804"/>
                </a:cubicBezTo>
                <a:cubicBezTo>
                  <a:pt x="649895" y="2833204"/>
                  <a:pt x="585713" y="2710565"/>
                  <a:pt x="501300" y="2568182"/>
                </a:cubicBezTo>
                <a:cubicBezTo>
                  <a:pt x="351744" y="2311799"/>
                  <a:pt x="202188" y="2055415"/>
                  <a:pt x="61413" y="1791264"/>
                </a:cubicBezTo>
                <a:cubicBezTo>
                  <a:pt x="-77410" y="1509583"/>
                  <a:pt x="24211" y="1290180"/>
                  <a:pt x="314816" y="1251558"/>
                </a:cubicBezTo>
                <a:cubicBezTo>
                  <a:pt x="729873" y="1209050"/>
                  <a:pt x="1148843" y="1202474"/>
                  <a:pt x="1562937" y="1168605"/>
                </a:cubicBezTo>
                <a:cubicBezTo>
                  <a:pt x="1609511" y="1165047"/>
                  <a:pt x="1696503" y="1076995"/>
                  <a:pt x="1702361" y="1024404"/>
                </a:cubicBezTo>
                <a:cubicBezTo>
                  <a:pt x="1741422" y="744789"/>
                  <a:pt x="1749858" y="461762"/>
                  <a:pt x="1788921" y="182147"/>
                </a:cubicBezTo>
                <a:cubicBezTo>
                  <a:pt x="1793816" y="138194"/>
                  <a:pt x="1885683" y="77435"/>
                  <a:pt x="1940076" y="74749"/>
                </a:cubicBezTo>
                <a:cubicBezTo>
                  <a:pt x="2731754" y="56444"/>
                  <a:pt x="3513660" y="54798"/>
                  <a:pt x="4304714" y="36167"/>
                </a:cubicBezTo>
                <a:cubicBezTo>
                  <a:pt x="4785898" y="27774"/>
                  <a:pt x="5266457" y="19056"/>
                  <a:pt x="5747639" y="10665"/>
                </a:cubicBezTo>
                <a:cubicBezTo>
                  <a:pt x="6715588" y="2991"/>
                  <a:pt x="7691017" y="5154"/>
                  <a:pt x="8657974" y="637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lvl="0"/>
            <a:endParaRPr lang="en-US" sz="3000">
              <a:solidFill>
                <a:srgbClr val="FFFFFF"/>
              </a:solidFill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0D354CC3-2728-DC4B-A170-78C5907752C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825237" y="1591488"/>
            <a:ext cx="5970769" cy="1837512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  <a:effectLst/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7635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3"/>
                </a:solidFill>
                <a:latin typeface="Gochi Hand" pitchFamily="2" charset="77"/>
              </a:defRPr>
            </a:lvl1pPr>
            <a:lvl2pPr>
              <a:defRPr sz="2800">
                <a:solidFill>
                  <a:schemeClr val="accent3"/>
                </a:solidFill>
                <a:latin typeface="Gochi Hand" pitchFamily="2" charset="77"/>
              </a:defRPr>
            </a:lvl2pPr>
            <a:lvl3pPr>
              <a:defRPr sz="2400">
                <a:solidFill>
                  <a:schemeClr val="accent3"/>
                </a:solidFill>
                <a:latin typeface="Gochi Hand" pitchFamily="2" charset="77"/>
              </a:defRPr>
            </a:lvl3pPr>
            <a:lvl4pPr>
              <a:defRPr sz="2000">
                <a:solidFill>
                  <a:schemeClr val="accent3"/>
                </a:solidFill>
                <a:latin typeface="Gochi Hand" pitchFamily="2" charset="77"/>
              </a:defRPr>
            </a:lvl4pPr>
            <a:lvl5pPr>
              <a:defRPr sz="2000">
                <a:solidFill>
                  <a:schemeClr val="accent3"/>
                </a:solidFill>
                <a:latin typeface="Gochi Hand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Gochi Hand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455F25F-EB36-4137-88D0-39729555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ACC258-74A3-4ECE-8038-9B2550CD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A565B9A-5B10-4AA8-BF65-88F79F14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Gochi Hand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Gochi Hand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DEDD0C7-0F20-4A20-80A4-8CF174F4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D20005F-17BE-4A8E-A3E2-74F8046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5CF1D72-DDC2-4794-87DE-01D12D68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/>
                </a:solidFill>
                <a:latin typeface="Gochi Hand" pitchFamily="2" charset="77"/>
              </a:defRPr>
            </a:lvl1pPr>
            <a:lvl2pPr>
              <a:defRPr>
                <a:solidFill>
                  <a:schemeClr val="accent2"/>
                </a:solidFill>
                <a:latin typeface="Gochi Hand" pitchFamily="2" charset="77"/>
              </a:defRPr>
            </a:lvl2pPr>
            <a:lvl3pPr>
              <a:defRPr>
                <a:solidFill>
                  <a:schemeClr val="accent2"/>
                </a:solidFill>
                <a:latin typeface="Gochi Hand" pitchFamily="2" charset="77"/>
              </a:defRPr>
            </a:lvl3pPr>
            <a:lvl4pPr>
              <a:defRPr>
                <a:solidFill>
                  <a:schemeClr val="accent2"/>
                </a:solidFill>
                <a:latin typeface="Gochi Hand" pitchFamily="2" charset="77"/>
              </a:defRPr>
            </a:lvl4pPr>
            <a:lvl5pPr>
              <a:defRPr>
                <a:solidFill>
                  <a:schemeClr val="accent2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8D1EC19-344A-47B7-A952-24E15D3B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4BC7754-7162-4DA1-BDB0-9BA6AA55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22BF31-4F42-47D6-B6D8-A116C48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  <a:latin typeface="Gochi Hand" pitchFamily="2" charset="77"/>
              </a:defRPr>
            </a:lvl1pPr>
            <a:lvl2pPr>
              <a:defRPr>
                <a:solidFill>
                  <a:schemeClr val="accent2"/>
                </a:solidFill>
                <a:latin typeface="Gochi Hand" pitchFamily="2" charset="77"/>
              </a:defRPr>
            </a:lvl2pPr>
            <a:lvl3pPr>
              <a:defRPr>
                <a:solidFill>
                  <a:schemeClr val="accent2"/>
                </a:solidFill>
                <a:latin typeface="Gochi Hand" pitchFamily="2" charset="77"/>
              </a:defRPr>
            </a:lvl3pPr>
            <a:lvl4pPr>
              <a:defRPr>
                <a:solidFill>
                  <a:schemeClr val="accent2"/>
                </a:solidFill>
                <a:latin typeface="Gochi Hand" pitchFamily="2" charset="77"/>
              </a:defRPr>
            </a:lvl4pPr>
            <a:lvl5pPr>
              <a:defRPr>
                <a:solidFill>
                  <a:schemeClr val="accent2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428CB17-AF52-40AA-B8C4-B38A38DC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43BAE3-C144-4FDE-A325-EB49B232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001DB-4BE5-44E7-B1C4-0C49E61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03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6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76">
            <a:extLst>
              <a:ext uri="{FF2B5EF4-FFF2-40B4-BE49-F238E27FC236}">
                <a16:creationId xmlns:a16="http://schemas.microsoft.com/office/drawing/2014/main" id="{C6DFD4D2-E06E-DB4A-90D2-C7A4272F2EA8}"/>
              </a:ext>
            </a:extLst>
          </p:cNvPr>
          <p:cNvSpPr/>
          <p:nvPr userDrawn="1"/>
        </p:nvSpPr>
        <p:spPr>
          <a:xfrm>
            <a:off x="2189018" y="0"/>
            <a:ext cx="8229600" cy="4502727"/>
          </a:xfrm>
          <a:custGeom>
            <a:avLst/>
            <a:gdLst>
              <a:gd name="connsiteX0" fmla="*/ 409932 w 8229600"/>
              <a:gd name="connsiteY0" fmla="*/ 0 h 4502727"/>
              <a:gd name="connsiteX1" fmla="*/ 7427947 w 8229600"/>
              <a:gd name="connsiteY1" fmla="*/ 0 h 4502727"/>
              <a:gd name="connsiteX2" fmla="*/ 7647709 w 8229600"/>
              <a:gd name="connsiteY2" fmla="*/ 318655 h 4502727"/>
              <a:gd name="connsiteX3" fmla="*/ 7841673 w 8229600"/>
              <a:gd name="connsiteY3" fmla="*/ 748145 h 4502727"/>
              <a:gd name="connsiteX4" fmla="*/ 8063346 w 8229600"/>
              <a:gd name="connsiteY4" fmla="*/ 1316182 h 4502727"/>
              <a:gd name="connsiteX5" fmla="*/ 8229600 w 8229600"/>
              <a:gd name="connsiteY5" fmla="*/ 1662545 h 4502727"/>
              <a:gd name="connsiteX6" fmla="*/ 8229600 w 8229600"/>
              <a:gd name="connsiteY6" fmla="*/ 2424545 h 4502727"/>
              <a:gd name="connsiteX7" fmla="*/ 7786255 w 8229600"/>
              <a:gd name="connsiteY7" fmla="*/ 2881745 h 4502727"/>
              <a:gd name="connsiteX8" fmla="*/ 7245927 w 8229600"/>
              <a:gd name="connsiteY8" fmla="*/ 3422073 h 4502727"/>
              <a:gd name="connsiteX9" fmla="*/ 6664037 w 8229600"/>
              <a:gd name="connsiteY9" fmla="*/ 3796145 h 4502727"/>
              <a:gd name="connsiteX10" fmla="*/ 5943600 w 8229600"/>
              <a:gd name="connsiteY10" fmla="*/ 3934691 h 4502727"/>
              <a:gd name="connsiteX11" fmla="*/ 5694218 w 8229600"/>
              <a:gd name="connsiteY11" fmla="*/ 3976255 h 4502727"/>
              <a:gd name="connsiteX12" fmla="*/ 5444837 w 8229600"/>
              <a:gd name="connsiteY12" fmla="*/ 4170218 h 4502727"/>
              <a:gd name="connsiteX13" fmla="*/ 5070764 w 8229600"/>
              <a:gd name="connsiteY13" fmla="*/ 4350327 h 4502727"/>
              <a:gd name="connsiteX14" fmla="*/ 4641273 w 8229600"/>
              <a:gd name="connsiteY14" fmla="*/ 4419600 h 4502727"/>
              <a:gd name="connsiteX15" fmla="*/ 3893127 w 8229600"/>
              <a:gd name="connsiteY15" fmla="*/ 4475018 h 4502727"/>
              <a:gd name="connsiteX16" fmla="*/ 3449783 w 8229600"/>
              <a:gd name="connsiteY16" fmla="*/ 4294909 h 4502727"/>
              <a:gd name="connsiteX17" fmla="*/ 3255819 w 8229600"/>
              <a:gd name="connsiteY17" fmla="*/ 4197927 h 4502727"/>
              <a:gd name="connsiteX18" fmla="*/ 2590800 w 8229600"/>
              <a:gd name="connsiteY18" fmla="*/ 4447309 h 4502727"/>
              <a:gd name="connsiteX19" fmla="*/ 1939637 w 8229600"/>
              <a:gd name="connsiteY19" fmla="*/ 4502727 h 4502727"/>
              <a:gd name="connsiteX20" fmla="*/ 1427018 w 8229600"/>
              <a:gd name="connsiteY20" fmla="*/ 4322618 h 4502727"/>
              <a:gd name="connsiteX21" fmla="*/ 1260764 w 8229600"/>
              <a:gd name="connsiteY21" fmla="*/ 4128655 h 4502727"/>
              <a:gd name="connsiteX22" fmla="*/ 1025237 w 8229600"/>
              <a:gd name="connsiteY22" fmla="*/ 3505200 h 4502727"/>
              <a:gd name="connsiteX23" fmla="*/ 609600 w 8229600"/>
              <a:gd name="connsiteY23" fmla="*/ 3422073 h 4502727"/>
              <a:gd name="connsiteX24" fmla="*/ 207818 w 8229600"/>
              <a:gd name="connsiteY24" fmla="*/ 3186545 h 4502727"/>
              <a:gd name="connsiteX25" fmla="*/ 27709 w 8229600"/>
              <a:gd name="connsiteY25" fmla="*/ 2812473 h 4502727"/>
              <a:gd name="connsiteX26" fmla="*/ 0 w 8229600"/>
              <a:gd name="connsiteY26" fmla="*/ 2355273 h 4502727"/>
              <a:gd name="connsiteX27" fmla="*/ 69273 w 8229600"/>
              <a:gd name="connsiteY27" fmla="*/ 1898073 h 4502727"/>
              <a:gd name="connsiteX28" fmla="*/ 193964 w 8229600"/>
              <a:gd name="connsiteY28" fmla="*/ 1496291 h 4502727"/>
              <a:gd name="connsiteX29" fmla="*/ 277091 w 8229600"/>
              <a:gd name="connsiteY29" fmla="*/ 1260764 h 4502727"/>
              <a:gd name="connsiteX30" fmla="*/ 110837 w 8229600"/>
              <a:gd name="connsiteY30" fmla="*/ 858982 h 4502727"/>
              <a:gd name="connsiteX31" fmla="*/ 166255 w 8229600"/>
              <a:gd name="connsiteY31" fmla="*/ 360218 h 450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29600" h="4502727">
                <a:moveTo>
                  <a:pt x="409932" y="0"/>
                </a:moveTo>
                <a:lnTo>
                  <a:pt x="7427947" y="0"/>
                </a:lnTo>
                <a:lnTo>
                  <a:pt x="7647709" y="318655"/>
                </a:lnTo>
                <a:lnTo>
                  <a:pt x="7841673" y="748145"/>
                </a:lnTo>
                <a:lnTo>
                  <a:pt x="8063346" y="1316182"/>
                </a:lnTo>
                <a:lnTo>
                  <a:pt x="8229600" y="1662545"/>
                </a:lnTo>
                <a:lnTo>
                  <a:pt x="8229600" y="2424545"/>
                </a:lnTo>
                <a:lnTo>
                  <a:pt x="7786255" y="2881745"/>
                </a:lnTo>
                <a:lnTo>
                  <a:pt x="7245927" y="3422073"/>
                </a:lnTo>
                <a:lnTo>
                  <a:pt x="6664037" y="3796145"/>
                </a:lnTo>
                <a:lnTo>
                  <a:pt x="5943600" y="3934691"/>
                </a:lnTo>
                <a:lnTo>
                  <a:pt x="5694218" y="3976255"/>
                </a:lnTo>
                <a:lnTo>
                  <a:pt x="5444837" y="4170218"/>
                </a:lnTo>
                <a:lnTo>
                  <a:pt x="5070764" y="4350327"/>
                </a:lnTo>
                <a:lnTo>
                  <a:pt x="4641273" y="4419600"/>
                </a:lnTo>
                <a:lnTo>
                  <a:pt x="3893127" y="4475018"/>
                </a:lnTo>
                <a:lnTo>
                  <a:pt x="3449783" y="4294909"/>
                </a:lnTo>
                <a:lnTo>
                  <a:pt x="3255819" y="4197927"/>
                </a:lnTo>
                <a:lnTo>
                  <a:pt x="2590800" y="4447309"/>
                </a:lnTo>
                <a:lnTo>
                  <a:pt x="1939637" y="4502727"/>
                </a:lnTo>
                <a:lnTo>
                  <a:pt x="1427018" y="4322618"/>
                </a:lnTo>
                <a:lnTo>
                  <a:pt x="1260764" y="4128655"/>
                </a:lnTo>
                <a:lnTo>
                  <a:pt x="1025237" y="3505200"/>
                </a:lnTo>
                <a:lnTo>
                  <a:pt x="609600" y="3422073"/>
                </a:lnTo>
                <a:lnTo>
                  <a:pt x="207818" y="3186545"/>
                </a:lnTo>
                <a:lnTo>
                  <a:pt x="27709" y="2812473"/>
                </a:lnTo>
                <a:lnTo>
                  <a:pt x="0" y="2355273"/>
                </a:lnTo>
                <a:lnTo>
                  <a:pt x="69273" y="1898073"/>
                </a:lnTo>
                <a:lnTo>
                  <a:pt x="193964" y="1496291"/>
                </a:lnTo>
                <a:lnTo>
                  <a:pt x="277091" y="1260764"/>
                </a:lnTo>
                <a:lnTo>
                  <a:pt x="110837" y="858982"/>
                </a:lnTo>
                <a:lnTo>
                  <a:pt x="166255" y="3602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D968523-8C13-104C-A194-BDB3B62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267CD15-AE11-5E40-B5C8-F2F5FF90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92FDFC8-410A-164D-B42F-356DBF84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0D354CC3-2728-DC4B-A170-78C590775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7157" y="390532"/>
            <a:ext cx="5970769" cy="1737365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  <a:effectLst/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144CACB9-B10B-B349-BB76-63AF80E8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625" y="2194582"/>
            <a:ext cx="5174749" cy="93262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Gochi Han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8E4D6146-2E68-374D-B54D-2588C7DD3785}"/>
              </a:ext>
            </a:extLst>
          </p:cNvPr>
          <p:cNvSpPr/>
          <p:nvPr userDrawn="1"/>
        </p:nvSpPr>
        <p:spPr>
          <a:xfrm>
            <a:off x="2028998" y="0"/>
            <a:ext cx="8565867" cy="4641754"/>
          </a:xfrm>
          <a:custGeom>
            <a:avLst/>
            <a:gdLst>
              <a:gd name="connsiteX0" fmla="*/ 7563843 w 8565867"/>
              <a:gd name="connsiteY0" fmla="*/ 2668525 h 4641754"/>
              <a:gd name="connsiteX1" fmla="*/ 7512795 w 8565867"/>
              <a:gd name="connsiteY1" fmla="*/ 2802051 h 4641754"/>
              <a:gd name="connsiteX2" fmla="*/ 7608509 w 8565867"/>
              <a:gd name="connsiteY2" fmla="*/ 2891252 h 4641754"/>
              <a:gd name="connsiteX3" fmla="*/ 7652777 w 8565867"/>
              <a:gd name="connsiteY3" fmla="*/ 2833987 h 4641754"/>
              <a:gd name="connsiteX4" fmla="*/ 7563843 w 8565867"/>
              <a:gd name="connsiteY4" fmla="*/ 2668525 h 4641754"/>
              <a:gd name="connsiteX5" fmla="*/ 776883 w 8565867"/>
              <a:gd name="connsiteY5" fmla="*/ 1235801 h 4641754"/>
              <a:gd name="connsiteX6" fmla="*/ 770502 w 8565867"/>
              <a:gd name="connsiteY6" fmla="*/ 1267737 h 4641754"/>
              <a:gd name="connsiteX7" fmla="*/ 897723 w 8565867"/>
              <a:gd name="connsiteY7" fmla="*/ 1280401 h 4641754"/>
              <a:gd name="connsiteX8" fmla="*/ 897723 w 8565867"/>
              <a:gd name="connsiteY8" fmla="*/ 1242133 h 4641754"/>
              <a:gd name="connsiteX9" fmla="*/ 776883 w 8565867"/>
              <a:gd name="connsiteY9" fmla="*/ 1235801 h 4641754"/>
              <a:gd name="connsiteX10" fmla="*/ 7786778 w 8565867"/>
              <a:gd name="connsiteY10" fmla="*/ 1133935 h 4641754"/>
              <a:gd name="connsiteX11" fmla="*/ 7703825 w 8565867"/>
              <a:gd name="connsiteY11" fmla="*/ 1255073 h 4641754"/>
              <a:gd name="connsiteX12" fmla="*/ 7754873 w 8565867"/>
              <a:gd name="connsiteY12" fmla="*/ 1286733 h 4641754"/>
              <a:gd name="connsiteX13" fmla="*/ 7843808 w 8565867"/>
              <a:gd name="connsiteY13" fmla="*/ 1172204 h 4641754"/>
              <a:gd name="connsiteX14" fmla="*/ 7786778 w 8565867"/>
              <a:gd name="connsiteY14" fmla="*/ 1133935 h 4641754"/>
              <a:gd name="connsiteX15" fmla="*/ 1687199 w 8565867"/>
              <a:gd name="connsiteY15" fmla="*/ 0 h 4641754"/>
              <a:gd name="connsiteX16" fmla="*/ 2185332 w 8565867"/>
              <a:gd name="connsiteY16" fmla="*/ 0 h 4641754"/>
              <a:gd name="connsiteX17" fmla="*/ 2184960 w 8565867"/>
              <a:gd name="connsiteY17" fmla="*/ 2517 h 4641754"/>
              <a:gd name="connsiteX18" fmla="*/ 2164745 w 8565867"/>
              <a:gd name="connsiteY18" fmla="*/ 51684 h 4641754"/>
              <a:gd name="connsiteX19" fmla="*/ 1757160 w 8565867"/>
              <a:gd name="connsiteY19" fmla="*/ 102616 h 4641754"/>
              <a:gd name="connsiteX20" fmla="*/ 446976 w 8565867"/>
              <a:gd name="connsiteY20" fmla="*/ 0 h 4641754"/>
              <a:gd name="connsiteX21" fmla="*/ 702190 w 8565867"/>
              <a:gd name="connsiteY21" fmla="*/ 0 h 4641754"/>
              <a:gd name="connsiteX22" fmla="*/ 616294 w 8565867"/>
              <a:gd name="connsiteY22" fmla="*/ 107257 h 4641754"/>
              <a:gd name="connsiteX23" fmla="*/ 534805 w 8565867"/>
              <a:gd name="connsiteY23" fmla="*/ 236143 h 4641754"/>
              <a:gd name="connsiteX24" fmla="*/ 420347 w 8565867"/>
              <a:gd name="connsiteY24" fmla="*/ 993801 h 4641754"/>
              <a:gd name="connsiteX25" fmla="*/ 630121 w 8565867"/>
              <a:gd name="connsiteY25" fmla="*/ 1076670 h 4641754"/>
              <a:gd name="connsiteX26" fmla="*/ 872199 w 8565867"/>
              <a:gd name="connsiteY26" fmla="*/ 1038402 h 4641754"/>
              <a:gd name="connsiteX27" fmla="*/ 1139801 w 8565867"/>
              <a:gd name="connsiteY27" fmla="*/ 1325002 h 4641754"/>
              <a:gd name="connsiteX28" fmla="*/ 840294 w 8565867"/>
              <a:gd name="connsiteY28" fmla="*/ 1490464 h 4641754"/>
              <a:gd name="connsiteX29" fmla="*/ 668407 w 8565867"/>
              <a:gd name="connsiteY29" fmla="*/ 1458804 h 4641754"/>
              <a:gd name="connsiteX30" fmla="*/ 483758 w 8565867"/>
              <a:gd name="connsiteY30" fmla="*/ 1541397 h 4641754"/>
              <a:gd name="connsiteX31" fmla="*/ 292727 w 8565867"/>
              <a:gd name="connsiteY31" fmla="*/ 2496455 h 4641754"/>
              <a:gd name="connsiteX32" fmla="*/ 732217 w 8565867"/>
              <a:gd name="connsiteY32" fmla="*/ 3305046 h 4641754"/>
              <a:gd name="connsiteX33" fmla="*/ 1095134 w 8565867"/>
              <a:gd name="connsiteY33" fmla="*/ 3375251 h 4641754"/>
              <a:gd name="connsiteX34" fmla="*/ 1215974 w 8565867"/>
              <a:gd name="connsiteY34" fmla="*/ 3203181 h 4641754"/>
              <a:gd name="connsiteX35" fmla="*/ 1540606 w 8565867"/>
              <a:gd name="connsiteY35" fmla="*/ 3005782 h 4641754"/>
              <a:gd name="connsiteX36" fmla="*/ 1718874 w 8565867"/>
              <a:gd name="connsiteY36" fmla="*/ 3158580 h 4641754"/>
              <a:gd name="connsiteX37" fmla="*/ 1496338 w 8565867"/>
              <a:gd name="connsiteY37" fmla="*/ 3477116 h 4641754"/>
              <a:gd name="connsiteX38" fmla="*/ 1387861 w 8565867"/>
              <a:gd name="connsiteY38" fmla="*/ 3578982 h 4641754"/>
              <a:gd name="connsiteX39" fmla="*/ 1878398 w 8565867"/>
              <a:gd name="connsiteY39" fmla="*/ 4355637 h 4641754"/>
              <a:gd name="connsiteX40" fmla="*/ 3189688 w 8565867"/>
              <a:gd name="connsiteY40" fmla="*/ 4190174 h 4641754"/>
              <a:gd name="connsiteX41" fmla="*/ 3240735 w 8565867"/>
              <a:gd name="connsiteY41" fmla="*/ 4031044 h 4641754"/>
              <a:gd name="connsiteX42" fmla="*/ 3361575 w 8565867"/>
              <a:gd name="connsiteY42" fmla="*/ 3687179 h 4641754"/>
              <a:gd name="connsiteX43" fmla="*/ 3590892 w 8565867"/>
              <a:gd name="connsiteY43" fmla="*/ 3699844 h 4641754"/>
              <a:gd name="connsiteX44" fmla="*/ 3629178 w 8565867"/>
              <a:gd name="connsiteY44" fmla="*/ 3999108 h 4641754"/>
              <a:gd name="connsiteX45" fmla="*/ 3673844 w 8565867"/>
              <a:gd name="connsiteY45" fmla="*/ 4170903 h 4641754"/>
              <a:gd name="connsiteX46" fmla="*/ 4233774 w 8565867"/>
              <a:gd name="connsiteY46" fmla="*/ 4419234 h 4641754"/>
              <a:gd name="connsiteX47" fmla="*/ 5297003 w 8565867"/>
              <a:gd name="connsiteY47" fmla="*/ 4253772 h 4641754"/>
              <a:gd name="connsiteX48" fmla="*/ 5628415 w 8565867"/>
              <a:gd name="connsiteY48" fmla="*/ 4056373 h 4641754"/>
              <a:gd name="connsiteX49" fmla="*/ 5570986 w 8565867"/>
              <a:gd name="connsiteY49" fmla="*/ 3706176 h 4641754"/>
              <a:gd name="connsiteX50" fmla="*/ 5641177 w 8565867"/>
              <a:gd name="connsiteY50" fmla="*/ 3438848 h 4641754"/>
              <a:gd name="connsiteX51" fmla="*/ 5889237 w 8565867"/>
              <a:gd name="connsiteY51" fmla="*/ 3426184 h 4641754"/>
              <a:gd name="connsiteX52" fmla="*/ 6029220 w 8565867"/>
              <a:gd name="connsiteY52" fmla="*/ 3687179 h 4641754"/>
              <a:gd name="connsiteX53" fmla="*/ 6182363 w 8565867"/>
              <a:gd name="connsiteY53" fmla="*/ 3833645 h 4641754"/>
              <a:gd name="connsiteX54" fmla="*/ 6908198 w 8565867"/>
              <a:gd name="connsiteY54" fmla="*/ 3648911 h 4641754"/>
              <a:gd name="connsiteX55" fmla="*/ 7557462 w 8565867"/>
              <a:gd name="connsiteY55" fmla="*/ 3158580 h 4641754"/>
              <a:gd name="connsiteX56" fmla="*/ 7538319 w 8565867"/>
              <a:gd name="connsiteY56" fmla="*/ 3094983 h 4641754"/>
              <a:gd name="connsiteX57" fmla="*/ 7251973 w 8565867"/>
              <a:gd name="connsiteY57" fmla="*/ 2732122 h 4641754"/>
              <a:gd name="connsiteX58" fmla="*/ 7398337 w 8565867"/>
              <a:gd name="connsiteY58" fmla="*/ 2547387 h 4641754"/>
              <a:gd name="connsiteX59" fmla="*/ 7888475 w 8565867"/>
              <a:gd name="connsiteY59" fmla="*/ 2783054 h 4641754"/>
              <a:gd name="connsiteX60" fmla="*/ 8079505 w 8565867"/>
              <a:gd name="connsiteY60" fmla="*/ 1293066 h 4641754"/>
              <a:gd name="connsiteX61" fmla="*/ 7952285 w 8565867"/>
              <a:gd name="connsiteY61" fmla="*/ 1394931 h 4641754"/>
              <a:gd name="connsiteX62" fmla="*/ 7589367 w 8565867"/>
              <a:gd name="connsiteY62" fmla="*/ 1471468 h 4641754"/>
              <a:gd name="connsiteX63" fmla="*/ 7474509 w 8565867"/>
              <a:gd name="connsiteY63" fmla="*/ 1165871 h 4641754"/>
              <a:gd name="connsiteX64" fmla="*/ 7754873 w 8565867"/>
              <a:gd name="connsiteY64" fmla="*/ 930204 h 4641754"/>
              <a:gd name="connsiteX65" fmla="*/ 7894855 w 8565867"/>
              <a:gd name="connsiteY65" fmla="*/ 701145 h 4641754"/>
              <a:gd name="connsiteX66" fmla="*/ 7504519 w 8565867"/>
              <a:gd name="connsiteY66" fmla="*/ 68955 h 4641754"/>
              <a:gd name="connsiteX67" fmla="*/ 7424868 w 8565867"/>
              <a:gd name="connsiteY67" fmla="*/ 0 h 4641754"/>
              <a:gd name="connsiteX68" fmla="*/ 7739841 w 8565867"/>
              <a:gd name="connsiteY68" fmla="*/ 0 h 4641754"/>
              <a:gd name="connsiteX69" fmla="*/ 7854881 w 8565867"/>
              <a:gd name="connsiteY69" fmla="*/ 154276 h 4641754"/>
              <a:gd name="connsiteX70" fmla="*/ 8143315 w 8565867"/>
              <a:gd name="connsiteY70" fmla="*/ 777406 h 4641754"/>
              <a:gd name="connsiteX71" fmla="*/ 8544119 w 8565867"/>
              <a:gd name="connsiteY71" fmla="*/ 1713467 h 4641754"/>
              <a:gd name="connsiteX72" fmla="*/ 8193963 w 8565867"/>
              <a:gd name="connsiteY72" fmla="*/ 2865923 h 4641754"/>
              <a:gd name="connsiteX73" fmla="*/ 7372813 w 8565867"/>
              <a:gd name="connsiteY73" fmla="*/ 3648911 h 4641754"/>
              <a:gd name="connsiteX74" fmla="*/ 6494233 w 8565867"/>
              <a:gd name="connsiteY74" fmla="*/ 4011772 h 4641754"/>
              <a:gd name="connsiteX75" fmla="*/ 6048363 w 8565867"/>
              <a:gd name="connsiteY75" fmla="*/ 4037376 h 4641754"/>
              <a:gd name="connsiteX76" fmla="*/ 5953047 w 8565867"/>
              <a:gd name="connsiteY76" fmla="*/ 4088309 h 4641754"/>
              <a:gd name="connsiteX77" fmla="*/ 5220830 w 8565867"/>
              <a:gd name="connsiteY77" fmla="*/ 4502103 h 4641754"/>
              <a:gd name="connsiteX78" fmla="*/ 4374155 w 8565867"/>
              <a:gd name="connsiteY78" fmla="*/ 4635905 h 4641754"/>
              <a:gd name="connsiteX79" fmla="*/ 3533463 w 8565867"/>
              <a:gd name="connsiteY79" fmla="*/ 4342973 h 4641754"/>
              <a:gd name="connsiteX80" fmla="*/ 3419004 w 8565867"/>
              <a:gd name="connsiteY80" fmla="*/ 4330308 h 4641754"/>
              <a:gd name="connsiteX81" fmla="*/ 1833732 w 8565867"/>
              <a:gd name="connsiteY81" fmla="*/ 4572032 h 4641754"/>
              <a:gd name="connsiteX82" fmla="*/ 1235117 w 8565867"/>
              <a:gd name="connsiteY82" fmla="*/ 3935511 h 4641754"/>
              <a:gd name="connsiteX83" fmla="*/ 796026 w 8565867"/>
              <a:gd name="connsiteY83" fmla="*/ 3553378 h 4641754"/>
              <a:gd name="connsiteX84" fmla="*/ 88935 w 8565867"/>
              <a:gd name="connsiteY84" fmla="*/ 2725790 h 4641754"/>
              <a:gd name="connsiteX85" fmla="*/ 38286 w 8565867"/>
              <a:gd name="connsiteY85" fmla="*/ 2299056 h 4641754"/>
              <a:gd name="connsiteX86" fmla="*/ 0 w 8565867"/>
              <a:gd name="connsiteY86" fmla="*/ 2273727 h 4641754"/>
              <a:gd name="connsiteX87" fmla="*/ 299108 w 8565867"/>
              <a:gd name="connsiteY87" fmla="*/ 1407871 h 4641754"/>
              <a:gd name="connsiteX88" fmla="*/ 242078 w 8565867"/>
              <a:gd name="connsiteY88" fmla="*/ 1057674 h 4641754"/>
              <a:gd name="connsiteX89" fmla="*/ 390828 w 8565867"/>
              <a:gd name="connsiteY89" fmla="*/ 80990 h 464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565867" h="4641754">
                <a:moveTo>
                  <a:pt x="7563843" y="2668525"/>
                </a:moveTo>
                <a:cubicBezTo>
                  <a:pt x="7538319" y="2738454"/>
                  <a:pt x="7506414" y="2783054"/>
                  <a:pt x="7512795" y="2802051"/>
                </a:cubicBezTo>
                <a:cubicBezTo>
                  <a:pt x="7531938" y="2840319"/>
                  <a:pt x="7576605" y="2859316"/>
                  <a:pt x="7608509" y="2891252"/>
                </a:cubicBezTo>
                <a:cubicBezTo>
                  <a:pt x="7627653" y="2872256"/>
                  <a:pt x="7659159" y="2846652"/>
                  <a:pt x="7652777" y="2833987"/>
                </a:cubicBezTo>
                <a:cubicBezTo>
                  <a:pt x="7640015" y="2783054"/>
                  <a:pt x="7614891" y="2744786"/>
                  <a:pt x="7563843" y="2668525"/>
                </a:cubicBezTo>
                <a:close/>
                <a:moveTo>
                  <a:pt x="776883" y="1235801"/>
                </a:moveTo>
                <a:cubicBezTo>
                  <a:pt x="776883" y="1248465"/>
                  <a:pt x="776883" y="1261405"/>
                  <a:pt x="770502" y="1267737"/>
                </a:cubicBezTo>
                <a:cubicBezTo>
                  <a:pt x="814770" y="1274069"/>
                  <a:pt x="853056" y="1274069"/>
                  <a:pt x="897723" y="1280401"/>
                </a:cubicBezTo>
                <a:cubicBezTo>
                  <a:pt x="897723" y="1267737"/>
                  <a:pt x="897723" y="1255073"/>
                  <a:pt x="897723" y="1242133"/>
                </a:cubicBezTo>
                <a:cubicBezTo>
                  <a:pt x="859437" y="1242133"/>
                  <a:pt x="821151" y="1235801"/>
                  <a:pt x="776883" y="1235801"/>
                </a:cubicBezTo>
                <a:close/>
                <a:moveTo>
                  <a:pt x="7786778" y="1133935"/>
                </a:moveTo>
                <a:cubicBezTo>
                  <a:pt x="7761254" y="1172204"/>
                  <a:pt x="7729349" y="1216804"/>
                  <a:pt x="7703825" y="1255073"/>
                </a:cubicBezTo>
                <a:cubicBezTo>
                  <a:pt x="7722969" y="1267737"/>
                  <a:pt x="7735730" y="1274069"/>
                  <a:pt x="7754873" y="1286733"/>
                </a:cubicBezTo>
                <a:cubicBezTo>
                  <a:pt x="7786778" y="1248465"/>
                  <a:pt x="7811903" y="1210472"/>
                  <a:pt x="7843808" y="1172204"/>
                </a:cubicBezTo>
                <a:cubicBezTo>
                  <a:pt x="7824665" y="1159539"/>
                  <a:pt x="7805921" y="1146600"/>
                  <a:pt x="7786778" y="1133935"/>
                </a:cubicBezTo>
                <a:close/>
                <a:moveTo>
                  <a:pt x="1687199" y="0"/>
                </a:moveTo>
                <a:lnTo>
                  <a:pt x="2185332" y="0"/>
                </a:lnTo>
                <a:lnTo>
                  <a:pt x="2184960" y="2517"/>
                </a:lnTo>
                <a:cubicBezTo>
                  <a:pt x="2180199" y="20758"/>
                  <a:pt x="2173519" y="37367"/>
                  <a:pt x="2164745" y="51684"/>
                </a:cubicBezTo>
                <a:cubicBezTo>
                  <a:pt x="2100935" y="159881"/>
                  <a:pt x="1859256" y="210814"/>
                  <a:pt x="1757160" y="102616"/>
                </a:cubicBezTo>
                <a:close/>
                <a:moveTo>
                  <a:pt x="446976" y="0"/>
                </a:moveTo>
                <a:lnTo>
                  <a:pt x="702190" y="0"/>
                </a:lnTo>
                <a:lnTo>
                  <a:pt x="616294" y="107257"/>
                </a:lnTo>
                <a:cubicBezTo>
                  <a:pt x="587442" y="147815"/>
                  <a:pt x="560279" y="190785"/>
                  <a:pt x="534805" y="236143"/>
                </a:cubicBezTo>
                <a:cubicBezTo>
                  <a:pt x="401204" y="471810"/>
                  <a:pt x="311870" y="720141"/>
                  <a:pt x="420347" y="993801"/>
                </a:cubicBezTo>
                <a:cubicBezTo>
                  <a:pt x="458234" y="1095667"/>
                  <a:pt x="502901" y="1153207"/>
                  <a:pt x="630121" y="1076670"/>
                </a:cubicBezTo>
                <a:cubicBezTo>
                  <a:pt x="693931" y="1038402"/>
                  <a:pt x="821151" y="1006741"/>
                  <a:pt x="872199" y="1038402"/>
                </a:cubicBezTo>
                <a:cubicBezTo>
                  <a:pt x="980676" y="1108607"/>
                  <a:pt x="1133420" y="1216804"/>
                  <a:pt x="1139801" y="1325002"/>
                </a:cubicBezTo>
                <a:cubicBezTo>
                  <a:pt x="1158944" y="1490464"/>
                  <a:pt x="980676" y="1503404"/>
                  <a:pt x="840294" y="1490464"/>
                </a:cubicBezTo>
                <a:cubicBezTo>
                  <a:pt x="783264" y="1484132"/>
                  <a:pt x="725836" y="1452471"/>
                  <a:pt x="668407" y="1458804"/>
                </a:cubicBezTo>
                <a:cubicBezTo>
                  <a:pt x="604996" y="1471468"/>
                  <a:pt x="496520" y="1496797"/>
                  <a:pt x="483758" y="1541397"/>
                </a:cubicBezTo>
                <a:cubicBezTo>
                  <a:pt x="407585" y="1859933"/>
                  <a:pt x="305489" y="2178194"/>
                  <a:pt x="292727" y="2496455"/>
                </a:cubicBezTo>
                <a:cubicBezTo>
                  <a:pt x="273584" y="2827655"/>
                  <a:pt x="375680" y="3152248"/>
                  <a:pt x="732217" y="3305046"/>
                </a:cubicBezTo>
                <a:cubicBezTo>
                  <a:pt x="846675" y="3349647"/>
                  <a:pt x="974295" y="3375251"/>
                  <a:pt x="1095134" y="3375251"/>
                </a:cubicBezTo>
                <a:cubicBezTo>
                  <a:pt x="1133420" y="3375251"/>
                  <a:pt x="1165325" y="3247781"/>
                  <a:pt x="1215974" y="3203181"/>
                </a:cubicBezTo>
                <a:cubicBezTo>
                  <a:pt x="1311689" y="3120587"/>
                  <a:pt x="1419766" y="3044050"/>
                  <a:pt x="1540606" y="3005782"/>
                </a:cubicBezTo>
                <a:cubicBezTo>
                  <a:pt x="1585273" y="2993118"/>
                  <a:pt x="1700130" y="3094983"/>
                  <a:pt x="1718874" y="3158580"/>
                </a:cubicBezTo>
                <a:cubicBezTo>
                  <a:pt x="1782684" y="3343315"/>
                  <a:pt x="1591654" y="3387915"/>
                  <a:pt x="1496338" y="3477116"/>
                </a:cubicBezTo>
                <a:cubicBezTo>
                  <a:pt x="1458052" y="3508777"/>
                  <a:pt x="1387861" y="3547046"/>
                  <a:pt x="1387861" y="3578982"/>
                </a:cubicBezTo>
                <a:cubicBezTo>
                  <a:pt x="1381480" y="3827313"/>
                  <a:pt x="1629939" y="4279376"/>
                  <a:pt x="1878398" y="4355637"/>
                </a:cubicBezTo>
                <a:cubicBezTo>
                  <a:pt x="2349394" y="4495771"/>
                  <a:pt x="2776121" y="4432174"/>
                  <a:pt x="3189688" y="4190174"/>
                </a:cubicBezTo>
                <a:cubicBezTo>
                  <a:pt x="3227974" y="4170903"/>
                  <a:pt x="3253497" y="4075645"/>
                  <a:pt x="3240735" y="4031044"/>
                </a:cubicBezTo>
                <a:cubicBezTo>
                  <a:pt x="3196069" y="3878246"/>
                  <a:pt x="3247117" y="3757109"/>
                  <a:pt x="3361575" y="3687179"/>
                </a:cubicBezTo>
                <a:cubicBezTo>
                  <a:pt x="3419004" y="3648911"/>
                  <a:pt x="3571748" y="3661575"/>
                  <a:pt x="3590892" y="3699844"/>
                </a:cubicBezTo>
                <a:cubicBezTo>
                  <a:pt x="3635558" y="3782713"/>
                  <a:pt x="3616415" y="3897242"/>
                  <a:pt x="3629178" y="3999108"/>
                </a:cubicBezTo>
                <a:cubicBezTo>
                  <a:pt x="3635558" y="4056373"/>
                  <a:pt x="3635558" y="4151906"/>
                  <a:pt x="3673844" y="4170903"/>
                </a:cubicBezTo>
                <a:cubicBezTo>
                  <a:pt x="3858493" y="4272768"/>
                  <a:pt x="4049125" y="4419234"/>
                  <a:pt x="4233774" y="4419234"/>
                </a:cubicBezTo>
                <a:cubicBezTo>
                  <a:pt x="4590311" y="4412902"/>
                  <a:pt x="4946848" y="4330308"/>
                  <a:pt x="5297003" y="4253772"/>
                </a:cubicBezTo>
                <a:cubicBezTo>
                  <a:pt x="5418242" y="4228443"/>
                  <a:pt x="5532700" y="4139242"/>
                  <a:pt x="5628415" y="4056373"/>
                </a:cubicBezTo>
                <a:cubicBezTo>
                  <a:pt x="5800302" y="3916239"/>
                  <a:pt x="5577367" y="3820981"/>
                  <a:pt x="5570986" y="3706176"/>
                </a:cubicBezTo>
                <a:cubicBezTo>
                  <a:pt x="5570986" y="3616975"/>
                  <a:pt x="5583748" y="3496113"/>
                  <a:pt x="5641177" y="3438848"/>
                </a:cubicBezTo>
                <a:cubicBezTo>
                  <a:pt x="5691826" y="3394247"/>
                  <a:pt x="5838189" y="3387915"/>
                  <a:pt x="5889237" y="3426184"/>
                </a:cubicBezTo>
                <a:cubicBezTo>
                  <a:pt x="5965809" y="3483448"/>
                  <a:pt x="6016458" y="3597978"/>
                  <a:pt x="6029220" y="3687179"/>
                </a:cubicBezTo>
                <a:cubicBezTo>
                  <a:pt x="6041982" y="3801709"/>
                  <a:pt x="6061125" y="3858974"/>
                  <a:pt x="6182363" y="3833645"/>
                </a:cubicBezTo>
                <a:cubicBezTo>
                  <a:pt x="6424042" y="3776380"/>
                  <a:pt x="6691644" y="3757109"/>
                  <a:pt x="6908198" y="3648911"/>
                </a:cubicBezTo>
                <a:cubicBezTo>
                  <a:pt x="7149877" y="3528049"/>
                  <a:pt x="7340907" y="3324318"/>
                  <a:pt x="7557462" y="3158580"/>
                </a:cubicBezTo>
                <a:cubicBezTo>
                  <a:pt x="7551081" y="3139584"/>
                  <a:pt x="7544700" y="3120587"/>
                  <a:pt x="7538319" y="3094983"/>
                </a:cubicBezTo>
                <a:cubicBezTo>
                  <a:pt x="7328145" y="3056715"/>
                  <a:pt x="7200925" y="2948517"/>
                  <a:pt x="7251973" y="2732122"/>
                </a:cubicBezTo>
                <a:cubicBezTo>
                  <a:pt x="7270717" y="2662192"/>
                  <a:pt x="7334527" y="2579324"/>
                  <a:pt x="7398337" y="2547387"/>
                </a:cubicBezTo>
                <a:cubicBezTo>
                  <a:pt x="7633635" y="2445522"/>
                  <a:pt x="7774016" y="2598320"/>
                  <a:pt x="7888475" y="2783054"/>
                </a:cubicBezTo>
                <a:cubicBezTo>
                  <a:pt x="8442423" y="2381925"/>
                  <a:pt x="8416899" y="1732464"/>
                  <a:pt x="8079505" y="1293066"/>
                </a:cubicBezTo>
                <a:cubicBezTo>
                  <a:pt x="8034838" y="1325002"/>
                  <a:pt x="8002933" y="1375935"/>
                  <a:pt x="7952285" y="1394931"/>
                </a:cubicBezTo>
                <a:cubicBezTo>
                  <a:pt x="7831046" y="1433199"/>
                  <a:pt x="7691063" y="1503404"/>
                  <a:pt x="7589367" y="1471468"/>
                </a:cubicBezTo>
                <a:cubicBezTo>
                  <a:pt x="7519176" y="1445864"/>
                  <a:pt x="7443003" y="1248740"/>
                  <a:pt x="7474509" y="1165871"/>
                </a:cubicBezTo>
                <a:cubicBezTo>
                  <a:pt x="7512795" y="1064006"/>
                  <a:pt x="7652777" y="936537"/>
                  <a:pt x="7754873" y="930204"/>
                </a:cubicBezTo>
                <a:cubicBezTo>
                  <a:pt x="7958665" y="917540"/>
                  <a:pt x="7933141" y="828339"/>
                  <a:pt x="7894855" y="701145"/>
                </a:cubicBezTo>
                <a:cubicBezTo>
                  <a:pt x="7818583" y="452744"/>
                  <a:pt x="7681292" y="243834"/>
                  <a:pt x="7504519" y="68955"/>
                </a:cubicBezTo>
                <a:lnTo>
                  <a:pt x="7424868" y="0"/>
                </a:lnTo>
                <a:lnTo>
                  <a:pt x="7739841" y="0"/>
                </a:lnTo>
                <a:lnTo>
                  <a:pt x="7854881" y="154276"/>
                </a:lnTo>
                <a:cubicBezTo>
                  <a:pt x="7990396" y="347661"/>
                  <a:pt x="8109815" y="562456"/>
                  <a:pt x="8143315" y="777406"/>
                </a:cubicBezTo>
                <a:cubicBezTo>
                  <a:pt x="8193963" y="1140267"/>
                  <a:pt x="8487089" y="1363270"/>
                  <a:pt x="8544119" y="1713467"/>
                </a:cubicBezTo>
                <a:cubicBezTo>
                  <a:pt x="8614310" y="2171862"/>
                  <a:pt x="8518994" y="2547387"/>
                  <a:pt x="8193963" y="2865923"/>
                </a:cubicBezTo>
                <a:cubicBezTo>
                  <a:pt x="7926761" y="3133252"/>
                  <a:pt x="7652777" y="3387915"/>
                  <a:pt x="7372813" y="3648911"/>
                </a:cubicBezTo>
                <a:cubicBezTo>
                  <a:pt x="7124353" y="3878246"/>
                  <a:pt x="6812483" y="3960840"/>
                  <a:pt x="6494233" y="4011772"/>
                </a:cubicBezTo>
                <a:cubicBezTo>
                  <a:pt x="6347869" y="4037376"/>
                  <a:pt x="6201107" y="4024712"/>
                  <a:pt x="6048363" y="4037376"/>
                </a:cubicBezTo>
                <a:cubicBezTo>
                  <a:pt x="6016458" y="4037376"/>
                  <a:pt x="5972190" y="4062705"/>
                  <a:pt x="5953047" y="4088309"/>
                </a:cubicBezTo>
                <a:cubicBezTo>
                  <a:pt x="5762017" y="4323976"/>
                  <a:pt x="5500796" y="4432174"/>
                  <a:pt x="5220830" y="4502103"/>
                </a:cubicBezTo>
                <a:cubicBezTo>
                  <a:pt x="4940467" y="4565700"/>
                  <a:pt x="4654121" y="4603968"/>
                  <a:pt x="4374155" y="4635905"/>
                </a:cubicBezTo>
                <a:cubicBezTo>
                  <a:pt x="4049125" y="4673898"/>
                  <a:pt x="3788303" y="4521100"/>
                  <a:pt x="3533463" y="4342973"/>
                </a:cubicBezTo>
                <a:cubicBezTo>
                  <a:pt x="3507939" y="4323976"/>
                  <a:pt x="3444528" y="4311036"/>
                  <a:pt x="3419004" y="4330308"/>
                </a:cubicBezTo>
                <a:cubicBezTo>
                  <a:pt x="2922485" y="4635905"/>
                  <a:pt x="2394060" y="4699502"/>
                  <a:pt x="1833732" y="4572032"/>
                </a:cubicBezTo>
                <a:cubicBezTo>
                  <a:pt x="1509100" y="4495771"/>
                  <a:pt x="1311689" y="4241107"/>
                  <a:pt x="1235117" y="3935511"/>
                </a:cubicBezTo>
                <a:cubicBezTo>
                  <a:pt x="1171307" y="3680847"/>
                  <a:pt x="1082372" y="3566317"/>
                  <a:pt x="796026" y="3553378"/>
                </a:cubicBezTo>
                <a:cubicBezTo>
                  <a:pt x="451853" y="3540713"/>
                  <a:pt x="120840" y="3107648"/>
                  <a:pt x="88935" y="2725790"/>
                </a:cubicBezTo>
                <a:cubicBezTo>
                  <a:pt x="76572" y="2585656"/>
                  <a:pt x="57429" y="2439190"/>
                  <a:pt x="38286" y="2299056"/>
                </a:cubicBezTo>
                <a:cubicBezTo>
                  <a:pt x="31905" y="2286392"/>
                  <a:pt x="12762" y="2280060"/>
                  <a:pt x="0" y="2273727"/>
                </a:cubicBezTo>
                <a:cubicBezTo>
                  <a:pt x="101697" y="1987127"/>
                  <a:pt x="216554" y="1700527"/>
                  <a:pt x="299108" y="1407871"/>
                </a:cubicBezTo>
                <a:cubicBezTo>
                  <a:pt x="324632" y="1306005"/>
                  <a:pt x="286346" y="1165871"/>
                  <a:pt x="242078" y="1057674"/>
                </a:cubicBezTo>
                <a:cubicBezTo>
                  <a:pt x="91677" y="684282"/>
                  <a:pt x="199593" y="374336"/>
                  <a:pt x="390828" y="8099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">
            <a:extLst>
              <a:ext uri="{FF2B5EF4-FFF2-40B4-BE49-F238E27FC236}">
                <a16:creationId xmlns:a16="http://schemas.microsoft.com/office/drawing/2014/main" id="{A196005D-F228-4242-B273-68B4A3F80CBA}"/>
              </a:ext>
            </a:extLst>
          </p:cNvPr>
          <p:cNvSpPr/>
          <p:nvPr userDrawn="1"/>
        </p:nvSpPr>
        <p:spPr>
          <a:xfrm>
            <a:off x="396911" y="824"/>
            <a:ext cx="711424" cy="592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5" h="20873" extrusionOk="0">
                <a:moveTo>
                  <a:pt x="9396" y="5555"/>
                </a:moveTo>
                <a:cubicBezTo>
                  <a:pt x="11142" y="4035"/>
                  <a:pt x="12395" y="3901"/>
                  <a:pt x="13306" y="4840"/>
                </a:cubicBezTo>
                <a:cubicBezTo>
                  <a:pt x="15052" y="6629"/>
                  <a:pt x="15508" y="8820"/>
                  <a:pt x="14635" y="10922"/>
                </a:cubicBezTo>
                <a:cubicBezTo>
                  <a:pt x="14521" y="11190"/>
                  <a:pt x="14597" y="11727"/>
                  <a:pt x="14787" y="11950"/>
                </a:cubicBezTo>
                <a:cubicBezTo>
                  <a:pt x="16533" y="13963"/>
                  <a:pt x="18393" y="15841"/>
                  <a:pt x="20139" y="17898"/>
                </a:cubicBezTo>
                <a:cubicBezTo>
                  <a:pt x="20633" y="18479"/>
                  <a:pt x="20898" y="19419"/>
                  <a:pt x="21240" y="20179"/>
                </a:cubicBezTo>
                <a:cubicBezTo>
                  <a:pt x="21316" y="20313"/>
                  <a:pt x="21202" y="20671"/>
                  <a:pt x="21088" y="20760"/>
                </a:cubicBezTo>
                <a:cubicBezTo>
                  <a:pt x="20898" y="20850"/>
                  <a:pt x="20633" y="20939"/>
                  <a:pt x="20443" y="20805"/>
                </a:cubicBezTo>
                <a:cubicBezTo>
                  <a:pt x="19532" y="20313"/>
                  <a:pt x="18583" y="19821"/>
                  <a:pt x="17748" y="19195"/>
                </a:cubicBezTo>
                <a:cubicBezTo>
                  <a:pt x="15888" y="17809"/>
                  <a:pt x="14065" y="16378"/>
                  <a:pt x="12205" y="14991"/>
                </a:cubicBezTo>
                <a:cubicBezTo>
                  <a:pt x="12015" y="14857"/>
                  <a:pt x="11674" y="14946"/>
                  <a:pt x="11408" y="14991"/>
                </a:cubicBezTo>
                <a:cubicBezTo>
                  <a:pt x="10117" y="15259"/>
                  <a:pt x="8827" y="15886"/>
                  <a:pt x="7612" y="15707"/>
                </a:cubicBezTo>
                <a:cubicBezTo>
                  <a:pt x="6131" y="15438"/>
                  <a:pt x="5448" y="13650"/>
                  <a:pt x="5524" y="11503"/>
                </a:cubicBezTo>
                <a:cubicBezTo>
                  <a:pt x="5562" y="10519"/>
                  <a:pt x="5107" y="10385"/>
                  <a:pt x="4461" y="10653"/>
                </a:cubicBezTo>
                <a:cubicBezTo>
                  <a:pt x="3133" y="11190"/>
                  <a:pt x="1842" y="11235"/>
                  <a:pt x="817" y="10027"/>
                </a:cubicBezTo>
                <a:cubicBezTo>
                  <a:pt x="-56" y="8999"/>
                  <a:pt x="-284" y="6405"/>
                  <a:pt x="399" y="4795"/>
                </a:cubicBezTo>
                <a:cubicBezTo>
                  <a:pt x="1121" y="3140"/>
                  <a:pt x="1804" y="1620"/>
                  <a:pt x="3246" y="636"/>
                </a:cubicBezTo>
                <a:cubicBezTo>
                  <a:pt x="5107" y="-661"/>
                  <a:pt x="7954" y="99"/>
                  <a:pt x="8789" y="2246"/>
                </a:cubicBezTo>
                <a:cubicBezTo>
                  <a:pt x="8903" y="2514"/>
                  <a:pt x="8903" y="2872"/>
                  <a:pt x="8979" y="3185"/>
                </a:cubicBezTo>
                <a:cubicBezTo>
                  <a:pt x="9092" y="3945"/>
                  <a:pt x="9206" y="4661"/>
                  <a:pt x="9396" y="5555"/>
                </a:cubicBezTo>
                <a:close/>
                <a:moveTo>
                  <a:pt x="14065" y="14186"/>
                </a:moveTo>
                <a:cubicBezTo>
                  <a:pt x="13838" y="13828"/>
                  <a:pt x="13610" y="13426"/>
                  <a:pt x="13382" y="13068"/>
                </a:cubicBezTo>
                <a:cubicBezTo>
                  <a:pt x="13306" y="13158"/>
                  <a:pt x="13192" y="13247"/>
                  <a:pt x="13116" y="13337"/>
                </a:cubicBezTo>
                <a:cubicBezTo>
                  <a:pt x="13420" y="13650"/>
                  <a:pt x="13724" y="13918"/>
                  <a:pt x="14027" y="14231"/>
                </a:cubicBezTo>
                <a:cubicBezTo>
                  <a:pt x="14521" y="14678"/>
                  <a:pt x="14976" y="15125"/>
                  <a:pt x="15470" y="15573"/>
                </a:cubicBezTo>
                <a:cubicBezTo>
                  <a:pt x="15546" y="15438"/>
                  <a:pt x="15622" y="15349"/>
                  <a:pt x="15660" y="15215"/>
                </a:cubicBezTo>
                <a:cubicBezTo>
                  <a:pt x="15128" y="14902"/>
                  <a:pt x="14597" y="14544"/>
                  <a:pt x="14065" y="14186"/>
                </a:cubicBezTo>
                <a:close/>
                <a:moveTo>
                  <a:pt x="6207" y="9625"/>
                </a:moveTo>
                <a:cubicBezTo>
                  <a:pt x="7043" y="10161"/>
                  <a:pt x="7916" y="10653"/>
                  <a:pt x="8751" y="11235"/>
                </a:cubicBezTo>
                <a:cubicBezTo>
                  <a:pt x="8979" y="11414"/>
                  <a:pt x="8979" y="11905"/>
                  <a:pt x="9092" y="12263"/>
                </a:cubicBezTo>
                <a:cubicBezTo>
                  <a:pt x="8827" y="12308"/>
                  <a:pt x="8523" y="12442"/>
                  <a:pt x="8257" y="12397"/>
                </a:cubicBezTo>
                <a:cubicBezTo>
                  <a:pt x="7992" y="12353"/>
                  <a:pt x="7764" y="12129"/>
                  <a:pt x="7498" y="12084"/>
                </a:cubicBezTo>
                <a:cubicBezTo>
                  <a:pt x="7346" y="12040"/>
                  <a:pt x="7005" y="12263"/>
                  <a:pt x="7005" y="12353"/>
                </a:cubicBezTo>
                <a:cubicBezTo>
                  <a:pt x="7043" y="13337"/>
                  <a:pt x="7346" y="14276"/>
                  <a:pt x="8257" y="14231"/>
                </a:cubicBezTo>
                <a:cubicBezTo>
                  <a:pt x="8979" y="14231"/>
                  <a:pt x="9738" y="13918"/>
                  <a:pt x="10421" y="13515"/>
                </a:cubicBezTo>
                <a:cubicBezTo>
                  <a:pt x="12623" y="12129"/>
                  <a:pt x="13838" y="9580"/>
                  <a:pt x="13192" y="7344"/>
                </a:cubicBezTo>
                <a:cubicBezTo>
                  <a:pt x="13002" y="6718"/>
                  <a:pt x="12281" y="6137"/>
                  <a:pt x="11712" y="5868"/>
                </a:cubicBezTo>
                <a:cubicBezTo>
                  <a:pt x="11408" y="5734"/>
                  <a:pt x="10687" y="6137"/>
                  <a:pt x="10497" y="6539"/>
                </a:cubicBezTo>
                <a:cubicBezTo>
                  <a:pt x="10345" y="6852"/>
                  <a:pt x="10801" y="7478"/>
                  <a:pt x="10915" y="8015"/>
                </a:cubicBezTo>
                <a:cubicBezTo>
                  <a:pt x="10990" y="8462"/>
                  <a:pt x="10915" y="8909"/>
                  <a:pt x="10915" y="9356"/>
                </a:cubicBezTo>
                <a:cubicBezTo>
                  <a:pt x="10573" y="9222"/>
                  <a:pt x="10155" y="9178"/>
                  <a:pt x="9928" y="8909"/>
                </a:cubicBezTo>
                <a:cubicBezTo>
                  <a:pt x="9358" y="8104"/>
                  <a:pt x="8903" y="7255"/>
                  <a:pt x="8409" y="6405"/>
                </a:cubicBezTo>
                <a:cubicBezTo>
                  <a:pt x="7688" y="7478"/>
                  <a:pt x="6929" y="8507"/>
                  <a:pt x="6207" y="9625"/>
                </a:cubicBezTo>
                <a:close/>
                <a:moveTo>
                  <a:pt x="1348" y="8194"/>
                </a:moveTo>
                <a:cubicBezTo>
                  <a:pt x="1728" y="9580"/>
                  <a:pt x="2373" y="10117"/>
                  <a:pt x="3360" y="9580"/>
                </a:cubicBezTo>
                <a:cubicBezTo>
                  <a:pt x="5031" y="8686"/>
                  <a:pt x="7422" y="6539"/>
                  <a:pt x="7460" y="3766"/>
                </a:cubicBezTo>
                <a:cubicBezTo>
                  <a:pt x="7460" y="2961"/>
                  <a:pt x="7156" y="1665"/>
                  <a:pt x="6739" y="1486"/>
                </a:cubicBezTo>
                <a:cubicBezTo>
                  <a:pt x="5904" y="1173"/>
                  <a:pt x="4879" y="1486"/>
                  <a:pt x="3930" y="1530"/>
                </a:cubicBezTo>
                <a:cubicBezTo>
                  <a:pt x="5031" y="2067"/>
                  <a:pt x="6321" y="2067"/>
                  <a:pt x="6359" y="3901"/>
                </a:cubicBezTo>
                <a:cubicBezTo>
                  <a:pt x="6359" y="6942"/>
                  <a:pt x="3854" y="9088"/>
                  <a:pt x="1348" y="8194"/>
                </a:cubicBezTo>
                <a:close/>
                <a:moveTo>
                  <a:pt x="1918" y="6718"/>
                </a:moveTo>
                <a:cubicBezTo>
                  <a:pt x="2108" y="6852"/>
                  <a:pt x="2525" y="7299"/>
                  <a:pt x="2791" y="7210"/>
                </a:cubicBezTo>
                <a:cubicBezTo>
                  <a:pt x="3854" y="6897"/>
                  <a:pt x="4993" y="5153"/>
                  <a:pt x="4993" y="3856"/>
                </a:cubicBezTo>
                <a:cubicBezTo>
                  <a:pt x="4993" y="3543"/>
                  <a:pt x="4575" y="3006"/>
                  <a:pt x="4385" y="3006"/>
                </a:cubicBezTo>
                <a:cubicBezTo>
                  <a:pt x="3322" y="3051"/>
                  <a:pt x="1918" y="4929"/>
                  <a:pt x="1918" y="671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Shape">
            <a:extLst>
              <a:ext uri="{FF2B5EF4-FFF2-40B4-BE49-F238E27FC236}">
                <a16:creationId xmlns:a16="http://schemas.microsoft.com/office/drawing/2014/main" id="{BBA1380B-523E-CF4E-99BE-E23F8FBD5006}"/>
              </a:ext>
            </a:extLst>
          </p:cNvPr>
          <p:cNvSpPr/>
          <p:nvPr userDrawn="1"/>
        </p:nvSpPr>
        <p:spPr>
          <a:xfrm>
            <a:off x="534305" y="3672022"/>
            <a:ext cx="679300" cy="679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6" h="21532" extrusionOk="0">
                <a:moveTo>
                  <a:pt x="1" y="14855"/>
                </a:moveTo>
                <a:cubicBezTo>
                  <a:pt x="-38" y="10752"/>
                  <a:pt x="1297" y="7454"/>
                  <a:pt x="4950" y="5362"/>
                </a:cubicBezTo>
                <a:cubicBezTo>
                  <a:pt x="6560" y="4437"/>
                  <a:pt x="8131" y="3552"/>
                  <a:pt x="10016" y="3472"/>
                </a:cubicBezTo>
                <a:cubicBezTo>
                  <a:pt x="10251" y="3472"/>
                  <a:pt x="10605" y="2868"/>
                  <a:pt x="10605" y="2506"/>
                </a:cubicBezTo>
                <a:cubicBezTo>
                  <a:pt x="10644" y="1501"/>
                  <a:pt x="10409" y="415"/>
                  <a:pt x="11744" y="93"/>
                </a:cubicBezTo>
                <a:cubicBezTo>
                  <a:pt x="12097" y="12"/>
                  <a:pt x="12608" y="-68"/>
                  <a:pt x="12883" y="93"/>
                </a:cubicBezTo>
                <a:cubicBezTo>
                  <a:pt x="15082" y="1782"/>
                  <a:pt x="17203" y="3552"/>
                  <a:pt x="19363" y="5322"/>
                </a:cubicBezTo>
                <a:cubicBezTo>
                  <a:pt x="19716" y="5603"/>
                  <a:pt x="19991" y="5966"/>
                  <a:pt x="20345" y="6247"/>
                </a:cubicBezTo>
                <a:cubicBezTo>
                  <a:pt x="21562" y="7212"/>
                  <a:pt x="20894" y="8862"/>
                  <a:pt x="19991" y="9586"/>
                </a:cubicBezTo>
                <a:cubicBezTo>
                  <a:pt x="17713" y="11396"/>
                  <a:pt x="15435" y="13246"/>
                  <a:pt x="13118" y="15016"/>
                </a:cubicBezTo>
                <a:cubicBezTo>
                  <a:pt x="12922" y="15177"/>
                  <a:pt x="12451" y="15257"/>
                  <a:pt x="12372" y="15177"/>
                </a:cubicBezTo>
                <a:cubicBezTo>
                  <a:pt x="11862" y="14654"/>
                  <a:pt x="11312" y="14131"/>
                  <a:pt x="11076" y="13447"/>
                </a:cubicBezTo>
                <a:cubicBezTo>
                  <a:pt x="10841" y="12723"/>
                  <a:pt x="11037" y="11878"/>
                  <a:pt x="10801" y="11114"/>
                </a:cubicBezTo>
                <a:cubicBezTo>
                  <a:pt x="10723" y="10792"/>
                  <a:pt x="10016" y="10390"/>
                  <a:pt x="9662" y="10430"/>
                </a:cubicBezTo>
                <a:cubicBezTo>
                  <a:pt x="7385" y="10993"/>
                  <a:pt x="5931" y="12522"/>
                  <a:pt x="5067" y="14694"/>
                </a:cubicBezTo>
                <a:cubicBezTo>
                  <a:pt x="4793" y="15458"/>
                  <a:pt x="4635" y="16303"/>
                  <a:pt x="4557" y="17107"/>
                </a:cubicBezTo>
                <a:cubicBezTo>
                  <a:pt x="4361" y="18596"/>
                  <a:pt x="5067" y="19722"/>
                  <a:pt x="6128" y="20687"/>
                </a:cubicBezTo>
                <a:cubicBezTo>
                  <a:pt x="6246" y="20808"/>
                  <a:pt x="6324" y="21130"/>
                  <a:pt x="6246" y="21331"/>
                </a:cubicBezTo>
                <a:cubicBezTo>
                  <a:pt x="6206" y="21411"/>
                  <a:pt x="5892" y="21532"/>
                  <a:pt x="5735" y="21532"/>
                </a:cubicBezTo>
                <a:cubicBezTo>
                  <a:pt x="2201" y="21049"/>
                  <a:pt x="41" y="18073"/>
                  <a:pt x="1" y="14855"/>
                </a:cubicBezTo>
                <a:close/>
                <a:moveTo>
                  <a:pt x="3182" y="19239"/>
                </a:moveTo>
                <a:cubicBezTo>
                  <a:pt x="3104" y="17992"/>
                  <a:pt x="2947" y="16987"/>
                  <a:pt x="2986" y="15981"/>
                </a:cubicBezTo>
                <a:cubicBezTo>
                  <a:pt x="3143" y="12562"/>
                  <a:pt x="6835" y="8821"/>
                  <a:pt x="10173" y="8620"/>
                </a:cubicBezTo>
                <a:cubicBezTo>
                  <a:pt x="11744" y="8500"/>
                  <a:pt x="12451" y="9304"/>
                  <a:pt x="12411" y="10873"/>
                </a:cubicBezTo>
                <a:cubicBezTo>
                  <a:pt x="12372" y="11597"/>
                  <a:pt x="12490" y="12361"/>
                  <a:pt x="12569" y="13085"/>
                </a:cubicBezTo>
                <a:cubicBezTo>
                  <a:pt x="12804" y="13085"/>
                  <a:pt x="12883" y="13085"/>
                  <a:pt x="12922" y="13045"/>
                </a:cubicBezTo>
                <a:cubicBezTo>
                  <a:pt x="14886" y="11355"/>
                  <a:pt x="16889" y="9666"/>
                  <a:pt x="18813" y="7936"/>
                </a:cubicBezTo>
                <a:cubicBezTo>
                  <a:pt x="18931" y="7816"/>
                  <a:pt x="18852" y="7132"/>
                  <a:pt x="18656" y="6931"/>
                </a:cubicBezTo>
                <a:cubicBezTo>
                  <a:pt x="16928" y="5242"/>
                  <a:pt x="15121" y="3552"/>
                  <a:pt x="13315" y="1903"/>
                </a:cubicBezTo>
                <a:cubicBezTo>
                  <a:pt x="13079" y="1702"/>
                  <a:pt x="12726" y="1621"/>
                  <a:pt x="12411" y="1501"/>
                </a:cubicBezTo>
                <a:cubicBezTo>
                  <a:pt x="12372" y="1782"/>
                  <a:pt x="12294" y="2064"/>
                  <a:pt x="12294" y="2345"/>
                </a:cubicBezTo>
                <a:cubicBezTo>
                  <a:pt x="12215" y="4276"/>
                  <a:pt x="11783" y="5201"/>
                  <a:pt x="10566" y="5121"/>
                </a:cubicBezTo>
                <a:cubicBezTo>
                  <a:pt x="9034" y="5000"/>
                  <a:pt x="7856" y="5644"/>
                  <a:pt x="6521" y="6207"/>
                </a:cubicBezTo>
                <a:cubicBezTo>
                  <a:pt x="3457" y="7534"/>
                  <a:pt x="1179" y="11476"/>
                  <a:pt x="1494" y="14976"/>
                </a:cubicBezTo>
                <a:cubicBezTo>
                  <a:pt x="1651" y="16544"/>
                  <a:pt x="2161" y="17872"/>
                  <a:pt x="3182" y="1923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4CFA4F3C-B3E1-FB42-9E48-AD3C3D22080D}"/>
              </a:ext>
            </a:extLst>
          </p:cNvPr>
          <p:cNvSpPr/>
          <p:nvPr userDrawn="1"/>
        </p:nvSpPr>
        <p:spPr>
          <a:xfrm>
            <a:off x="0" y="788229"/>
            <a:ext cx="1142949" cy="1137390"/>
          </a:xfrm>
          <a:custGeom>
            <a:avLst/>
            <a:gdLst>
              <a:gd name="connsiteX0" fmla="*/ 644601 w 1142949"/>
              <a:gd name="connsiteY0" fmla="*/ 635903 h 1137390"/>
              <a:gd name="connsiteX1" fmla="*/ 626870 w 1142949"/>
              <a:gd name="connsiteY1" fmla="*/ 639949 h 1137390"/>
              <a:gd name="connsiteX2" fmla="*/ 562693 w 1142949"/>
              <a:gd name="connsiteY2" fmla="*/ 661300 h 1137390"/>
              <a:gd name="connsiteX3" fmla="*/ 532664 w 1142949"/>
              <a:gd name="connsiteY3" fmla="*/ 678710 h 1137390"/>
              <a:gd name="connsiteX4" fmla="*/ 525859 w 1142949"/>
              <a:gd name="connsiteY4" fmla="*/ 693405 h 1137390"/>
              <a:gd name="connsiteX5" fmla="*/ 566813 w 1142949"/>
              <a:gd name="connsiteY5" fmla="*/ 718801 h 1137390"/>
              <a:gd name="connsiteX6" fmla="*/ 658213 w 1142949"/>
              <a:gd name="connsiteY6" fmla="*/ 664015 h 1137390"/>
              <a:gd name="connsiteX7" fmla="*/ 659586 w 1142949"/>
              <a:gd name="connsiteY7" fmla="*/ 645274 h 1137390"/>
              <a:gd name="connsiteX8" fmla="*/ 644601 w 1142949"/>
              <a:gd name="connsiteY8" fmla="*/ 635903 h 1137390"/>
              <a:gd name="connsiteX9" fmla="*/ 0 w 1142949"/>
              <a:gd name="connsiteY9" fmla="*/ 567274 h 1137390"/>
              <a:gd name="connsiteX10" fmla="*/ 7307 w 1142949"/>
              <a:gd name="connsiteY10" fmla="*/ 597143 h 1137390"/>
              <a:gd name="connsiteX11" fmla="*/ 49634 w 1142949"/>
              <a:gd name="connsiteY11" fmla="*/ 720185 h 1137390"/>
              <a:gd name="connsiteX12" fmla="*/ 59186 w 1142949"/>
              <a:gd name="connsiteY12" fmla="*/ 745582 h 1137390"/>
              <a:gd name="connsiteX13" fmla="*/ 79663 w 1142949"/>
              <a:gd name="connsiteY13" fmla="*/ 795044 h 1137390"/>
              <a:gd name="connsiteX14" fmla="*/ 96020 w 1142949"/>
              <a:gd name="connsiteY14" fmla="*/ 853876 h 1137390"/>
              <a:gd name="connsiteX15" fmla="*/ 96020 w 1142949"/>
              <a:gd name="connsiteY15" fmla="*/ 872617 h 1137390"/>
              <a:gd name="connsiteX16" fmla="*/ 78289 w 1142949"/>
              <a:gd name="connsiteY16" fmla="*/ 875279 h 1137390"/>
              <a:gd name="connsiteX17" fmla="*/ 67364 w 1142949"/>
              <a:gd name="connsiteY17" fmla="*/ 855207 h 1137390"/>
              <a:gd name="connsiteX18" fmla="*/ 29157 w 1142949"/>
              <a:gd name="connsiteY18" fmla="*/ 772309 h 1137390"/>
              <a:gd name="connsiteX19" fmla="*/ 0 w 1142949"/>
              <a:gd name="connsiteY19" fmla="*/ 707572 h 1137390"/>
              <a:gd name="connsiteX20" fmla="*/ 581797 w 1142949"/>
              <a:gd name="connsiteY20" fmla="*/ 538310 h 1137390"/>
              <a:gd name="connsiteX21" fmla="*/ 565440 w 1142949"/>
              <a:gd name="connsiteY21" fmla="*/ 542304 h 1137390"/>
              <a:gd name="connsiteX22" fmla="*/ 493143 w 1142949"/>
              <a:gd name="connsiteY22" fmla="*/ 581117 h 1137390"/>
              <a:gd name="connsiteX23" fmla="*/ 484905 w 1142949"/>
              <a:gd name="connsiteY23" fmla="*/ 599805 h 1137390"/>
              <a:gd name="connsiteX24" fmla="*/ 486278 w 1142949"/>
              <a:gd name="connsiteY24" fmla="*/ 611838 h 1137390"/>
              <a:gd name="connsiteX25" fmla="*/ 509501 w 1142949"/>
              <a:gd name="connsiteY25" fmla="*/ 625201 h 1137390"/>
              <a:gd name="connsiteX26" fmla="*/ 534038 w 1142949"/>
              <a:gd name="connsiteY26" fmla="*/ 614500 h 1137390"/>
              <a:gd name="connsiteX27" fmla="*/ 587290 w 1142949"/>
              <a:gd name="connsiteY27" fmla="*/ 593150 h 1137390"/>
              <a:gd name="connsiteX28" fmla="*/ 602274 w 1142949"/>
              <a:gd name="connsiteY28" fmla="*/ 549012 h 1137390"/>
              <a:gd name="connsiteX29" fmla="*/ 599528 w 1142949"/>
              <a:gd name="connsiteY29" fmla="*/ 544966 h 1137390"/>
              <a:gd name="connsiteX30" fmla="*/ 581797 w 1142949"/>
              <a:gd name="connsiteY30" fmla="*/ 538310 h 1137390"/>
              <a:gd name="connsiteX31" fmla="*/ 329387 w 1142949"/>
              <a:gd name="connsiteY31" fmla="*/ 162528 h 1137390"/>
              <a:gd name="connsiteX32" fmla="*/ 272075 w 1142949"/>
              <a:gd name="connsiteY32" fmla="*/ 179938 h 1137390"/>
              <a:gd name="connsiteX33" fmla="*/ 236554 w 1142949"/>
              <a:gd name="connsiteY33" fmla="*/ 211990 h 1137390"/>
              <a:gd name="connsiteX34" fmla="*/ 225688 w 1142949"/>
              <a:gd name="connsiteY34" fmla="*/ 236108 h 1137390"/>
              <a:gd name="connsiteX35" fmla="*/ 251598 w 1142949"/>
              <a:gd name="connsiteY35" fmla="*/ 234724 h 1137390"/>
              <a:gd name="connsiteX36" fmla="*/ 371654 w 1142949"/>
              <a:gd name="connsiteY36" fmla="*/ 193302 h 1137390"/>
              <a:gd name="connsiteX37" fmla="*/ 375773 w 1142949"/>
              <a:gd name="connsiteY37" fmla="*/ 191971 h 1137390"/>
              <a:gd name="connsiteX38" fmla="*/ 381206 w 1142949"/>
              <a:gd name="connsiteY38" fmla="*/ 185262 h 1137390"/>
              <a:gd name="connsiteX39" fmla="*/ 375773 w 1142949"/>
              <a:gd name="connsiteY39" fmla="*/ 178607 h 1137390"/>
              <a:gd name="connsiteX40" fmla="*/ 329387 w 1142949"/>
              <a:gd name="connsiteY40" fmla="*/ 162528 h 1137390"/>
              <a:gd name="connsiteX41" fmla="*/ 929787 w 1142949"/>
              <a:gd name="connsiteY41" fmla="*/ 153157 h 1137390"/>
              <a:gd name="connsiteX42" fmla="*/ 925668 w 1142949"/>
              <a:gd name="connsiteY42" fmla="*/ 163859 h 1137390"/>
              <a:gd name="connsiteX43" fmla="*/ 931160 w 1142949"/>
              <a:gd name="connsiteY43" fmla="*/ 220029 h 1137390"/>
              <a:gd name="connsiteX44" fmla="*/ 929787 w 1142949"/>
              <a:gd name="connsiteY44" fmla="*/ 278862 h 1137390"/>
              <a:gd name="connsiteX45" fmla="*/ 951637 w 1142949"/>
              <a:gd name="connsiteY45" fmla="*/ 483471 h 1137390"/>
              <a:gd name="connsiteX46" fmla="*/ 939339 w 1142949"/>
              <a:gd name="connsiteY46" fmla="*/ 518238 h 1137390"/>
              <a:gd name="connsiteX47" fmla="*/ 921608 w 1142949"/>
              <a:gd name="connsiteY47" fmla="*/ 527609 h 1137390"/>
              <a:gd name="connsiteX48" fmla="*/ 779702 w 1142949"/>
              <a:gd name="connsiteY48" fmla="*/ 583779 h 1137390"/>
              <a:gd name="connsiteX49" fmla="*/ 761911 w 1142949"/>
              <a:gd name="connsiteY49" fmla="*/ 591765 h 1137390"/>
              <a:gd name="connsiteX50" fmla="*/ 730569 w 1142949"/>
              <a:gd name="connsiteY50" fmla="*/ 606514 h 1137390"/>
              <a:gd name="connsiteX51" fmla="*/ 710092 w 1142949"/>
              <a:gd name="connsiteY51" fmla="*/ 651982 h 1137390"/>
              <a:gd name="connsiteX52" fmla="*/ 703286 w 1142949"/>
              <a:gd name="connsiteY52" fmla="*/ 696120 h 1137390"/>
              <a:gd name="connsiteX53" fmla="*/ 684182 w 1142949"/>
              <a:gd name="connsiteY53" fmla="*/ 710815 h 1137390"/>
              <a:gd name="connsiteX54" fmla="*/ 625497 w 1142949"/>
              <a:gd name="connsiteY54" fmla="*/ 742920 h 1137390"/>
              <a:gd name="connsiteX55" fmla="*/ 564066 w 1142949"/>
              <a:gd name="connsiteY55" fmla="*/ 774971 h 1137390"/>
              <a:gd name="connsiteX56" fmla="*/ 517680 w 1142949"/>
              <a:gd name="connsiteY56" fmla="*/ 768316 h 1137390"/>
              <a:gd name="connsiteX57" fmla="*/ 484905 w 1142949"/>
              <a:gd name="connsiteY57" fmla="*/ 720185 h 1137390"/>
              <a:gd name="connsiteX58" fmla="*/ 456249 w 1142949"/>
              <a:gd name="connsiteY58" fmla="*/ 706768 h 1137390"/>
              <a:gd name="connsiteX59" fmla="*/ 329387 w 1142949"/>
              <a:gd name="connsiteY59" fmla="*/ 745582 h 1137390"/>
              <a:gd name="connsiteX60" fmla="*/ 310283 w 1142949"/>
              <a:gd name="connsiteY60" fmla="*/ 749575 h 1137390"/>
              <a:gd name="connsiteX61" fmla="*/ 248852 w 1142949"/>
              <a:gd name="connsiteY61" fmla="*/ 761608 h 1137390"/>
              <a:gd name="connsiteX62" fmla="*/ 231121 w 1142949"/>
              <a:gd name="connsiteY62" fmla="*/ 788388 h 1137390"/>
              <a:gd name="connsiteX63" fmla="*/ 250225 w 1142949"/>
              <a:gd name="connsiteY63" fmla="*/ 879273 h 1137390"/>
              <a:gd name="connsiteX64" fmla="*/ 269329 w 1142949"/>
              <a:gd name="connsiteY64" fmla="*/ 975587 h 1137390"/>
              <a:gd name="connsiteX65" fmla="*/ 281627 w 1142949"/>
              <a:gd name="connsiteY65" fmla="*/ 1050446 h 1137390"/>
              <a:gd name="connsiteX66" fmla="*/ 302104 w 1142949"/>
              <a:gd name="connsiteY66" fmla="*/ 1066525 h 1137390"/>
              <a:gd name="connsiteX67" fmla="*/ 314342 w 1142949"/>
              <a:gd name="connsiteY67" fmla="*/ 1065194 h 1137390"/>
              <a:gd name="connsiteX68" fmla="*/ 437145 w 1142949"/>
              <a:gd name="connsiteY68" fmla="*/ 1038413 h 1137390"/>
              <a:gd name="connsiteX69" fmla="*/ 471293 w 1142949"/>
              <a:gd name="connsiteY69" fmla="*/ 1030427 h 1137390"/>
              <a:gd name="connsiteX70" fmla="*/ 602274 w 1142949"/>
              <a:gd name="connsiteY70" fmla="*/ 990282 h 1137390"/>
              <a:gd name="connsiteX71" fmla="*/ 689615 w 1142949"/>
              <a:gd name="connsiteY71" fmla="*/ 954184 h 1137390"/>
              <a:gd name="connsiteX72" fmla="*/ 776956 w 1142949"/>
              <a:gd name="connsiteY72" fmla="*/ 918086 h 1137390"/>
              <a:gd name="connsiteX73" fmla="*/ 891579 w 1142949"/>
              <a:gd name="connsiteY73" fmla="*/ 852545 h 1137390"/>
              <a:gd name="connsiteX74" fmla="*/ 967995 w 1142949"/>
              <a:gd name="connsiteY74" fmla="*/ 816447 h 1137390"/>
              <a:gd name="connsiteX75" fmla="*/ 984353 w 1142949"/>
              <a:gd name="connsiteY75" fmla="*/ 807076 h 1137390"/>
              <a:gd name="connsiteX76" fmla="*/ 1036232 w 1142949"/>
              <a:gd name="connsiteY76" fmla="*/ 756283 h 1137390"/>
              <a:gd name="connsiteX77" fmla="*/ 1051216 w 1142949"/>
              <a:gd name="connsiteY77" fmla="*/ 730887 h 1137390"/>
              <a:gd name="connsiteX78" fmla="*/ 1067574 w 1142949"/>
              <a:gd name="connsiteY78" fmla="*/ 666677 h 1137390"/>
              <a:gd name="connsiteX79" fmla="*/ 1068947 w 1142949"/>
              <a:gd name="connsiteY79" fmla="*/ 645274 h 1137390"/>
              <a:gd name="connsiteX80" fmla="*/ 1067574 w 1142949"/>
              <a:gd name="connsiteY80" fmla="*/ 629248 h 1137390"/>
              <a:gd name="connsiteX81" fmla="*/ 1055336 w 1142949"/>
              <a:gd name="connsiteY81" fmla="*/ 546297 h 1137390"/>
              <a:gd name="connsiteX82" fmla="*/ 1014382 w 1142949"/>
              <a:gd name="connsiteY82" fmla="*/ 369799 h 1137390"/>
              <a:gd name="connsiteX83" fmla="*/ 1013009 w 1142949"/>
              <a:gd name="connsiteY83" fmla="*/ 365806 h 1137390"/>
              <a:gd name="connsiteX84" fmla="*/ 974801 w 1142949"/>
              <a:gd name="connsiteY84" fmla="*/ 253465 h 1137390"/>
              <a:gd name="connsiteX85" fmla="*/ 936593 w 1142949"/>
              <a:gd name="connsiteY85" fmla="*/ 159866 h 1137390"/>
              <a:gd name="connsiteX86" fmla="*/ 929787 w 1142949"/>
              <a:gd name="connsiteY86" fmla="*/ 153157 h 1137390"/>
              <a:gd name="connsiteX87" fmla="*/ 304790 w 1142949"/>
              <a:gd name="connsiteY87" fmla="*/ 51518 h 1137390"/>
              <a:gd name="connsiteX88" fmla="*/ 221569 w 1142949"/>
              <a:gd name="connsiteY88" fmla="*/ 70259 h 1137390"/>
              <a:gd name="connsiteX89" fmla="*/ 156078 w 1142949"/>
              <a:gd name="connsiteY89" fmla="*/ 114397 h 1137390"/>
              <a:gd name="connsiteX90" fmla="*/ 113751 w 1142949"/>
              <a:gd name="connsiteY90" fmla="*/ 197295 h 1137390"/>
              <a:gd name="connsiteX91" fmla="*/ 108319 w 1142949"/>
              <a:gd name="connsiteY91" fmla="*/ 256127 h 1137390"/>
              <a:gd name="connsiteX92" fmla="*/ 109692 w 1142949"/>
              <a:gd name="connsiteY92" fmla="*/ 274869 h 1137390"/>
              <a:gd name="connsiteX93" fmla="*/ 126049 w 1142949"/>
              <a:gd name="connsiteY93" fmla="*/ 284239 h 1137390"/>
              <a:gd name="connsiteX94" fmla="*/ 160138 w 1142949"/>
              <a:gd name="connsiteY94" fmla="*/ 270876 h 1137390"/>
              <a:gd name="connsiteX95" fmla="*/ 173809 w 1142949"/>
              <a:gd name="connsiteY95" fmla="*/ 248141 h 1137390"/>
              <a:gd name="connsiteX96" fmla="*/ 173809 w 1142949"/>
              <a:gd name="connsiteY96" fmla="*/ 238771 h 1137390"/>
              <a:gd name="connsiteX97" fmla="*/ 210644 w 1142949"/>
              <a:gd name="connsiteY97" fmla="*/ 166521 h 1137390"/>
              <a:gd name="connsiteX98" fmla="*/ 243419 w 1142949"/>
              <a:gd name="connsiteY98" fmla="*/ 139794 h 1137390"/>
              <a:gd name="connsiteX99" fmla="*/ 285687 w 1142949"/>
              <a:gd name="connsiteY99" fmla="*/ 119721 h 1137390"/>
              <a:gd name="connsiteX100" fmla="*/ 337565 w 1142949"/>
              <a:gd name="connsiteY100" fmla="*/ 121106 h 1137390"/>
              <a:gd name="connsiteX101" fmla="*/ 408489 w 1142949"/>
              <a:gd name="connsiteY101" fmla="*/ 150495 h 1137390"/>
              <a:gd name="connsiteX102" fmla="*/ 479472 w 1142949"/>
              <a:gd name="connsiteY102" fmla="*/ 159866 h 1137390"/>
              <a:gd name="connsiteX103" fmla="*/ 486278 w 1142949"/>
              <a:gd name="connsiteY103" fmla="*/ 141125 h 1137390"/>
              <a:gd name="connsiteX104" fmla="*/ 441264 w 1142949"/>
              <a:gd name="connsiteY104" fmla="*/ 79630 h 1137390"/>
              <a:gd name="connsiteX105" fmla="*/ 424906 w 1142949"/>
              <a:gd name="connsiteY105" fmla="*/ 68928 h 1137390"/>
              <a:gd name="connsiteX106" fmla="*/ 377147 w 1142949"/>
              <a:gd name="connsiteY106" fmla="*/ 55565 h 1137390"/>
              <a:gd name="connsiteX107" fmla="*/ 334819 w 1142949"/>
              <a:gd name="connsiteY107" fmla="*/ 51518 h 1137390"/>
              <a:gd name="connsiteX108" fmla="*/ 304790 w 1142949"/>
              <a:gd name="connsiteY108" fmla="*/ 51518 h 1137390"/>
              <a:gd name="connsiteX109" fmla="*/ 290247 w 1142949"/>
              <a:gd name="connsiteY109" fmla="*/ 1140 h 1137390"/>
              <a:gd name="connsiteX110" fmla="*/ 352550 w 1142949"/>
              <a:gd name="connsiteY110" fmla="*/ 3387 h 1137390"/>
              <a:gd name="connsiteX111" fmla="*/ 385325 w 1142949"/>
              <a:gd name="connsiteY111" fmla="*/ 7434 h 1137390"/>
              <a:gd name="connsiteX112" fmla="*/ 471293 w 1142949"/>
              <a:gd name="connsiteY112" fmla="*/ 40870 h 1137390"/>
              <a:gd name="connsiteX113" fmla="*/ 493143 w 1142949"/>
              <a:gd name="connsiteY113" fmla="*/ 60889 h 1137390"/>
              <a:gd name="connsiteX114" fmla="*/ 546336 w 1142949"/>
              <a:gd name="connsiteY114" fmla="*/ 129092 h 1137390"/>
              <a:gd name="connsiteX115" fmla="*/ 564066 w 1142949"/>
              <a:gd name="connsiteY115" fmla="*/ 134469 h 1137390"/>
              <a:gd name="connsiteX116" fmla="*/ 734629 w 1142949"/>
              <a:gd name="connsiteY116" fmla="*/ 109020 h 1137390"/>
              <a:gd name="connsiteX117" fmla="*/ 744181 w 1142949"/>
              <a:gd name="connsiteY117" fmla="*/ 107689 h 1137390"/>
              <a:gd name="connsiteX118" fmla="*/ 862923 w 1142949"/>
              <a:gd name="connsiteY118" fmla="*/ 89001 h 1137390"/>
              <a:gd name="connsiteX119" fmla="*/ 922981 w 1142949"/>
              <a:gd name="connsiteY119" fmla="*/ 80961 h 1137390"/>
              <a:gd name="connsiteX120" fmla="*/ 952951 w 1142949"/>
              <a:gd name="connsiteY120" fmla="*/ 94325 h 1137390"/>
              <a:gd name="connsiteX121" fmla="*/ 988472 w 1142949"/>
              <a:gd name="connsiteY121" fmla="*/ 150495 h 1137390"/>
              <a:gd name="connsiteX122" fmla="*/ 995278 w 1142949"/>
              <a:gd name="connsiteY122" fmla="*/ 166521 h 1137390"/>
              <a:gd name="connsiteX123" fmla="*/ 1058022 w 1142949"/>
              <a:gd name="connsiteY123" fmla="*/ 316291 h 1137390"/>
              <a:gd name="connsiteX124" fmla="*/ 1083992 w 1142949"/>
              <a:gd name="connsiteY124" fmla="*/ 400573 h 1137390"/>
              <a:gd name="connsiteX125" fmla="*/ 1103096 w 1142949"/>
              <a:gd name="connsiteY125" fmla="*/ 462068 h 1137390"/>
              <a:gd name="connsiteX126" fmla="*/ 1107155 w 1142949"/>
              <a:gd name="connsiteY126" fmla="*/ 478147 h 1137390"/>
              <a:gd name="connsiteX127" fmla="*/ 1133124 w 1142949"/>
              <a:gd name="connsiteY127" fmla="*/ 613169 h 1137390"/>
              <a:gd name="connsiteX128" fmla="*/ 1123573 w 1142949"/>
              <a:gd name="connsiteY128" fmla="*/ 726841 h 1137390"/>
              <a:gd name="connsiteX129" fmla="*/ 1081245 w 1142949"/>
              <a:gd name="connsiteY129" fmla="*/ 783011 h 1137390"/>
              <a:gd name="connsiteX130" fmla="*/ 1047157 w 1142949"/>
              <a:gd name="connsiteY130" fmla="*/ 816447 h 1137390"/>
              <a:gd name="connsiteX131" fmla="*/ 950264 w 1142949"/>
              <a:gd name="connsiteY131" fmla="*/ 889974 h 1137390"/>
              <a:gd name="connsiteX132" fmla="*/ 860177 w 1142949"/>
              <a:gd name="connsiteY132" fmla="*/ 943482 h 1137390"/>
              <a:gd name="connsiteX133" fmla="*/ 781015 w 1142949"/>
              <a:gd name="connsiteY133" fmla="*/ 984958 h 1137390"/>
              <a:gd name="connsiteX134" fmla="*/ 651407 w 1142949"/>
              <a:gd name="connsiteY134" fmla="*/ 1033089 h 1137390"/>
              <a:gd name="connsiteX135" fmla="*/ 637736 w 1142949"/>
              <a:gd name="connsiteY135" fmla="*/ 1038413 h 1137390"/>
              <a:gd name="connsiteX136" fmla="*/ 499949 w 1142949"/>
              <a:gd name="connsiteY136" fmla="*/ 1083882 h 1137390"/>
              <a:gd name="connsiteX137" fmla="*/ 374400 w 1142949"/>
              <a:gd name="connsiteY137" fmla="*/ 1110663 h 1137390"/>
              <a:gd name="connsiteX138" fmla="*/ 310283 w 1142949"/>
              <a:gd name="connsiteY138" fmla="*/ 1122695 h 1137390"/>
              <a:gd name="connsiteX139" fmla="*/ 225688 w 1142949"/>
              <a:gd name="connsiteY139" fmla="*/ 1134728 h 1137390"/>
              <a:gd name="connsiteX140" fmla="*/ 222942 w 1142949"/>
              <a:gd name="connsiteY140" fmla="*/ 1136059 h 1137390"/>
              <a:gd name="connsiteX141" fmla="*/ 109692 w 1142949"/>
              <a:gd name="connsiteY141" fmla="*/ 1130682 h 1137390"/>
              <a:gd name="connsiteX142" fmla="*/ 65991 w 1142949"/>
              <a:gd name="connsiteY142" fmla="*/ 1102623 h 1137390"/>
              <a:gd name="connsiteX143" fmla="*/ 51007 w 1142949"/>
              <a:gd name="connsiteY143" fmla="*/ 1081220 h 1137390"/>
              <a:gd name="connsiteX144" fmla="*/ 12799 w 1142949"/>
              <a:gd name="connsiteY144" fmla="*/ 1018394 h 1137390"/>
              <a:gd name="connsiteX145" fmla="*/ 1874 w 1142949"/>
              <a:gd name="connsiteY145" fmla="*/ 988951 h 1137390"/>
              <a:gd name="connsiteX146" fmla="*/ 0 w 1142949"/>
              <a:gd name="connsiteY146" fmla="*/ 984184 h 1137390"/>
              <a:gd name="connsiteX147" fmla="*/ 0 w 1142949"/>
              <a:gd name="connsiteY147" fmla="*/ 837167 h 1137390"/>
              <a:gd name="connsiteX148" fmla="*/ 7307 w 1142949"/>
              <a:gd name="connsiteY148" fmla="*/ 857923 h 1137390"/>
              <a:gd name="connsiteX149" fmla="*/ 56439 w 1142949"/>
              <a:gd name="connsiteY149" fmla="*/ 968879 h 1137390"/>
              <a:gd name="connsiteX150" fmla="*/ 85095 w 1142949"/>
              <a:gd name="connsiteY150" fmla="*/ 1054492 h 1137390"/>
              <a:gd name="connsiteX151" fmla="*/ 111065 w 1142949"/>
              <a:gd name="connsiteY151" fmla="*/ 1079889 h 1137390"/>
              <a:gd name="connsiteX152" fmla="*/ 126049 w 1142949"/>
              <a:gd name="connsiteY152" fmla="*/ 1079889 h 1137390"/>
              <a:gd name="connsiteX153" fmla="*/ 190167 w 1142949"/>
              <a:gd name="connsiteY153" fmla="*/ 1077227 h 1137390"/>
              <a:gd name="connsiteX154" fmla="*/ 190167 w 1142949"/>
              <a:gd name="connsiteY154" fmla="*/ 1078558 h 1137390"/>
              <a:gd name="connsiteX155" fmla="*/ 228375 w 1142949"/>
              <a:gd name="connsiteY155" fmla="*/ 1078558 h 1137390"/>
              <a:gd name="connsiteX156" fmla="*/ 244792 w 1142949"/>
              <a:gd name="connsiteY156" fmla="*/ 1058485 h 1137390"/>
              <a:gd name="connsiteX157" fmla="*/ 222942 w 1142949"/>
              <a:gd name="connsiteY157" fmla="*/ 970210 h 1137390"/>
              <a:gd name="connsiteX158" fmla="*/ 212017 w 1142949"/>
              <a:gd name="connsiteY158" fmla="*/ 924741 h 1137390"/>
              <a:gd name="connsiteX159" fmla="*/ 183361 w 1142949"/>
              <a:gd name="connsiteY159" fmla="*/ 792382 h 1137390"/>
              <a:gd name="connsiteX160" fmla="*/ 158824 w 1142949"/>
              <a:gd name="connsiteY160" fmla="*/ 734880 h 1137390"/>
              <a:gd name="connsiteX161" fmla="*/ 135601 w 1142949"/>
              <a:gd name="connsiteY161" fmla="*/ 709484 h 1137390"/>
              <a:gd name="connsiteX162" fmla="*/ 124676 w 1142949"/>
              <a:gd name="connsiteY162" fmla="*/ 705437 h 1137390"/>
              <a:gd name="connsiteX163" fmla="*/ 121930 w 1142949"/>
              <a:gd name="connsiteY163" fmla="*/ 716139 h 1137390"/>
              <a:gd name="connsiteX164" fmla="*/ 123303 w 1142949"/>
              <a:gd name="connsiteY164" fmla="*/ 728172 h 1137390"/>
              <a:gd name="connsiteX165" fmla="*/ 143780 w 1142949"/>
              <a:gd name="connsiteY165" fmla="*/ 813785 h 1137390"/>
              <a:gd name="connsiteX166" fmla="*/ 158824 w 1142949"/>
              <a:gd name="connsiteY166" fmla="*/ 860585 h 1137390"/>
              <a:gd name="connsiteX167" fmla="*/ 169690 w 1142949"/>
              <a:gd name="connsiteY167" fmla="*/ 895352 h 1137390"/>
              <a:gd name="connsiteX168" fmla="*/ 183361 w 1142949"/>
              <a:gd name="connsiteY168" fmla="*/ 940820 h 1137390"/>
              <a:gd name="connsiteX169" fmla="*/ 195659 w 1142949"/>
              <a:gd name="connsiteY169" fmla="*/ 992944 h 1137390"/>
              <a:gd name="connsiteX170" fmla="*/ 188794 w 1142949"/>
              <a:gd name="connsiteY170" fmla="*/ 1013017 h 1137390"/>
              <a:gd name="connsiteX171" fmla="*/ 169690 w 1142949"/>
              <a:gd name="connsiteY171" fmla="*/ 1003646 h 1137390"/>
              <a:gd name="connsiteX172" fmla="*/ 153332 w 1142949"/>
              <a:gd name="connsiteY172" fmla="*/ 972925 h 1137390"/>
              <a:gd name="connsiteX173" fmla="*/ 126049 w 1142949"/>
              <a:gd name="connsiteY173" fmla="*/ 879273 h 1137390"/>
              <a:gd name="connsiteX174" fmla="*/ 123303 w 1142949"/>
              <a:gd name="connsiteY174" fmla="*/ 867240 h 1137390"/>
              <a:gd name="connsiteX175" fmla="*/ 76916 w 1142949"/>
              <a:gd name="connsiteY175" fmla="*/ 701444 h 1137390"/>
              <a:gd name="connsiteX176" fmla="*/ 71484 w 1142949"/>
              <a:gd name="connsiteY176" fmla="*/ 688080 h 1137390"/>
              <a:gd name="connsiteX177" fmla="*/ 52380 w 1142949"/>
              <a:gd name="connsiteY177" fmla="*/ 627917 h 1137390"/>
              <a:gd name="connsiteX178" fmla="*/ 45514 w 1142949"/>
              <a:gd name="connsiteY178" fmla="*/ 607845 h 1137390"/>
              <a:gd name="connsiteX179" fmla="*/ 11426 w 1142949"/>
              <a:gd name="connsiteY179" fmla="*/ 565038 h 1137390"/>
              <a:gd name="connsiteX180" fmla="*/ 5993 w 1142949"/>
              <a:gd name="connsiteY180" fmla="*/ 559714 h 1137390"/>
              <a:gd name="connsiteX181" fmla="*/ 0 w 1142949"/>
              <a:gd name="connsiteY181" fmla="*/ 563199 h 1137390"/>
              <a:gd name="connsiteX182" fmla="*/ 0 w 1142949"/>
              <a:gd name="connsiteY182" fmla="*/ 479004 h 1137390"/>
              <a:gd name="connsiteX183" fmla="*/ 501 w 1142949"/>
              <a:gd name="connsiteY183" fmla="*/ 479478 h 1137390"/>
              <a:gd name="connsiteX184" fmla="*/ 64618 w 1142949"/>
              <a:gd name="connsiteY184" fmla="*/ 551674 h 1137390"/>
              <a:gd name="connsiteX185" fmla="*/ 81036 w 1142949"/>
              <a:gd name="connsiteY185" fmla="*/ 566369 h 1137390"/>
              <a:gd name="connsiteX186" fmla="*/ 96020 w 1142949"/>
              <a:gd name="connsiteY186" fmla="*/ 582448 h 1137390"/>
              <a:gd name="connsiteX187" fmla="*/ 120617 w 1142949"/>
              <a:gd name="connsiteY187" fmla="*/ 613169 h 1137390"/>
              <a:gd name="connsiteX188" fmla="*/ 187480 w 1142949"/>
              <a:gd name="connsiteY188" fmla="*/ 696120 h 1137390"/>
              <a:gd name="connsiteX189" fmla="*/ 233867 w 1142949"/>
              <a:gd name="connsiteY189" fmla="*/ 713477 h 1137390"/>
              <a:gd name="connsiteX190" fmla="*/ 321208 w 1142949"/>
              <a:gd name="connsiteY190" fmla="*/ 690742 h 1137390"/>
              <a:gd name="connsiteX191" fmla="*/ 426279 w 1142949"/>
              <a:gd name="connsiteY191" fmla="*/ 658638 h 1137390"/>
              <a:gd name="connsiteX192" fmla="*/ 439891 w 1142949"/>
              <a:gd name="connsiteY192" fmla="*/ 625201 h 1137390"/>
              <a:gd name="connsiteX193" fmla="*/ 426279 w 1142949"/>
              <a:gd name="connsiteY193" fmla="*/ 595812 h 1137390"/>
              <a:gd name="connsiteX194" fmla="*/ 446697 w 1142949"/>
              <a:gd name="connsiteY194" fmla="*/ 547681 h 1137390"/>
              <a:gd name="connsiteX195" fmla="*/ 520426 w 1142949"/>
              <a:gd name="connsiteY195" fmla="*/ 506205 h 1137390"/>
              <a:gd name="connsiteX196" fmla="*/ 570872 w 1142949"/>
              <a:gd name="connsiteY196" fmla="*/ 486133 h 1137390"/>
              <a:gd name="connsiteX197" fmla="*/ 615945 w 1142949"/>
              <a:gd name="connsiteY197" fmla="*/ 499497 h 1137390"/>
              <a:gd name="connsiteX198" fmla="*/ 635049 w 1142949"/>
              <a:gd name="connsiteY198" fmla="*/ 527609 h 1137390"/>
              <a:gd name="connsiteX199" fmla="*/ 710092 w 1142949"/>
              <a:gd name="connsiteY199" fmla="*/ 553005 h 1137390"/>
              <a:gd name="connsiteX200" fmla="*/ 783761 w 1142949"/>
              <a:gd name="connsiteY200" fmla="*/ 522231 h 1137390"/>
              <a:gd name="connsiteX201" fmla="*/ 854745 w 1142949"/>
              <a:gd name="connsiteY201" fmla="*/ 490180 h 1137390"/>
              <a:gd name="connsiteX202" fmla="*/ 872475 w 1142949"/>
              <a:gd name="connsiteY202" fmla="*/ 466114 h 1137390"/>
              <a:gd name="connsiteX203" fmla="*/ 866983 w 1142949"/>
              <a:gd name="connsiteY203" fmla="*/ 380501 h 1137390"/>
              <a:gd name="connsiteX204" fmla="*/ 864296 w 1142949"/>
              <a:gd name="connsiteY204" fmla="*/ 363144 h 1137390"/>
              <a:gd name="connsiteX205" fmla="*/ 868356 w 1142949"/>
              <a:gd name="connsiteY205" fmla="*/ 276200 h 1137390"/>
              <a:gd name="connsiteX206" fmla="*/ 866983 w 1142949"/>
              <a:gd name="connsiteY206" fmla="*/ 217367 h 1137390"/>
              <a:gd name="connsiteX207" fmla="*/ 866983 w 1142949"/>
              <a:gd name="connsiteY207" fmla="*/ 182600 h 1137390"/>
              <a:gd name="connsiteX208" fmla="*/ 841073 w 1142949"/>
              <a:gd name="connsiteY208" fmla="*/ 157204 h 1137390"/>
              <a:gd name="connsiteX209" fmla="*/ 811044 w 1142949"/>
              <a:gd name="connsiteY209" fmla="*/ 159866 h 1137390"/>
              <a:gd name="connsiteX210" fmla="*/ 704600 w 1142949"/>
              <a:gd name="connsiteY210" fmla="*/ 171899 h 1137390"/>
              <a:gd name="connsiteX211" fmla="*/ 605020 w 1142949"/>
              <a:gd name="connsiteY211" fmla="*/ 185262 h 1137390"/>
              <a:gd name="connsiteX212" fmla="*/ 469920 w 1142949"/>
              <a:gd name="connsiteY212" fmla="*/ 222691 h 1137390"/>
              <a:gd name="connsiteX213" fmla="*/ 352550 w 1142949"/>
              <a:gd name="connsiteY213" fmla="*/ 256127 h 1137390"/>
              <a:gd name="connsiteX214" fmla="*/ 261150 w 1142949"/>
              <a:gd name="connsiteY214" fmla="*/ 290895 h 1137390"/>
              <a:gd name="connsiteX215" fmla="*/ 218823 w 1142949"/>
              <a:gd name="connsiteY215" fmla="*/ 306974 h 1137390"/>
              <a:gd name="connsiteX216" fmla="*/ 55066 w 1142949"/>
              <a:gd name="connsiteY216" fmla="*/ 376508 h 1137390"/>
              <a:gd name="connsiteX217" fmla="*/ 0 w 1142949"/>
              <a:gd name="connsiteY217" fmla="*/ 397097 h 1137390"/>
              <a:gd name="connsiteX218" fmla="*/ 0 w 1142949"/>
              <a:gd name="connsiteY218" fmla="*/ 343777 h 1137390"/>
              <a:gd name="connsiteX219" fmla="*/ 1874 w 1142949"/>
              <a:gd name="connsiteY219" fmla="*/ 343072 h 1137390"/>
              <a:gd name="connsiteX220" fmla="*/ 51007 w 1142949"/>
              <a:gd name="connsiteY220" fmla="*/ 319006 h 1137390"/>
              <a:gd name="connsiteX221" fmla="*/ 61932 w 1142949"/>
              <a:gd name="connsiteY221" fmla="*/ 293610 h 1137390"/>
              <a:gd name="connsiteX222" fmla="*/ 60559 w 1142949"/>
              <a:gd name="connsiteY222" fmla="*/ 181269 h 1137390"/>
              <a:gd name="connsiteX223" fmla="*/ 96020 w 1142949"/>
              <a:gd name="connsiteY223" fmla="*/ 106357 h 1137390"/>
              <a:gd name="connsiteX224" fmla="*/ 121930 w 1142949"/>
              <a:gd name="connsiteY224" fmla="*/ 75637 h 1137390"/>
              <a:gd name="connsiteX225" fmla="*/ 290247 w 1142949"/>
              <a:gd name="connsiteY225" fmla="*/ 1140 h 113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1142949" h="1137390">
                <a:moveTo>
                  <a:pt x="644601" y="635903"/>
                </a:moveTo>
                <a:cubicBezTo>
                  <a:pt x="636423" y="637234"/>
                  <a:pt x="632303" y="638618"/>
                  <a:pt x="626870" y="639949"/>
                </a:cubicBezTo>
                <a:cubicBezTo>
                  <a:pt x="605020" y="646605"/>
                  <a:pt x="584543" y="653313"/>
                  <a:pt x="562693" y="661300"/>
                </a:cubicBezTo>
                <a:cubicBezTo>
                  <a:pt x="551768" y="665346"/>
                  <a:pt x="542216" y="672001"/>
                  <a:pt x="532664" y="678710"/>
                </a:cubicBezTo>
                <a:cubicBezTo>
                  <a:pt x="528605" y="681372"/>
                  <a:pt x="525859" y="688080"/>
                  <a:pt x="525859" y="693405"/>
                </a:cubicBezTo>
                <a:cubicBezTo>
                  <a:pt x="525859" y="716139"/>
                  <a:pt x="546336" y="730887"/>
                  <a:pt x="566813" y="718801"/>
                </a:cubicBezTo>
                <a:cubicBezTo>
                  <a:pt x="598215" y="701444"/>
                  <a:pt x="628184" y="682703"/>
                  <a:pt x="658213" y="664015"/>
                </a:cubicBezTo>
                <a:cubicBezTo>
                  <a:pt x="665078" y="659969"/>
                  <a:pt x="666392" y="650651"/>
                  <a:pt x="659586" y="645274"/>
                </a:cubicBezTo>
                <a:cubicBezTo>
                  <a:pt x="654153" y="639949"/>
                  <a:pt x="648661" y="638618"/>
                  <a:pt x="644601" y="635903"/>
                </a:cubicBezTo>
                <a:close/>
                <a:moveTo>
                  <a:pt x="0" y="567274"/>
                </a:moveTo>
                <a:lnTo>
                  <a:pt x="7307" y="597143"/>
                </a:lnTo>
                <a:cubicBezTo>
                  <a:pt x="23724" y="637234"/>
                  <a:pt x="38709" y="678710"/>
                  <a:pt x="49634" y="720185"/>
                </a:cubicBezTo>
                <a:cubicBezTo>
                  <a:pt x="52380" y="728172"/>
                  <a:pt x="55066" y="737542"/>
                  <a:pt x="59186" y="745582"/>
                </a:cubicBezTo>
                <a:cubicBezTo>
                  <a:pt x="65991" y="761608"/>
                  <a:pt x="74170" y="779018"/>
                  <a:pt x="79663" y="795044"/>
                </a:cubicBezTo>
                <a:cubicBezTo>
                  <a:pt x="86468" y="813785"/>
                  <a:pt x="91961" y="833804"/>
                  <a:pt x="96020" y="853876"/>
                </a:cubicBezTo>
                <a:cubicBezTo>
                  <a:pt x="97393" y="860585"/>
                  <a:pt x="97393" y="867240"/>
                  <a:pt x="96020" y="872617"/>
                </a:cubicBezTo>
                <a:cubicBezTo>
                  <a:pt x="94647" y="880657"/>
                  <a:pt x="83722" y="881988"/>
                  <a:pt x="78289" y="875279"/>
                </a:cubicBezTo>
                <a:cubicBezTo>
                  <a:pt x="74170" y="869955"/>
                  <a:pt x="71484" y="861916"/>
                  <a:pt x="67364" y="855207"/>
                </a:cubicBezTo>
                <a:cubicBezTo>
                  <a:pt x="55066" y="827149"/>
                  <a:pt x="44201" y="799037"/>
                  <a:pt x="29157" y="772309"/>
                </a:cubicBezTo>
                <a:lnTo>
                  <a:pt x="0" y="707572"/>
                </a:lnTo>
                <a:close/>
                <a:moveTo>
                  <a:pt x="581797" y="538310"/>
                </a:moveTo>
                <a:cubicBezTo>
                  <a:pt x="576365" y="539641"/>
                  <a:pt x="569559" y="539641"/>
                  <a:pt x="565440" y="542304"/>
                </a:cubicBezTo>
                <a:cubicBezTo>
                  <a:pt x="540903" y="554336"/>
                  <a:pt x="517680" y="567700"/>
                  <a:pt x="493143" y="581117"/>
                </a:cubicBezTo>
                <a:cubicBezTo>
                  <a:pt x="487651" y="585110"/>
                  <a:pt x="483591" y="591765"/>
                  <a:pt x="484905" y="599805"/>
                </a:cubicBezTo>
                <a:cubicBezTo>
                  <a:pt x="484905" y="603798"/>
                  <a:pt x="486278" y="607845"/>
                  <a:pt x="486278" y="611838"/>
                </a:cubicBezTo>
                <a:cubicBezTo>
                  <a:pt x="489024" y="625201"/>
                  <a:pt x="497203" y="630579"/>
                  <a:pt x="509501" y="625201"/>
                </a:cubicBezTo>
                <a:cubicBezTo>
                  <a:pt x="517680" y="622539"/>
                  <a:pt x="527232" y="618546"/>
                  <a:pt x="534038" y="614500"/>
                </a:cubicBezTo>
                <a:cubicBezTo>
                  <a:pt x="550455" y="605182"/>
                  <a:pt x="568186" y="598474"/>
                  <a:pt x="587290" y="593150"/>
                </a:cubicBezTo>
                <a:cubicBezTo>
                  <a:pt x="622751" y="582448"/>
                  <a:pt x="624124" y="578402"/>
                  <a:pt x="602274" y="549012"/>
                </a:cubicBezTo>
                <a:cubicBezTo>
                  <a:pt x="600901" y="547681"/>
                  <a:pt x="600901" y="546350"/>
                  <a:pt x="599528" y="544966"/>
                </a:cubicBezTo>
                <a:cubicBezTo>
                  <a:pt x="595468" y="539641"/>
                  <a:pt x="588663" y="536979"/>
                  <a:pt x="581797" y="538310"/>
                </a:cubicBezTo>
                <a:close/>
                <a:moveTo>
                  <a:pt x="329387" y="162528"/>
                </a:moveTo>
                <a:cubicBezTo>
                  <a:pt x="306163" y="162528"/>
                  <a:pt x="285687" y="169236"/>
                  <a:pt x="272075" y="179938"/>
                </a:cubicBezTo>
                <a:cubicBezTo>
                  <a:pt x="259777" y="189255"/>
                  <a:pt x="248852" y="199957"/>
                  <a:pt x="236554" y="211990"/>
                </a:cubicBezTo>
                <a:cubicBezTo>
                  <a:pt x="229748" y="218698"/>
                  <a:pt x="217450" y="225407"/>
                  <a:pt x="225688" y="236108"/>
                </a:cubicBezTo>
                <a:cubicBezTo>
                  <a:pt x="232494" y="244095"/>
                  <a:pt x="243419" y="237439"/>
                  <a:pt x="251598" y="234724"/>
                </a:cubicBezTo>
                <a:cubicBezTo>
                  <a:pt x="291179" y="221360"/>
                  <a:pt x="332073" y="206666"/>
                  <a:pt x="371654" y="193302"/>
                </a:cubicBezTo>
                <a:cubicBezTo>
                  <a:pt x="373027" y="193302"/>
                  <a:pt x="375773" y="191971"/>
                  <a:pt x="375773" y="191971"/>
                </a:cubicBezTo>
                <a:cubicBezTo>
                  <a:pt x="378520" y="189255"/>
                  <a:pt x="381206" y="186593"/>
                  <a:pt x="381206" y="185262"/>
                </a:cubicBezTo>
                <a:cubicBezTo>
                  <a:pt x="381206" y="182600"/>
                  <a:pt x="378520" y="178607"/>
                  <a:pt x="375773" y="178607"/>
                </a:cubicBezTo>
                <a:cubicBezTo>
                  <a:pt x="359416" y="170567"/>
                  <a:pt x="340312" y="165190"/>
                  <a:pt x="329387" y="162528"/>
                </a:cubicBezTo>
                <a:close/>
                <a:moveTo>
                  <a:pt x="929787" y="153157"/>
                </a:moveTo>
                <a:cubicBezTo>
                  <a:pt x="928414" y="157204"/>
                  <a:pt x="925668" y="159866"/>
                  <a:pt x="925668" y="163859"/>
                </a:cubicBezTo>
                <a:cubicBezTo>
                  <a:pt x="927041" y="182600"/>
                  <a:pt x="929787" y="201288"/>
                  <a:pt x="931160" y="220029"/>
                </a:cubicBezTo>
                <a:cubicBezTo>
                  <a:pt x="931160" y="240102"/>
                  <a:pt x="928414" y="260174"/>
                  <a:pt x="929787" y="278862"/>
                </a:cubicBezTo>
                <a:cubicBezTo>
                  <a:pt x="935220" y="347065"/>
                  <a:pt x="932533" y="416599"/>
                  <a:pt x="951637" y="483471"/>
                </a:cubicBezTo>
                <a:cubicBezTo>
                  <a:pt x="955697" y="496835"/>
                  <a:pt x="951637" y="510199"/>
                  <a:pt x="939339" y="518238"/>
                </a:cubicBezTo>
                <a:cubicBezTo>
                  <a:pt x="933847" y="522231"/>
                  <a:pt x="928414" y="526278"/>
                  <a:pt x="921608" y="527609"/>
                </a:cubicBezTo>
                <a:cubicBezTo>
                  <a:pt x="873848" y="544966"/>
                  <a:pt x="830148" y="571746"/>
                  <a:pt x="779702" y="583779"/>
                </a:cubicBezTo>
                <a:cubicBezTo>
                  <a:pt x="772836" y="585110"/>
                  <a:pt x="767404" y="589103"/>
                  <a:pt x="761911" y="591765"/>
                </a:cubicBezTo>
                <a:cubicBezTo>
                  <a:pt x="751046" y="597143"/>
                  <a:pt x="741494" y="602467"/>
                  <a:pt x="730569" y="606514"/>
                </a:cubicBezTo>
                <a:cubicBezTo>
                  <a:pt x="700540" y="618546"/>
                  <a:pt x="697794" y="621208"/>
                  <a:pt x="710092" y="651982"/>
                </a:cubicBezTo>
                <a:cubicBezTo>
                  <a:pt x="716898" y="668008"/>
                  <a:pt x="714152" y="682703"/>
                  <a:pt x="703286" y="696120"/>
                </a:cubicBezTo>
                <a:cubicBezTo>
                  <a:pt x="697794" y="701444"/>
                  <a:pt x="690988" y="706768"/>
                  <a:pt x="684182" y="710815"/>
                </a:cubicBezTo>
                <a:cubicBezTo>
                  <a:pt x="665078" y="721516"/>
                  <a:pt x="644601" y="730887"/>
                  <a:pt x="625497" y="742920"/>
                </a:cubicBezTo>
                <a:cubicBezTo>
                  <a:pt x="606394" y="754952"/>
                  <a:pt x="584543" y="765654"/>
                  <a:pt x="564066" y="774971"/>
                </a:cubicBezTo>
                <a:cubicBezTo>
                  <a:pt x="546336" y="783011"/>
                  <a:pt x="532664" y="781680"/>
                  <a:pt x="517680" y="768316"/>
                </a:cubicBezTo>
                <a:cubicBezTo>
                  <a:pt x="501322" y="754952"/>
                  <a:pt x="493143" y="737542"/>
                  <a:pt x="484905" y="720185"/>
                </a:cubicBezTo>
                <a:cubicBezTo>
                  <a:pt x="475353" y="702775"/>
                  <a:pt x="475353" y="701444"/>
                  <a:pt x="456249" y="706768"/>
                </a:cubicBezTo>
                <a:cubicBezTo>
                  <a:pt x="413981" y="720185"/>
                  <a:pt x="370281" y="728172"/>
                  <a:pt x="329387" y="745582"/>
                </a:cubicBezTo>
                <a:cubicBezTo>
                  <a:pt x="323894" y="748244"/>
                  <a:pt x="317089" y="748244"/>
                  <a:pt x="310283" y="749575"/>
                </a:cubicBezTo>
                <a:cubicBezTo>
                  <a:pt x="289806" y="753621"/>
                  <a:pt x="269329" y="757615"/>
                  <a:pt x="248852" y="761608"/>
                </a:cubicBezTo>
                <a:cubicBezTo>
                  <a:pt x="232494" y="765654"/>
                  <a:pt x="228375" y="772309"/>
                  <a:pt x="231121" y="788388"/>
                </a:cubicBezTo>
                <a:cubicBezTo>
                  <a:pt x="236554" y="819109"/>
                  <a:pt x="240673" y="849883"/>
                  <a:pt x="250225" y="879273"/>
                </a:cubicBezTo>
                <a:cubicBezTo>
                  <a:pt x="259777" y="911378"/>
                  <a:pt x="261150" y="943482"/>
                  <a:pt x="269329" y="975587"/>
                </a:cubicBezTo>
                <a:cubicBezTo>
                  <a:pt x="274761" y="999653"/>
                  <a:pt x="277508" y="1026380"/>
                  <a:pt x="281627" y="1050446"/>
                </a:cubicBezTo>
                <a:cubicBezTo>
                  <a:pt x="284313" y="1062479"/>
                  <a:pt x="289806" y="1066525"/>
                  <a:pt x="302104" y="1066525"/>
                </a:cubicBezTo>
                <a:cubicBezTo>
                  <a:pt x="306163" y="1066525"/>
                  <a:pt x="310283" y="1065194"/>
                  <a:pt x="314342" y="1065194"/>
                </a:cubicBezTo>
                <a:cubicBezTo>
                  <a:pt x="355296" y="1055823"/>
                  <a:pt x="396250" y="1046453"/>
                  <a:pt x="437145" y="1038413"/>
                </a:cubicBezTo>
                <a:cubicBezTo>
                  <a:pt x="448070" y="1035751"/>
                  <a:pt x="460368" y="1033089"/>
                  <a:pt x="471293" y="1030427"/>
                </a:cubicBezTo>
                <a:cubicBezTo>
                  <a:pt x="516307" y="1021056"/>
                  <a:pt x="560007" y="1004977"/>
                  <a:pt x="602274" y="990282"/>
                </a:cubicBezTo>
                <a:cubicBezTo>
                  <a:pt x="632303" y="979581"/>
                  <a:pt x="660959" y="966217"/>
                  <a:pt x="689615" y="954184"/>
                </a:cubicBezTo>
                <a:cubicBezTo>
                  <a:pt x="718271" y="942152"/>
                  <a:pt x="748300" y="930119"/>
                  <a:pt x="776956" y="918086"/>
                </a:cubicBezTo>
                <a:cubicBezTo>
                  <a:pt x="817910" y="900676"/>
                  <a:pt x="853371" y="873948"/>
                  <a:pt x="891579" y="852545"/>
                </a:cubicBezTo>
                <a:cubicBezTo>
                  <a:pt x="916116" y="837850"/>
                  <a:pt x="939339" y="823155"/>
                  <a:pt x="967995" y="816447"/>
                </a:cubicBezTo>
                <a:cubicBezTo>
                  <a:pt x="973428" y="815116"/>
                  <a:pt x="980293" y="811123"/>
                  <a:pt x="984353" y="807076"/>
                </a:cubicBezTo>
                <a:cubicBezTo>
                  <a:pt x="1002083" y="791051"/>
                  <a:pt x="1019814" y="773640"/>
                  <a:pt x="1036232" y="756283"/>
                </a:cubicBezTo>
                <a:cubicBezTo>
                  <a:pt x="1043038" y="749575"/>
                  <a:pt x="1048470" y="740204"/>
                  <a:pt x="1051216" y="730887"/>
                </a:cubicBezTo>
                <a:cubicBezTo>
                  <a:pt x="1058022" y="709484"/>
                  <a:pt x="1062141" y="688080"/>
                  <a:pt x="1067574" y="666677"/>
                </a:cubicBezTo>
                <a:cubicBezTo>
                  <a:pt x="1066261" y="662684"/>
                  <a:pt x="1067574" y="653313"/>
                  <a:pt x="1068947" y="645274"/>
                </a:cubicBezTo>
                <a:cubicBezTo>
                  <a:pt x="1068947" y="639949"/>
                  <a:pt x="1067574" y="634572"/>
                  <a:pt x="1067574" y="629248"/>
                </a:cubicBezTo>
                <a:cubicBezTo>
                  <a:pt x="1063515" y="601136"/>
                  <a:pt x="1056709" y="574409"/>
                  <a:pt x="1055336" y="546297"/>
                </a:cubicBezTo>
                <a:cubicBezTo>
                  <a:pt x="1051216" y="484802"/>
                  <a:pt x="1025307" y="428632"/>
                  <a:pt x="1014382" y="369799"/>
                </a:cubicBezTo>
                <a:cubicBezTo>
                  <a:pt x="1014382" y="368468"/>
                  <a:pt x="1013009" y="367137"/>
                  <a:pt x="1013009" y="365806"/>
                </a:cubicBezTo>
                <a:cubicBezTo>
                  <a:pt x="1000710" y="328377"/>
                  <a:pt x="988472" y="290895"/>
                  <a:pt x="974801" y="253465"/>
                </a:cubicBezTo>
                <a:cubicBezTo>
                  <a:pt x="962503" y="221360"/>
                  <a:pt x="948891" y="190640"/>
                  <a:pt x="936593" y="159866"/>
                </a:cubicBezTo>
                <a:cubicBezTo>
                  <a:pt x="935220" y="157204"/>
                  <a:pt x="932533" y="155873"/>
                  <a:pt x="929787" y="153157"/>
                </a:cubicBezTo>
                <a:close/>
                <a:moveTo>
                  <a:pt x="304790" y="51518"/>
                </a:moveTo>
                <a:cubicBezTo>
                  <a:pt x="276134" y="54234"/>
                  <a:pt x="248852" y="60889"/>
                  <a:pt x="221569" y="70259"/>
                </a:cubicBezTo>
                <a:cubicBezTo>
                  <a:pt x="195659" y="79630"/>
                  <a:pt x="173809" y="95656"/>
                  <a:pt x="156078" y="114397"/>
                </a:cubicBezTo>
                <a:cubicBezTo>
                  <a:pt x="134228" y="137131"/>
                  <a:pt x="119244" y="165190"/>
                  <a:pt x="113751" y="197295"/>
                </a:cubicBezTo>
                <a:cubicBezTo>
                  <a:pt x="111065" y="213374"/>
                  <a:pt x="111065" y="233393"/>
                  <a:pt x="108319" y="256127"/>
                </a:cubicBezTo>
                <a:cubicBezTo>
                  <a:pt x="108319" y="260174"/>
                  <a:pt x="108319" y="268160"/>
                  <a:pt x="109692" y="274869"/>
                </a:cubicBezTo>
                <a:cubicBezTo>
                  <a:pt x="111065" y="284239"/>
                  <a:pt x="116497" y="286901"/>
                  <a:pt x="126049" y="284239"/>
                </a:cubicBezTo>
                <a:cubicBezTo>
                  <a:pt x="138347" y="280193"/>
                  <a:pt x="149272" y="274869"/>
                  <a:pt x="160138" y="270876"/>
                </a:cubicBezTo>
                <a:cubicBezTo>
                  <a:pt x="171063" y="266829"/>
                  <a:pt x="176555" y="260174"/>
                  <a:pt x="173809" y="248141"/>
                </a:cubicBezTo>
                <a:cubicBezTo>
                  <a:pt x="173809" y="245426"/>
                  <a:pt x="173809" y="241433"/>
                  <a:pt x="173809" y="238771"/>
                </a:cubicBezTo>
                <a:cubicBezTo>
                  <a:pt x="173809" y="209328"/>
                  <a:pt x="187480" y="185262"/>
                  <a:pt x="210644" y="166521"/>
                </a:cubicBezTo>
                <a:cubicBezTo>
                  <a:pt x="221569" y="158535"/>
                  <a:pt x="232494" y="149164"/>
                  <a:pt x="243419" y="139794"/>
                </a:cubicBezTo>
                <a:cubicBezTo>
                  <a:pt x="255657" y="129092"/>
                  <a:pt x="269329" y="122437"/>
                  <a:pt x="285687" y="119721"/>
                </a:cubicBezTo>
                <a:cubicBezTo>
                  <a:pt x="303417" y="115728"/>
                  <a:pt x="319835" y="119721"/>
                  <a:pt x="337565" y="121106"/>
                </a:cubicBezTo>
                <a:cubicBezTo>
                  <a:pt x="364848" y="123768"/>
                  <a:pt x="389385" y="133138"/>
                  <a:pt x="408489" y="150495"/>
                </a:cubicBezTo>
                <a:cubicBezTo>
                  <a:pt x="441264" y="181269"/>
                  <a:pt x="445383" y="170567"/>
                  <a:pt x="479472" y="159866"/>
                </a:cubicBezTo>
                <a:cubicBezTo>
                  <a:pt x="490397" y="155873"/>
                  <a:pt x="493143" y="150495"/>
                  <a:pt x="486278" y="141125"/>
                </a:cubicBezTo>
                <a:cubicBezTo>
                  <a:pt x="471293" y="119721"/>
                  <a:pt x="456249" y="99702"/>
                  <a:pt x="441264" y="79630"/>
                </a:cubicBezTo>
                <a:cubicBezTo>
                  <a:pt x="437145" y="74253"/>
                  <a:pt x="431712" y="70259"/>
                  <a:pt x="424906" y="68928"/>
                </a:cubicBezTo>
                <a:cubicBezTo>
                  <a:pt x="408489" y="63604"/>
                  <a:pt x="393504" y="59558"/>
                  <a:pt x="377147" y="55565"/>
                </a:cubicBezTo>
                <a:cubicBezTo>
                  <a:pt x="363475" y="52902"/>
                  <a:pt x="348491" y="51518"/>
                  <a:pt x="334819" y="51518"/>
                </a:cubicBezTo>
                <a:cubicBezTo>
                  <a:pt x="325267" y="51518"/>
                  <a:pt x="314342" y="50187"/>
                  <a:pt x="304790" y="51518"/>
                </a:cubicBezTo>
                <a:close/>
                <a:moveTo>
                  <a:pt x="290247" y="1140"/>
                </a:moveTo>
                <a:cubicBezTo>
                  <a:pt x="311372" y="-869"/>
                  <a:pt x="332431" y="-286"/>
                  <a:pt x="352550" y="3387"/>
                </a:cubicBezTo>
                <a:cubicBezTo>
                  <a:pt x="363475" y="6103"/>
                  <a:pt x="374400" y="7434"/>
                  <a:pt x="385325" y="7434"/>
                </a:cubicBezTo>
                <a:cubicBezTo>
                  <a:pt x="416727" y="10096"/>
                  <a:pt x="445383" y="23460"/>
                  <a:pt x="471293" y="40870"/>
                </a:cubicBezTo>
                <a:cubicBezTo>
                  <a:pt x="479472" y="46194"/>
                  <a:pt x="486278" y="52902"/>
                  <a:pt x="493143" y="60889"/>
                </a:cubicBezTo>
                <a:cubicBezTo>
                  <a:pt x="510874" y="83623"/>
                  <a:pt x="528605" y="106357"/>
                  <a:pt x="546336" y="129092"/>
                </a:cubicBezTo>
                <a:cubicBezTo>
                  <a:pt x="550455" y="135800"/>
                  <a:pt x="557261" y="135800"/>
                  <a:pt x="564066" y="134469"/>
                </a:cubicBezTo>
                <a:cubicBezTo>
                  <a:pt x="620005" y="119721"/>
                  <a:pt x="677317" y="111735"/>
                  <a:pt x="734629" y="109020"/>
                </a:cubicBezTo>
                <a:cubicBezTo>
                  <a:pt x="737375" y="109020"/>
                  <a:pt x="741494" y="109020"/>
                  <a:pt x="744181" y="107689"/>
                </a:cubicBezTo>
                <a:cubicBezTo>
                  <a:pt x="783761" y="96987"/>
                  <a:pt x="823343" y="95656"/>
                  <a:pt x="862923" y="89001"/>
                </a:cubicBezTo>
                <a:cubicBezTo>
                  <a:pt x="882027" y="84954"/>
                  <a:pt x="902504" y="86285"/>
                  <a:pt x="922981" y="80961"/>
                </a:cubicBezTo>
                <a:cubicBezTo>
                  <a:pt x="935220" y="78299"/>
                  <a:pt x="946145" y="84954"/>
                  <a:pt x="952951" y="94325"/>
                </a:cubicBezTo>
                <a:cubicBezTo>
                  <a:pt x="965249" y="113066"/>
                  <a:pt x="976174" y="131754"/>
                  <a:pt x="988472" y="150495"/>
                </a:cubicBezTo>
                <a:cubicBezTo>
                  <a:pt x="991159" y="155873"/>
                  <a:pt x="992532" y="161197"/>
                  <a:pt x="995278" y="166521"/>
                </a:cubicBezTo>
                <a:cubicBezTo>
                  <a:pt x="1022561" y="214705"/>
                  <a:pt x="1038918" y="265498"/>
                  <a:pt x="1058022" y="316291"/>
                </a:cubicBezTo>
                <a:cubicBezTo>
                  <a:pt x="1068947" y="344403"/>
                  <a:pt x="1075813" y="372461"/>
                  <a:pt x="1083992" y="400573"/>
                </a:cubicBezTo>
                <a:cubicBezTo>
                  <a:pt x="1090797" y="420645"/>
                  <a:pt x="1096230" y="440665"/>
                  <a:pt x="1103096" y="462068"/>
                </a:cubicBezTo>
                <a:cubicBezTo>
                  <a:pt x="1104469" y="467445"/>
                  <a:pt x="1107155" y="472769"/>
                  <a:pt x="1107155" y="478147"/>
                </a:cubicBezTo>
                <a:cubicBezTo>
                  <a:pt x="1109901" y="524947"/>
                  <a:pt x="1122199" y="569031"/>
                  <a:pt x="1133124" y="613169"/>
                </a:cubicBezTo>
                <a:cubicBezTo>
                  <a:pt x="1148109" y="677379"/>
                  <a:pt x="1146736" y="668008"/>
                  <a:pt x="1123573" y="726841"/>
                </a:cubicBezTo>
                <a:cubicBezTo>
                  <a:pt x="1114021" y="749575"/>
                  <a:pt x="1096230" y="765654"/>
                  <a:pt x="1081245" y="783011"/>
                </a:cubicBezTo>
                <a:cubicBezTo>
                  <a:pt x="1070320" y="795044"/>
                  <a:pt x="1059395" y="804414"/>
                  <a:pt x="1047157" y="816447"/>
                </a:cubicBezTo>
                <a:cubicBezTo>
                  <a:pt x="1017128" y="844505"/>
                  <a:pt x="984353" y="868624"/>
                  <a:pt x="950264" y="889974"/>
                </a:cubicBezTo>
                <a:cubicBezTo>
                  <a:pt x="920235" y="908715"/>
                  <a:pt x="890206" y="924741"/>
                  <a:pt x="860177" y="943482"/>
                </a:cubicBezTo>
                <a:cubicBezTo>
                  <a:pt x="834268" y="959508"/>
                  <a:pt x="808358" y="974256"/>
                  <a:pt x="781015" y="984958"/>
                </a:cubicBezTo>
                <a:cubicBezTo>
                  <a:pt x="738748" y="1002315"/>
                  <a:pt x="695048" y="1017010"/>
                  <a:pt x="651407" y="1033089"/>
                </a:cubicBezTo>
                <a:cubicBezTo>
                  <a:pt x="647288" y="1034420"/>
                  <a:pt x="641855" y="1035751"/>
                  <a:pt x="637736" y="1038413"/>
                </a:cubicBezTo>
                <a:cubicBezTo>
                  <a:pt x="594095" y="1061148"/>
                  <a:pt x="546336" y="1071849"/>
                  <a:pt x="499949" y="1083882"/>
                </a:cubicBezTo>
                <a:cubicBezTo>
                  <a:pt x="458995" y="1094584"/>
                  <a:pt x="416727" y="1101292"/>
                  <a:pt x="374400" y="1110663"/>
                </a:cubicBezTo>
                <a:cubicBezTo>
                  <a:pt x="352550" y="1114656"/>
                  <a:pt x="332073" y="1119980"/>
                  <a:pt x="310283" y="1122695"/>
                </a:cubicBezTo>
                <a:cubicBezTo>
                  <a:pt x="281627" y="1126689"/>
                  <a:pt x="254344" y="1130682"/>
                  <a:pt x="225688" y="1134728"/>
                </a:cubicBezTo>
                <a:cubicBezTo>
                  <a:pt x="222942" y="1138721"/>
                  <a:pt x="222942" y="1137390"/>
                  <a:pt x="222942" y="1136059"/>
                </a:cubicBezTo>
                <a:cubicBezTo>
                  <a:pt x="184734" y="1134728"/>
                  <a:pt x="147899" y="1133397"/>
                  <a:pt x="109692" y="1130682"/>
                </a:cubicBezTo>
                <a:cubicBezTo>
                  <a:pt x="90588" y="1129351"/>
                  <a:pt x="74170" y="1121311"/>
                  <a:pt x="65991" y="1102623"/>
                </a:cubicBezTo>
                <a:cubicBezTo>
                  <a:pt x="61932" y="1094584"/>
                  <a:pt x="56439" y="1086544"/>
                  <a:pt x="51007" y="1081220"/>
                </a:cubicBezTo>
                <a:cubicBezTo>
                  <a:pt x="33276" y="1062479"/>
                  <a:pt x="20978" y="1042460"/>
                  <a:pt x="12799" y="1018394"/>
                </a:cubicBezTo>
                <a:cubicBezTo>
                  <a:pt x="10053" y="1007692"/>
                  <a:pt x="5993" y="998322"/>
                  <a:pt x="1874" y="988951"/>
                </a:cubicBezTo>
                <a:lnTo>
                  <a:pt x="0" y="984184"/>
                </a:lnTo>
                <a:lnTo>
                  <a:pt x="0" y="837167"/>
                </a:lnTo>
                <a:lnTo>
                  <a:pt x="7307" y="857923"/>
                </a:lnTo>
                <a:cubicBezTo>
                  <a:pt x="23724" y="895352"/>
                  <a:pt x="38709" y="931450"/>
                  <a:pt x="56439" y="968879"/>
                </a:cubicBezTo>
                <a:cubicBezTo>
                  <a:pt x="68737" y="996991"/>
                  <a:pt x="85095" y="1022387"/>
                  <a:pt x="85095" y="1054492"/>
                </a:cubicBezTo>
                <a:cubicBezTo>
                  <a:pt x="85095" y="1070518"/>
                  <a:pt x="94647" y="1077227"/>
                  <a:pt x="111065" y="1079889"/>
                </a:cubicBezTo>
                <a:cubicBezTo>
                  <a:pt x="116497" y="1081220"/>
                  <a:pt x="120617" y="1079889"/>
                  <a:pt x="126049" y="1079889"/>
                </a:cubicBezTo>
                <a:cubicBezTo>
                  <a:pt x="147899" y="1079889"/>
                  <a:pt x="168376" y="1078558"/>
                  <a:pt x="190167" y="1077227"/>
                </a:cubicBezTo>
                <a:cubicBezTo>
                  <a:pt x="190167" y="1077227"/>
                  <a:pt x="190167" y="1078558"/>
                  <a:pt x="190167" y="1078558"/>
                </a:cubicBezTo>
                <a:cubicBezTo>
                  <a:pt x="202465" y="1078558"/>
                  <a:pt x="214763" y="1078558"/>
                  <a:pt x="228375" y="1078558"/>
                </a:cubicBezTo>
                <a:cubicBezTo>
                  <a:pt x="246105" y="1078558"/>
                  <a:pt x="248852" y="1075896"/>
                  <a:pt x="244792" y="1058485"/>
                </a:cubicBezTo>
                <a:cubicBezTo>
                  <a:pt x="237927" y="1029043"/>
                  <a:pt x="229748" y="999653"/>
                  <a:pt x="222942" y="970210"/>
                </a:cubicBezTo>
                <a:cubicBezTo>
                  <a:pt x="218823" y="955515"/>
                  <a:pt x="216136" y="939489"/>
                  <a:pt x="212017" y="924741"/>
                </a:cubicBezTo>
                <a:cubicBezTo>
                  <a:pt x="199719" y="880657"/>
                  <a:pt x="187480" y="837850"/>
                  <a:pt x="183361" y="792382"/>
                </a:cubicBezTo>
                <a:cubicBezTo>
                  <a:pt x="180615" y="769647"/>
                  <a:pt x="172436" y="750906"/>
                  <a:pt x="158824" y="734880"/>
                </a:cubicBezTo>
                <a:cubicBezTo>
                  <a:pt x="151959" y="725510"/>
                  <a:pt x="143780" y="717470"/>
                  <a:pt x="135601" y="709484"/>
                </a:cubicBezTo>
                <a:cubicBezTo>
                  <a:pt x="132855" y="706768"/>
                  <a:pt x="128796" y="706768"/>
                  <a:pt x="124676" y="705437"/>
                </a:cubicBezTo>
                <a:cubicBezTo>
                  <a:pt x="123303" y="709484"/>
                  <a:pt x="121930" y="713477"/>
                  <a:pt x="121930" y="716139"/>
                </a:cubicBezTo>
                <a:cubicBezTo>
                  <a:pt x="121930" y="720185"/>
                  <a:pt x="123303" y="724178"/>
                  <a:pt x="123303" y="728172"/>
                </a:cubicBezTo>
                <a:cubicBezTo>
                  <a:pt x="130169" y="757615"/>
                  <a:pt x="135601" y="785673"/>
                  <a:pt x="143780" y="813785"/>
                </a:cubicBezTo>
                <a:cubicBezTo>
                  <a:pt x="147899" y="829811"/>
                  <a:pt x="154705" y="844505"/>
                  <a:pt x="158824" y="860585"/>
                </a:cubicBezTo>
                <a:cubicBezTo>
                  <a:pt x="162884" y="872617"/>
                  <a:pt x="165630" y="884650"/>
                  <a:pt x="169690" y="895352"/>
                </a:cubicBezTo>
                <a:cubicBezTo>
                  <a:pt x="173809" y="910047"/>
                  <a:pt x="179242" y="924741"/>
                  <a:pt x="183361" y="940820"/>
                </a:cubicBezTo>
                <a:cubicBezTo>
                  <a:pt x="187480" y="958177"/>
                  <a:pt x="191540" y="975587"/>
                  <a:pt x="195659" y="992944"/>
                </a:cubicBezTo>
                <a:cubicBezTo>
                  <a:pt x="197032" y="1000984"/>
                  <a:pt x="197032" y="1007692"/>
                  <a:pt x="188794" y="1013017"/>
                </a:cubicBezTo>
                <a:cubicBezTo>
                  <a:pt x="183361" y="1015679"/>
                  <a:pt x="176555" y="1013017"/>
                  <a:pt x="169690" y="1003646"/>
                </a:cubicBezTo>
                <a:cubicBezTo>
                  <a:pt x="162884" y="994275"/>
                  <a:pt x="157451" y="983627"/>
                  <a:pt x="153332" y="972925"/>
                </a:cubicBezTo>
                <a:cubicBezTo>
                  <a:pt x="142407" y="942152"/>
                  <a:pt x="127422" y="912709"/>
                  <a:pt x="126049" y="879273"/>
                </a:cubicBezTo>
                <a:cubicBezTo>
                  <a:pt x="126049" y="875279"/>
                  <a:pt x="124676" y="871286"/>
                  <a:pt x="123303" y="867240"/>
                </a:cubicBezTo>
                <a:cubicBezTo>
                  <a:pt x="108319" y="812454"/>
                  <a:pt x="91961" y="756283"/>
                  <a:pt x="76916" y="701444"/>
                </a:cubicBezTo>
                <a:cubicBezTo>
                  <a:pt x="75543" y="696120"/>
                  <a:pt x="74170" y="692074"/>
                  <a:pt x="71484" y="688080"/>
                </a:cubicBezTo>
                <a:cubicBezTo>
                  <a:pt x="60559" y="669339"/>
                  <a:pt x="53753" y="649267"/>
                  <a:pt x="52380" y="627917"/>
                </a:cubicBezTo>
                <a:cubicBezTo>
                  <a:pt x="52380" y="621208"/>
                  <a:pt x="49634" y="613169"/>
                  <a:pt x="45514" y="607845"/>
                </a:cubicBezTo>
                <a:cubicBezTo>
                  <a:pt x="34649" y="593150"/>
                  <a:pt x="23724" y="579733"/>
                  <a:pt x="11426" y="565038"/>
                </a:cubicBezTo>
                <a:cubicBezTo>
                  <a:pt x="10053" y="563707"/>
                  <a:pt x="7307" y="561045"/>
                  <a:pt x="5993" y="559714"/>
                </a:cubicBezTo>
                <a:lnTo>
                  <a:pt x="0" y="563199"/>
                </a:lnTo>
                <a:lnTo>
                  <a:pt x="0" y="479004"/>
                </a:lnTo>
                <a:lnTo>
                  <a:pt x="501" y="479478"/>
                </a:lnTo>
                <a:cubicBezTo>
                  <a:pt x="22351" y="503543"/>
                  <a:pt x="48261" y="523616"/>
                  <a:pt x="64618" y="551674"/>
                </a:cubicBezTo>
                <a:cubicBezTo>
                  <a:pt x="68737" y="558383"/>
                  <a:pt x="75543" y="562376"/>
                  <a:pt x="81036" y="566369"/>
                </a:cubicBezTo>
                <a:cubicBezTo>
                  <a:pt x="86468" y="571746"/>
                  <a:pt x="91961" y="577071"/>
                  <a:pt x="96020" y="582448"/>
                </a:cubicBezTo>
                <a:cubicBezTo>
                  <a:pt x="104199" y="593150"/>
                  <a:pt x="112378" y="603798"/>
                  <a:pt x="120617" y="613169"/>
                </a:cubicBezTo>
                <a:cubicBezTo>
                  <a:pt x="142407" y="641281"/>
                  <a:pt x="165630" y="668008"/>
                  <a:pt x="187480" y="696120"/>
                </a:cubicBezTo>
                <a:cubicBezTo>
                  <a:pt x="203838" y="716139"/>
                  <a:pt x="209271" y="720185"/>
                  <a:pt x="233867" y="713477"/>
                </a:cubicBezTo>
                <a:cubicBezTo>
                  <a:pt x="262523" y="705437"/>
                  <a:pt x="292552" y="698782"/>
                  <a:pt x="321208" y="690742"/>
                </a:cubicBezTo>
                <a:cubicBezTo>
                  <a:pt x="356669" y="680041"/>
                  <a:pt x="392131" y="669339"/>
                  <a:pt x="426279" y="658638"/>
                </a:cubicBezTo>
                <a:cubicBezTo>
                  <a:pt x="445383" y="653313"/>
                  <a:pt x="449443" y="643943"/>
                  <a:pt x="439891" y="625201"/>
                </a:cubicBezTo>
                <a:cubicBezTo>
                  <a:pt x="434458" y="615884"/>
                  <a:pt x="428966" y="606514"/>
                  <a:pt x="426279" y="595812"/>
                </a:cubicBezTo>
                <a:cubicBezTo>
                  <a:pt x="418041" y="570415"/>
                  <a:pt x="423533" y="559714"/>
                  <a:pt x="446697" y="547681"/>
                </a:cubicBezTo>
                <a:cubicBezTo>
                  <a:pt x="471293" y="534264"/>
                  <a:pt x="497203" y="522231"/>
                  <a:pt x="520426" y="506205"/>
                </a:cubicBezTo>
                <a:cubicBezTo>
                  <a:pt x="536784" y="495504"/>
                  <a:pt x="553141" y="491511"/>
                  <a:pt x="570872" y="486133"/>
                </a:cubicBezTo>
                <a:cubicBezTo>
                  <a:pt x="589976" y="480809"/>
                  <a:pt x="603647" y="486133"/>
                  <a:pt x="615945" y="499497"/>
                </a:cubicBezTo>
                <a:cubicBezTo>
                  <a:pt x="624124" y="507537"/>
                  <a:pt x="629557" y="518238"/>
                  <a:pt x="635049" y="527609"/>
                </a:cubicBezTo>
                <a:cubicBezTo>
                  <a:pt x="656840" y="569031"/>
                  <a:pt x="666392" y="571746"/>
                  <a:pt x="710092" y="553005"/>
                </a:cubicBezTo>
                <a:cubicBezTo>
                  <a:pt x="734629" y="542304"/>
                  <a:pt x="759225" y="532933"/>
                  <a:pt x="783761" y="522231"/>
                </a:cubicBezTo>
                <a:cubicBezTo>
                  <a:pt x="806985" y="511530"/>
                  <a:pt x="831521" y="500881"/>
                  <a:pt x="854745" y="490180"/>
                </a:cubicBezTo>
                <a:cubicBezTo>
                  <a:pt x="865670" y="484802"/>
                  <a:pt x="872475" y="476763"/>
                  <a:pt x="872475" y="466114"/>
                </a:cubicBezTo>
                <a:cubicBezTo>
                  <a:pt x="872475" y="438002"/>
                  <a:pt x="877908" y="408613"/>
                  <a:pt x="866983" y="380501"/>
                </a:cubicBezTo>
                <a:cubicBezTo>
                  <a:pt x="865670" y="375177"/>
                  <a:pt x="864296" y="369799"/>
                  <a:pt x="864296" y="363144"/>
                </a:cubicBezTo>
                <a:cubicBezTo>
                  <a:pt x="868356" y="335032"/>
                  <a:pt x="868356" y="305643"/>
                  <a:pt x="868356" y="276200"/>
                </a:cubicBezTo>
                <a:cubicBezTo>
                  <a:pt x="866983" y="256127"/>
                  <a:pt x="866983" y="237439"/>
                  <a:pt x="866983" y="217367"/>
                </a:cubicBezTo>
                <a:cubicBezTo>
                  <a:pt x="866983" y="205334"/>
                  <a:pt x="866983" y="194633"/>
                  <a:pt x="866983" y="182600"/>
                </a:cubicBezTo>
                <a:cubicBezTo>
                  <a:pt x="865670" y="162528"/>
                  <a:pt x="861550" y="157204"/>
                  <a:pt x="841073" y="157204"/>
                </a:cubicBezTo>
                <a:cubicBezTo>
                  <a:pt x="831521" y="157204"/>
                  <a:pt x="820596" y="157204"/>
                  <a:pt x="811044" y="159866"/>
                </a:cubicBezTo>
                <a:cubicBezTo>
                  <a:pt x="775583" y="167905"/>
                  <a:pt x="740121" y="170567"/>
                  <a:pt x="704600" y="171899"/>
                </a:cubicBezTo>
                <a:cubicBezTo>
                  <a:pt x="670511" y="171899"/>
                  <a:pt x="637736" y="178607"/>
                  <a:pt x="605020" y="185262"/>
                </a:cubicBezTo>
                <a:cubicBezTo>
                  <a:pt x="560007" y="194633"/>
                  <a:pt x="514933" y="209328"/>
                  <a:pt x="469920" y="222691"/>
                </a:cubicBezTo>
                <a:cubicBezTo>
                  <a:pt x="430339" y="233393"/>
                  <a:pt x="390758" y="244095"/>
                  <a:pt x="352550" y="256127"/>
                </a:cubicBezTo>
                <a:cubicBezTo>
                  <a:pt x="321208" y="266829"/>
                  <a:pt x="291179" y="278862"/>
                  <a:pt x="261150" y="290895"/>
                </a:cubicBezTo>
                <a:cubicBezTo>
                  <a:pt x="247479" y="296272"/>
                  <a:pt x="233867" y="302927"/>
                  <a:pt x="218823" y="306974"/>
                </a:cubicBezTo>
                <a:cubicBezTo>
                  <a:pt x="161511" y="323000"/>
                  <a:pt x="109692" y="352442"/>
                  <a:pt x="55066" y="376508"/>
                </a:cubicBezTo>
                <a:lnTo>
                  <a:pt x="0" y="397097"/>
                </a:lnTo>
                <a:lnTo>
                  <a:pt x="0" y="343777"/>
                </a:lnTo>
                <a:lnTo>
                  <a:pt x="1874" y="343072"/>
                </a:lnTo>
                <a:cubicBezTo>
                  <a:pt x="18232" y="336363"/>
                  <a:pt x="35962" y="328377"/>
                  <a:pt x="51007" y="319006"/>
                </a:cubicBezTo>
                <a:cubicBezTo>
                  <a:pt x="64618" y="310967"/>
                  <a:pt x="65991" y="308305"/>
                  <a:pt x="61932" y="293610"/>
                </a:cubicBezTo>
                <a:cubicBezTo>
                  <a:pt x="52380" y="256127"/>
                  <a:pt x="53753" y="218698"/>
                  <a:pt x="60559" y="181269"/>
                </a:cubicBezTo>
                <a:cubicBezTo>
                  <a:pt x="65991" y="154488"/>
                  <a:pt x="78289" y="129092"/>
                  <a:pt x="96020" y="106357"/>
                </a:cubicBezTo>
                <a:cubicBezTo>
                  <a:pt x="104199" y="95656"/>
                  <a:pt x="112378" y="84954"/>
                  <a:pt x="121930" y="75637"/>
                </a:cubicBezTo>
                <a:cubicBezTo>
                  <a:pt x="162899" y="36504"/>
                  <a:pt x="226871" y="7164"/>
                  <a:pt x="290247" y="114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hape">
            <a:extLst>
              <a:ext uri="{FF2B5EF4-FFF2-40B4-BE49-F238E27FC236}">
                <a16:creationId xmlns:a16="http://schemas.microsoft.com/office/drawing/2014/main" id="{5977C5B7-EE46-2041-A2E3-F51AD0BA7D5D}"/>
              </a:ext>
            </a:extLst>
          </p:cNvPr>
          <p:cNvSpPr/>
          <p:nvPr userDrawn="1"/>
        </p:nvSpPr>
        <p:spPr>
          <a:xfrm>
            <a:off x="10409778" y="680328"/>
            <a:ext cx="1201941" cy="1311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551" extrusionOk="0">
                <a:moveTo>
                  <a:pt x="8238" y="13141"/>
                </a:moveTo>
                <a:cubicBezTo>
                  <a:pt x="8693" y="13161"/>
                  <a:pt x="9079" y="13308"/>
                  <a:pt x="9352" y="13662"/>
                </a:cubicBezTo>
                <a:cubicBezTo>
                  <a:pt x="9557" y="13934"/>
                  <a:pt x="9761" y="14226"/>
                  <a:pt x="9807" y="14560"/>
                </a:cubicBezTo>
                <a:cubicBezTo>
                  <a:pt x="9830" y="14685"/>
                  <a:pt x="9875" y="14810"/>
                  <a:pt x="9921" y="14935"/>
                </a:cubicBezTo>
                <a:cubicBezTo>
                  <a:pt x="9989" y="15123"/>
                  <a:pt x="10080" y="15165"/>
                  <a:pt x="10262" y="15061"/>
                </a:cubicBezTo>
                <a:cubicBezTo>
                  <a:pt x="10489" y="14914"/>
                  <a:pt x="10716" y="14768"/>
                  <a:pt x="10944" y="14601"/>
                </a:cubicBezTo>
                <a:cubicBezTo>
                  <a:pt x="11171" y="14414"/>
                  <a:pt x="11398" y="14226"/>
                  <a:pt x="11626" y="14038"/>
                </a:cubicBezTo>
                <a:cubicBezTo>
                  <a:pt x="11899" y="13808"/>
                  <a:pt x="12012" y="13558"/>
                  <a:pt x="11921" y="13203"/>
                </a:cubicBezTo>
                <a:cubicBezTo>
                  <a:pt x="11830" y="12869"/>
                  <a:pt x="11808" y="12514"/>
                  <a:pt x="11762" y="12181"/>
                </a:cubicBezTo>
                <a:cubicBezTo>
                  <a:pt x="11694" y="11554"/>
                  <a:pt x="11603" y="10908"/>
                  <a:pt x="11558" y="10281"/>
                </a:cubicBezTo>
                <a:cubicBezTo>
                  <a:pt x="11535" y="9968"/>
                  <a:pt x="11467" y="9676"/>
                  <a:pt x="11353" y="9384"/>
                </a:cubicBezTo>
                <a:cubicBezTo>
                  <a:pt x="11307" y="9301"/>
                  <a:pt x="11239" y="9217"/>
                  <a:pt x="11148" y="9154"/>
                </a:cubicBezTo>
                <a:cubicBezTo>
                  <a:pt x="10989" y="9050"/>
                  <a:pt x="10830" y="8988"/>
                  <a:pt x="10671" y="8904"/>
                </a:cubicBezTo>
                <a:cubicBezTo>
                  <a:pt x="9875" y="8528"/>
                  <a:pt x="9125" y="8090"/>
                  <a:pt x="8374" y="7652"/>
                </a:cubicBezTo>
                <a:cubicBezTo>
                  <a:pt x="8011" y="7443"/>
                  <a:pt x="7624" y="7255"/>
                  <a:pt x="7260" y="7047"/>
                </a:cubicBezTo>
                <a:cubicBezTo>
                  <a:pt x="7056" y="6942"/>
                  <a:pt x="6851" y="6838"/>
                  <a:pt x="6669" y="6692"/>
                </a:cubicBezTo>
                <a:cubicBezTo>
                  <a:pt x="6305" y="6421"/>
                  <a:pt x="6374" y="5961"/>
                  <a:pt x="6806" y="5794"/>
                </a:cubicBezTo>
                <a:cubicBezTo>
                  <a:pt x="7647" y="5461"/>
                  <a:pt x="8511" y="5148"/>
                  <a:pt x="9352" y="4814"/>
                </a:cubicBezTo>
                <a:cubicBezTo>
                  <a:pt x="9511" y="4751"/>
                  <a:pt x="9670" y="4668"/>
                  <a:pt x="9852" y="4605"/>
                </a:cubicBezTo>
                <a:cubicBezTo>
                  <a:pt x="10853" y="4250"/>
                  <a:pt x="11785" y="3812"/>
                  <a:pt x="12763" y="3457"/>
                </a:cubicBezTo>
                <a:cubicBezTo>
                  <a:pt x="13467" y="3186"/>
                  <a:pt x="14172" y="2914"/>
                  <a:pt x="14877" y="2643"/>
                </a:cubicBezTo>
                <a:cubicBezTo>
                  <a:pt x="15446" y="2414"/>
                  <a:pt x="16037" y="2226"/>
                  <a:pt x="16628" y="2017"/>
                </a:cubicBezTo>
                <a:cubicBezTo>
                  <a:pt x="16764" y="1975"/>
                  <a:pt x="16901" y="1913"/>
                  <a:pt x="17037" y="1829"/>
                </a:cubicBezTo>
                <a:cubicBezTo>
                  <a:pt x="17492" y="1579"/>
                  <a:pt x="17947" y="1349"/>
                  <a:pt x="18447" y="1182"/>
                </a:cubicBezTo>
                <a:cubicBezTo>
                  <a:pt x="19243" y="911"/>
                  <a:pt x="20016" y="577"/>
                  <a:pt x="20743" y="160"/>
                </a:cubicBezTo>
                <a:cubicBezTo>
                  <a:pt x="20857" y="97"/>
                  <a:pt x="20971" y="34"/>
                  <a:pt x="21084" y="14"/>
                </a:cubicBezTo>
                <a:cubicBezTo>
                  <a:pt x="21334" y="-49"/>
                  <a:pt x="21539" y="118"/>
                  <a:pt x="21516" y="348"/>
                </a:cubicBezTo>
                <a:cubicBezTo>
                  <a:pt x="21494" y="452"/>
                  <a:pt x="21448" y="556"/>
                  <a:pt x="21403" y="661"/>
                </a:cubicBezTo>
                <a:cubicBezTo>
                  <a:pt x="21130" y="1287"/>
                  <a:pt x="20925" y="1913"/>
                  <a:pt x="20880" y="2581"/>
                </a:cubicBezTo>
                <a:cubicBezTo>
                  <a:pt x="20857" y="2810"/>
                  <a:pt x="20857" y="3040"/>
                  <a:pt x="20675" y="3228"/>
                </a:cubicBezTo>
                <a:cubicBezTo>
                  <a:pt x="20630" y="3290"/>
                  <a:pt x="20584" y="3394"/>
                  <a:pt x="20607" y="3478"/>
                </a:cubicBezTo>
                <a:cubicBezTo>
                  <a:pt x="20698" y="3895"/>
                  <a:pt x="20630" y="4313"/>
                  <a:pt x="20584" y="4730"/>
                </a:cubicBezTo>
                <a:cubicBezTo>
                  <a:pt x="20539" y="5210"/>
                  <a:pt x="20425" y="5669"/>
                  <a:pt x="20379" y="6128"/>
                </a:cubicBezTo>
                <a:cubicBezTo>
                  <a:pt x="20288" y="6838"/>
                  <a:pt x="20198" y="7548"/>
                  <a:pt x="20084" y="8257"/>
                </a:cubicBezTo>
                <a:cubicBezTo>
                  <a:pt x="20016" y="8695"/>
                  <a:pt x="19879" y="9113"/>
                  <a:pt x="19766" y="9530"/>
                </a:cubicBezTo>
                <a:cubicBezTo>
                  <a:pt x="19697" y="9822"/>
                  <a:pt x="19606" y="10135"/>
                  <a:pt x="19561" y="10428"/>
                </a:cubicBezTo>
                <a:cubicBezTo>
                  <a:pt x="19493" y="10908"/>
                  <a:pt x="19402" y="11388"/>
                  <a:pt x="19334" y="11868"/>
                </a:cubicBezTo>
                <a:cubicBezTo>
                  <a:pt x="19220" y="12681"/>
                  <a:pt x="19106" y="13495"/>
                  <a:pt x="18879" y="14288"/>
                </a:cubicBezTo>
                <a:cubicBezTo>
                  <a:pt x="18788" y="14601"/>
                  <a:pt x="18538" y="14727"/>
                  <a:pt x="18219" y="14581"/>
                </a:cubicBezTo>
                <a:cubicBezTo>
                  <a:pt x="17992" y="14497"/>
                  <a:pt x="17833" y="14330"/>
                  <a:pt x="17674" y="14163"/>
                </a:cubicBezTo>
                <a:cubicBezTo>
                  <a:pt x="17333" y="13808"/>
                  <a:pt x="16969" y="13454"/>
                  <a:pt x="16628" y="13120"/>
                </a:cubicBezTo>
                <a:cubicBezTo>
                  <a:pt x="16537" y="13036"/>
                  <a:pt x="16423" y="12953"/>
                  <a:pt x="16332" y="12848"/>
                </a:cubicBezTo>
                <a:cubicBezTo>
                  <a:pt x="16241" y="12765"/>
                  <a:pt x="16128" y="12744"/>
                  <a:pt x="16037" y="12848"/>
                </a:cubicBezTo>
                <a:cubicBezTo>
                  <a:pt x="15809" y="13099"/>
                  <a:pt x="15468" y="13224"/>
                  <a:pt x="15195" y="13412"/>
                </a:cubicBezTo>
                <a:cubicBezTo>
                  <a:pt x="14672" y="13808"/>
                  <a:pt x="14127" y="14205"/>
                  <a:pt x="13604" y="14581"/>
                </a:cubicBezTo>
                <a:cubicBezTo>
                  <a:pt x="13467" y="14685"/>
                  <a:pt x="13331" y="14768"/>
                  <a:pt x="13195" y="14852"/>
                </a:cubicBezTo>
                <a:cubicBezTo>
                  <a:pt x="12990" y="14956"/>
                  <a:pt x="12785" y="14956"/>
                  <a:pt x="12626" y="14789"/>
                </a:cubicBezTo>
                <a:cubicBezTo>
                  <a:pt x="12581" y="14748"/>
                  <a:pt x="12558" y="14706"/>
                  <a:pt x="12512" y="14685"/>
                </a:cubicBezTo>
                <a:cubicBezTo>
                  <a:pt x="12422" y="14622"/>
                  <a:pt x="12308" y="14601"/>
                  <a:pt x="12240" y="14685"/>
                </a:cubicBezTo>
                <a:cubicBezTo>
                  <a:pt x="11944" y="15040"/>
                  <a:pt x="11512" y="15186"/>
                  <a:pt x="11171" y="15478"/>
                </a:cubicBezTo>
                <a:cubicBezTo>
                  <a:pt x="10898" y="15708"/>
                  <a:pt x="10534" y="15854"/>
                  <a:pt x="10216" y="16021"/>
                </a:cubicBezTo>
                <a:cubicBezTo>
                  <a:pt x="10148" y="16062"/>
                  <a:pt x="10057" y="16083"/>
                  <a:pt x="9989" y="16125"/>
                </a:cubicBezTo>
                <a:cubicBezTo>
                  <a:pt x="9284" y="16480"/>
                  <a:pt x="9238" y="16354"/>
                  <a:pt x="8579" y="17043"/>
                </a:cubicBezTo>
                <a:cubicBezTo>
                  <a:pt x="8306" y="17335"/>
                  <a:pt x="7988" y="17586"/>
                  <a:pt x="7670" y="17836"/>
                </a:cubicBezTo>
                <a:cubicBezTo>
                  <a:pt x="7510" y="17961"/>
                  <a:pt x="7328" y="18045"/>
                  <a:pt x="7147" y="18149"/>
                </a:cubicBezTo>
                <a:cubicBezTo>
                  <a:pt x="6510" y="18525"/>
                  <a:pt x="5851" y="18921"/>
                  <a:pt x="5191" y="19276"/>
                </a:cubicBezTo>
                <a:cubicBezTo>
                  <a:pt x="4782" y="19506"/>
                  <a:pt x="4327" y="19714"/>
                  <a:pt x="3918" y="19923"/>
                </a:cubicBezTo>
                <a:cubicBezTo>
                  <a:pt x="3168" y="20299"/>
                  <a:pt x="2440" y="20695"/>
                  <a:pt x="1667" y="21050"/>
                </a:cubicBezTo>
                <a:cubicBezTo>
                  <a:pt x="1280" y="21238"/>
                  <a:pt x="871" y="21363"/>
                  <a:pt x="462" y="21509"/>
                </a:cubicBezTo>
                <a:cubicBezTo>
                  <a:pt x="416" y="21530"/>
                  <a:pt x="348" y="21551"/>
                  <a:pt x="303" y="21551"/>
                </a:cubicBezTo>
                <a:cubicBezTo>
                  <a:pt x="212" y="21551"/>
                  <a:pt x="75" y="21551"/>
                  <a:pt x="30" y="21509"/>
                </a:cubicBezTo>
                <a:cubicBezTo>
                  <a:pt x="-61" y="21426"/>
                  <a:pt x="75" y="21363"/>
                  <a:pt x="144" y="21301"/>
                </a:cubicBezTo>
                <a:cubicBezTo>
                  <a:pt x="326" y="21113"/>
                  <a:pt x="553" y="20946"/>
                  <a:pt x="803" y="20821"/>
                </a:cubicBezTo>
                <a:cubicBezTo>
                  <a:pt x="1190" y="20633"/>
                  <a:pt x="1576" y="20403"/>
                  <a:pt x="1940" y="20174"/>
                </a:cubicBezTo>
                <a:cubicBezTo>
                  <a:pt x="2440" y="19861"/>
                  <a:pt x="2963" y="19589"/>
                  <a:pt x="3486" y="19318"/>
                </a:cubicBezTo>
                <a:cubicBezTo>
                  <a:pt x="4123" y="18984"/>
                  <a:pt x="4782" y="18650"/>
                  <a:pt x="5396" y="18295"/>
                </a:cubicBezTo>
                <a:cubicBezTo>
                  <a:pt x="6169" y="17857"/>
                  <a:pt x="6942" y="17419"/>
                  <a:pt x="7579" y="16814"/>
                </a:cubicBezTo>
                <a:cubicBezTo>
                  <a:pt x="7601" y="16793"/>
                  <a:pt x="7647" y="16751"/>
                  <a:pt x="7670" y="16730"/>
                </a:cubicBezTo>
                <a:cubicBezTo>
                  <a:pt x="7897" y="16521"/>
                  <a:pt x="7965" y="16396"/>
                  <a:pt x="7601" y="16208"/>
                </a:cubicBezTo>
                <a:cubicBezTo>
                  <a:pt x="7215" y="16021"/>
                  <a:pt x="6965" y="15708"/>
                  <a:pt x="6806" y="15332"/>
                </a:cubicBezTo>
                <a:cubicBezTo>
                  <a:pt x="6601" y="14831"/>
                  <a:pt x="6692" y="14351"/>
                  <a:pt x="6965" y="13892"/>
                </a:cubicBezTo>
                <a:cubicBezTo>
                  <a:pt x="7078" y="13704"/>
                  <a:pt x="7238" y="13537"/>
                  <a:pt x="7374" y="13349"/>
                </a:cubicBezTo>
                <a:cubicBezTo>
                  <a:pt x="7488" y="13182"/>
                  <a:pt x="7647" y="13099"/>
                  <a:pt x="7851" y="13099"/>
                </a:cubicBezTo>
                <a:cubicBezTo>
                  <a:pt x="7942" y="13182"/>
                  <a:pt x="8102" y="13161"/>
                  <a:pt x="8238" y="13141"/>
                </a:cubicBezTo>
                <a:close/>
                <a:moveTo>
                  <a:pt x="11580" y="8487"/>
                </a:moveTo>
                <a:cubicBezTo>
                  <a:pt x="11671" y="8466"/>
                  <a:pt x="11762" y="8445"/>
                  <a:pt x="11830" y="8403"/>
                </a:cubicBezTo>
                <a:cubicBezTo>
                  <a:pt x="11967" y="8320"/>
                  <a:pt x="12103" y="8215"/>
                  <a:pt x="12217" y="8111"/>
                </a:cubicBezTo>
                <a:cubicBezTo>
                  <a:pt x="12672" y="7714"/>
                  <a:pt x="13126" y="7276"/>
                  <a:pt x="13604" y="6880"/>
                </a:cubicBezTo>
                <a:cubicBezTo>
                  <a:pt x="14150" y="6421"/>
                  <a:pt x="14718" y="5961"/>
                  <a:pt x="15218" y="5440"/>
                </a:cubicBezTo>
                <a:cubicBezTo>
                  <a:pt x="15787" y="4855"/>
                  <a:pt x="16378" y="4292"/>
                  <a:pt x="16946" y="3728"/>
                </a:cubicBezTo>
                <a:cubicBezTo>
                  <a:pt x="17196" y="3478"/>
                  <a:pt x="17424" y="3228"/>
                  <a:pt x="17674" y="2998"/>
                </a:cubicBezTo>
                <a:cubicBezTo>
                  <a:pt x="17696" y="2977"/>
                  <a:pt x="17719" y="2914"/>
                  <a:pt x="17719" y="2894"/>
                </a:cubicBezTo>
                <a:cubicBezTo>
                  <a:pt x="17674" y="2873"/>
                  <a:pt x="17628" y="2831"/>
                  <a:pt x="17583" y="2831"/>
                </a:cubicBezTo>
                <a:cubicBezTo>
                  <a:pt x="17446" y="2831"/>
                  <a:pt x="17310" y="2894"/>
                  <a:pt x="17174" y="2873"/>
                </a:cubicBezTo>
                <a:cubicBezTo>
                  <a:pt x="16923" y="2831"/>
                  <a:pt x="16742" y="2894"/>
                  <a:pt x="16537" y="2977"/>
                </a:cubicBezTo>
                <a:cubicBezTo>
                  <a:pt x="16378" y="3040"/>
                  <a:pt x="16219" y="3081"/>
                  <a:pt x="16082" y="3144"/>
                </a:cubicBezTo>
                <a:cubicBezTo>
                  <a:pt x="15559" y="3353"/>
                  <a:pt x="15059" y="3541"/>
                  <a:pt x="14536" y="3749"/>
                </a:cubicBezTo>
                <a:cubicBezTo>
                  <a:pt x="14286" y="3854"/>
                  <a:pt x="14059" y="3958"/>
                  <a:pt x="13808" y="4041"/>
                </a:cubicBezTo>
                <a:cubicBezTo>
                  <a:pt x="13354" y="4208"/>
                  <a:pt x="12876" y="4375"/>
                  <a:pt x="12422" y="4542"/>
                </a:cubicBezTo>
                <a:cubicBezTo>
                  <a:pt x="11853" y="4772"/>
                  <a:pt x="11307" y="5022"/>
                  <a:pt x="10739" y="5231"/>
                </a:cubicBezTo>
                <a:cubicBezTo>
                  <a:pt x="9898" y="5544"/>
                  <a:pt x="9056" y="5836"/>
                  <a:pt x="8192" y="6128"/>
                </a:cubicBezTo>
                <a:cubicBezTo>
                  <a:pt x="8102" y="6170"/>
                  <a:pt x="8011" y="6191"/>
                  <a:pt x="7920" y="6233"/>
                </a:cubicBezTo>
                <a:cubicBezTo>
                  <a:pt x="7760" y="6316"/>
                  <a:pt x="7760" y="6421"/>
                  <a:pt x="7942" y="6525"/>
                </a:cubicBezTo>
                <a:cubicBezTo>
                  <a:pt x="8215" y="6692"/>
                  <a:pt x="8488" y="6838"/>
                  <a:pt x="8761" y="7005"/>
                </a:cubicBezTo>
                <a:cubicBezTo>
                  <a:pt x="9261" y="7276"/>
                  <a:pt x="9739" y="7527"/>
                  <a:pt x="10239" y="7798"/>
                </a:cubicBezTo>
                <a:cubicBezTo>
                  <a:pt x="10489" y="7944"/>
                  <a:pt x="10739" y="8090"/>
                  <a:pt x="10989" y="8215"/>
                </a:cubicBezTo>
                <a:cubicBezTo>
                  <a:pt x="11103" y="8278"/>
                  <a:pt x="11216" y="8361"/>
                  <a:pt x="11353" y="8403"/>
                </a:cubicBezTo>
                <a:cubicBezTo>
                  <a:pt x="11398" y="8445"/>
                  <a:pt x="11489" y="8466"/>
                  <a:pt x="11580" y="8487"/>
                </a:cubicBezTo>
                <a:close/>
                <a:moveTo>
                  <a:pt x="19743" y="3895"/>
                </a:moveTo>
                <a:cubicBezTo>
                  <a:pt x="19720" y="3874"/>
                  <a:pt x="19697" y="3812"/>
                  <a:pt x="19652" y="3770"/>
                </a:cubicBezTo>
                <a:cubicBezTo>
                  <a:pt x="19606" y="3812"/>
                  <a:pt x="19561" y="3833"/>
                  <a:pt x="19538" y="3874"/>
                </a:cubicBezTo>
                <a:cubicBezTo>
                  <a:pt x="19334" y="4229"/>
                  <a:pt x="19129" y="4605"/>
                  <a:pt x="18924" y="4960"/>
                </a:cubicBezTo>
                <a:cubicBezTo>
                  <a:pt x="18811" y="5168"/>
                  <a:pt x="18697" y="5377"/>
                  <a:pt x="18538" y="5544"/>
                </a:cubicBezTo>
                <a:cubicBezTo>
                  <a:pt x="18265" y="5857"/>
                  <a:pt x="18060" y="6191"/>
                  <a:pt x="17878" y="6567"/>
                </a:cubicBezTo>
                <a:cubicBezTo>
                  <a:pt x="17856" y="6629"/>
                  <a:pt x="17787" y="6692"/>
                  <a:pt x="17742" y="6754"/>
                </a:cubicBezTo>
                <a:cubicBezTo>
                  <a:pt x="17651" y="6880"/>
                  <a:pt x="17560" y="7005"/>
                  <a:pt x="17469" y="7130"/>
                </a:cubicBezTo>
                <a:cubicBezTo>
                  <a:pt x="17219" y="7485"/>
                  <a:pt x="16969" y="7840"/>
                  <a:pt x="16696" y="8174"/>
                </a:cubicBezTo>
                <a:cubicBezTo>
                  <a:pt x="16446" y="8508"/>
                  <a:pt x="16150" y="8821"/>
                  <a:pt x="15946" y="9175"/>
                </a:cubicBezTo>
                <a:cubicBezTo>
                  <a:pt x="15832" y="9384"/>
                  <a:pt x="15673" y="9551"/>
                  <a:pt x="15536" y="9760"/>
                </a:cubicBezTo>
                <a:cubicBezTo>
                  <a:pt x="15468" y="9864"/>
                  <a:pt x="15377" y="9968"/>
                  <a:pt x="15309" y="10073"/>
                </a:cubicBezTo>
                <a:cubicBezTo>
                  <a:pt x="15173" y="10261"/>
                  <a:pt x="15173" y="10448"/>
                  <a:pt x="15264" y="10657"/>
                </a:cubicBezTo>
                <a:cubicBezTo>
                  <a:pt x="15332" y="10824"/>
                  <a:pt x="15446" y="10949"/>
                  <a:pt x="15582" y="11054"/>
                </a:cubicBezTo>
                <a:cubicBezTo>
                  <a:pt x="15741" y="11179"/>
                  <a:pt x="15900" y="11346"/>
                  <a:pt x="16059" y="11471"/>
                </a:cubicBezTo>
                <a:cubicBezTo>
                  <a:pt x="16173" y="11575"/>
                  <a:pt x="16264" y="11680"/>
                  <a:pt x="16378" y="11763"/>
                </a:cubicBezTo>
                <a:cubicBezTo>
                  <a:pt x="16560" y="11930"/>
                  <a:pt x="16764" y="12097"/>
                  <a:pt x="16923" y="12285"/>
                </a:cubicBezTo>
                <a:cubicBezTo>
                  <a:pt x="17196" y="12619"/>
                  <a:pt x="17583" y="12828"/>
                  <a:pt x="17924" y="13099"/>
                </a:cubicBezTo>
                <a:cubicBezTo>
                  <a:pt x="18038" y="13182"/>
                  <a:pt x="18151" y="13141"/>
                  <a:pt x="18174" y="13015"/>
                </a:cubicBezTo>
                <a:cubicBezTo>
                  <a:pt x="18219" y="12890"/>
                  <a:pt x="18242" y="12744"/>
                  <a:pt x="18242" y="12598"/>
                </a:cubicBezTo>
                <a:cubicBezTo>
                  <a:pt x="18265" y="12327"/>
                  <a:pt x="18242" y="12055"/>
                  <a:pt x="18265" y="11784"/>
                </a:cubicBezTo>
                <a:cubicBezTo>
                  <a:pt x="18333" y="10908"/>
                  <a:pt x="18606" y="10052"/>
                  <a:pt x="18833" y="9196"/>
                </a:cubicBezTo>
                <a:cubicBezTo>
                  <a:pt x="19015" y="8549"/>
                  <a:pt x="19174" y="7902"/>
                  <a:pt x="19288" y="7255"/>
                </a:cubicBezTo>
                <a:cubicBezTo>
                  <a:pt x="19311" y="7172"/>
                  <a:pt x="19311" y="7068"/>
                  <a:pt x="19311" y="6984"/>
                </a:cubicBezTo>
                <a:cubicBezTo>
                  <a:pt x="19356" y="6588"/>
                  <a:pt x="19356" y="6191"/>
                  <a:pt x="19447" y="5815"/>
                </a:cubicBezTo>
                <a:cubicBezTo>
                  <a:pt x="19629" y="5231"/>
                  <a:pt x="19652" y="4563"/>
                  <a:pt x="19743" y="3895"/>
                </a:cubicBezTo>
                <a:close/>
                <a:moveTo>
                  <a:pt x="14422" y="8967"/>
                </a:moveTo>
                <a:cubicBezTo>
                  <a:pt x="14422" y="8967"/>
                  <a:pt x="14422" y="8967"/>
                  <a:pt x="14422" y="8967"/>
                </a:cubicBezTo>
                <a:cubicBezTo>
                  <a:pt x="14422" y="8758"/>
                  <a:pt x="14400" y="8549"/>
                  <a:pt x="14422" y="8361"/>
                </a:cubicBezTo>
                <a:cubicBezTo>
                  <a:pt x="14445" y="8215"/>
                  <a:pt x="14468" y="8069"/>
                  <a:pt x="14536" y="7923"/>
                </a:cubicBezTo>
                <a:cubicBezTo>
                  <a:pt x="14559" y="7881"/>
                  <a:pt x="14627" y="7840"/>
                  <a:pt x="14672" y="7798"/>
                </a:cubicBezTo>
                <a:cubicBezTo>
                  <a:pt x="14695" y="7840"/>
                  <a:pt x="14741" y="7881"/>
                  <a:pt x="14741" y="7923"/>
                </a:cubicBezTo>
                <a:cubicBezTo>
                  <a:pt x="14809" y="8257"/>
                  <a:pt x="14832" y="8612"/>
                  <a:pt x="14741" y="8946"/>
                </a:cubicBezTo>
                <a:cubicBezTo>
                  <a:pt x="14718" y="9008"/>
                  <a:pt x="14741" y="9092"/>
                  <a:pt x="14832" y="9092"/>
                </a:cubicBezTo>
                <a:cubicBezTo>
                  <a:pt x="14877" y="9092"/>
                  <a:pt x="14945" y="9050"/>
                  <a:pt x="14968" y="9008"/>
                </a:cubicBezTo>
                <a:cubicBezTo>
                  <a:pt x="15014" y="8925"/>
                  <a:pt x="15036" y="8821"/>
                  <a:pt x="15036" y="8716"/>
                </a:cubicBezTo>
                <a:cubicBezTo>
                  <a:pt x="15059" y="8570"/>
                  <a:pt x="15059" y="8403"/>
                  <a:pt x="15059" y="8257"/>
                </a:cubicBezTo>
                <a:cubicBezTo>
                  <a:pt x="15104" y="7923"/>
                  <a:pt x="15173" y="7568"/>
                  <a:pt x="15218" y="7234"/>
                </a:cubicBezTo>
                <a:cubicBezTo>
                  <a:pt x="15241" y="7151"/>
                  <a:pt x="15241" y="7088"/>
                  <a:pt x="15264" y="7005"/>
                </a:cubicBezTo>
                <a:cubicBezTo>
                  <a:pt x="15286" y="6963"/>
                  <a:pt x="15355" y="6901"/>
                  <a:pt x="15377" y="6901"/>
                </a:cubicBezTo>
                <a:cubicBezTo>
                  <a:pt x="15423" y="6921"/>
                  <a:pt x="15514" y="6963"/>
                  <a:pt x="15514" y="7005"/>
                </a:cubicBezTo>
                <a:cubicBezTo>
                  <a:pt x="15536" y="7109"/>
                  <a:pt x="15559" y="7214"/>
                  <a:pt x="15536" y="7297"/>
                </a:cubicBezTo>
                <a:cubicBezTo>
                  <a:pt x="15514" y="7548"/>
                  <a:pt x="15468" y="7798"/>
                  <a:pt x="15423" y="8069"/>
                </a:cubicBezTo>
                <a:cubicBezTo>
                  <a:pt x="15423" y="8132"/>
                  <a:pt x="15446" y="8215"/>
                  <a:pt x="15446" y="8278"/>
                </a:cubicBezTo>
                <a:cubicBezTo>
                  <a:pt x="15491" y="8215"/>
                  <a:pt x="15559" y="8174"/>
                  <a:pt x="15605" y="8111"/>
                </a:cubicBezTo>
                <a:cubicBezTo>
                  <a:pt x="15832" y="7798"/>
                  <a:pt x="15946" y="7443"/>
                  <a:pt x="15991" y="7068"/>
                </a:cubicBezTo>
                <a:cubicBezTo>
                  <a:pt x="16014" y="6838"/>
                  <a:pt x="16059" y="6608"/>
                  <a:pt x="16082" y="6379"/>
                </a:cubicBezTo>
                <a:cubicBezTo>
                  <a:pt x="16105" y="6274"/>
                  <a:pt x="16082" y="6149"/>
                  <a:pt x="16241" y="6149"/>
                </a:cubicBezTo>
                <a:cubicBezTo>
                  <a:pt x="16264" y="6149"/>
                  <a:pt x="16310" y="6295"/>
                  <a:pt x="16310" y="6379"/>
                </a:cubicBezTo>
                <a:cubicBezTo>
                  <a:pt x="16310" y="6546"/>
                  <a:pt x="16287" y="6713"/>
                  <a:pt x="16287" y="6880"/>
                </a:cubicBezTo>
                <a:cubicBezTo>
                  <a:pt x="16287" y="6921"/>
                  <a:pt x="16310" y="6963"/>
                  <a:pt x="16332" y="6963"/>
                </a:cubicBezTo>
                <a:cubicBezTo>
                  <a:pt x="16378" y="6963"/>
                  <a:pt x="16446" y="6942"/>
                  <a:pt x="16469" y="6921"/>
                </a:cubicBezTo>
                <a:cubicBezTo>
                  <a:pt x="16514" y="6901"/>
                  <a:pt x="16537" y="6838"/>
                  <a:pt x="16560" y="6796"/>
                </a:cubicBezTo>
                <a:cubicBezTo>
                  <a:pt x="16832" y="6358"/>
                  <a:pt x="17128" y="5920"/>
                  <a:pt x="17401" y="5481"/>
                </a:cubicBezTo>
                <a:cubicBezTo>
                  <a:pt x="17651" y="5106"/>
                  <a:pt x="17878" y="4730"/>
                  <a:pt x="18128" y="4354"/>
                </a:cubicBezTo>
                <a:cubicBezTo>
                  <a:pt x="18197" y="4229"/>
                  <a:pt x="18242" y="4104"/>
                  <a:pt x="18288" y="3958"/>
                </a:cubicBezTo>
                <a:cubicBezTo>
                  <a:pt x="18288" y="3937"/>
                  <a:pt x="18265" y="3895"/>
                  <a:pt x="18265" y="3895"/>
                </a:cubicBezTo>
                <a:cubicBezTo>
                  <a:pt x="18242" y="3874"/>
                  <a:pt x="18174" y="3874"/>
                  <a:pt x="18151" y="3895"/>
                </a:cubicBezTo>
                <a:cubicBezTo>
                  <a:pt x="17901" y="4104"/>
                  <a:pt x="17674" y="4313"/>
                  <a:pt x="17424" y="4542"/>
                </a:cubicBezTo>
                <a:cubicBezTo>
                  <a:pt x="16651" y="5231"/>
                  <a:pt x="15991" y="6003"/>
                  <a:pt x="15195" y="6671"/>
                </a:cubicBezTo>
                <a:cubicBezTo>
                  <a:pt x="14923" y="6901"/>
                  <a:pt x="14673" y="7172"/>
                  <a:pt x="14377" y="7381"/>
                </a:cubicBezTo>
                <a:cubicBezTo>
                  <a:pt x="13968" y="7694"/>
                  <a:pt x="13581" y="8028"/>
                  <a:pt x="13240" y="8403"/>
                </a:cubicBezTo>
                <a:cubicBezTo>
                  <a:pt x="13126" y="8508"/>
                  <a:pt x="13081" y="8633"/>
                  <a:pt x="13081" y="8779"/>
                </a:cubicBezTo>
                <a:cubicBezTo>
                  <a:pt x="13081" y="9050"/>
                  <a:pt x="13081" y="9321"/>
                  <a:pt x="13081" y="9593"/>
                </a:cubicBezTo>
                <a:cubicBezTo>
                  <a:pt x="13081" y="9801"/>
                  <a:pt x="13035" y="10010"/>
                  <a:pt x="13035" y="10198"/>
                </a:cubicBezTo>
                <a:cubicBezTo>
                  <a:pt x="13035" y="10511"/>
                  <a:pt x="13035" y="10803"/>
                  <a:pt x="13035" y="11116"/>
                </a:cubicBezTo>
                <a:cubicBezTo>
                  <a:pt x="13035" y="11221"/>
                  <a:pt x="13013" y="11346"/>
                  <a:pt x="12990" y="11450"/>
                </a:cubicBezTo>
                <a:cubicBezTo>
                  <a:pt x="12967" y="11554"/>
                  <a:pt x="12899" y="11596"/>
                  <a:pt x="12763" y="11554"/>
                </a:cubicBezTo>
                <a:cubicBezTo>
                  <a:pt x="12603" y="11513"/>
                  <a:pt x="12558" y="11554"/>
                  <a:pt x="12581" y="11680"/>
                </a:cubicBezTo>
                <a:cubicBezTo>
                  <a:pt x="12626" y="11888"/>
                  <a:pt x="12649" y="12076"/>
                  <a:pt x="12694" y="12285"/>
                </a:cubicBezTo>
                <a:cubicBezTo>
                  <a:pt x="12717" y="12348"/>
                  <a:pt x="12785" y="12431"/>
                  <a:pt x="12808" y="12431"/>
                </a:cubicBezTo>
                <a:cubicBezTo>
                  <a:pt x="12876" y="12410"/>
                  <a:pt x="12967" y="12389"/>
                  <a:pt x="13013" y="12327"/>
                </a:cubicBezTo>
                <a:cubicBezTo>
                  <a:pt x="13126" y="12181"/>
                  <a:pt x="13217" y="12014"/>
                  <a:pt x="13286" y="11847"/>
                </a:cubicBezTo>
                <a:cubicBezTo>
                  <a:pt x="13467" y="11450"/>
                  <a:pt x="13649" y="11074"/>
                  <a:pt x="13809" y="10678"/>
                </a:cubicBezTo>
                <a:cubicBezTo>
                  <a:pt x="13831" y="10636"/>
                  <a:pt x="13831" y="10594"/>
                  <a:pt x="13831" y="10574"/>
                </a:cubicBezTo>
                <a:cubicBezTo>
                  <a:pt x="13831" y="10490"/>
                  <a:pt x="13786" y="10469"/>
                  <a:pt x="13695" y="10490"/>
                </a:cubicBezTo>
                <a:cubicBezTo>
                  <a:pt x="13490" y="10553"/>
                  <a:pt x="13445" y="10532"/>
                  <a:pt x="13467" y="10365"/>
                </a:cubicBezTo>
                <a:cubicBezTo>
                  <a:pt x="13467" y="10302"/>
                  <a:pt x="13490" y="10240"/>
                  <a:pt x="13513" y="10177"/>
                </a:cubicBezTo>
                <a:cubicBezTo>
                  <a:pt x="13581" y="9781"/>
                  <a:pt x="13649" y="9363"/>
                  <a:pt x="13695" y="8967"/>
                </a:cubicBezTo>
                <a:cubicBezTo>
                  <a:pt x="13718" y="8758"/>
                  <a:pt x="13740" y="8528"/>
                  <a:pt x="13786" y="8320"/>
                </a:cubicBezTo>
                <a:cubicBezTo>
                  <a:pt x="13809" y="8236"/>
                  <a:pt x="13831" y="8174"/>
                  <a:pt x="13854" y="8111"/>
                </a:cubicBezTo>
                <a:cubicBezTo>
                  <a:pt x="13877" y="8069"/>
                  <a:pt x="13945" y="8028"/>
                  <a:pt x="13990" y="8048"/>
                </a:cubicBezTo>
                <a:cubicBezTo>
                  <a:pt x="14036" y="8048"/>
                  <a:pt x="14081" y="8111"/>
                  <a:pt x="14081" y="8153"/>
                </a:cubicBezTo>
                <a:cubicBezTo>
                  <a:pt x="14081" y="8403"/>
                  <a:pt x="14081" y="8654"/>
                  <a:pt x="14036" y="8925"/>
                </a:cubicBezTo>
                <a:cubicBezTo>
                  <a:pt x="13990" y="9280"/>
                  <a:pt x="13922" y="9634"/>
                  <a:pt x="13854" y="9989"/>
                </a:cubicBezTo>
                <a:cubicBezTo>
                  <a:pt x="13854" y="10031"/>
                  <a:pt x="13877" y="10073"/>
                  <a:pt x="13899" y="10094"/>
                </a:cubicBezTo>
                <a:cubicBezTo>
                  <a:pt x="13922" y="10115"/>
                  <a:pt x="13990" y="10094"/>
                  <a:pt x="14013" y="10073"/>
                </a:cubicBezTo>
                <a:cubicBezTo>
                  <a:pt x="14241" y="9906"/>
                  <a:pt x="14422" y="9739"/>
                  <a:pt x="14377" y="9426"/>
                </a:cubicBezTo>
                <a:cubicBezTo>
                  <a:pt x="14400" y="9280"/>
                  <a:pt x="14422" y="9134"/>
                  <a:pt x="14422" y="8967"/>
                </a:cubicBezTo>
                <a:close/>
                <a:moveTo>
                  <a:pt x="9125" y="14643"/>
                </a:moveTo>
                <a:cubicBezTo>
                  <a:pt x="9102" y="14539"/>
                  <a:pt x="9079" y="14372"/>
                  <a:pt x="9011" y="14226"/>
                </a:cubicBezTo>
                <a:cubicBezTo>
                  <a:pt x="8897" y="13954"/>
                  <a:pt x="8624" y="13871"/>
                  <a:pt x="8329" y="13934"/>
                </a:cubicBezTo>
                <a:cubicBezTo>
                  <a:pt x="7806" y="14059"/>
                  <a:pt x="7465" y="14372"/>
                  <a:pt x="7374" y="14873"/>
                </a:cubicBezTo>
                <a:cubicBezTo>
                  <a:pt x="7306" y="15228"/>
                  <a:pt x="7465" y="15582"/>
                  <a:pt x="7761" y="15708"/>
                </a:cubicBezTo>
                <a:cubicBezTo>
                  <a:pt x="8147" y="15874"/>
                  <a:pt x="8602" y="15791"/>
                  <a:pt x="8852" y="15478"/>
                </a:cubicBezTo>
                <a:cubicBezTo>
                  <a:pt x="9034" y="15248"/>
                  <a:pt x="9079" y="14977"/>
                  <a:pt x="9125" y="14643"/>
                </a:cubicBezTo>
                <a:close/>
                <a:moveTo>
                  <a:pt x="15446" y="12222"/>
                </a:moveTo>
                <a:cubicBezTo>
                  <a:pt x="15423" y="12160"/>
                  <a:pt x="15423" y="12118"/>
                  <a:pt x="15400" y="12076"/>
                </a:cubicBezTo>
                <a:cubicBezTo>
                  <a:pt x="15195" y="11826"/>
                  <a:pt x="14968" y="11575"/>
                  <a:pt x="14741" y="11346"/>
                </a:cubicBezTo>
                <a:cubicBezTo>
                  <a:pt x="14718" y="11325"/>
                  <a:pt x="14627" y="11346"/>
                  <a:pt x="14604" y="11367"/>
                </a:cubicBezTo>
                <a:cubicBezTo>
                  <a:pt x="14559" y="11388"/>
                  <a:pt x="14536" y="11450"/>
                  <a:pt x="14513" y="11492"/>
                </a:cubicBezTo>
                <a:cubicBezTo>
                  <a:pt x="14286" y="12055"/>
                  <a:pt x="13990" y="12556"/>
                  <a:pt x="13649" y="13057"/>
                </a:cubicBezTo>
                <a:cubicBezTo>
                  <a:pt x="13604" y="13120"/>
                  <a:pt x="13581" y="13203"/>
                  <a:pt x="13581" y="13266"/>
                </a:cubicBezTo>
                <a:cubicBezTo>
                  <a:pt x="13581" y="13287"/>
                  <a:pt x="13649" y="13328"/>
                  <a:pt x="13695" y="13349"/>
                </a:cubicBezTo>
                <a:cubicBezTo>
                  <a:pt x="13718" y="13349"/>
                  <a:pt x="13786" y="13328"/>
                  <a:pt x="13808" y="13308"/>
                </a:cubicBezTo>
                <a:cubicBezTo>
                  <a:pt x="14331" y="13036"/>
                  <a:pt x="14832" y="12744"/>
                  <a:pt x="15309" y="12389"/>
                </a:cubicBezTo>
                <a:cubicBezTo>
                  <a:pt x="15377" y="12368"/>
                  <a:pt x="15423" y="12285"/>
                  <a:pt x="15446" y="1222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Shape">
            <a:extLst>
              <a:ext uri="{FF2B5EF4-FFF2-40B4-BE49-F238E27FC236}">
                <a16:creationId xmlns:a16="http://schemas.microsoft.com/office/drawing/2014/main" id="{AACFC5CD-3C22-C54F-A699-D9F9C52C6B53}"/>
              </a:ext>
            </a:extLst>
          </p:cNvPr>
          <p:cNvSpPr/>
          <p:nvPr userDrawn="1"/>
        </p:nvSpPr>
        <p:spPr>
          <a:xfrm>
            <a:off x="1029470" y="1553802"/>
            <a:ext cx="1205730" cy="755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447" extrusionOk="0">
                <a:moveTo>
                  <a:pt x="21518" y="6412"/>
                </a:moveTo>
                <a:cubicBezTo>
                  <a:pt x="21495" y="6520"/>
                  <a:pt x="21473" y="6664"/>
                  <a:pt x="21405" y="6772"/>
                </a:cubicBezTo>
                <a:cubicBezTo>
                  <a:pt x="21246" y="7169"/>
                  <a:pt x="21042" y="7457"/>
                  <a:pt x="20702" y="7602"/>
                </a:cubicBezTo>
                <a:cubicBezTo>
                  <a:pt x="20271" y="7782"/>
                  <a:pt x="19841" y="8107"/>
                  <a:pt x="19433" y="8395"/>
                </a:cubicBezTo>
                <a:cubicBezTo>
                  <a:pt x="19093" y="8647"/>
                  <a:pt x="18753" y="8792"/>
                  <a:pt x="18413" y="8900"/>
                </a:cubicBezTo>
                <a:cubicBezTo>
                  <a:pt x="18164" y="8972"/>
                  <a:pt x="17937" y="9080"/>
                  <a:pt x="17688" y="9261"/>
                </a:cubicBezTo>
                <a:cubicBezTo>
                  <a:pt x="17053" y="9657"/>
                  <a:pt x="16396" y="10090"/>
                  <a:pt x="15761" y="10523"/>
                </a:cubicBezTo>
                <a:cubicBezTo>
                  <a:pt x="15693" y="10559"/>
                  <a:pt x="15625" y="10595"/>
                  <a:pt x="15557" y="10631"/>
                </a:cubicBezTo>
                <a:cubicBezTo>
                  <a:pt x="14764" y="11208"/>
                  <a:pt x="13993" y="11749"/>
                  <a:pt x="13200" y="12326"/>
                </a:cubicBezTo>
                <a:cubicBezTo>
                  <a:pt x="12565" y="12794"/>
                  <a:pt x="11976" y="13335"/>
                  <a:pt x="11341" y="13804"/>
                </a:cubicBezTo>
                <a:cubicBezTo>
                  <a:pt x="10072" y="14778"/>
                  <a:pt x="8803" y="15679"/>
                  <a:pt x="7534" y="16653"/>
                </a:cubicBezTo>
                <a:cubicBezTo>
                  <a:pt x="7171" y="16941"/>
                  <a:pt x="6808" y="17230"/>
                  <a:pt x="6468" y="17554"/>
                </a:cubicBezTo>
                <a:cubicBezTo>
                  <a:pt x="5879" y="18059"/>
                  <a:pt x="5290" y="18564"/>
                  <a:pt x="4723" y="19105"/>
                </a:cubicBezTo>
                <a:cubicBezTo>
                  <a:pt x="4655" y="19141"/>
                  <a:pt x="4610" y="19213"/>
                  <a:pt x="4542" y="19285"/>
                </a:cubicBezTo>
                <a:cubicBezTo>
                  <a:pt x="4088" y="19790"/>
                  <a:pt x="3658" y="20259"/>
                  <a:pt x="3204" y="20764"/>
                </a:cubicBezTo>
                <a:cubicBezTo>
                  <a:pt x="3046" y="20944"/>
                  <a:pt x="2910" y="21124"/>
                  <a:pt x="2751" y="21269"/>
                </a:cubicBezTo>
                <a:cubicBezTo>
                  <a:pt x="2434" y="21557"/>
                  <a:pt x="2230" y="21485"/>
                  <a:pt x="1958" y="21124"/>
                </a:cubicBezTo>
                <a:cubicBezTo>
                  <a:pt x="1777" y="20872"/>
                  <a:pt x="1663" y="20547"/>
                  <a:pt x="1595" y="20187"/>
                </a:cubicBezTo>
                <a:cubicBezTo>
                  <a:pt x="1459" y="19574"/>
                  <a:pt x="1301" y="18925"/>
                  <a:pt x="1142" y="18348"/>
                </a:cubicBezTo>
                <a:cubicBezTo>
                  <a:pt x="961" y="17699"/>
                  <a:pt x="734" y="17049"/>
                  <a:pt x="530" y="16400"/>
                </a:cubicBezTo>
                <a:cubicBezTo>
                  <a:pt x="485" y="16256"/>
                  <a:pt x="394" y="16112"/>
                  <a:pt x="326" y="15968"/>
                </a:cubicBezTo>
                <a:cubicBezTo>
                  <a:pt x="258" y="15823"/>
                  <a:pt x="190" y="15715"/>
                  <a:pt x="122" y="15535"/>
                </a:cubicBezTo>
                <a:cubicBezTo>
                  <a:pt x="-82" y="15030"/>
                  <a:pt x="-37" y="14670"/>
                  <a:pt x="303" y="14417"/>
                </a:cubicBezTo>
                <a:cubicBezTo>
                  <a:pt x="757" y="14056"/>
                  <a:pt x="1233" y="13696"/>
                  <a:pt x="1686" y="13371"/>
                </a:cubicBezTo>
                <a:cubicBezTo>
                  <a:pt x="2457" y="12794"/>
                  <a:pt x="3250" y="12290"/>
                  <a:pt x="3998" y="11677"/>
                </a:cubicBezTo>
                <a:cubicBezTo>
                  <a:pt x="4768" y="11027"/>
                  <a:pt x="5562" y="10450"/>
                  <a:pt x="6355" y="9837"/>
                </a:cubicBezTo>
                <a:cubicBezTo>
                  <a:pt x="6922" y="9405"/>
                  <a:pt x="7466" y="8936"/>
                  <a:pt x="8032" y="8503"/>
                </a:cubicBezTo>
                <a:cubicBezTo>
                  <a:pt x="8145" y="8431"/>
                  <a:pt x="8259" y="8323"/>
                  <a:pt x="8372" y="8251"/>
                </a:cubicBezTo>
                <a:cubicBezTo>
                  <a:pt x="9800" y="7349"/>
                  <a:pt x="11205" y="6304"/>
                  <a:pt x="12565" y="5114"/>
                </a:cubicBezTo>
                <a:cubicBezTo>
                  <a:pt x="12973" y="4753"/>
                  <a:pt x="13381" y="4465"/>
                  <a:pt x="13789" y="4140"/>
                </a:cubicBezTo>
                <a:cubicBezTo>
                  <a:pt x="14809" y="3347"/>
                  <a:pt x="15829" y="2553"/>
                  <a:pt x="16849" y="1724"/>
                </a:cubicBezTo>
                <a:cubicBezTo>
                  <a:pt x="17234" y="1399"/>
                  <a:pt x="17597" y="967"/>
                  <a:pt x="18005" y="642"/>
                </a:cubicBezTo>
                <a:cubicBezTo>
                  <a:pt x="18254" y="426"/>
                  <a:pt x="18526" y="245"/>
                  <a:pt x="18798" y="65"/>
                </a:cubicBezTo>
                <a:cubicBezTo>
                  <a:pt x="18957" y="-43"/>
                  <a:pt x="19115" y="-7"/>
                  <a:pt x="19274" y="101"/>
                </a:cubicBezTo>
                <a:cubicBezTo>
                  <a:pt x="19591" y="318"/>
                  <a:pt x="19795" y="714"/>
                  <a:pt x="19931" y="1183"/>
                </a:cubicBezTo>
                <a:cubicBezTo>
                  <a:pt x="20090" y="1688"/>
                  <a:pt x="20249" y="2229"/>
                  <a:pt x="20407" y="2734"/>
                </a:cubicBezTo>
                <a:cubicBezTo>
                  <a:pt x="20611" y="3419"/>
                  <a:pt x="20815" y="4140"/>
                  <a:pt x="21042" y="4825"/>
                </a:cubicBezTo>
                <a:cubicBezTo>
                  <a:pt x="21110" y="5005"/>
                  <a:pt x="21201" y="5186"/>
                  <a:pt x="21291" y="5366"/>
                </a:cubicBezTo>
                <a:cubicBezTo>
                  <a:pt x="21473" y="5618"/>
                  <a:pt x="21495" y="6015"/>
                  <a:pt x="21518" y="6412"/>
                </a:cubicBezTo>
                <a:close/>
                <a:moveTo>
                  <a:pt x="4406" y="14056"/>
                </a:moveTo>
                <a:cubicBezTo>
                  <a:pt x="4406" y="14165"/>
                  <a:pt x="4406" y="14237"/>
                  <a:pt x="4383" y="14309"/>
                </a:cubicBezTo>
                <a:cubicBezTo>
                  <a:pt x="4315" y="14489"/>
                  <a:pt x="4270" y="14706"/>
                  <a:pt x="4179" y="14778"/>
                </a:cubicBezTo>
                <a:cubicBezTo>
                  <a:pt x="4043" y="14886"/>
                  <a:pt x="3952" y="14670"/>
                  <a:pt x="3862" y="14525"/>
                </a:cubicBezTo>
                <a:cubicBezTo>
                  <a:pt x="3771" y="14309"/>
                  <a:pt x="3680" y="14093"/>
                  <a:pt x="3590" y="13876"/>
                </a:cubicBezTo>
                <a:cubicBezTo>
                  <a:pt x="3454" y="13552"/>
                  <a:pt x="3340" y="13516"/>
                  <a:pt x="3136" y="13660"/>
                </a:cubicBezTo>
                <a:cubicBezTo>
                  <a:pt x="2910" y="13840"/>
                  <a:pt x="2661" y="14020"/>
                  <a:pt x="2434" y="14237"/>
                </a:cubicBezTo>
                <a:cubicBezTo>
                  <a:pt x="2253" y="14381"/>
                  <a:pt x="2230" y="14453"/>
                  <a:pt x="2321" y="14778"/>
                </a:cubicBezTo>
                <a:cubicBezTo>
                  <a:pt x="2389" y="15030"/>
                  <a:pt x="2502" y="15283"/>
                  <a:pt x="2321" y="15499"/>
                </a:cubicBezTo>
                <a:cubicBezTo>
                  <a:pt x="2185" y="15679"/>
                  <a:pt x="2026" y="15499"/>
                  <a:pt x="1890" y="15391"/>
                </a:cubicBezTo>
                <a:cubicBezTo>
                  <a:pt x="1799" y="15319"/>
                  <a:pt x="1709" y="15210"/>
                  <a:pt x="1595" y="15102"/>
                </a:cubicBezTo>
                <a:cubicBezTo>
                  <a:pt x="1459" y="14994"/>
                  <a:pt x="1210" y="15102"/>
                  <a:pt x="1097" y="15319"/>
                </a:cubicBezTo>
                <a:cubicBezTo>
                  <a:pt x="1006" y="15535"/>
                  <a:pt x="1074" y="15679"/>
                  <a:pt x="1142" y="15860"/>
                </a:cubicBezTo>
                <a:cubicBezTo>
                  <a:pt x="1255" y="16148"/>
                  <a:pt x="1369" y="16436"/>
                  <a:pt x="1459" y="16725"/>
                </a:cubicBezTo>
                <a:cubicBezTo>
                  <a:pt x="1731" y="17590"/>
                  <a:pt x="1981" y="18420"/>
                  <a:pt x="2253" y="19285"/>
                </a:cubicBezTo>
                <a:cubicBezTo>
                  <a:pt x="2343" y="19538"/>
                  <a:pt x="2457" y="19610"/>
                  <a:pt x="2638" y="19502"/>
                </a:cubicBezTo>
                <a:cubicBezTo>
                  <a:pt x="2774" y="19429"/>
                  <a:pt x="2887" y="19285"/>
                  <a:pt x="3000" y="19177"/>
                </a:cubicBezTo>
                <a:cubicBezTo>
                  <a:pt x="3272" y="18889"/>
                  <a:pt x="3544" y="18564"/>
                  <a:pt x="3839" y="18312"/>
                </a:cubicBezTo>
                <a:cubicBezTo>
                  <a:pt x="4043" y="18095"/>
                  <a:pt x="4270" y="17951"/>
                  <a:pt x="4496" y="17735"/>
                </a:cubicBezTo>
                <a:cubicBezTo>
                  <a:pt x="4904" y="17374"/>
                  <a:pt x="5267" y="16977"/>
                  <a:pt x="5675" y="16617"/>
                </a:cubicBezTo>
                <a:cubicBezTo>
                  <a:pt x="6310" y="16112"/>
                  <a:pt x="6944" y="15607"/>
                  <a:pt x="7579" y="15102"/>
                </a:cubicBezTo>
                <a:cubicBezTo>
                  <a:pt x="8689" y="14273"/>
                  <a:pt x="9823" y="13443"/>
                  <a:pt x="10933" y="12614"/>
                </a:cubicBezTo>
                <a:cubicBezTo>
                  <a:pt x="11137" y="12470"/>
                  <a:pt x="11341" y="12253"/>
                  <a:pt x="11568" y="12109"/>
                </a:cubicBezTo>
                <a:cubicBezTo>
                  <a:pt x="12157" y="11640"/>
                  <a:pt x="12747" y="11172"/>
                  <a:pt x="13336" y="10739"/>
                </a:cubicBezTo>
                <a:cubicBezTo>
                  <a:pt x="13812" y="10378"/>
                  <a:pt x="14310" y="10090"/>
                  <a:pt x="14786" y="9765"/>
                </a:cubicBezTo>
                <a:cubicBezTo>
                  <a:pt x="15444" y="9297"/>
                  <a:pt x="16078" y="8828"/>
                  <a:pt x="16736" y="8359"/>
                </a:cubicBezTo>
                <a:cubicBezTo>
                  <a:pt x="16804" y="8323"/>
                  <a:pt x="16872" y="8287"/>
                  <a:pt x="16940" y="8251"/>
                </a:cubicBezTo>
                <a:cubicBezTo>
                  <a:pt x="17892" y="7710"/>
                  <a:pt x="18844" y="7169"/>
                  <a:pt x="19795" y="6592"/>
                </a:cubicBezTo>
                <a:cubicBezTo>
                  <a:pt x="19954" y="6484"/>
                  <a:pt x="20113" y="6340"/>
                  <a:pt x="20271" y="6195"/>
                </a:cubicBezTo>
                <a:cubicBezTo>
                  <a:pt x="20430" y="6015"/>
                  <a:pt x="20453" y="5871"/>
                  <a:pt x="20385" y="5582"/>
                </a:cubicBezTo>
                <a:cubicBezTo>
                  <a:pt x="20339" y="5402"/>
                  <a:pt x="20294" y="5222"/>
                  <a:pt x="20249" y="5041"/>
                </a:cubicBezTo>
                <a:cubicBezTo>
                  <a:pt x="20113" y="4501"/>
                  <a:pt x="19977" y="3996"/>
                  <a:pt x="19818" y="3455"/>
                </a:cubicBezTo>
                <a:cubicBezTo>
                  <a:pt x="19682" y="2986"/>
                  <a:pt x="19569" y="2517"/>
                  <a:pt x="19433" y="2048"/>
                </a:cubicBezTo>
                <a:cubicBezTo>
                  <a:pt x="19274" y="1544"/>
                  <a:pt x="19025" y="1435"/>
                  <a:pt x="18708" y="1724"/>
                </a:cubicBezTo>
                <a:cubicBezTo>
                  <a:pt x="18572" y="1832"/>
                  <a:pt x="18458" y="1976"/>
                  <a:pt x="18322" y="2121"/>
                </a:cubicBezTo>
                <a:cubicBezTo>
                  <a:pt x="18096" y="2373"/>
                  <a:pt x="18096" y="2409"/>
                  <a:pt x="18232" y="2806"/>
                </a:cubicBezTo>
                <a:cubicBezTo>
                  <a:pt x="18277" y="2914"/>
                  <a:pt x="18322" y="3022"/>
                  <a:pt x="18345" y="3166"/>
                </a:cubicBezTo>
                <a:cubicBezTo>
                  <a:pt x="18390" y="3311"/>
                  <a:pt x="18436" y="3455"/>
                  <a:pt x="18458" y="3599"/>
                </a:cubicBezTo>
                <a:cubicBezTo>
                  <a:pt x="18481" y="3707"/>
                  <a:pt x="18458" y="3888"/>
                  <a:pt x="18413" y="3960"/>
                </a:cubicBezTo>
                <a:cubicBezTo>
                  <a:pt x="18368" y="4032"/>
                  <a:pt x="18254" y="4068"/>
                  <a:pt x="18186" y="3996"/>
                </a:cubicBezTo>
                <a:cubicBezTo>
                  <a:pt x="18073" y="3924"/>
                  <a:pt x="17960" y="3815"/>
                  <a:pt x="17869" y="3671"/>
                </a:cubicBezTo>
                <a:cubicBezTo>
                  <a:pt x="17756" y="3527"/>
                  <a:pt x="17688" y="3347"/>
                  <a:pt x="17574" y="3202"/>
                </a:cubicBezTo>
                <a:cubicBezTo>
                  <a:pt x="17461" y="3022"/>
                  <a:pt x="17325" y="2950"/>
                  <a:pt x="17166" y="3058"/>
                </a:cubicBezTo>
                <a:cubicBezTo>
                  <a:pt x="16940" y="3202"/>
                  <a:pt x="16736" y="3347"/>
                  <a:pt x="16509" y="3491"/>
                </a:cubicBezTo>
                <a:cubicBezTo>
                  <a:pt x="16305" y="3635"/>
                  <a:pt x="16305" y="3743"/>
                  <a:pt x="16373" y="4068"/>
                </a:cubicBezTo>
                <a:cubicBezTo>
                  <a:pt x="16441" y="4320"/>
                  <a:pt x="16509" y="4609"/>
                  <a:pt x="16554" y="4861"/>
                </a:cubicBezTo>
                <a:cubicBezTo>
                  <a:pt x="16600" y="5150"/>
                  <a:pt x="16532" y="5366"/>
                  <a:pt x="16418" y="5438"/>
                </a:cubicBezTo>
                <a:cubicBezTo>
                  <a:pt x="16282" y="5510"/>
                  <a:pt x="16169" y="5402"/>
                  <a:pt x="16101" y="5222"/>
                </a:cubicBezTo>
                <a:cubicBezTo>
                  <a:pt x="16010" y="5041"/>
                  <a:pt x="15942" y="4861"/>
                  <a:pt x="15874" y="4681"/>
                </a:cubicBezTo>
                <a:cubicBezTo>
                  <a:pt x="15670" y="4284"/>
                  <a:pt x="15512" y="4212"/>
                  <a:pt x="15217" y="4428"/>
                </a:cubicBezTo>
                <a:cubicBezTo>
                  <a:pt x="14968" y="4609"/>
                  <a:pt x="14741" y="4825"/>
                  <a:pt x="14514" y="5005"/>
                </a:cubicBezTo>
                <a:cubicBezTo>
                  <a:pt x="14152" y="5294"/>
                  <a:pt x="14061" y="5402"/>
                  <a:pt x="14288" y="6015"/>
                </a:cubicBezTo>
                <a:cubicBezTo>
                  <a:pt x="14310" y="6087"/>
                  <a:pt x="14333" y="6123"/>
                  <a:pt x="14333" y="6195"/>
                </a:cubicBezTo>
                <a:cubicBezTo>
                  <a:pt x="14378" y="6412"/>
                  <a:pt x="14424" y="6628"/>
                  <a:pt x="14310" y="6808"/>
                </a:cubicBezTo>
                <a:cubicBezTo>
                  <a:pt x="14220" y="6953"/>
                  <a:pt x="14038" y="6881"/>
                  <a:pt x="13880" y="6736"/>
                </a:cubicBezTo>
                <a:cubicBezTo>
                  <a:pt x="13834" y="6700"/>
                  <a:pt x="13789" y="6628"/>
                  <a:pt x="13766" y="6556"/>
                </a:cubicBezTo>
                <a:cubicBezTo>
                  <a:pt x="13698" y="6448"/>
                  <a:pt x="13630" y="6340"/>
                  <a:pt x="13563" y="6231"/>
                </a:cubicBezTo>
                <a:cubicBezTo>
                  <a:pt x="13449" y="6051"/>
                  <a:pt x="13313" y="6015"/>
                  <a:pt x="13177" y="6087"/>
                </a:cubicBezTo>
                <a:cubicBezTo>
                  <a:pt x="12928" y="6268"/>
                  <a:pt x="12679" y="6448"/>
                  <a:pt x="12429" y="6700"/>
                </a:cubicBezTo>
                <a:cubicBezTo>
                  <a:pt x="12271" y="6844"/>
                  <a:pt x="12248" y="6989"/>
                  <a:pt x="12316" y="7277"/>
                </a:cubicBezTo>
                <a:cubicBezTo>
                  <a:pt x="12361" y="7494"/>
                  <a:pt x="12429" y="7674"/>
                  <a:pt x="12475" y="7890"/>
                </a:cubicBezTo>
                <a:cubicBezTo>
                  <a:pt x="12520" y="8034"/>
                  <a:pt x="12520" y="8215"/>
                  <a:pt x="12407" y="8287"/>
                </a:cubicBezTo>
                <a:cubicBezTo>
                  <a:pt x="12339" y="8359"/>
                  <a:pt x="12203" y="8359"/>
                  <a:pt x="12135" y="8323"/>
                </a:cubicBezTo>
                <a:cubicBezTo>
                  <a:pt x="11999" y="8215"/>
                  <a:pt x="11885" y="8034"/>
                  <a:pt x="11795" y="7854"/>
                </a:cubicBezTo>
                <a:cubicBezTo>
                  <a:pt x="11568" y="7494"/>
                  <a:pt x="11455" y="7458"/>
                  <a:pt x="11160" y="7638"/>
                </a:cubicBezTo>
                <a:cubicBezTo>
                  <a:pt x="10933" y="7782"/>
                  <a:pt x="10707" y="7998"/>
                  <a:pt x="10480" y="8179"/>
                </a:cubicBezTo>
                <a:cubicBezTo>
                  <a:pt x="10117" y="8467"/>
                  <a:pt x="10117" y="8539"/>
                  <a:pt x="10253" y="9152"/>
                </a:cubicBezTo>
                <a:cubicBezTo>
                  <a:pt x="10299" y="9333"/>
                  <a:pt x="10344" y="9513"/>
                  <a:pt x="10389" y="9729"/>
                </a:cubicBezTo>
                <a:cubicBezTo>
                  <a:pt x="10412" y="9910"/>
                  <a:pt x="10435" y="10090"/>
                  <a:pt x="10412" y="10234"/>
                </a:cubicBezTo>
                <a:cubicBezTo>
                  <a:pt x="10389" y="10487"/>
                  <a:pt x="10231" y="10631"/>
                  <a:pt x="10117" y="10487"/>
                </a:cubicBezTo>
                <a:cubicBezTo>
                  <a:pt x="10004" y="10378"/>
                  <a:pt x="9913" y="10198"/>
                  <a:pt x="9823" y="10018"/>
                </a:cubicBezTo>
                <a:cubicBezTo>
                  <a:pt x="9732" y="9837"/>
                  <a:pt x="9664" y="9585"/>
                  <a:pt x="9596" y="9405"/>
                </a:cubicBezTo>
                <a:cubicBezTo>
                  <a:pt x="9483" y="9116"/>
                  <a:pt x="9324" y="9008"/>
                  <a:pt x="9143" y="9116"/>
                </a:cubicBezTo>
                <a:cubicBezTo>
                  <a:pt x="8871" y="9261"/>
                  <a:pt x="8599" y="9441"/>
                  <a:pt x="8327" y="9657"/>
                </a:cubicBezTo>
                <a:cubicBezTo>
                  <a:pt x="8191" y="9765"/>
                  <a:pt x="8123" y="9946"/>
                  <a:pt x="8145" y="10198"/>
                </a:cubicBezTo>
                <a:cubicBezTo>
                  <a:pt x="8168" y="10342"/>
                  <a:pt x="8191" y="10487"/>
                  <a:pt x="8213" y="10667"/>
                </a:cubicBezTo>
                <a:cubicBezTo>
                  <a:pt x="8236" y="10955"/>
                  <a:pt x="8100" y="11136"/>
                  <a:pt x="7919" y="11064"/>
                </a:cubicBezTo>
                <a:cubicBezTo>
                  <a:pt x="7806" y="10991"/>
                  <a:pt x="7715" y="10919"/>
                  <a:pt x="7624" y="10811"/>
                </a:cubicBezTo>
                <a:cubicBezTo>
                  <a:pt x="7420" y="10559"/>
                  <a:pt x="7216" y="10559"/>
                  <a:pt x="6990" y="10739"/>
                </a:cubicBezTo>
                <a:cubicBezTo>
                  <a:pt x="6740" y="10955"/>
                  <a:pt x="6468" y="11136"/>
                  <a:pt x="6219" y="11388"/>
                </a:cubicBezTo>
                <a:cubicBezTo>
                  <a:pt x="5970" y="11604"/>
                  <a:pt x="5970" y="11713"/>
                  <a:pt x="6106" y="12145"/>
                </a:cubicBezTo>
                <a:cubicBezTo>
                  <a:pt x="6219" y="12470"/>
                  <a:pt x="6355" y="12794"/>
                  <a:pt x="6446" y="13155"/>
                </a:cubicBezTo>
                <a:cubicBezTo>
                  <a:pt x="6514" y="13444"/>
                  <a:pt x="6400" y="13624"/>
                  <a:pt x="6196" y="13588"/>
                </a:cubicBezTo>
                <a:cubicBezTo>
                  <a:pt x="6038" y="13552"/>
                  <a:pt x="5947" y="13407"/>
                  <a:pt x="5856" y="13263"/>
                </a:cubicBezTo>
                <a:cubicBezTo>
                  <a:pt x="5698" y="13011"/>
                  <a:pt x="5562" y="12758"/>
                  <a:pt x="5403" y="12506"/>
                </a:cubicBezTo>
                <a:cubicBezTo>
                  <a:pt x="5290" y="12326"/>
                  <a:pt x="5154" y="12254"/>
                  <a:pt x="4995" y="12398"/>
                </a:cubicBezTo>
                <a:cubicBezTo>
                  <a:pt x="4791" y="12578"/>
                  <a:pt x="4587" y="12686"/>
                  <a:pt x="4406" y="12903"/>
                </a:cubicBezTo>
                <a:cubicBezTo>
                  <a:pt x="4156" y="13155"/>
                  <a:pt x="4134" y="13299"/>
                  <a:pt x="4224" y="13732"/>
                </a:cubicBezTo>
                <a:cubicBezTo>
                  <a:pt x="4315" y="13732"/>
                  <a:pt x="4360" y="13912"/>
                  <a:pt x="4406" y="140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Shape">
            <a:extLst>
              <a:ext uri="{FF2B5EF4-FFF2-40B4-BE49-F238E27FC236}">
                <a16:creationId xmlns:a16="http://schemas.microsoft.com/office/drawing/2014/main" id="{26980CA7-890C-9948-B5D0-6887DD0CEB44}"/>
              </a:ext>
            </a:extLst>
          </p:cNvPr>
          <p:cNvSpPr/>
          <p:nvPr userDrawn="1"/>
        </p:nvSpPr>
        <p:spPr>
          <a:xfrm>
            <a:off x="10250109" y="233098"/>
            <a:ext cx="431655" cy="49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4" h="20934" extrusionOk="0">
                <a:moveTo>
                  <a:pt x="7002" y="18790"/>
                </a:moveTo>
                <a:cubicBezTo>
                  <a:pt x="7191" y="17723"/>
                  <a:pt x="7443" y="16657"/>
                  <a:pt x="7632" y="15590"/>
                </a:cubicBezTo>
                <a:cubicBezTo>
                  <a:pt x="7821" y="14577"/>
                  <a:pt x="8010" y="13510"/>
                  <a:pt x="8199" y="12497"/>
                </a:cubicBezTo>
                <a:cubicBezTo>
                  <a:pt x="8262" y="12123"/>
                  <a:pt x="8073" y="11857"/>
                  <a:pt x="7758" y="11643"/>
                </a:cubicBezTo>
                <a:cubicBezTo>
                  <a:pt x="7002" y="11110"/>
                  <a:pt x="6309" y="10577"/>
                  <a:pt x="5554" y="10043"/>
                </a:cubicBezTo>
                <a:cubicBezTo>
                  <a:pt x="4231" y="9030"/>
                  <a:pt x="2909" y="8070"/>
                  <a:pt x="1586" y="7057"/>
                </a:cubicBezTo>
                <a:cubicBezTo>
                  <a:pt x="579" y="6310"/>
                  <a:pt x="201" y="5243"/>
                  <a:pt x="12" y="4177"/>
                </a:cubicBezTo>
                <a:cubicBezTo>
                  <a:pt x="-51" y="3963"/>
                  <a:pt x="138" y="3803"/>
                  <a:pt x="390" y="3750"/>
                </a:cubicBezTo>
                <a:cubicBezTo>
                  <a:pt x="768" y="3643"/>
                  <a:pt x="1083" y="3483"/>
                  <a:pt x="1460" y="3377"/>
                </a:cubicBezTo>
                <a:cubicBezTo>
                  <a:pt x="2216" y="3110"/>
                  <a:pt x="2972" y="2843"/>
                  <a:pt x="3664" y="2577"/>
                </a:cubicBezTo>
                <a:cubicBezTo>
                  <a:pt x="4294" y="2363"/>
                  <a:pt x="4798" y="2417"/>
                  <a:pt x="5302" y="2737"/>
                </a:cubicBezTo>
                <a:cubicBezTo>
                  <a:pt x="5491" y="2897"/>
                  <a:pt x="5680" y="3057"/>
                  <a:pt x="5869" y="3217"/>
                </a:cubicBezTo>
                <a:cubicBezTo>
                  <a:pt x="6876" y="4070"/>
                  <a:pt x="7884" y="4923"/>
                  <a:pt x="8954" y="5723"/>
                </a:cubicBezTo>
                <a:cubicBezTo>
                  <a:pt x="9017" y="5777"/>
                  <a:pt x="9080" y="5777"/>
                  <a:pt x="9143" y="5830"/>
                </a:cubicBezTo>
                <a:cubicBezTo>
                  <a:pt x="9962" y="6310"/>
                  <a:pt x="10529" y="6150"/>
                  <a:pt x="10718" y="5297"/>
                </a:cubicBezTo>
                <a:cubicBezTo>
                  <a:pt x="10906" y="4550"/>
                  <a:pt x="11032" y="3803"/>
                  <a:pt x="11347" y="3110"/>
                </a:cubicBezTo>
                <a:cubicBezTo>
                  <a:pt x="11725" y="2097"/>
                  <a:pt x="12418" y="1350"/>
                  <a:pt x="13740" y="1030"/>
                </a:cubicBezTo>
                <a:cubicBezTo>
                  <a:pt x="14811" y="763"/>
                  <a:pt x="15881" y="443"/>
                  <a:pt x="16889" y="123"/>
                </a:cubicBezTo>
                <a:cubicBezTo>
                  <a:pt x="18148" y="-250"/>
                  <a:pt x="19156" y="283"/>
                  <a:pt x="20038" y="923"/>
                </a:cubicBezTo>
                <a:cubicBezTo>
                  <a:pt x="20353" y="1137"/>
                  <a:pt x="20353" y="1457"/>
                  <a:pt x="20227" y="1723"/>
                </a:cubicBezTo>
                <a:cubicBezTo>
                  <a:pt x="20101" y="1990"/>
                  <a:pt x="20038" y="2203"/>
                  <a:pt x="19849" y="2417"/>
                </a:cubicBezTo>
                <a:cubicBezTo>
                  <a:pt x="18967" y="3483"/>
                  <a:pt x="18463" y="4657"/>
                  <a:pt x="18085" y="5883"/>
                </a:cubicBezTo>
                <a:cubicBezTo>
                  <a:pt x="17645" y="7323"/>
                  <a:pt x="17204" y="8817"/>
                  <a:pt x="16448" y="10150"/>
                </a:cubicBezTo>
                <a:cubicBezTo>
                  <a:pt x="16196" y="10630"/>
                  <a:pt x="16322" y="11003"/>
                  <a:pt x="16763" y="11377"/>
                </a:cubicBezTo>
                <a:cubicBezTo>
                  <a:pt x="17771" y="12230"/>
                  <a:pt x="18715" y="13137"/>
                  <a:pt x="19786" y="13937"/>
                </a:cubicBezTo>
                <a:cubicBezTo>
                  <a:pt x="20541" y="14470"/>
                  <a:pt x="20982" y="15163"/>
                  <a:pt x="21297" y="15910"/>
                </a:cubicBezTo>
                <a:cubicBezTo>
                  <a:pt x="21549" y="16550"/>
                  <a:pt x="21360" y="17030"/>
                  <a:pt x="20667" y="17297"/>
                </a:cubicBezTo>
                <a:cubicBezTo>
                  <a:pt x="19849" y="17617"/>
                  <a:pt x="19030" y="17830"/>
                  <a:pt x="18211" y="18097"/>
                </a:cubicBezTo>
                <a:cubicBezTo>
                  <a:pt x="17645" y="18257"/>
                  <a:pt x="17141" y="18257"/>
                  <a:pt x="16637" y="17990"/>
                </a:cubicBezTo>
                <a:cubicBezTo>
                  <a:pt x="16070" y="17723"/>
                  <a:pt x="15504" y="17403"/>
                  <a:pt x="14937" y="17137"/>
                </a:cubicBezTo>
                <a:cubicBezTo>
                  <a:pt x="14685" y="17030"/>
                  <a:pt x="14496" y="17083"/>
                  <a:pt x="14433" y="17350"/>
                </a:cubicBezTo>
                <a:cubicBezTo>
                  <a:pt x="14370" y="17883"/>
                  <a:pt x="14244" y="18363"/>
                  <a:pt x="14181" y="18897"/>
                </a:cubicBezTo>
                <a:cubicBezTo>
                  <a:pt x="14055" y="19643"/>
                  <a:pt x="13992" y="19697"/>
                  <a:pt x="13173" y="19910"/>
                </a:cubicBezTo>
                <a:cubicBezTo>
                  <a:pt x="12670" y="20017"/>
                  <a:pt x="12229" y="20230"/>
                  <a:pt x="11788" y="20337"/>
                </a:cubicBezTo>
                <a:cubicBezTo>
                  <a:pt x="11158" y="20497"/>
                  <a:pt x="10529" y="20657"/>
                  <a:pt x="9899" y="20817"/>
                </a:cubicBezTo>
                <a:cubicBezTo>
                  <a:pt x="8450" y="21350"/>
                  <a:pt x="6813" y="19963"/>
                  <a:pt x="7002" y="18790"/>
                </a:cubicBezTo>
                <a:close/>
                <a:moveTo>
                  <a:pt x="9521" y="17777"/>
                </a:moveTo>
                <a:cubicBezTo>
                  <a:pt x="9521" y="17990"/>
                  <a:pt x="9521" y="18257"/>
                  <a:pt x="9584" y="18470"/>
                </a:cubicBezTo>
                <a:cubicBezTo>
                  <a:pt x="9710" y="18897"/>
                  <a:pt x="9962" y="19110"/>
                  <a:pt x="10466" y="19003"/>
                </a:cubicBezTo>
                <a:cubicBezTo>
                  <a:pt x="10843" y="18897"/>
                  <a:pt x="11221" y="18790"/>
                  <a:pt x="11536" y="18683"/>
                </a:cubicBezTo>
                <a:cubicBezTo>
                  <a:pt x="11851" y="18577"/>
                  <a:pt x="11977" y="18363"/>
                  <a:pt x="12040" y="18043"/>
                </a:cubicBezTo>
                <a:cubicBezTo>
                  <a:pt x="12040" y="17883"/>
                  <a:pt x="11977" y="17723"/>
                  <a:pt x="12040" y="17563"/>
                </a:cubicBezTo>
                <a:cubicBezTo>
                  <a:pt x="12229" y="16817"/>
                  <a:pt x="12292" y="16017"/>
                  <a:pt x="12607" y="15270"/>
                </a:cubicBezTo>
                <a:cubicBezTo>
                  <a:pt x="12922" y="14417"/>
                  <a:pt x="13677" y="14310"/>
                  <a:pt x="14496" y="14790"/>
                </a:cubicBezTo>
                <a:cubicBezTo>
                  <a:pt x="14622" y="14897"/>
                  <a:pt x="14811" y="15003"/>
                  <a:pt x="14937" y="15110"/>
                </a:cubicBezTo>
                <a:cubicBezTo>
                  <a:pt x="15692" y="15537"/>
                  <a:pt x="16448" y="16017"/>
                  <a:pt x="17267" y="16390"/>
                </a:cubicBezTo>
                <a:cubicBezTo>
                  <a:pt x="17519" y="16497"/>
                  <a:pt x="17834" y="16550"/>
                  <a:pt x="18023" y="16283"/>
                </a:cubicBezTo>
                <a:cubicBezTo>
                  <a:pt x="18085" y="16123"/>
                  <a:pt x="18085" y="15910"/>
                  <a:pt x="18023" y="15750"/>
                </a:cubicBezTo>
                <a:cubicBezTo>
                  <a:pt x="17645" y="15003"/>
                  <a:pt x="17078" y="14363"/>
                  <a:pt x="16385" y="13777"/>
                </a:cubicBezTo>
                <a:cubicBezTo>
                  <a:pt x="15630" y="13083"/>
                  <a:pt x="14874" y="12390"/>
                  <a:pt x="14181" y="11643"/>
                </a:cubicBezTo>
                <a:cubicBezTo>
                  <a:pt x="13677" y="11110"/>
                  <a:pt x="13614" y="10523"/>
                  <a:pt x="13866" y="9883"/>
                </a:cubicBezTo>
                <a:cubicBezTo>
                  <a:pt x="14118" y="9243"/>
                  <a:pt x="14370" y="8550"/>
                  <a:pt x="14748" y="7963"/>
                </a:cubicBezTo>
                <a:cubicBezTo>
                  <a:pt x="15755" y="6310"/>
                  <a:pt x="16070" y="4443"/>
                  <a:pt x="17204" y="2790"/>
                </a:cubicBezTo>
                <a:cubicBezTo>
                  <a:pt x="17393" y="2523"/>
                  <a:pt x="17141" y="2363"/>
                  <a:pt x="16763" y="2417"/>
                </a:cubicBezTo>
                <a:cubicBezTo>
                  <a:pt x="16259" y="2523"/>
                  <a:pt x="15818" y="2683"/>
                  <a:pt x="15315" y="2790"/>
                </a:cubicBezTo>
                <a:cubicBezTo>
                  <a:pt x="14244" y="2950"/>
                  <a:pt x="13677" y="3537"/>
                  <a:pt x="13425" y="4443"/>
                </a:cubicBezTo>
                <a:cubicBezTo>
                  <a:pt x="13299" y="4977"/>
                  <a:pt x="13111" y="5457"/>
                  <a:pt x="12985" y="5990"/>
                </a:cubicBezTo>
                <a:cubicBezTo>
                  <a:pt x="12796" y="7003"/>
                  <a:pt x="12292" y="7857"/>
                  <a:pt x="11662" y="8710"/>
                </a:cubicBezTo>
                <a:cubicBezTo>
                  <a:pt x="11221" y="9350"/>
                  <a:pt x="10529" y="9510"/>
                  <a:pt x="9647" y="9297"/>
                </a:cubicBezTo>
                <a:cubicBezTo>
                  <a:pt x="8891" y="9083"/>
                  <a:pt x="8325" y="8657"/>
                  <a:pt x="7821" y="8123"/>
                </a:cubicBezTo>
                <a:cubicBezTo>
                  <a:pt x="7317" y="7590"/>
                  <a:pt x="6876" y="7110"/>
                  <a:pt x="6498" y="6523"/>
                </a:cubicBezTo>
                <a:cubicBezTo>
                  <a:pt x="6057" y="5937"/>
                  <a:pt x="5491" y="5457"/>
                  <a:pt x="4861" y="5030"/>
                </a:cubicBezTo>
                <a:cubicBezTo>
                  <a:pt x="4231" y="4603"/>
                  <a:pt x="3790" y="4550"/>
                  <a:pt x="3035" y="4923"/>
                </a:cubicBezTo>
                <a:cubicBezTo>
                  <a:pt x="2594" y="5137"/>
                  <a:pt x="2468" y="5403"/>
                  <a:pt x="2720" y="5723"/>
                </a:cubicBezTo>
                <a:cubicBezTo>
                  <a:pt x="2846" y="5937"/>
                  <a:pt x="3098" y="6150"/>
                  <a:pt x="3287" y="6310"/>
                </a:cubicBezTo>
                <a:cubicBezTo>
                  <a:pt x="3727" y="6630"/>
                  <a:pt x="4294" y="6950"/>
                  <a:pt x="4735" y="7270"/>
                </a:cubicBezTo>
                <a:cubicBezTo>
                  <a:pt x="5994" y="8123"/>
                  <a:pt x="7191" y="8923"/>
                  <a:pt x="8450" y="9777"/>
                </a:cubicBezTo>
                <a:cubicBezTo>
                  <a:pt x="8954" y="10097"/>
                  <a:pt x="9395" y="10470"/>
                  <a:pt x="9836" y="10790"/>
                </a:cubicBezTo>
                <a:cubicBezTo>
                  <a:pt x="10718" y="11377"/>
                  <a:pt x="11158" y="12390"/>
                  <a:pt x="10843" y="13297"/>
                </a:cubicBezTo>
                <a:cubicBezTo>
                  <a:pt x="10592" y="14043"/>
                  <a:pt x="10277" y="14790"/>
                  <a:pt x="10025" y="15537"/>
                </a:cubicBezTo>
                <a:cubicBezTo>
                  <a:pt x="9836" y="16177"/>
                  <a:pt x="9521" y="16923"/>
                  <a:pt x="9521" y="17777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Shape">
            <a:extLst>
              <a:ext uri="{FF2B5EF4-FFF2-40B4-BE49-F238E27FC236}">
                <a16:creationId xmlns:a16="http://schemas.microsoft.com/office/drawing/2014/main" id="{100AC067-9594-0A4E-B322-B6A3FD550D11}"/>
              </a:ext>
            </a:extLst>
          </p:cNvPr>
          <p:cNvSpPr/>
          <p:nvPr userDrawn="1"/>
        </p:nvSpPr>
        <p:spPr>
          <a:xfrm>
            <a:off x="9328460" y="3914750"/>
            <a:ext cx="478576" cy="467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7" h="21295" extrusionOk="0">
                <a:moveTo>
                  <a:pt x="11332" y="21295"/>
                </a:moveTo>
                <a:cubicBezTo>
                  <a:pt x="10320" y="21295"/>
                  <a:pt x="9420" y="20658"/>
                  <a:pt x="9195" y="19616"/>
                </a:cubicBezTo>
                <a:cubicBezTo>
                  <a:pt x="8914" y="18515"/>
                  <a:pt x="8464" y="17473"/>
                  <a:pt x="8014" y="16431"/>
                </a:cubicBezTo>
                <a:cubicBezTo>
                  <a:pt x="7958" y="16257"/>
                  <a:pt x="7845" y="16025"/>
                  <a:pt x="7789" y="15852"/>
                </a:cubicBezTo>
                <a:cubicBezTo>
                  <a:pt x="7507" y="15388"/>
                  <a:pt x="7282" y="15215"/>
                  <a:pt x="6776" y="15330"/>
                </a:cubicBezTo>
                <a:cubicBezTo>
                  <a:pt x="5820" y="15562"/>
                  <a:pt x="4864" y="15909"/>
                  <a:pt x="3908" y="16199"/>
                </a:cubicBezTo>
                <a:cubicBezTo>
                  <a:pt x="3626" y="16315"/>
                  <a:pt x="3345" y="16431"/>
                  <a:pt x="3008" y="16546"/>
                </a:cubicBezTo>
                <a:cubicBezTo>
                  <a:pt x="2164" y="16720"/>
                  <a:pt x="1376" y="16257"/>
                  <a:pt x="1151" y="15446"/>
                </a:cubicBezTo>
                <a:cubicBezTo>
                  <a:pt x="983" y="14751"/>
                  <a:pt x="814" y="14056"/>
                  <a:pt x="645" y="13361"/>
                </a:cubicBezTo>
                <a:cubicBezTo>
                  <a:pt x="476" y="12840"/>
                  <a:pt x="308" y="12261"/>
                  <a:pt x="139" y="11740"/>
                </a:cubicBezTo>
                <a:cubicBezTo>
                  <a:pt x="-255" y="10524"/>
                  <a:pt x="195" y="9540"/>
                  <a:pt x="1432" y="9192"/>
                </a:cubicBezTo>
                <a:cubicBezTo>
                  <a:pt x="2670" y="8845"/>
                  <a:pt x="3908" y="8497"/>
                  <a:pt x="5145" y="8150"/>
                </a:cubicBezTo>
                <a:cubicBezTo>
                  <a:pt x="5989" y="7918"/>
                  <a:pt x="6101" y="7744"/>
                  <a:pt x="5820" y="6934"/>
                </a:cubicBezTo>
                <a:cubicBezTo>
                  <a:pt x="5426" y="5718"/>
                  <a:pt x="5201" y="4444"/>
                  <a:pt x="4639" y="3285"/>
                </a:cubicBezTo>
                <a:cubicBezTo>
                  <a:pt x="4245" y="2475"/>
                  <a:pt x="4414" y="2011"/>
                  <a:pt x="5201" y="1664"/>
                </a:cubicBezTo>
                <a:cubicBezTo>
                  <a:pt x="6158" y="1259"/>
                  <a:pt x="7226" y="853"/>
                  <a:pt x="8182" y="506"/>
                </a:cubicBezTo>
                <a:cubicBezTo>
                  <a:pt x="8632" y="332"/>
                  <a:pt x="9082" y="216"/>
                  <a:pt x="9589" y="100"/>
                </a:cubicBezTo>
                <a:cubicBezTo>
                  <a:pt x="10826" y="-305"/>
                  <a:pt x="12120" y="564"/>
                  <a:pt x="12232" y="1896"/>
                </a:cubicBezTo>
                <a:cubicBezTo>
                  <a:pt x="12345" y="2764"/>
                  <a:pt x="12570" y="3633"/>
                  <a:pt x="12851" y="4444"/>
                </a:cubicBezTo>
                <a:cubicBezTo>
                  <a:pt x="13076" y="4965"/>
                  <a:pt x="13245" y="5081"/>
                  <a:pt x="13807" y="4965"/>
                </a:cubicBezTo>
                <a:cubicBezTo>
                  <a:pt x="14876" y="4675"/>
                  <a:pt x="15945" y="4386"/>
                  <a:pt x="17014" y="4096"/>
                </a:cubicBezTo>
                <a:cubicBezTo>
                  <a:pt x="17351" y="4038"/>
                  <a:pt x="17689" y="3922"/>
                  <a:pt x="18026" y="3922"/>
                </a:cubicBezTo>
                <a:cubicBezTo>
                  <a:pt x="18870" y="3980"/>
                  <a:pt x="19489" y="4559"/>
                  <a:pt x="19601" y="5486"/>
                </a:cubicBezTo>
                <a:cubicBezTo>
                  <a:pt x="19714" y="6355"/>
                  <a:pt x="19995" y="7049"/>
                  <a:pt x="20389" y="7744"/>
                </a:cubicBezTo>
                <a:cubicBezTo>
                  <a:pt x="20726" y="8323"/>
                  <a:pt x="20895" y="9076"/>
                  <a:pt x="21120" y="9713"/>
                </a:cubicBezTo>
                <a:cubicBezTo>
                  <a:pt x="21345" y="10350"/>
                  <a:pt x="21064" y="10929"/>
                  <a:pt x="20445" y="11219"/>
                </a:cubicBezTo>
                <a:cubicBezTo>
                  <a:pt x="20164" y="11393"/>
                  <a:pt x="19770" y="11451"/>
                  <a:pt x="19432" y="11508"/>
                </a:cubicBezTo>
                <a:cubicBezTo>
                  <a:pt x="18420" y="11682"/>
                  <a:pt x="17408" y="11798"/>
                  <a:pt x="16395" y="12203"/>
                </a:cubicBezTo>
                <a:cubicBezTo>
                  <a:pt x="16001" y="12377"/>
                  <a:pt x="15495" y="12319"/>
                  <a:pt x="15045" y="12435"/>
                </a:cubicBezTo>
                <a:cubicBezTo>
                  <a:pt x="14539" y="12551"/>
                  <a:pt x="14426" y="12667"/>
                  <a:pt x="14482" y="13188"/>
                </a:cubicBezTo>
                <a:cubicBezTo>
                  <a:pt x="14482" y="13883"/>
                  <a:pt x="14595" y="14578"/>
                  <a:pt x="14876" y="15273"/>
                </a:cubicBezTo>
                <a:cubicBezTo>
                  <a:pt x="15045" y="15562"/>
                  <a:pt x="15045" y="15967"/>
                  <a:pt x="15157" y="16315"/>
                </a:cubicBezTo>
                <a:cubicBezTo>
                  <a:pt x="15326" y="16894"/>
                  <a:pt x="15495" y="17473"/>
                  <a:pt x="15889" y="17936"/>
                </a:cubicBezTo>
                <a:cubicBezTo>
                  <a:pt x="16001" y="18110"/>
                  <a:pt x="16170" y="18284"/>
                  <a:pt x="16226" y="18457"/>
                </a:cubicBezTo>
                <a:cubicBezTo>
                  <a:pt x="16507" y="19037"/>
                  <a:pt x="16339" y="19500"/>
                  <a:pt x="15832" y="19789"/>
                </a:cubicBezTo>
                <a:cubicBezTo>
                  <a:pt x="15720" y="19847"/>
                  <a:pt x="15664" y="19905"/>
                  <a:pt x="15551" y="19905"/>
                </a:cubicBezTo>
                <a:cubicBezTo>
                  <a:pt x="14314" y="20311"/>
                  <a:pt x="13076" y="20716"/>
                  <a:pt x="11782" y="21121"/>
                </a:cubicBezTo>
                <a:cubicBezTo>
                  <a:pt x="11670" y="21237"/>
                  <a:pt x="11445" y="21295"/>
                  <a:pt x="11332" y="21295"/>
                </a:cubicBezTo>
                <a:close/>
                <a:moveTo>
                  <a:pt x="9814" y="2533"/>
                </a:moveTo>
                <a:cubicBezTo>
                  <a:pt x="8914" y="2706"/>
                  <a:pt x="7957" y="2880"/>
                  <a:pt x="7057" y="3054"/>
                </a:cubicBezTo>
                <a:cubicBezTo>
                  <a:pt x="6607" y="3170"/>
                  <a:pt x="6551" y="3343"/>
                  <a:pt x="6664" y="3749"/>
                </a:cubicBezTo>
                <a:cubicBezTo>
                  <a:pt x="6832" y="4270"/>
                  <a:pt x="7001" y="4733"/>
                  <a:pt x="7114" y="5254"/>
                </a:cubicBezTo>
                <a:cubicBezTo>
                  <a:pt x="7226" y="5891"/>
                  <a:pt x="7451" y="6470"/>
                  <a:pt x="7789" y="7049"/>
                </a:cubicBezTo>
                <a:cubicBezTo>
                  <a:pt x="8014" y="7397"/>
                  <a:pt x="8126" y="7744"/>
                  <a:pt x="8239" y="8092"/>
                </a:cubicBezTo>
                <a:cubicBezTo>
                  <a:pt x="8464" y="8787"/>
                  <a:pt x="8295" y="9192"/>
                  <a:pt x="7676" y="9482"/>
                </a:cubicBezTo>
                <a:cubicBezTo>
                  <a:pt x="7226" y="9713"/>
                  <a:pt x="6720" y="9829"/>
                  <a:pt x="6214" y="10003"/>
                </a:cubicBezTo>
                <a:cubicBezTo>
                  <a:pt x="5089" y="10408"/>
                  <a:pt x="3964" y="10756"/>
                  <a:pt x="2895" y="11161"/>
                </a:cubicBezTo>
                <a:cubicBezTo>
                  <a:pt x="2332" y="11393"/>
                  <a:pt x="2164" y="11740"/>
                  <a:pt x="2332" y="12377"/>
                </a:cubicBezTo>
                <a:cubicBezTo>
                  <a:pt x="2445" y="12724"/>
                  <a:pt x="2557" y="13072"/>
                  <a:pt x="2670" y="13361"/>
                </a:cubicBezTo>
                <a:cubicBezTo>
                  <a:pt x="2895" y="13941"/>
                  <a:pt x="3176" y="14114"/>
                  <a:pt x="3739" y="13883"/>
                </a:cubicBezTo>
                <a:cubicBezTo>
                  <a:pt x="4807" y="13419"/>
                  <a:pt x="5989" y="13361"/>
                  <a:pt x="6889" y="12551"/>
                </a:cubicBezTo>
                <a:cubicBezTo>
                  <a:pt x="7114" y="12377"/>
                  <a:pt x="7564" y="12261"/>
                  <a:pt x="7845" y="12319"/>
                </a:cubicBezTo>
                <a:cubicBezTo>
                  <a:pt x="8576" y="12435"/>
                  <a:pt x="9082" y="12898"/>
                  <a:pt x="9307" y="13651"/>
                </a:cubicBezTo>
                <a:cubicBezTo>
                  <a:pt x="9420" y="13998"/>
                  <a:pt x="9532" y="14404"/>
                  <a:pt x="9589" y="14809"/>
                </a:cubicBezTo>
                <a:cubicBezTo>
                  <a:pt x="9757" y="15967"/>
                  <a:pt x="10151" y="17010"/>
                  <a:pt x="10657" y="17994"/>
                </a:cubicBezTo>
                <a:cubicBezTo>
                  <a:pt x="11276" y="19268"/>
                  <a:pt x="11557" y="19384"/>
                  <a:pt x="12795" y="18747"/>
                </a:cubicBezTo>
                <a:cubicBezTo>
                  <a:pt x="12851" y="18689"/>
                  <a:pt x="12907" y="18689"/>
                  <a:pt x="12964" y="18631"/>
                </a:cubicBezTo>
                <a:cubicBezTo>
                  <a:pt x="13357" y="18457"/>
                  <a:pt x="13582" y="18110"/>
                  <a:pt x="13526" y="17705"/>
                </a:cubicBezTo>
                <a:cubicBezTo>
                  <a:pt x="13470" y="17126"/>
                  <a:pt x="13414" y="16546"/>
                  <a:pt x="13245" y="16025"/>
                </a:cubicBezTo>
                <a:cubicBezTo>
                  <a:pt x="12964" y="15099"/>
                  <a:pt x="12682" y="14230"/>
                  <a:pt x="12289" y="13304"/>
                </a:cubicBezTo>
                <a:cubicBezTo>
                  <a:pt x="11782" y="12145"/>
                  <a:pt x="12345" y="11045"/>
                  <a:pt x="13414" y="10813"/>
                </a:cubicBezTo>
                <a:cubicBezTo>
                  <a:pt x="14764" y="10524"/>
                  <a:pt x="16057" y="10003"/>
                  <a:pt x="17351" y="9597"/>
                </a:cubicBezTo>
                <a:cubicBezTo>
                  <a:pt x="17689" y="9482"/>
                  <a:pt x="17970" y="9308"/>
                  <a:pt x="18251" y="9134"/>
                </a:cubicBezTo>
                <a:cubicBezTo>
                  <a:pt x="18476" y="9018"/>
                  <a:pt x="18532" y="8787"/>
                  <a:pt x="18476" y="8497"/>
                </a:cubicBezTo>
                <a:cubicBezTo>
                  <a:pt x="18251" y="6818"/>
                  <a:pt x="17295" y="6181"/>
                  <a:pt x="15720" y="6528"/>
                </a:cubicBezTo>
                <a:cubicBezTo>
                  <a:pt x="15551" y="6586"/>
                  <a:pt x="15382" y="6644"/>
                  <a:pt x="15214" y="6702"/>
                </a:cubicBezTo>
                <a:cubicBezTo>
                  <a:pt x="14764" y="6876"/>
                  <a:pt x="14314" y="7049"/>
                  <a:pt x="13864" y="7165"/>
                </a:cubicBezTo>
                <a:cubicBezTo>
                  <a:pt x="13357" y="7339"/>
                  <a:pt x="12739" y="7513"/>
                  <a:pt x="12232" y="7165"/>
                </a:cubicBezTo>
                <a:cubicBezTo>
                  <a:pt x="11445" y="6644"/>
                  <a:pt x="10826" y="6065"/>
                  <a:pt x="10770" y="4965"/>
                </a:cubicBezTo>
                <a:cubicBezTo>
                  <a:pt x="10714" y="4328"/>
                  <a:pt x="10489" y="3633"/>
                  <a:pt x="10320" y="2996"/>
                </a:cubicBezTo>
                <a:cubicBezTo>
                  <a:pt x="10432" y="2648"/>
                  <a:pt x="10151" y="2475"/>
                  <a:pt x="9814" y="253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">
            <a:extLst>
              <a:ext uri="{FF2B5EF4-FFF2-40B4-BE49-F238E27FC236}">
                <a16:creationId xmlns:a16="http://schemas.microsoft.com/office/drawing/2014/main" id="{246AA615-3CE6-E44E-AA7F-267E41727989}"/>
              </a:ext>
            </a:extLst>
          </p:cNvPr>
          <p:cNvSpPr/>
          <p:nvPr userDrawn="1"/>
        </p:nvSpPr>
        <p:spPr>
          <a:xfrm>
            <a:off x="704346" y="2429422"/>
            <a:ext cx="344497" cy="349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389" extrusionOk="0">
                <a:moveTo>
                  <a:pt x="11405" y="21389"/>
                </a:moveTo>
                <a:cubicBezTo>
                  <a:pt x="10298" y="21311"/>
                  <a:pt x="9111" y="20923"/>
                  <a:pt x="8162" y="19835"/>
                </a:cubicBezTo>
                <a:cubicBezTo>
                  <a:pt x="7370" y="18903"/>
                  <a:pt x="6975" y="17893"/>
                  <a:pt x="6500" y="16883"/>
                </a:cubicBezTo>
                <a:cubicBezTo>
                  <a:pt x="6184" y="16261"/>
                  <a:pt x="6104" y="16183"/>
                  <a:pt x="5392" y="16339"/>
                </a:cubicBezTo>
                <a:cubicBezTo>
                  <a:pt x="4918" y="16416"/>
                  <a:pt x="4443" y="16649"/>
                  <a:pt x="3968" y="16727"/>
                </a:cubicBezTo>
                <a:cubicBezTo>
                  <a:pt x="2386" y="17038"/>
                  <a:pt x="1278" y="16339"/>
                  <a:pt x="1041" y="14785"/>
                </a:cubicBezTo>
                <a:cubicBezTo>
                  <a:pt x="882" y="14008"/>
                  <a:pt x="882" y="13153"/>
                  <a:pt x="724" y="12376"/>
                </a:cubicBezTo>
                <a:cubicBezTo>
                  <a:pt x="566" y="11521"/>
                  <a:pt x="408" y="10667"/>
                  <a:pt x="249" y="9890"/>
                </a:cubicBezTo>
                <a:cubicBezTo>
                  <a:pt x="170" y="9579"/>
                  <a:pt x="91" y="9346"/>
                  <a:pt x="12" y="9035"/>
                </a:cubicBezTo>
                <a:cubicBezTo>
                  <a:pt x="-67" y="8258"/>
                  <a:pt x="249" y="7714"/>
                  <a:pt x="1041" y="7559"/>
                </a:cubicBezTo>
                <a:cubicBezTo>
                  <a:pt x="1515" y="7481"/>
                  <a:pt x="1990" y="7481"/>
                  <a:pt x="2465" y="7481"/>
                </a:cubicBezTo>
                <a:cubicBezTo>
                  <a:pt x="2860" y="7481"/>
                  <a:pt x="3256" y="7481"/>
                  <a:pt x="3652" y="7403"/>
                </a:cubicBezTo>
                <a:cubicBezTo>
                  <a:pt x="4126" y="7326"/>
                  <a:pt x="4285" y="7015"/>
                  <a:pt x="4285" y="6549"/>
                </a:cubicBezTo>
                <a:cubicBezTo>
                  <a:pt x="4285" y="6393"/>
                  <a:pt x="4206" y="6160"/>
                  <a:pt x="4206" y="6005"/>
                </a:cubicBezTo>
                <a:cubicBezTo>
                  <a:pt x="3889" y="3363"/>
                  <a:pt x="5234" y="1343"/>
                  <a:pt x="7766" y="333"/>
                </a:cubicBezTo>
                <a:cubicBezTo>
                  <a:pt x="9190" y="-211"/>
                  <a:pt x="10456" y="-56"/>
                  <a:pt x="11643" y="566"/>
                </a:cubicBezTo>
                <a:cubicBezTo>
                  <a:pt x="12909" y="1265"/>
                  <a:pt x="13542" y="2431"/>
                  <a:pt x="13700" y="3829"/>
                </a:cubicBezTo>
                <a:cubicBezTo>
                  <a:pt x="13779" y="4295"/>
                  <a:pt x="13384" y="4917"/>
                  <a:pt x="13858" y="5150"/>
                </a:cubicBezTo>
                <a:cubicBezTo>
                  <a:pt x="14254" y="5383"/>
                  <a:pt x="14887" y="5228"/>
                  <a:pt x="15362" y="5228"/>
                </a:cubicBezTo>
                <a:cubicBezTo>
                  <a:pt x="15441" y="5228"/>
                  <a:pt x="15441" y="5228"/>
                  <a:pt x="15520" y="5228"/>
                </a:cubicBezTo>
                <a:cubicBezTo>
                  <a:pt x="16311" y="5150"/>
                  <a:pt x="17023" y="4917"/>
                  <a:pt x="17735" y="5383"/>
                </a:cubicBezTo>
                <a:cubicBezTo>
                  <a:pt x="18685" y="6005"/>
                  <a:pt x="19476" y="6782"/>
                  <a:pt x="19871" y="7870"/>
                </a:cubicBezTo>
                <a:cubicBezTo>
                  <a:pt x="20188" y="8724"/>
                  <a:pt x="20663" y="9579"/>
                  <a:pt x="20979" y="10511"/>
                </a:cubicBezTo>
                <a:cubicBezTo>
                  <a:pt x="21137" y="10978"/>
                  <a:pt x="21375" y="11521"/>
                  <a:pt x="21454" y="11988"/>
                </a:cubicBezTo>
                <a:cubicBezTo>
                  <a:pt x="21533" y="13075"/>
                  <a:pt x="21058" y="13775"/>
                  <a:pt x="20030" y="14008"/>
                </a:cubicBezTo>
                <a:cubicBezTo>
                  <a:pt x="19476" y="14163"/>
                  <a:pt x="18843" y="14085"/>
                  <a:pt x="18289" y="14163"/>
                </a:cubicBezTo>
                <a:cubicBezTo>
                  <a:pt x="17340" y="14241"/>
                  <a:pt x="16469" y="14319"/>
                  <a:pt x="15520" y="14474"/>
                </a:cubicBezTo>
                <a:cubicBezTo>
                  <a:pt x="14887" y="14552"/>
                  <a:pt x="14808" y="14862"/>
                  <a:pt x="15045" y="15562"/>
                </a:cubicBezTo>
                <a:cubicBezTo>
                  <a:pt x="15282" y="16183"/>
                  <a:pt x="15599" y="16805"/>
                  <a:pt x="15757" y="17426"/>
                </a:cubicBezTo>
                <a:cubicBezTo>
                  <a:pt x="15836" y="17815"/>
                  <a:pt x="15836" y="18281"/>
                  <a:pt x="15678" y="18670"/>
                </a:cubicBezTo>
                <a:cubicBezTo>
                  <a:pt x="15203" y="20068"/>
                  <a:pt x="13304" y="21389"/>
                  <a:pt x="11405" y="21389"/>
                </a:cubicBezTo>
                <a:close/>
                <a:moveTo>
                  <a:pt x="15520" y="7947"/>
                </a:moveTo>
                <a:cubicBezTo>
                  <a:pt x="15362" y="7947"/>
                  <a:pt x="14966" y="7947"/>
                  <a:pt x="14570" y="8025"/>
                </a:cubicBezTo>
                <a:cubicBezTo>
                  <a:pt x="13304" y="8258"/>
                  <a:pt x="12118" y="8569"/>
                  <a:pt x="10852" y="8724"/>
                </a:cubicBezTo>
                <a:cubicBezTo>
                  <a:pt x="9269" y="8957"/>
                  <a:pt x="7608" y="9113"/>
                  <a:pt x="5946" y="9346"/>
                </a:cubicBezTo>
                <a:cubicBezTo>
                  <a:pt x="5313" y="9424"/>
                  <a:pt x="4601" y="9501"/>
                  <a:pt x="3968" y="9657"/>
                </a:cubicBezTo>
                <a:cubicBezTo>
                  <a:pt x="3335" y="9812"/>
                  <a:pt x="3098" y="10201"/>
                  <a:pt x="3177" y="10822"/>
                </a:cubicBezTo>
                <a:cubicBezTo>
                  <a:pt x="3256" y="11521"/>
                  <a:pt x="3493" y="12221"/>
                  <a:pt x="3731" y="12842"/>
                </a:cubicBezTo>
                <a:cubicBezTo>
                  <a:pt x="3968" y="13386"/>
                  <a:pt x="4285" y="13542"/>
                  <a:pt x="4918" y="13386"/>
                </a:cubicBezTo>
                <a:cubicBezTo>
                  <a:pt x="6025" y="13153"/>
                  <a:pt x="7054" y="12920"/>
                  <a:pt x="8161" y="12687"/>
                </a:cubicBezTo>
                <a:cubicBezTo>
                  <a:pt x="10931" y="12065"/>
                  <a:pt x="13621" y="11288"/>
                  <a:pt x="16390" y="10978"/>
                </a:cubicBezTo>
                <a:cubicBezTo>
                  <a:pt x="16627" y="10978"/>
                  <a:pt x="16865" y="10900"/>
                  <a:pt x="17102" y="10822"/>
                </a:cubicBezTo>
                <a:cubicBezTo>
                  <a:pt x="17735" y="10589"/>
                  <a:pt x="17973" y="10123"/>
                  <a:pt x="17893" y="9501"/>
                </a:cubicBezTo>
                <a:cubicBezTo>
                  <a:pt x="17735" y="8413"/>
                  <a:pt x="17102" y="7947"/>
                  <a:pt x="15520" y="7947"/>
                </a:cubicBezTo>
                <a:close/>
                <a:moveTo>
                  <a:pt x="12355" y="16960"/>
                </a:moveTo>
                <a:cubicBezTo>
                  <a:pt x="12355" y="16106"/>
                  <a:pt x="11801" y="15329"/>
                  <a:pt x="11247" y="15406"/>
                </a:cubicBezTo>
                <a:cubicBezTo>
                  <a:pt x="10693" y="15484"/>
                  <a:pt x="9981" y="16183"/>
                  <a:pt x="9981" y="16805"/>
                </a:cubicBezTo>
                <a:cubicBezTo>
                  <a:pt x="9981" y="17349"/>
                  <a:pt x="10852" y="17893"/>
                  <a:pt x="11643" y="17893"/>
                </a:cubicBezTo>
                <a:cubicBezTo>
                  <a:pt x="12118" y="17815"/>
                  <a:pt x="12355" y="17504"/>
                  <a:pt x="12355" y="16960"/>
                </a:cubicBezTo>
                <a:close/>
                <a:moveTo>
                  <a:pt x="10377" y="4062"/>
                </a:moveTo>
                <a:cubicBezTo>
                  <a:pt x="10298" y="3907"/>
                  <a:pt x="10298" y="3752"/>
                  <a:pt x="10140" y="3674"/>
                </a:cubicBezTo>
                <a:cubicBezTo>
                  <a:pt x="9348" y="3130"/>
                  <a:pt x="7766" y="3441"/>
                  <a:pt x="7370" y="4296"/>
                </a:cubicBezTo>
                <a:cubicBezTo>
                  <a:pt x="7212" y="4606"/>
                  <a:pt x="7291" y="4995"/>
                  <a:pt x="7212" y="5383"/>
                </a:cubicBezTo>
                <a:cubicBezTo>
                  <a:pt x="7529" y="5306"/>
                  <a:pt x="7845" y="5228"/>
                  <a:pt x="8162" y="5150"/>
                </a:cubicBezTo>
                <a:cubicBezTo>
                  <a:pt x="8478" y="5072"/>
                  <a:pt x="8874" y="5072"/>
                  <a:pt x="9111" y="4917"/>
                </a:cubicBezTo>
                <a:cubicBezTo>
                  <a:pt x="9428" y="4762"/>
                  <a:pt x="9823" y="4606"/>
                  <a:pt x="10140" y="4373"/>
                </a:cubicBezTo>
                <a:cubicBezTo>
                  <a:pt x="10298" y="4373"/>
                  <a:pt x="10298" y="4140"/>
                  <a:pt x="10377" y="406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5322C37B-29A6-C246-9404-0980BE77FD78}"/>
              </a:ext>
            </a:extLst>
          </p:cNvPr>
          <p:cNvSpPr/>
          <p:nvPr userDrawn="1"/>
        </p:nvSpPr>
        <p:spPr>
          <a:xfrm>
            <a:off x="11857164" y="777734"/>
            <a:ext cx="334836" cy="212337"/>
          </a:xfrm>
          <a:custGeom>
            <a:avLst/>
            <a:gdLst>
              <a:gd name="connsiteX0" fmla="*/ 304798 w 334836"/>
              <a:gd name="connsiteY0" fmla="*/ 49528 h 212337"/>
              <a:gd name="connsiteX1" fmla="*/ 185414 w 334836"/>
              <a:gd name="connsiteY1" fmla="*/ 68583 h 212337"/>
              <a:gd name="connsiteX2" fmla="*/ 77474 w 334836"/>
              <a:gd name="connsiteY2" fmla="*/ 87628 h 212337"/>
              <a:gd name="connsiteX3" fmla="*/ 62232 w 334836"/>
              <a:gd name="connsiteY3" fmla="*/ 92715 h 212337"/>
              <a:gd name="connsiteX4" fmla="*/ 55886 w 334836"/>
              <a:gd name="connsiteY4" fmla="*/ 102869 h 212337"/>
              <a:gd name="connsiteX5" fmla="*/ 63498 w 334836"/>
              <a:gd name="connsiteY5" fmla="*/ 132079 h 212337"/>
              <a:gd name="connsiteX6" fmla="*/ 72394 w 334836"/>
              <a:gd name="connsiteY6" fmla="*/ 143517 h 212337"/>
              <a:gd name="connsiteX7" fmla="*/ 87635 w 334836"/>
              <a:gd name="connsiteY7" fmla="*/ 138430 h 212337"/>
              <a:gd name="connsiteX8" fmla="*/ 132077 w 334836"/>
              <a:gd name="connsiteY8" fmla="*/ 123188 h 212337"/>
              <a:gd name="connsiteX9" fmla="*/ 285742 w 334836"/>
              <a:gd name="connsiteY9" fmla="*/ 81286 h 212337"/>
              <a:gd name="connsiteX10" fmla="*/ 316225 w 334836"/>
              <a:gd name="connsiteY10" fmla="*/ 69847 h 212337"/>
              <a:gd name="connsiteX11" fmla="*/ 320040 w 334836"/>
              <a:gd name="connsiteY11" fmla="*/ 59693 h 212337"/>
              <a:gd name="connsiteX12" fmla="*/ 311144 w 334836"/>
              <a:gd name="connsiteY12" fmla="*/ 49528 h 212337"/>
              <a:gd name="connsiteX13" fmla="*/ 304798 w 334836"/>
              <a:gd name="connsiteY13" fmla="*/ 49528 h 212337"/>
              <a:gd name="connsiteX14" fmla="*/ 332732 w 334836"/>
              <a:gd name="connsiteY14" fmla="*/ 0 h 212337"/>
              <a:gd name="connsiteX15" fmla="*/ 334836 w 334836"/>
              <a:gd name="connsiteY15" fmla="*/ 651 h 212337"/>
              <a:gd name="connsiteX16" fmla="*/ 334836 w 334836"/>
              <a:gd name="connsiteY16" fmla="*/ 127431 h 212337"/>
              <a:gd name="connsiteX17" fmla="*/ 326386 w 334836"/>
              <a:gd name="connsiteY17" fmla="*/ 128276 h 212337"/>
              <a:gd name="connsiteX18" fmla="*/ 260339 w 334836"/>
              <a:gd name="connsiteY18" fmla="*/ 143517 h 212337"/>
              <a:gd name="connsiteX19" fmla="*/ 133343 w 334836"/>
              <a:gd name="connsiteY19" fmla="*/ 176529 h 212337"/>
              <a:gd name="connsiteX20" fmla="*/ 74925 w 334836"/>
              <a:gd name="connsiteY20" fmla="*/ 204474 h 212337"/>
              <a:gd name="connsiteX21" fmla="*/ 50806 w 334836"/>
              <a:gd name="connsiteY21" fmla="*/ 212090 h 212337"/>
              <a:gd name="connsiteX22" fmla="*/ 21588 w 334836"/>
              <a:gd name="connsiteY22" fmla="*/ 182881 h 212337"/>
              <a:gd name="connsiteX23" fmla="*/ 19056 w 334836"/>
              <a:gd name="connsiteY23" fmla="*/ 154946 h 212337"/>
              <a:gd name="connsiteX24" fmla="*/ 6346 w 334836"/>
              <a:gd name="connsiteY24" fmla="*/ 110495 h 212337"/>
              <a:gd name="connsiteX25" fmla="*/ 0 w 334836"/>
              <a:gd name="connsiteY25" fmla="*/ 83825 h 212337"/>
              <a:gd name="connsiteX26" fmla="*/ 16507 w 334836"/>
              <a:gd name="connsiteY26" fmla="*/ 63506 h 212337"/>
              <a:gd name="connsiteX27" fmla="*/ 22854 w 334836"/>
              <a:gd name="connsiteY27" fmla="*/ 62231 h 212337"/>
              <a:gd name="connsiteX28" fmla="*/ 166375 w 334836"/>
              <a:gd name="connsiteY28" fmla="*/ 29209 h 212337"/>
              <a:gd name="connsiteX29" fmla="*/ 257807 w 334836"/>
              <a:gd name="connsiteY29" fmla="*/ 8890 h 212337"/>
              <a:gd name="connsiteX30" fmla="*/ 332732 w 334836"/>
              <a:gd name="connsiteY30" fmla="*/ 0 h 21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34836" h="212337">
                <a:moveTo>
                  <a:pt x="304798" y="49528"/>
                </a:moveTo>
                <a:cubicBezTo>
                  <a:pt x="265419" y="55880"/>
                  <a:pt x="224793" y="62231"/>
                  <a:pt x="185414" y="68583"/>
                </a:cubicBezTo>
                <a:cubicBezTo>
                  <a:pt x="149850" y="74934"/>
                  <a:pt x="113020" y="81286"/>
                  <a:pt x="77474" y="87628"/>
                </a:cubicBezTo>
                <a:cubicBezTo>
                  <a:pt x="72394" y="88902"/>
                  <a:pt x="66030" y="90176"/>
                  <a:pt x="62232" y="92715"/>
                </a:cubicBezTo>
                <a:cubicBezTo>
                  <a:pt x="58418" y="95253"/>
                  <a:pt x="54603" y="100331"/>
                  <a:pt x="55886" y="102869"/>
                </a:cubicBezTo>
                <a:cubicBezTo>
                  <a:pt x="57152" y="113034"/>
                  <a:pt x="59683" y="123188"/>
                  <a:pt x="63498" y="132079"/>
                </a:cubicBezTo>
                <a:cubicBezTo>
                  <a:pt x="62232" y="138430"/>
                  <a:pt x="68579" y="140969"/>
                  <a:pt x="72394" y="143517"/>
                </a:cubicBezTo>
                <a:cubicBezTo>
                  <a:pt x="78740" y="140969"/>
                  <a:pt x="82555" y="139704"/>
                  <a:pt x="87635" y="138430"/>
                </a:cubicBezTo>
                <a:cubicBezTo>
                  <a:pt x="102877" y="133353"/>
                  <a:pt x="116835" y="127001"/>
                  <a:pt x="132077" y="123188"/>
                </a:cubicBezTo>
                <a:cubicBezTo>
                  <a:pt x="182882" y="109221"/>
                  <a:pt x="233670" y="95253"/>
                  <a:pt x="285742" y="81286"/>
                </a:cubicBezTo>
                <a:cubicBezTo>
                  <a:pt x="295903" y="78738"/>
                  <a:pt x="306064" y="74934"/>
                  <a:pt x="316225" y="69847"/>
                </a:cubicBezTo>
                <a:cubicBezTo>
                  <a:pt x="318756" y="68583"/>
                  <a:pt x="321306" y="62231"/>
                  <a:pt x="320040" y="59693"/>
                </a:cubicBezTo>
                <a:cubicBezTo>
                  <a:pt x="318756" y="55880"/>
                  <a:pt x="314959" y="53341"/>
                  <a:pt x="311144" y="49528"/>
                </a:cubicBezTo>
                <a:cubicBezTo>
                  <a:pt x="309879" y="48264"/>
                  <a:pt x="306064" y="49528"/>
                  <a:pt x="304798" y="49528"/>
                </a:cubicBezTo>
                <a:close/>
                <a:moveTo>
                  <a:pt x="332732" y="0"/>
                </a:moveTo>
                <a:lnTo>
                  <a:pt x="334836" y="651"/>
                </a:lnTo>
                <a:lnTo>
                  <a:pt x="334836" y="127431"/>
                </a:lnTo>
                <a:lnTo>
                  <a:pt x="326386" y="128276"/>
                </a:lnTo>
                <a:cubicBezTo>
                  <a:pt x="304798" y="133353"/>
                  <a:pt x="281927" y="137166"/>
                  <a:pt x="260339" y="143517"/>
                </a:cubicBezTo>
                <a:cubicBezTo>
                  <a:pt x="218429" y="153672"/>
                  <a:pt x="176519" y="165101"/>
                  <a:pt x="133343" y="176529"/>
                </a:cubicBezTo>
                <a:cubicBezTo>
                  <a:pt x="111755" y="182881"/>
                  <a:pt x="91432" y="190507"/>
                  <a:pt x="74925" y="204474"/>
                </a:cubicBezTo>
                <a:cubicBezTo>
                  <a:pt x="68579" y="209551"/>
                  <a:pt x="59683" y="213364"/>
                  <a:pt x="50806" y="212090"/>
                </a:cubicBezTo>
                <a:cubicBezTo>
                  <a:pt x="35564" y="210826"/>
                  <a:pt x="24137" y="199397"/>
                  <a:pt x="21588" y="182881"/>
                </a:cubicBezTo>
                <a:cubicBezTo>
                  <a:pt x="20322" y="173991"/>
                  <a:pt x="19056" y="163836"/>
                  <a:pt x="19056" y="154946"/>
                </a:cubicBezTo>
                <a:cubicBezTo>
                  <a:pt x="17773" y="139704"/>
                  <a:pt x="15242" y="124463"/>
                  <a:pt x="6346" y="110495"/>
                </a:cubicBezTo>
                <a:cubicBezTo>
                  <a:pt x="1266" y="102869"/>
                  <a:pt x="0" y="92715"/>
                  <a:pt x="0" y="83825"/>
                </a:cubicBezTo>
                <a:cubicBezTo>
                  <a:pt x="1266" y="73660"/>
                  <a:pt x="6346" y="66044"/>
                  <a:pt x="16507" y="63506"/>
                </a:cubicBezTo>
                <a:cubicBezTo>
                  <a:pt x="19056" y="63506"/>
                  <a:pt x="21588" y="62231"/>
                  <a:pt x="22854" y="62231"/>
                </a:cubicBezTo>
                <a:cubicBezTo>
                  <a:pt x="71110" y="50803"/>
                  <a:pt x="118101" y="40638"/>
                  <a:pt x="166375" y="29209"/>
                </a:cubicBezTo>
                <a:cubicBezTo>
                  <a:pt x="196841" y="22858"/>
                  <a:pt x="227324" y="15242"/>
                  <a:pt x="257807" y="8890"/>
                </a:cubicBezTo>
                <a:cubicBezTo>
                  <a:pt x="283210" y="3813"/>
                  <a:pt x="307330" y="2539"/>
                  <a:pt x="332732" y="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F31620C-B2E6-684E-A73B-B2AF0D92D2B8}"/>
              </a:ext>
            </a:extLst>
          </p:cNvPr>
          <p:cNvGrpSpPr/>
          <p:nvPr userDrawn="1"/>
        </p:nvGrpSpPr>
        <p:grpSpPr>
          <a:xfrm>
            <a:off x="1352936" y="742211"/>
            <a:ext cx="756072" cy="555980"/>
            <a:chOff x="7810500" y="8610599"/>
            <a:chExt cx="756072" cy="555980"/>
          </a:xfrm>
        </p:grpSpPr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A7603D7C-241D-1648-AE67-135778BC027B}"/>
                </a:ext>
              </a:extLst>
            </p:cNvPr>
            <p:cNvSpPr/>
            <p:nvPr/>
          </p:nvSpPr>
          <p:spPr>
            <a:xfrm>
              <a:off x="7810500" y="8610599"/>
              <a:ext cx="756072" cy="55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42" extrusionOk="0">
                  <a:moveTo>
                    <a:pt x="21460" y="14188"/>
                  </a:moveTo>
                  <a:cubicBezTo>
                    <a:pt x="21424" y="14335"/>
                    <a:pt x="21352" y="14776"/>
                    <a:pt x="21208" y="15070"/>
                  </a:cubicBezTo>
                  <a:cubicBezTo>
                    <a:pt x="20739" y="16049"/>
                    <a:pt x="20378" y="17078"/>
                    <a:pt x="20090" y="18155"/>
                  </a:cubicBezTo>
                  <a:cubicBezTo>
                    <a:pt x="20090" y="18204"/>
                    <a:pt x="20054" y="18253"/>
                    <a:pt x="20054" y="18302"/>
                  </a:cubicBezTo>
                  <a:cubicBezTo>
                    <a:pt x="19873" y="18792"/>
                    <a:pt x="19549" y="19037"/>
                    <a:pt x="19260" y="18890"/>
                  </a:cubicBezTo>
                  <a:cubicBezTo>
                    <a:pt x="18900" y="18694"/>
                    <a:pt x="18647" y="18057"/>
                    <a:pt x="18792" y="17568"/>
                  </a:cubicBezTo>
                  <a:cubicBezTo>
                    <a:pt x="18936" y="17078"/>
                    <a:pt x="19116" y="16588"/>
                    <a:pt x="19260" y="16098"/>
                  </a:cubicBezTo>
                  <a:cubicBezTo>
                    <a:pt x="19368" y="15755"/>
                    <a:pt x="19260" y="15511"/>
                    <a:pt x="18972" y="15608"/>
                  </a:cubicBezTo>
                  <a:cubicBezTo>
                    <a:pt x="18287" y="15853"/>
                    <a:pt x="17565" y="16147"/>
                    <a:pt x="16880" y="16490"/>
                  </a:cubicBezTo>
                  <a:cubicBezTo>
                    <a:pt x="16231" y="16784"/>
                    <a:pt x="15618" y="17176"/>
                    <a:pt x="14969" y="17470"/>
                  </a:cubicBezTo>
                  <a:cubicBezTo>
                    <a:pt x="13166" y="18253"/>
                    <a:pt x="11363" y="19086"/>
                    <a:pt x="9632" y="20213"/>
                  </a:cubicBezTo>
                  <a:cubicBezTo>
                    <a:pt x="8947" y="20653"/>
                    <a:pt x="8190" y="20751"/>
                    <a:pt x="7469" y="21045"/>
                  </a:cubicBezTo>
                  <a:cubicBezTo>
                    <a:pt x="7072" y="21192"/>
                    <a:pt x="6675" y="21241"/>
                    <a:pt x="6279" y="21339"/>
                  </a:cubicBezTo>
                  <a:cubicBezTo>
                    <a:pt x="6098" y="21388"/>
                    <a:pt x="5918" y="21437"/>
                    <a:pt x="5738" y="21437"/>
                  </a:cubicBezTo>
                  <a:cubicBezTo>
                    <a:pt x="5305" y="21486"/>
                    <a:pt x="5017" y="21192"/>
                    <a:pt x="4836" y="20702"/>
                  </a:cubicBezTo>
                  <a:cubicBezTo>
                    <a:pt x="4728" y="20359"/>
                    <a:pt x="4656" y="20017"/>
                    <a:pt x="4620" y="19674"/>
                  </a:cubicBezTo>
                  <a:cubicBezTo>
                    <a:pt x="4367" y="18155"/>
                    <a:pt x="4115" y="16637"/>
                    <a:pt x="3863" y="15119"/>
                  </a:cubicBezTo>
                  <a:cubicBezTo>
                    <a:pt x="3646" y="13649"/>
                    <a:pt x="3466" y="12180"/>
                    <a:pt x="3250" y="10711"/>
                  </a:cubicBezTo>
                  <a:cubicBezTo>
                    <a:pt x="3069" y="9584"/>
                    <a:pt x="2853" y="8408"/>
                    <a:pt x="2637" y="7282"/>
                  </a:cubicBezTo>
                  <a:cubicBezTo>
                    <a:pt x="2492" y="6449"/>
                    <a:pt x="2348" y="5568"/>
                    <a:pt x="2168" y="4735"/>
                  </a:cubicBezTo>
                  <a:cubicBezTo>
                    <a:pt x="2132" y="4490"/>
                    <a:pt x="2060" y="4294"/>
                    <a:pt x="1987" y="4049"/>
                  </a:cubicBezTo>
                  <a:cubicBezTo>
                    <a:pt x="1879" y="3804"/>
                    <a:pt x="1699" y="3755"/>
                    <a:pt x="1555" y="4049"/>
                  </a:cubicBezTo>
                  <a:cubicBezTo>
                    <a:pt x="1447" y="4245"/>
                    <a:pt x="1374" y="4490"/>
                    <a:pt x="1266" y="4686"/>
                  </a:cubicBezTo>
                  <a:cubicBezTo>
                    <a:pt x="1014" y="5176"/>
                    <a:pt x="761" y="5274"/>
                    <a:pt x="473" y="5127"/>
                  </a:cubicBezTo>
                  <a:cubicBezTo>
                    <a:pt x="40" y="4833"/>
                    <a:pt x="-104" y="4343"/>
                    <a:pt x="76" y="3804"/>
                  </a:cubicBezTo>
                  <a:cubicBezTo>
                    <a:pt x="184" y="3462"/>
                    <a:pt x="365" y="3119"/>
                    <a:pt x="473" y="2776"/>
                  </a:cubicBezTo>
                  <a:cubicBezTo>
                    <a:pt x="653" y="2188"/>
                    <a:pt x="834" y="1600"/>
                    <a:pt x="1014" y="1062"/>
                  </a:cubicBezTo>
                  <a:cubicBezTo>
                    <a:pt x="1050" y="915"/>
                    <a:pt x="1086" y="768"/>
                    <a:pt x="1122" y="621"/>
                  </a:cubicBezTo>
                  <a:cubicBezTo>
                    <a:pt x="1302" y="33"/>
                    <a:pt x="1519" y="-114"/>
                    <a:pt x="1951" y="82"/>
                  </a:cubicBezTo>
                  <a:cubicBezTo>
                    <a:pt x="2240" y="229"/>
                    <a:pt x="2564" y="376"/>
                    <a:pt x="2781" y="670"/>
                  </a:cubicBezTo>
                  <a:cubicBezTo>
                    <a:pt x="3358" y="1404"/>
                    <a:pt x="4043" y="1894"/>
                    <a:pt x="4692" y="2482"/>
                  </a:cubicBezTo>
                  <a:cubicBezTo>
                    <a:pt x="4872" y="2629"/>
                    <a:pt x="5053" y="2825"/>
                    <a:pt x="5233" y="3021"/>
                  </a:cubicBezTo>
                  <a:cubicBezTo>
                    <a:pt x="5449" y="3315"/>
                    <a:pt x="5449" y="3755"/>
                    <a:pt x="5269" y="4098"/>
                  </a:cubicBezTo>
                  <a:cubicBezTo>
                    <a:pt x="5125" y="4392"/>
                    <a:pt x="4836" y="4490"/>
                    <a:pt x="4548" y="4294"/>
                  </a:cubicBezTo>
                  <a:cubicBezTo>
                    <a:pt x="4295" y="4098"/>
                    <a:pt x="4043" y="3804"/>
                    <a:pt x="3827" y="3511"/>
                  </a:cubicBezTo>
                  <a:cubicBezTo>
                    <a:pt x="3610" y="3217"/>
                    <a:pt x="3358" y="2923"/>
                    <a:pt x="3069" y="2825"/>
                  </a:cubicBezTo>
                  <a:cubicBezTo>
                    <a:pt x="2889" y="2776"/>
                    <a:pt x="2745" y="2923"/>
                    <a:pt x="2817" y="3168"/>
                  </a:cubicBezTo>
                  <a:cubicBezTo>
                    <a:pt x="2853" y="3413"/>
                    <a:pt x="2961" y="3657"/>
                    <a:pt x="2997" y="3951"/>
                  </a:cubicBezTo>
                  <a:cubicBezTo>
                    <a:pt x="3141" y="4588"/>
                    <a:pt x="3322" y="5225"/>
                    <a:pt x="3430" y="5813"/>
                  </a:cubicBezTo>
                  <a:cubicBezTo>
                    <a:pt x="3682" y="7037"/>
                    <a:pt x="3935" y="8311"/>
                    <a:pt x="4151" y="9535"/>
                  </a:cubicBezTo>
                  <a:cubicBezTo>
                    <a:pt x="4187" y="9780"/>
                    <a:pt x="4259" y="10074"/>
                    <a:pt x="4295" y="10319"/>
                  </a:cubicBezTo>
                  <a:cubicBezTo>
                    <a:pt x="4404" y="11102"/>
                    <a:pt x="4512" y="11249"/>
                    <a:pt x="5125" y="11298"/>
                  </a:cubicBezTo>
                  <a:cubicBezTo>
                    <a:pt x="5413" y="11298"/>
                    <a:pt x="5702" y="11298"/>
                    <a:pt x="5990" y="11298"/>
                  </a:cubicBezTo>
                  <a:cubicBezTo>
                    <a:pt x="6820" y="11298"/>
                    <a:pt x="7613" y="11543"/>
                    <a:pt x="8406" y="11837"/>
                  </a:cubicBezTo>
                  <a:cubicBezTo>
                    <a:pt x="9127" y="12131"/>
                    <a:pt x="9813" y="12523"/>
                    <a:pt x="10462" y="13062"/>
                  </a:cubicBezTo>
                  <a:cubicBezTo>
                    <a:pt x="10930" y="13453"/>
                    <a:pt x="11363" y="13943"/>
                    <a:pt x="11688" y="14531"/>
                  </a:cubicBezTo>
                  <a:cubicBezTo>
                    <a:pt x="12048" y="15119"/>
                    <a:pt x="12409" y="15657"/>
                    <a:pt x="12806" y="16196"/>
                  </a:cubicBezTo>
                  <a:cubicBezTo>
                    <a:pt x="12914" y="16343"/>
                    <a:pt x="13058" y="16392"/>
                    <a:pt x="13202" y="16392"/>
                  </a:cubicBezTo>
                  <a:cubicBezTo>
                    <a:pt x="13346" y="16392"/>
                    <a:pt x="13455" y="16343"/>
                    <a:pt x="13599" y="16294"/>
                  </a:cubicBezTo>
                  <a:cubicBezTo>
                    <a:pt x="14428" y="15902"/>
                    <a:pt x="15258" y="15511"/>
                    <a:pt x="16087" y="15119"/>
                  </a:cubicBezTo>
                  <a:cubicBezTo>
                    <a:pt x="16592" y="14874"/>
                    <a:pt x="17061" y="14580"/>
                    <a:pt x="17565" y="14335"/>
                  </a:cubicBezTo>
                  <a:cubicBezTo>
                    <a:pt x="17818" y="14188"/>
                    <a:pt x="18106" y="14041"/>
                    <a:pt x="18359" y="13894"/>
                  </a:cubicBezTo>
                  <a:cubicBezTo>
                    <a:pt x="18395" y="13845"/>
                    <a:pt x="18431" y="13747"/>
                    <a:pt x="18431" y="13649"/>
                  </a:cubicBezTo>
                  <a:cubicBezTo>
                    <a:pt x="18431" y="13600"/>
                    <a:pt x="18395" y="13551"/>
                    <a:pt x="18359" y="13502"/>
                  </a:cubicBezTo>
                  <a:cubicBezTo>
                    <a:pt x="18251" y="13453"/>
                    <a:pt x="18106" y="13404"/>
                    <a:pt x="17962" y="13355"/>
                  </a:cubicBezTo>
                  <a:cubicBezTo>
                    <a:pt x="17638" y="13257"/>
                    <a:pt x="17313" y="13159"/>
                    <a:pt x="16989" y="13013"/>
                  </a:cubicBezTo>
                  <a:cubicBezTo>
                    <a:pt x="16844" y="12964"/>
                    <a:pt x="16664" y="12768"/>
                    <a:pt x="16556" y="12621"/>
                  </a:cubicBezTo>
                  <a:cubicBezTo>
                    <a:pt x="16448" y="12425"/>
                    <a:pt x="16412" y="12180"/>
                    <a:pt x="16484" y="11935"/>
                  </a:cubicBezTo>
                  <a:cubicBezTo>
                    <a:pt x="16556" y="11690"/>
                    <a:pt x="16736" y="11592"/>
                    <a:pt x="16916" y="11641"/>
                  </a:cubicBezTo>
                  <a:cubicBezTo>
                    <a:pt x="17025" y="11641"/>
                    <a:pt x="17133" y="11690"/>
                    <a:pt x="17241" y="11739"/>
                  </a:cubicBezTo>
                  <a:cubicBezTo>
                    <a:pt x="18323" y="12180"/>
                    <a:pt x="19405" y="12572"/>
                    <a:pt x="20486" y="13013"/>
                  </a:cubicBezTo>
                  <a:cubicBezTo>
                    <a:pt x="20667" y="13110"/>
                    <a:pt x="20847" y="13208"/>
                    <a:pt x="21027" y="13355"/>
                  </a:cubicBezTo>
                  <a:cubicBezTo>
                    <a:pt x="21424" y="13453"/>
                    <a:pt x="21496" y="13698"/>
                    <a:pt x="21460" y="14188"/>
                  </a:cubicBezTo>
                  <a:close/>
                  <a:moveTo>
                    <a:pt x="6531" y="12964"/>
                  </a:moveTo>
                  <a:cubicBezTo>
                    <a:pt x="6279" y="12964"/>
                    <a:pt x="6098" y="12964"/>
                    <a:pt x="5918" y="12964"/>
                  </a:cubicBezTo>
                  <a:cubicBezTo>
                    <a:pt x="4944" y="13013"/>
                    <a:pt x="4836" y="13208"/>
                    <a:pt x="5053" y="14482"/>
                  </a:cubicBezTo>
                  <a:cubicBezTo>
                    <a:pt x="5233" y="15608"/>
                    <a:pt x="5413" y="16686"/>
                    <a:pt x="5629" y="17813"/>
                  </a:cubicBezTo>
                  <a:cubicBezTo>
                    <a:pt x="5702" y="18204"/>
                    <a:pt x="5774" y="18547"/>
                    <a:pt x="5882" y="18939"/>
                  </a:cubicBezTo>
                  <a:cubicBezTo>
                    <a:pt x="6026" y="19478"/>
                    <a:pt x="6206" y="19625"/>
                    <a:pt x="6639" y="19625"/>
                  </a:cubicBezTo>
                  <a:cubicBezTo>
                    <a:pt x="6783" y="19625"/>
                    <a:pt x="6964" y="19576"/>
                    <a:pt x="7108" y="19527"/>
                  </a:cubicBezTo>
                  <a:cubicBezTo>
                    <a:pt x="7937" y="18988"/>
                    <a:pt x="8911" y="18988"/>
                    <a:pt x="9704" y="18204"/>
                  </a:cubicBezTo>
                  <a:cubicBezTo>
                    <a:pt x="9812" y="18106"/>
                    <a:pt x="9957" y="18106"/>
                    <a:pt x="10065" y="18057"/>
                  </a:cubicBezTo>
                  <a:cubicBezTo>
                    <a:pt x="10353" y="17911"/>
                    <a:pt x="10642" y="17813"/>
                    <a:pt x="10930" y="17617"/>
                  </a:cubicBezTo>
                  <a:cubicBezTo>
                    <a:pt x="11219" y="17421"/>
                    <a:pt x="11255" y="17225"/>
                    <a:pt x="11111" y="16833"/>
                  </a:cubicBezTo>
                  <a:cubicBezTo>
                    <a:pt x="11111" y="16784"/>
                    <a:pt x="11075" y="16784"/>
                    <a:pt x="11075" y="16735"/>
                  </a:cubicBezTo>
                  <a:cubicBezTo>
                    <a:pt x="10498" y="15608"/>
                    <a:pt x="9921" y="14580"/>
                    <a:pt x="8983" y="13943"/>
                  </a:cubicBezTo>
                  <a:cubicBezTo>
                    <a:pt x="8154" y="13404"/>
                    <a:pt x="7396" y="12817"/>
                    <a:pt x="6531" y="1296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0ED61A62-6DD0-9949-8414-9F6B1B1FBA70}"/>
                </a:ext>
              </a:extLst>
            </p:cNvPr>
            <p:cNvSpPr/>
            <p:nvPr/>
          </p:nvSpPr>
          <p:spPr>
            <a:xfrm>
              <a:off x="8089899" y="8699499"/>
              <a:ext cx="175086" cy="20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1006" extrusionOk="0">
                  <a:moveTo>
                    <a:pt x="20537" y="18156"/>
                  </a:moveTo>
                  <a:cubicBezTo>
                    <a:pt x="20537" y="18819"/>
                    <a:pt x="20537" y="19216"/>
                    <a:pt x="20388" y="19481"/>
                  </a:cubicBezTo>
                  <a:cubicBezTo>
                    <a:pt x="20090" y="20674"/>
                    <a:pt x="19047" y="21204"/>
                    <a:pt x="17707" y="20939"/>
                  </a:cubicBezTo>
                  <a:cubicBezTo>
                    <a:pt x="15919" y="20409"/>
                    <a:pt x="14727" y="19349"/>
                    <a:pt x="14429" y="17759"/>
                  </a:cubicBezTo>
                  <a:cubicBezTo>
                    <a:pt x="14281" y="16831"/>
                    <a:pt x="14132" y="16036"/>
                    <a:pt x="13983" y="15108"/>
                  </a:cubicBezTo>
                  <a:cubicBezTo>
                    <a:pt x="13536" y="13386"/>
                    <a:pt x="12940" y="12988"/>
                    <a:pt x="11152" y="13518"/>
                  </a:cubicBezTo>
                  <a:cubicBezTo>
                    <a:pt x="7577" y="14711"/>
                    <a:pt x="4747" y="13386"/>
                    <a:pt x="2363" y="11398"/>
                  </a:cubicBezTo>
                  <a:cubicBezTo>
                    <a:pt x="-914" y="8482"/>
                    <a:pt x="-1063" y="4507"/>
                    <a:pt x="3704" y="1724"/>
                  </a:cubicBezTo>
                  <a:cubicBezTo>
                    <a:pt x="4449" y="1327"/>
                    <a:pt x="5194" y="1062"/>
                    <a:pt x="5938" y="664"/>
                  </a:cubicBezTo>
                  <a:cubicBezTo>
                    <a:pt x="8024" y="-396"/>
                    <a:pt x="10109" y="-131"/>
                    <a:pt x="11897" y="1062"/>
                  </a:cubicBezTo>
                  <a:cubicBezTo>
                    <a:pt x="13983" y="2519"/>
                    <a:pt x="15919" y="4109"/>
                    <a:pt x="16664" y="6627"/>
                  </a:cubicBezTo>
                  <a:cubicBezTo>
                    <a:pt x="17558" y="9543"/>
                    <a:pt x="18600" y="12325"/>
                    <a:pt x="19792" y="15108"/>
                  </a:cubicBezTo>
                  <a:cubicBezTo>
                    <a:pt x="20239" y="16301"/>
                    <a:pt x="20388" y="17361"/>
                    <a:pt x="20537" y="18156"/>
                  </a:cubicBezTo>
                  <a:close/>
                  <a:moveTo>
                    <a:pt x="10556" y="6097"/>
                  </a:moveTo>
                  <a:cubicBezTo>
                    <a:pt x="10258" y="5700"/>
                    <a:pt x="9960" y="4905"/>
                    <a:pt x="9365" y="4110"/>
                  </a:cubicBezTo>
                  <a:cubicBezTo>
                    <a:pt x="9067" y="3712"/>
                    <a:pt x="8322" y="3447"/>
                    <a:pt x="7875" y="3845"/>
                  </a:cubicBezTo>
                  <a:cubicBezTo>
                    <a:pt x="6832" y="4772"/>
                    <a:pt x="5938" y="5700"/>
                    <a:pt x="5194" y="6760"/>
                  </a:cubicBezTo>
                  <a:cubicBezTo>
                    <a:pt x="4598" y="7555"/>
                    <a:pt x="5194" y="8483"/>
                    <a:pt x="6087" y="9013"/>
                  </a:cubicBezTo>
                  <a:cubicBezTo>
                    <a:pt x="7130" y="9675"/>
                    <a:pt x="8173" y="9940"/>
                    <a:pt x="8769" y="9410"/>
                  </a:cubicBezTo>
                  <a:cubicBezTo>
                    <a:pt x="9811" y="8615"/>
                    <a:pt x="10556" y="7687"/>
                    <a:pt x="10556" y="60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">
              <a:extLst>
                <a:ext uri="{FF2B5EF4-FFF2-40B4-BE49-F238E27FC236}">
                  <a16:creationId xmlns:a16="http://schemas.microsoft.com/office/drawing/2014/main" id="{F58EA583-C8E7-254C-8568-B968D8A74457}"/>
                </a:ext>
              </a:extLst>
            </p:cNvPr>
            <p:cNvSpPr/>
            <p:nvPr/>
          </p:nvSpPr>
          <p:spPr>
            <a:xfrm>
              <a:off x="8255000" y="8686799"/>
              <a:ext cx="152047" cy="18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41" extrusionOk="0">
                  <a:moveTo>
                    <a:pt x="9055" y="18"/>
                  </a:moveTo>
                  <a:cubicBezTo>
                    <a:pt x="14767" y="18"/>
                    <a:pt x="19230" y="2829"/>
                    <a:pt x="20479" y="7119"/>
                  </a:cubicBezTo>
                  <a:cubicBezTo>
                    <a:pt x="20836" y="8451"/>
                    <a:pt x="21372" y="9930"/>
                    <a:pt x="21372" y="11410"/>
                  </a:cubicBezTo>
                  <a:cubicBezTo>
                    <a:pt x="21194" y="15108"/>
                    <a:pt x="18873" y="17771"/>
                    <a:pt x="15660" y="19843"/>
                  </a:cubicBezTo>
                  <a:cubicBezTo>
                    <a:pt x="14053" y="21026"/>
                    <a:pt x="11911" y="21174"/>
                    <a:pt x="9769" y="21322"/>
                  </a:cubicBezTo>
                  <a:cubicBezTo>
                    <a:pt x="8341" y="21470"/>
                    <a:pt x="6913" y="20730"/>
                    <a:pt x="6020" y="19843"/>
                  </a:cubicBezTo>
                  <a:cubicBezTo>
                    <a:pt x="3699" y="17771"/>
                    <a:pt x="1736" y="15404"/>
                    <a:pt x="1200" y="12593"/>
                  </a:cubicBezTo>
                  <a:cubicBezTo>
                    <a:pt x="1022" y="11114"/>
                    <a:pt x="486" y="9782"/>
                    <a:pt x="129" y="8303"/>
                  </a:cubicBezTo>
                  <a:cubicBezTo>
                    <a:pt x="-228" y="6676"/>
                    <a:pt x="129" y="5196"/>
                    <a:pt x="1557" y="4012"/>
                  </a:cubicBezTo>
                  <a:cubicBezTo>
                    <a:pt x="2093" y="3569"/>
                    <a:pt x="2628" y="3125"/>
                    <a:pt x="2985" y="2533"/>
                  </a:cubicBezTo>
                  <a:cubicBezTo>
                    <a:pt x="4592" y="610"/>
                    <a:pt x="6912" y="-130"/>
                    <a:pt x="9055" y="18"/>
                  </a:cubicBezTo>
                  <a:close/>
                  <a:moveTo>
                    <a:pt x="14945" y="9486"/>
                  </a:moveTo>
                  <a:cubicBezTo>
                    <a:pt x="14767" y="8895"/>
                    <a:pt x="14767" y="7859"/>
                    <a:pt x="14410" y="6823"/>
                  </a:cubicBezTo>
                  <a:cubicBezTo>
                    <a:pt x="13874" y="5048"/>
                    <a:pt x="11911" y="3865"/>
                    <a:pt x="9769" y="4012"/>
                  </a:cubicBezTo>
                  <a:cubicBezTo>
                    <a:pt x="7984" y="4160"/>
                    <a:pt x="6198" y="5492"/>
                    <a:pt x="6198" y="7415"/>
                  </a:cubicBezTo>
                  <a:cubicBezTo>
                    <a:pt x="6198" y="9634"/>
                    <a:pt x="6377" y="11706"/>
                    <a:pt x="7805" y="13629"/>
                  </a:cubicBezTo>
                  <a:cubicBezTo>
                    <a:pt x="8341" y="14221"/>
                    <a:pt x="8876" y="14812"/>
                    <a:pt x="9590" y="15256"/>
                  </a:cubicBezTo>
                  <a:cubicBezTo>
                    <a:pt x="10483" y="15848"/>
                    <a:pt x="11732" y="15700"/>
                    <a:pt x="12268" y="15108"/>
                  </a:cubicBezTo>
                  <a:cubicBezTo>
                    <a:pt x="13696" y="13481"/>
                    <a:pt x="15303" y="11854"/>
                    <a:pt x="14945" y="94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6FE705A5-1803-9A45-9BC8-5F5C3C4CC708}"/>
                </a:ext>
              </a:extLst>
            </p:cNvPr>
            <p:cNvSpPr/>
            <p:nvPr/>
          </p:nvSpPr>
          <p:spPr>
            <a:xfrm>
              <a:off x="8369300" y="8610600"/>
              <a:ext cx="95300" cy="9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47" h="20074" extrusionOk="0">
                  <a:moveTo>
                    <a:pt x="18847" y="10186"/>
                  </a:moveTo>
                  <a:cubicBezTo>
                    <a:pt x="18847" y="14815"/>
                    <a:pt x="16586" y="18415"/>
                    <a:pt x="13573" y="19443"/>
                  </a:cubicBezTo>
                  <a:cubicBezTo>
                    <a:pt x="8549" y="20986"/>
                    <a:pt x="4280" y="19700"/>
                    <a:pt x="1768" y="15586"/>
                  </a:cubicBezTo>
                  <a:cubicBezTo>
                    <a:pt x="-2753" y="7872"/>
                    <a:pt x="2019" y="1700"/>
                    <a:pt x="9052" y="157"/>
                  </a:cubicBezTo>
                  <a:cubicBezTo>
                    <a:pt x="12317" y="-614"/>
                    <a:pt x="17591" y="1443"/>
                    <a:pt x="18094" y="6586"/>
                  </a:cubicBezTo>
                  <a:cubicBezTo>
                    <a:pt x="18345" y="8129"/>
                    <a:pt x="18847" y="9415"/>
                    <a:pt x="18847" y="101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84E08BC-BC7E-E546-A990-1C344F0B4D00}"/>
              </a:ext>
            </a:extLst>
          </p:cNvPr>
          <p:cNvGrpSpPr/>
          <p:nvPr userDrawn="1"/>
        </p:nvGrpSpPr>
        <p:grpSpPr>
          <a:xfrm>
            <a:off x="1514586" y="3154645"/>
            <a:ext cx="1455884" cy="1511970"/>
            <a:chOff x="584199" y="5994400"/>
            <a:chExt cx="1455884" cy="1511970"/>
          </a:xfrm>
        </p:grpSpPr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39D9C2CC-134E-9243-99CC-5B4FECB648F5}"/>
                </a:ext>
              </a:extLst>
            </p:cNvPr>
            <p:cNvSpPr/>
            <p:nvPr/>
          </p:nvSpPr>
          <p:spPr>
            <a:xfrm>
              <a:off x="584199" y="5994400"/>
              <a:ext cx="1455884" cy="151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55" extrusionOk="0">
                  <a:moveTo>
                    <a:pt x="14410" y="21537"/>
                  </a:moveTo>
                  <a:cubicBezTo>
                    <a:pt x="14223" y="21537"/>
                    <a:pt x="14035" y="21501"/>
                    <a:pt x="13848" y="21410"/>
                  </a:cubicBezTo>
                  <a:cubicBezTo>
                    <a:pt x="13323" y="21157"/>
                    <a:pt x="12780" y="20903"/>
                    <a:pt x="12237" y="20650"/>
                  </a:cubicBezTo>
                  <a:cubicBezTo>
                    <a:pt x="11694" y="20396"/>
                    <a:pt x="11169" y="20125"/>
                    <a:pt x="10626" y="19871"/>
                  </a:cubicBezTo>
                  <a:cubicBezTo>
                    <a:pt x="10570" y="19853"/>
                    <a:pt x="10532" y="19817"/>
                    <a:pt x="10476" y="19799"/>
                  </a:cubicBezTo>
                  <a:cubicBezTo>
                    <a:pt x="10420" y="19799"/>
                    <a:pt x="10345" y="19817"/>
                    <a:pt x="10326" y="19853"/>
                  </a:cubicBezTo>
                  <a:cubicBezTo>
                    <a:pt x="10270" y="19944"/>
                    <a:pt x="10214" y="20052"/>
                    <a:pt x="10176" y="20143"/>
                  </a:cubicBezTo>
                  <a:cubicBezTo>
                    <a:pt x="10120" y="20288"/>
                    <a:pt x="10045" y="20396"/>
                    <a:pt x="9914" y="20487"/>
                  </a:cubicBezTo>
                  <a:cubicBezTo>
                    <a:pt x="9745" y="20613"/>
                    <a:pt x="9652" y="20795"/>
                    <a:pt x="9595" y="20994"/>
                  </a:cubicBezTo>
                  <a:cubicBezTo>
                    <a:pt x="9558" y="21102"/>
                    <a:pt x="9558" y="21247"/>
                    <a:pt x="9408" y="21283"/>
                  </a:cubicBezTo>
                  <a:cubicBezTo>
                    <a:pt x="9258" y="21338"/>
                    <a:pt x="9090" y="21338"/>
                    <a:pt x="8940" y="21265"/>
                  </a:cubicBezTo>
                  <a:cubicBezTo>
                    <a:pt x="8846" y="21211"/>
                    <a:pt x="8752" y="21120"/>
                    <a:pt x="8677" y="21066"/>
                  </a:cubicBezTo>
                  <a:cubicBezTo>
                    <a:pt x="8490" y="20921"/>
                    <a:pt x="8322" y="20758"/>
                    <a:pt x="8115" y="20632"/>
                  </a:cubicBezTo>
                  <a:cubicBezTo>
                    <a:pt x="7797" y="20451"/>
                    <a:pt x="7441" y="20288"/>
                    <a:pt x="7104" y="20125"/>
                  </a:cubicBezTo>
                  <a:cubicBezTo>
                    <a:pt x="6935" y="20052"/>
                    <a:pt x="6729" y="20016"/>
                    <a:pt x="6561" y="19944"/>
                  </a:cubicBezTo>
                  <a:cubicBezTo>
                    <a:pt x="6130" y="19726"/>
                    <a:pt x="5699" y="19473"/>
                    <a:pt x="5268" y="19256"/>
                  </a:cubicBezTo>
                  <a:cubicBezTo>
                    <a:pt x="4837" y="19038"/>
                    <a:pt x="4406" y="18821"/>
                    <a:pt x="3957" y="18658"/>
                  </a:cubicBezTo>
                  <a:cubicBezTo>
                    <a:pt x="3226" y="18405"/>
                    <a:pt x="2514" y="18133"/>
                    <a:pt x="1840" y="17771"/>
                  </a:cubicBezTo>
                  <a:cubicBezTo>
                    <a:pt x="1353" y="17499"/>
                    <a:pt x="847" y="17264"/>
                    <a:pt x="341" y="17029"/>
                  </a:cubicBezTo>
                  <a:cubicBezTo>
                    <a:pt x="79" y="16902"/>
                    <a:pt x="-15" y="16739"/>
                    <a:pt x="4" y="16467"/>
                  </a:cubicBezTo>
                  <a:cubicBezTo>
                    <a:pt x="22" y="16341"/>
                    <a:pt x="22" y="16232"/>
                    <a:pt x="4" y="16105"/>
                  </a:cubicBezTo>
                  <a:cubicBezTo>
                    <a:pt x="-15" y="15906"/>
                    <a:pt x="41" y="15743"/>
                    <a:pt x="154" y="15580"/>
                  </a:cubicBezTo>
                  <a:cubicBezTo>
                    <a:pt x="266" y="15399"/>
                    <a:pt x="360" y="15218"/>
                    <a:pt x="453" y="15019"/>
                  </a:cubicBezTo>
                  <a:cubicBezTo>
                    <a:pt x="547" y="14820"/>
                    <a:pt x="659" y="14621"/>
                    <a:pt x="753" y="14421"/>
                  </a:cubicBezTo>
                  <a:cubicBezTo>
                    <a:pt x="940" y="14041"/>
                    <a:pt x="1146" y="13661"/>
                    <a:pt x="1334" y="13281"/>
                  </a:cubicBezTo>
                  <a:cubicBezTo>
                    <a:pt x="1371" y="13208"/>
                    <a:pt x="1427" y="13118"/>
                    <a:pt x="1446" y="13045"/>
                  </a:cubicBezTo>
                  <a:cubicBezTo>
                    <a:pt x="1502" y="12756"/>
                    <a:pt x="1671" y="12520"/>
                    <a:pt x="1821" y="12267"/>
                  </a:cubicBezTo>
                  <a:cubicBezTo>
                    <a:pt x="1933" y="12068"/>
                    <a:pt x="2046" y="11868"/>
                    <a:pt x="2121" y="11669"/>
                  </a:cubicBezTo>
                  <a:cubicBezTo>
                    <a:pt x="2364" y="11054"/>
                    <a:pt x="2664" y="10474"/>
                    <a:pt x="2870" y="9841"/>
                  </a:cubicBezTo>
                  <a:cubicBezTo>
                    <a:pt x="3057" y="9298"/>
                    <a:pt x="3320" y="8791"/>
                    <a:pt x="3526" y="8265"/>
                  </a:cubicBezTo>
                  <a:cubicBezTo>
                    <a:pt x="3713" y="7777"/>
                    <a:pt x="3957" y="7306"/>
                    <a:pt x="4163" y="6835"/>
                  </a:cubicBezTo>
                  <a:cubicBezTo>
                    <a:pt x="4406" y="6256"/>
                    <a:pt x="4631" y="5676"/>
                    <a:pt x="4818" y="5079"/>
                  </a:cubicBezTo>
                  <a:cubicBezTo>
                    <a:pt x="4931" y="4753"/>
                    <a:pt x="5099" y="4445"/>
                    <a:pt x="5212" y="4119"/>
                  </a:cubicBezTo>
                  <a:cubicBezTo>
                    <a:pt x="5380" y="3649"/>
                    <a:pt x="5530" y="3160"/>
                    <a:pt x="5680" y="2689"/>
                  </a:cubicBezTo>
                  <a:cubicBezTo>
                    <a:pt x="5699" y="2635"/>
                    <a:pt x="5699" y="2580"/>
                    <a:pt x="5718" y="2526"/>
                  </a:cubicBezTo>
                  <a:cubicBezTo>
                    <a:pt x="5811" y="2200"/>
                    <a:pt x="6017" y="2055"/>
                    <a:pt x="6354" y="2146"/>
                  </a:cubicBezTo>
                  <a:cubicBezTo>
                    <a:pt x="6692" y="2218"/>
                    <a:pt x="7010" y="2345"/>
                    <a:pt x="7347" y="2454"/>
                  </a:cubicBezTo>
                  <a:cubicBezTo>
                    <a:pt x="7497" y="2490"/>
                    <a:pt x="7628" y="2562"/>
                    <a:pt x="7759" y="2598"/>
                  </a:cubicBezTo>
                  <a:cubicBezTo>
                    <a:pt x="7872" y="2635"/>
                    <a:pt x="7984" y="2653"/>
                    <a:pt x="8097" y="2671"/>
                  </a:cubicBezTo>
                  <a:cubicBezTo>
                    <a:pt x="8453" y="2707"/>
                    <a:pt x="8565" y="2635"/>
                    <a:pt x="8659" y="2291"/>
                  </a:cubicBezTo>
                  <a:cubicBezTo>
                    <a:pt x="8734" y="1983"/>
                    <a:pt x="8827" y="1675"/>
                    <a:pt x="8958" y="1367"/>
                  </a:cubicBezTo>
                  <a:cubicBezTo>
                    <a:pt x="9071" y="1078"/>
                    <a:pt x="9183" y="788"/>
                    <a:pt x="9165" y="462"/>
                  </a:cubicBezTo>
                  <a:cubicBezTo>
                    <a:pt x="9146" y="136"/>
                    <a:pt x="9408" y="-45"/>
                    <a:pt x="9745" y="9"/>
                  </a:cubicBezTo>
                  <a:cubicBezTo>
                    <a:pt x="9858" y="27"/>
                    <a:pt x="9989" y="82"/>
                    <a:pt x="10101" y="154"/>
                  </a:cubicBezTo>
                  <a:cubicBezTo>
                    <a:pt x="10513" y="408"/>
                    <a:pt x="10926" y="661"/>
                    <a:pt x="11413" y="824"/>
                  </a:cubicBezTo>
                  <a:cubicBezTo>
                    <a:pt x="11506" y="860"/>
                    <a:pt x="11581" y="896"/>
                    <a:pt x="11637" y="969"/>
                  </a:cubicBezTo>
                  <a:cubicBezTo>
                    <a:pt x="11825" y="1150"/>
                    <a:pt x="12050" y="1240"/>
                    <a:pt x="12293" y="1331"/>
                  </a:cubicBezTo>
                  <a:cubicBezTo>
                    <a:pt x="12855" y="1566"/>
                    <a:pt x="13417" y="1802"/>
                    <a:pt x="13942" y="2091"/>
                  </a:cubicBezTo>
                  <a:cubicBezTo>
                    <a:pt x="14354" y="2327"/>
                    <a:pt x="14766" y="2544"/>
                    <a:pt x="15197" y="2707"/>
                  </a:cubicBezTo>
                  <a:cubicBezTo>
                    <a:pt x="15534" y="2834"/>
                    <a:pt x="15834" y="3015"/>
                    <a:pt x="16152" y="3160"/>
                  </a:cubicBezTo>
                  <a:cubicBezTo>
                    <a:pt x="16583" y="3359"/>
                    <a:pt x="17014" y="3540"/>
                    <a:pt x="17426" y="3739"/>
                  </a:cubicBezTo>
                  <a:cubicBezTo>
                    <a:pt x="17838" y="3920"/>
                    <a:pt x="18250" y="4119"/>
                    <a:pt x="18663" y="4318"/>
                  </a:cubicBezTo>
                  <a:cubicBezTo>
                    <a:pt x="19299" y="4608"/>
                    <a:pt x="19936" y="4898"/>
                    <a:pt x="20592" y="5097"/>
                  </a:cubicBezTo>
                  <a:cubicBezTo>
                    <a:pt x="20761" y="5151"/>
                    <a:pt x="20929" y="5224"/>
                    <a:pt x="21098" y="5296"/>
                  </a:cubicBezTo>
                  <a:cubicBezTo>
                    <a:pt x="21416" y="5441"/>
                    <a:pt x="21585" y="5803"/>
                    <a:pt x="21398" y="6111"/>
                  </a:cubicBezTo>
                  <a:cubicBezTo>
                    <a:pt x="21173" y="6509"/>
                    <a:pt x="21060" y="6944"/>
                    <a:pt x="20836" y="7324"/>
                  </a:cubicBezTo>
                  <a:cubicBezTo>
                    <a:pt x="20536" y="7813"/>
                    <a:pt x="20292" y="8320"/>
                    <a:pt x="20086" y="8863"/>
                  </a:cubicBezTo>
                  <a:cubicBezTo>
                    <a:pt x="19993" y="9116"/>
                    <a:pt x="19824" y="9352"/>
                    <a:pt x="19693" y="9605"/>
                  </a:cubicBezTo>
                  <a:cubicBezTo>
                    <a:pt x="19431" y="10112"/>
                    <a:pt x="19168" y="10619"/>
                    <a:pt x="18925" y="11126"/>
                  </a:cubicBezTo>
                  <a:cubicBezTo>
                    <a:pt x="18681" y="11615"/>
                    <a:pt x="18456" y="12122"/>
                    <a:pt x="18232" y="12611"/>
                  </a:cubicBezTo>
                  <a:cubicBezTo>
                    <a:pt x="17969" y="13172"/>
                    <a:pt x="17688" y="13733"/>
                    <a:pt x="17426" y="14313"/>
                  </a:cubicBezTo>
                  <a:cubicBezTo>
                    <a:pt x="17332" y="14494"/>
                    <a:pt x="17276" y="14693"/>
                    <a:pt x="17201" y="14874"/>
                  </a:cubicBezTo>
                  <a:cubicBezTo>
                    <a:pt x="17089" y="15146"/>
                    <a:pt x="16976" y="15399"/>
                    <a:pt x="16864" y="15671"/>
                  </a:cubicBezTo>
                  <a:cubicBezTo>
                    <a:pt x="16827" y="15779"/>
                    <a:pt x="16752" y="15870"/>
                    <a:pt x="16733" y="15978"/>
                  </a:cubicBezTo>
                  <a:cubicBezTo>
                    <a:pt x="16658" y="16286"/>
                    <a:pt x="16508" y="16558"/>
                    <a:pt x="16396" y="16848"/>
                  </a:cubicBezTo>
                  <a:cubicBezTo>
                    <a:pt x="16227" y="17264"/>
                    <a:pt x="16077" y="17680"/>
                    <a:pt x="15946" y="18097"/>
                  </a:cubicBezTo>
                  <a:cubicBezTo>
                    <a:pt x="15834" y="18441"/>
                    <a:pt x="15740" y="18785"/>
                    <a:pt x="15590" y="19111"/>
                  </a:cubicBezTo>
                  <a:cubicBezTo>
                    <a:pt x="15497" y="19292"/>
                    <a:pt x="15459" y="19491"/>
                    <a:pt x="15384" y="19672"/>
                  </a:cubicBezTo>
                  <a:cubicBezTo>
                    <a:pt x="15365" y="19726"/>
                    <a:pt x="15365" y="19799"/>
                    <a:pt x="15328" y="19871"/>
                  </a:cubicBezTo>
                  <a:cubicBezTo>
                    <a:pt x="15159" y="20179"/>
                    <a:pt x="15103" y="20505"/>
                    <a:pt x="15084" y="20831"/>
                  </a:cubicBezTo>
                  <a:cubicBezTo>
                    <a:pt x="15084" y="20958"/>
                    <a:pt x="15047" y="21066"/>
                    <a:pt x="15028" y="21193"/>
                  </a:cubicBezTo>
                  <a:cubicBezTo>
                    <a:pt x="14972" y="21464"/>
                    <a:pt x="14860" y="21537"/>
                    <a:pt x="14579" y="21555"/>
                  </a:cubicBezTo>
                  <a:cubicBezTo>
                    <a:pt x="14541" y="21537"/>
                    <a:pt x="14485" y="21537"/>
                    <a:pt x="14410" y="21537"/>
                  </a:cubicBezTo>
                  <a:close/>
                  <a:moveTo>
                    <a:pt x="14148" y="20831"/>
                  </a:moveTo>
                  <a:cubicBezTo>
                    <a:pt x="14185" y="20795"/>
                    <a:pt x="14241" y="20776"/>
                    <a:pt x="14260" y="20740"/>
                  </a:cubicBezTo>
                  <a:cubicBezTo>
                    <a:pt x="14279" y="20722"/>
                    <a:pt x="14279" y="20686"/>
                    <a:pt x="14298" y="20650"/>
                  </a:cubicBezTo>
                  <a:cubicBezTo>
                    <a:pt x="14429" y="20088"/>
                    <a:pt x="14579" y="19545"/>
                    <a:pt x="14841" y="19038"/>
                  </a:cubicBezTo>
                  <a:cubicBezTo>
                    <a:pt x="14897" y="18930"/>
                    <a:pt x="14935" y="18803"/>
                    <a:pt x="14972" y="18694"/>
                  </a:cubicBezTo>
                  <a:cubicBezTo>
                    <a:pt x="15234" y="17753"/>
                    <a:pt x="15609" y="16848"/>
                    <a:pt x="15965" y="15924"/>
                  </a:cubicBezTo>
                  <a:cubicBezTo>
                    <a:pt x="16040" y="15743"/>
                    <a:pt x="16077" y="15544"/>
                    <a:pt x="16171" y="15363"/>
                  </a:cubicBezTo>
                  <a:cubicBezTo>
                    <a:pt x="16471" y="14802"/>
                    <a:pt x="16602" y="14168"/>
                    <a:pt x="16977" y="13643"/>
                  </a:cubicBezTo>
                  <a:cubicBezTo>
                    <a:pt x="17014" y="13589"/>
                    <a:pt x="17033" y="13498"/>
                    <a:pt x="17070" y="13426"/>
                  </a:cubicBezTo>
                  <a:cubicBezTo>
                    <a:pt x="17145" y="13245"/>
                    <a:pt x="17220" y="13082"/>
                    <a:pt x="17295" y="12900"/>
                  </a:cubicBezTo>
                  <a:cubicBezTo>
                    <a:pt x="17501" y="12448"/>
                    <a:pt x="17726" y="11995"/>
                    <a:pt x="17932" y="11543"/>
                  </a:cubicBezTo>
                  <a:cubicBezTo>
                    <a:pt x="17988" y="11398"/>
                    <a:pt x="18044" y="11253"/>
                    <a:pt x="18119" y="11108"/>
                  </a:cubicBezTo>
                  <a:cubicBezTo>
                    <a:pt x="18382" y="10619"/>
                    <a:pt x="18644" y="10112"/>
                    <a:pt x="18906" y="9623"/>
                  </a:cubicBezTo>
                  <a:cubicBezTo>
                    <a:pt x="18944" y="9551"/>
                    <a:pt x="18981" y="9479"/>
                    <a:pt x="19000" y="9406"/>
                  </a:cubicBezTo>
                  <a:cubicBezTo>
                    <a:pt x="19112" y="9135"/>
                    <a:pt x="19225" y="8863"/>
                    <a:pt x="19356" y="8609"/>
                  </a:cubicBezTo>
                  <a:cubicBezTo>
                    <a:pt x="19618" y="8066"/>
                    <a:pt x="19899" y="7541"/>
                    <a:pt x="20180" y="6998"/>
                  </a:cubicBezTo>
                  <a:cubicBezTo>
                    <a:pt x="20199" y="6980"/>
                    <a:pt x="20199" y="6962"/>
                    <a:pt x="20199" y="6944"/>
                  </a:cubicBezTo>
                  <a:cubicBezTo>
                    <a:pt x="20236" y="6708"/>
                    <a:pt x="20367" y="6509"/>
                    <a:pt x="20480" y="6310"/>
                  </a:cubicBezTo>
                  <a:cubicBezTo>
                    <a:pt x="20536" y="6238"/>
                    <a:pt x="20573" y="6147"/>
                    <a:pt x="20611" y="6075"/>
                  </a:cubicBezTo>
                  <a:cubicBezTo>
                    <a:pt x="20723" y="5821"/>
                    <a:pt x="20705" y="5731"/>
                    <a:pt x="20461" y="5622"/>
                  </a:cubicBezTo>
                  <a:cubicBezTo>
                    <a:pt x="20274" y="5531"/>
                    <a:pt x="20086" y="5459"/>
                    <a:pt x="19880" y="5387"/>
                  </a:cubicBezTo>
                  <a:cubicBezTo>
                    <a:pt x="19431" y="5224"/>
                    <a:pt x="18981" y="5097"/>
                    <a:pt x="18569" y="4880"/>
                  </a:cubicBezTo>
                  <a:cubicBezTo>
                    <a:pt x="18307" y="4735"/>
                    <a:pt x="18044" y="4626"/>
                    <a:pt x="17763" y="4499"/>
                  </a:cubicBezTo>
                  <a:cubicBezTo>
                    <a:pt x="17501" y="4373"/>
                    <a:pt x="17239" y="4264"/>
                    <a:pt x="16995" y="4137"/>
                  </a:cubicBezTo>
                  <a:cubicBezTo>
                    <a:pt x="16471" y="3902"/>
                    <a:pt x="15965" y="3594"/>
                    <a:pt x="15403" y="3431"/>
                  </a:cubicBezTo>
                  <a:cubicBezTo>
                    <a:pt x="15309" y="3413"/>
                    <a:pt x="15216" y="3341"/>
                    <a:pt x="15122" y="3305"/>
                  </a:cubicBezTo>
                  <a:cubicBezTo>
                    <a:pt x="14953" y="3214"/>
                    <a:pt x="14803" y="3123"/>
                    <a:pt x="14635" y="3051"/>
                  </a:cubicBezTo>
                  <a:cubicBezTo>
                    <a:pt x="14241" y="2870"/>
                    <a:pt x="13848" y="2689"/>
                    <a:pt x="13455" y="2490"/>
                  </a:cubicBezTo>
                  <a:cubicBezTo>
                    <a:pt x="12480" y="2019"/>
                    <a:pt x="11488" y="1566"/>
                    <a:pt x="10513" y="1096"/>
                  </a:cubicBezTo>
                  <a:cubicBezTo>
                    <a:pt x="10382" y="1041"/>
                    <a:pt x="10251" y="987"/>
                    <a:pt x="10120" y="951"/>
                  </a:cubicBezTo>
                  <a:cubicBezTo>
                    <a:pt x="9895" y="878"/>
                    <a:pt x="9801" y="933"/>
                    <a:pt x="9745" y="1150"/>
                  </a:cubicBezTo>
                  <a:cubicBezTo>
                    <a:pt x="9727" y="1240"/>
                    <a:pt x="9708" y="1349"/>
                    <a:pt x="9670" y="1440"/>
                  </a:cubicBezTo>
                  <a:cubicBezTo>
                    <a:pt x="9539" y="1838"/>
                    <a:pt x="9408" y="2218"/>
                    <a:pt x="9296" y="2616"/>
                  </a:cubicBezTo>
                  <a:cubicBezTo>
                    <a:pt x="9221" y="2870"/>
                    <a:pt x="9127" y="3123"/>
                    <a:pt x="8996" y="3359"/>
                  </a:cubicBezTo>
                  <a:cubicBezTo>
                    <a:pt x="8884" y="3558"/>
                    <a:pt x="8771" y="3775"/>
                    <a:pt x="8715" y="3993"/>
                  </a:cubicBezTo>
                  <a:cubicBezTo>
                    <a:pt x="8471" y="4825"/>
                    <a:pt x="8134" y="5604"/>
                    <a:pt x="7778" y="6382"/>
                  </a:cubicBezTo>
                  <a:cubicBezTo>
                    <a:pt x="7291" y="7414"/>
                    <a:pt x="6916" y="8483"/>
                    <a:pt x="6448" y="9533"/>
                  </a:cubicBezTo>
                  <a:cubicBezTo>
                    <a:pt x="6373" y="9678"/>
                    <a:pt x="6336" y="9841"/>
                    <a:pt x="6280" y="10004"/>
                  </a:cubicBezTo>
                  <a:cubicBezTo>
                    <a:pt x="6167" y="10257"/>
                    <a:pt x="6036" y="10511"/>
                    <a:pt x="5924" y="10764"/>
                  </a:cubicBezTo>
                  <a:cubicBezTo>
                    <a:pt x="5811" y="10999"/>
                    <a:pt x="5718" y="11235"/>
                    <a:pt x="5605" y="11452"/>
                  </a:cubicBezTo>
                  <a:cubicBezTo>
                    <a:pt x="5493" y="11669"/>
                    <a:pt x="5380" y="11887"/>
                    <a:pt x="5268" y="12104"/>
                  </a:cubicBezTo>
                  <a:cubicBezTo>
                    <a:pt x="5156" y="12339"/>
                    <a:pt x="5024" y="12556"/>
                    <a:pt x="4893" y="12774"/>
                  </a:cubicBezTo>
                  <a:cubicBezTo>
                    <a:pt x="4687" y="13136"/>
                    <a:pt x="4462" y="13480"/>
                    <a:pt x="4256" y="13842"/>
                  </a:cubicBezTo>
                  <a:cubicBezTo>
                    <a:pt x="4069" y="14168"/>
                    <a:pt x="3919" y="14530"/>
                    <a:pt x="3694" y="14838"/>
                  </a:cubicBezTo>
                  <a:cubicBezTo>
                    <a:pt x="3526" y="15091"/>
                    <a:pt x="3376" y="15363"/>
                    <a:pt x="3245" y="15616"/>
                  </a:cubicBezTo>
                  <a:cubicBezTo>
                    <a:pt x="3170" y="15779"/>
                    <a:pt x="3188" y="15834"/>
                    <a:pt x="3357" y="15888"/>
                  </a:cubicBezTo>
                  <a:cubicBezTo>
                    <a:pt x="3638" y="15978"/>
                    <a:pt x="3919" y="16069"/>
                    <a:pt x="4200" y="16160"/>
                  </a:cubicBezTo>
                  <a:cubicBezTo>
                    <a:pt x="4781" y="16359"/>
                    <a:pt x="5362" y="16558"/>
                    <a:pt x="5942" y="16775"/>
                  </a:cubicBezTo>
                  <a:cubicBezTo>
                    <a:pt x="6055" y="16811"/>
                    <a:pt x="6186" y="16866"/>
                    <a:pt x="6298" y="16920"/>
                  </a:cubicBezTo>
                  <a:cubicBezTo>
                    <a:pt x="6785" y="17173"/>
                    <a:pt x="7272" y="17427"/>
                    <a:pt x="7759" y="17662"/>
                  </a:cubicBezTo>
                  <a:cubicBezTo>
                    <a:pt x="7947" y="17753"/>
                    <a:pt x="8115" y="17861"/>
                    <a:pt x="8303" y="17952"/>
                  </a:cubicBezTo>
                  <a:cubicBezTo>
                    <a:pt x="8546" y="18061"/>
                    <a:pt x="8771" y="18187"/>
                    <a:pt x="9015" y="18296"/>
                  </a:cubicBezTo>
                  <a:cubicBezTo>
                    <a:pt x="9595" y="18531"/>
                    <a:pt x="10157" y="18821"/>
                    <a:pt x="10682" y="19147"/>
                  </a:cubicBezTo>
                  <a:cubicBezTo>
                    <a:pt x="10926" y="19310"/>
                    <a:pt x="11188" y="19437"/>
                    <a:pt x="11469" y="19581"/>
                  </a:cubicBezTo>
                  <a:cubicBezTo>
                    <a:pt x="11975" y="19835"/>
                    <a:pt x="12480" y="20070"/>
                    <a:pt x="12986" y="20306"/>
                  </a:cubicBezTo>
                  <a:cubicBezTo>
                    <a:pt x="13305" y="20451"/>
                    <a:pt x="13604" y="20595"/>
                    <a:pt x="13923" y="20740"/>
                  </a:cubicBezTo>
                  <a:cubicBezTo>
                    <a:pt x="13979" y="20776"/>
                    <a:pt x="14054" y="20795"/>
                    <a:pt x="14148" y="20831"/>
                  </a:cubicBezTo>
                  <a:close/>
                  <a:moveTo>
                    <a:pt x="6692" y="2761"/>
                  </a:moveTo>
                  <a:cubicBezTo>
                    <a:pt x="6467" y="2743"/>
                    <a:pt x="6411" y="2779"/>
                    <a:pt x="6354" y="2906"/>
                  </a:cubicBezTo>
                  <a:cubicBezTo>
                    <a:pt x="6336" y="2961"/>
                    <a:pt x="6317" y="3033"/>
                    <a:pt x="6298" y="3105"/>
                  </a:cubicBezTo>
                  <a:cubicBezTo>
                    <a:pt x="6186" y="3504"/>
                    <a:pt x="6092" y="3920"/>
                    <a:pt x="5905" y="4300"/>
                  </a:cubicBezTo>
                  <a:cubicBezTo>
                    <a:pt x="5699" y="4735"/>
                    <a:pt x="5511" y="5206"/>
                    <a:pt x="5399" y="5676"/>
                  </a:cubicBezTo>
                  <a:cubicBezTo>
                    <a:pt x="5305" y="6129"/>
                    <a:pt x="5137" y="6545"/>
                    <a:pt x="4931" y="6962"/>
                  </a:cubicBezTo>
                  <a:cubicBezTo>
                    <a:pt x="4818" y="7197"/>
                    <a:pt x="4687" y="7415"/>
                    <a:pt x="4594" y="7650"/>
                  </a:cubicBezTo>
                  <a:cubicBezTo>
                    <a:pt x="4387" y="8139"/>
                    <a:pt x="4219" y="8646"/>
                    <a:pt x="4013" y="9153"/>
                  </a:cubicBezTo>
                  <a:cubicBezTo>
                    <a:pt x="3807" y="9660"/>
                    <a:pt x="3601" y="10167"/>
                    <a:pt x="3413" y="10674"/>
                  </a:cubicBezTo>
                  <a:cubicBezTo>
                    <a:pt x="3320" y="10909"/>
                    <a:pt x="3226" y="11144"/>
                    <a:pt x="3132" y="11380"/>
                  </a:cubicBezTo>
                  <a:cubicBezTo>
                    <a:pt x="2851" y="11995"/>
                    <a:pt x="2458" y="12557"/>
                    <a:pt x="2271" y="13226"/>
                  </a:cubicBezTo>
                  <a:cubicBezTo>
                    <a:pt x="2271" y="13263"/>
                    <a:pt x="2252" y="13281"/>
                    <a:pt x="2233" y="13317"/>
                  </a:cubicBezTo>
                  <a:cubicBezTo>
                    <a:pt x="2064" y="13643"/>
                    <a:pt x="1896" y="13951"/>
                    <a:pt x="1727" y="14277"/>
                  </a:cubicBezTo>
                  <a:cubicBezTo>
                    <a:pt x="1634" y="14458"/>
                    <a:pt x="1521" y="14657"/>
                    <a:pt x="1465" y="14856"/>
                  </a:cubicBezTo>
                  <a:cubicBezTo>
                    <a:pt x="1371" y="15182"/>
                    <a:pt x="1184" y="15453"/>
                    <a:pt x="978" y="15725"/>
                  </a:cubicBezTo>
                  <a:cubicBezTo>
                    <a:pt x="884" y="15834"/>
                    <a:pt x="847" y="15978"/>
                    <a:pt x="791" y="16105"/>
                  </a:cubicBezTo>
                  <a:cubicBezTo>
                    <a:pt x="734" y="16232"/>
                    <a:pt x="772" y="16341"/>
                    <a:pt x="865" y="16449"/>
                  </a:cubicBezTo>
                  <a:cubicBezTo>
                    <a:pt x="1072" y="16648"/>
                    <a:pt x="1296" y="16811"/>
                    <a:pt x="1559" y="16956"/>
                  </a:cubicBezTo>
                  <a:cubicBezTo>
                    <a:pt x="1802" y="17065"/>
                    <a:pt x="2027" y="17192"/>
                    <a:pt x="2252" y="17318"/>
                  </a:cubicBezTo>
                  <a:cubicBezTo>
                    <a:pt x="2402" y="17391"/>
                    <a:pt x="2552" y="17481"/>
                    <a:pt x="2701" y="17554"/>
                  </a:cubicBezTo>
                  <a:cubicBezTo>
                    <a:pt x="3188" y="17735"/>
                    <a:pt x="3657" y="17916"/>
                    <a:pt x="4144" y="18115"/>
                  </a:cubicBezTo>
                  <a:cubicBezTo>
                    <a:pt x="4575" y="18278"/>
                    <a:pt x="5006" y="18459"/>
                    <a:pt x="5455" y="18640"/>
                  </a:cubicBezTo>
                  <a:cubicBezTo>
                    <a:pt x="5530" y="18676"/>
                    <a:pt x="5624" y="18731"/>
                    <a:pt x="5699" y="18767"/>
                  </a:cubicBezTo>
                  <a:cubicBezTo>
                    <a:pt x="6298" y="19075"/>
                    <a:pt x="6898" y="19382"/>
                    <a:pt x="7497" y="19672"/>
                  </a:cubicBezTo>
                  <a:cubicBezTo>
                    <a:pt x="7891" y="19853"/>
                    <a:pt x="8284" y="20034"/>
                    <a:pt x="8640" y="20269"/>
                  </a:cubicBezTo>
                  <a:cubicBezTo>
                    <a:pt x="8696" y="20306"/>
                    <a:pt x="8752" y="20342"/>
                    <a:pt x="8827" y="20360"/>
                  </a:cubicBezTo>
                  <a:cubicBezTo>
                    <a:pt x="8958" y="20414"/>
                    <a:pt x="9090" y="20378"/>
                    <a:pt x="9146" y="20251"/>
                  </a:cubicBezTo>
                  <a:cubicBezTo>
                    <a:pt x="9258" y="19998"/>
                    <a:pt x="9446" y="19799"/>
                    <a:pt x="9614" y="19600"/>
                  </a:cubicBezTo>
                  <a:cubicBezTo>
                    <a:pt x="9727" y="19473"/>
                    <a:pt x="9708" y="19400"/>
                    <a:pt x="9539" y="19310"/>
                  </a:cubicBezTo>
                  <a:cubicBezTo>
                    <a:pt x="8977" y="19002"/>
                    <a:pt x="8415" y="18658"/>
                    <a:pt x="7816" y="18405"/>
                  </a:cubicBezTo>
                  <a:cubicBezTo>
                    <a:pt x="7722" y="18368"/>
                    <a:pt x="7628" y="18332"/>
                    <a:pt x="7535" y="18278"/>
                  </a:cubicBezTo>
                  <a:cubicBezTo>
                    <a:pt x="7123" y="18061"/>
                    <a:pt x="6710" y="17843"/>
                    <a:pt x="6280" y="17644"/>
                  </a:cubicBezTo>
                  <a:cubicBezTo>
                    <a:pt x="5718" y="17409"/>
                    <a:pt x="5174" y="17137"/>
                    <a:pt x="4575" y="17010"/>
                  </a:cubicBezTo>
                  <a:cubicBezTo>
                    <a:pt x="4519" y="16992"/>
                    <a:pt x="4462" y="16974"/>
                    <a:pt x="4406" y="16956"/>
                  </a:cubicBezTo>
                  <a:cubicBezTo>
                    <a:pt x="4125" y="16848"/>
                    <a:pt x="3844" y="16757"/>
                    <a:pt x="3563" y="16648"/>
                  </a:cubicBezTo>
                  <a:cubicBezTo>
                    <a:pt x="3226" y="16522"/>
                    <a:pt x="2851" y="16431"/>
                    <a:pt x="2664" y="16087"/>
                  </a:cubicBezTo>
                  <a:cubicBezTo>
                    <a:pt x="2645" y="16069"/>
                    <a:pt x="2626" y="16051"/>
                    <a:pt x="2608" y="16051"/>
                  </a:cubicBezTo>
                  <a:cubicBezTo>
                    <a:pt x="2477" y="15978"/>
                    <a:pt x="2477" y="15888"/>
                    <a:pt x="2533" y="15761"/>
                  </a:cubicBezTo>
                  <a:cubicBezTo>
                    <a:pt x="2720" y="15381"/>
                    <a:pt x="2889" y="15019"/>
                    <a:pt x="3057" y="14639"/>
                  </a:cubicBezTo>
                  <a:cubicBezTo>
                    <a:pt x="3282" y="14168"/>
                    <a:pt x="3488" y="13679"/>
                    <a:pt x="3769" y="13226"/>
                  </a:cubicBezTo>
                  <a:cubicBezTo>
                    <a:pt x="3900" y="13009"/>
                    <a:pt x="4031" y="12774"/>
                    <a:pt x="4144" y="12557"/>
                  </a:cubicBezTo>
                  <a:cubicBezTo>
                    <a:pt x="4743" y="11416"/>
                    <a:pt x="5249" y="10203"/>
                    <a:pt x="5755" y="9026"/>
                  </a:cubicBezTo>
                  <a:cubicBezTo>
                    <a:pt x="5811" y="8917"/>
                    <a:pt x="5867" y="8809"/>
                    <a:pt x="5886" y="8682"/>
                  </a:cubicBezTo>
                  <a:cubicBezTo>
                    <a:pt x="6017" y="8157"/>
                    <a:pt x="6280" y="7686"/>
                    <a:pt x="6486" y="7197"/>
                  </a:cubicBezTo>
                  <a:cubicBezTo>
                    <a:pt x="6673" y="6763"/>
                    <a:pt x="6879" y="6346"/>
                    <a:pt x="7048" y="5912"/>
                  </a:cubicBezTo>
                  <a:cubicBezTo>
                    <a:pt x="7385" y="5097"/>
                    <a:pt x="7647" y="4264"/>
                    <a:pt x="8041" y="3467"/>
                  </a:cubicBezTo>
                  <a:cubicBezTo>
                    <a:pt x="8134" y="3268"/>
                    <a:pt x="8078" y="3160"/>
                    <a:pt x="7872" y="3142"/>
                  </a:cubicBezTo>
                  <a:cubicBezTo>
                    <a:pt x="7628" y="3105"/>
                    <a:pt x="7404" y="3015"/>
                    <a:pt x="7179" y="2942"/>
                  </a:cubicBezTo>
                  <a:cubicBezTo>
                    <a:pt x="7029" y="2852"/>
                    <a:pt x="6823" y="2816"/>
                    <a:pt x="6692" y="276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FAF8382D-55BF-BB46-B4F9-DC806B7F44E4}"/>
                </a:ext>
              </a:extLst>
            </p:cNvPr>
            <p:cNvSpPr/>
            <p:nvPr/>
          </p:nvSpPr>
          <p:spPr>
            <a:xfrm>
              <a:off x="1066800" y="6718300"/>
              <a:ext cx="533004" cy="286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45" extrusionOk="0">
                  <a:moveTo>
                    <a:pt x="0" y="5311"/>
                  </a:moveTo>
                  <a:cubicBezTo>
                    <a:pt x="51" y="4932"/>
                    <a:pt x="51" y="4742"/>
                    <a:pt x="51" y="4553"/>
                  </a:cubicBezTo>
                  <a:cubicBezTo>
                    <a:pt x="257" y="3132"/>
                    <a:pt x="616" y="1805"/>
                    <a:pt x="1077" y="669"/>
                  </a:cubicBezTo>
                  <a:cubicBezTo>
                    <a:pt x="1385" y="-89"/>
                    <a:pt x="1796" y="-184"/>
                    <a:pt x="2257" y="290"/>
                  </a:cubicBezTo>
                  <a:cubicBezTo>
                    <a:pt x="2668" y="669"/>
                    <a:pt x="2771" y="1237"/>
                    <a:pt x="2617" y="2184"/>
                  </a:cubicBezTo>
                  <a:cubicBezTo>
                    <a:pt x="2565" y="2658"/>
                    <a:pt x="2257" y="3227"/>
                    <a:pt x="2514" y="3605"/>
                  </a:cubicBezTo>
                  <a:cubicBezTo>
                    <a:pt x="2822" y="4079"/>
                    <a:pt x="3078" y="3321"/>
                    <a:pt x="3284" y="3037"/>
                  </a:cubicBezTo>
                  <a:cubicBezTo>
                    <a:pt x="3489" y="2848"/>
                    <a:pt x="3643" y="2563"/>
                    <a:pt x="3797" y="2279"/>
                  </a:cubicBezTo>
                  <a:cubicBezTo>
                    <a:pt x="4310" y="1616"/>
                    <a:pt x="5079" y="1711"/>
                    <a:pt x="5541" y="2563"/>
                  </a:cubicBezTo>
                  <a:cubicBezTo>
                    <a:pt x="5695" y="2848"/>
                    <a:pt x="5798" y="3227"/>
                    <a:pt x="5849" y="3605"/>
                  </a:cubicBezTo>
                  <a:cubicBezTo>
                    <a:pt x="5900" y="3890"/>
                    <a:pt x="5900" y="4269"/>
                    <a:pt x="5900" y="4648"/>
                  </a:cubicBezTo>
                  <a:cubicBezTo>
                    <a:pt x="6003" y="6069"/>
                    <a:pt x="6054" y="6069"/>
                    <a:pt x="6875" y="6069"/>
                  </a:cubicBezTo>
                  <a:cubicBezTo>
                    <a:pt x="7388" y="6069"/>
                    <a:pt x="7952" y="6069"/>
                    <a:pt x="8466" y="6258"/>
                  </a:cubicBezTo>
                  <a:cubicBezTo>
                    <a:pt x="9133" y="6542"/>
                    <a:pt x="9697" y="7205"/>
                    <a:pt x="10005" y="8437"/>
                  </a:cubicBezTo>
                  <a:cubicBezTo>
                    <a:pt x="10056" y="8721"/>
                    <a:pt x="10159" y="8911"/>
                    <a:pt x="10210" y="9195"/>
                  </a:cubicBezTo>
                  <a:cubicBezTo>
                    <a:pt x="10518" y="10142"/>
                    <a:pt x="10672" y="10237"/>
                    <a:pt x="11185" y="9858"/>
                  </a:cubicBezTo>
                  <a:cubicBezTo>
                    <a:pt x="11441" y="9669"/>
                    <a:pt x="11647" y="9479"/>
                    <a:pt x="11903" y="9384"/>
                  </a:cubicBezTo>
                  <a:cubicBezTo>
                    <a:pt x="12775" y="8911"/>
                    <a:pt x="13853" y="9195"/>
                    <a:pt x="14520" y="11279"/>
                  </a:cubicBezTo>
                  <a:cubicBezTo>
                    <a:pt x="14622" y="11658"/>
                    <a:pt x="14776" y="12037"/>
                    <a:pt x="14930" y="12416"/>
                  </a:cubicBezTo>
                  <a:cubicBezTo>
                    <a:pt x="15135" y="12984"/>
                    <a:pt x="15392" y="13363"/>
                    <a:pt x="15751" y="13458"/>
                  </a:cubicBezTo>
                  <a:cubicBezTo>
                    <a:pt x="16418" y="13553"/>
                    <a:pt x="16982" y="14216"/>
                    <a:pt x="17495" y="14974"/>
                  </a:cubicBezTo>
                  <a:cubicBezTo>
                    <a:pt x="17906" y="15542"/>
                    <a:pt x="18419" y="15921"/>
                    <a:pt x="18881" y="16395"/>
                  </a:cubicBezTo>
                  <a:cubicBezTo>
                    <a:pt x="19548" y="17153"/>
                    <a:pt x="20215" y="17911"/>
                    <a:pt x="20882" y="18669"/>
                  </a:cubicBezTo>
                  <a:cubicBezTo>
                    <a:pt x="21036" y="18858"/>
                    <a:pt x="21190" y="19142"/>
                    <a:pt x="21292" y="19332"/>
                  </a:cubicBezTo>
                  <a:cubicBezTo>
                    <a:pt x="21549" y="19805"/>
                    <a:pt x="21600" y="20279"/>
                    <a:pt x="21446" y="20753"/>
                  </a:cubicBezTo>
                  <a:cubicBezTo>
                    <a:pt x="21292" y="21227"/>
                    <a:pt x="21036" y="21416"/>
                    <a:pt x="20728" y="21321"/>
                  </a:cubicBezTo>
                  <a:cubicBezTo>
                    <a:pt x="20523" y="21227"/>
                    <a:pt x="20317" y="21132"/>
                    <a:pt x="20112" y="20942"/>
                  </a:cubicBezTo>
                  <a:cubicBezTo>
                    <a:pt x="19240" y="20090"/>
                    <a:pt x="18368" y="19332"/>
                    <a:pt x="17547" y="18384"/>
                  </a:cubicBezTo>
                  <a:cubicBezTo>
                    <a:pt x="17239" y="18100"/>
                    <a:pt x="16982" y="17721"/>
                    <a:pt x="16726" y="17247"/>
                  </a:cubicBezTo>
                  <a:cubicBezTo>
                    <a:pt x="16367" y="16679"/>
                    <a:pt x="15956" y="16300"/>
                    <a:pt x="15495" y="16111"/>
                  </a:cubicBezTo>
                  <a:cubicBezTo>
                    <a:pt x="14674" y="15921"/>
                    <a:pt x="14007" y="15258"/>
                    <a:pt x="13596" y="13837"/>
                  </a:cubicBezTo>
                  <a:cubicBezTo>
                    <a:pt x="13545" y="13647"/>
                    <a:pt x="13494" y="13553"/>
                    <a:pt x="13442" y="13363"/>
                  </a:cubicBezTo>
                  <a:cubicBezTo>
                    <a:pt x="12981" y="12226"/>
                    <a:pt x="12673" y="12037"/>
                    <a:pt x="12006" y="12700"/>
                  </a:cubicBezTo>
                  <a:cubicBezTo>
                    <a:pt x="11647" y="13079"/>
                    <a:pt x="11236" y="13268"/>
                    <a:pt x="10826" y="13268"/>
                  </a:cubicBezTo>
                  <a:cubicBezTo>
                    <a:pt x="10005" y="13268"/>
                    <a:pt x="9389" y="12700"/>
                    <a:pt x="8979" y="11279"/>
                  </a:cubicBezTo>
                  <a:cubicBezTo>
                    <a:pt x="8825" y="10805"/>
                    <a:pt x="8722" y="10237"/>
                    <a:pt x="8517" y="9763"/>
                  </a:cubicBezTo>
                  <a:cubicBezTo>
                    <a:pt x="8209" y="8911"/>
                    <a:pt x="7901" y="8721"/>
                    <a:pt x="7439" y="9100"/>
                  </a:cubicBezTo>
                  <a:cubicBezTo>
                    <a:pt x="7234" y="9290"/>
                    <a:pt x="7080" y="9574"/>
                    <a:pt x="6875" y="9763"/>
                  </a:cubicBezTo>
                  <a:cubicBezTo>
                    <a:pt x="6157" y="10426"/>
                    <a:pt x="5438" y="10332"/>
                    <a:pt x="4874" y="9195"/>
                  </a:cubicBezTo>
                  <a:cubicBezTo>
                    <a:pt x="4566" y="8626"/>
                    <a:pt x="4361" y="7869"/>
                    <a:pt x="4156" y="7205"/>
                  </a:cubicBezTo>
                  <a:cubicBezTo>
                    <a:pt x="4002" y="6732"/>
                    <a:pt x="3848" y="6637"/>
                    <a:pt x="3643" y="6921"/>
                  </a:cubicBezTo>
                  <a:cubicBezTo>
                    <a:pt x="3438" y="7111"/>
                    <a:pt x="3284" y="7395"/>
                    <a:pt x="3078" y="7584"/>
                  </a:cubicBezTo>
                  <a:cubicBezTo>
                    <a:pt x="2155" y="8532"/>
                    <a:pt x="872" y="7963"/>
                    <a:pt x="308" y="6353"/>
                  </a:cubicBezTo>
                  <a:cubicBezTo>
                    <a:pt x="154" y="6163"/>
                    <a:pt x="103" y="5690"/>
                    <a:pt x="0" y="53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ACC19625-551D-A649-BD49-76967D373894}"/>
                </a:ext>
              </a:extLst>
            </p:cNvPr>
            <p:cNvSpPr/>
            <p:nvPr/>
          </p:nvSpPr>
          <p:spPr>
            <a:xfrm>
              <a:off x="1193799" y="6476999"/>
              <a:ext cx="502381" cy="28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22" extrusionOk="0">
                  <a:moveTo>
                    <a:pt x="9" y="5980"/>
                  </a:moveTo>
                  <a:cubicBezTo>
                    <a:pt x="9" y="5033"/>
                    <a:pt x="9" y="4085"/>
                    <a:pt x="9" y="3232"/>
                  </a:cubicBezTo>
                  <a:cubicBezTo>
                    <a:pt x="9" y="2190"/>
                    <a:pt x="280" y="1338"/>
                    <a:pt x="714" y="580"/>
                  </a:cubicBezTo>
                  <a:cubicBezTo>
                    <a:pt x="1040" y="-83"/>
                    <a:pt x="1582" y="-178"/>
                    <a:pt x="2017" y="296"/>
                  </a:cubicBezTo>
                  <a:cubicBezTo>
                    <a:pt x="2451" y="675"/>
                    <a:pt x="2668" y="1527"/>
                    <a:pt x="2614" y="2380"/>
                  </a:cubicBezTo>
                  <a:cubicBezTo>
                    <a:pt x="2559" y="2854"/>
                    <a:pt x="2451" y="3327"/>
                    <a:pt x="2342" y="3896"/>
                  </a:cubicBezTo>
                  <a:cubicBezTo>
                    <a:pt x="2288" y="4369"/>
                    <a:pt x="2179" y="4748"/>
                    <a:pt x="2125" y="5222"/>
                  </a:cubicBezTo>
                  <a:cubicBezTo>
                    <a:pt x="2125" y="5601"/>
                    <a:pt x="2234" y="5790"/>
                    <a:pt x="2451" y="5696"/>
                  </a:cubicBezTo>
                  <a:cubicBezTo>
                    <a:pt x="2722" y="5506"/>
                    <a:pt x="2939" y="5317"/>
                    <a:pt x="3156" y="5127"/>
                  </a:cubicBezTo>
                  <a:cubicBezTo>
                    <a:pt x="4242" y="4180"/>
                    <a:pt x="5056" y="4275"/>
                    <a:pt x="5870" y="5790"/>
                  </a:cubicBezTo>
                  <a:cubicBezTo>
                    <a:pt x="6250" y="6359"/>
                    <a:pt x="6521" y="6643"/>
                    <a:pt x="7010" y="6264"/>
                  </a:cubicBezTo>
                  <a:cubicBezTo>
                    <a:pt x="7227" y="6075"/>
                    <a:pt x="7444" y="6075"/>
                    <a:pt x="7715" y="6075"/>
                  </a:cubicBezTo>
                  <a:cubicBezTo>
                    <a:pt x="8421" y="6169"/>
                    <a:pt x="9018" y="6548"/>
                    <a:pt x="9289" y="7780"/>
                  </a:cubicBezTo>
                  <a:cubicBezTo>
                    <a:pt x="9452" y="8538"/>
                    <a:pt x="9669" y="9011"/>
                    <a:pt x="10103" y="9106"/>
                  </a:cubicBezTo>
                  <a:cubicBezTo>
                    <a:pt x="10863" y="9296"/>
                    <a:pt x="11406" y="10148"/>
                    <a:pt x="11840" y="11285"/>
                  </a:cubicBezTo>
                  <a:cubicBezTo>
                    <a:pt x="12111" y="12043"/>
                    <a:pt x="12437" y="12327"/>
                    <a:pt x="12979" y="12422"/>
                  </a:cubicBezTo>
                  <a:cubicBezTo>
                    <a:pt x="13576" y="12612"/>
                    <a:pt x="14173" y="13085"/>
                    <a:pt x="14716" y="13559"/>
                  </a:cubicBezTo>
                  <a:cubicBezTo>
                    <a:pt x="15150" y="13938"/>
                    <a:pt x="15530" y="14317"/>
                    <a:pt x="16019" y="14317"/>
                  </a:cubicBezTo>
                  <a:cubicBezTo>
                    <a:pt x="17050" y="14506"/>
                    <a:pt x="17918" y="15264"/>
                    <a:pt x="18515" y="16875"/>
                  </a:cubicBezTo>
                  <a:cubicBezTo>
                    <a:pt x="18786" y="17633"/>
                    <a:pt x="19166" y="17917"/>
                    <a:pt x="19655" y="18201"/>
                  </a:cubicBezTo>
                  <a:cubicBezTo>
                    <a:pt x="20143" y="18390"/>
                    <a:pt x="20577" y="18864"/>
                    <a:pt x="21012" y="19243"/>
                  </a:cubicBezTo>
                  <a:cubicBezTo>
                    <a:pt x="21174" y="19338"/>
                    <a:pt x="21337" y="19622"/>
                    <a:pt x="21391" y="19811"/>
                  </a:cubicBezTo>
                  <a:cubicBezTo>
                    <a:pt x="21446" y="20190"/>
                    <a:pt x="21500" y="20664"/>
                    <a:pt x="21446" y="20948"/>
                  </a:cubicBezTo>
                  <a:cubicBezTo>
                    <a:pt x="21391" y="21138"/>
                    <a:pt x="21120" y="21422"/>
                    <a:pt x="20957" y="21422"/>
                  </a:cubicBezTo>
                  <a:cubicBezTo>
                    <a:pt x="20143" y="21233"/>
                    <a:pt x="19329" y="21043"/>
                    <a:pt x="18515" y="20664"/>
                  </a:cubicBezTo>
                  <a:cubicBezTo>
                    <a:pt x="18244" y="20569"/>
                    <a:pt x="17972" y="20096"/>
                    <a:pt x="17701" y="19717"/>
                  </a:cubicBezTo>
                  <a:cubicBezTo>
                    <a:pt x="17484" y="19338"/>
                    <a:pt x="17321" y="18959"/>
                    <a:pt x="17158" y="18485"/>
                  </a:cubicBezTo>
                  <a:cubicBezTo>
                    <a:pt x="16941" y="17917"/>
                    <a:pt x="16616" y="17633"/>
                    <a:pt x="16236" y="17822"/>
                  </a:cubicBezTo>
                  <a:cubicBezTo>
                    <a:pt x="15367" y="18296"/>
                    <a:pt x="14716" y="17727"/>
                    <a:pt x="14282" y="16401"/>
                  </a:cubicBezTo>
                  <a:cubicBezTo>
                    <a:pt x="14011" y="15643"/>
                    <a:pt x="13685" y="15359"/>
                    <a:pt x="13196" y="15359"/>
                  </a:cubicBezTo>
                  <a:cubicBezTo>
                    <a:pt x="12871" y="15359"/>
                    <a:pt x="12600" y="15359"/>
                    <a:pt x="12274" y="15264"/>
                  </a:cubicBezTo>
                  <a:cubicBezTo>
                    <a:pt x="11677" y="15169"/>
                    <a:pt x="11188" y="14696"/>
                    <a:pt x="10917" y="13748"/>
                  </a:cubicBezTo>
                  <a:cubicBezTo>
                    <a:pt x="10809" y="13369"/>
                    <a:pt x="10700" y="13085"/>
                    <a:pt x="10591" y="12706"/>
                  </a:cubicBezTo>
                  <a:cubicBezTo>
                    <a:pt x="10429" y="12233"/>
                    <a:pt x="10212" y="12043"/>
                    <a:pt x="9940" y="12233"/>
                  </a:cubicBezTo>
                  <a:cubicBezTo>
                    <a:pt x="9832" y="12327"/>
                    <a:pt x="9723" y="12327"/>
                    <a:pt x="9669" y="12327"/>
                  </a:cubicBezTo>
                  <a:cubicBezTo>
                    <a:pt x="8909" y="12612"/>
                    <a:pt x="8258" y="12233"/>
                    <a:pt x="7878" y="11001"/>
                  </a:cubicBezTo>
                  <a:cubicBezTo>
                    <a:pt x="7607" y="10054"/>
                    <a:pt x="7281" y="9675"/>
                    <a:pt x="6684" y="9864"/>
                  </a:cubicBezTo>
                  <a:cubicBezTo>
                    <a:pt x="6195" y="9959"/>
                    <a:pt x="5870" y="9580"/>
                    <a:pt x="5490" y="9106"/>
                  </a:cubicBezTo>
                  <a:cubicBezTo>
                    <a:pt x="4296" y="7401"/>
                    <a:pt x="4350" y="7591"/>
                    <a:pt x="3156" y="8727"/>
                  </a:cubicBezTo>
                  <a:cubicBezTo>
                    <a:pt x="2831" y="9012"/>
                    <a:pt x="2396" y="9201"/>
                    <a:pt x="2017" y="9296"/>
                  </a:cubicBezTo>
                  <a:cubicBezTo>
                    <a:pt x="823" y="9390"/>
                    <a:pt x="-100" y="7780"/>
                    <a:pt x="9" y="598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7DA7E5E9-6A5F-6D4B-9C2A-10F5D64971BE}"/>
                </a:ext>
              </a:extLst>
            </p:cNvPr>
            <p:cNvSpPr/>
            <p:nvPr/>
          </p:nvSpPr>
          <p:spPr>
            <a:xfrm>
              <a:off x="965199" y="6934199"/>
              <a:ext cx="527212" cy="275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510" extrusionOk="0">
                  <a:moveTo>
                    <a:pt x="19704" y="21510"/>
                  </a:moveTo>
                  <a:cubicBezTo>
                    <a:pt x="19141" y="21411"/>
                    <a:pt x="18578" y="21411"/>
                    <a:pt x="17964" y="21114"/>
                  </a:cubicBezTo>
                  <a:cubicBezTo>
                    <a:pt x="16889" y="20717"/>
                    <a:pt x="16019" y="19627"/>
                    <a:pt x="15353" y="18042"/>
                  </a:cubicBezTo>
                  <a:cubicBezTo>
                    <a:pt x="15046" y="17349"/>
                    <a:pt x="14739" y="16853"/>
                    <a:pt x="14329" y="16457"/>
                  </a:cubicBezTo>
                  <a:cubicBezTo>
                    <a:pt x="13818" y="15961"/>
                    <a:pt x="13255" y="15367"/>
                    <a:pt x="12794" y="14673"/>
                  </a:cubicBezTo>
                  <a:cubicBezTo>
                    <a:pt x="12384" y="14079"/>
                    <a:pt x="11975" y="13782"/>
                    <a:pt x="11412" y="14079"/>
                  </a:cubicBezTo>
                  <a:cubicBezTo>
                    <a:pt x="10439" y="14475"/>
                    <a:pt x="9569" y="14079"/>
                    <a:pt x="8802" y="12692"/>
                  </a:cubicBezTo>
                  <a:cubicBezTo>
                    <a:pt x="8546" y="12196"/>
                    <a:pt x="8290" y="11800"/>
                    <a:pt x="8085" y="11205"/>
                  </a:cubicBezTo>
                  <a:cubicBezTo>
                    <a:pt x="7778" y="10413"/>
                    <a:pt x="7368" y="10016"/>
                    <a:pt x="6857" y="10413"/>
                  </a:cubicBezTo>
                  <a:cubicBezTo>
                    <a:pt x="6652" y="10512"/>
                    <a:pt x="6447" y="10611"/>
                    <a:pt x="6191" y="10611"/>
                  </a:cubicBezTo>
                  <a:cubicBezTo>
                    <a:pt x="5526" y="10512"/>
                    <a:pt x="4963" y="10215"/>
                    <a:pt x="4656" y="8927"/>
                  </a:cubicBezTo>
                  <a:cubicBezTo>
                    <a:pt x="4400" y="8035"/>
                    <a:pt x="4246" y="7936"/>
                    <a:pt x="3734" y="8431"/>
                  </a:cubicBezTo>
                  <a:cubicBezTo>
                    <a:pt x="2915" y="9224"/>
                    <a:pt x="2096" y="9521"/>
                    <a:pt x="1175" y="9026"/>
                  </a:cubicBezTo>
                  <a:cubicBezTo>
                    <a:pt x="202" y="8530"/>
                    <a:pt x="-207" y="7044"/>
                    <a:pt x="100" y="5260"/>
                  </a:cubicBezTo>
                  <a:cubicBezTo>
                    <a:pt x="356" y="3774"/>
                    <a:pt x="663" y="2387"/>
                    <a:pt x="1124" y="1198"/>
                  </a:cubicBezTo>
                  <a:cubicBezTo>
                    <a:pt x="1380" y="604"/>
                    <a:pt x="1636" y="108"/>
                    <a:pt x="2045" y="9"/>
                  </a:cubicBezTo>
                  <a:cubicBezTo>
                    <a:pt x="2608" y="-90"/>
                    <a:pt x="2966" y="604"/>
                    <a:pt x="2762" y="1693"/>
                  </a:cubicBezTo>
                  <a:cubicBezTo>
                    <a:pt x="2659" y="2387"/>
                    <a:pt x="2506" y="3081"/>
                    <a:pt x="2403" y="3774"/>
                  </a:cubicBezTo>
                  <a:cubicBezTo>
                    <a:pt x="2352" y="4071"/>
                    <a:pt x="2301" y="4468"/>
                    <a:pt x="2301" y="4864"/>
                  </a:cubicBezTo>
                  <a:cubicBezTo>
                    <a:pt x="2301" y="5359"/>
                    <a:pt x="2506" y="5657"/>
                    <a:pt x="2711" y="5459"/>
                  </a:cubicBezTo>
                  <a:cubicBezTo>
                    <a:pt x="2915" y="5260"/>
                    <a:pt x="3069" y="5062"/>
                    <a:pt x="3274" y="4765"/>
                  </a:cubicBezTo>
                  <a:cubicBezTo>
                    <a:pt x="4144" y="3576"/>
                    <a:pt x="5116" y="3873"/>
                    <a:pt x="5628" y="5657"/>
                  </a:cubicBezTo>
                  <a:cubicBezTo>
                    <a:pt x="5935" y="6648"/>
                    <a:pt x="6242" y="7044"/>
                    <a:pt x="6805" y="7044"/>
                  </a:cubicBezTo>
                  <a:cubicBezTo>
                    <a:pt x="7829" y="7143"/>
                    <a:pt x="8699" y="7936"/>
                    <a:pt x="9313" y="9521"/>
                  </a:cubicBezTo>
                  <a:cubicBezTo>
                    <a:pt x="9723" y="10512"/>
                    <a:pt x="10235" y="11007"/>
                    <a:pt x="10849" y="10809"/>
                  </a:cubicBezTo>
                  <a:cubicBezTo>
                    <a:pt x="11975" y="10611"/>
                    <a:pt x="12948" y="11205"/>
                    <a:pt x="13869" y="12394"/>
                  </a:cubicBezTo>
                  <a:cubicBezTo>
                    <a:pt x="14278" y="12989"/>
                    <a:pt x="14739" y="13385"/>
                    <a:pt x="15200" y="13782"/>
                  </a:cubicBezTo>
                  <a:cubicBezTo>
                    <a:pt x="15763" y="14277"/>
                    <a:pt x="16223" y="14971"/>
                    <a:pt x="16530" y="15961"/>
                  </a:cubicBezTo>
                  <a:cubicBezTo>
                    <a:pt x="16991" y="17349"/>
                    <a:pt x="17657" y="18042"/>
                    <a:pt x="18475" y="17943"/>
                  </a:cubicBezTo>
                  <a:cubicBezTo>
                    <a:pt x="18834" y="17943"/>
                    <a:pt x="19243" y="18042"/>
                    <a:pt x="19602" y="18141"/>
                  </a:cubicBezTo>
                  <a:cubicBezTo>
                    <a:pt x="20165" y="18339"/>
                    <a:pt x="20676" y="18835"/>
                    <a:pt x="21086" y="19627"/>
                  </a:cubicBezTo>
                  <a:cubicBezTo>
                    <a:pt x="21393" y="20222"/>
                    <a:pt x="21239" y="21015"/>
                    <a:pt x="20830" y="21114"/>
                  </a:cubicBezTo>
                  <a:cubicBezTo>
                    <a:pt x="20574" y="21510"/>
                    <a:pt x="20165" y="21510"/>
                    <a:pt x="19704" y="2151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FB9EDD07-6D55-F44A-9806-67DC1E4F6481}"/>
                </a:ext>
              </a:extLst>
            </p:cNvPr>
            <p:cNvSpPr/>
            <p:nvPr/>
          </p:nvSpPr>
          <p:spPr>
            <a:xfrm>
              <a:off x="1257300" y="6248399"/>
              <a:ext cx="483405" cy="276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007" extrusionOk="0">
                  <a:moveTo>
                    <a:pt x="0" y="2691"/>
                  </a:moveTo>
                  <a:cubicBezTo>
                    <a:pt x="0" y="2499"/>
                    <a:pt x="0" y="2209"/>
                    <a:pt x="57" y="1920"/>
                  </a:cubicBezTo>
                  <a:cubicBezTo>
                    <a:pt x="113" y="1149"/>
                    <a:pt x="170" y="281"/>
                    <a:pt x="679" y="88"/>
                  </a:cubicBezTo>
                  <a:cubicBezTo>
                    <a:pt x="1187" y="-105"/>
                    <a:pt x="1753" y="-9"/>
                    <a:pt x="2036" y="666"/>
                  </a:cubicBezTo>
                  <a:cubicBezTo>
                    <a:pt x="2488" y="1824"/>
                    <a:pt x="3053" y="1727"/>
                    <a:pt x="3732" y="1631"/>
                  </a:cubicBezTo>
                  <a:cubicBezTo>
                    <a:pt x="4750" y="1438"/>
                    <a:pt x="5372" y="2209"/>
                    <a:pt x="5768" y="3849"/>
                  </a:cubicBezTo>
                  <a:cubicBezTo>
                    <a:pt x="5994" y="4716"/>
                    <a:pt x="6276" y="5391"/>
                    <a:pt x="6842" y="5584"/>
                  </a:cubicBezTo>
                  <a:cubicBezTo>
                    <a:pt x="7464" y="5874"/>
                    <a:pt x="7973" y="6452"/>
                    <a:pt x="8312" y="7416"/>
                  </a:cubicBezTo>
                  <a:cubicBezTo>
                    <a:pt x="8538" y="7995"/>
                    <a:pt x="8764" y="7995"/>
                    <a:pt x="9104" y="7706"/>
                  </a:cubicBezTo>
                  <a:cubicBezTo>
                    <a:pt x="9895" y="6934"/>
                    <a:pt x="10574" y="7609"/>
                    <a:pt x="11196" y="8477"/>
                  </a:cubicBezTo>
                  <a:cubicBezTo>
                    <a:pt x="11252" y="8574"/>
                    <a:pt x="11365" y="8766"/>
                    <a:pt x="11365" y="8863"/>
                  </a:cubicBezTo>
                  <a:cubicBezTo>
                    <a:pt x="11761" y="10309"/>
                    <a:pt x="12383" y="10888"/>
                    <a:pt x="13401" y="10695"/>
                  </a:cubicBezTo>
                  <a:cubicBezTo>
                    <a:pt x="14249" y="10502"/>
                    <a:pt x="15154" y="11852"/>
                    <a:pt x="15380" y="13299"/>
                  </a:cubicBezTo>
                  <a:cubicBezTo>
                    <a:pt x="15550" y="14456"/>
                    <a:pt x="15889" y="14938"/>
                    <a:pt x="16568" y="15227"/>
                  </a:cubicBezTo>
                  <a:cubicBezTo>
                    <a:pt x="17190" y="15516"/>
                    <a:pt x="17812" y="16095"/>
                    <a:pt x="18264" y="16866"/>
                  </a:cubicBezTo>
                  <a:cubicBezTo>
                    <a:pt x="18886" y="17734"/>
                    <a:pt x="19451" y="18409"/>
                    <a:pt x="20299" y="18120"/>
                  </a:cubicBezTo>
                  <a:cubicBezTo>
                    <a:pt x="20582" y="18024"/>
                    <a:pt x="20978" y="18313"/>
                    <a:pt x="21261" y="18602"/>
                  </a:cubicBezTo>
                  <a:cubicBezTo>
                    <a:pt x="21600" y="18988"/>
                    <a:pt x="21600" y="19663"/>
                    <a:pt x="21317" y="20049"/>
                  </a:cubicBezTo>
                  <a:cubicBezTo>
                    <a:pt x="20752" y="20916"/>
                    <a:pt x="19564" y="21495"/>
                    <a:pt x="18716" y="20434"/>
                  </a:cubicBezTo>
                  <a:cubicBezTo>
                    <a:pt x="18151" y="19759"/>
                    <a:pt x="17529" y="19181"/>
                    <a:pt x="16963" y="18602"/>
                  </a:cubicBezTo>
                  <a:cubicBezTo>
                    <a:pt x="16681" y="18313"/>
                    <a:pt x="16285" y="18216"/>
                    <a:pt x="15946" y="18216"/>
                  </a:cubicBezTo>
                  <a:cubicBezTo>
                    <a:pt x="14758" y="18120"/>
                    <a:pt x="14023" y="17059"/>
                    <a:pt x="13627" y="15131"/>
                  </a:cubicBezTo>
                  <a:cubicBezTo>
                    <a:pt x="13344" y="13877"/>
                    <a:pt x="13344" y="13877"/>
                    <a:pt x="12609" y="13877"/>
                  </a:cubicBezTo>
                  <a:cubicBezTo>
                    <a:pt x="11874" y="13877"/>
                    <a:pt x="11252" y="13491"/>
                    <a:pt x="10800" y="12431"/>
                  </a:cubicBezTo>
                  <a:cubicBezTo>
                    <a:pt x="10687" y="12238"/>
                    <a:pt x="10574" y="11949"/>
                    <a:pt x="10461" y="11756"/>
                  </a:cubicBezTo>
                  <a:cubicBezTo>
                    <a:pt x="10178" y="11177"/>
                    <a:pt x="9839" y="11081"/>
                    <a:pt x="9443" y="11370"/>
                  </a:cubicBezTo>
                  <a:cubicBezTo>
                    <a:pt x="9273" y="11466"/>
                    <a:pt x="9047" y="11659"/>
                    <a:pt x="8877" y="11852"/>
                  </a:cubicBezTo>
                  <a:cubicBezTo>
                    <a:pt x="7973" y="12431"/>
                    <a:pt x="7125" y="11852"/>
                    <a:pt x="6672" y="10406"/>
                  </a:cubicBezTo>
                  <a:cubicBezTo>
                    <a:pt x="6559" y="10020"/>
                    <a:pt x="6446" y="9634"/>
                    <a:pt x="6390" y="9249"/>
                  </a:cubicBezTo>
                  <a:cubicBezTo>
                    <a:pt x="6276" y="8670"/>
                    <a:pt x="6050" y="8188"/>
                    <a:pt x="5711" y="7899"/>
                  </a:cubicBezTo>
                  <a:cubicBezTo>
                    <a:pt x="5032" y="7320"/>
                    <a:pt x="4580" y="6356"/>
                    <a:pt x="4184" y="5295"/>
                  </a:cubicBezTo>
                  <a:cubicBezTo>
                    <a:pt x="3845" y="4234"/>
                    <a:pt x="3562" y="4138"/>
                    <a:pt x="2884" y="4716"/>
                  </a:cubicBezTo>
                  <a:cubicBezTo>
                    <a:pt x="2771" y="4813"/>
                    <a:pt x="2658" y="5006"/>
                    <a:pt x="2545" y="5102"/>
                  </a:cubicBezTo>
                  <a:cubicBezTo>
                    <a:pt x="1187" y="6549"/>
                    <a:pt x="57" y="5391"/>
                    <a:pt x="0" y="26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7" name="Freeform 186">
            <a:extLst>
              <a:ext uri="{FF2B5EF4-FFF2-40B4-BE49-F238E27FC236}">
                <a16:creationId xmlns:a16="http://schemas.microsoft.com/office/drawing/2014/main" id="{1C464AC4-67EB-884A-AD37-5D720B0FF43B}"/>
              </a:ext>
            </a:extLst>
          </p:cNvPr>
          <p:cNvSpPr/>
          <p:nvPr/>
        </p:nvSpPr>
        <p:spPr>
          <a:xfrm>
            <a:off x="11539414" y="1494480"/>
            <a:ext cx="652586" cy="1052298"/>
          </a:xfrm>
          <a:custGeom>
            <a:avLst/>
            <a:gdLst>
              <a:gd name="connsiteX0" fmla="*/ 21295 w 652586"/>
              <a:gd name="connsiteY0" fmla="*/ 319477 h 1052298"/>
              <a:gd name="connsiteX1" fmla="*/ 21295 w 652586"/>
              <a:gd name="connsiteY1" fmla="*/ 328373 h 1052298"/>
              <a:gd name="connsiteX2" fmla="*/ 50562 w 652586"/>
              <a:gd name="connsiteY2" fmla="*/ 407105 h 1052298"/>
              <a:gd name="connsiteX3" fmla="*/ 72138 w 652586"/>
              <a:gd name="connsiteY3" fmla="*/ 471879 h 1052298"/>
              <a:gd name="connsiteX4" fmla="*/ 105135 w 652586"/>
              <a:gd name="connsiteY4" fmla="*/ 559507 h 1052298"/>
              <a:gd name="connsiteX5" fmla="*/ 130557 w 652586"/>
              <a:gd name="connsiteY5" fmla="*/ 642074 h 1052298"/>
              <a:gd name="connsiteX6" fmla="*/ 190238 w 652586"/>
              <a:gd name="connsiteY6" fmla="*/ 838903 h 1052298"/>
              <a:gd name="connsiteX7" fmla="*/ 201657 w 652586"/>
              <a:gd name="connsiteY7" fmla="*/ 869373 h 1052298"/>
              <a:gd name="connsiteX8" fmla="*/ 247394 w 652586"/>
              <a:gd name="connsiteY8" fmla="*/ 1006540 h 1052298"/>
              <a:gd name="connsiteX9" fmla="*/ 249918 w 652586"/>
              <a:gd name="connsiteY9" fmla="*/ 1010376 h 1052298"/>
              <a:gd name="connsiteX10" fmla="*/ 257551 w 652586"/>
              <a:gd name="connsiteY10" fmla="*/ 1011601 h 1052298"/>
              <a:gd name="connsiteX11" fmla="*/ 262601 w 652586"/>
              <a:gd name="connsiteY11" fmla="*/ 1003983 h 1052298"/>
              <a:gd name="connsiteX12" fmla="*/ 321019 w 652586"/>
              <a:gd name="connsiteY12" fmla="*/ 897339 h 1052298"/>
              <a:gd name="connsiteX13" fmla="*/ 324864 w 652586"/>
              <a:gd name="connsiteY13" fmla="*/ 879547 h 1052298"/>
              <a:gd name="connsiteX14" fmla="*/ 321019 w 652586"/>
              <a:gd name="connsiteY14" fmla="*/ 870651 h 1052298"/>
              <a:gd name="connsiteX15" fmla="*/ 299442 w 652586"/>
              <a:gd name="connsiteY15" fmla="*/ 809711 h 1052298"/>
              <a:gd name="connsiteX16" fmla="*/ 280390 w 652586"/>
              <a:gd name="connsiteY16" fmla="*/ 725866 h 1052298"/>
              <a:gd name="connsiteX17" fmla="*/ 261338 w 652586"/>
              <a:gd name="connsiteY17" fmla="*/ 650970 h 1052298"/>
              <a:gd name="connsiteX18" fmla="*/ 237236 w 652586"/>
              <a:gd name="connsiteY18" fmla="*/ 582359 h 1052298"/>
              <a:gd name="connsiteX19" fmla="*/ 227079 w 652586"/>
              <a:gd name="connsiteY19" fmla="*/ 551890 h 1052298"/>
              <a:gd name="connsiteX20" fmla="*/ 182605 w 652586"/>
              <a:gd name="connsiteY20" fmla="*/ 449027 h 1052298"/>
              <a:gd name="connsiteX21" fmla="*/ 172448 w 652586"/>
              <a:gd name="connsiteY21" fmla="*/ 428678 h 1052298"/>
              <a:gd name="connsiteX22" fmla="*/ 149609 w 652586"/>
              <a:gd name="connsiteY22" fmla="*/ 385530 h 1052298"/>
              <a:gd name="connsiteX23" fmla="*/ 122925 w 652586"/>
              <a:gd name="connsiteY23" fmla="*/ 363903 h 1052298"/>
              <a:gd name="connsiteX24" fmla="*/ 28927 w 652586"/>
              <a:gd name="connsiteY24" fmla="*/ 320756 h 1052298"/>
              <a:gd name="connsiteX25" fmla="*/ 21295 w 652586"/>
              <a:gd name="connsiteY25" fmla="*/ 319477 h 1052298"/>
              <a:gd name="connsiteX26" fmla="*/ 652586 w 652586"/>
              <a:gd name="connsiteY26" fmla="*/ 0 h 1052298"/>
              <a:gd name="connsiteX27" fmla="*/ 652586 w 652586"/>
              <a:gd name="connsiteY27" fmla="*/ 44513 h 1052298"/>
              <a:gd name="connsiteX28" fmla="*/ 557275 w 652586"/>
              <a:gd name="connsiteY28" fmla="*/ 76890 h 1052298"/>
              <a:gd name="connsiteX29" fmla="*/ 398489 w 652586"/>
              <a:gd name="connsiteY29" fmla="*/ 137883 h 1052298"/>
              <a:gd name="connsiteX30" fmla="*/ 389652 w 652586"/>
              <a:gd name="connsiteY30" fmla="*/ 141665 h 1052298"/>
              <a:gd name="connsiteX31" fmla="*/ 228342 w 652586"/>
              <a:gd name="connsiteY31" fmla="*/ 215336 h 1052298"/>
              <a:gd name="connsiteX32" fmla="*/ 183868 w 652586"/>
              <a:gd name="connsiteY32" fmla="*/ 236910 h 1052298"/>
              <a:gd name="connsiteX33" fmla="*/ 73401 w 652586"/>
              <a:gd name="connsiteY33" fmla="*/ 292789 h 1052298"/>
              <a:gd name="connsiteX34" fmla="*/ 67031 w 652586"/>
              <a:gd name="connsiteY34" fmla="*/ 299182 h 1052298"/>
              <a:gd name="connsiteX35" fmla="*/ 73401 w 652586"/>
              <a:gd name="connsiteY35" fmla="*/ 304242 h 1052298"/>
              <a:gd name="connsiteX36" fmla="*/ 130557 w 652586"/>
              <a:gd name="connsiteY36" fmla="*/ 323312 h 1052298"/>
              <a:gd name="connsiteX37" fmla="*/ 204182 w 652586"/>
              <a:gd name="connsiteY37" fmla="*/ 334712 h 1052298"/>
              <a:gd name="connsiteX38" fmla="*/ 225817 w 652586"/>
              <a:gd name="connsiteY38" fmla="*/ 329651 h 1052298"/>
              <a:gd name="connsiteX39" fmla="*/ 307074 w 652586"/>
              <a:gd name="connsiteY39" fmla="*/ 299182 h 1052298"/>
              <a:gd name="connsiteX40" fmla="*/ 422649 w 652586"/>
              <a:gd name="connsiteY40" fmla="*/ 253424 h 1052298"/>
              <a:gd name="connsiteX41" fmla="*/ 561062 w 652586"/>
              <a:gd name="connsiteY41" fmla="*/ 186145 h 1052298"/>
              <a:gd name="connsiteX42" fmla="*/ 618849 w 652586"/>
              <a:gd name="connsiteY42" fmla="*/ 154556 h 1052298"/>
              <a:gd name="connsiteX43" fmla="*/ 652586 w 652586"/>
              <a:gd name="connsiteY43" fmla="*/ 136674 h 1052298"/>
              <a:gd name="connsiteX44" fmla="*/ 652586 w 652586"/>
              <a:gd name="connsiteY44" fmla="*/ 193391 h 1052298"/>
              <a:gd name="connsiteX45" fmla="*/ 625850 w 652586"/>
              <a:gd name="connsiteY45" fmla="*/ 207719 h 1052298"/>
              <a:gd name="connsiteX46" fmla="*/ 498856 w 652586"/>
              <a:gd name="connsiteY46" fmla="*/ 276276 h 1052298"/>
              <a:gd name="connsiteX47" fmla="*/ 460752 w 652586"/>
              <a:gd name="connsiteY47" fmla="*/ 294068 h 1052298"/>
              <a:gd name="connsiteX48" fmla="*/ 341391 w 652586"/>
              <a:gd name="connsiteY48" fmla="*/ 342329 h 1052298"/>
              <a:gd name="connsiteX49" fmla="*/ 312182 w 652586"/>
              <a:gd name="connsiteY49" fmla="*/ 352504 h 1052298"/>
              <a:gd name="connsiteX50" fmla="*/ 211815 w 652586"/>
              <a:gd name="connsiteY50" fmla="*/ 381695 h 1052298"/>
              <a:gd name="connsiteX51" fmla="*/ 201657 w 652586"/>
              <a:gd name="connsiteY51" fmla="*/ 404548 h 1052298"/>
              <a:gd name="connsiteX52" fmla="*/ 205502 w 652586"/>
              <a:gd name="connsiteY52" fmla="*/ 413444 h 1052298"/>
              <a:gd name="connsiteX53" fmla="*/ 244869 w 652586"/>
              <a:gd name="connsiteY53" fmla="*/ 494732 h 1052298"/>
              <a:gd name="connsiteX54" fmla="*/ 246131 w 652586"/>
              <a:gd name="connsiteY54" fmla="*/ 497289 h 1052298"/>
              <a:gd name="connsiteX55" fmla="*/ 279128 w 652586"/>
              <a:gd name="connsiteY55" fmla="*/ 572185 h 1052298"/>
              <a:gd name="connsiteX56" fmla="*/ 284235 w 652586"/>
              <a:gd name="connsiteY56" fmla="*/ 589977 h 1052298"/>
              <a:gd name="connsiteX57" fmla="*/ 304549 w 652586"/>
              <a:gd name="connsiteY57" fmla="*/ 659812 h 1052298"/>
              <a:gd name="connsiteX58" fmla="*/ 322339 w 652586"/>
              <a:gd name="connsiteY58" fmla="*/ 727144 h 1052298"/>
              <a:gd name="connsiteX59" fmla="*/ 328651 w 652586"/>
              <a:gd name="connsiteY59" fmla="*/ 753832 h 1052298"/>
              <a:gd name="connsiteX60" fmla="*/ 348966 w 652586"/>
              <a:gd name="connsiteY60" fmla="*/ 805876 h 1052298"/>
              <a:gd name="connsiteX61" fmla="*/ 355335 w 652586"/>
              <a:gd name="connsiteY61" fmla="*/ 823668 h 1052298"/>
              <a:gd name="connsiteX62" fmla="*/ 364230 w 652586"/>
              <a:gd name="connsiteY62" fmla="*/ 827450 h 1052298"/>
              <a:gd name="connsiteX63" fmla="*/ 374387 w 652586"/>
              <a:gd name="connsiteY63" fmla="*/ 824946 h 1052298"/>
              <a:gd name="connsiteX64" fmla="*/ 402334 w 652586"/>
              <a:gd name="connsiteY64" fmla="*/ 812215 h 1052298"/>
              <a:gd name="connsiteX65" fmla="*/ 500119 w 652586"/>
              <a:gd name="connsiteY65" fmla="*/ 769067 h 1052298"/>
              <a:gd name="connsiteX66" fmla="*/ 515383 w 652586"/>
              <a:gd name="connsiteY66" fmla="*/ 763953 h 1052298"/>
              <a:gd name="connsiteX67" fmla="*/ 643640 w 652586"/>
              <a:gd name="connsiteY67" fmla="*/ 715692 h 1052298"/>
              <a:gd name="connsiteX68" fmla="*/ 652586 w 652586"/>
              <a:gd name="connsiteY68" fmla="*/ 713035 h 1052298"/>
              <a:gd name="connsiteX69" fmla="*/ 652586 w 652586"/>
              <a:gd name="connsiteY69" fmla="*/ 763949 h 1052298"/>
              <a:gd name="connsiteX70" fmla="*/ 622063 w 652586"/>
              <a:gd name="connsiteY70" fmla="*/ 774128 h 1052298"/>
              <a:gd name="connsiteX71" fmla="*/ 601691 w 652586"/>
              <a:gd name="connsiteY71" fmla="*/ 780467 h 1052298"/>
              <a:gd name="connsiteX72" fmla="*/ 526803 w 652586"/>
              <a:gd name="connsiteY72" fmla="*/ 812215 h 1052298"/>
              <a:gd name="connsiteX73" fmla="*/ 401072 w 652586"/>
              <a:gd name="connsiteY73" fmla="*/ 868094 h 1052298"/>
              <a:gd name="connsiteX74" fmla="*/ 362968 w 652586"/>
              <a:gd name="connsiteY74" fmla="*/ 898617 h 1052298"/>
              <a:gd name="connsiteX75" fmla="*/ 305812 w 652586"/>
              <a:gd name="connsiteY75" fmla="*/ 986245 h 1052298"/>
              <a:gd name="connsiteX76" fmla="*/ 304549 w 652586"/>
              <a:gd name="connsiteY76" fmla="*/ 1000201 h 1052298"/>
              <a:gd name="connsiteX77" fmla="*/ 319756 w 652586"/>
              <a:gd name="connsiteY77" fmla="*/ 998923 h 1052298"/>
              <a:gd name="connsiteX78" fmla="*/ 322339 w 652586"/>
              <a:gd name="connsiteY78" fmla="*/ 997644 h 1052298"/>
              <a:gd name="connsiteX79" fmla="*/ 435331 w 652586"/>
              <a:gd name="connsiteY79" fmla="*/ 936705 h 1052298"/>
              <a:gd name="connsiteX80" fmla="*/ 467122 w 652586"/>
              <a:gd name="connsiteY80" fmla="*/ 921470 h 1052298"/>
              <a:gd name="connsiteX81" fmla="*/ 548380 w 652586"/>
              <a:gd name="connsiteY81" fmla="*/ 891000 h 1052298"/>
              <a:gd name="connsiteX82" fmla="*/ 652586 w 652586"/>
              <a:gd name="connsiteY82" fmla="*/ 847956 h 1052298"/>
              <a:gd name="connsiteX83" fmla="*/ 652586 w 652586"/>
              <a:gd name="connsiteY83" fmla="*/ 890064 h 1052298"/>
              <a:gd name="connsiteX84" fmla="*/ 614265 w 652586"/>
              <a:gd name="connsiteY84" fmla="*/ 906368 h 1052298"/>
              <a:gd name="connsiteX85" fmla="*/ 529328 w 652586"/>
              <a:gd name="connsiteY85" fmla="*/ 939208 h 1052298"/>
              <a:gd name="connsiteX86" fmla="*/ 472172 w 652586"/>
              <a:gd name="connsiteY86" fmla="*/ 960835 h 1052298"/>
              <a:gd name="connsiteX87" fmla="*/ 440438 w 652586"/>
              <a:gd name="connsiteY87" fmla="*/ 976070 h 1052298"/>
              <a:gd name="connsiteX88" fmla="*/ 299442 w 652586"/>
              <a:gd name="connsiteY88" fmla="*/ 1048463 h 1052298"/>
              <a:gd name="connsiteX89" fmla="*/ 265183 w 652586"/>
              <a:gd name="connsiteY89" fmla="*/ 1044627 h 1052298"/>
              <a:gd name="connsiteX90" fmla="*/ 242286 w 652586"/>
              <a:gd name="connsiteY90" fmla="*/ 1034506 h 1052298"/>
              <a:gd name="connsiteX91" fmla="*/ 208027 w 652586"/>
              <a:gd name="connsiteY91" fmla="*/ 1010376 h 1052298"/>
              <a:gd name="connsiteX92" fmla="*/ 182605 w 652586"/>
              <a:gd name="connsiteY92" fmla="*/ 944322 h 1052298"/>
              <a:gd name="connsiteX93" fmla="*/ 157241 w 652586"/>
              <a:gd name="connsiteY93" fmla="*/ 861755 h 1052298"/>
              <a:gd name="connsiteX94" fmla="*/ 126712 w 652586"/>
              <a:gd name="connsiteY94" fmla="*/ 771571 h 1052298"/>
              <a:gd name="connsiteX95" fmla="*/ 96240 w 652586"/>
              <a:gd name="connsiteY95" fmla="*/ 661091 h 1052298"/>
              <a:gd name="connsiteX96" fmla="*/ 89928 w 652586"/>
              <a:gd name="connsiteY96" fmla="*/ 636960 h 1052298"/>
              <a:gd name="connsiteX97" fmla="*/ 73401 w 652586"/>
              <a:gd name="connsiteY97" fmla="*/ 576020 h 1052298"/>
              <a:gd name="connsiteX98" fmla="*/ 46717 w 652586"/>
              <a:gd name="connsiteY98" fmla="*/ 496010 h 1052298"/>
              <a:gd name="connsiteX99" fmla="*/ 18770 w 652586"/>
              <a:gd name="connsiteY99" fmla="*/ 404548 h 1052298"/>
              <a:gd name="connsiteX100" fmla="*/ 2300 w 652586"/>
              <a:gd name="connsiteY100" fmla="*/ 329651 h 1052298"/>
              <a:gd name="connsiteX101" fmla="*/ 7350 w 652586"/>
              <a:gd name="connsiteY101" fmla="*/ 297903 h 1052298"/>
              <a:gd name="connsiteX102" fmla="*/ 12458 w 652586"/>
              <a:gd name="connsiteY102" fmla="*/ 287729 h 1052298"/>
              <a:gd name="connsiteX103" fmla="*/ 34035 w 652586"/>
              <a:gd name="connsiteY103" fmla="*/ 267433 h 1052298"/>
              <a:gd name="connsiteX104" fmla="*/ 88608 w 652586"/>
              <a:gd name="connsiteY104" fmla="*/ 243302 h 1052298"/>
              <a:gd name="connsiteX105" fmla="*/ 110242 w 652586"/>
              <a:gd name="connsiteY105" fmla="*/ 230571 h 1052298"/>
              <a:gd name="connsiteX106" fmla="*/ 180080 w 652586"/>
              <a:gd name="connsiteY106" fmla="*/ 193762 h 1052298"/>
              <a:gd name="connsiteX107" fmla="*/ 188975 w 652586"/>
              <a:gd name="connsiteY107" fmla="*/ 189927 h 1052298"/>
              <a:gd name="connsiteX108" fmla="*/ 271495 w 652586"/>
              <a:gd name="connsiteY108" fmla="*/ 151840 h 1052298"/>
              <a:gd name="connsiteX109" fmla="*/ 371862 w 652586"/>
              <a:gd name="connsiteY109" fmla="*/ 106135 h 1052298"/>
              <a:gd name="connsiteX110" fmla="*/ 407384 w 652586"/>
              <a:gd name="connsiteY110" fmla="*/ 89621 h 1052298"/>
              <a:gd name="connsiteX111" fmla="*/ 514064 w 652586"/>
              <a:gd name="connsiteY111" fmla="*/ 48977 h 1052298"/>
              <a:gd name="connsiteX112" fmla="*/ 620743 w 652586"/>
              <a:gd name="connsiteY112" fmla="*/ 12168 h 105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52586" h="1052298">
                <a:moveTo>
                  <a:pt x="21295" y="319477"/>
                </a:moveTo>
                <a:cubicBezTo>
                  <a:pt x="21295" y="322034"/>
                  <a:pt x="21295" y="325816"/>
                  <a:pt x="21295" y="328373"/>
                </a:cubicBezTo>
                <a:cubicBezTo>
                  <a:pt x="30190" y="355061"/>
                  <a:pt x="40347" y="380417"/>
                  <a:pt x="50562" y="407105"/>
                </a:cubicBezTo>
                <a:cubicBezTo>
                  <a:pt x="58136" y="428678"/>
                  <a:pt x="63244" y="450306"/>
                  <a:pt x="72138" y="471879"/>
                </a:cubicBezTo>
                <a:cubicBezTo>
                  <a:pt x="83558" y="501071"/>
                  <a:pt x="96240" y="529037"/>
                  <a:pt x="105135" y="559507"/>
                </a:cubicBezTo>
                <a:cubicBezTo>
                  <a:pt x="112767" y="587420"/>
                  <a:pt x="124187" y="614108"/>
                  <a:pt x="130557" y="642074"/>
                </a:cubicBezTo>
                <a:cubicBezTo>
                  <a:pt x="145764" y="709353"/>
                  <a:pt x="168661" y="772849"/>
                  <a:pt x="190238" y="838903"/>
                </a:cubicBezTo>
                <a:cubicBezTo>
                  <a:pt x="194025" y="849077"/>
                  <a:pt x="199132" y="859198"/>
                  <a:pt x="201657" y="869373"/>
                </a:cubicBezTo>
                <a:cubicBezTo>
                  <a:pt x="216922" y="915077"/>
                  <a:pt x="232129" y="960835"/>
                  <a:pt x="247394" y="1006540"/>
                </a:cubicBezTo>
                <a:cubicBezTo>
                  <a:pt x="247394" y="1007819"/>
                  <a:pt x="248656" y="1009097"/>
                  <a:pt x="249918" y="1010376"/>
                </a:cubicBezTo>
                <a:cubicBezTo>
                  <a:pt x="252443" y="1012879"/>
                  <a:pt x="255026" y="1014158"/>
                  <a:pt x="257551" y="1011601"/>
                </a:cubicBezTo>
                <a:cubicBezTo>
                  <a:pt x="260076" y="1009097"/>
                  <a:pt x="260076" y="1006540"/>
                  <a:pt x="262601" y="1003983"/>
                </a:cubicBezTo>
                <a:cubicBezTo>
                  <a:pt x="281653" y="968453"/>
                  <a:pt x="300705" y="932869"/>
                  <a:pt x="321019" y="897339"/>
                </a:cubicBezTo>
                <a:cubicBezTo>
                  <a:pt x="321019" y="888443"/>
                  <a:pt x="322339" y="883329"/>
                  <a:pt x="324864" y="879547"/>
                </a:cubicBezTo>
                <a:cubicBezTo>
                  <a:pt x="323601" y="875712"/>
                  <a:pt x="323601" y="871929"/>
                  <a:pt x="321019" y="870651"/>
                </a:cubicBezTo>
                <a:cubicBezTo>
                  <a:pt x="308337" y="852859"/>
                  <a:pt x="304549" y="830007"/>
                  <a:pt x="299442" y="809711"/>
                </a:cubicBezTo>
                <a:cubicBezTo>
                  <a:pt x="291810" y="781745"/>
                  <a:pt x="285497" y="753832"/>
                  <a:pt x="280390" y="725866"/>
                </a:cubicBezTo>
                <a:cubicBezTo>
                  <a:pt x="275340" y="700457"/>
                  <a:pt x="270233" y="675101"/>
                  <a:pt x="261338" y="650970"/>
                </a:cubicBezTo>
                <a:cubicBezTo>
                  <a:pt x="252443" y="628064"/>
                  <a:pt x="244869" y="605212"/>
                  <a:pt x="237236" y="582359"/>
                </a:cubicBezTo>
                <a:cubicBezTo>
                  <a:pt x="233391" y="572185"/>
                  <a:pt x="230867" y="560785"/>
                  <a:pt x="227079" y="551890"/>
                </a:cubicBezTo>
                <a:cubicBezTo>
                  <a:pt x="213077" y="517584"/>
                  <a:pt x="197870" y="483332"/>
                  <a:pt x="182605" y="449027"/>
                </a:cubicBezTo>
                <a:cubicBezTo>
                  <a:pt x="180080" y="441410"/>
                  <a:pt x="176236" y="435071"/>
                  <a:pt x="172448" y="428678"/>
                </a:cubicBezTo>
                <a:cubicBezTo>
                  <a:pt x="164816" y="414722"/>
                  <a:pt x="155921" y="400765"/>
                  <a:pt x="149609" y="385530"/>
                </a:cubicBezTo>
                <a:cubicBezTo>
                  <a:pt x="144501" y="372799"/>
                  <a:pt x="135607" y="366460"/>
                  <a:pt x="122925" y="363903"/>
                </a:cubicBezTo>
                <a:cubicBezTo>
                  <a:pt x="88608" y="357564"/>
                  <a:pt x="54349" y="348668"/>
                  <a:pt x="28927" y="320756"/>
                </a:cubicBezTo>
                <a:cubicBezTo>
                  <a:pt x="27665" y="319477"/>
                  <a:pt x="23877" y="319477"/>
                  <a:pt x="21295" y="319477"/>
                </a:cubicBezTo>
                <a:close/>
                <a:moveTo>
                  <a:pt x="652586" y="0"/>
                </a:moveTo>
                <a:lnTo>
                  <a:pt x="652586" y="44513"/>
                </a:lnTo>
                <a:lnTo>
                  <a:pt x="557275" y="76890"/>
                </a:lnTo>
                <a:cubicBezTo>
                  <a:pt x="502644" y="94682"/>
                  <a:pt x="448070" y="111195"/>
                  <a:pt x="398489" y="137883"/>
                </a:cubicBezTo>
                <a:cubicBezTo>
                  <a:pt x="395964" y="139162"/>
                  <a:pt x="393439" y="140387"/>
                  <a:pt x="389652" y="141665"/>
                </a:cubicBezTo>
                <a:cubicBezTo>
                  <a:pt x="335021" y="163292"/>
                  <a:pt x="280390" y="187423"/>
                  <a:pt x="228342" y="215336"/>
                </a:cubicBezTo>
                <a:cubicBezTo>
                  <a:pt x="214340" y="222954"/>
                  <a:pt x="199132" y="229293"/>
                  <a:pt x="183868" y="236910"/>
                </a:cubicBezTo>
                <a:cubicBezTo>
                  <a:pt x="147026" y="255980"/>
                  <a:pt x="110242" y="273772"/>
                  <a:pt x="73401" y="292789"/>
                </a:cubicBezTo>
                <a:cubicBezTo>
                  <a:pt x="70876" y="294068"/>
                  <a:pt x="69556" y="296625"/>
                  <a:pt x="67031" y="299182"/>
                </a:cubicBezTo>
                <a:cubicBezTo>
                  <a:pt x="69556" y="301685"/>
                  <a:pt x="70876" y="304242"/>
                  <a:pt x="73401" y="304242"/>
                </a:cubicBezTo>
                <a:cubicBezTo>
                  <a:pt x="92453" y="310581"/>
                  <a:pt x="111505" y="315695"/>
                  <a:pt x="130557" y="323312"/>
                </a:cubicBezTo>
                <a:cubicBezTo>
                  <a:pt x="152134" y="335990"/>
                  <a:pt x="176236" y="329651"/>
                  <a:pt x="204182" y="334712"/>
                </a:cubicBezTo>
                <a:cubicBezTo>
                  <a:pt x="209290" y="333434"/>
                  <a:pt x="218184" y="332155"/>
                  <a:pt x="225817" y="329651"/>
                </a:cubicBezTo>
                <a:cubicBezTo>
                  <a:pt x="252443" y="319477"/>
                  <a:pt x="280390" y="310581"/>
                  <a:pt x="307074" y="299182"/>
                </a:cubicBezTo>
                <a:cubicBezTo>
                  <a:pt x="345178" y="283893"/>
                  <a:pt x="383282" y="267433"/>
                  <a:pt x="422649" y="253424"/>
                </a:cubicBezTo>
                <a:cubicBezTo>
                  <a:pt x="470910" y="235685"/>
                  <a:pt x="516646" y="212779"/>
                  <a:pt x="561062" y="186145"/>
                </a:cubicBezTo>
                <a:cubicBezTo>
                  <a:pt x="580114" y="174719"/>
                  <a:pt x="599482" y="164558"/>
                  <a:pt x="618849" y="154556"/>
                </a:cubicBezTo>
                <a:lnTo>
                  <a:pt x="652586" y="136674"/>
                </a:lnTo>
                <a:lnTo>
                  <a:pt x="652586" y="193391"/>
                </a:lnTo>
                <a:lnTo>
                  <a:pt x="625850" y="207719"/>
                </a:lnTo>
                <a:cubicBezTo>
                  <a:pt x="585221" y="233128"/>
                  <a:pt x="542010" y="254702"/>
                  <a:pt x="498856" y="276276"/>
                </a:cubicBezTo>
                <a:cubicBezTo>
                  <a:pt x="486117" y="282668"/>
                  <a:pt x="473435" y="289007"/>
                  <a:pt x="460752" y="294068"/>
                </a:cubicBezTo>
                <a:cubicBezTo>
                  <a:pt x="421386" y="310581"/>
                  <a:pt x="379437" y="322034"/>
                  <a:pt x="341391" y="342329"/>
                </a:cubicBezTo>
                <a:cubicBezTo>
                  <a:pt x="332496" y="347443"/>
                  <a:pt x="322339" y="348668"/>
                  <a:pt x="312182" y="352504"/>
                </a:cubicBezTo>
                <a:cubicBezTo>
                  <a:pt x="279128" y="362678"/>
                  <a:pt x="244869" y="371574"/>
                  <a:pt x="211815" y="381695"/>
                </a:cubicBezTo>
                <a:cubicBezTo>
                  <a:pt x="199132" y="385530"/>
                  <a:pt x="196607" y="391870"/>
                  <a:pt x="201657" y="404548"/>
                </a:cubicBezTo>
                <a:cubicBezTo>
                  <a:pt x="202920" y="407105"/>
                  <a:pt x="204182" y="409661"/>
                  <a:pt x="205502" y="413444"/>
                </a:cubicBezTo>
                <a:cubicBezTo>
                  <a:pt x="220709" y="440131"/>
                  <a:pt x="225817" y="470601"/>
                  <a:pt x="244869" y="494732"/>
                </a:cubicBezTo>
                <a:cubicBezTo>
                  <a:pt x="244869" y="494732"/>
                  <a:pt x="244869" y="496010"/>
                  <a:pt x="246131" y="497289"/>
                </a:cubicBezTo>
                <a:cubicBezTo>
                  <a:pt x="257551" y="522698"/>
                  <a:pt x="268970" y="546829"/>
                  <a:pt x="279128" y="572185"/>
                </a:cubicBezTo>
                <a:cubicBezTo>
                  <a:pt x="281653" y="577299"/>
                  <a:pt x="282972" y="583638"/>
                  <a:pt x="284235" y="589977"/>
                </a:cubicBezTo>
                <a:cubicBezTo>
                  <a:pt x="290547" y="612829"/>
                  <a:pt x="295655" y="636960"/>
                  <a:pt x="304549" y="659812"/>
                </a:cubicBezTo>
                <a:cubicBezTo>
                  <a:pt x="312182" y="681440"/>
                  <a:pt x="319756" y="704292"/>
                  <a:pt x="322339" y="727144"/>
                </a:cubicBezTo>
                <a:cubicBezTo>
                  <a:pt x="323601" y="736040"/>
                  <a:pt x="326126" y="746215"/>
                  <a:pt x="328651" y="753832"/>
                </a:cubicBezTo>
                <a:cubicBezTo>
                  <a:pt x="335021" y="771571"/>
                  <a:pt x="341391" y="789363"/>
                  <a:pt x="348966" y="805876"/>
                </a:cubicBezTo>
                <a:cubicBezTo>
                  <a:pt x="351548" y="812215"/>
                  <a:pt x="352810" y="817329"/>
                  <a:pt x="355335" y="823668"/>
                </a:cubicBezTo>
                <a:cubicBezTo>
                  <a:pt x="359123" y="822389"/>
                  <a:pt x="361705" y="824946"/>
                  <a:pt x="364230" y="827450"/>
                </a:cubicBezTo>
                <a:cubicBezTo>
                  <a:pt x="368018" y="826225"/>
                  <a:pt x="371862" y="826225"/>
                  <a:pt x="374387" y="824946"/>
                </a:cubicBezTo>
                <a:cubicBezTo>
                  <a:pt x="383282" y="821111"/>
                  <a:pt x="393439" y="816050"/>
                  <a:pt x="402334" y="812215"/>
                </a:cubicBezTo>
                <a:cubicBezTo>
                  <a:pt x="434068" y="795702"/>
                  <a:pt x="465802" y="777963"/>
                  <a:pt x="500119" y="769067"/>
                </a:cubicBezTo>
                <a:cubicBezTo>
                  <a:pt x="505169" y="767789"/>
                  <a:pt x="510276" y="765232"/>
                  <a:pt x="515383" y="763953"/>
                </a:cubicBezTo>
                <a:cubicBezTo>
                  <a:pt x="557275" y="744936"/>
                  <a:pt x="600429" y="728423"/>
                  <a:pt x="643640" y="715692"/>
                </a:cubicBezTo>
                <a:lnTo>
                  <a:pt x="652586" y="713035"/>
                </a:lnTo>
                <a:lnTo>
                  <a:pt x="652586" y="763949"/>
                </a:lnTo>
                <a:lnTo>
                  <a:pt x="622063" y="774128"/>
                </a:lnTo>
                <a:cubicBezTo>
                  <a:pt x="615693" y="775406"/>
                  <a:pt x="608061" y="776685"/>
                  <a:pt x="601691" y="780467"/>
                </a:cubicBezTo>
                <a:cubicBezTo>
                  <a:pt x="577589" y="794477"/>
                  <a:pt x="552167" y="803319"/>
                  <a:pt x="526803" y="812215"/>
                </a:cubicBezTo>
                <a:cubicBezTo>
                  <a:pt x="483592" y="827450"/>
                  <a:pt x="442963" y="849077"/>
                  <a:pt x="401072" y="868094"/>
                </a:cubicBezTo>
                <a:cubicBezTo>
                  <a:pt x="385807" y="874486"/>
                  <a:pt x="371862" y="884607"/>
                  <a:pt x="362968" y="898617"/>
                </a:cubicBezTo>
                <a:cubicBezTo>
                  <a:pt x="342653" y="927809"/>
                  <a:pt x="324864" y="957000"/>
                  <a:pt x="305812" y="986245"/>
                </a:cubicBezTo>
                <a:cubicBezTo>
                  <a:pt x="303287" y="990027"/>
                  <a:pt x="298180" y="996366"/>
                  <a:pt x="304549" y="1000201"/>
                </a:cubicBezTo>
                <a:cubicBezTo>
                  <a:pt x="307074" y="1002758"/>
                  <a:pt x="314707" y="998923"/>
                  <a:pt x="319756" y="998923"/>
                </a:cubicBezTo>
                <a:cubicBezTo>
                  <a:pt x="321019" y="998923"/>
                  <a:pt x="321019" y="997644"/>
                  <a:pt x="322339" y="997644"/>
                </a:cubicBezTo>
                <a:cubicBezTo>
                  <a:pt x="360443" y="977349"/>
                  <a:pt x="397227" y="957000"/>
                  <a:pt x="435331" y="936705"/>
                </a:cubicBezTo>
                <a:cubicBezTo>
                  <a:pt x="445488" y="931591"/>
                  <a:pt x="455645" y="926530"/>
                  <a:pt x="467122" y="921470"/>
                </a:cubicBezTo>
                <a:cubicBezTo>
                  <a:pt x="493749" y="911295"/>
                  <a:pt x="521696" y="902399"/>
                  <a:pt x="548380" y="891000"/>
                </a:cubicBezTo>
                <a:lnTo>
                  <a:pt x="652586" y="847956"/>
                </a:lnTo>
                <a:lnTo>
                  <a:pt x="652586" y="890064"/>
                </a:lnTo>
                <a:lnTo>
                  <a:pt x="614265" y="906368"/>
                </a:lnTo>
                <a:cubicBezTo>
                  <a:pt x="585852" y="916995"/>
                  <a:pt x="557275" y="927143"/>
                  <a:pt x="529328" y="939208"/>
                </a:cubicBezTo>
                <a:cubicBezTo>
                  <a:pt x="510276" y="946826"/>
                  <a:pt x="491224" y="953218"/>
                  <a:pt x="472172" y="960835"/>
                </a:cubicBezTo>
                <a:cubicBezTo>
                  <a:pt x="462015" y="964617"/>
                  <a:pt x="450595" y="969731"/>
                  <a:pt x="440438" y="976070"/>
                </a:cubicBezTo>
                <a:cubicBezTo>
                  <a:pt x="395964" y="1006540"/>
                  <a:pt x="347703" y="1026836"/>
                  <a:pt x="299442" y="1048463"/>
                </a:cubicBezTo>
                <a:cubicBezTo>
                  <a:pt x="286760" y="1053523"/>
                  <a:pt x="275340" y="1054802"/>
                  <a:pt x="265183" y="1044627"/>
                </a:cubicBezTo>
                <a:cubicBezTo>
                  <a:pt x="258813" y="1038289"/>
                  <a:pt x="251181" y="1034506"/>
                  <a:pt x="242286" y="1034506"/>
                </a:cubicBezTo>
                <a:cubicBezTo>
                  <a:pt x="224497" y="1034506"/>
                  <a:pt x="215659" y="1023054"/>
                  <a:pt x="208027" y="1010376"/>
                </a:cubicBezTo>
                <a:cubicBezTo>
                  <a:pt x="196607" y="990027"/>
                  <a:pt x="190238" y="967175"/>
                  <a:pt x="182605" y="944322"/>
                </a:cubicBezTo>
                <a:cubicBezTo>
                  <a:pt x="173711" y="916356"/>
                  <a:pt x="167398" y="888443"/>
                  <a:pt x="157241" y="861755"/>
                </a:cubicBezTo>
                <a:cubicBezTo>
                  <a:pt x="144501" y="832564"/>
                  <a:pt x="135607" y="802094"/>
                  <a:pt x="126712" y="771571"/>
                </a:cubicBezTo>
                <a:cubicBezTo>
                  <a:pt x="116555" y="734762"/>
                  <a:pt x="101348" y="699231"/>
                  <a:pt x="96240" y="661091"/>
                </a:cubicBezTo>
                <a:cubicBezTo>
                  <a:pt x="94978" y="652195"/>
                  <a:pt x="91190" y="644578"/>
                  <a:pt x="89928" y="636960"/>
                </a:cubicBezTo>
                <a:cubicBezTo>
                  <a:pt x="84821" y="616665"/>
                  <a:pt x="79771" y="596316"/>
                  <a:pt x="73401" y="576020"/>
                </a:cubicBezTo>
                <a:cubicBezTo>
                  <a:pt x="65769" y="549333"/>
                  <a:pt x="56874" y="522698"/>
                  <a:pt x="46717" y="496010"/>
                </a:cubicBezTo>
                <a:cubicBezTo>
                  <a:pt x="35297" y="466819"/>
                  <a:pt x="25140" y="436296"/>
                  <a:pt x="18770" y="404548"/>
                </a:cubicBezTo>
                <a:cubicBezTo>
                  <a:pt x="13720" y="379192"/>
                  <a:pt x="7350" y="353782"/>
                  <a:pt x="2300" y="329651"/>
                </a:cubicBezTo>
                <a:cubicBezTo>
                  <a:pt x="-282" y="318199"/>
                  <a:pt x="-2807" y="306799"/>
                  <a:pt x="7350" y="297903"/>
                </a:cubicBezTo>
                <a:cubicBezTo>
                  <a:pt x="9875" y="295346"/>
                  <a:pt x="11138" y="291564"/>
                  <a:pt x="12458" y="287729"/>
                </a:cubicBezTo>
                <a:cubicBezTo>
                  <a:pt x="14983" y="275051"/>
                  <a:pt x="22615" y="268658"/>
                  <a:pt x="34035" y="267433"/>
                </a:cubicBezTo>
                <a:cubicBezTo>
                  <a:pt x="54349" y="264876"/>
                  <a:pt x="72138" y="254702"/>
                  <a:pt x="88608" y="243302"/>
                </a:cubicBezTo>
                <a:cubicBezTo>
                  <a:pt x="94978" y="238189"/>
                  <a:pt x="102610" y="233128"/>
                  <a:pt x="110242" y="230571"/>
                </a:cubicBezTo>
                <a:cubicBezTo>
                  <a:pt x="134344" y="220397"/>
                  <a:pt x="158504" y="210276"/>
                  <a:pt x="180080" y="193762"/>
                </a:cubicBezTo>
                <a:cubicBezTo>
                  <a:pt x="182605" y="192484"/>
                  <a:pt x="185130" y="191205"/>
                  <a:pt x="188975" y="189927"/>
                </a:cubicBezTo>
                <a:cubicBezTo>
                  <a:pt x="218184" y="181031"/>
                  <a:pt x="244869" y="165796"/>
                  <a:pt x="271495" y="151840"/>
                </a:cubicBezTo>
                <a:cubicBezTo>
                  <a:pt x="304549" y="135326"/>
                  <a:pt x="337546" y="121370"/>
                  <a:pt x="371862" y="106135"/>
                </a:cubicBezTo>
                <a:cubicBezTo>
                  <a:pt x="383282" y="101021"/>
                  <a:pt x="395964" y="93404"/>
                  <a:pt x="407384" y="89621"/>
                </a:cubicBezTo>
                <a:cubicBezTo>
                  <a:pt x="442963" y="75665"/>
                  <a:pt x="478542" y="61655"/>
                  <a:pt x="514064" y="48977"/>
                </a:cubicBezTo>
                <a:cubicBezTo>
                  <a:pt x="549642" y="36299"/>
                  <a:pt x="585221" y="24846"/>
                  <a:pt x="620743" y="1216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7B0B3FE7-7018-AE4F-93BB-FF77BBB37AAC}"/>
              </a:ext>
            </a:extLst>
          </p:cNvPr>
          <p:cNvSpPr/>
          <p:nvPr/>
        </p:nvSpPr>
        <p:spPr>
          <a:xfrm>
            <a:off x="11856914" y="1781089"/>
            <a:ext cx="335086" cy="199555"/>
          </a:xfrm>
          <a:custGeom>
            <a:avLst/>
            <a:gdLst>
              <a:gd name="connsiteX0" fmla="*/ 335086 w 335086"/>
              <a:gd name="connsiteY0" fmla="*/ 0 h 199555"/>
              <a:gd name="connsiteX1" fmla="*/ 335086 w 335086"/>
              <a:gd name="connsiteY1" fmla="*/ 41918 h 199555"/>
              <a:gd name="connsiteX2" fmla="*/ 291453 w 335086"/>
              <a:gd name="connsiteY2" fmla="*/ 53306 h 199555"/>
              <a:gd name="connsiteX3" fmla="*/ 255896 w 335086"/>
              <a:gd name="connsiteY3" fmla="*/ 73621 h 199555"/>
              <a:gd name="connsiteX4" fmla="*/ 241915 w 335086"/>
              <a:gd name="connsiteY4" fmla="*/ 90131 h 199555"/>
              <a:gd name="connsiteX5" fmla="*/ 188591 w 335086"/>
              <a:gd name="connsiteY5" fmla="*/ 116804 h 199555"/>
              <a:gd name="connsiteX6" fmla="*/ 168269 w 335086"/>
              <a:gd name="connsiteY6" fmla="*/ 126968 h 199555"/>
              <a:gd name="connsiteX7" fmla="*/ 142861 w 335086"/>
              <a:gd name="connsiteY7" fmla="*/ 147283 h 199555"/>
              <a:gd name="connsiteX8" fmla="*/ 131434 w 335086"/>
              <a:gd name="connsiteY8" fmla="*/ 151100 h 199555"/>
              <a:gd name="connsiteX9" fmla="*/ 120008 w 335086"/>
              <a:gd name="connsiteY9" fmla="*/ 148559 h 199555"/>
              <a:gd name="connsiteX10" fmla="*/ 90791 w 335086"/>
              <a:gd name="connsiteY10" fmla="*/ 161252 h 199555"/>
              <a:gd name="connsiteX11" fmla="*/ 73001 w 335086"/>
              <a:gd name="connsiteY11" fmla="*/ 185384 h 199555"/>
              <a:gd name="connsiteX12" fmla="*/ 27294 w 335086"/>
              <a:gd name="connsiteY12" fmla="*/ 187925 h 199555"/>
              <a:gd name="connsiteX13" fmla="*/ 4418 w 335086"/>
              <a:gd name="connsiteY13" fmla="*/ 163793 h 199555"/>
              <a:gd name="connsiteX14" fmla="*/ 1886 w 335086"/>
              <a:gd name="connsiteY14" fmla="*/ 146019 h 199555"/>
              <a:gd name="connsiteX15" fmla="*/ 22208 w 335086"/>
              <a:gd name="connsiteY15" fmla="*/ 138396 h 199555"/>
              <a:gd name="connsiteX16" fmla="*/ 31103 w 335086"/>
              <a:gd name="connsiteY16" fmla="*/ 142201 h 199555"/>
              <a:gd name="connsiteX17" fmla="*/ 53956 w 335086"/>
              <a:gd name="connsiteY17" fmla="*/ 135855 h 199555"/>
              <a:gd name="connsiteX18" fmla="*/ 64129 w 335086"/>
              <a:gd name="connsiteY18" fmla="*/ 123151 h 199555"/>
              <a:gd name="connsiteX19" fmla="*/ 97131 w 335086"/>
              <a:gd name="connsiteY19" fmla="*/ 107917 h 199555"/>
              <a:gd name="connsiteX20" fmla="*/ 116199 w 335086"/>
              <a:gd name="connsiteY20" fmla="*/ 107917 h 199555"/>
              <a:gd name="connsiteX21" fmla="*/ 145392 w 335086"/>
              <a:gd name="connsiteY21" fmla="*/ 88866 h 199555"/>
              <a:gd name="connsiteX22" fmla="*/ 149201 w 335086"/>
              <a:gd name="connsiteY22" fmla="*/ 79979 h 199555"/>
              <a:gd name="connsiteX23" fmla="*/ 173332 w 335086"/>
              <a:gd name="connsiteY23" fmla="*/ 66010 h 199555"/>
              <a:gd name="connsiteX24" fmla="*/ 187313 w 335086"/>
              <a:gd name="connsiteY24" fmla="*/ 67275 h 199555"/>
              <a:gd name="connsiteX25" fmla="*/ 215253 w 335086"/>
              <a:gd name="connsiteY25" fmla="*/ 55847 h 199555"/>
              <a:gd name="connsiteX26" fmla="*/ 291453 w 335086"/>
              <a:gd name="connsiteY26" fmla="*/ 13940 h 199555"/>
              <a:gd name="connsiteX27" fmla="*/ 318115 w 335086"/>
              <a:gd name="connsiteY27" fmla="*/ 6318 h 19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5086" h="199555">
                <a:moveTo>
                  <a:pt x="335086" y="0"/>
                </a:moveTo>
                <a:lnTo>
                  <a:pt x="335086" y="41918"/>
                </a:lnTo>
                <a:lnTo>
                  <a:pt x="291453" y="53306"/>
                </a:lnTo>
                <a:cubicBezTo>
                  <a:pt x="277472" y="54571"/>
                  <a:pt x="266045" y="63469"/>
                  <a:pt x="255896" y="73621"/>
                </a:cubicBezTo>
                <a:cubicBezTo>
                  <a:pt x="250810" y="78703"/>
                  <a:pt x="247001" y="83785"/>
                  <a:pt x="241915" y="90131"/>
                </a:cubicBezTo>
                <a:cubicBezTo>
                  <a:pt x="227957" y="107917"/>
                  <a:pt x="211444" y="119345"/>
                  <a:pt x="188591" y="116804"/>
                </a:cubicBezTo>
                <a:cubicBezTo>
                  <a:pt x="179695" y="115540"/>
                  <a:pt x="174609" y="121886"/>
                  <a:pt x="168269" y="126968"/>
                </a:cubicBezTo>
                <a:cubicBezTo>
                  <a:pt x="160628" y="134579"/>
                  <a:pt x="151756" y="140937"/>
                  <a:pt x="142861" y="147283"/>
                </a:cubicBezTo>
                <a:cubicBezTo>
                  <a:pt x="140329" y="148559"/>
                  <a:pt x="135243" y="148559"/>
                  <a:pt x="131434" y="151100"/>
                </a:cubicBezTo>
                <a:cubicBezTo>
                  <a:pt x="127625" y="149824"/>
                  <a:pt x="123817" y="149824"/>
                  <a:pt x="120008" y="148559"/>
                </a:cubicBezTo>
                <a:cubicBezTo>
                  <a:pt x="106026" y="144742"/>
                  <a:pt x="97131" y="149824"/>
                  <a:pt x="90791" y="161252"/>
                </a:cubicBezTo>
                <a:cubicBezTo>
                  <a:pt x="84427" y="170139"/>
                  <a:pt x="79364" y="179038"/>
                  <a:pt x="73001" y="185384"/>
                </a:cubicBezTo>
                <a:cubicBezTo>
                  <a:pt x="56488" y="203170"/>
                  <a:pt x="45061" y="204435"/>
                  <a:pt x="27294" y="187925"/>
                </a:cubicBezTo>
                <a:cubicBezTo>
                  <a:pt x="19676" y="180303"/>
                  <a:pt x="12059" y="172680"/>
                  <a:pt x="4418" y="163793"/>
                </a:cubicBezTo>
                <a:cubicBezTo>
                  <a:pt x="609" y="158711"/>
                  <a:pt x="-1923" y="152365"/>
                  <a:pt x="1886" y="146019"/>
                </a:cubicBezTo>
                <a:cubicBezTo>
                  <a:pt x="5695" y="139660"/>
                  <a:pt x="14590" y="135855"/>
                  <a:pt x="22208" y="138396"/>
                </a:cubicBezTo>
                <a:cubicBezTo>
                  <a:pt x="24739" y="139660"/>
                  <a:pt x="27294" y="140937"/>
                  <a:pt x="31103" y="142201"/>
                </a:cubicBezTo>
                <a:cubicBezTo>
                  <a:pt x="43807" y="147283"/>
                  <a:pt x="46339" y="146019"/>
                  <a:pt x="53956" y="135855"/>
                </a:cubicBezTo>
                <a:cubicBezTo>
                  <a:pt x="57765" y="132050"/>
                  <a:pt x="60297" y="126968"/>
                  <a:pt x="64129" y="123151"/>
                </a:cubicBezTo>
                <a:cubicBezTo>
                  <a:pt x="73001" y="112999"/>
                  <a:pt x="83173" y="107917"/>
                  <a:pt x="97131" y="107917"/>
                </a:cubicBezTo>
                <a:cubicBezTo>
                  <a:pt x="103495" y="107917"/>
                  <a:pt x="109835" y="107917"/>
                  <a:pt x="116199" y="107917"/>
                </a:cubicBezTo>
                <a:cubicBezTo>
                  <a:pt x="130157" y="107917"/>
                  <a:pt x="140329" y="101559"/>
                  <a:pt x="145392" y="88866"/>
                </a:cubicBezTo>
                <a:cubicBezTo>
                  <a:pt x="146670" y="86326"/>
                  <a:pt x="147947" y="83785"/>
                  <a:pt x="149201" y="79979"/>
                </a:cubicBezTo>
                <a:cubicBezTo>
                  <a:pt x="154287" y="69816"/>
                  <a:pt x="163183" y="66010"/>
                  <a:pt x="173332" y="66010"/>
                </a:cubicBezTo>
                <a:cubicBezTo>
                  <a:pt x="178418" y="66010"/>
                  <a:pt x="182227" y="66010"/>
                  <a:pt x="187313" y="67275"/>
                </a:cubicBezTo>
                <a:cubicBezTo>
                  <a:pt x="200017" y="69816"/>
                  <a:pt x="207635" y="64734"/>
                  <a:pt x="215253" y="55847"/>
                </a:cubicBezTo>
                <a:cubicBezTo>
                  <a:pt x="235574" y="32979"/>
                  <a:pt x="259705" y="17746"/>
                  <a:pt x="291453" y="13940"/>
                </a:cubicBezTo>
                <a:cubicBezTo>
                  <a:pt x="300348" y="12664"/>
                  <a:pt x="309220" y="10123"/>
                  <a:pt x="318115" y="631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83B938AE-D6FA-B249-83DB-DA2AAAE6E297}"/>
              </a:ext>
            </a:extLst>
          </p:cNvPr>
          <p:cNvSpPr/>
          <p:nvPr/>
        </p:nvSpPr>
        <p:spPr>
          <a:xfrm>
            <a:off x="11958516" y="1947522"/>
            <a:ext cx="233484" cy="153585"/>
          </a:xfrm>
          <a:custGeom>
            <a:avLst/>
            <a:gdLst>
              <a:gd name="connsiteX0" fmla="*/ 233484 w 233484"/>
              <a:gd name="connsiteY0" fmla="*/ 0 h 153585"/>
              <a:gd name="connsiteX1" fmla="*/ 233484 w 233484"/>
              <a:gd name="connsiteY1" fmla="*/ 57469 h 153585"/>
              <a:gd name="connsiteX2" fmla="*/ 221844 w 233484"/>
              <a:gd name="connsiteY2" fmla="*/ 62570 h 153585"/>
              <a:gd name="connsiteX3" fmla="*/ 195161 w 233484"/>
              <a:gd name="connsiteY3" fmla="*/ 56216 h 153585"/>
              <a:gd name="connsiteX4" fmla="*/ 176128 w 233484"/>
              <a:gd name="connsiteY4" fmla="*/ 62570 h 153585"/>
              <a:gd name="connsiteX5" fmla="*/ 164690 w 233484"/>
              <a:gd name="connsiteY5" fmla="*/ 76540 h 153585"/>
              <a:gd name="connsiteX6" fmla="*/ 118974 w 233484"/>
              <a:gd name="connsiteY6" fmla="*/ 90511 h 153585"/>
              <a:gd name="connsiteX7" fmla="*/ 110085 w 233484"/>
              <a:gd name="connsiteY7" fmla="*/ 87965 h 153585"/>
              <a:gd name="connsiteX8" fmla="*/ 92309 w 233484"/>
              <a:gd name="connsiteY8" fmla="*/ 95581 h 153585"/>
              <a:gd name="connsiteX9" fmla="*/ 80871 w 233484"/>
              <a:gd name="connsiteY9" fmla="*/ 118441 h 153585"/>
              <a:gd name="connsiteX10" fmla="*/ 69433 w 233484"/>
              <a:gd name="connsiteY10" fmla="*/ 141311 h 153585"/>
              <a:gd name="connsiteX11" fmla="*/ 31348 w 233484"/>
              <a:gd name="connsiteY11" fmla="*/ 146382 h 153585"/>
              <a:gd name="connsiteX12" fmla="*/ 3408 w 233484"/>
              <a:gd name="connsiteY12" fmla="*/ 112097 h 153585"/>
              <a:gd name="connsiteX13" fmla="*/ 11022 w 233484"/>
              <a:gd name="connsiteY13" fmla="*/ 89238 h 153585"/>
              <a:gd name="connsiteX14" fmla="*/ 31348 w 233484"/>
              <a:gd name="connsiteY14" fmla="*/ 90500 h 153585"/>
              <a:gd name="connsiteX15" fmla="*/ 56738 w 233484"/>
              <a:gd name="connsiteY15" fmla="*/ 80349 h 153585"/>
              <a:gd name="connsiteX16" fmla="*/ 66901 w 233484"/>
              <a:gd name="connsiteY16" fmla="*/ 57489 h 153585"/>
              <a:gd name="connsiteX17" fmla="*/ 110085 w 233484"/>
              <a:gd name="connsiteY17" fmla="*/ 40973 h 153585"/>
              <a:gd name="connsiteX18" fmla="*/ 153252 w 233484"/>
              <a:gd name="connsiteY18" fmla="*/ 24467 h 153585"/>
              <a:gd name="connsiteX19" fmla="*/ 183741 w 233484"/>
              <a:gd name="connsiteY19" fmla="*/ 2870 h 153585"/>
              <a:gd name="connsiteX20" fmla="*/ 204067 w 233484"/>
              <a:gd name="connsiteY20" fmla="*/ 11759 h 153585"/>
              <a:gd name="connsiteX21" fmla="*/ 228183 w 233484"/>
              <a:gd name="connsiteY21" fmla="*/ 7951 h 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33484" h="153585">
                <a:moveTo>
                  <a:pt x="233484" y="0"/>
                </a:moveTo>
                <a:lnTo>
                  <a:pt x="233484" y="57469"/>
                </a:lnTo>
                <a:lnTo>
                  <a:pt x="221844" y="62570"/>
                </a:lnTo>
                <a:cubicBezTo>
                  <a:pt x="211681" y="60024"/>
                  <a:pt x="202792" y="58752"/>
                  <a:pt x="195161" y="56216"/>
                </a:cubicBezTo>
                <a:cubicBezTo>
                  <a:pt x="187548" y="53670"/>
                  <a:pt x="181192" y="56216"/>
                  <a:pt x="176128" y="62570"/>
                </a:cubicBezTo>
                <a:cubicBezTo>
                  <a:pt x="172303" y="67651"/>
                  <a:pt x="168497" y="72722"/>
                  <a:pt x="164690" y="76540"/>
                </a:cubicBezTo>
                <a:cubicBezTo>
                  <a:pt x="151995" y="90511"/>
                  <a:pt x="136750" y="96854"/>
                  <a:pt x="118974" y="90511"/>
                </a:cubicBezTo>
                <a:cubicBezTo>
                  <a:pt x="116424" y="89238"/>
                  <a:pt x="112617" y="87965"/>
                  <a:pt x="110085" y="87965"/>
                </a:cubicBezTo>
                <a:cubicBezTo>
                  <a:pt x="102454" y="85430"/>
                  <a:pt x="96115" y="87965"/>
                  <a:pt x="92309" y="95581"/>
                </a:cubicBezTo>
                <a:cubicBezTo>
                  <a:pt x="88484" y="103208"/>
                  <a:pt x="84678" y="110825"/>
                  <a:pt x="80871" y="118441"/>
                </a:cubicBezTo>
                <a:cubicBezTo>
                  <a:pt x="77064" y="126068"/>
                  <a:pt x="73257" y="133684"/>
                  <a:pt x="69433" y="141311"/>
                </a:cubicBezTo>
                <a:cubicBezTo>
                  <a:pt x="59287" y="155281"/>
                  <a:pt x="42768" y="157817"/>
                  <a:pt x="31348" y="146382"/>
                </a:cubicBezTo>
                <a:cubicBezTo>
                  <a:pt x="21185" y="136230"/>
                  <a:pt x="11022" y="124795"/>
                  <a:pt x="3408" y="112097"/>
                </a:cubicBezTo>
                <a:cubicBezTo>
                  <a:pt x="-2948" y="103208"/>
                  <a:pt x="-416" y="94319"/>
                  <a:pt x="11022" y="89238"/>
                </a:cubicBezTo>
                <a:cubicBezTo>
                  <a:pt x="18635" y="86692"/>
                  <a:pt x="24992" y="87965"/>
                  <a:pt x="31348" y="90500"/>
                </a:cubicBezTo>
                <a:cubicBezTo>
                  <a:pt x="47850" y="95581"/>
                  <a:pt x="49124" y="95581"/>
                  <a:pt x="56738" y="80349"/>
                </a:cubicBezTo>
                <a:cubicBezTo>
                  <a:pt x="60545" y="72722"/>
                  <a:pt x="63094" y="65105"/>
                  <a:pt x="66901" y="57489"/>
                </a:cubicBezTo>
                <a:cubicBezTo>
                  <a:pt x="77064" y="37165"/>
                  <a:pt x="89759" y="32084"/>
                  <a:pt x="110085" y="40973"/>
                </a:cubicBezTo>
                <a:cubicBezTo>
                  <a:pt x="131669" y="51135"/>
                  <a:pt x="141832" y="47327"/>
                  <a:pt x="153252" y="24467"/>
                </a:cubicBezTo>
                <a:cubicBezTo>
                  <a:pt x="159608" y="10497"/>
                  <a:pt x="168497" y="2870"/>
                  <a:pt x="183741" y="2870"/>
                </a:cubicBezTo>
                <a:cubicBezTo>
                  <a:pt x="192629" y="2870"/>
                  <a:pt x="197711" y="6678"/>
                  <a:pt x="204067" y="11759"/>
                </a:cubicBezTo>
                <a:cubicBezTo>
                  <a:pt x="216762" y="20649"/>
                  <a:pt x="219294" y="20649"/>
                  <a:pt x="228183" y="7951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99502576-F478-A94D-87C8-3750919D4346}"/>
              </a:ext>
            </a:extLst>
          </p:cNvPr>
          <p:cNvSpPr/>
          <p:nvPr/>
        </p:nvSpPr>
        <p:spPr>
          <a:xfrm>
            <a:off x="12009320" y="2073623"/>
            <a:ext cx="182680" cy="123285"/>
          </a:xfrm>
          <a:custGeom>
            <a:avLst/>
            <a:gdLst>
              <a:gd name="connsiteX0" fmla="*/ 182680 w 182680"/>
              <a:gd name="connsiteY0" fmla="*/ 0 h 123285"/>
              <a:gd name="connsiteX1" fmla="*/ 182680 w 182680"/>
              <a:gd name="connsiteY1" fmla="*/ 52092 h 123285"/>
              <a:gd name="connsiteX2" fmla="*/ 148583 w 182680"/>
              <a:gd name="connsiteY2" fmla="*/ 63455 h 123285"/>
              <a:gd name="connsiteX3" fmla="*/ 143517 w 182680"/>
              <a:gd name="connsiteY3" fmla="*/ 63455 h 123285"/>
              <a:gd name="connsiteX4" fmla="*/ 114299 w 182680"/>
              <a:gd name="connsiteY4" fmla="*/ 74885 h 123285"/>
              <a:gd name="connsiteX5" fmla="*/ 78746 w 182680"/>
              <a:gd name="connsiteY5" fmla="*/ 95204 h 123285"/>
              <a:gd name="connsiteX6" fmla="*/ 38094 w 182680"/>
              <a:gd name="connsiteY6" fmla="*/ 115524 h 123285"/>
              <a:gd name="connsiteX7" fmla="*/ 33013 w 182680"/>
              <a:gd name="connsiteY7" fmla="*/ 120606 h 123285"/>
              <a:gd name="connsiteX8" fmla="*/ 26677 w 182680"/>
              <a:gd name="connsiteY8" fmla="*/ 123147 h 123285"/>
              <a:gd name="connsiteX9" fmla="*/ 3811 w 182680"/>
              <a:gd name="connsiteY9" fmla="*/ 109175 h 123285"/>
              <a:gd name="connsiteX10" fmla="*/ 3811 w 182680"/>
              <a:gd name="connsiteY10" fmla="*/ 87582 h 123285"/>
              <a:gd name="connsiteX11" fmla="*/ 31743 w 182680"/>
              <a:gd name="connsiteY11" fmla="*/ 57106 h 123285"/>
              <a:gd name="connsiteX12" fmla="*/ 50798 w 182680"/>
              <a:gd name="connsiteY12" fmla="*/ 52025 h 123285"/>
              <a:gd name="connsiteX13" fmla="*/ 93974 w 182680"/>
              <a:gd name="connsiteY13" fmla="*/ 30431 h 123285"/>
              <a:gd name="connsiteX14" fmla="*/ 124462 w 182680"/>
              <a:gd name="connsiteY14" fmla="*/ 19000 h 123285"/>
              <a:gd name="connsiteX15" fmla="*/ 130814 w 182680"/>
              <a:gd name="connsiteY15" fmla="*/ 20275 h 123285"/>
              <a:gd name="connsiteX16" fmla="*/ 172719 w 182680"/>
              <a:gd name="connsiteY16" fmla="*/ 7570 h 12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80" h="123285">
                <a:moveTo>
                  <a:pt x="182680" y="0"/>
                </a:moveTo>
                <a:lnTo>
                  <a:pt x="182680" y="52092"/>
                </a:lnTo>
                <a:lnTo>
                  <a:pt x="148583" y="63455"/>
                </a:lnTo>
                <a:cubicBezTo>
                  <a:pt x="146042" y="63455"/>
                  <a:pt x="144788" y="63455"/>
                  <a:pt x="143517" y="63455"/>
                </a:cubicBezTo>
                <a:cubicBezTo>
                  <a:pt x="130814" y="58373"/>
                  <a:pt x="121921" y="62188"/>
                  <a:pt x="114299" y="74885"/>
                </a:cubicBezTo>
                <a:cubicBezTo>
                  <a:pt x="106677" y="87582"/>
                  <a:pt x="92703" y="95204"/>
                  <a:pt x="78746" y="95204"/>
                </a:cubicBezTo>
                <a:cubicBezTo>
                  <a:pt x="60961" y="95204"/>
                  <a:pt x="46987" y="99012"/>
                  <a:pt x="38094" y="115524"/>
                </a:cubicBezTo>
                <a:cubicBezTo>
                  <a:pt x="36824" y="118065"/>
                  <a:pt x="35554" y="119331"/>
                  <a:pt x="33013" y="120606"/>
                </a:cubicBezTo>
                <a:cubicBezTo>
                  <a:pt x="30472" y="121872"/>
                  <a:pt x="29202" y="123147"/>
                  <a:pt x="26677" y="123147"/>
                </a:cubicBezTo>
                <a:cubicBezTo>
                  <a:pt x="16515" y="124413"/>
                  <a:pt x="8892" y="116791"/>
                  <a:pt x="3811" y="109175"/>
                </a:cubicBezTo>
                <a:cubicBezTo>
                  <a:pt x="-1270" y="102827"/>
                  <a:pt x="-1270" y="93938"/>
                  <a:pt x="3811" y="87582"/>
                </a:cubicBezTo>
                <a:cubicBezTo>
                  <a:pt x="12704" y="76151"/>
                  <a:pt x="21596" y="65996"/>
                  <a:pt x="31743" y="57106"/>
                </a:cubicBezTo>
                <a:cubicBezTo>
                  <a:pt x="36824" y="53291"/>
                  <a:pt x="44446" y="52025"/>
                  <a:pt x="50798" y="52025"/>
                </a:cubicBezTo>
                <a:cubicBezTo>
                  <a:pt x="69853" y="52025"/>
                  <a:pt x="83827" y="46943"/>
                  <a:pt x="93974" y="30431"/>
                </a:cubicBezTo>
                <a:cubicBezTo>
                  <a:pt x="100325" y="19000"/>
                  <a:pt x="111759" y="16467"/>
                  <a:pt x="124462" y="19000"/>
                </a:cubicBezTo>
                <a:cubicBezTo>
                  <a:pt x="127003" y="19000"/>
                  <a:pt x="129544" y="20275"/>
                  <a:pt x="130814" y="20275"/>
                </a:cubicBezTo>
                <a:cubicBezTo>
                  <a:pt x="147312" y="24082"/>
                  <a:pt x="162556" y="20275"/>
                  <a:pt x="172719" y="757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722F9C4-5B22-FE47-90F4-F2283EE91D63}"/>
              </a:ext>
            </a:extLst>
          </p:cNvPr>
          <p:cNvGrpSpPr/>
          <p:nvPr userDrawn="1"/>
        </p:nvGrpSpPr>
        <p:grpSpPr>
          <a:xfrm>
            <a:off x="10764538" y="1684743"/>
            <a:ext cx="647716" cy="987992"/>
            <a:chOff x="9169399" y="2082800"/>
            <a:chExt cx="647716" cy="987992"/>
          </a:xfrm>
        </p:grpSpPr>
        <p:sp>
          <p:nvSpPr>
            <p:cNvPr id="113" name="Shape">
              <a:extLst>
                <a:ext uri="{FF2B5EF4-FFF2-40B4-BE49-F238E27FC236}">
                  <a16:creationId xmlns:a16="http://schemas.microsoft.com/office/drawing/2014/main" id="{A101BEFE-3EC3-8C46-8599-6F66294B7D9D}"/>
                </a:ext>
              </a:extLst>
            </p:cNvPr>
            <p:cNvSpPr/>
            <p:nvPr/>
          </p:nvSpPr>
          <p:spPr>
            <a:xfrm>
              <a:off x="9169399" y="2082800"/>
              <a:ext cx="647716" cy="987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88" extrusionOk="0">
                  <a:moveTo>
                    <a:pt x="12511" y="21482"/>
                  </a:moveTo>
                  <a:cubicBezTo>
                    <a:pt x="11711" y="21510"/>
                    <a:pt x="10996" y="21372"/>
                    <a:pt x="10322" y="21151"/>
                  </a:cubicBezTo>
                  <a:cubicBezTo>
                    <a:pt x="9985" y="21040"/>
                    <a:pt x="9732" y="20902"/>
                    <a:pt x="9564" y="20681"/>
                  </a:cubicBezTo>
                  <a:cubicBezTo>
                    <a:pt x="9059" y="20101"/>
                    <a:pt x="8806" y="19494"/>
                    <a:pt x="9017" y="18831"/>
                  </a:cubicBezTo>
                  <a:cubicBezTo>
                    <a:pt x="9017" y="18775"/>
                    <a:pt x="8975" y="18693"/>
                    <a:pt x="8975" y="18637"/>
                  </a:cubicBezTo>
                  <a:cubicBezTo>
                    <a:pt x="8848" y="18637"/>
                    <a:pt x="8722" y="18637"/>
                    <a:pt x="8638" y="18693"/>
                  </a:cubicBezTo>
                  <a:cubicBezTo>
                    <a:pt x="8301" y="18858"/>
                    <a:pt x="8006" y="19024"/>
                    <a:pt x="7711" y="19217"/>
                  </a:cubicBezTo>
                  <a:cubicBezTo>
                    <a:pt x="7332" y="19466"/>
                    <a:pt x="6911" y="19549"/>
                    <a:pt x="6406" y="19576"/>
                  </a:cubicBezTo>
                  <a:cubicBezTo>
                    <a:pt x="5227" y="19687"/>
                    <a:pt x="4132" y="19521"/>
                    <a:pt x="3164" y="19079"/>
                  </a:cubicBezTo>
                  <a:cubicBezTo>
                    <a:pt x="2659" y="18858"/>
                    <a:pt x="2111" y="18637"/>
                    <a:pt x="1606" y="18416"/>
                  </a:cubicBezTo>
                  <a:cubicBezTo>
                    <a:pt x="1227" y="18251"/>
                    <a:pt x="890" y="18030"/>
                    <a:pt x="722" y="17726"/>
                  </a:cubicBezTo>
                  <a:cubicBezTo>
                    <a:pt x="469" y="17339"/>
                    <a:pt x="217" y="16952"/>
                    <a:pt x="48" y="16538"/>
                  </a:cubicBezTo>
                  <a:cubicBezTo>
                    <a:pt x="-36" y="16345"/>
                    <a:pt x="6" y="16124"/>
                    <a:pt x="48" y="15930"/>
                  </a:cubicBezTo>
                  <a:cubicBezTo>
                    <a:pt x="217" y="15378"/>
                    <a:pt x="638" y="14881"/>
                    <a:pt x="1143" y="14439"/>
                  </a:cubicBezTo>
                  <a:cubicBezTo>
                    <a:pt x="1606" y="14025"/>
                    <a:pt x="2280" y="13748"/>
                    <a:pt x="2996" y="13555"/>
                  </a:cubicBezTo>
                  <a:cubicBezTo>
                    <a:pt x="3459" y="13445"/>
                    <a:pt x="3922" y="13334"/>
                    <a:pt x="4385" y="13279"/>
                  </a:cubicBezTo>
                  <a:cubicBezTo>
                    <a:pt x="4806" y="13196"/>
                    <a:pt x="5143" y="13085"/>
                    <a:pt x="5396" y="12837"/>
                  </a:cubicBezTo>
                  <a:cubicBezTo>
                    <a:pt x="6069" y="12202"/>
                    <a:pt x="6743" y="11539"/>
                    <a:pt x="7417" y="10903"/>
                  </a:cubicBezTo>
                  <a:cubicBezTo>
                    <a:pt x="7753" y="10572"/>
                    <a:pt x="7838" y="10268"/>
                    <a:pt x="7459" y="9909"/>
                  </a:cubicBezTo>
                  <a:cubicBezTo>
                    <a:pt x="7375" y="9826"/>
                    <a:pt x="7290" y="9716"/>
                    <a:pt x="7290" y="9633"/>
                  </a:cubicBezTo>
                  <a:cubicBezTo>
                    <a:pt x="7164" y="9163"/>
                    <a:pt x="6996" y="8694"/>
                    <a:pt x="6911" y="8252"/>
                  </a:cubicBezTo>
                  <a:cubicBezTo>
                    <a:pt x="6827" y="7893"/>
                    <a:pt x="6743" y="7506"/>
                    <a:pt x="6659" y="7147"/>
                  </a:cubicBezTo>
                  <a:cubicBezTo>
                    <a:pt x="6617" y="6926"/>
                    <a:pt x="6575" y="6705"/>
                    <a:pt x="6575" y="6484"/>
                  </a:cubicBezTo>
                  <a:cubicBezTo>
                    <a:pt x="6532" y="5600"/>
                    <a:pt x="6532" y="4716"/>
                    <a:pt x="6448" y="3832"/>
                  </a:cubicBezTo>
                  <a:cubicBezTo>
                    <a:pt x="6406" y="3059"/>
                    <a:pt x="6322" y="2285"/>
                    <a:pt x="6196" y="1512"/>
                  </a:cubicBezTo>
                  <a:cubicBezTo>
                    <a:pt x="6111" y="1042"/>
                    <a:pt x="6364" y="628"/>
                    <a:pt x="6743" y="269"/>
                  </a:cubicBezTo>
                  <a:cubicBezTo>
                    <a:pt x="7122" y="-90"/>
                    <a:pt x="7922" y="-90"/>
                    <a:pt x="8301" y="269"/>
                  </a:cubicBezTo>
                  <a:cubicBezTo>
                    <a:pt x="8764" y="683"/>
                    <a:pt x="9227" y="1125"/>
                    <a:pt x="9690" y="1540"/>
                  </a:cubicBezTo>
                  <a:cubicBezTo>
                    <a:pt x="9817" y="1650"/>
                    <a:pt x="9985" y="1788"/>
                    <a:pt x="10027" y="1926"/>
                  </a:cubicBezTo>
                  <a:cubicBezTo>
                    <a:pt x="10238" y="2451"/>
                    <a:pt x="10659" y="2921"/>
                    <a:pt x="10785" y="3473"/>
                  </a:cubicBezTo>
                  <a:cubicBezTo>
                    <a:pt x="10827" y="3749"/>
                    <a:pt x="10996" y="3998"/>
                    <a:pt x="11122" y="4247"/>
                  </a:cubicBezTo>
                  <a:cubicBezTo>
                    <a:pt x="11248" y="4523"/>
                    <a:pt x="11375" y="4799"/>
                    <a:pt x="11290" y="5103"/>
                  </a:cubicBezTo>
                  <a:cubicBezTo>
                    <a:pt x="11290" y="5130"/>
                    <a:pt x="11290" y="5186"/>
                    <a:pt x="11290" y="5213"/>
                  </a:cubicBezTo>
                  <a:cubicBezTo>
                    <a:pt x="11459" y="5683"/>
                    <a:pt x="11627" y="6125"/>
                    <a:pt x="11838" y="6594"/>
                  </a:cubicBezTo>
                  <a:cubicBezTo>
                    <a:pt x="11880" y="6705"/>
                    <a:pt x="12048" y="6733"/>
                    <a:pt x="12132" y="6650"/>
                  </a:cubicBezTo>
                  <a:cubicBezTo>
                    <a:pt x="12764" y="6125"/>
                    <a:pt x="13396" y="5572"/>
                    <a:pt x="14027" y="5048"/>
                  </a:cubicBezTo>
                  <a:cubicBezTo>
                    <a:pt x="14238" y="4854"/>
                    <a:pt x="14448" y="4661"/>
                    <a:pt x="14701" y="4495"/>
                  </a:cubicBezTo>
                  <a:cubicBezTo>
                    <a:pt x="15164" y="4191"/>
                    <a:pt x="15501" y="3860"/>
                    <a:pt x="15880" y="3501"/>
                  </a:cubicBezTo>
                  <a:cubicBezTo>
                    <a:pt x="16301" y="3086"/>
                    <a:pt x="16722" y="2645"/>
                    <a:pt x="17269" y="2285"/>
                  </a:cubicBezTo>
                  <a:cubicBezTo>
                    <a:pt x="18153" y="1705"/>
                    <a:pt x="18827" y="1015"/>
                    <a:pt x="19627" y="407"/>
                  </a:cubicBezTo>
                  <a:cubicBezTo>
                    <a:pt x="19669" y="380"/>
                    <a:pt x="19711" y="324"/>
                    <a:pt x="19753" y="297"/>
                  </a:cubicBezTo>
                  <a:cubicBezTo>
                    <a:pt x="20132" y="-7"/>
                    <a:pt x="20385" y="-35"/>
                    <a:pt x="20890" y="103"/>
                  </a:cubicBezTo>
                  <a:cubicBezTo>
                    <a:pt x="21353" y="241"/>
                    <a:pt x="21564" y="462"/>
                    <a:pt x="21438" y="794"/>
                  </a:cubicBezTo>
                  <a:cubicBezTo>
                    <a:pt x="21353" y="1070"/>
                    <a:pt x="21185" y="1346"/>
                    <a:pt x="21017" y="1623"/>
                  </a:cubicBezTo>
                  <a:cubicBezTo>
                    <a:pt x="20680" y="2092"/>
                    <a:pt x="20511" y="2617"/>
                    <a:pt x="20343" y="3142"/>
                  </a:cubicBezTo>
                  <a:cubicBezTo>
                    <a:pt x="20259" y="3446"/>
                    <a:pt x="20090" y="3722"/>
                    <a:pt x="19964" y="4026"/>
                  </a:cubicBezTo>
                  <a:cubicBezTo>
                    <a:pt x="19880" y="4247"/>
                    <a:pt x="19711" y="4468"/>
                    <a:pt x="19627" y="4689"/>
                  </a:cubicBezTo>
                  <a:cubicBezTo>
                    <a:pt x="19375" y="5462"/>
                    <a:pt x="18827" y="6152"/>
                    <a:pt x="18364" y="6871"/>
                  </a:cubicBezTo>
                  <a:cubicBezTo>
                    <a:pt x="17775" y="7672"/>
                    <a:pt x="17227" y="8500"/>
                    <a:pt x="16638" y="9301"/>
                  </a:cubicBezTo>
                  <a:cubicBezTo>
                    <a:pt x="16427" y="9578"/>
                    <a:pt x="16385" y="9881"/>
                    <a:pt x="16427" y="10185"/>
                  </a:cubicBezTo>
                  <a:cubicBezTo>
                    <a:pt x="16511" y="10848"/>
                    <a:pt x="16048" y="12174"/>
                    <a:pt x="14996" y="12809"/>
                  </a:cubicBezTo>
                  <a:cubicBezTo>
                    <a:pt x="14785" y="12947"/>
                    <a:pt x="14532" y="13030"/>
                    <a:pt x="14280" y="13113"/>
                  </a:cubicBezTo>
                  <a:cubicBezTo>
                    <a:pt x="13901" y="13251"/>
                    <a:pt x="13817" y="13334"/>
                    <a:pt x="13985" y="13610"/>
                  </a:cubicBezTo>
                  <a:cubicBezTo>
                    <a:pt x="14575" y="14522"/>
                    <a:pt x="14953" y="15516"/>
                    <a:pt x="15417" y="16455"/>
                  </a:cubicBezTo>
                  <a:cubicBezTo>
                    <a:pt x="15543" y="16704"/>
                    <a:pt x="15627" y="16952"/>
                    <a:pt x="15796" y="17173"/>
                  </a:cubicBezTo>
                  <a:cubicBezTo>
                    <a:pt x="16259" y="17671"/>
                    <a:pt x="16385" y="18223"/>
                    <a:pt x="16596" y="18748"/>
                  </a:cubicBezTo>
                  <a:cubicBezTo>
                    <a:pt x="16932" y="19549"/>
                    <a:pt x="16554" y="20184"/>
                    <a:pt x="15543" y="20654"/>
                  </a:cubicBezTo>
                  <a:cubicBezTo>
                    <a:pt x="15038" y="20875"/>
                    <a:pt x="14617" y="21179"/>
                    <a:pt x="14027" y="21344"/>
                  </a:cubicBezTo>
                  <a:cubicBezTo>
                    <a:pt x="13522" y="21427"/>
                    <a:pt x="13059" y="21510"/>
                    <a:pt x="12511" y="21482"/>
                  </a:cubicBezTo>
                  <a:close/>
                  <a:moveTo>
                    <a:pt x="5269" y="18555"/>
                  </a:moveTo>
                  <a:cubicBezTo>
                    <a:pt x="5353" y="18555"/>
                    <a:pt x="5564" y="18555"/>
                    <a:pt x="5775" y="18527"/>
                  </a:cubicBezTo>
                  <a:cubicBezTo>
                    <a:pt x="6322" y="18444"/>
                    <a:pt x="6911" y="18389"/>
                    <a:pt x="7248" y="18057"/>
                  </a:cubicBezTo>
                  <a:cubicBezTo>
                    <a:pt x="7585" y="17726"/>
                    <a:pt x="7838" y="17367"/>
                    <a:pt x="7711" y="16952"/>
                  </a:cubicBezTo>
                  <a:cubicBezTo>
                    <a:pt x="7669" y="16842"/>
                    <a:pt x="7627" y="16731"/>
                    <a:pt x="7669" y="16649"/>
                  </a:cubicBezTo>
                  <a:cubicBezTo>
                    <a:pt x="7796" y="16345"/>
                    <a:pt x="7711" y="16069"/>
                    <a:pt x="7627" y="15792"/>
                  </a:cubicBezTo>
                  <a:cubicBezTo>
                    <a:pt x="7543" y="15571"/>
                    <a:pt x="7501" y="15350"/>
                    <a:pt x="7417" y="15157"/>
                  </a:cubicBezTo>
                  <a:cubicBezTo>
                    <a:pt x="7290" y="14881"/>
                    <a:pt x="7375" y="14660"/>
                    <a:pt x="7627" y="14439"/>
                  </a:cubicBezTo>
                  <a:cubicBezTo>
                    <a:pt x="8090" y="14052"/>
                    <a:pt x="8511" y="13638"/>
                    <a:pt x="8932" y="13251"/>
                  </a:cubicBezTo>
                  <a:cubicBezTo>
                    <a:pt x="9185" y="13030"/>
                    <a:pt x="9438" y="12782"/>
                    <a:pt x="9522" y="12478"/>
                  </a:cubicBezTo>
                  <a:cubicBezTo>
                    <a:pt x="9606" y="12229"/>
                    <a:pt x="9859" y="12008"/>
                    <a:pt x="10111" y="11842"/>
                  </a:cubicBezTo>
                  <a:cubicBezTo>
                    <a:pt x="10617" y="11511"/>
                    <a:pt x="10869" y="11483"/>
                    <a:pt x="11459" y="11732"/>
                  </a:cubicBezTo>
                  <a:cubicBezTo>
                    <a:pt x="11754" y="11842"/>
                    <a:pt x="12006" y="11981"/>
                    <a:pt x="12343" y="12063"/>
                  </a:cubicBezTo>
                  <a:cubicBezTo>
                    <a:pt x="12764" y="12202"/>
                    <a:pt x="13143" y="12174"/>
                    <a:pt x="13522" y="11981"/>
                  </a:cubicBezTo>
                  <a:cubicBezTo>
                    <a:pt x="13732" y="11870"/>
                    <a:pt x="13901" y="11760"/>
                    <a:pt x="14069" y="11621"/>
                  </a:cubicBezTo>
                  <a:cubicBezTo>
                    <a:pt x="14448" y="11345"/>
                    <a:pt x="14617" y="10986"/>
                    <a:pt x="14743" y="10600"/>
                  </a:cubicBezTo>
                  <a:cubicBezTo>
                    <a:pt x="14869" y="10296"/>
                    <a:pt x="14785" y="10185"/>
                    <a:pt x="14280" y="10185"/>
                  </a:cubicBezTo>
                  <a:cubicBezTo>
                    <a:pt x="13480" y="10185"/>
                    <a:pt x="12848" y="9937"/>
                    <a:pt x="12343" y="9550"/>
                  </a:cubicBezTo>
                  <a:cubicBezTo>
                    <a:pt x="12090" y="9357"/>
                    <a:pt x="11753" y="9163"/>
                    <a:pt x="11459" y="8997"/>
                  </a:cubicBezTo>
                  <a:cubicBezTo>
                    <a:pt x="11206" y="8859"/>
                    <a:pt x="10996" y="8887"/>
                    <a:pt x="10785" y="9053"/>
                  </a:cubicBezTo>
                  <a:cubicBezTo>
                    <a:pt x="10406" y="9412"/>
                    <a:pt x="10069" y="9798"/>
                    <a:pt x="9732" y="10158"/>
                  </a:cubicBezTo>
                  <a:cubicBezTo>
                    <a:pt x="9522" y="10379"/>
                    <a:pt x="9353" y="10600"/>
                    <a:pt x="9143" y="10793"/>
                  </a:cubicBezTo>
                  <a:cubicBezTo>
                    <a:pt x="8680" y="11262"/>
                    <a:pt x="8175" y="11704"/>
                    <a:pt x="7711" y="12174"/>
                  </a:cubicBezTo>
                  <a:cubicBezTo>
                    <a:pt x="7248" y="12671"/>
                    <a:pt x="6827" y="13168"/>
                    <a:pt x="6364" y="13665"/>
                  </a:cubicBezTo>
                  <a:cubicBezTo>
                    <a:pt x="6280" y="13776"/>
                    <a:pt x="6111" y="13859"/>
                    <a:pt x="5943" y="13942"/>
                  </a:cubicBezTo>
                  <a:cubicBezTo>
                    <a:pt x="5480" y="14163"/>
                    <a:pt x="4932" y="14190"/>
                    <a:pt x="4385" y="14218"/>
                  </a:cubicBezTo>
                  <a:cubicBezTo>
                    <a:pt x="3248" y="14246"/>
                    <a:pt x="2406" y="14549"/>
                    <a:pt x="1901" y="15240"/>
                  </a:cubicBezTo>
                  <a:cubicBezTo>
                    <a:pt x="1859" y="15295"/>
                    <a:pt x="1817" y="15323"/>
                    <a:pt x="1775" y="15378"/>
                  </a:cubicBezTo>
                  <a:cubicBezTo>
                    <a:pt x="1185" y="16041"/>
                    <a:pt x="1269" y="16676"/>
                    <a:pt x="1859" y="17312"/>
                  </a:cubicBezTo>
                  <a:cubicBezTo>
                    <a:pt x="2574" y="18168"/>
                    <a:pt x="3753" y="18527"/>
                    <a:pt x="5269" y="18555"/>
                  </a:cubicBezTo>
                  <a:close/>
                  <a:moveTo>
                    <a:pt x="13985" y="9218"/>
                  </a:moveTo>
                  <a:cubicBezTo>
                    <a:pt x="14406" y="9246"/>
                    <a:pt x="14617" y="9191"/>
                    <a:pt x="14827" y="9025"/>
                  </a:cubicBezTo>
                  <a:cubicBezTo>
                    <a:pt x="15080" y="8804"/>
                    <a:pt x="15375" y="8556"/>
                    <a:pt x="15543" y="8307"/>
                  </a:cubicBezTo>
                  <a:cubicBezTo>
                    <a:pt x="16301" y="7313"/>
                    <a:pt x="17017" y="6346"/>
                    <a:pt x="17732" y="5351"/>
                  </a:cubicBezTo>
                  <a:cubicBezTo>
                    <a:pt x="17859" y="5158"/>
                    <a:pt x="17985" y="4965"/>
                    <a:pt x="18069" y="4771"/>
                  </a:cubicBezTo>
                  <a:cubicBezTo>
                    <a:pt x="18280" y="4357"/>
                    <a:pt x="18490" y="3943"/>
                    <a:pt x="18659" y="3501"/>
                  </a:cubicBezTo>
                  <a:cubicBezTo>
                    <a:pt x="18743" y="3335"/>
                    <a:pt x="18827" y="3142"/>
                    <a:pt x="18911" y="2976"/>
                  </a:cubicBezTo>
                  <a:cubicBezTo>
                    <a:pt x="18953" y="2893"/>
                    <a:pt x="18953" y="2810"/>
                    <a:pt x="18953" y="2727"/>
                  </a:cubicBezTo>
                  <a:cubicBezTo>
                    <a:pt x="18953" y="2700"/>
                    <a:pt x="18869" y="2645"/>
                    <a:pt x="18827" y="2617"/>
                  </a:cubicBezTo>
                  <a:cubicBezTo>
                    <a:pt x="18785" y="2589"/>
                    <a:pt x="18743" y="2617"/>
                    <a:pt x="18701" y="2617"/>
                  </a:cubicBezTo>
                  <a:cubicBezTo>
                    <a:pt x="18617" y="2645"/>
                    <a:pt x="18532" y="2700"/>
                    <a:pt x="18448" y="2755"/>
                  </a:cubicBezTo>
                  <a:cubicBezTo>
                    <a:pt x="17985" y="3142"/>
                    <a:pt x="17438" y="3501"/>
                    <a:pt x="17017" y="3915"/>
                  </a:cubicBezTo>
                  <a:cubicBezTo>
                    <a:pt x="16175" y="4716"/>
                    <a:pt x="15206" y="5490"/>
                    <a:pt x="14280" y="6235"/>
                  </a:cubicBezTo>
                  <a:cubicBezTo>
                    <a:pt x="13859" y="6594"/>
                    <a:pt x="13438" y="6953"/>
                    <a:pt x="12975" y="7285"/>
                  </a:cubicBezTo>
                  <a:cubicBezTo>
                    <a:pt x="12217" y="7837"/>
                    <a:pt x="12217" y="8196"/>
                    <a:pt x="12932" y="8749"/>
                  </a:cubicBezTo>
                  <a:cubicBezTo>
                    <a:pt x="13017" y="8832"/>
                    <a:pt x="13143" y="8915"/>
                    <a:pt x="13269" y="8970"/>
                  </a:cubicBezTo>
                  <a:cubicBezTo>
                    <a:pt x="13564" y="9080"/>
                    <a:pt x="13859" y="9163"/>
                    <a:pt x="13985" y="9218"/>
                  </a:cubicBezTo>
                  <a:close/>
                  <a:moveTo>
                    <a:pt x="8048" y="1761"/>
                  </a:moveTo>
                  <a:cubicBezTo>
                    <a:pt x="7964" y="1816"/>
                    <a:pt x="7880" y="1816"/>
                    <a:pt x="7838" y="1871"/>
                  </a:cubicBezTo>
                  <a:cubicBezTo>
                    <a:pt x="7796" y="1982"/>
                    <a:pt x="7711" y="2092"/>
                    <a:pt x="7753" y="2203"/>
                  </a:cubicBezTo>
                  <a:cubicBezTo>
                    <a:pt x="7753" y="3363"/>
                    <a:pt x="7753" y="4495"/>
                    <a:pt x="7838" y="5655"/>
                  </a:cubicBezTo>
                  <a:cubicBezTo>
                    <a:pt x="7880" y="6373"/>
                    <a:pt x="8006" y="7119"/>
                    <a:pt x="8132" y="7837"/>
                  </a:cubicBezTo>
                  <a:cubicBezTo>
                    <a:pt x="8217" y="8252"/>
                    <a:pt x="8343" y="8666"/>
                    <a:pt x="8469" y="9080"/>
                  </a:cubicBezTo>
                  <a:cubicBezTo>
                    <a:pt x="8553" y="9329"/>
                    <a:pt x="8806" y="9384"/>
                    <a:pt x="9059" y="9191"/>
                  </a:cubicBezTo>
                  <a:cubicBezTo>
                    <a:pt x="9480" y="8915"/>
                    <a:pt x="9859" y="8611"/>
                    <a:pt x="10280" y="8335"/>
                  </a:cubicBezTo>
                  <a:cubicBezTo>
                    <a:pt x="10575" y="8169"/>
                    <a:pt x="10617" y="7975"/>
                    <a:pt x="10448" y="7754"/>
                  </a:cubicBezTo>
                  <a:cubicBezTo>
                    <a:pt x="10111" y="7285"/>
                    <a:pt x="9985" y="6788"/>
                    <a:pt x="9943" y="6263"/>
                  </a:cubicBezTo>
                  <a:cubicBezTo>
                    <a:pt x="9901" y="5711"/>
                    <a:pt x="9732" y="5186"/>
                    <a:pt x="9564" y="4661"/>
                  </a:cubicBezTo>
                  <a:cubicBezTo>
                    <a:pt x="9311" y="3832"/>
                    <a:pt x="8932" y="3031"/>
                    <a:pt x="8511" y="2230"/>
                  </a:cubicBezTo>
                  <a:cubicBezTo>
                    <a:pt x="8469" y="2092"/>
                    <a:pt x="8343" y="1982"/>
                    <a:pt x="8259" y="1871"/>
                  </a:cubicBezTo>
                  <a:cubicBezTo>
                    <a:pt x="8259" y="1816"/>
                    <a:pt x="8132" y="1788"/>
                    <a:pt x="8048" y="1761"/>
                  </a:cubicBezTo>
                  <a:close/>
                  <a:moveTo>
                    <a:pt x="11332" y="13003"/>
                  </a:moveTo>
                  <a:cubicBezTo>
                    <a:pt x="11080" y="13003"/>
                    <a:pt x="10953" y="13113"/>
                    <a:pt x="11038" y="13251"/>
                  </a:cubicBezTo>
                  <a:cubicBezTo>
                    <a:pt x="11164" y="13445"/>
                    <a:pt x="11332" y="13610"/>
                    <a:pt x="11459" y="13804"/>
                  </a:cubicBezTo>
                  <a:cubicBezTo>
                    <a:pt x="11964" y="14577"/>
                    <a:pt x="12259" y="15406"/>
                    <a:pt x="12638" y="16234"/>
                  </a:cubicBezTo>
                  <a:cubicBezTo>
                    <a:pt x="12722" y="16400"/>
                    <a:pt x="12722" y="16593"/>
                    <a:pt x="12722" y="16787"/>
                  </a:cubicBezTo>
                  <a:cubicBezTo>
                    <a:pt x="12722" y="17118"/>
                    <a:pt x="12553" y="17422"/>
                    <a:pt x="12090" y="17615"/>
                  </a:cubicBezTo>
                  <a:cubicBezTo>
                    <a:pt x="11838" y="17726"/>
                    <a:pt x="11627" y="17809"/>
                    <a:pt x="11375" y="17919"/>
                  </a:cubicBezTo>
                  <a:cubicBezTo>
                    <a:pt x="10869" y="18168"/>
                    <a:pt x="10617" y="18527"/>
                    <a:pt x="10490" y="18914"/>
                  </a:cubicBezTo>
                  <a:cubicBezTo>
                    <a:pt x="10490" y="18969"/>
                    <a:pt x="10575" y="19024"/>
                    <a:pt x="10617" y="19079"/>
                  </a:cubicBezTo>
                  <a:cubicBezTo>
                    <a:pt x="10659" y="19107"/>
                    <a:pt x="10785" y="19052"/>
                    <a:pt x="10785" y="19024"/>
                  </a:cubicBezTo>
                  <a:cubicBezTo>
                    <a:pt x="11080" y="18693"/>
                    <a:pt x="11585" y="18499"/>
                    <a:pt x="12006" y="18251"/>
                  </a:cubicBezTo>
                  <a:cubicBezTo>
                    <a:pt x="12469" y="17974"/>
                    <a:pt x="12975" y="17947"/>
                    <a:pt x="13522" y="18057"/>
                  </a:cubicBezTo>
                  <a:cubicBezTo>
                    <a:pt x="13732" y="18085"/>
                    <a:pt x="13901" y="18168"/>
                    <a:pt x="14111" y="18195"/>
                  </a:cubicBezTo>
                  <a:cubicBezTo>
                    <a:pt x="14406" y="18251"/>
                    <a:pt x="14532" y="18168"/>
                    <a:pt x="14490" y="17947"/>
                  </a:cubicBezTo>
                  <a:cubicBezTo>
                    <a:pt x="14322" y="17229"/>
                    <a:pt x="13901" y="16593"/>
                    <a:pt x="13564" y="15903"/>
                  </a:cubicBezTo>
                  <a:cubicBezTo>
                    <a:pt x="13354" y="15461"/>
                    <a:pt x="13101" y="15047"/>
                    <a:pt x="12848" y="14605"/>
                  </a:cubicBezTo>
                  <a:cubicBezTo>
                    <a:pt x="12596" y="14190"/>
                    <a:pt x="12301" y="13776"/>
                    <a:pt x="12006" y="13362"/>
                  </a:cubicBezTo>
                  <a:cubicBezTo>
                    <a:pt x="11880" y="13113"/>
                    <a:pt x="11585" y="13030"/>
                    <a:pt x="11332" y="13003"/>
                  </a:cubicBezTo>
                  <a:close/>
                  <a:moveTo>
                    <a:pt x="10617" y="16428"/>
                  </a:moveTo>
                  <a:cubicBezTo>
                    <a:pt x="10575" y="16207"/>
                    <a:pt x="10490" y="15930"/>
                    <a:pt x="10406" y="15654"/>
                  </a:cubicBezTo>
                  <a:cubicBezTo>
                    <a:pt x="10280" y="15268"/>
                    <a:pt x="10069" y="14908"/>
                    <a:pt x="9901" y="14522"/>
                  </a:cubicBezTo>
                  <a:cubicBezTo>
                    <a:pt x="9901" y="14494"/>
                    <a:pt x="9817" y="14439"/>
                    <a:pt x="9732" y="14439"/>
                  </a:cubicBezTo>
                  <a:cubicBezTo>
                    <a:pt x="9690" y="14439"/>
                    <a:pt x="9606" y="14494"/>
                    <a:pt x="9564" y="14522"/>
                  </a:cubicBezTo>
                  <a:cubicBezTo>
                    <a:pt x="9396" y="14826"/>
                    <a:pt x="9311" y="15102"/>
                    <a:pt x="9480" y="15406"/>
                  </a:cubicBezTo>
                  <a:cubicBezTo>
                    <a:pt x="9774" y="15958"/>
                    <a:pt x="9690" y="16511"/>
                    <a:pt x="9480" y="17063"/>
                  </a:cubicBezTo>
                  <a:cubicBezTo>
                    <a:pt x="9396" y="17201"/>
                    <a:pt x="9396" y="17367"/>
                    <a:pt x="9353" y="17505"/>
                  </a:cubicBezTo>
                  <a:cubicBezTo>
                    <a:pt x="9353" y="17560"/>
                    <a:pt x="9396" y="17615"/>
                    <a:pt x="9438" y="17643"/>
                  </a:cubicBezTo>
                  <a:cubicBezTo>
                    <a:pt x="9480" y="17671"/>
                    <a:pt x="9606" y="17643"/>
                    <a:pt x="9648" y="17615"/>
                  </a:cubicBezTo>
                  <a:cubicBezTo>
                    <a:pt x="9859" y="17477"/>
                    <a:pt x="10027" y="17339"/>
                    <a:pt x="10196" y="17201"/>
                  </a:cubicBezTo>
                  <a:cubicBezTo>
                    <a:pt x="10490" y="17008"/>
                    <a:pt x="10575" y="16759"/>
                    <a:pt x="10617" y="16428"/>
                  </a:cubicBezTo>
                  <a:close/>
                  <a:moveTo>
                    <a:pt x="12006" y="20543"/>
                  </a:moveTo>
                  <a:cubicBezTo>
                    <a:pt x="13311" y="20516"/>
                    <a:pt x="14196" y="20129"/>
                    <a:pt x="14996" y="19604"/>
                  </a:cubicBezTo>
                  <a:cubicBezTo>
                    <a:pt x="15248" y="19438"/>
                    <a:pt x="15248" y="19245"/>
                    <a:pt x="15122" y="19024"/>
                  </a:cubicBezTo>
                  <a:cubicBezTo>
                    <a:pt x="15080" y="18941"/>
                    <a:pt x="14869" y="18914"/>
                    <a:pt x="14785" y="18969"/>
                  </a:cubicBezTo>
                  <a:cubicBezTo>
                    <a:pt x="14701" y="19024"/>
                    <a:pt x="14659" y="19107"/>
                    <a:pt x="14575" y="19190"/>
                  </a:cubicBezTo>
                  <a:cubicBezTo>
                    <a:pt x="14364" y="19383"/>
                    <a:pt x="14153" y="19604"/>
                    <a:pt x="13901" y="19797"/>
                  </a:cubicBezTo>
                  <a:cubicBezTo>
                    <a:pt x="13185" y="20295"/>
                    <a:pt x="12427" y="20322"/>
                    <a:pt x="11543" y="19991"/>
                  </a:cubicBezTo>
                  <a:cubicBezTo>
                    <a:pt x="11206" y="19853"/>
                    <a:pt x="10996" y="19687"/>
                    <a:pt x="10827" y="19466"/>
                  </a:cubicBezTo>
                  <a:cubicBezTo>
                    <a:pt x="10785" y="19411"/>
                    <a:pt x="10659" y="19356"/>
                    <a:pt x="10617" y="19383"/>
                  </a:cubicBezTo>
                  <a:cubicBezTo>
                    <a:pt x="10532" y="19411"/>
                    <a:pt x="10490" y="19466"/>
                    <a:pt x="10448" y="19549"/>
                  </a:cubicBezTo>
                  <a:cubicBezTo>
                    <a:pt x="10406" y="19797"/>
                    <a:pt x="10406" y="20074"/>
                    <a:pt x="10785" y="20239"/>
                  </a:cubicBezTo>
                  <a:cubicBezTo>
                    <a:pt x="11164" y="20433"/>
                    <a:pt x="11627" y="20543"/>
                    <a:pt x="12006" y="20543"/>
                  </a:cubicBezTo>
                  <a:close/>
                  <a:moveTo>
                    <a:pt x="12596" y="19438"/>
                  </a:moveTo>
                  <a:cubicBezTo>
                    <a:pt x="12764" y="19356"/>
                    <a:pt x="12932" y="19300"/>
                    <a:pt x="13017" y="19217"/>
                  </a:cubicBezTo>
                  <a:cubicBezTo>
                    <a:pt x="13143" y="19079"/>
                    <a:pt x="13438" y="18886"/>
                    <a:pt x="13269" y="18803"/>
                  </a:cubicBezTo>
                  <a:cubicBezTo>
                    <a:pt x="13017" y="18665"/>
                    <a:pt x="12890" y="18914"/>
                    <a:pt x="12722" y="19024"/>
                  </a:cubicBezTo>
                  <a:cubicBezTo>
                    <a:pt x="12596" y="19079"/>
                    <a:pt x="12511" y="19162"/>
                    <a:pt x="12469" y="19273"/>
                  </a:cubicBezTo>
                  <a:cubicBezTo>
                    <a:pt x="12469" y="19273"/>
                    <a:pt x="12553" y="19356"/>
                    <a:pt x="12596" y="1943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Shape">
              <a:extLst>
                <a:ext uri="{FF2B5EF4-FFF2-40B4-BE49-F238E27FC236}">
                  <a16:creationId xmlns:a16="http://schemas.microsoft.com/office/drawing/2014/main" id="{263DA1A1-FF9F-C34B-8057-EA297D1A17B8}"/>
                </a:ext>
              </a:extLst>
            </p:cNvPr>
            <p:cNvSpPr/>
            <p:nvPr/>
          </p:nvSpPr>
          <p:spPr>
            <a:xfrm>
              <a:off x="9245600" y="2768599"/>
              <a:ext cx="150446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0" h="19695" extrusionOk="0">
                  <a:moveTo>
                    <a:pt x="11" y="11169"/>
                  </a:moveTo>
                  <a:cubicBezTo>
                    <a:pt x="184" y="6212"/>
                    <a:pt x="2430" y="3733"/>
                    <a:pt x="5540" y="1963"/>
                  </a:cubicBezTo>
                  <a:cubicBezTo>
                    <a:pt x="11416" y="-1401"/>
                    <a:pt x="13316" y="-162"/>
                    <a:pt x="16772" y="3556"/>
                  </a:cubicBezTo>
                  <a:cubicBezTo>
                    <a:pt x="17809" y="4619"/>
                    <a:pt x="18500" y="5681"/>
                    <a:pt x="19364" y="6920"/>
                  </a:cubicBezTo>
                  <a:cubicBezTo>
                    <a:pt x="21438" y="10461"/>
                    <a:pt x="20574" y="14533"/>
                    <a:pt x="16945" y="16481"/>
                  </a:cubicBezTo>
                  <a:cubicBezTo>
                    <a:pt x="14872" y="17720"/>
                    <a:pt x="12452" y="18429"/>
                    <a:pt x="10206" y="19314"/>
                  </a:cubicBezTo>
                  <a:cubicBezTo>
                    <a:pt x="7787" y="20199"/>
                    <a:pt x="5540" y="19491"/>
                    <a:pt x="3812" y="17720"/>
                  </a:cubicBezTo>
                  <a:cubicBezTo>
                    <a:pt x="1739" y="15596"/>
                    <a:pt x="-162" y="13471"/>
                    <a:pt x="11" y="11169"/>
                  </a:cubicBezTo>
                  <a:close/>
                  <a:moveTo>
                    <a:pt x="14008" y="9930"/>
                  </a:moveTo>
                  <a:cubicBezTo>
                    <a:pt x="14008" y="8337"/>
                    <a:pt x="13662" y="7274"/>
                    <a:pt x="12625" y="6212"/>
                  </a:cubicBezTo>
                  <a:cubicBezTo>
                    <a:pt x="11588" y="5150"/>
                    <a:pt x="10897" y="4796"/>
                    <a:pt x="9515" y="5327"/>
                  </a:cubicBezTo>
                  <a:cubicBezTo>
                    <a:pt x="6750" y="6389"/>
                    <a:pt x="5022" y="9930"/>
                    <a:pt x="5886" y="12763"/>
                  </a:cubicBezTo>
                  <a:cubicBezTo>
                    <a:pt x="6404" y="14356"/>
                    <a:pt x="7441" y="15065"/>
                    <a:pt x="8996" y="14533"/>
                  </a:cubicBezTo>
                  <a:cubicBezTo>
                    <a:pt x="10033" y="14179"/>
                    <a:pt x="10897" y="13648"/>
                    <a:pt x="11934" y="13294"/>
                  </a:cubicBezTo>
                  <a:cubicBezTo>
                    <a:pt x="13489" y="12409"/>
                    <a:pt x="14008" y="11169"/>
                    <a:pt x="14008" y="993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Shape">
              <a:extLst>
                <a:ext uri="{FF2B5EF4-FFF2-40B4-BE49-F238E27FC236}">
                  <a16:creationId xmlns:a16="http://schemas.microsoft.com/office/drawing/2014/main" id="{F5041B5C-3D1A-884C-A105-D7C0DD977325}"/>
                </a:ext>
              </a:extLst>
            </p:cNvPr>
            <p:cNvSpPr/>
            <p:nvPr/>
          </p:nvSpPr>
          <p:spPr>
            <a:xfrm>
              <a:off x="9499600" y="2552700"/>
              <a:ext cx="54718" cy="47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19178" extrusionOk="0">
                  <a:moveTo>
                    <a:pt x="21109" y="10865"/>
                  </a:moveTo>
                  <a:cubicBezTo>
                    <a:pt x="21109" y="14980"/>
                    <a:pt x="18164" y="17037"/>
                    <a:pt x="14727" y="18580"/>
                  </a:cubicBezTo>
                  <a:cubicBezTo>
                    <a:pt x="9327" y="21151"/>
                    <a:pt x="0" y="14980"/>
                    <a:pt x="0" y="8808"/>
                  </a:cubicBezTo>
                  <a:cubicBezTo>
                    <a:pt x="0" y="8294"/>
                    <a:pt x="0" y="7780"/>
                    <a:pt x="491" y="6751"/>
                  </a:cubicBezTo>
                  <a:cubicBezTo>
                    <a:pt x="1963" y="2122"/>
                    <a:pt x="6873" y="-449"/>
                    <a:pt x="12273" y="65"/>
                  </a:cubicBezTo>
                  <a:cubicBezTo>
                    <a:pt x="17673" y="1094"/>
                    <a:pt x="21600" y="5208"/>
                    <a:pt x="21109" y="1086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0D10006-F4BB-6549-83DE-46ED92F71CDB}"/>
              </a:ext>
            </a:extLst>
          </p:cNvPr>
          <p:cNvGrpSpPr/>
          <p:nvPr userDrawn="1"/>
        </p:nvGrpSpPr>
        <p:grpSpPr>
          <a:xfrm>
            <a:off x="11286084" y="2892047"/>
            <a:ext cx="651270" cy="935698"/>
            <a:chOff x="8305799" y="6578600"/>
            <a:chExt cx="651270" cy="935698"/>
          </a:xfrm>
          <a:solidFill>
            <a:schemeClr val="accent3"/>
          </a:solidFill>
        </p:grpSpPr>
        <p:sp>
          <p:nvSpPr>
            <p:cNvPr id="117" name="Shape">
              <a:extLst>
                <a:ext uri="{FF2B5EF4-FFF2-40B4-BE49-F238E27FC236}">
                  <a16:creationId xmlns:a16="http://schemas.microsoft.com/office/drawing/2014/main" id="{1083B2DB-AF12-6C42-9195-49716C103067}"/>
                </a:ext>
              </a:extLst>
            </p:cNvPr>
            <p:cNvSpPr/>
            <p:nvPr/>
          </p:nvSpPr>
          <p:spPr>
            <a:xfrm>
              <a:off x="8305799" y="6578600"/>
              <a:ext cx="651270" cy="93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90" extrusionOk="0">
                  <a:moveTo>
                    <a:pt x="9457" y="21291"/>
                  </a:moveTo>
                  <a:cubicBezTo>
                    <a:pt x="9248" y="21320"/>
                    <a:pt x="9039" y="21291"/>
                    <a:pt x="8872" y="21349"/>
                  </a:cubicBezTo>
                  <a:cubicBezTo>
                    <a:pt x="8496" y="21436"/>
                    <a:pt x="8162" y="21378"/>
                    <a:pt x="7827" y="21233"/>
                  </a:cubicBezTo>
                  <a:cubicBezTo>
                    <a:pt x="6992" y="20913"/>
                    <a:pt x="6198" y="20565"/>
                    <a:pt x="5613" y="20013"/>
                  </a:cubicBezTo>
                  <a:cubicBezTo>
                    <a:pt x="5237" y="19694"/>
                    <a:pt x="4819" y="19404"/>
                    <a:pt x="4276" y="19230"/>
                  </a:cubicBezTo>
                  <a:cubicBezTo>
                    <a:pt x="3649" y="19055"/>
                    <a:pt x="3315" y="18678"/>
                    <a:pt x="3273" y="18242"/>
                  </a:cubicBezTo>
                  <a:cubicBezTo>
                    <a:pt x="3190" y="17604"/>
                    <a:pt x="2897" y="16994"/>
                    <a:pt x="2605" y="16384"/>
                  </a:cubicBezTo>
                  <a:cubicBezTo>
                    <a:pt x="2480" y="16152"/>
                    <a:pt x="2438" y="15920"/>
                    <a:pt x="2605" y="15659"/>
                  </a:cubicBezTo>
                  <a:cubicBezTo>
                    <a:pt x="2688" y="15571"/>
                    <a:pt x="2688" y="15426"/>
                    <a:pt x="2688" y="15310"/>
                  </a:cubicBezTo>
                  <a:cubicBezTo>
                    <a:pt x="2605" y="14962"/>
                    <a:pt x="2480" y="14613"/>
                    <a:pt x="2396" y="14265"/>
                  </a:cubicBezTo>
                  <a:cubicBezTo>
                    <a:pt x="2187" y="13568"/>
                    <a:pt x="1978" y="12871"/>
                    <a:pt x="1728" y="12175"/>
                  </a:cubicBezTo>
                  <a:cubicBezTo>
                    <a:pt x="1686" y="12059"/>
                    <a:pt x="1728" y="11942"/>
                    <a:pt x="1644" y="11855"/>
                  </a:cubicBezTo>
                  <a:cubicBezTo>
                    <a:pt x="1351" y="11391"/>
                    <a:pt x="1268" y="10897"/>
                    <a:pt x="1059" y="10433"/>
                  </a:cubicBezTo>
                  <a:cubicBezTo>
                    <a:pt x="850" y="9968"/>
                    <a:pt x="683" y="9475"/>
                    <a:pt x="599" y="8981"/>
                  </a:cubicBezTo>
                  <a:cubicBezTo>
                    <a:pt x="474" y="8342"/>
                    <a:pt x="391" y="7704"/>
                    <a:pt x="265" y="7065"/>
                  </a:cubicBezTo>
                  <a:cubicBezTo>
                    <a:pt x="223" y="6862"/>
                    <a:pt x="140" y="6659"/>
                    <a:pt x="56" y="6426"/>
                  </a:cubicBezTo>
                  <a:cubicBezTo>
                    <a:pt x="-27" y="6194"/>
                    <a:pt x="-69" y="6020"/>
                    <a:pt x="307" y="5875"/>
                  </a:cubicBezTo>
                  <a:cubicBezTo>
                    <a:pt x="391" y="5846"/>
                    <a:pt x="474" y="5788"/>
                    <a:pt x="516" y="5730"/>
                  </a:cubicBezTo>
                  <a:cubicBezTo>
                    <a:pt x="725" y="5352"/>
                    <a:pt x="1226" y="5236"/>
                    <a:pt x="1728" y="5149"/>
                  </a:cubicBezTo>
                  <a:cubicBezTo>
                    <a:pt x="2229" y="5062"/>
                    <a:pt x="2688" y="4946"/>
                    <a:pt x="3190" y="4830"/>
                  </a:cubicBezTo>
                  <a:cubicBezTo>
                    <a:pt x="4443" y="4568"/>
                    <a:pt x="5655" y="4191"/>
                    <a:pt x="6908" y="3988"/>
                  </a:cubicBezTo>
                  <a:cubicBezTo>
                    <a:pt x="6950" y="3988"/>
                    <a:pt x="6992" y="3959"/>
                    <a:pt x="7075" y="3959"/>
                  </a:cubicBezTo>
                  <a:cubicBezTo>
                    <a:pt x="8078" y="3697"/>
                    <a:pt x="9081" y="3436"/>
                    <a:pt x="10083" y="3175"/>
                  </a:cubicBezTo>
                  <a:cubicBezTo>
                    <a:pt x="10376" y="3088"/>
                    <a:pt x="10668" y="3030"/>
                    <a:pt x="10961" y="3088"/>
                  </a:cubicBezTo>
                  <a:cubicBezTo>
                    <a:pt x="11253" y="3146"/>
                    <a:pt x="11462" y="3030"/>
                    <a:pt x="11587" y="2855"/>
                  </a:cubicBezTo>
                  <a:cubicBezTo>
                    <a:pt x="11671" y="2739"/>
                    <a:pt x="11755" y="2594"/>
                    <a:pt x="11796" y="2449"/>
                  </a:cubicBezTo>
                  <a:cubicBezTo>
                    <a:pt x="11922" y="1926"/>
                    <a:pt x="12381" y="1636"/>
                    <a:pt x="13050" y="1549"/>
                  </a:cubicBezTo>
                  <a:cubicBezTo>
                    <a:pt x="14220" y="1375"/>
                    <a:pt x="15306" y="939"/>
                    <a:pt x="16434" y="707"/>
                  </a:cubicBezTo>
                  <a:cubicBezTo>
                    <a:pt x="17311" y="504"/>
                    <a:pt x="18147" y="271"/>
                    <a:pt x="19024" y="68"/>
                  </a:cubicBezTo>
                  <a:cubicBezTo>
                    <a:pt x="20027" y="-164"/>
                    <a:pt x="20946" y="213"/>
                    <a:pt x="21239" y="910"/>
                  </a:cubicBezTo>
                  <a:cubicBezTo>
                    <a:pt x="21280" y="997"/>
                    <a:pt x="21322" y="1084"/>
                    <a:pt x="21364" y="1171"/>
                  </a:cubicBezTo>
                  <a:cubicBezTo>
                    <a:pt x="21531" y="1607"/>
                    <a:pt x="21364" y="1897"/>
                    <a:pt x="20737" y="2042"/>
                  </a:cubicBezTo>
                  <a:cubicBezTo>
                    <a:pt x="20361" y="2159"/>
                    <a:pt x="19943" y="2217"/>
                    <a:pt x="19567" y="2304"/>
                  </a:cubicBezTo>
                  <a:cubicBezTo>
                    <a:pt x="18272" y="2623"/>
                    <a:pt x="17019" y="2942"/>
                    <a:pt x="15724" y="3262"/>
                  </a:cubicBezTo>
                  <a:cubicBezTo>
                    <a:pt x="14972" y="3436"/>
                    <a:pt x="14470" y="3813"/>
                    <a:pt x="14178" y="4307"/>
                  </a:cubicBezTo>
                  <a:cubicBezTo>
                    <a:pt x="13927" y="4684"/>
                    <a:pt x="13718" y="5062"/>
                    <a:pt x="13551" y="5439"/>
                  </a:cubicBezTo>
                  <a:cubicBezTo>
                    <a:pt x="13384" y="5846"/>
                    <a:pt x="13426" y="6281"/>
                    <a:pt x="13509" y="6717"/>
                  </a:cubicBezTo>
                  <a:cubicBezTo>
                    <a:pt x="13676" y="7268"/>
                    <a:pt x="13802" y="7849"/>
                    <a:pt x="14011" y="8401"/>
                  </a:cubicBezTo>
                  <a:cubicBezTo>
                    <a:pt x="14178" y="8981"/>
                    <a:pt x="14428" y="9533"/>
                    <a:pt x="14637" y="10113"/>
                  </a:cubicBezTo>
                  <a:cubicBezTo>
                    <a:pt x="14972" y="10984"/>
                    <a:pt x="15306" y="11855"/>
                    <a:pt x="15640" y="12755"/>
                  </a:cubicBezTo>
                  <a:cubicBezTo>
                    <a:pt x="15724" y="12988"/>
                    <a:pt x="15849" y="13249"/>
                    <a:pt x="15974" y="13481"/>
                  </a:cubicBezTo>
                  <a:cubicBezTo>
                    <a:pt x="16434" y="14323"/>
                    <a:pt x="16810" y="15165"/>
                    <a:pt x="16977" y="16036"/>
                  </a:cubicBezTo>
                  <a:cubicBezTo>
                    <a:pt x="17019" y="16181"/>
                    <a:pt x="17061" y="16297"/>
                    <a:pt x="17144" y="16442"/>
                  </a:cubicBezTo>
                  <a:cubicBezTo>
                    <a:pt x="17520" y="17401"/>
                    <a:pt x="17896" y="18359"/>
                    <a:pt x="18314" y="19317"/>
                  </a:cubicBezTo>
                  <a:cubicBezTo>
                    <a:pt x="18481" y="19723"/>
                    <a:pt x="18272" y="20013"/>
                    <a:pt x="17646" y="20217"/>
                  </a:cubicBezTo>
                  <a:cubicBezTo>
                    <a:pt x="17520" y="20275"/>
                    <a:pt x="17353" y="20304"/>
                    <a:pt x="17186" y="20304"/>
                  </a:cubicBezTo>
                  <a:cubicBezTo>
                    <a:pt x="16100" y="20391"/>
                    <a:pt x="15097" y="20623"/>
                    <a:pt x="14053" y="20797"/>
                  </a:cubicBezTo>
                  <a:cubicBezTo>
                    <a:pt x="13342" y="20913"/>
                    <a:pt x="12632" y="20971"/>
                    <a:pt x="11922" y="21059"/>
                  </a:cubicBezTo>
                  <a:cubicBezTo>
                    <a:pt x="11462" y="21117"/>
                    <a:pt x="11003" y="21204"/>
                    <a:pt x="10585" y="21262"/>
                  </a:cubicBezTo>
                  <a:cubicBezTo>
                    <a:pt x="10251" y="21320"/>
                    <a:pt x="9875" y="21349"/>
                    <a:pt x="9540" y="21378"/>
                  </a:cubicBezTo>
                  <a:cubicBezTo>
                    <a:pt x="9457" y="21320"/>
                    <a:pt x="9457" y="21320"/>
                    <a:pt x="9457" y="21291"/>
                  </a:cubicBezTo>
                  <a:close/>
                  <a:moveTo>
                    <a:pt x="16685" y="18852"/>
                  </a:moveTo>
                  <a:cubicBezTo>
                    <a:pt x="16643" y="18765"/>
                    <a:pt x="16601" y="18649"/>
                    <a:pt x="16517" y="18504"/>
                  </a:cubicBezTo>
                  <a:cubicBezTo>
                    <a:pt x="15974" y="17459"/>
                    <a:pt x="15598" y="16413"/>
                    <a:pt x="15264" y="15310"/>
                  </a:cubicBezTo>
                  <a:cubicBezTo>
                    <a:pt x="15097" y="14701"/>
                    <a:pt x="14763" y="14120"/>
                    <a:pt x="14512" y="13510"/>
                  </a:cubicBezTo>
                  <a:cubicBezTo>
                    <a:pt x="14387" y="13249"/>
                    <a:pt x="14261" y="13017"/>
                    <a:pt x="14136" y="12755"/>
                  </a:cubicBezTo>
                  <a:cubicBezTo>
                    <a:pt x="14052" y="12552"/>
                    <a:pt x="13969" y="12349"/>
                    <a:pt x="13885" y="12146"/>
                  </a:cubicBezTo>
                  <a:cubicBezTo>
                    <a:pt x="13551" y="11304"/>
                    <a:pt x="13217" y="10462"/>
                    <a:pt x="12883" y="9620"/>
                  </a:cubicBezTo>
                  <a:cubicBezTo>
                    <a:pt x="12674" y="9039"/>
                    <a:pt x="12507" y="8488"/>
                    <a:pt x="12298" y="7907"/>
                  </a:cubicBezTo>
                  <a:cubicBezTo>
                    <a:pt x="12256" y="7762"/>
                    <a:pt x="12172" y="7646"/>
                    <a:pt x="12089" y="7501"/>
                  </a:cubicBezTo>
                  <a:cubicBezTo>
                    <a:pt x="11922" y="7210"/>
                    <a:pt x="11796" y="7152"/>
                    <a:pt x="11337" y="7239"/>
                  </a:cubicBezTo>
                  <a:cubicBezTo>
                    <a:pt x="10334" y="7442"/>
                    <a:pt x="9248" y="7501"/>
                    <a:pt x="8329" y="7820"/>
                  </a:cubicBezTo>
                  <a:cubicBezTo>
                    <a:pt x="8203" y="7849"/>
                    <a:pt x="8078" y="7849"/>
                    <a:pt x="7953" y="7878"/>
                  </a:cubicBezTo>
                  <a:cubicBezTo>
                    <a:pt x="7410" y="7994"/>
                    <a:pt x="6825" y="8139"/>
                    <a:pt x="6281" y="8284"/>
                  </a:cubicBezTo>
                  <a:cubicBezTo>
                    <a:pt x="5989" y="8371"/>
                    <a:pt x="5947" y="8459"/>
                    <a:pt x="5989" y="8662"/>
                  </a:cubicBezTo>
                  <a:cubicBezTo>
                    <a:pt x="6156" y="9213"/>
                    <a:pt x="6365" y="9736"/>
                    <a:pt x="6490" y="10288"/>
                  </a:cubicBezTo>
                  <a:cubicBezTo>
                    <a:pt x="6741" y="11188"/>
                    <a:pt x="6950" y="12117"/>
                    <a:pt x="7201" y="13017"/>
                  </a:cubicBezTo>
                  <a:cubicBezTo>
                    <a:pt x="7284" y="13394"/>
                    <a:pt x="7326" y="13771"/>
                    <a:pt x="7410" y="14120"/>
                  </a:cubicBezTo>
                  <a:cubicBezTo>
                    <a:pt x="7660" y="15165"/>
                    <a:pt x="7994" y="16210"/>
                    <a:pt x="8203" y="17284"/>
                  </a:cubicBezTo>
                  <a:cubicBezTo>
                    <a:pt x="8329" y="17894"/>
                    <a:pt x="8621" y="18475"/>
                    <a:pt x="8914" y="19084"/>
                  </a:cubicBezTo>
                  <a:cubicBezTo>
                    <a:pt x="8955" y="19171"/>
                    <a:pt x="8997" y="19259"/>
                    <a:pt x="9081" y="19317"/>
                  </a:cubicBezTo>
                  <a:cubicBezTo>
                    <a:pt x="9331" y="19578"/>
                    <a:pt x="9499" y="19839"/>
                    <a:pt x="9540" y="20159"/>
                  </a:cubicBezTo>
                  <a:cubicBezTo>
                    <a:pt x="9582" y="20362"/>
                    <a:pt x="9707" y="20420"/>
                    <a:pt x="10000" y="20391"/>
                  </a:cubicBezTo>
                  <a:cubicBezTo>
                    <a:pt x="10167" y="20391"/>
                    <a:pt x="10292" y="20362"/>
                    <a:pt x="10459" y="20333"/>
                  </a:cubicBezTo>
                  <a:cubicBezTo>
                    <a:pt x="12256" y="20013"/>
                    <a:pt x="14011" y="19694"/>
                    <a:pt x="15807" y="19346"/>
                  </a:cubicBezTo>
                  <a:cubicBezTo>
                    <a:pt x="15974" y="19317"/>
                    <a:pt x="16141" y="19288"/>
                    <a:pt x="16309" y="19230"/>
                  </a:cubicBezTo>
                  <a:cubicBezTo>
                    <a:pt x="16559" y="19230"/>
                    <a:pt x="16685" y="19113"/>
                    <a:pt x="16685" y="18852"/>
                  </a:cubicBezTo>
                  <a:close/>
                  <a:moveTo>
                    <a:pt x="6741" y="17284"/>
                  </a:moveTo>
                  <a:cubicBezTo>
                    <a:pt x="6825" y="17023"/>
                    <a:pt x="6741" y="16820"/>
                    <a:pt x="6574" y="16588"/>
                  </a:cubicBezTo>
                  <a:cubicBezTo>
                    <a:pt x="6490" y="16471"/>
                    <a:pt x="6449" y="16326"/>
                    <a:pt x="6407" y="16181"/>
                  </a:cubicBezTo>
                  <a:cubicBezTo>
                    <a:pt x="6240" y="15455"/>
                    <a:pt x="6073" y="14730"/>
                    <a:pt x="5905" y="14033"/>
                  </a:cubicBezTo>
                  <a:cubicBezTo>
                    <a:pt x="5738" y="13336"/>
                    <a:pt x="5613" y="12610"/>
                    <a:pt x="5488" y="11913"/>
                  </a:cubicBezTo>
                  <a:cubicBezTo>
                    <a:pt x="5404" y="11449"/>
                    <a:pt x="5321" y="10955"/>
                    <a:pt x="5237" y="10491"/>
                  </a:cubicBezTo>
                  <a:cubicBezTo>
                    <a:pt x="5195" y="10230"/>
                    <a:pt x="5112" y="9968"/>
                    <a:pt x="5028" y="9707"/>
                  </a:cubicBezTo>
                  <a:cubicBezTo>
                    <a:pt x="4903" y="9300"/>
                    <a:pt x="4819" y="8894"/>
                    <a:pt x="4652" y="8517"/>
                  </a:cubicBezTo>
                  <a:cubicBezTo>
                    <a:pt x="4568" y="8255"/>
                    <a:pt x="4318" y="8197"/>
                    <a:pt x="4025" y="8401"/>
                  </a:cubicBezTo>
                  <a:cubicBezTo>
                    <a:pt x="3942" y="8459"/>
                    <a:pt x="3858" y="8517"/>
                    <a:pt x="3775" y="8604"/>
                  </a:cubicBezTo>
                  <a:cubicBezTo>
                    <a:pt x="3440" y="8923"/>
                    <a:pt x="3023" y="9155"/>
                    <a:pt x="2480" y="9242"/>
                  </a:cubicBezTo>
                  <a:cubicBezTo>
                    <a:pt x="2020" y="9301"/>
                    <a:pt x="1895" y="9504"/>
                    <a:pt x="1936" y="9852"/>
                  </a:cubicBezTo>
                  <a:cubicBezTo>
                    <a:pt x="1978" y="10026"/>
                    <a:pt x="2062" y="10201"/>
                    <a:pt x="2145" y="10346"/>
                  </a:cubicBezTo>
                  <a:cubicBezTo>
                    <a:pt x="2229" y="10520"/>
                    <a:pt x="2396" y="10694"/>
                    <a:pt x="2438" y="10897"/>
                  </a:cubicBezTo>
                  <a:cubicBezTo>
                    <a:pt x="2897" y="12204"/>
                    <a:pt x="3315" y="13539"/>
                    <a:pt x="3775" y="14846"/>
                  </a:cubicBezTo>
                  <a:cubicBezTo>
                    <a:pt x="3816" y="15020"/>
                    <a:pt x="3858" y="15194"/>
                    <a:pt x="3900" y="15368"/>
                  </a:cubicBezTo>
                  <a:cubicBezTo>
                    <a:pt x="4109" y="16210"/>
                    <a:pt x="4193" y="17052"/>
                    <a:pt x="4527" y="17894"/>
                  </a:cubicBezTo>
                  <a:cubicBezTo>
                    <a:pt x="4736" y="18359"/>
                    <a:pt x="5028" y="18707"/>
                    <a:pt x="5697" y="18881"/>
                  </a:cubicBezTo>
                  <a:cubicBezTo>
                    <a:pt x="5989" y="18968"/>
                    <a:pt x="6240" y="19084"/>
                    <a:pt x="6490" y="19200"/>
                  </a:cubicBezTo>
                  <a:cubicBezTo>
                    <a:pt x="6658" y="19259"/>
                    <a:pt x="6783" y="19346"/>
                    <a:pt x="6950" y="19404"/>
                  </a:cubicBezTo>
                  <a:cubicBezTo>
                    <a:pt x="7201" y="19491"/>
                    <a:pt x="7368" y="19404"/>
                    <a:pt x="7326" y="19230"/>
                  </a:cubicBezTo>
                  <a:cubicBezTo>
                    <a:pt x="7284" y="19084"/>
                    <a:pt x="7201" y="18910"/>
                    <a:pt x="7159" y="18765"/>
                  </a:cubicBezTo>
                  <a:cubicBezTo>
                    <a:pt x="7075" y="18213"/>
                    <a:pt x="6741" y="17778"/>
                    <a:pt x="6741" y="17284"/>
                  </a:cubicBezTo>
                  <a:close/>
                  <a:moveTo>
                    <a:pt x="5780" y="7239"/>
                  </a:moveTo>
                  <a:cubicBezTo>
                    <a:pt x="5989" y="7210"/>
                    <a:pt x="6198" y="7181"/>
                    <a:pt x="6365" y="7152"/>
                  </a:cubicBezTo>
                  <a:cubicBezTo>
                    <a:pt x="7201" y="6978"/>
                    <a:pt x="8078" y="6775"/>
                    <a:pt x="8914" y="6601"/>
                  </a:cubicBezTo>
                  <a:cubicBezTo>
                    <a:pt x="9122" y="6542"/>
                    <a:pt x="9290" y="6484"/>
                    <a:pt x="9457" y="6426"/>
                  </a:cubicBezTo>
                  <a:cubicBezTo>
                    <a:pt x="9791" y="6252"/>
                    <a:pt x="10167" y="6194"/>
                    <a:pt x="10627" y="6194"/>
                  </a:cubicBezTo>
                  <a:cubicBezTo>
                    <a:pt x="10835" y="6194"/>
                    <a:pt x="11086" y="6165"/>
                    <a:pt x="11295" y="6107"/>
                  </a:cubicBezTo>
                  <a:cubicBezTo>
                    <a:pt x="11337" y="6107"/>
                    <a:pt x="11379" y="6020"/>
                    <a:pt x="11420" y="5991"/>
                  </a:cubicBezTo>
                  <a:cubicBezTo>
                    <a:pt x="11420" y="5962"/>
                    <a:pt x="11379" y="5933"/>
                    <a:pt x="11337" y="5904"/>
                  </a:cubicBezTo>
                  <a:cubicBezTo>
                    <a:pt x="11128" y="5817"/>
                    <a:pt x="10877" y="5759"/>
                    <a:pt x="10627" y="5672"/>
                  </a:cubicBezTo>
                  <a:cubicBezTo>
                    <a:pt x="10292" y="5526"/>
                    <a:pt x="10209" y="5410"/>
                    <a:pt x="10334" y="5149"/>
                  </a:cubicBezTo>
                  <a:cubicBezTo>
                    <a:pt x="10418" y="4946"/>
                    <a:pt x="10543" y="4742"/>
                    <a:pt x="10627" y="4539"/>
                  </a:cubicBezTo>
                  <a:cubicBezTo>
                    <a:pt x="10668" y="4394"/>
                    <a:pt x="10543" y="4278"/>
                    <a:pt x="10334" y="4336"/>
                  </a:cubicBezTo>
                  <a:cubicBezTo>
                    <a:pt x="9874" y="4423"/>
                    <a:pt x="9415" y="4510"/>
                    <a:pt x="8955" y="4626"/>
                  </a:cubicBezTo>
                  <a:cubicBezTo>
                    <a:pt x="7660" y="4917"/>
                    <a:pt x="6365" y="5207"/>
                    <a:pt x="5112" y="5497"/>
                  </a:cubicBezTo>
                  <a:cubicBezTo>
                    <a:pt x="4485" y="5642"/>
                    <a:pt x="3858" y="5788"/>
                    <a:pt x="3232" y="5962"/>
                  </a:cubicBezTo>
                  <a:cubicBezTo>
                    <a:pt x="3190" y="5962"/>
                    <a:pt x="3148" y="5991"/>
                    <a:pt x="3106" y="6020"/>
                  </a:cubicBezTo>
                  <a:cubicBezTo>
                    <a:pt x="2939" y="6078"/>
                    <a:pt x="2897" y="6223"/>
                    <a:pt x="3064" y="6281"/>
                  </a:cubicBezTo>
                  <a:cubicBezTo>
                    <a:pt x="3816" y="6630"/>
                    <a:pt x="4610" y="6978"/>
                    <a:pt x="5446" y="7239"/>
                  </a:cubicBezTo>
                  <a:cubicBezTo>
                    <a:pt x="5529" y="7210"/>
                    <a:pt x="5655" y="7210"/>
                    <a:pt x="5780" y="7239"/>
                  </a:cubicBezTo>
                  <a:close/>
                  <a:moveTo>
                    <a:pt x="19358" y="997"/>
                  </a:moveTo>
                  <a:cubicBezTo>
                    <a:pt x="18899" y="1084"/>
                    <a:pt x="18439" y="1171"/>
                    <a:pt x="17980" y="1259"/>
                  </a:cubicBezTo>
                  <a:cubicBezTo>
                    <a:pt x="16935" y="1520"/>
                    <a:pt x="15849" y="1810"/>
                    <a:pt x="14805" y="2072"/>
                  </a:cubicBezTo>
                  <a:cubicBezTo>
                    <a:pt x="14554" y="2130"/>
                    <a:pt x="14261" y="2188"/>
                    <a:pt x="14011" y="2275"/>
                  </a:cubicBezTo>
                  <a:cubicBezTo>
                    <a:pt x="13885" y="2304"/>
                    <a:pt x="13760" y="2391"/>
                    <a:pt x="13635" y="2449"/>
                  </a:cubicBezTo>
                  <a:cubicBezTo>
                    <a:pt x="13509" y="2536"/>
                    <a:pt x="13509" y="2652"/>
                    <a:pt x="13635" y="2739"/>
                  </a:cubicBezTo>
                  <a:cubicBezTo>
                    <a:pt x="13718" y="2797"/>
                    <a:pt x="13885" y="2797"/>
                    <a:pt x="13969" y="2797"/>
                  </a:cubicBezTo>
                  <a:cubicBezTo>
                    <a:pt x="14220" y="2739"/>
                    <a:pt x="14470" y="2594"/>
                    <a:pt x="14721" y="2536"/>
                  </a:cubicBezTo>
                  <a:cubicBezTo>
                    <a:pt x="16183" y="2188"/>
                    <a:pt x="17687" y="1868"/>
                    <a:pt x="19150" y="1520"/>
                  </a:cubicBezTo>
                  <a:cubicBezTo>
                    <a:pt x="19358" y="1462"/>
                    <a:pt x="19526" y="1404"/>
                    <a:pt x="19693" y="1317"/>
                  </a:cubicBezTo>
                  <a:cubicBezTo>
                    <a:pt x="19860" y="1230"/>
                    <a:pt x="19776" y="1055"/>
                    <a:pt x="19567" y="1026"/>
                  </a:cubicBezTo>
                  <a:cubicBezTo>
                    <a:pt x="19526" y="1026"/>
                    <a:pt x="19484" y="997"/>
                    <a:pt x="19358" y="997"/>
                  </a:cubicBezTo>
                  <a:close/>
                  <a:moveTo>
                    <a:pt x="2563" y="7849"/>
                  </a:moveTo>
                  <a:cubicBezTo>
                    <a:pt x="2814" y="7820"/>
                    <a:pt x="3023" y="7704"/>
                    <a:pt x="3064" y="7559"/>
                  </a:cubicBezTo>
                  <a:cubicBezTo>
                    <a:pt x="3106" y="7442"/>
                    <a:pt x="3064" y="7297"/>
                    <a:pt x="2981" y="7210"/>
                  </a:cubicBezTo>
                  <a:cubicBezTo>
                    <a:pt x="2814" y="7036"/>
                    <a:pt x="2521" y="6949"/>
                    <a:pt x="2187" y="6949"/>
                  </a:cubicBezTo>
                  <a:cubicBezTo>
                    <a:pt x="2104" y="6949"/>
                    <a:pt x="1936" y="7036"/>
                    <a:pt x="1936" y="7094"/>
                  </a:cubicBezTo>
                  <a:cubicBezTo>
                    <a:pt x="1936" y="7355"/>
                    <a:pt x="2145" y="7588"/>
                    <a:pt x="2354" y="7791"/>
                  </a:cubicBezTo>
                  <a:cubicBezTo>
                    <a:pt x="2396" y="7820"/>
                    <a:pt x="2521" y="7820"/>
                    <a:pt x="2563" y="784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Shape">
              <a:extLst>
                <a:ext uri="{FF2B5EF4-FFF2-40B4-BE49-F238E27FC236}">
                  <a16:creationId xmlns:a16="http://schemas.microsoft.com/office/drawing/2014/main" id="{586AD9E0-8879-8849-A4E2-3C31534E854C}"/>
                </a:ext>
              </a:extLst>
            </p:cNvPr>
            <p:cNvSpPr/>
            <p:nvPr/>
          </p:nvSpPr>
          <p:spPr>
            <a:xfrm>
              <a:off x="8585199" y="7061199"/>
              <a:ext cx="166624" cy="28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191" extrusionOk="0">
                  <a:moveTo>
                    <a:pt x="14609" y="4345"/>
                  </a:moveTo>
                  <a:cubicBezTo>
                    <a:pt x="14452" y="4721"/>
                    <a:pt x="14294" y="5566"/>
                    <a:pt x="13821" y="6317"/>
                  </a:cubicBezTo>
                  <a:cubicBezTo>
                    <a:pt x="13506" y="7068"/>
                    <a:pt x="13663" y="7538"/>
                    <a:pt x="14767" y="7914"/>
                  </a:cubicBezTo>
                  <a:cubicBezTo>
                    <a:pt x="18393" y="9228"/>
                    <a:pt x="19497" y="11576"/>
                    <a:pt x="20443" y="13736"/>
                  </a:cubicBezTo>
                  <a:cubicBezTo>
                    <a:pt x="21231" y="15333"/>
                    <a:pt x="19970" y="16929"/>
                    <a:pt x="18551" y="18338"/>
                  </a:cubicBezTo>
                  <a:cubicBezTo>
                    <a:pt x="15870" y="21155"/>
                    <a:pt x="10510" y="21531"/>
                    <a:pt x="6726" y="20967"/>
                  </a:cubicBezTo>
                  <a:cubicBezTo>
                    <a:pt x="5149" y="20686"/>
                    <a:pt x="3888" y="20216"/>
                    <a:pt x="2942" y="19465"/>
                  </a:cubicBezTo>
                  <a:cubicBezTo>
                    <a:pt x="1996" y="18526"/>
                    <a:pt x="892" y="17493"/>
                    <a:pt x="262" y="16460"/>
                  </a:cubicBezTo>
                  <a:cubicBezTo>
                    <a:pt x="-369" y="15145"/>
                    <a:pt x="262" y="13830"/>
                    <a:pt x="892" y="12609"/>
                  </a:cubicBezTo>
                  <a:cubicBezTo>
                    <a:pt x="1365" y="11670"/>
                    <a:pt x="2311" y="10825"/>
                    <a:pt x="3100" y="9980"/>
                  </a:cubicBezTo>
                  <a:cubicBezTo>
                    <a:pt x="3730" y="9416"/>
                    <a:pt x="4046" y="8853"/>
                    <a:pt x="3730" y="8195"/>
                  </a:cubicBezTo>
                  <a:cubicBezTo>
                    <a:pt x="3100" y="6693"/>
                    <a:pt x="3415" y="5096"/>
                    <a:pt x="3888" y="3594"/>
                  </a:cubicBezTo>
                  <a:cubicBezTo>
                    <a:pt x="4519" y="1715"/>
                    <a:pt x="7041" y="588"/>
                    <a:pt x="10037" y="25"/>
                  </a:cubicBezTo>
                  <a:cubicBezTo>
                    <a:pt x="10510" y="-69"/>
                    <a:pt x="11298" y="119"/>
                    <a:pt x="11771" y="307"/>
                  </a:cubicBezTo>
                  <a:cubicBezTo>
                    <a:pt x="13979" y="1246"/>
                    <a:pt x="14609" y="2560"/>
                    <a:pt x="14609" y="4345"/>
                  </a:cubicBezTo>
                  <a:close/>
                  <a:moveTo>
                    <a:pt x="4046" y="14675"/>
                  </a:moveTo>
                  <a:cubicBezTo>
                    <a:pt x="4203" y="15145"/>
                    <a:pt x="4361" y="15802"/>
                    <a:pt x="4676" y="16460"/>
                  </a:cubicBezTo>
                  <a:cubicBezTo>
                    <a:pt x="5149" y="17774"/>
                    <a:pt x="6884" y="18338"/>
                    <a:pt x="8776" y="18526"/>
                  </a:cubicBezTo>
                  <a:cubicBezTo>
                    <a:pt x="11298" y="18807"/>
                    <a:pt x="13821" y="17962"/>
                    <a:pt x="15082" y="16366"/>
                  </a:cubicBezTo>
                  <a:cubicBezTo>
                    <a:pt x="16974" y="14018"/>
                    <a:pt x="14767" y="10355"/>
                    <a:pt x="10668" y="9322"/>
                  </a:cubicBezTo>
                  <a:cubicBezTo>
                    <a:pt x="10195" y="9228"/>
                    <a:pt x="9564" y="9134"/>
                    <a:pt x="8933" y="9228"/>
                  </a:cubicBezTo>
                  <a:cubicBezTo>
                    <a:pt x="6411" y="9698"/>
                    <a:pt x="4676" y="10637"/>
                    <a:pt x="4361" y="12234"/>
                  </a:cubicBezTo>
                  <a:cubicBezTo>
                    <a:pt x="4361" y="12891"/>
                    <a:pt x="4203" y="13642"/>
                    <a:pt x="4046" y="14675"/>
                  </a:cubicBezTo>
                  <a:close/>
                  <a:moveTo>
                    <a:pt x="10037" y="5002"/>
                  </a:moveTo>
                  <a:cubicBezTo>
                    <a:pt x="9879" y="4533"/>
                    <a:pt x="9879" y="4251"/>
                    <a:pt x="9879" y="4063"/>
                  </a:cubicBezTo>
                  <a:cubicBezTo>
                    <a:pt x="9879" y="3969"/>
                    <a:pt x="9722" y="3969"/>
                    <a:pt x="9722" y="3969"/>
                  </a:cubicBezTo>
                  <a:cubicBezTo>
                    <a:pt x="9564" y="3969"/>
                    <a:pt x="9249" y="3969"/>
                    <a:pt x="9249" y="4063"/>
                  </a:cubicBezTo>
                  <a:cubicBezTo>
                    <a:pt x="8303" y="4908"/>
                    <a:pt x="7830" y="5754"/>
                    <a:pt x="8145" y="6787"/>
                  </a:cubicBezTo>
                  <a:cubicBezTo>
                    <a:pt x="8145" y="6881"/>
                    <a:pt x="8303" y="6974"/>
                    <a:pt x="8460" y="6974"/>
                  </a:cubicBezTo>
                  <a:cubicBezTo>
                    <a:pt x="8618" y="6974"/>
                    <a:pt x="8933" y="6881"/>
                    <a:pt x="8933" y="6881"/>
                  </a:cubicBezTo>
                  <a:cubicBezTo>
                    <a:pt x="9249" y="6129"/>
                    <a:pt x="9722" y="5472"/>
                    <a:pt x="10037" y="500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9D1A0A4-000D-904C-BB0B-7840AE6AA629}"/>
              </a:ext>
            </a:extLst>
          </p:cNvPr>
          <p:cNvGrpSpPr/>
          <p:nvPr userDrawn="1"/>
        </p:nvGrpSpPr>
        <p:grpSpPr>
          <a:xfrm>
            <a:off x="880779" y="2351270"/>
            <a:ext cx="926642" cy="1126091"/>
            <a:chOff x="647699" y="2603499"/>
            <a:chExt cx="926642" cy="1126091"/>
          </a:xfrm>
          <a:solidFill>
            <a:schemeClr val="accent3"/>
          </a:solidFill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D48BDC7-3364-984B-87B9-83F9E9B41FBC}"/>
                </a:ext>
              </a:extLst>
            </p:cNvPr>
            <p:cNvSpPr/>
            <p:nvPr/>
          </p:nvSpPr>
          <p:spPr>
            <a:xfrm>
              <a:off x="647699" y="2603499"/>
              <a:ext cx="926642" cy="112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71" extrusionOk="0">
                  <a:moveTo>
                    <a:pt x="20230" y="1826"/>
                  </a:moveTo>
                  <a:cubicBezTo>
                    <a:pt x="20260" y="1972"/>
                    <a:pt x="20260" y="2117"/>
                    <a:pt x="20289" y="2262"/>
                  </a:cubicBezTo>
                  <a:cubicBezTo>
                    <a:pt x="20349" y="2698"/>
                    <a:pt x="20467" y="3134"/>
                    <a:pt x="20496" y="3594"/>
                  </a:cubicBezTo>
                  <a:cubicBezTo>
                    <a:pt x="20526" y="3933"/>
                    <a:pt x="20467" y="4272"/>
                    <a:pt x="20467" y="4611"/>
                  </a:cubicBezTo>
                  <a:cubicBezTo>
                    <a:pt x="20467" y="4708"/>
                    <a:pt x="20467" y="4829"/>
                    <a:pt x="20467" y="4926"/>
                  </a:cubicBezTo>
                  <a:cubicBezTo>
                    <a:pt x="20585" y="5822"/>
                    <a:pt x="20703" y="6718"/>
                    <a:pt x="20792" y="7638"/>
                  </a:cubicBezTo>
                  <a:cubicBezTo>
                    <a:pt x="20792" y="7662"/>
                    <a:pt x="20792" y="7662"/>
                    <a:pt x="20792" y="7686"/>
                  </a:cubicBezTo>
                  <a:cubicBezTo>
                    <a:pt x="20674" y="8316"/>
                    <a:pt x="20880" y="8970"/>
                    <a:pt x="20762" y="9599"/>
                  </a:cubicBezTo>
                  <a:cubicBezTo>
                    <a:pt x="20733" y="9769"/>
                    <a:pt x="20792" y="9963"/>
                    <a:pt x="20792" y="10132"/>
                  </a:cubicBezTo>
                  <a:cubicBezTo>
                    <a:pt x="20821" y="10519"/>
                    <a:pt x="20880" y="10931"/>
                    <a:pt x="20910" y="11319"/>
                  </a:cubicBezTo>
                  <a:cubicBezTo>
                    <a:pt x="20939" y="11900"/>
                    <a:pt x="20910" y="12481"/>
                    <a:pt x="20910" y="13062"/>
                  </a:cubicBezTo>
                  <a:cubicBezTo>
                    <a:pt x="20910" y="13377"/>
                    <a:pt x="20969" y="13692"/>
                    <a:pt x="20999" y="13982"/>
                  </a:cubicBezTo>
                  <a:cubicBezTo>
                    <a:pt x="21028" y="14297"/>
                    <a:pt x="21087" y="14612"/>
                    <a:pt x="21117" y="14902"/>
                  </a:cubicBezTo>
                  <a:cubicBezTo>
                    <a:pt x="21117" y="15774"/>
                    <a:pt x="21176" y="16622"/>
                    <a:pt x="21294" y="17469"/>
                  </a:cubicBezTo>
                  <a:cubicBezTo>
                    <a:pt x="21383" y="18050"/>
                    <a:pt x="21471" y="18656"/>
                    <a:pt x="21501" y="19237"/>
                  </a:cubicBezTo>
                  <a:cubicBezTo>
                    <a:pt x="21560" y="19770"/>
                    <a:pt x="21560" y="20302"/>
                    <a:pt x="21560" y="20835"/>
                  </a:cubicBezTo>
                  <a:cubicBezTo>
                    <a:pt x="21560" y="21029"/>
                    <a:pt x="21501" y="21223"/>
                    <a:pt x="21265" y="21319"/>
                  </a:cubicBezTo>
                  <a:cubicBezTo>
                    <a:pt x="21058" y="21416"/>
                    <a:pt x="20880" y="21392"/>
                    <a:pt x="20703" y="21295"/>
                  </a:cubicBezTo>
                  <a:cubicBezTo>
                    <a:pt x="20408" y="21102"/>
                    <a:pt x="20083" y="21077"/>
                    <a:pt x="19728" y="21077"/>
                  </a:cubicBezTo>
                  <a:cubicBezTo>
                    <a:pt x="17955" y="21077"/>
                    <a:pt x="16212" y="21077"/>
                    <a:pt x="14439" y="21077"/>
                  </a:cubicBezTo>
                  <a:cubicBezTo>
                    <a:pt x="13848" y="21077"/>
                    <a:pt x="13257" y="21150"/>
                    <a:pt x="12666" y="21198"/>
                  </a:cubicBezTo>
                  <a:cubicBezTo>
                    <a:pt x="12489" y="21223"/>
                    <a:pt x="12311" y="21247"/>
                    <a:pt x="12134" y="21247"/>
                  </a:cubicBezTo>
                  <a:cubicBezTo>
                    <a:pt x="11159" y="21295"/>
                    <a:pt x="10184" y="21319"/>
                    <a:pt x="9209" y="21368"/>
                  </a:cubicBezTo>
                  <a:cubicBezTo>
                    <a:pt x="8293" y="21392"/>
                    <a:pt x="7406" y="21465"/>
                    <a:pt x="6490" y="21465"/>
                  </a:cubicBezTo>
                  <a:cubicBezTo>
                    <a:pt x="5870" y="21489"/>
                    <a:pt x="5249" y="21441"/>
                    <a:pt x="4658" y="21441"/>
                  </a:cubicBezTo>
                  <a:cubicBezTo>
                    <a:pt x="4215" y="21441"/>
                    <a:pt x="3742" y="21441"/>
                    <a:pt x="3299" y="21416"/>
                  </a:cubicBezTo>
                  <a:cubicBezTo>
                    <a:pt x="2915" y="21392"/>
                    <a:pt x="2531" y="21368"/>
                    <a:pt x="2176" y="21344"/>
                  </a:cubicBezTo>
                  <a:cubicBezTo>
                    <a:pt x="1851" y="21319"/>
                    <a:pt x="1526" y="21271"/>
                    <a:pt x="1201" y="21247"/>
                  </a:cubicBezTo>
                  <a:cubicBezTo>
                    <a:pt x="728" y="21198"/>
                    <a:pt x="344" y="21029"/>
                    <a:pt x="78" y="20690"/>
                  </a:cubicBezTo>
                  <a:cubicBezTo>
                    <a:pt x="-10" y="20569"/>
                    <a:pt x="-40" y="20448"/>
                    <a:pt x="78" y="20327"/>
                  </a:cubicBezTo>
                  <a:cubicBezTo>
                    <a:pt x="640" y="19673"/>
                    <a:pt x="1171" y="18995"/>
                    <a:pt x="1733" y="18341"/>
                  </a:cubicBezTo>
                  <a:cubicBezTo>
                    <a:pt x="1792" y="18268"/>
                    <a:pt x="1881" y="18196"/>
                    <a:pt x="1940" y="18123"/>
                  </a:cubicBezTo>
                  <a:cubicBezTo>
                    <a:pt x="2501" y="17397"/>
                    <a:pt x="3181" y="16767"/>
                    <a:pt x="3801" y="16089"/>
                  </a:cubicBezTo>
                  <a:cubicBezTo>
                    <a:pt x="4865" y="14927"/>
                    <a:pt x="6017" y="13861"/>
                    <a:pt x="7052" y="12699"/>
                  </a:cubicBezTo>
                  <a:cubicBezTo>
                    <a:pt x="7643" y="12021"/>
                    <a:pt x="8204" y="11343"/>
                    <a:pt x="8795" y="10665"/>
                  </a:cubicBezTo>
                  <a:cubicBezTo>
                    <a:pt x="8884" y="10568"/>
                    <a:pt x="8972" y="10471"/>
                    <a:pt x="9061" y="10374"/>
                  </a:cubicBezTo>
                  <a:cubicBezTo>
                    <a:pt x="9947" y="9478"/>
                    <a:pt x="10834" y="8606"/>
                    <a:pt x="11691" y="7711"/>
                  </a:cubicBezTo>
                  <a:cubicBezTo>
                    <a:pt x="12193" y="7202"/>
                    <a:pt x="12636" y="6669"/>
                    <a:pt x="13139" y="6161"/>
                  </a:cubicBezTo>
                  <a:cubicBezTo>
                    <a:pt x="14084" y="5168"/>
                    <a:pt x="15089" y="4199"/>
                    <a:pt x="16034" y="3206"/>
                  </a:cubicBezTo>
                  <a:cubicBezTo>
                    <a:pt x="16507" y="2722"/>
                    <a:pt x="16980" y="2214"/>
                    <a:pt x="17423" y="1729"/>
                  </a:cubicBezTo>
                  <a:cubicBezTo>
                    <a:pt x="17512" y="1632"/>
                    <a:pt x="17571" y="1487"/>
                    <a:pt x="17660" y="1390"/>
                  </a:cubicBezTo>
                  <a:cubicBezTo>
                    <a:pt x="17748" y="1293"/>
                    <a:pt x="17837" y="1148"/>
                    <a:pt x="17955" y="1100"/>
                  </a:cubicBezTo>
                  <a:cubicBezTo>
                    <a:pt x="18251" y="979"/>
                    <a:pt x="18428" y="761"/>
                    <a:pt x="18576" y="567"/>
                  </a:cubicBezTo>
                  <a:cubicBezTo>
                    <a:pt x="18694" y="422"/>
                    <a:pt x="18782" y="276"/>
                    <a:pt x="18930" y="180"/>
                  </a:cubicBezTo>
                  <a:cubicBezTo>
                    <a:pt x="19285" y="-111"/>
                    <a:pt x="19787" y="-38"/>
                    <a:pt x="19994" y="325"/>
                  </a:cubicBezTo>
                  <a:cubicBezTo>
                    <a:pt x="20053" y="446"/>
                    <a:pt x="20112" y="615"/>
                    <a:pt x="20142" y="761"/>
                  </a:cubicBezTo>
                  <a:cubicBezTo>
                    <a:pt x="20171" y="1124"/>
                    <a:pt x="20201" y="1511"/>
                    <a:pt x="20230" y="1875"/>
                  </a:cubicBezTo>
                  <a:cubicBezTo>
                    <a:pt x="20260" y="1826"/>
                    <a:pt x="20260" y="1826"/>
                    <a:pt x="20230" y="1826"/>
                  </a:cubicBezTo>
                  <a:close/>
                  <a:moveTo>
                    <a:pt x="19551" y="20302"/>
                  </a:moveTo>
                  <a:cubicBezTo>
                    <a:pt x="19551" y="20302"/>
                    <a:pt x="19551" y="20302"/>
                    <a:pt x="19551" y="20302"/>
                  </a:cubicBezTo>
                  <a:cubicBezTo>
                    <a:pt x="19728" y="20302"/>
                    <a:pt x="19876" y="20327"/>
                    <a:pt x="20053" y="20302"/>
                  </a:cubicBezTo>
                  <a:cubicBezTo>
                    <a:pt x="20378" y="20278"/>
                    <a:pt x="20526" y="20181"/>
                    <a:pt x="20496" y="19891"/>
                  </a:cubicBezTo>
                  <a:cubicBezTo>
                    <a:pt x="20467" y="19479"/>
                    <a:pt x="20467" y="19067"/>
                    <a:pt x="20349" y="18656"/>
                  </a:cubicBezTo>
                  <a:cubicBezTo>
                    <a:pt x="20260" y="18389"/>
                    <a:pt x="20142" y="18196"/>
                    <a:pt x="19787" y="18147"/>
                  </a:cubicBezTo>
                  <a:cubicBezTo>
                    <a:pt x="19669" y="18123"/>
                    <a:pt x="19551" y="18099"/>
                    <a:pt x="19433" y="18050"/>
                  </a:cubicBezTo>
                  <a:cubicBezTo>
                    <a:pt x="19314" y="18002"/>
                    <a:pt x="19314" y="17857"/>
                    <a:pt x="19433" y="17808"/>
                  </a:cubicBezTo>
                  <a:cubicBezTo>
                    <a:pt x="19580" y="17760"/>
                    <a:pt x="19728" y="17711"/>
                    <a:pt x="19905" y="17687"/>
                  </a:cubicBezTo>
                  <a:cubicBezTo>
                    <a:pt x="20142" y="17639"/>
                    <a:pt x="20260" y="17518"/>
                    <a:pt x="20289" y="17300"/>
                  </a:cubicBezTo>
                  <a:cubicBezTo>
                    <a:pt x="20349" y="16888"/>
                    <a:pt x="20230" y="16501"/>
                    <a:pt x="20142" y="16113"/>
                  </a:cubicBezTo>
                  <a:cubicBezTo>
                    <a:pt x="20083" y="15871"/>
                    <a:pt x="20023" y="15847"/>
                    <a:pt x="19728" y="15895"/>
                  </a:cubicBezTo>
                  <a:cubicBezTo>
                    <a:pt x="19521" y="15919"/>
                    <a:pt x="19344" y="15944"/>
                    <a:pt x="19167" y="15823"/>
                  </a:cubicBezTo>
                  <a:cubicBezTo>
                    <a:pt x="18989" y="15726"/>
                    <a:pt x="19019" y="15580"/>
                    <a:pt x="19196" y="15508"/>
                  </a:cubicBezTo>
                  <a:cubicBezTo>
                    <a:pt x="19373" y="15435"/>
                    <a:pt x="19551" y="15387"/>
                    <a:pt x="19758" y="15314"/>
                  </a:cubicBezTo>
                  <a:cubicBezTo>
                    <a:pt x="20053" y="15217"/>
                    <a:pt x="20171" y="15048"/>
                    <a:pt x="20142" y="14781"/>
                  </a:cubicBezTo>
                  <a:cubicBezTo>
                    <a:pt x="20112" y="14418"/>
                    <a:pt x="20053" y="14031"/>
                    <a:pt x="20023" y="13667"/>
                  </a:cubicBezTo>
                  <a:cubicBezTo>
                    <a:pt x="19994" y="13522"/>
                    <a:pt x="19905" y="13425"/>
                    <a:pt x="19758" y="13353"/>
                  </a:cubicBezTo>
                  <a:cubicBezTo>
                    <a:pt x="19669" y="13328"/>
                    <a:pt x="19551" y="13304"/>
                    <a:pt x="19462" y="13256"/>
                  </a:cubicBezTo>
                  <a:cubicBezTo>
                    <a:pt x="19314" y="13207"/>
                    <a:pt x="19107" y="13159"/>
                    <a:pt x="19107" y="13014"/>
                  </a:cubicBezTo>
                  <a:cubicBezTo>
                    <a:pt x="19137" y="12820"/>
                    <a:pt x="19373" y="12868"/>
                    <a:pt x="19551" y="12844"/>
                  </a:cubicBezTo>
                  <a:cubicBezTo>
                    <a:pt x="19876" y="12820"/>
                    <a:pt x="19935" y="12796"/>
                    <a:pt x="19935" y="12505"/>
                  </a:cubicBezTo>
                  <a:cubicBezTo>
                    <a:pt x="19935" y="12190"/>
                    <a:pt x="19935" y="11851"/>
                    <a:pt x="19935" y="11512"/>
                  </a:cubicBezTo>
                  <a:cubicBezTo>
                    <a:pt x="19935" y="11294"/>
                    <a:pt x="19817" y="11149"/>
                    <a:pt x="19551" y="11101"/>
                  </a:cubicBezTo>
                  <a:cubicBezTo>
                    <a:pt x="19403" y="11076"/>
                    <a:pt x="19255" y="11004"/>
                    <a:pt x="19107" y="10931"/>
                  </a:cubicBezTo>
                  <a:cubicBezTo>
                    <a:pt x="18930" y="10834"/>
                    <a:pt x="18960" y="10689"/>
                    <a:pt x="19167" y="10616"/>
                  </a:cubicBezTo>
                  <a:cubicBezTo>
                    <a:pt x="19285" y="10592"/>
                    <a:pt x="19403" y="10568"/>
                    <a:pt x="19521" y="10544"/>
                  </a:cubicBezTo>
                  <a:cubicBezTo>
                    <a:pt x="19787" y="10471"/>
                    <a:pt x="19846" y="10423"/>
                    <a:pt x="19846" y="10180"/>
                  </a:cubicBezTo>
                  <a:cubicBezTo>
                    <a:pt x="19846" y="9963"/>
                    <a:pt x="19846" y="9745"/>
                    <a:pt x="19817" y="9502"/>
                  </a:cubicBezTo>
                  <a:cubicBezTo>
                    <a:pt x="19787" y="9042"/>
                    <a:pt x="19698" y="8946"/>
                    <a:pt x="19137" y="8946"/>
                  </a:cubicBezTo>
                  <a:cubicBezTo>
                    <a:pt x="18960" y="8946"/>
                    <a:pt x="18782" y="8921"/>
                    <a:pt x="18605" y="8873"/>
                  </a:cubicBezTo>
                  <a:cubicBezTo>
                    <a:pt x="18546" y="8849"/>
                    <a:pt x="18457" y="8776"/>
                    <a:pt x="18428" y="8728"/>
                  </a:cubicBezTo>
                  <a:cubicBezTo>
                    <a:pt x="18428" y="8679"/>
                    <a:pt x="18487" y="8582"/>
                    <a:pt x="18576" y="8558"/>
                  </a:cubicBezTo>
                  <a:cubicBezTo>
                    <a:pt x="18812" y="8461"/>
                    <a:pt x="19078" y="8389"/>
                    <a:pt x="19344" y="8340"/>
                  </a:cubicBezTo>
                  <a:cubicBezTo>
                    <a:pt x="19580" y="8292"/>
                    <a:pt x="19698" y="8195"/>
                    <a:pt x="19698" y="8001"/>
                  </a:cubicBezTo>
                  <a:cubicBezTo>
                    <a:pt x="19698" y="7711"/>
                    <a:pt x="19669" y="7396"/>
                    <a:pt x="19639" y="7105"/>
                  </a:cubicBezTo>
                  <a:cubicBezTo>
                    <a:pt x="19639" y="7033"/>
                    <a:pt x="19521" y="6960"/>
                    <a:pt x="19433" y="6936"/>
                  </a:cubicBezTo>
                  <a:cubicBezTo>
                    <a:pt x="19314" y="6911"/>
                    <a:pt x="19196" y="6936"/>
                    <a:pt x="19048" y="6936"/>
                  </a:cubicBezTo>
                  <a:cubicBezTo>
                    <a:pt x="18930" y="6936"/>
                    <a:pt x="18782" y="6984"/>
                    <a:pt x="18664" y="6960"/>
                  </a:cubicBezTo>
                  <a:cubicBezTo>
                    <a:pt x="18576" y="6936"/>
                    <a:pt x="18428" y="6887"/>
                    <a:pt x="18428" y="6815"/>
                  </a:cubicBezTo>
                  <a:cubicBezTo>
                    <a:pt x="18398" y="6766"/>
                    <a:pt x="18487" y="6645"/>
                    <a:pt x="18546" y="6597"/>
                  </a:cubicBezTo>
                  <a:cubicBezTo>
                    <a:pt x="18723" y="6500"/>
                    <a:pt x="18901" y="6427"/>
                    <a:pt x="19078" y="6379"/>
                  </a:cubicBezTo>
                  <a:cubicBezTo>
                    <a:pt x="19373" y="6306"/>
                    <a:pt x="19492" y="6161"/>
                    <a:pt x="19492" y="5919"/>
                  </a:cubicBezTo>
                  <a:cubicBezTo>
                    <a:pt x="19492" y="5604"/>
                    <a:pt x="19462" y="5289"/>
                    <a:pt x="19462" y="4974"/>
                  </a:cubicBezTo>
                  <a:cubicBezTo>
                    <a:pt x="19433" y="4635"/>
                    <a:pt x="19433" y="4635"/>
                    <a:pt x="19048" y="4538"/>
                  </a:cubicBezTo>
                  <a:cubicBezTo>
                    <a:pt x="18989" y="4514"/>
                    <a:pt x="18901" y="4514"/>
                    <a:pt x="18842" y="4490"/>
                  </a:cubicBezTo>
                  <a:cubicBezTo>
                    <a:pt x="18753" y="4441"/>
                    <a:pt x="18635" y="4369"/>
                    <a:pt x="18635" y="4296"/>
                  </a:cubicBezTo>
                  <a:cubicBezTo>
                    <a:pt x="18635" y="4224"/>
                    <a:pt x="18723" y="4151"/>
                    <a:pt x="18782" y="4102"/>
                  </a:cubicBezTo>
                  <a:cubicBezTo>
                    <a:pt x="18871" y="4054"/>
                    <a:pt x="18989" y="4030"/>
                    <a:pt x="19078" y="3981"/>
                  </a:cubicBezTo>
                  <a:cubicBezTo>
                    <a:pt x="19255" y="3909"/>
                    <a:pt x="19344" y="3788"/>
                    <a:pt x="19344" y="3618"/>
                  </a:cubicBezTo>
                  <a:cubicBezTo>
                    <a:pt x="19344" y="3521"/>
                    <a:pt x="19314" y="3449"/>
                    <a:pt x="19314" y="3352"/>
                  </a:cubicBezTo>
                  <a:cubicBezTo>
                    <a:pt x="19255" y="2964"/>
                    <a:pt x="19226" y="2553"/>
                    <a:pt x="19167" y="2165"/>
                  </a:cubicBezTo>
                  <a:cubicBezTo>
                    <a:pt x="19167" y="2068"/>
                    <a:pt x="19167" y="1996"/>
                    <a:pt x="19137" y="1899"/>
                  </a:cubicBezTo>
                  <a:cubicBezTo>
                    <a:pt x="19107" y="1754"/>
                    <a:pt x="18930" y="1705"/>
                    <a:pt x="18812" y="1778"/>
                  </a:cubicBezTo>
                  <a:cubicBezTo>
                    <a:pt x="18664" y="1875"/>
                    <a:pt x="18546" y="1972"/>
                    <a:pt x="18428" y="2093"/>
                  </a:cubicBezTo>
                  <a:cubicBezTo>
                    <a:pt x="17896" y="2625"/>
                    <a:pt x="17394" y="3158"/>
                    <a:pt x="16862" y="3691"/>
                  </a:cubicBezTo>
                  <a:cubicBezTo>
                    <a:pt x="16330" y="4224"/>
                    <a:pt x="15739" y="4756"/>
                    <a:pt x="15207" y="5289"/>
                  </a:cubicBezTo>
                  <a:cubicBezTo>
                    <a:pt x="14232" y="6282"/>
                    <a:pt x="13316" y="7275"/>
                    <a:pt x="12341" y="8267"/>
                  </a:cubicBezTo>
                  <a:cubicBezTo>
                    <a:pt x="11957" y="8655"/>
                    <a:pt x="11513" y="9018"/>
                    <a:pt x="11159" y="9430"/>
                  </a:cubicBezTo>
                  <a:cubicBezTo>
                    <a:pt x="10332" y="10326"/>
                    <a:pt x="9563" y="11222"/>
                    <a:pt x="8765" y="12142"/>
                  </a:cubicBezTo>
                  <a:cubicBezTo>
                    <a:pt x="7879" y="13159"/>
                    <a:pt x="6933" y="14152"/>
                    <a:pt x="5958" y="15096"/>
                  </a:cubicBezTo>
                  <a:cubicBezTo>
                    <a:pt x="5486" y="15532"/>
                    <a:pt x="5042" y="15992"/>
                    <a:pt x="4629" y="16452"/>
                  </a:cubicBezTo>
                  <a:cubicBezTo>
                    <a:pt x="3801" y="17348"/>
                    <a:pt x="3004" y="18268"/>
                    <a:pt x="2176" y="19189"/>
                  </a:cubicBezTo>
                  <a:cubicBezTo>
                    <a:pt x="1881" y="19528"/>
                    <a:pt x="1585" y="19867"/>
                    <a:pt x="1319" y="20206"/>
                  </a:cubicBezTo>
                  <a:cubicBezTo>
                    <a:pt x="1171" y="20375"/>
                    <a:pt x="1231" y="20472"/>
                    <a:pt x="1497" y="20520"/>
                  </a:cubicBezTo>
                  <a:cubicBezTo>
                    <a:pt x="1792" y="20569"/>
                    <a:pt x="2058" y="20593"/>
                    <a:pt x="2353" y="20617"/>
                  </a:cubicBezTo>
                  <a:cubicBezTo>
                    <a:pt x="2885" y="20641"/>
                    <a:pt x="2944" y="20617"/>
                    <a:pt x="3063" y="20157"/>
                  </a:cubicBezTo>
                  <a:cubicBezTo>
                    <a:pt x="3092" y="20036"/>
                    <a:pt x="3151" y="19963"/>
                    <a:pt x="3299" y="19939"/>
                  </a:cubicBezTo>
                  <a:cubicBezTo>
                    <a:pt x="3535" y="19915"/>
                    <a:pt x="3772" y="19963"/>
                    <a:pt x="3979" y="20060"/>
                  </a:cubicBezTo>
                  <a:cubicBezTo>
                    <a:pt x="4156" y="20157"/>
                    <a:pt x="4126" y="20302"/>
                    <a:pt x="4097" y="20424"/>
                  </a:cubicBezTo>
                  <a:cubicBezTo>
                    <a:pt x="4097" y="20569"/>
                    <a:pt x="4185" y="20641"/>
                    <a:pt x="4363" y="20666"/>
                  </a:cubicBezTo>
                  <a:cubicBezTo>
                    <a:pt x="4658" y="20690"/>
                    <a:pt x="4983" y="20714"/>
                    <a:pt x="5279" y="20738"/>
                  </a:cubicBezTo>
                  <a:cubicBezTo>
                    <a:pt x="5397" y="20738"/>
                    <a:pt x="5486" y="20690"/>
                    <a:pt x="5486" y="20593"/>
                  </a:cubicBezTo>
                  <a:cubicBezTo>
                    <a:pt x="5515" y="20424"/>
                    <a:pt x="5545" y="20278"/>
                    <a:pt x="5604" y="20109"/>
                  </a:cubicBezTo>
                  <a:cubicBezTo>
                    <a:pt x="5663" y="19915"/>
                    <a:pt x="5781" y="19842"/>
                    <a:pt x="5988" y="19842"/>
                  </a:cubicBezTo>
                  <a:cubicBezTo>
                    <a:pt x="6195" y="19842"/>
                    <a:pt x="6342" y="19939"/>
                    <a:pt x="6402" y="20085"/>
                  </a:cubicBezTo>
                  <a:cubicBezTo>
                    <a:pt x="6461" y="20206"/>
                    <a:pt x="6461" y="20327"/>
                    <a:pt x="6520" y="20424"/>
                  </a:cubicBezTo>
                  <a:cubicBezTo>
                    <a:pt x="6579" y="20617"/>
                    <a:pt x="6668" y="20666"/>
                    <a:pt x="6904" y="20690"/>
                  </a:cubicBezTo>
                  <a:cubicBezTo>
                    <a:pt x="7022" y="20690"/>
                    <a:pt x="7111" y="20690"/>
                    <a:pt x="7229" y="20690"/>
                  </a:cubicBezTo>
                  <a:cubicBezTo>
                    <a:pt x="7968" y="20666"/>
                    <a:pt x="7968" y="20666"/>
                    <a:pt x="8204" y="20085"/>
                  </a:cubicBezTo>
                  <a:cubicBezTo>
                    <a:pt x="8263" y="19939"/>
                    <a:pt x="8322" y="19794"/>
                    <a:pt x="8559" y="19794"/>
                  </a:cubicBezTo>
                  <a:cubicBezTo>
                    <a:pt x="8736" y="19770"/>
                    <a:pt x="8913" y="19891"/>
                    <a:pt x="9002" y="20060"/>
                  </a:cubicBezTo>
                  <a:cubicBezTo>
                    <a:pt x="9031" y="20109"/>
                    <a:pt x="9031" y="20133"/>
                    <a:pt x="9061" y="20181"/>
                  </a:cubicBezTo>
                  <a:cubicBezTo>
                    <a:pt x="9209" y="20593"/>
                    <a:pt x="9238" y="20593"/>
                    <a:pt x="9741" y="20617"/>
                  </a:cubicBezTo>
                  <a:cubicBezTo>
                    <a:pt x="9918" y="20617"/>
                    <a:pt x="10066" y="20617"/>
                    <a:pt x="10243" y="20593"/>
                  </a:cubicBezTo>
                  <a:cubicBezTo>
                    <a:pt x="10450" y="20569"/>
                    <a:pt x="10568" y="20496"/>
                    <a:pt x="10627" y="20327"/>
                  </a:cubicBezTo>
                  <a:cubicBezTo>
                    <a:pt x="10657" y="20206"/>
                    <a:pt x="10716" y="20060"/>
                    <a:pt x="10804" y="19963"/>
                  </a:cubicBezTo>
                  <a:cubicBezTo>
                    <a:pt x="11011" y="19721"/>
                    <a:pt x="11336" y="19746"/>
                    <a:pt x="11513" y="19988"/>
                  </a:cubicBezTo>
                  <a:cubicBezTo>
                    <a:pt x="11573" y="20085"/>
                    <a:pt x="11602" y="20230"/>
                    <a:pt x="11661" y="20327"/>
                  </a:cubicBezTo>
                  <a:cubicBezTo>
                    <a:pt x="11720" y="20399"/>
                    <a:pt x="11809" y="20472"/>
                    <a:pt x="11898" y="20472"/>
                  </a:cubicBezTo>
                  <a:cubicBezTo>
                    <a:pt x="12282" y="20472"/>
                    <a:pt x="12695" y="20448"/>
                    <a:pt x="13080" y="20424"/>
                  </a:cubicBezTo>
                  <a:cubicBezTo>
                    <a:pt x="13286" y="20399"/>
                    <a:pt x="13346" y="20351"/>
                    <a:pt x="13346" y="20157"/>
                  </a:cubicBezTo>
                  <a:cubicBezTo>
                    <a:pt x="13346" y="20036"/>
                    <a:pt x="13346" y="19891"/>
                    <a:pt x="13375" y="19770"/>
                  </a:cubicBezTo>
                  <a:cubicBezTo>
                    <a:pt x="13405" y="19649"/>
                    <a:pt x="13493" y="19552"/>
                    <a:pt x="13641" y="19528"/>
                  </a:cubicBezTo>
                  <a:cubicBezTo>
                    <a:pt x="13818" y="19503"/>
                    <a:pt x="13966" y="19528"/>
                    <a:pt x="14084" y="19649"/>
                  </a:cubicBezTo>
                  <a:cubicBezTo>
                    <a:pt x="14173" y="19746"/>
                    <a:pt x="14232" y="19842"/>
                    <a:pt x="14291" y="19963"/>
                  </a:cubicBezTo>
                  <a:cubicBezTo>
                    <a:pt x="14409" y="20278"/>
                    <a:pt x="14675" y="20399"/>
                    <a:pt x="15089" y="20375"/>
                  </a:cubicBezTo>
                  <a:cubicBezTo>
                    <a:pt x="15178" y="20375"/>
                    <a:pt x="15266" y="20375"/>
                    <a:pt x="15355" y="20375"/>
                  </a:cubicBezTo>
                  <a:cubicBezTo>
                    <a:pt x="15680" y="20351"/>
                    <a:pt x="15709" y="20327"/>
                    <a:pt x="15798" y="20085"/>
                  </a:cubicBezTo>
                  <a:cubicBezTo>
                    <a:pt x="15828" y="19963"/>
                    <a:pt x="15857" y="19842"/>
                    <a:pt x="15916" y="19746"/>
                  </a:cubicBezTo>
                  <a:cubicBezTo>
                    <a:pt x="16034" y="19528"/>
                    <a:pt x="16271" y="19479"/>
                    <a:pt x="16478" y="19649"/>
                  </a:cubicBezTo>
                  <a:cubicBezTo>
                    <a:pt x="16596" y="19770"/>
                    <a:pt x="16684" y="19915"/>
                    <a:pt x="16773" y="20060"/>
                  </a:cubicBezTo>
                  <a:cubicBezTo>
                    <a:pt x="16921" y="20327"/>
                    <a:pt x="17069" y="20399"/>
                    <a:pt x="17423" y="20302"/>
                  </a:cubicBezTo>
                  <a:cubicBezTo>
                    <a:pt x="17571" y="20254"/>
                    <a:pt x="17719" y="20181"/>
                    <a:pt x="17807" y="20085"/>
                  </a:cubicBezTo>
                  <a:cubicBezTo>
                    <a:pt x="18310" y="19600"/>
                    <a:pt x="18310" y="19576"/>
                    <a:pt x="18782" y="20060"/>
                  </a:cubicBezTo>
                  <a:cubicBezTo>
                    <a:pt x="18901" y="20181"/>
                    <a:pt x="19048" y="20254"/>
                    <a:pt x="19255" y="20254"/>
                  </a:cubicBezTo>
                  <a:cubicBezTo>
                    <a:pt x="19285" y="20302"/>
                    <a:pt x="19403" y="20302"/>
                    <a:pt x="19551" y="2030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Shape">
              <a:extLst>
                <a:ext uri="{FF2B5EF4-FFF2-40B4-BE49-F238E27FC236}">
                  <a16:creationId xmlns:a16="http://schemas.microsoft.com/office/drawing/2014/main" id="{86AC7BDC-F601-9F43-A622-82F98ED09836}"/>
                </a:ext>
              </a:extLst>
            </p:cNvPr>
            <p:cNvSpPr/>
            <p:nvPr/>
          </p:nvSpPr>
          <p:spPr>
            <a:xfrm>
              <a:off x="965199" y="3086099"/>
              <a:ext cx="397754" cy="48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81" extrusionOk="0">
                  <a:moveTo>
                    <a:pt x="16458" y="19716"/>
                  </a:moveTo>
                  <a:cubicBezTo>
                    <a:pt x="15364" y="19772"/>
                    <a:pt x="14202" y="19884"/>
                    <a:pt x="13109" y="19940"/>
                  </a:cubicBezTo>
                  <a:cubicBezTo>
                    <a:pt x="12220" y="19996"/>
                    <a:pt x="11332" y="19996"/>
                    <a:pt x="10443" y="19996"/>
                  </a:cubicBezTo>
                  <a:cubicBezTo>
                    <a:pt x="9418" y="19996"/>
                    <a:pt x="8461" y="20052"/>
                    <a:pt x="7435" y="20276"/>
                  </a:cubicBezTo>
                  <a:cubicBezTo>
                    <a:pt x="6889" y="20388"/>
                    <a:pt x="6273" y="20500"/>
                    <a:pt x="5726" y="20500"/>
                  </a:cubicBezTo>
                  <a:cubicBezTo>
                    <a:pt x="4564" y="20556"/>
                    <a:pt x="3471" y="20723"/>
                    <a:pt x="2445" y="21059"/>
                  </a:cubicBezTo>
                  <a:cubicBezTo>
                    <a:pt x="1694" y="21339"/>
                    <a:pt x="942" y="21115"/>
                    <a:pt x="395" y="20612"/>
                  </a:cubicBezTo>
                  <a:cubicBezTo>
                    <a:pt x="-84" y="20108"/>
                    <a:pt x="-152" y="19492"/>
                    <a:pt x="326" y="18877"/>
                  </a:cubicBezTo>
                  <a:cubicBezTo>
                    <a:pt x="1762" y="17310"/>
                    <a:pt x="3061" y="15687"/>
                    <a:pt x="4701" y="14288"/>
                  </a:cubicBezTo>
                  <a:cubicBezTo>
                    <a:pt x="5385" y="13729"/>
                    <a:pt x="5932" y="13001"/>
                    <a:pt x="6547" y="12330"/>
                  </a:cubicBezTo>
                  <a:cubicBezTo>
                    <a:pt x="8119" y="10427"/>
                    <a:pt x="9691" y="8524"/>
                    <a:pt x="11263" y="6622"/>
                  </a:cubicBezTo>
                  <a:cubicBezTo>
                    <a:pt x="11605" y="6174"/>
                    <a:pt x="12015" y="5783"/>
                    <a:pt x="12425" y="5391"/>
                  </a:cubicBezTo>
                  <a:cubicBezTo>
                    <a:pt x="13314" y="4440"/>
                    <a:pt x="14271" y="3544"/>
                    <a:pt x="15091" y="2537"/>
                  </a:cubicBezTo>
                  <a:cubicBezTo>
                    <a:pt x="15843" y="1586"/>
                    <a:pt x="16937" y="970"/>
                    <a:pt x="17962" y="243"/>
                  </a:cubicBezTo>
                  <a:cubicBezTo>
                    <a:pt x="18645" y="-261"/>
                    <a:pt x="19807" y="75"/>
                    <a:pt x="20149" y="746"/>
                  </a:cubicBezTo>
                  <a:cubicBezTo>
                    <a:pt x="20218" y="914"/>
                    <a:pt x="20286" y="1082"/>
                    <a:pt x="20286" y="1250"/>
                  </a:cubicBezTo>
                  <a:cubicBezTo>
                    <a:pt x="20354" y="2201"/>
                    <a:pt x="20491" y="3152"/>
                    <a:pt x="20559" y="4104"/>
                  </a:cubicBezTo>
                  <a:cubicBezTo>
                    <a:pt x="20628" y="4999"/>
                    <a:pt x="20764" y="5950"/>
                    <a:pt x="20833" y="6846"/>
                  </a:cubicBezTo>
                  <a:cubicBezTo>
                    <a:pt x="20901" y="8301"/>
                    <a:pt x="20970" y="9812"/>
                    <a:pt x="21106" y="11266"/>
                  </a:cubicBezTo>
                  <a:cubicBezTo>
                    <a:pt x="21175" y="12442"/>
                    <a:pt x="21243" y="13617"/>
                    <a:pt x="21311" y="14736"/>
                  </a:cubicBezTo>
                  <a:cubicBezTo>
                    <a:pt x="21380" y="15631"/>
                    <a:pt x="21448" y="16527"/>
                    <a:pt x="21380" y="17422"/>
                  </a:cubicBezTo>
                  <a:cubicBezTo>
                    <a:pt x="21311" y="18149"/>
                    <a:pt x="21038" y="18821"/>
                    <a:pt x="20218" y="19269"/>
                  </a:cubicBezTo>
                  <a:cubicBezTo>
                    <a:pt x="19739" y="19548"/>
                    <a:pt x="19329" y="19716"/>
                    <a:pt x="18714" y="19716"/>
                  </a:cubicBezTo>
                  <a:cubicBezTo>
                    <a:pt x="17962" y="19772"/>
                    <a:pt x="17210" y="19772"/>
                    <a:pt x="16458" y="19716"/>
                  </a:cubicBezTo>
                  <a:cubicBezTo>
                    <a:pt x="16458" y="19772"/>
                    <a:pt x="16458" y="19716"/>
                    <a:pt x="16458" y="19716"/>
                  </a:cubicBezTo>
                  <a:close/>
                  <a:moveTo>
                    <a:pt x="9007" y="18373"/>
                  </a:moveTo>
                  <a:cubicBezTo>
                    <a:pt x="9828" y="18317"/>
                    <a:pt x="10785" y="18261"/>
                    <a:pt x="11673" y="18205"/>
                  </a:cubicBezTo>
                  <a:cubicBezTo>
                    <a:pt x="12152" y="18149"/>
                    <a:pt x="12699" y="18149"/>
                    <a:pt x="13177" y="18149"/>
                  </a:cubicBezTo>
                  <a:cubicBezTo>
                    <a:pt x="14613" y="18037"/>
                    <a:pt x="16048" y="17982"/>
                    <a:pt x="17415" y="17870"/>
                  </a:cubicBezTo>
                  <a:cubicBezTo>
                    <a:pt x="18235" y="17814"/>
                    <a:pt x="18372" y="17702"/>
                    <a:pt x="18440" y="16974"/>
                  </a:cubicBezTo>
                  <a:cubicBezTo>
                    <a:pt x="18509" y="16583"/>
                    <a:pt x="18509" y="16247"/>
                    <a:pt x="18509" y="15855"/>
                  </a:cubicBezTo>
                  <a:cubicBezTo>
                    <a:pt x="18509" y="14288"/>
                    <a:pt x="18509" y="12777"/>
                    <a:pt x="18509" y="11211"/>
                  </a:cubicBezTo>
                  <a:cubicBezTo>
                    <a:pt x="18440" y="9028"/>
                    <a:pt x="18440" y="6902"/>
                    <a:pt x="18372" y="4719"/>
                  </a:cubicBezTo>
                  <a:cubicBezTo>
                    <a:pt x="18372" y="4384"/>
                    <a:pt x="18304" y="4048"/>
                    <a:pt x="18235" y="3712"/>
                  </a:cubicBezTo>
                  <a:cubicBezTo>
                    <a:pt x="18167" y="3544"/>
                    <a:pt x="18030" y="3376"/>
                    <a:pt x="17894" y="3320"/>
                  </a:cubicBezTo>
                  <a:cubicBezTo>
                    <a:pt x="17757" y="3264"/>
                    <a:pt x="17483" y="3376"/>
                    <a:pt x="17347" y="3488"/>
                  </a:cubicBezTo>
                  <a:cubicBezTo>
                    <a:pt x="16937" y="3936"/>
                    <a:pt x="16526" y="4384"/>
                    <a:pt x="16116" y="4775"/>
                  </a:cubicBezTo>
                  <a:cubicBezTo>
                    <a:pt x="13929" y="6846"/>
                    <a:pt x="11947" y="9084"/>
                    <a:pt x="10101" y="11378"/>
                  </a:cubicBezTo>
                  <a:cubicBezTo>
                    <a:pt x="8597" y="13225"/>
                    <a:pt x="7094" y="15072"/>
                    <a:pt x="5180" y="16694"/>
                  </a:cubicBezTo>
                  <a:cubicBezTo>
                    <a:pt x="4975" y="16862"/>
                    <a:pt x="4701" y="17086"/>
                    <a:pt x="4496" y="17310"/>
                  </a:cubicBezTo>
                  <a:cubicBezTo>
                    <a:pt x="4223" y="17646"/>
                    <a:pt x="3949" y="17982"/>
                    <a:pt x="3676" y="18373"/>
                  </a:cubicBezTo>
                  <a:cubicBezTo>
                    <a:pt x="3607" y="18429"/>
                    <a:pt x="3813" y="18653"/>
                    <a:pt x="3881" y="18653"/>
                  </a:cubicBezTo>
                  <a:cubicBezTo>
                    <a:pt x="4291" y="18653"/>
                    <a:pt x="4701" y="18597"/>
                    <a:pt x="5111" y="18541"/>
                  </a:cubicBezTo>
                  <a:cubicBezTo>
                    <a:pt x="6478" y="18373"/>
                    <a:pt x="7640" y="18149"/>
                    <a:pt x="9007" y="1837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679B77E-21D8-1444-AC6A-C5BCAD421EC1}"/>
              </a:ext>
            </a:extLst>
          </p:cNvPr>
          <p:cNvGrpSpPr/>
          <p:nvPr userDrawn="1"/>
        </p:nvGrpSpPr>
        <p:grpSpPr>
          <a:xfrm>
            <a:off x="6107240" y="3208982"/>
            <a:ext cx="1119450" cy="1228845"/>
            <a:chOff x="4229100" y="1930399"/>
            <a:chExt cx="924123" cy="936118"/>
          </a:xfrm>
        </p:grpSpPr>
        <p:sp>
          <p:nvSpPr>
            <p:cNvPr id="123" name="Shape">
              <a:extLst>
                <a:ext uri="{FF2B5EF4-FFF2-40B4-BE49-F238E27FC236}">
                  <a16:creationId xmlns:a16="http://schemas.microsoft.com/office/drawing/2014/main" id="{2CAF6706-BB2B-704B-8066-2B71D0D9DB28}"/>
                </a:ext>
              </a:extLst>
            </p:cNvPr>
            <p:cNvSpPr/>
            <p:nvPr/>
          </p:nvSpPr>
          <p:spPr>
            <a:xfrm>
              <a:off x="4229100" y="1930399"/>
              <a:ext cx="924123" cy="93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57" extrusionOk="0">
                  <a:moveTo>
                    <a:pt x="21131" y="14244"/>
                  </a:moveTo>
                  <a:cubicBezTo>
                    <a:pt x="21102" y="14361"/>
                    <a:pt x="21102" y="14419"/>
                    <a:pt x="21102" y="14506"/>
                  </a:cubicBezTo>
                  <a:cubicBezTo>
                    <a:pt x="21014" y="14739"/>
                    <a:pt x="21073" y="14914"/>
                    <a:pt x="21220" y="15089"/>
                  </a:cubicBezTo>
                  <a:cubicBezTo>
                    <a:pt x="21484" y="15409"/>
                    <a:pt x="21425" y="15642"/>
                    <a:pt x="21073" y="15816"/>
                  </a:cubicBezTo>
                  <a:cubicBezTo>
                    <a:pt x="20779" y="15991"/>
                    <a:pt x="20514" y="16107"/>
                    <a:pt x="20220" y="16253"/>
                  </a:cubicBezTo>
                  <a:cubicBezTo>
                    <a:pt x="19544" y="16573"/>
                    <a:pt x="18839" y="16864"/>
                    <a:pt x="18163" y="17214"/>
                  </a:cubicBezTo>
                  <a:cubicBezTo>
                    <a:pt x="17664" y="17476"/>
                    <a:pt x="17164" y="17796"/>
                    <a:pt x="16664" y="18087"/>
                  </a:cubicBezTo>
                  <a:cubicBezTo>
                    <a:pt x="16517" y="18174"/>
                    <a:pt x="16371" y="18291"/>
                    <a:pt x="16194" y="18349"/>
                  </a:cubicBezTo>
                  <a:cubicBezTo>
                    <a:pt x="14931" y="18873"/>
                    <a:pt x="13784" y="19659"/>
                    <a:pt x="12638" y="20387"/>
                  </a:cubicBezTo>
                  <a:cubicBezTo>
                    <a:pt x="12168" y="20678"/>
                    <a:pt x="11698" y="20998"/>
                    <a:pt x="11228" y="21289"/>
                  </a:cubicBezTo>
                  <a:cubicBezTo>
                    <a:pt x="10846" y="21522"/>
                    <a:pt x="10581" y="21522"/>
                    <a:pt x="10228" y="21231"/>
                  </a:cubicBezTo>
                  <a:cubicBezTo>
                    <a:pt x="9935" y="20998"/>
                    <a:pt x="9700" y="20707"/>
                    <a:pt x="9464" y="20387"/>
                  </a:cubicBezTo>
                  <a:cubicBezTo>
                    <a:pt x="8759" y="19310"/>
                    <a:pt x="8024" y="18262"/>
                    <a:pt x="7260" y="17214"/>
                  </a:cubicBezTo>
                  <a:cubicBezTo>
                    <a:pt x="6555" y="16253"/>
                    <a:pt x="5850" y="15263"/>
                    <a:pt x="5291" y="14186"/>
                  </a:cubicBezTo>
                  <a:cubicBezTo>
                    <a:pt x="4968" y="13546"/>
                    <a:pt x="4557" y="12964"/>
                    <a:pt x="4057" y="12440"/>
                  </a:cubicBezTo>
                  <a:cubicBezTo>
                    <a:pt x="3910" y="12294"/>
                    <a:pt x="3822" y="12119"/>
                    <a:pt x="3704" y="11974"/>
                  </a:cubicBezTo>
                  <a:cubicBezTo>
                    <a:pt x="3440" y="11566"/>
                    <a:pt x="3146" y="11188"/>
                    <a:pt x="2882" y="10780"/>
                  </a:cubicBezTo>
                  <a:cubicBezTo>
                    <a:pt x="2705" y="10518"/>
                    <a:pt x="2558" y="10256"/>
                    <a:pt x="2411" y="9994"/>
                  </a:cubicBezTo>
                  <a:cubicBezTo>
                    <a:pt x="1971" y="9296"/>
                    <a:pt x="1500" y="8568"/>
                    <a:pt x="1060" y="7869"/>
                  </a:cubicBezTo>
                  <a:cubicBezTo>
                    <a:pt x="942" y="7695"/>
                    <a:pt x="824" y="7549"/>
                    <a:pt x="766" y="7374"/>
                  </a:cubicBezTo>
                  <a:cubicBezTo>
                    <a:pt x="648" y="7112"/>
                    <a:pt x="501" y="6879"/>
                    <a:pt x="237" y="6705"/>
                  </a:cubicBezTo>
                  <a:cubicBezTo>
                    <a:pt x="-116" y="6472"/>
                    <a:pt x="-57" y="5948"/>
                    <a:pt x="295" y="5773"/>
                  </a:cubicBezTo>
                  <a:cubicBezTo>
                    <a:pt x="736" y="5599"/>
                    <a:pt x="1118" y="5337"/>
                    <a:pt x="1500" y="5075"/>
                  </a:cubicBezTo>
                  <a:cubicBezTo>
                    <a:pt x="1559" y="5045"/>
                    <a:pt x="1588" y="5016"/>
                    <a:pt x="1647" y="5016"/>
                  </a:cubicBezTo>
                  <a:cubicBezTo>
                    <a:pt x="2264" y="4783"/>
                    <a:pt x="2882" y="4521"/>
                    <a:pt x="3499" y="4289"/>
                  </a:cubicBezTo>
                  <a:cubicBezTo>
                    <a:pt x="3646" y="4230"/>
                    <a:pt x="3763" y="4172"/>
                    <a:pt x="3881" y="4114"/>
                  </a:cubicBezTo>
                  <a:cubicBezTo>
                    <a:pt x="4762" y="3677"/>
                    <a:pt x="5644" y="3270"/>
                    <a:pt x="6496" y="2833"/>
                  </a:cubicBezTo>
                  <a:cubicBezTo>
                    <a:pt x="8230" y="1931"/>
                    <a:pt x="9993" y="1057"/>
                    <a:pt x="11727" y="155"/>
                  </a:cubicBezTo>
                  <a:cubicBezTo>
                    <a:pt x="11992" y="9"/>
                    <a:pt x="12256" y="-78"/>
                    <a:pt x="12550" y="97"/>
                  </a:cubicBezTo>
                  <a:cubicBezTo>
                    <a:pt x="12697" y="184"/>
                    <a:pt x="12815" y="330"/>
                    <a:pt x="12932" y="475"/>
                  </a:cubicBezTo>
                  <a:cubicBezTo>
                    <a:pt x="13197" y="824"/>
                    <a:pt x="13432" y="1174"/>
                    <a:pt x="13696" y="1523"/>
                  </a:cubicBezTo>
                  <a:cubicBezTo>
                    <a:pt x="13784" y="1669"/>
                    <a:pt x="13902" y="1785"/>
                    <a:pt x="13961" y="1931"/>
                  </a:cubicBezTo>
                  <a:cubicBezTo>
                    <a:pt x="14225" y="2600"/>
                    <a:pt x="14637" y="3182"/>
                    <a:pt x="15019" y="3794"/>
                  </a:cubicBezTo>
                  <a:cubicBezTo>
                    <a:pt x="15048" y="3852"/>
                    <a:pt x="15077" y="3881"/>
                    <a:pt x="15107" y="3939"/>
                  </a:cubicBezTo>
                  <a:cubicBezTo>
                    <a:pt x="15342" y="4376"/>
                    <a:pt x="15577" y="4813"/>
                    <a:pt x="15871" y="5220"/>
                  </a:cubicBezTo>
                  <a:cubicBezTo>
                    <a:pt x="16135" y="5599"/>
                    <a:pt x="16371" y="6006"/>
                    <a:pt x="16606" y="6385"/>
                  </a:cubicBezTo>
                  <a:cubicBezTo>
                    <a:pt x="16753" y="6647"/>
                    <a:pt x="16929" y="6909"/>
                    <a:pt x="17076" y="7171"/>
                  </a:cubicBezTo>
                  <a:cubicBezTo>
                    <a:pt x="17223" y="7462"/>
                    <a:pt x="17370" y="7753"/>
                    <a:pt x="17546" y="8015"/>
                  </a:cubicBezTo>
                  <a:cubicBezTo>
                    <a:pt x="18134" y="8975"/>
                    <a:pt x="18722" y="9936"/>
                    <a:pt x="19309" y="10897"/>
                  </a:cubicBezTo>
                  <a:cubicBezTo>
                    <a:pt x="19633" y="11450"/>
                    <a:pt x="20015" y="11974"/>
                    <a:pt x="20338" y="12527"/>
                  </a:cubicBezTo>
                  <a:cubicBezTo>
                    <a:pt x="20573" y="12964"/>
                    <a:pt x="20779" y="13429"/>
                    <a:pt x="21014" y="13866"/>
                  </a:cubicBezTo>
                  <a:cubicBezTo>
                    <a:pt x="21102" y="14011"/>
                    <a:pt x="21102" y="14157"/>
                    <a:pt x="21131" y="14244"/>
                  </a:cubicBezTo>
                  <a:close/>
                  <a:moveTo>
                    <a:pt x="20191" y="14768"/>
                  </a:moveTo>
                  <a:cubicBezTo>
                    <a:pt x="20132" y="14535"/>
                    <a:pt x="20073" y="14361"/>
                    <a:pt x="20015" y="14157"/>
                  </a:cubicBezTo>
                  <a:cubicBezTo>
                    <a:pt x="19691" y="13284"/>
                    <a:pt x="19221" y="12469"/>
                    <a:pt x="18722" y="11683"/>
                  </a:cubicBezTo>
                  <a:cubicBezTo>
                    <a:pt x="18251" y="10926"/>
                    <a:pt x="17781" y="10198"/>
                    <a:pt x="17340" y="9441"/>
                  </a:cubicBezTo>
                  <a:cubicBezTo>
                    <a:pt x="16635" y="8189"/>
                    <a:pt x="15812" y="6996"/>
                    <a:pt x="15077" y="5744"/>
                  </a:cubicBezTo>
                  <a:cubicBezTo>
                    <a:pt x="14402" y="4609"/>
                    <a:pt x="13637" y="3532"/>
                    <a:pt x="13108" y="2280"/>
                  </a:cubicBezTo>
                  <a:cubicBezTo>
                    <a:pt x="12962" y="1902"/>
                    <a:pt x="12668" y="1581"/>
                    <a:pt x="12403" y="1261"/>
                  </a:cubicBezTo>
                  <a:cubicBezTo>
                    <a:pt x="12197" y="999"/>
                    <a:pt x="12080" y="999"/>
                    <a:pt x="11815" y="1203"/>
                  </a:cubicBezTo>
                  <a:cubicBezTo>
                    <a:pt x="11727" y="1290"/>
                    <a:pt x="11610" y="1348"/>
                    <a:pt x="11492" y="1407"/>
                  </a:cubicBezTo>
                  <a:cubicBezTo>
                    <a:pt x="10963" y="1669"/>
                    <a:pt x="10464" y="1931"/>
                    <a:pt x="9935" y="2134"/>
                  </a:cubicBezTo>
                  <a:cubicBezTo>
                    <a:pt x="9112" y="2455"/>
                    <a:pt x="8318" y="2833"/>
                    <a:pt x="7554" y="3299"/>
                  </a:cubicBezTo>
                  <a:cubicBezTo>
                    <a:pt x="7407" y="3386"/>
                    <a:pt x="7260" y="3444"/>
                    <a:pt x="7113" y="3503"/>
                  </a:cubicBezTo>
                  <a:cubicBezTo>
                    <a:pt x="6790" y="3648"/>
                    <a:pt x="6467" y="3765"/>
                    <a:pt x="6173" y="3910"/>
                  </a:cubicBezTo>
                  <a:cubicBezTo>
                    <a:pt x="4909" y="4580"/>
                    <a:pt x="3557" y="5075"/>
                    <a:pt x="2235" y="5628"/>
                  </a:cubicBezTo>
                  <a:cubicBezTo>
                    <a:pt x="1941" y="5744"/>
                    <a:pt x="1647" y="5919"/>
                    <a:pt x="1353" y="6064"/>
                  </a:cubicBezTo>
                  <a:cubicBezTo>
                    <a:pt x="1206" y="6152"/>
                    <a:pt x="1148" y="6268"/>
                    <a:pt x="1236" y="6414"/>
                  </a:cubicBezTo>
                  <a:cubicBezTo>
                    <a:pt x="1265" y="6501"/>
                    <a:pt x="1324" y="6617"/>
                    <a:pt x="1383" y="6705"/>
                  </a:cubicBezTo>
                  <a:cubicBezTo>
                    <a:pt x="1706" y="7229"/>
                    <a:pt x="2029" y="7753"/>
                    <a:pt x="2353" y="8248"/>
                  </a:cubicBezTo>
                  <a:cubicBezTo>
                    <a:pt x="3087" y="9354"/>
                    <a:pt x="3822" y="10489"/>
                    <a:pt x="4645" y="11566"/>
                  </a:cubicBezTo>
                  <a:cubicBezTo>
                    <a:pt x="5144" y="12207"/>
                    <a:pt x="5615" y="12876"/>
                    <a:pt x="6055" y="13604"/>
                  </a:cubicBezTo>
                  <a:cubicBezTo>
                    <a:pt x="6496" y="14332"/>
                    <a:pt x="7025" y="15030"/>
                    <a:pt x="7466" y="15758"/>
                  </a:cubicBezTo>
                  <a:cubicBezTo>
                    <a:pt x="8171" y="16835"/>
                    <a:pt x="8906" y="17883"/>
                    <a:pt x="9670" y="18931"/>
                  </a:cubicBezTo>
                  <a:cubicBezTo>
                    <a:pt x="9905" y="19222"/>
                    <a:pt x="10140" y="19513"/>
                    <a:pt x="10346" y="19834"/>
                  </a:cubicBezTo>
                  <a:cubicBezTo>
                    <a:pt x="10581" y="20212"/>
                    <a:pt x="10816" y="20299"/>
                    <a:pt x="11257" y="20096"/>
                  </a:cubicBezTo>
                  <a:cubicBezTo>
                    <a:pt x="11727" y="19892"/>
                    <a:pt x="12197" y="19659"/>
                    <a:pt x="12609" y="19339"/>
                  </a:cubicBezTo>
                  <a:cubicBezTo>
                    <a:pt x="12962" y="19077"/>
                    <a:pt x="13314" y="18844"/>
                    <a:pt x="13667" y="18611"/>
                  </a:cubicBezTo>
                  <a:cubicBezTo>
                    <a:pt x="13961" y="18436"/>
                    <a:pt x="14255" y="18262"/>
                    <a:pt x="14548" y="18087"/>
                  </a:cubicBezTo>
                  <a:cubicBezTo>
                    <a:pt x="14666" y="18029"/>
                    <a:pt x="14754" y="17971"/>
                    <a:pt x="14872" y="17912"/>
                  </a:cubicBezTo>
                  <a:cubicBezTo>
                    <a:pt x="15224" y="17738"/>
                    <a:pt x="15577" y="17534"/>
                    <a:pt x="15900" y="17359"/>
                  </a:cubicBezTo>
                  <a:cubicBezTo>
                    <a:pt x="16547" y="16981"/>
                    <a:pt x="17223" y="16602"/>
                    <a:pt x="17869" y="16253"/>
                  </a:cubicBezTo>
                  <a:cubicBezTo>
                    <a:pt x="18457" y="15933"/>
                    <a:pt x="19045" y="15613"/>
                    <a:pt x="19633" y="15321"/>
                  </a:cubicBezTo>
                  <a:cubicBezTo>
                    <a:pt x="19750" y="15263"/>
                    <a:pt x="19868" y="15205"/>
                    <a:pt x="19956" y="15118"/>
                  </a:cubicBezTo>
                  <a:cubicBezTo>
                    <a:pt x="20044" y="15001"/>
                    <a:pt x="20103" y="14856"/>
                    <a:pt x="20191" y="1476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Shape">
              <a:extLst>
                <a:ext uri="{FF2B5EF4-FFF2-40B4-BE49-F238E27FC236}">
                  <a16:creationId xmlns:a16="http://schemas.microsoft.com/office/drawing/2014/main" id="{C8C8BB6D-3F98-1F4C-83DF-197BE6491108}"/>
                </a:ext>
              </a:extLst>
            </p:cNvPr>
            <p:cNvSpPr/>
            <p:nvPr/>
          </p:nvSpPr>
          <p:spPr>
            <a:xfrm>
              <a:off x="4330700" y="2031999"/>
              <a:ext cx="457647" cy="33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09" extrusionOk="0">
                  <a:moveTo>
                    <a:pt x="17769" y="0"/>
                  </a:moveTo>
                  <a:cubicBezTo>
                    <a:pt x="18713" y="0"/>
                    <a:pt x="19362" y="484"/>
                    <a:pt x="19539" y="1451"/>
                  </a:cubicBezTo>
                  <a:cubicBezTo>
                    <a:pt x="19717" y="2821"/>
                    <a:pt x="20307" y="3869"/>
                    <a:pt x="20838" y="4997"/>
                  </a:cubicBezTo>
                  <a:cubicBezTo>
                    <a:pt x="21428" y="6125"/>
                    <a:pt x="21428" y="6367"/>
                    <a:pt x="20720" y="7415"/>
                  </a:cubicBezTo>
                  <a:cubicBezTo>
                    <a:pt x="20248" y="8140"/>
                    <a:pt x="19776" y="8704"/>
                    <a:pt x="19126" y="9107"/>
                  </a:cubicBezTo>
                  <a:cubicBezTo>
                    <a:pt x="18713" y="9349"/>
                    <a:pt x="18359" y="9833"/>
                    <a:pt x="17946" y="10155"/>
                  </a:cubicBezTo>
                  <a:cubicBezTo>
                    <a:pt x="17002" y="10961"/>
                    <a:pt x="15998" y="11687"/>
                    <a:pt x="15054" y="12493"/>
                  </a:cubicBezTo>
                  <a:cubicBezTo>
                    <a:pt x="14523" y="12976"/>
                    <a:pt x="14051" y="13621"/>
                    <a:pt x="13461" y="14104"/>
                  </a:cubicBezTo>
                  <a:cubicBezTo>
                    <a:pt x="12694" y="14830"/>
                    <a:pt x="11867" y="15394"/>
                    <a:pt x="11100" y="16119"/>
                  </a:cubicBezTo>
                  <a:cubicBezTo>
                    <a:pt x="9979" y="17167"/>
                    <a:pt x="8858" y="18296"/>
                    <a:pt x="7736" y="19424"/>
                  </a:cubicBezTo>
                  <a:cubicBezTo>
                    <a:pt x="7323" y="19827"/>
                    <a:pt x="6910" y="20391"/>
                    <a:pt x="6438" y="20713"/>
                  </a:cubicBezTo>
                  <a:cubicBezTo>
                    <a:pt x="5317" y="21600"/>
                    <a:pt x="4431" y="21278"/>
                    <a:pt x="3723" y="19907"/>
                  </a:cubicBezTo>
                  <a:cubicBezTo>
                    <a:pt x="3015" y="18618"/>
                    <a:pt x="2366" y="17409"/>
                    <a:pt x="1658" y="16119"/>
                  </a:cubicBezTo>
                  <a:cubicBezTo>
                    <a:pt x="1421" y="15716"/>
                    <a:pt x="1067" y="15394"/>
                    <a:pt x="772" y="14991"/>
                  </a:cubicBezTo>
                  <a:cubicBezTo>
                    <a:pt x="536" y="14588"/>
                    <a:pt x="241" y="14185"/>
                    <a:pt x="123" y="13701"/>
                  </a:cubicBezTo>
                  <a:cubicBezTo>
                    <a:pt x="-172" y="12654"/>
                    <a:pt x="64" y="12251"/>
                    <a:pt x="831" y="11767"/>
                  </a:cubicBezTo>
                  <a:cubicBezTo>
                    <a:pt x="1185" y="11606"/>
                    <a:pt x="1539" y="11364"/>
                    <a:pt x="1894" y="11042"/>
                  </a:cubicBezTo>
                  <a:cubicBezTo>
                    <a:pt x="2779" y="10155"/>
                    <a:pt x="3782" y="9430"/>
                    <a:pt x="4785" y="8785"/>
                  </a:cubicBezTo>
                  <a:cubicBezTo>
                    <a:pt x="6497" y="7737"/>
                    <a:pt x="8326" y="6770"/>
                    <a:pt x="9920" y="5319"/>
                  </a:cubicBezTo>
                  <a:cubicBezTo>
                    <a:pt x="11041" y="4352"/>
                    <a:pt x="12280" y="3546"/>
                    <a:pt x="13520" y="2902"/>
                  </a:cubicBezTo>
                  <a:cubicBezTo>
                    <a:pt x="14759" y="2257"/>
                    <a:pt x="15880" y="1370"/>
                    <a:pt x="17002" y="484"/>
                  </a:cubicBezTo>
                  <a:cubicBezTo>
                    <a:pt x="17238" y="322"/>
                    <a:pt x="17592" y="161"/>
                    <a:pt x="17769" y="0"/>
                  </a:cubicBezTo>
                  <a:close/>
                  <a:moveTo>
                    <a:pt x="17415" y="3627"/>
                  </a:moveTo>
                  <a:cubicBezTo>
                    <a:pt x="17297" y="3707"/>
                    <a:pt x="17002" y="3788"/>
                    <a:pt x="16707" y="3949"/>
                  </a:cubicBezTo>
                  <a:cubicBezTo>
                    <a:pt x="16176" y="4272"/>
                    <a:pt x="15585" y="4755"/>
                    <a:pt x="15054" y="5078"/>
                  </a:cubicBezTo>
                  <a:cubicBezTo>
                    <a:pt x="13284" y="6045"/>
                    <a:pt x="11572" y="7012"/>
                    <a:pt x="9979" y="8301"/>
                  </a:cubicBezTo>
                  <a:cubicBezTo>
                    <a:pt x="8385" y="9591"/>
                    <a:pt x="6733" y="10719"/>
                    <a:pt x="5021" y="11687"/>
                  </a:cubicBezTo>
                  <a:cubicBezTo>
                    <a:pt x="4195" y="12090"/>
                    <a:pt x="3487" y="12815"/>
                    <a:pt x="2779" y="13460"/>
                  </a:cubicBezTo>
                  <a:cubicBezTo>
                    <a:pt x="2307" y="13863"/>
                    <a:pt x="2307" y="14346"/>
                    <a:pt x="2661" y="14991"/>
                  </a:cubicBezTo>
                  <a:cubicBezTo>
                    <a:pt x="3310" y="16039"/>
                    <a:pt x="3959" y="17006"/>
                    <a:pt x="4608" y="17973"/>
                  </a:cubicBezTo>
                  <a:cubicBezTo>
                    <a:pt x="5199" y="18779"/>
                    <a:pt x="5435" y="18779"/>
                    <a:pt x="6084" y="18054"/>
                  </a:cubicBezTo>
                  <a:cubicBezTo>
                    <a:pt x="7382" y="16764"/>
                    <a:pt x="8621" y="15475"/>
                    <a:pt x="9920" y="14185"/>
                  </a:cubicBezTo>
                  <a:cubicBezTo>
                    <a:pt x="10628" y="13460"/>
                    <a:pt x="11336" y="12815"/>
                    <a:pt x="12044" y="12170"/>
                  </a:cubicBezTo>
                  <a:cubicBezTo>
                    <a:pt x="13166" y="11122"/>
                    <a:pt x="14346" y="10075"/>
                    <a:pt x="15467" y="9027"/>
                  </a:cubicBezTo>
                  <a:cubicBezTo>
                    <a:pt x="16471" y="8140"/>
                    <a:pt x="17474" y="7334"/>
                    <a:pt x="18477" y="6448"/>
                  </a:cubicBezTo>
                  <a:cubicBezTo>
                    <a:pt x="18654" y="6287"/>
                    <a:pt x="18890" y="5964"/>
                    <a:pt x="18949" y="5722"/>
                  </a:cubicBezTo>
                  <a:cubicBezTo>
                    <a:pt x="19067" y="4755"/>
                    <a:pt x="18241" y="3546"/>
                    <a:pt x="17415" y="362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">
              <a:extLst>
                <a:ext uri="{FF2B5EF4-FFF2-40B4-BE49-F238E27FC236}">
                  <a16:creationId xmlns:a16="http://schemas.microsoft.com/office/drawing/2014/main" id="{F424B41D-34B5-2D4D-BC56-56A11CDF3AC4}"/>
                </a:ext>
              </a:extLst>
            </p:cNvPr>
            <p:cNvSpPr/>
            <p:nvPr/>
          </p:nvSpPr>
          <p:spPr>
            <a:xfrm>
              <a:off x="4673600" y="2184400"/>
              <a:ext cx="188470" cy="16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915" extrusionOk="0">
                  <a:moveTo>
                    <a:pt x="0" y="13259"/>
                  </a:moveTo>
                  <a:cubicBezTo>
                    <a:pt x="144" y="12768"/>
                    <a:pt x="288" y="12277"/>
                    <a:pt x="720" y="11786"/>
                  </a:cubicBezTo>
                  <a:cubicBezTo>
                    <a:pt x="1728" y="10477"/>
                    <a:pt x="2880" y="9332"/>
                    <a:pt x="3888" y="8186"/>
                  </a:cubicBezTo>
                  <a:cubicBezTo>
                    <a:pt x="5616" y="6550"/>
                    <a:pt x="7056" y="6713"/>
                    <a:pt x="8208" y="9004"/>
                  </a:cubicBezTo>
                  <a:cubicBezTo>
                    <a:pt x="8640" y="9822"/>
                    <a:pt x="8928" y="10477"/>
                    <a:pt x="9504" y="11295"/>
                  </a:cubicBezTo>
                  <a:cubicBezTo>
                    <a:pt x="9648" y="11459"/>
                    <a:pt x="9936" y="11295"/>
                    <a:pt x="10224" y="11295"/>
                  </a:cubicBezTo>
                  <a:cubicBezTo>
                    <a:pt x="10368" y="11295"/>
                    <a:pt x="10512" y="10968"/>
                    <a:pt x="10368" y="10804"/>
                  </a:cubicBezTo>
                  <a:cubicBezTo>
                    <a:pt x="10080" y="9986"/>
                    <a:pt x="9792" y="9168"/>
                    <a:pt x="9504" y="8350"/>
                  </a:cubicBezTo>
                  <a:cubicBezTo>
                    <a:pt x="9072" y="6877"/>
                    <a:pt x="9216" y="6222"/>
                    <a:pt x="10512" y="5895"/>
                  </a:cubicBezTo>
                  <a:cubicBezTo>
                    <a:pt x="11664" y="5568"/>
                    <a:pt x="12384" y="4913"/>
                    <a:pt x="12960" y="3932"/>
                  </a:cubicBezTo>
                  <a:cubicBezTo>
                    <a:pt x="13680" y="2786"/>
                    <a:pt x="14544" y="1804"/>
                    <a:pt x="15408" y="822"/>
                  </a:cubicBezTo>
                  <a:cubicBezTo>
                    <a:pt x="16560" y="-323"/>
                    <a:pt x="17568" y="-323"/>
                    <a:pt x="18576" y="1150"/>
                  </a:cubicBezTo>
                  <a:cubicBezTo>
                    <a:pt x="19008" y="1641"/>
                    <a:pt x="19152" y="2295"/>
                    <a:pt x="19440" y="2950"/>
                  </a:cubicBezTo>
                  <a:cubicBezTo>
                    <a:pt x="20016" y="4259"/>
                    <a:pt x="20448" y="5732"/>
                    <a:pt x="21024" y="7041"/>
                  </a:cubicBezTo>
                  <a:cubicBezTo>
                    <a:pt x="21600" y="8350"/>
                    <a:pt x="21456" y="8841"/>
                    <a:pt x="20592" y="9659"/>
                  </a:cubicBezTo>
                  <a:cubicBezTo>
                    <a:pt x="18864" y="11295"/>
                    <a:pt x="17136" y="13095"/>
                    <a:pt x="15264" y="14732"/>
                  </a:cubicBezTo>
                  <a:cubicBezTo>
                    <a:pt x="14832" y="15059"/>
                    <a:pt x="14256" y="15386"/>
                    <a:pt x="13824" y="15386"/>
                  </a:cubicBezTo>
                  <a:cubicBezTo>
                    <a:pt x="10800" y="15386"/>
                    <a:pt x="8784" y="17513"/>
                    <a:pt x="6624" y="19313"/>
                  </a:cubicBezTo>
                  <a:cubicBezTo>
                    <a:pt x="6048" y="19804"/>
                    <a:pt x="5472" y="20295"/>
                    <a:pt x="4896" y="20622"/>
                  </a:cubicBezTo>
                  <a:cubicBezTo>
                    <a:pt x="3744" y="21277"/>
                    <a:pt x="2592" y="20786"/>
                    <a:pt x="1872" y="19641"/>
                  </a:cubicBezTo>
                  <a:cubicBezTo>
                    <a:pt x="864" y="17841"/>
                    <a:pt x="432" y="15550"/>
                    <a:pt x="0" y="13259"/>
                  </a:cubicBezTo>
                  <a:close/>
                  <a:moveTo>
                    <a:pt x="17136" y="6550"/>
                  </a:moveTo>
                  <a:cubicBezTo>
                    <a:pt x="17136" y="5732"/>
                    <a:pt x="16416" y="4913"/>
                    <a:pt x="15840" y="5241"/>
                  </a:cubicBezTo>
                  <a:cubicBezTo>
                    <a:pt x="14688" y="5732"/>
                    <a:pt x="13968" y="6550"/>
                    <a:pt x="13536" y="7859"/>
                  </a:cubicBezTo>
                  <a:cubicBezTo>
                    <a:pt x="13392" y="8186"/>
                    <a:pt x="13824" y="8841"/>
                    <a:pt x="14112" y="9004"/>
                  </a:cubicBezTo>
                  <a:cubicBezTo>
                    <a:pt x="15264" y="9822"/>
                    <a:pt x="17136" y="8350"/>
                    <a:pt x="17136" y="6550"/>
                  </a:cubicBezTo>
                  <a:close/>
                  <a:moveTo>
                    <a:pt x="6336" y="13586"/>
                  </a:moveTo>
                  <a:cubicBezTo>
                    <a:pt x="6336" y="12768"/>
                    <a:pt x="5760" y="11950"/>
                    <a:pt x="5040" y="11950"/>
                  </a:cubicBezTo>
                  <a:cubicBezTo>
                    <a:pt x="4320" y="11950"/>
                    <a:pt x="3888" y="12441"/>
                    <a:pt x="3744" y="13095"/>
                  </a:cubicBezTo>
                  <a:cubicBezTo>
                    <a:pt x="3600" y="13913"/>
                    <a:pt x="4032" y="14895"/>
                    <a:pt x="4608" y="15059"/>
                  </a:cubicBezTo>
                  <a:cubicBezTo>
                    <a:pt x="5328" y="15386"/>
                    <a:pt x="6192" y="14568"/>
                    <a:pt x="6336" y="135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Shape">
              <a:extLst>
                <a:ext uri="{FF2B5EF4-FFF2-40B4-BE49-F238E27FC236}">
                  <a16:creationId xmlns:a16="http://schemas.microsoft.com/office/drawing/2014/main" id="{41FE6BC3-FE58-6842-8D0B-B4BF505E16A5}"/>
                </a:ext>
              </a:extLst>
            </p:cNvPr>
            <p:cNvSpPr/>
            <p:nvPr/>
          </p:nvSpPr>
          <p:spPr>
            <a:xfrm>
              <a:off x="4584699" y="2565399"/>
              <a:ext cx="103902" cy="10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043" extrusionOk="0">
                  <a:moveTo>
                    <a:pt x="21291" y="9843"/>
                  </a:moveTo>
                  <a:cubicBezTo>
                    <a:pt x="20510" y="10772"/>
                    <a:pt x="19990" y="11933"/>
                    <a:pt x="19209" y="12862"/>
                  </a:cubicBezTo>
                  <a:cubicBezTo>
                    <a:pt x="17387" y="14720"/>
                    <a:pt x="15305" y="16578"/>
                    <a:pt x="13224" y="18436"/>
                  </a:cubicBezTo>
                  <a:cubicBezTo>
                    <a:pt x="10361" y="20759"/>
                    <a:pt x="7498" y="20527"/>
                    <a:pt x="4896" y="17972"/>
                  </a:cubicBezTo>
                  <a:cubicBezTo>
                    <a:pt x="3595" y="16346"/>
                    <a:pt x="2033" y="14953"/>
                    <a:pt x="732" y="13327"/>
                  </a:cubicBezTo>
                  <a:cubicBezTo>
                    <a:pt x="-49" y="12398"/>
                    <a:pt x="-309" y="11236"/>
                    <a:pt x="472" y="10075"/>
                  </a:cubicBezTo>
                  <a:cubicBezTo>
                    <a:pt x="2554" y="7753"/>
                    <a:pt x="4896" y="5430"/>
                    <a:pt x="7238" y="3107"/>
                  </a:cubicBezTo>
                  <a:cubicBezTo>
                    <a:pt x="7758" y="2643"/>
                    <a:pt x="8279" y="2178"/>
                    <a:pt x="9060" y="1714"/>
                  </a:cubicBezTo>
                  <a:cubicBezTo>
                    <a:pt x="12703" y="-841"/>
                    <a:pt x="14785" y="-609"/>
                    <a:pt x="17127" y="2875"/>
                  </a:cubicBezTo>
                  <a:cubicBezTo>
                    <a:pt x="18168" y="4269"/>
                    <a:pt x="19209" y="5662"/>
                    <a:pt x="19990" y="7288"/>
                  </a:cubicBezTo>
                  <a:cubicBezTo>
                    <a:pt x="20510" y="7985"/>
                    <a:pt x="20770" y="8914"/>
                    <a:pt x="21291" y="984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Shape">
              <a:extLst>
                <a:ext uri="{FF2B5EF4-FFF2-40B4-BE49-F238E27FC236}">
                  <a16:creationId xmlns:a16="http://schemas.microsoft.com/office/drawing/2014/main" id="{DC6ADB03-78C6-F547-BD57-5E514BA52786}"/>
                </a:ext>
              </a:extLst>
            </p:cNvPr>
            <p:cNvSpPr/>
            <p:nvPr/>
          </p:nvSpPr>
          <p:spPr>
            <a:xfrm>
              <a:off x="4571999" y="2311400"/>
              <a:ext cx="109525" cy="12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0816" extrusionOk="0">
                  <a:moveTo>
                    <a:pt x="12592" y="0"/>
                  </a:moveTo>
                  <a:cubicBezTo>
                    <a:pt x="13552" y="436"/>
                    <a:pt x="14272" y="873"/>
                    <a:pt x="14512" y="1309"/>
                  </a:cubicBezTo>
                  <a:cubicBezTo>
                    <a:pt x="14992" y="1964"/>
                    <a:pt x="15472" y="2618"/>
                    <a:pt x="15712" y="3491"/>
                  </a:cubicBezTo>
                  <a:cubicBezTo>
                    <a:pt x="16432" y="5236"/>
                    <a:pt x="17392" y="6545"/>
                    <a:pt x="18832" y="7636"/>
                  </a:cubicBezTo>
                  <a:cubicBezTo>
                    <a:pt x="21232" y="9382"/>
                    <a:pt x="21232" y="10255"/>
                    <a:pt x="19312" y="12218"/>
                  </a:cubicBezTo>
                  <a:cubicBezTo>
                    <a:pt x="17152" y="14618"/>
                    <a:pt x="14752" y="16800"/>
                    <a:pt x="12352" y="18982"/>
                  </a:cubicBezTo>
                  <a:cubicBezTo>
                    <a:pt x="9712" y="21600"/>
                    <a:pt x="7552" y="21382"/>
                    <a:pt x="5152" y="18545"/>
                  </a:cubicBezTo>
                  <a:cubicBezTo>
                    <a:pt x="3472" y="16582"/>
                    <a:pt x="2032" y="14182"/>
                    <a:pt x="592" y="12000"/>
                  </a:cubicBezTo>
                  <a:cubicBezTo>
                    <a:pt x="-368" y="10691"/>
                    <a:pt x="-128" y="9382"/>
                    <a:pt x="1072" y="8291"/>
                  </a:cubicBezTo>
                  <a:cubicBezTo>
                    <a:pt x="1792" y="7636"/>
                    <a:pt x="2512" y="6982"/>
                    <a:pt x="3232" y="6327"/>
                  </a:cubicBezTo>
                  <a:cubicBezTo>
                    <a:pt x="5152" y="4800"/>
                    <a:pt x="6832" y="3273"/>
                    <a:pt x="8752" y="1745"/>
                  </a:cubicBezTo>
                  <a:cubicBezTo>
                    <a:pt x="10432" y="1309"/>
                    <a:pt x="11392" y="655"/>
                    <a:pt x="12592" y="0"/>
                  </a:cubicBezTo>
                  <a:close/>
                  <a:moveTo>
                    <a:pt x="13312" y="8945"/>
                  </a:moveTo>
                  <a:cubicBezTo>
                    <a:pt x="13072" y="8727"/>
                    <a:pt x="13072" y="8291"/>
                    <a:pt x="12832" y="8073"/>
                  </a:cubicBezTo>
                  <a:cubicBezTo>
                    <a:pt x="11872" y="7200"/>
                    <a:pt x="10672" y="6982"/>
                    <a:pt x="9232" y="7855"/>
                  </a:cubicBezTo>
                  <a:cubicBezTo>
                    <a:pt x="7552" y="8727"/>
                    <a:pt x="6592" y="9818"/>
                    <a:pt x="7072" y="10909"/>
                  </a:cubicBezTo>
                  <a:cubicBezTo>
                    <a:pt x="7312" y="11345"/>
                    <a:pt x="7792" y="12000"/>
                    <a:pt x="8512" y="12218"/>
                  </a:cubicBezTo>
                  <a:cubicBezTo>
                    <a:pt x="10192" y="12873"/>
                    <a:pt x="13312" y="10691"/>
                    <a:pt x="13312" y="89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">
              <a:extLst>
                <a:ext uri="{FF2B5EF4-FFF2-40B4-BE49-F238E27FC236}">
                  <a16:creationId xmlns:a16="http://schemas.microsoft.com/office/drawing/2014/main" id="{C1DC7C95-BF56-9141-94B6-E7B5C1A692F2}"/>
                </a:ext>
              </a:extLst>
            </p:cNvPr>
            <p:cNvSpPr/>
            <p:nvPr/>
          </p:nvSpPr>
          <p:spPr>
            <a:xfrm>
              <a:off x="4648200" y="2413000"/>
              <a:ext cx="104228" cy="96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513" extrusionOk="0">
                  <a:moveTo>
                    <a:pt x="0" y="10749"/>
                  </a:moveTo>
                  <a:cubicBezTo>
                    <a:pt x="0" y="8859"/>
                    <a:pt x="781" y="7509"/>
                    <a:pt x="2082" y="6699"/>
                  </a:cubicBezTo>
                  <a:cubicBezTo>
                    <a:pt x="5205" y="4539"/>
                    <a:pt x="8328" y="2649"/>
                    <a:pt x="11451" y="759"/>
                  </a:cubicBezTo>
                  <a:cubicBezTo>
                    <a:pt x="13012" y="-51"/>
                    <a:pt x="14574" y="-321"/>
                    <a:pt x="16135" y="489"/>
                  </a:cubicBezTo>
                  <a:cubicBezTo>
                    <a:pt x="18998" y="1839"/>
                    <a:pt x="21600" y="6969"/>
                    <a:pt x="21340" y="9939"/>
                  </a:cubicBezTo>
                  <a:cubicBezTo>
                    <a:pt x="21079" y="11289"/>
                    <a:pt x="20299" y="12099"/>
                    <a:pt x="19258" y="12909"/>
                  </a:cubicBezTo>
                  <a:cubicBezTo>
                    <a:pt x="16655" y="14799"/>
                    <a:pt x="14053" y="16689"/>
                    <a:pt x="11451" y="18579"/>
                  </a:cubicBezTo>
                  <a:cubicBezTo>
                    <a:pt x="8067" y="21279"/>
                    <a:pt x="5725" y="21279"/>
                    <a:pt x="2863" y="17769"/>
                  </a:cubicBezTo>
                  <a:cubicBezTo>
                    <a:pt x="1041" y="15609"/>
                    <a:pt x="260" y="13179"/>
                    <a:pt x="0" y="1074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Shape">
              <a:extLst>
                <a:ext uri="{FF2B5EF4-FFF2-40B4-BE49-F238E27FC236}">
                  <a16:creationId xmlns:a16="http://schemas.microsoft.com/office/drawing/2014/main" id="{095682A9-4F3F-6144-BF4A-1F0EFB468BB4}"/>
                </a:ext>
              </a:extLst>
            </p:cNvPr>
            <p:cNvSpPr/>
            <p:nvPr/>
          </p:nvSpPr>
          <p:spPr>
            <a:xfrm>
              <a:off x="4699000" y="2514600"/>
              <a:ext cx="102743" cy="9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0501" extrusionOk="0">
                  <a:moveTo>
                    <a:pt x="8754" y="20501"/>
                  </a:moveTo>
                  <a:cubicBezTo>
                    <a:pt x="7725" y="20234"/>
                    <a:pt x="7211" y="20234"/>
                    <a:pt x="6697" y="19968"/>
                  </a:cubicBezTo>
                  <a:cubicBezTo>
                    <a:pt x="4125" y="19168"/>
                    <a:pt x="-246" y="12234"/>
                    <a:pt x="11" y="9568"/>
                  </a:cubicBezTo>
                  <a:cubicBezTo>
                    <a:pt x="268" y="8501"/>
                    <a:pt x="1040" y="7434"/>
                    <a:pt x="1811" y="6901"/>
                  </a:cubicBezTo>
                  <a:cubicBezTo>
                    <a:pt x="4383" y="5834"/>
                    <a:pt x="6183" y="3968"/>
                    <a:pt x="8240" y="2101"/>
                  </a:cubicBezTo>
                  <a:cubicBezTo>
                    <a:pt x="11325" y="-1099"/>
                    <a:pt x="13640" y="-566"/>
                    <a:pt x="16211" y="3168"/>
                  </a:cubicBezTo>
                  <a:cubicBezTo>
                    <a:pt x="17497" y="4768"/>
                    <a:pt x="18783" y="6368"/>
                    <a:pt x="19811" y="8234"/>
                  </a:cubicBezTo>
                  <a:cubicBezTo>
                    <a:pt x="21354" y="10634"/>
                    <a:pt x="21097" y="11968"/>
                    <a:pt x="19040" y="13568"/>
                  </a:cubicBezTo>
                  <a:cubicBezTo>
                    <a:pt x="16468" y="15434"/>
                    <a:pt x="13897" y="17301"/>
                    <a:pt x="11325" y="19168"/>
                  </a:cubicBezTo>
                  <a:cubicBezTo>
                    <a:pt x="10554" y="19968"/>
                    <a:pt x="9525" y="20234"/>
                    <a:pt x="8754" y="2050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Shape">
              <a:extLst>
                <a:ext uri="{FF2B5EF4-FFF2-40B4-BE49-F238E27FC236}">
                  <a16:creationId xmlns:a16="http://schemas.microsoft.com/office/drawing/2014/main" id="{0C78F99F-605A-FA4A-8681-A7D0B0A71DED}"/>
                </a:ext>
              </a:extLst>
            </p:cNvPr>
            <p:cNvSpPr/>
            <p:nvPr/>
          </p:nvSpPr>
          <p:spPr>
            <a:xfrm>
              <a:off x="4546600" y="2476499"/>
              <a:ext cx="103626" cy="10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0624" extrusionOk="0">
                  <a:moveTo>
                    <a:pt x="20974" y="10044"/>
                  </a:moveTo>
                  <a:cubicBezTo>
                    <a:pt x="20453" y="10772"/>
                    <a:pt x="20193" y="11986"/>
                    <a:pt x="19152" y="12956"/>
                  </a:cubicBezTo>
                  <a:cubicBezTo>
                    <a:pt x="16550" y="15383"/>
                    <a:pt x="13687" y="17568"/>
                    <a:pt x="10824" y="19509"/>
                  </a:cubicBezTo>
                  <a:cubicBezTo>
                    <a:pt x="8482" y="21208"/>
                    <a:pt x="5880" y="20965"/>
                    <a:pt x="4058" y="18781"/>
                  </a:cubicBezTo>
                  <a:cubicBezTo>
                    <a:pt x="2497" y="17082"/>
                    <a:pt x="1456" y="15141"/>
                    <a:pt x="415" y="13199"/>
                  </a:cubicBezTo>
                  <a:cubicBezTo>
                    <a:pt x="-366" y="11743"/>
                    <a:pt x="-106" y="10044"/>
                    <a:pt x="1716" y="9316"/>
                  </a:cubicBezTo>
                  <a:cubicBezTo>
                    <a:pt x="4579" y="7860"/>
                    <a:pt x="6400" y="5433"/>
                    <a:pt x="8482" y="3006"/>
                  </a:cubicBezTo>
                  <a:cubicBezTo>
                    <a:pt x="9263" y="2278"/>
                    <a:pt x="9783" y="1307"/>
                    <a:pt x="10824" y="821"/>
                  </a:cubicBezTo>
                  <a:cubicBezTo>
                    <a:pt x="12126" y="-149"/>
                    <a:pt x="14207" y="-392"/>
                    <a:pt x="15248" y="821"/>
                  </a:cubicBezTo>
                  <a:cubicBezTo>
                    <a:pt x="17591" y="3248"/>
                    <a:pt x="19412" y="6161"/>
                    <a:pt x="21234" y="8830"/>
                  </a:cubicBezTo>
                  <a:cubicBezTo>
                    <a:pt x="20974" y="8831"/>
                    <a:pt x="20714" y="9073"/>
                    <a:pt x="20974" y="10044"/>
                  </a:cubicBezTo>
                  <a:close/>
                  <a:moveTo>
                    <a:pt x="12386" y="8345"/>
                  </a:moveTo>
                  <a:cubicBezTo>
                    <a:pt x="12386" y="8345"/>
                    <a:pt x="11865" y="8102"/>
                    <a:pt x="11605" y="7860"/>
                  </a:cubicBezTo>
                  <a:cubicBezTo>
                    <a:pt x="10044" y="7617"/>
                    <a:pt x="7441" y="8831"/>
                    <a:pt x="7181" y="10287"/>
                  </a:cubicBezTo>
                  <a:cubicBezTo>
                    <a:pt x="7181" y="10529"/>
                    <a:pt x="7441" y="11257"/>
                    <a:pt x="7702" y="11257"/>
                  </a:cubicBezTo>
                  <a:cubicBezTo>
                    <a:pt x="9523" y="11986"/>
                    <a:pt x="12126" y="10529"/>
                    <a:pt x="12386" y="83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">
              <a:extLst>
                <a:ext uri="{FF2B5EF4-FFF2-40B4-BE49-F238E27FC236}">
                  <a16:creationId xmlns:a16="http://schemas.microsoft.com/office/drawing/2014/main" id="{E5F88005-256E-4A40-942E-82B23CF2496F}"/>
                </a:ext>
              </a:extLst>
            </p:cNvPr>
            <p:cNvSpPr/>
            <p:nvPr/>
          </p:nvSpPr>
          <p:spPr>
            <a:xfrm>
              <a:off x="4483099" y="2374899"/>
              <a:ext cx="108129" cy="10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0651" extrusionOk="0">
                  <a:moveTo>
                    <a:pt x="7676" y="20604"/>
                  </a:moveTo>
                  <a:cubicBezTo>
                    <a:pt x="7191" y="20355"/>
                    <a:pt x="6220" y="20355"/>
                    <a:pt x="5734" y="19611"/>
                  </a:cubicBezTo>
                  <a:cubicBezTo>
                    <a:pt x="3065" y="17376"/>
                    <a:pt x="1366" y="14645"/>
                    <a:pt x="152" y="11417"/>
                  </a:cubicBezTo>
                  <a:cubicBezTo>
                    <a:pt x="-333" y="9928"/>
                    <a:pt x="395" y="8686"/>
                    <a:pt x="1609" y="7942"/>
                  </a:cubicBezTo>
                  <a:cubicBezTo>
                    <a:pt x="2337" y="7693"/>
                    <a:pt x="3065" y="7197"/>
                    <a:pt x="3550" y="6949"/>
                  </a:cubicBezTo>
                  <a:cubicBezTo>
                    <a:pt x="5492" y="6204"/>
                    <a:pt x="6948" y="5211"/>
                    <a:pt x="8161" y="3473"/>
                  </a:cubicBezTo>
                  <a:cubicBezTo>
                    <a:pt x="8647" y="2728"/>
                    <a:pt x="9375" y="1983"/>
                    <a:pt x="9860" y="1486"/>
                  </a:cubicBezTo>
                  <a:cubicBezTo>
                    <a:pt x="12045" y="-748"/>
                    <a:pt x="14714" y="-500"/>
                    <a:pt x="15928" y="2480"/>
                  </a:cubicBezTo>
                  <a:cubicBezTo>
                    <a:pt x="16898" y="4714"/>
                    <a:pt x="18112" y="6700"/>
                    <a:pt x="19568" y="8686"/>
                  </a:cubicBezTo>
                  <a:cubicBezTo>
                    <a:pt x="21267" y="10921"/>
                    <a:pt x="21024" y="12162"/>
                    <a:pt x="18597" y="13404"/>
                  </a:cubicBezTo>
                  <a:cubicBezTo>
                    <a:pt x="15928" y="14645"/>
                    <a:pt x="13743" y="16383"/>
                    <a:pt x="12045" y="18618"/>
                  </a:cubicBezTo>
                  <a:cubicBezTo>
                    <a:pt x="11316" y="20107"/>
                    <a:pt x="9860" y="20852"/>
                    <a:pt x="7676" y="20604"/>
                  </a:cubicBezTo>
                  <a:close/>
                  <a:moveTo>
                    <a:pt x="11559" y="7942"/>
                  </a:moveTo>
                  <a:cubicBezTo>
                    <a:pt x="9618" y="8935"/>
                    <a:pt x="7919" y="9928"/>
                    <a:pt x="6948" y="11914"/>
                  </a:cubicBezTo>
                  <a:cubicBezTo>
                    <a:pt x="6948" y="12162"/>
                    <a:pt x="7433" y="13155"/>
                    <a:pt x="7676" y="13155"/>
                  </a:cubicBezTo>
                  <a:cubicBezTo>
                    <a:pt x="9375" y="13404"/>
                    <a:pt x="12044" y="10921"/>
                    <a:pt x="12287" y="9183"/>
                  </a:cubicBezTo>
                  <a:cubicBezTo>
                    <a:pt x="12287" y="8686"/>
                    <a:pt x="11802" y="8190"/>
                    <a:pt x="11559" y="794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">
              <a:extLst>
                <a:ext uri="{FF2B5EF4-FFF2-40B4-BE49-F238E27FC236}">
                  <a16:creationId xmlns:a16="http://schemas.microsoft.com/office/drawing/2014/main" id="{9CDE7FBB-5E6A-D24A-8039-9DC8C66F3E1E}"/>
                </a:ext>
              </a:extLst>
            </p:cNvPr>
            <p:cNvSpPr/>
            <p:nvPr/>
          </p:nvSpPr>
          <p:spPr>
            <a:xfrm>
              <a:off x="4813299" y="2463799"/>
              <a:ext cx="97020" cy="9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38" extrusionOk="0">
                  <a:moveTo>
                    <a:pt x="21430" y="9106"/>
                  </a:moveTo>
                  <a:cubicBezTo>
                    <a:pt x="21430" y="11664"/>
                    <a:pt x="20308" y="13369"/>
                    <a:pt x="18344" y="14790"/>
                  </a:cubicBezTo>
                  <a:cubicBezTo>
                    <a:pt x="15820" y="16495"/>
                    <a:pt x="13575" y="18201"/>
                    <a:pt x="11331" y="19906"/>
                  </a:cubicBezTo>
                  <a:cubicBezTo>
                    <a:pt x="9087" y="21327"/>
                    <a:pt x="7404" y="21327"/>
                    <a:pt x="5160" y="19622"/>
                  </a:cubicBezTo>
                  <a:cubicBezTo>
                    <a:pt x="2635" y="17348"/>
                    <a:pt x="1233" y="14506"/>
                    <a:pt x="111" y="11380"/>
                  </a:cubicBezTo>
                  <a:cubicBezTo>
                    <a:pt x="-170" y="10527"/>
                    <a:pt x="111" y="9106"/>
                    <a:pt x="672" y="8538"/>
                  </a:cubicBezTo>
                  <a:cubicBezTo>
                    <a:pt x="3196" y="5127"/>
                    <a:pt x="6843" y="2569"/>
                    <a:pt x="10770" y="580"/>
                  </a:cubicBezTo>
                  <a:cubicBezTo>
                    <a:pt x="11331" y="295"/>
                    <a:pt x="12173" y="11"/>
                    <a:pt x="12734" y="11"/>
                  </a:cubicBezTo>
                  <a:cubicBezTo>
                    <a:pt x="16381" y="-273"/>
                    <a:pt x="21430" y="5127"/>
                    <a:pt x="21430" y="910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Shape">
              <a:extLst>
                <a:ext uri="{FF2B5EF4-FFF2-40B4-BE49-F238E27FC236}">
                  <a16:creationId xmlns:a16="http://schemas.microsoft.com/office/drawing/2014/main" id="{FA225042-4ADC-574F-AF85-CACD3F10468E}"/>
                </a:ext>
              </a:extLst>
            </p:cNvPr>
            <p:cNvSpPr/>
            <p:nvPr/>
          </p:nvSpPr>
          <p:spPr>
            <a:xfrm>
              <a:off x="4737099" y="2616199"/>
              <a:ext cx="102558" cy="9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657" extrusionOk="0">
                  <a:moveTo>
                    <a:pt x="14073" y="0"/>
                  </a:moveTo>
                  <a:cubicBezTo>
                    <a:pt x="15343" y="864"/>
                    <a:pt x="16614" y="1440"/>
                    <a:pt x="17630" y="2304"/>
                  </a:cubicBezTo>
                  <a:cubicBezTo>
                    <a:pt x="18393" y="3168"/>
                    <a:pt x="19155" y="4608"/>
                    <a:pt x="19663" y="5760"/>
                  </a:cubicBezTo>
                  <a:cubicBezTo>
                    <a:pt x="21188" y="8928"/>
                    <a:pt x="20680" y="10944"/>
                    <a:pt x="18139" y="12960"/>
                  </a:cubicBezTo>
                  <a:cubicBezTo>
                    <a:pt x="15852" y="14976"/>
                    <a:pt x="13819" y="16704"/>
                    <a:pt x="11531" y="18720"/>
                  </a:cubicBezTo>
                  <a:cubicBezTo>
                    <a:pt x="8482" y="21600"/>
                    <a:pt x="5941" y="21312"/>
                    <a:pt x="3654" y="17568"/>
                  </a:cubicBezTo>
                  <a:cubicBezTo>
                    <a:pt x="2383" y="15552"/>
                    <a:pt x="1367" y="13248"/>
                    <a:pt x="350" y="11232"/>
                  </a:cubicBezTo>
                  <a:cubicBezTo>
                    <a:pt x="-412" y="9216"/>
                    <a:pt x="96" y="7488"/>
                    <a:pt x="1621" y="6048"/>
                  </a:cubicBezTo>
                  <a:cubicBezTo>
                    <a:pt x="2383" y="5472"/>
                    <a:pt x="3400" y="5184"/>
                    <a:pt x="4162" y="4608"/>
                  </a:cubicBezTo>
                  <a:cubicBezTo>
                    <a:pt x="6195" y="3456"/>
                    <a:pt x="8228" y="2304"/>
                    <a:pt x="10515" y="1152"/>
                  </a:cubicBezTo>
                  <a:cubicBezTo>
                    <a:pt x="11532" y="1152"/>
                    <a:pt x="12802" y="576"/>
                    <a:pt x="140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Shape">
              <a:extLst>
                <a:ext uri="{FF2B5EF4-FFF2-40B4-BE49-F238E27FC236}">
                  <a16:creationId xmlns:a16="http://schemas.microsoft.com/office/drawing/2014/main" id="{CA00C920-9366-F947-9299-522D8918F565}"/>
                </a:ext>
              </a:extLst>
            </p:cNvPr>
            <p:cNvSpPr/>
            <p:nvPr/>
          </p:nvSpPr>
          <p:spPr>
            <a:xfrm>
              <a:off x="4851400" y="2311400"/>
              <a:ext cx="94075" cy="94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03" extrusionOk="0">
                  <a:moveTo>
                    <a:pt x="7979" y="21103"/>
                  </a:moveTo>
                  <a:cubicBezTo>
                    <a:pt x="4332" y="20819"/>
                    <a:pt x="2088" y="19398"/>
                    <a:pt x="966" y="16556"/>
                  </a:cubicBezTo>
                  <a:cubicBezTo>
                    <a:pt x="-437" y="13145"/>
                    <a:pt x="-437" y="10019"/>
                    <a:pt x="1807" y="7745"/>
                  </a:cubicBezTo>
                  <a:cubicBezTo>
                    <a:pt x="3771" y="5756"/>
                    <a:pt x="6015" y="3482"/>
                    <a:pt x="7979" y="1492"/>
                  </a:cubicBezTo>
                  <a:cubicBezTo>
                    <a:pt x="10223" y="-497"/>
                    <a:pt x="11625" y="-497"/>
                    <a:pt x="13589" y="1492"/>
                  </a:cubicBezTo>
                  <a:cubicBezTo>
                    <a:pt x="15833" y="3766"/>
                    <a:pt x="17797" y="6040"/>
                    <a:pt x="19760" y="8313"/>
                  </a:cubicBezTo>
                  <a:cubicBezTo>
                    <a:pt x="21163" y="10019"/>
                    <a:pt x="21163" y="11724"/>
                    <a:pt x="19480" y="13429"/>
                  </a:cubicBezTo>
                  <a:cubicBezTo>
                    <a:pt x="18919" y="13998"/>
                    <a:pt x="18077" y="14566"/>
                    <a:pt x="17516" y="15135"/>
                  </a:cubicBezTo>
                  <a:cubicBezTo>
                    <a:pt x="15553" y="16556"/>
                    <a:pt x="13589" y="17977"/>
                    <a:pt x="11625" y="19113"/>
                  </a:cubicBezTo>
                  <a:cubicBezTo>
                    <a:pt x="10223" y="20250"/>
                    <a:pt x="8820" y="20819"/>
                    <a:pt x="7979" y="2110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E23E789C-37E2-7645-BB27-AC9416BFA055}"/>
                </a:ext>
              </a:extLst>
            </p:cNvPr>
            <p:cNvSpPr/>
            <p:nvPr/>
          </p:nvSpPr>
          <p:spPr>
            <a:xfrm>
              <a:off x="4940300" y="2501899"/>
              <a:ext cx="96309" cy="8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0965" extrusionOk="0">
                  <a:moveTo>
                    <a:pt x="13104" y="0"/>
                  </a:moveTo>
                  <a:cubicBezTo>
                    <a:pt x="13914" y="300"/>
                    <a:pt x="14724" y="600"/>
                    <a:pt x="15534" y="1500"/>
                  </a:cubicBezTo>
                  <a:cubicBezTo>
                    <a:pt x="17694" y="3300"/>
                    <a:pt x="19044" y="5700"/>
                    <a:pt x="20124" y="8700"/>
                  </a:cubicBezTo>
                  <a:cubicBezTo>
                    <a:pt x="20934" y="11400"/>
                    <a:pt x="20394" y="13500"/>
                    <a:pt x="17964" y="14400"/>
                  </a:cubicBezTo>
                  <a:cubicBezTo>
                    <a:pt x="14994" y="15600"/>
                    <a:pt x="12294" y="17400"/>
                    <a:pt x="9864" y="19500"/>
                  </a:cubicBezTo>
                  <a:cubicBezTo>
                    <a:pt x="7434" y="21600"/>
                    <a:pt x="5274" y="21300"/>
                    <a:pt x="3114" y="19500"/>
                  </a:cubicBezTo>
                  <a:cubicBezTo>
                    <a:pt x="414" y="17100"/>
                    <a:pt x="-666" y="13800"/>
                    <a:pt x="414" y="10800"/>
                  </a:cubicBezTo>
                  <a:cubicBezTo>
                    <a:pt x="954" y="9600"/>
                    <a:pt x="1224" y="8100"/>
                    <a:pt x="2034" y="7500"/>
                  </a:cubicBezTo>
                  <a:cubicBezTo>
                    <a:pt x="5004" y="5100"/>
                    <a:pt x="8244" y="2700"/>
                    <a:pt x="11484" y="600"/>
                  </a:cubicBezTo>
                  <a:cubicBezTo>
                    <a:pt x="11754" y="0"/>
                    <a:pt x="12294" y="0"/>
                    <a:pt x="1310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769DDF55-F489-4047-B6CA-EAF8DFFCBFD5}"/>
                </a:ext>
              </a:extLst>
            </p:cNvPr>
            <p:cNvSpPr/>
            <p:nvPr/>
          </p:nvSpPr>
          <p:spPr>
            <a:xfrm>
              <a:off x="4902200" y="2412999"/>
              <a:ext cx="90985" cy="9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0725" extrusionOk="0">
                  <a:moveTo>
                    <a:pt x="11400" y="0"/>
                  </a:moveTo>
                  <a:cubicBezTo>
                    <a:pt x="12840" y="820"/>
                    <a:pt x="14280" y="1094"/>
                    <a:pt x="15144" y="2187"/>
                  </a:cubicBezTo>
                  <a:cubicBezTo>
                    <a:pt x="16872" y="4101"/>
                    <a:pt x="18312" y="6289"/>
                    <a:pt x="19752" y="8203"/>
                  </a:cubicBezTo>
                  <a:cubicBezTo>
                    <a:pt x="21192" y="10390"/>
                    <a:pt x="20904" y="12030"/>
                    <a:pt x="18600" y="13397"/>
                  </a:cubicBezTo>
                  <a:cubicBezTo>
                    <a:pt x="15432" y="15038"/>
                    <a:pt x="12840" y="17225"/>
                    <a:pt x="10248" y="19413"/>
                  </a:cubicBezTo>
                  <a:cubicBezTo>
                    <a:pt x="7368" y="21600"/>
                    <a:pt x="4488" y="21053"/>
                    <a:pt x="2760" y="17772"/>
                  </a:cubicBezTo>
                  <a:cubicBezTo>
                    <a:pt x="1608" y="15311"/>
                    <a:pt x="744" y="12851"/>
                    <a:pt x="168" y="10116"/>
                  </a:cubicBezTo>
                  <a:cubicBezTo>
                    <a:pt x="-408" y="7382"/>
                    <a:pt x="456" y="6289"/>
                    <a:pt x="3336" y="4648"/>
                  </a:cubicBezTo>
                  <a:cubicBezTo>
                    <a:pt x="4776" y="3828"/>
                    <a:pt x="5928" y="2734"/>
                    <a:pt x="7080" y="2187"/>
                  </a:cubicBezTo>
                  <a:cubicBezTo>
                    <a:pt x="8232" y="1094"/>
                    <a:pt x="9672" y="547"/>
                    <a:pt x="114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4913296E-07EB-D642-AA19-D088F739C56A}"/>
                </a:ext>
              </a:extLst>
            </p:cNvPr>
            <p:cNvSpPr/>
            <p:nvPr/>
          </p:nvSpPr>
          <p:spPr>
            <a:xfrm>
              <a:off x="4648199" y="2654300"/>
              <a:ext cx="89556" cy="9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087" extrusionOk="0">
                  <a:moveTo>
                    <a:pt x="7576" y="21087"/>
                  </a:moveTo>
                  <a:cubicBezTo>
                    <a:pt x="6676" y="20814"/>
                    <a:pt x="5476" y="20540"/>
                    <a:pt x="4576" y="19720"/>
                  </a:cubicBezTo>
                  <a:cubicBezTo>
                    <a:pt x="2176" y="17806"/>
                    <a:pt x="676" y="15345"/>
                    <a:pt x="76" y="12611"/>
                  </a:cubicBezTo>
                  <a:cubicBezTo>
                    <a:pt x="-224" y="11244"/>
                    <a:pt x="376" y="10150"/>
                    <a:pt x="1576" y="9057"/>
                  </a:cubicBezTo>
                  <a:cubicBezTo>
                    <a:pt x="4276" y="6596"/>
                    <a:pt x="6676" y="4135"/>
                    <a:pt x="9076" y="1674"/>
                  </a:cubicBezTo>
                  <a:cubicBezTo>
                    <a:pt x="10876" y="-240"/>
                    <a:pt x="12676" y="-513"/>
                    <a:pt x="15076" y="854"/>
                  </a:cubicBezTo>
                  <a:cubicBezTo>
                    <a:pt x="18376" y="2768"/>
                    <a:pt x="19876" y="6049"/>
                    <a:pt x="21076" y="9057"/>
                  </a:cubicBezTo>
                  <a:cubicBezTo>
                    <a:pt x="21376" y="9877"/>
                    <a:pt x="20776" y="11517"/>
                    <a:pt x="19876" y="12064"/>
                  </a:cubicBezTo>
                  <a:cubicBezTo>
                    <a:pt x="16876" y="14798"/>
                    <a:pt x="13876" y="17259"/>
                    <a:pt x="10576" y="19993"/>
                  </a:cubicBezTo>
                  <a:cubicBezTo>
                    <a:pt x="9676" y="20814"/>
                    <a:pt x="8776" y="20814"/>
                    <a:pt x="7576" y="2108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346CCB2D-AB6D-FD48-9EF2-FE29637D662E}"/>
                </a:ext>
              </a:extLst>
            </p:cNvPr>
            <p:cNvSpPr/>
            <p:nvPr/>
          </p:nvSpPr>
          <p:spPr>
            <a:xfrm>
              <a:off x="4851399" y="2552699"/>
              <a:ext cx="89912" cy="8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19850" extrusionOk="0">
                  <a:moveTo>
                    <a:pt x="0" y="11312"/>
                  </a:moveTo>
                  <a:cubicBezTo>
                    <a:pt x="0" y="8754"/>
                    <a:pt x="576" y="7333"/>
                    <a:pt x="2016" y="6196"/>
                  </a:cubicBezTo>
                  <a:cubicBezTo>
                    <a:pt x="4320" y="4491"/>
                    <a:pt x="6624" y="2786"/>
                    <a:pt x="8928" y="1365"/>
                  </a:cubicBezTo>
                  <a:cubicBezTo>
                    <a:pt x="12384" y="-909"/>
                    <a:pt x="15264" y="-341"/>
                    <a:pt x="17568" y="3070"/>
                  </a:cubicBezTo>
                  <a:cubicBezTo>
                    <a:pt x="17856" y="3354"/>
                    <a:pt x="17856" y="3638"/>
                    <a:pt x="18144" y="3923"/>
                  </a:cubicBezTo>
                  <a:cubicBezTo>
                    <a:pt x="21600" y="9891"/>
                    <a:pt x="21312" y="11028"/>
                    <a:pt x="15552" y="14723"/>
                  </a:cubicBezTo>
                  <a:cubicBezTo>
                    <a:pt x="12960" y="16428"/>
                    <a:pt x="10656" y="18133"/>
                    <a:pt x="7776" y="19270"/>
                  </a:cubicBezTo>
                  <a:cubicBezTo>
                    <a:pt x="4032" y="20691"/>
                    <a:pt x="2016" y="19554"/>
                    <a:pt x="864" y="15291"/>
                  </a:cubicBezTo>
                  <a:cubicBezTo>
                    <a:pt x="288" y="13870"/>
                    <a:pt x="0" y="12165"/>
                    <a:pt x="0" y="1131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895C2144-E246-CB44-B001-C0D278DFAB00}"/>
                </a:ext>
              </a:extLst>
            </p:cNvPr>
            <p:cNvSpPr/>
            <p:nvPr/>
          </p:nvSpPr>
          <p:spPr>
            <a:xfrm>
              <a:off x="4762499" y="2374900"/>
              <a:ext cx="83971" cy="8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488" extrusionOk="0">
                  <a:moveTo>
                    <a:pt x="21002" y="9799"/>
                  </a:moveTo>
                  <a:cubicBezTo>
                    <a:pt x="20049" y="11279"/>
                    <a:pt x="19414" y="12758"/>
                    <a:pt x="18461" y="13646"/>
                  </a:cubicBezTo>
                  <a:cubicBezTo>
                    <a:pt x="15920" y="15717"/>
                    <a:pt x="13378" y="17788"/>
                    <a:pt x="10837" y="19564"/>
                  </a:cubicBezTo>
                  <a:cubicBezTo>
                    <a:pt x="8296" y="21043"/>
                    <a:pt x="6073" y="20747"/>
                    <a:pt x="4167" y="18676"/>
                  </a:cubicBezTo>
                  <a:cubicBezTo>
                    <a:pt x="1943" y="16309"/>
                    <a:pt x="673" y="13350"/>
                    <a:pt x="37" y="10391"/>
                  </a:cubicBezTo>
                  <a:cubicBezTo>
                    <a:pt x="-598" y="6544"/>
                    <a:pt x="7026" y="-557"/>
                    <a:pt x="11155" y="35"/>
                  </a:cubicBezTo>
                  <a:cubicBezTo>
                    <a:pt x="14331" y="331"/>
                    <a:pt x="16555" y="2106"/>
                    <a:pt x="18143" y="4473"/>
                  </a:cubicBezTo>
                  <a:cubicBezTo>
                    <a:pt x="19096" y="5953"/>
                    <a:pt x="20049" y="7728"/>
                    <a:pt x="21002" y="97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8EF5895-25C4-1243-865D-CD0C24DAD276}"/>
              </a:ext>
            </a:extLst>
          </p:cNvPr>
          <p:cNvGrpSpPr/>
          <p:nvPr userDrawn="1"/>
        </p:nvGrpSpPr>
        <p:grpSpPr>
          <a:xfrm>
            <a:off x="9855445" y="2824444"/>
            <a:ext cx="1371758" cy="1525873"/>
            <a:chOff x="7912100" y="3733799"/>
            <a:chExt cx="1371758" cy="1525873"/>
          </a:xfrm>
        </p:grpSpPr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9F73F119-CFC4-D845-99B3-EC44C3D419B2}"/>
                </a:ext>
              </a:extLst>
            </p:cNvPr>
            <p:cNvSpPr/>
            <p:nvPr/>
          </p:nvSpPr>
          <p:spPr>
            <a:xfrm>
              <a:off x="7912100" y="3733799"/>
              <a:ext cx="1371758" cy="1525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73" extrusionOk="0">
                  <a:moveTo>
                    <a:pt x="11571" y="0"/>
                  </a:moveTo>
                  <a:cubicBezTo>
                    <a:pt x="11871" y="36"/>
                    <a:pt x="12111" y="54"/>
                    <a:pt x="12371" y="90"/>
                  </a:cubicBezTo>
                  <a:cubicBezTo>
                    <a:pt x="12490" y="108"/>
                    <a:pt x="12610" y="144"/>
                    <a:pt x="12730" y="126"/>
                  </a:cubicBezTo>
                  <a:cubicBezTo>
                    <a:pt x="13250" y="108"/>
                    <a:pt x="13709" y="287"/>
                    <a:pt x="14169" y="467"/>
                  </a:cubicBezTo>
                  <a:cubicBezTo>
                    <a:pt x="14588" y="628"/>
                    <a:pt x="14908" y="934"/>
                    <a:pt x="15088" y="1329"/>
                  </a:cubicBezTo>
                  <a:cubicBezTo>
                    <a:pt x="15208" y="1562"/>
                    <a:pt x="15328" y="1796"/>
                    <a:pt x="15508" y="1975"/>
                  </a:cubicBezTo>
                  <a:cubicBezTo>
                    <a:pt x="15887" y="2352"/>
                    <a:pt x="16087" y="2819"/>
                    <a:pt x="16247" y="3286"/>
                  </a:cubicBezTo>
                  <a:cubicBezTo>
                    <a:pt x="16367" y="3591"/>
                    <a:pt x="16467" y="3896"/>
                    <a:pt x="16567" y="4201"/>
                  </a:cubicBezTo>
                  <a:cubicBezTo>
                    <a:pt x="16587" y="4273"/>
                    <a:pt x="16627" y="4345"/>
                    <a:pt x="16647" y="4417"/>
                  </a:cubicBezTo>
                  <a:cubicBezTo>
                    <a:pt x="16687" y="4866"/>
                    <a:pt x="16866" y="5279"/>
                    <a:pt x="16926" y="5710"/>
                  </a:cubicBezTo>
                  <a:cubicBezTo>
                    <a:pt x="17026" y="6338"/>
                    <a:pt x="17226" y="6967"/>
                    <a:pt x="17086" y="7613"/>
                  </a:cubicBezTo>
                  <a:cubicBezTo>
                    <a:pt x="17066" y="7703"/>
                    <a:pt x="17086" y="7793"/>
                    <a:pt x="17086" y="7882"/>
                  </a:cubicBezTo>
                  <a:cubicBezTo>
                    <a:pt x="17106" y="8295"/>
                    <a:pt x="17146" y="8708"/>
                    <a:pt x="17166" y="9139"/>
                  </a:cubicBezTo>
                  <a:cubicBezTo>
                    <a:pt x="17166" y="9355"/>
                    <a:pt x="17146" y="9552"/>
                    <a:pt x="17126" y="9768"/>
                  </a:cubicBezTo>
                  <a:cubicBezTo>
                    <a:pt x="17086" y="10145"/>
                    <a:pt x="17006" y="10504"/>
                    <a:pt x="16946" y="10881"/>
                  </a:cubicBezTo>
                  <a:cubicBezTo>
                    <a:pt x="16926" y="11024"/>
                    <a:pt x="16966" y="11132"/>
                    <a:pt x="17066" y="11240"/>
                  </a:cubicBezTo>
                  <a:cubicBezTo>
                    <a:pt x="17366" y="11599"/>
                    <a:pt x="17766" y="11886"/>
                    <a:pt x="18125" y="12209"/>
                  </a:cubicBezTo>
                  <a:cubicBezTo>
                    <a:pt x="18505" y="12551"/>
                    <a:pt x="18884" y="12892"/>
                    <a:pt x="19224" y="13269"/>
                  </a:cubicBezTo>
                  <a:cubicBezTo>
                    <a:pt x="19444" y="13520"/>
                    <a:pt x="19704" y="13736"/>
                    <a:pt x="19963" y="13951"/>
                  </a:cubicBezTo>
                  <a:cubicBezTo>
                    <a:pt x="20323" y="14238"/>
                    <a:pt x="20583" y="14615"/>
                    <a:pt x="20843" y="14975"/>
                  </a:cubicBezTo>
                  <a:cubicBezTo>
                    <a:pt x="20903" y="15046"/>
                    <a:pt x="20923" y="15136"/>
                    <a:pt x="20943" y="15226"/>
                  </a:cubicBezTo>
                  <a:cubicBezTo>
                    <a:pt x="21023" y="15603"/>
                    <a:pt x="21122" y="15944"/>
                    <a:pt x="21282" y="16303"/>
                  </a:cubicBezTo>
                  <a:cubicBezTo>
                    <a:pt x="21402" y="16573"/>
                    <a:pt x="21482" y="16842"/>
                    <a:pt x="21562" y="17129"/>
                  </a:cubicBezTo>
                  <a:cubicBezTo>
                    <a:pt x="21582" y="17165"/>
                    <a:pt x="21582" y="17219"/>
                    <a:pt x="21582" y="17255"/>
                  </a:cubicBezTo>
                  <a:cubicBezTo>
                    <a:pt x="21582" y="17488"/>
                    <a:pt x="21462" y="17578"/>
                    <a:pt x="21202" y="17506"/>
                  </a:cubicBezTo>
                  <a:cubicBezTo>
                    <a:pt x="21003" y="17452"/>
                    <a:pt x="20863" y="17488"/>
                    <a:pt x="20683" y="17560"/>
                  </a:cubicBezTo>
                  <a:cubicBezTo>
                    <a:pt x="20383" y="17668"/>
                    <a:pt x="20063" y="17740"/>
                    <a:pt x="19744" y="17829"/>
                  </a:cubicBezTo>
                  <a:cubicBezTo>
                    <a:pt x="19484" y="17901"/>
                    <a:pt x="19224" y="17955"/>
                    <a:pt x="18984" y="18063"/>
                  </a:cubicBezTo>
                  <a:cubicBezTo>
                    <a:pt x="18845" y="18117"/>
                    <a:pt x="18685" y="18135"/>
                    <a:pt x="18525" y="18171"/>
                  </a:cubicBezTo>
                  <a:cubicBezTo>
                    <a:pt x="18425" y="18189"/>
                    <a:pt x="18305" y="18171"/>
                    <a:pt x="18205" y="18206"/>
                  </a:cubicBezTo>
                  <a:cubicBezTo>
                    <a:pt x="17786" y="18350"/>
                    <a:pt x="17366" y="18440"/>
                    <a:pt x="16926" y="18530"/>
                  </a:cubicBezTo>
                  <a:cubicBezTo>
                    <a:pt x="16667" y="18584"/>
                    <a:pt x="16407" y="18655"/>
                    <a:pt x="16147" y="18727"/>
                  </a:cubicBezTo>
                  <a:cubicBezTo>
                    <a:pt x="15907" y="18799"/>
                    <a:pt x="15667" y="18889"/>
                    <a:pt x="15428" y="18961"/>
                  </a:cubicBezTo>
                  <a:cubicBezTo>
                    <a:pt x="15388" y="18979"/>
                    <a:pt x="15328" y="18997"/>
                    <a:pt x="15288" y="18997"/>
                  </a:cubicBezTo>
                  <a:cubicBezTo>
                    <a:pt x="14868" y="19104"/>
                    <a:pt x="14429" y="19176"/>
                    <a:pt x="14029" y="19338"/>
                  </a:cubicBezTo>
                  <a:cubicBezTo>
                    <a:pt x="13549" y="19535"/>
                    <a:pt x="13030" y="19607"/>
                    <a:pt x="12530" y="19751"/>
                  </a:cubicBezTo>
                  <a:cubicBezTo>
                    <a:pt x="11931" y="19930"/>
                    <a:pt x="11351" y="20128"/>
                    <a:pt x="10752" y="20289"/>
                  </a:cubicBezTo>
                  <a:cubicBezTo>
                    <a:pt x="10233" y="20433"/>
                    <a:pt x="9693" y="20577"/>
                    <a:pt x="9154" y="20612"/>
                  </a:cubicBezTo>
                  <a:cubicBezTo>
                    <a:pt x="8954" y="20630"/>
                    <a:pt x="8754" y="20684"/>
                    <a:pt x="8554" y="20738"/>
                  </a:cubicBezTo>
                  <a:cubicBezTo>
                    <a:pt x="8314" y="20810"/>
                    <a:pt x="8094" y="20864"/>
                    <a:pt x="7835" y="20864"/>
                  </a:cubicBezTo>
                  <a:cubicBezTo>
                    <a:pt x="7715" y="20864"/>
                    <a:pt x="7595" y="20900"/>
                    <a:pt x="7475" y="20936"/>
                  </a:cubicBezTo>
                  <a:cubicBezTo>
                    <a:pt x="7155" y="21007"/>
                    <a:pt x="6836" y="21097"/>
                    <a:pt x="6516" y="21169"/>
                  </a:cubicBezTo>
                  <a:cubicBezTo>
                    <a:pt x="6176" y="21259"/>
                    <a:pt x="5837" y="21349"/>
                    <a:pt x="5517" y="21474"/>
                  </a:cubicBezTo>
                  <a:cubicBezTo>
                    <a:pt x="5197" y="21600"/>
                    <a:pt x="4877" y="21582"/>
                    <a:pt x="4538" y="21546"/>
                  </a:cubicBezTo>
                  <a:cubicBezTo>
                    <a:pt x="4398" y="21528"/>
                    <a:pt x="4298" y="21438"/>
                    <a:pt x="4238" y="21331"/>
                  </a:cubicBezTo>
                  <a:cubicBezTo>
                    <a:pt x="4138" y="21169"/>
                    <a:pt x="4058" y="21025"/>
                    <a:pt x="3958" y="20864"/>
                  </a:cubicBezTo>
                  <a:cubicBezTo>
                    <a:pt x="3858" y="20702"/>
                    <a:pt x="3778" y="20523"/>
                    <a:pt x="3699" y="20361"/>
                  </a:cubicBezTo>
                  <a:cubicBezTo>
                    <a:pt x="3679" y="20325"/>
                    <a:pt x="3659" y="20307"/>
                    <a:pt x="3659" y="20271"/>
                  </a:cubicBezTo>
                  <a:cubicBezTo>
                    <a:pt x="3599" y="19930"/>
                    <a:pt x="3419" y="19625"/>
                    <a:pt x="3319" y="19302"/>
                  </a:cubicBezTo>
                  <a:cubicBezTo>
                    <a:pt x="3259" y="19122"/>
                    <a:pt x="3199" y="18943"/>
                    <a:pt x="3079" y="18799"/>
                  </a:cubicBezTo>
                  <a:cubicBezTo>
                    <a:pt x="2879" y="18566"/>
                    <a:pt x="2819" y="18314"/>
                    <a:pt x="2839" y="18027"/>
                  </a:cubicBezTo>
                  <a:cubicBezTo>
                    <a:pt x="2859" y="17740"/>
                    <a:pt x="2839" y="17434"/>
                    <a:pt x="2839" y="17129"/>
                  </a:cubicBezTo>
                  <a:cubicBezTo>
                    <a:pt x="2839" y="16986"/>
                    <a:pt x="2859" y="16842"/>
                    <a:pt x="2899" y="16698"/>
                  </a:cubicBezTo>
                  <a:cubicBezTo>
                    <a:pt x="2939" y="16483"/>
                    <a:pt x="2999" y="16267"/>
                    <a:pt x="3039" y="16052"/>
                  </a:cubicBezTo>
                  <a:cubicBezTo>
                    <a:pt x="3139" y="15495"/>
                    <a:pt x="3219" y="14939"/>
                    <a:pt x="3439" y="14418"/>
                  </a:cubicBezTo>
                  <a:cubicBezTo>
                    <a:pt x="3499" y="14292"/>
                    <a:pt x="3479" y="14167"/>
                    <a:pt x="3399" y="14041"/>
                  </a:cubicBezTo>
                  <a:cubicBezTo>
                    <a:pt x="3379" y="14005"/>
                    <a:pt x="3339" y="13969"/>
                    <a:pt x="3319" y="13933"/>
                  </a:cubicBezTo>
                  <a:cubicBezTo>
                    <a:pt x="2859" y="13538"/>
                    <a:pt x="2620" y="13035"/>
                    <a:pt x="2300" y="12569"/>
                  </a:cubicBezTo>
                  <a:cubicBezTo>
                    <a:pt x="2100" y="12281"/>
                    <a:pt x="1900" y="11994"/>
                    <a:pt x="1720" y="11689"/>
                  </a:cubicBezTo>
                  <a:cubicBezTo>
                    <a:pt x="1541" y="11401"/>
                    <a:pt x="1381" y="11096"/>
                    <a:pt x="1261" y="10791"/>
                  </a:cubicBezTo>
                  <a:cubicBezTo>
                    <a:pt x="1061" y="10288"/>
                    <a:pt x="861" y="9786"/>
                    <a:pt x="721" y="9283"/>
                  </a:cubicBezTo>
                  <a:cubicBezTo>
                    <a:pt x="561" y="8708"/>
                    <a:pt x="442" y="8116"/>
                    <a:pt x="302" y="7541"/>
                  </a:cubicBezTo>
                  <a:cubicBezTo>
                    <a:pt x="242" y="7254"/>
                    <a:pt x="182" y="6985"/>
                    <a:pt x="142" y="6697"/>
                  </a:cubicBezTo>
                  <a:cubicBezTo>
                    <a:pt x="82" y="6212"/>
                    <a:pt x="42" y="5710"/>
                    <a:pt x="2" y="5225"/>
                  </a:cubicBezTo>
                  <a:cubicBezTo>
                    <a:pt x="2" y="5117"/>
                    <a:pt x="2" y="5009"/>
                    <a:pt x="2" y="4902"/>
                  </a:cubicBezTo>
                  <a:cubicBezTo>
                    <a:pt x="2" y="4722"/>
                    <a:pt x="22" y="4525"/>
                    <a:pt x="2" y="4345"/>
                  </a:cubicBezTo>
                  <a:cubicBezTo>
                    <a:pt x="-18" y="3968"/>
                    <a:pt x="82" y="3645"/>
                    <a:pt x="362" y="3376"/>
                  </a:cubicBezTo>
                  <a:cubicBezTo>
                    <a:pt x="402" y="3340"/>
                    <a:pt x="442" y="3322"/>
                    <a:pt x="462" y="3268"/>
                  </a:cubicBezTo>
                  <a:cubicBezTo>
                    <a:pt x="721" y="2819"/>
                    <a:pt x="1181" y="2586"/>
                    <a:pt x="1640" y="2352"/>
                  </a:cubicBezTo>
                  <a:cubicBezTo>
                    <a:pt x="2320" y="1975"/>
                    <a:pt x="3039" y="1742"/>
                    <a:pt x="3818" y="1562"/>
                  </a:cubicBezTo>
                  <a:cubicBezTo>
                    <a:pt x="3838" y="1562"/>
                    <a:pt x="3858" y="1544"/>
                    <a:pt x="3898" y="1544"/>
                  </a:cubicBezTo>
                  <a:cubicBezTo>
                    <a:pt x="4578" y="1293"/>
                    <a:pt x="5297" y="1131"/>
                    <a:pt x="5996" y="916"/>
                  </a:cubicBezTo>
                  <a:cubicBezTo>
                    <a:pt x="6216" y="844"/>
                    <a:pt x="6436" y="790"/>
                    <a:pt x="6676" y="736"/>
                  </a:cubicBezTo>
                  <a:cubicBezTo>
                    <a:pt x="6716" y="718"/>
                    <a:pt x="6756" y="718"/>
                    <a:pt x="6776" y="718"/>
                  </a:cubicBezTo>
                  <a:cubicBezTo>
                    <a:pt x="7515" y="449"/>
                    <a:pt x="8334" y="431"/>
                    <a:pt x="9114" y="269"/>
                  </a:cubicBezTo>
                  <a:cubicBezTo>
                    <a:pt x="9553" y="180"/>
                    <a:pt x="10013" y="198"/>
                    <a:pt x="10472" y="162"/>
                  </a:cubicBezTo>
                  <a:cubicBezTo>
                    <a:pt x="10572" y="162"/>
                    <a:pt x="10692" y="144"/>
                    <a:pt x="10792" y="144"/>
                  </a:cubicBezTo>
                  <a:cubicBezTo>
                    <a:pt x="11052" y="72"/>
                    <a:pt x="11331" y="36"/>
                    <a:pt x="11571" y="0"/>
                  </a:cubicBezTo>
                  <a:close/>
                  <a:moveTo>
                    <a:pt x="16487" y="7954"/>
                  </a:moveTo>
                  <a:cubicBezTo>
                    <a:pt x="16487" y="7703"/>
                    <a:pt x="16507" y="7523"/>
                    <a:pt x="16487" y="7344"/>
                  </a:cubicBezTo>
                  <a:cubicBezTo>
                    <a:pt x="16447" y="6913"/>
                    <a:pt x="16407" y="6464"/>
                    <a:pt x="16327" y="6033"/>
                  </a:cubicBezTo>
                  <a:cubicBezTo>
                    <a:pt x="16247" y="5602"/>
                    <a:pt x="16107" y="5171"/>
                    <a:pt x="16007" y="4740"/>
                  </a:cubicBezTo>
                  <a:cubicBezTo>
                    <a:pt x="15967" y="4561"/>
                    <a:pt x="15887" y="4399"/>
                    <a:pt x="15887" y="4219"/>
                  </a:cubicBezTo>
                  <a:cubicBezTo>
                    <a:pt x="15867" y="3789"/>
                    <a:pt x="15588" y="3465"/>
                    <a:pt x="15448" y="3070"/>
                  </a:cubicBezTo>
                  <a:cubicBezTo>
                    <a:pt x="15368" y="2855"/>
                    <a:pt x="15248" y="2639"/>
                    <a:pt x="15108" y="2442"/>
                  </a:cubicBezTo>
                  <a:cubicBezTo>
                    <a:pt x="14988" y="2244"/>
                    <a:pt x="14868" y="2065"/>
                    <a:pt x="14708" y="1885"/>
                  </a:cubicBezTo>
                  <a:cubicBezTo>
                    <a:pt x="14529" y="1688"/>
                    <a:pt x="14309" y="1490"/>
                    <a:pt x="14109" y="1293"/>
                  </a:cubicBezTo>
                  <a:cubicBezTo>
                    <a:pt x="13949" y="1131"/>
                    <a:pt x="13749" y="970"/>
                    <a:pt x="13509" y="934"/>
                  </a:cubicBezTo>
                  <a:cubicBezTo>
                    <a:pt x="13110" y="844"/>
                    <a:pt x="12690" y="736"/>
                    <a:pt x="12291" y="736"/>
                  </a:cubicBezTo>
                  <a:cubicBezTo>
                    <a:pt x="11491" y="700"/>
                    <a:pt x="10672" y="682"/>
                    <a:pt x="9873" y="772"/>
                  </a:cubicBezTo>
                  <a:cubicBezTo>
                    <a:pt x="9034" y="880"/>
                    <a:pt x="8194" y="952"/>
                    <a:pt x="7375" y="1167"/>
                  </a:cubicBezTo>
                  <a:cubicBezTo>
                    <a:pt x="7075" y="1257"/>
                    <a:pt x="6756" y="1311"/>
                    <a:pt x="6456" y="1383"/>
                  </a:cubicBezTo>
                  <a:cubicBezTo>
                    <a:pt x="6256" y="1436"/>
                    <a:pt x="6056" y="1508"/>
                    <a:pt x="5877" y="1562"/>
                  </a:cubicBezTo>
                  <a:cubicBezTo>
                    <a:pt x="5477" y="1688"/>
                    <a:pt x="5057" y="1778"/>
                    <a:pt x="4658" y="1903"/>
                  </a:cubicBezTo>
                  <a:cubicBezTo>
                    <a:pt x="4118" y="2065"/>
                    <a:pt x="3599" y="2244"/>
                    <a:pt x="3079" y="2424"/>
                  </a:cubicBezTo>
                  <a:cubicBezTo>
                    <a:pt x="2600" y="2586"/>
                    <a:pt x="2140" y="2783"/>
                    <a:pt x="1780" y="3142"/>
                  </a:cubicBezTo>
                  <a:cubicBezTo>
                    <a:pt x="1541" y="3376"/>
                    <a:pt x="1321" y="3591"/>
                    <a:pt x="1081" y="3824"/>
                  </a:cubicBezTo>
                  <a:cubicBezTo>
                    <a:pt x="861" y="4040"/>
                    <a:pt x="761" y="4291"/>
                    <a:pt x="781" y="4579"/>
                  </a:cubicBezTo>
                  <a:cubicBezTo>
                    <a:pt x="801" y="4956"/>
                    <a:pt x="821" y="5333"/>
                    <a:pt x="821" y="5692"/>
                  </a:cubicBezTo>
                  <a:cubicBezTo>
                    <a:pt x="821" y="5746"/>
                    <a:pt x="821" y="5800"/>
                    <a:pt x="821" y="5853"/>
                  </a:cubicBezTo>
                  <a:cubicBezTo>
                    <a:pt x="841" y="5997"/>
                    <a:pt x="841" y="6141"/>
                    <a:pt x="861" y="6284"/>
                  </a:cubicBezTo>
                  <a:cubicBezTo>
                    <a:pt x="881" y="6374"/>
                    <a:pt x="901" y="6464"/>
                    <a:pt x="921" y="6536"/>
                  </a:cubicBezTo>
                  <a:cubicBezTo>
                    <a:pt x="1021" y="7200"/>
                    <a:pt x="1121" y="7846"/>
                    <a:pt x="1341" y="8475"/>
                  </a:cubicBezTo>
                  <a:cubicBezTo>
                    <a:pt x="1501" y="8996"/>
                    <a:pt x="1640" y="9516"/>
                    <a:pt x="1840" y="10037"/>
                  </a:cubicBezTo>
                  <a:cubicBezTo>
                    <a:pt x="2060" y="10647"/>
                    <a:pt x="2360" y="11204"/>
                    <a:pt x="2719" y="11743"/>
                  </a:cubicBezTo>
                  <a:cubicBezTo>
                    <a:pt x="2999" y="12156"/>
                    <a:pt x="3319" y="12533"/>
                    <a:pt x="3579" y="12928"/>
                  </a:cubicBezTo>
                  <a:cubicBezTo>
                    <a:pt x="3838" y="13323"/>
                    <a:pt x="4238" y="13502"/>
                    <a:pt x="4718" y="13574"/>
                  </a:cubicBezTo>
                  <a:cubicBezTo>
                    <a:pt x="4897" y="13592"/>
                    <a:pt x="5077" y="13628"/>
                    <a:pt x="5257" y="13646"/>
                  </a:cubicBezTo>
                  <a:cubicBezTo>
                    <a:pt x="5357" y="13664"/>
                    <a:pt x="5477" y="13700"/>
                    <a:pt x="5577" y="13682"/>
                  </a:cubicBezTo>
                  <a:cubicBezTo>
                    <a:pt x="5956" y="13646"/>
                    <a:pt x="6356" y="13610"/>
                    <a:pt x="6736" y="13520"/>
                  </a:cubicBezTo>
                  <a:cubicBezTo>
                    <a:pt x="7215" y="13412"/>
                    <a:pt x="7735" y="13359"/>
                    <a:pt x="8214" y="13323"/>
                  </a:cubicBezTo>
                  <a:cubicBezTo>
                    <a:pt x="8694" y="13269"/>
                    <a:pt x="9154" y="13179"/>
                    <a:pt x="9613" y="13107"/>
                  </a:cubicBezTo>
                  <a:cubicBezTo>
                    <a:pt x="10372" y="12982"/>
                    <a:pt x="11132" y="12838"/>
                    <a:pt x="11891" y="12712"/>
                  </a:cubicBezTo>
                  <a:cubicBezTo>
                    <a:pt x="12071" y="12676"/>
                    <a:pt x="12251" y="12640"/>
                    <a:pt x="12411" y="12587"/>
                  </a:cubicBezTo>
                  <a:cubicBezTo>
                    <a:pt x="13050" y="12317"/>
                    <a:pt x="13689" y="12084"/>
                    <a:pt x="14289" y="11761"/>
                  </a:cubicBezTo>
                  <a:cubicBezTo>
                    <a:pt x="14788" y="11491"/>
                    <a:pt x="15308" y="11240"/>
                    <a:pt x="15827" y="10989"/>
                  </a:cubicBezTo>
                  <a:cubicBezTo>
                    <a:pt x="15987" y="10899"/>
                    <a:pt x="16127" y="10791"/>
                    <a:pt x="16187" y="10629"/>
                  </a:cubicBezTo>
                  <a:cubicBezTo>
                    <a:pt x="16267" y="10468"/>
                    <a:pt x="16347" y="10306"/>
                    <a:pt x="16407" y="10145"/>
                  </a:cubicBezTo>
                  <a:cubicBezTo>
                    <a:pt x="16527" y="9768"/>
                    <a:pt x="16547" y="9391"/>
                    <a:pt x="16507" y="8996"/>
                  </a:cubicBezTo>
                  <a:cubicBezTo>
                    <a:pt x="16447" y="8672"/>
                    <a:pt x="16427" y="8277"/>
                    <a:pt x="16487" y="7954"/>
                  </a:cubicBezTo>
                  <a:close/>
                  <a:moveTo>
                    <a:pt x="4498" y="18619"/>
                  </a:moveTo>
                  <a:cubicBezTo>
                    <a:pt x="4498" y="18619"/>
                    <a:pt x="4498" y="18601"/>
                    <a:pt x="4498" y="18601"/>
                  </a:cubicBezTo>
                  <a:cubicBezTo>
                    <a:pt x="4638" y="18601"/>
                    <a:pt x="4798" y="18601"/>
                    <a:pt x="4937" y="18584"/>
                  </a:cubicBezTo>
                  <a:cubicBezTo>
                    <a:pt x="5057" y="18584"/>
                    <a:pt x="5097" y="18512"/>
                    <a:pt x="5037" y="18422"/>
                  </a:cubicBezTo>
                  <a:cubicBezTo>
                    <a:pt x="4957" y="18314"/>
                    <a:pt x="4877" y="18189"/>
                    <a:pt x="4897" y="18063"/>
                  </a:cubicBezTo>
                  <a:cubicBezTo>
                    <a:pt x="4917" y="17847"/>
                    <a:pt x="5097" y="17722"/>
                    <a:pt x="5337" y="17794"/>
                  </a:cubicBezTo>
                  <a:cubicBezTo>
                    <a:pt x="5517" y="17847"/>
                    <a:pt x="5637" y="17955"/>
                    <a:pt x="5657" y="18117"/>
                  </a:cubicBezTo>
                  <a:cubicBezTo>
                    <a:pt x="5677" y="18189"/>
                    <a:pt x="5677" y="18242"/>
                    <a:pt x="5697" y="18314"/>
                  </a:cubicBezTo>
                  <a:cubicBezTo>
                    <a:pt x="5717" y="18350"/>
                    <a:pt x="5757" y="18404"/>
                    <a:pt x="5797" y="18404"/>
                  </a:cubicBezTo>
                  <a:cubicBezTo>
                    <a:pt x="5976" y="18422"/>
                    <a:pt x="6136" y="18386"/>
                    <a:pt x="6276" y="18296"/>
                  </a:cubicBezTo>
                  <a:cubicBezTo>
                    <a:pt x="6376" y="18224"/>
                    <a:pt x="6316" y="18117"/>
                    <a:pt x="6296" y="18009"/>
                  </a:cubicBezTo>
                  <a:cubicBezTo>
                    <a:pt x="6296" y="17991"/>
                    <a:pt x="6296" y="17973"/>
                    <a:pt x="6296" y="17937"/>
                  </a:cubicBezTo>
                  <a:cubicBezTo>
                    <a:pt x="6296" y="17650"/>
                    <a:pt x="6556" y="17488"/>
                    <a:pt x="6836" y="17632"/>
                  </a:cubicBezTo>
                  <a:cubicBezTo>
                    <a:pt x="6936" y="17686"/>
                    <a:pt x="7015" y="17776"/>
                    <a:pt x="7095" y="17865"/>
                  </a:cubicBezTo>
                  <a:cubicBezTo>
                    <a:pt x="7135" y="17919"/>
                    <a:pt x="7155" y="17991"/>
                    <a:pt x="7195" y="18045"/>
                  </a:cubicBezTo>
                  <a:cubicBezTo>
                    <a:pt x="7235" y="18081"/>
                    <a:pt x="7295" y="18135"/>
                    <a:pt x="7335" y="18135"/>
                  </a:cubicBezTo>
                  <a:cubicBezTo>
                    <a:pt x="7575" y="18117"/>
                    <a:pt x="7815" y="18063"/>
                    <a:pt x="8055" y="18027"/>
                  </a:cubicBezTo>
                  <a:cubicBezTo>
                    <a:pt x="8075" y="18027"/>
                    <a:pt x="8114" y="17973"/>
                    <a:pt x="8114" y="17955"/>
                  </a:cubicBezTo>
                  <a:cubicBezTo>
                    <a:pt x="8114" y="17937"/>
                    <a:pt x="8075" y="17901"/>
                    <a:pt x="8035" y="17901"/>
                  </a:cubicBezTo>
                  <a:cubicBezTo>
                    <a:pt x="7975" y="17883"/>
                    <a:pt x="7895" y="17865"/>
                    <a:pt x="7835" y="17847"/>
                  </a:cubicBezTo>
                  <a:cubicBezTo>
                    <a:pt x="7635" y="17758"/>
                    <a:pt x="7555" y="17524"/>
                    <a:pt x="7655" y="17363"/>
                  </a:cubicBezTo>
                  <a:cubicBezTo>
                    <a:pt x="7775" y="17165"/>
                    <a:pt x="8015" y="17129"/>
                    <a:pt x="8214" y="17273"/>
                  </a:cubicBezTo>
                  <a:cubicBezTo>
                    <a:pt x="8374" y="17381"/>
                    <a:pt x="8474" y="17506"/>
                    <a:pt x="8414" y="17704"/>
                  </a:cubicBezTo>
                  <a:cubicBezTo>
                    <a:pt x="8394" y="17740"/>
                    <a:pt x="8394" y="17758"/>
                    <a:pt x="8374" y="17794"/>
                  </a:cubicBezTo>
                  <a:cubicBezTo>
                    <a:pt x="8354" y="17883"/>
                    <a:pt x="8414" y="17919"/>
                    <a:pt x="8494" y="17919"/>
                  </a:cubicBezTo>
                  <a:cubicBezTo>
                    <a:pt x="8694" y="17901"/>
                    <a:pt x="8914" y="17865"/>
                    <a:pt x="9114" y="17811"/>
                  </a:cubicBezTo>
                  <a:cubicBezTo>
                    <a:pt x="9273" y="17776"/>
                    <a:pt x="9273" y="17722"/>
                    <a:pt x="9213" y="17596"/>
                  </a:cubicBezTo>
                  <a:cubicBezTo>
                    <a:pt x="9153" y="17506"/>
                    <a:pt x="9094" y="17398"/>
                    <a:pt x="9074" y="17291"/>
                  </a:cubicBezTo>
                  <a:cubicBezTo>
                    <a:pt x="9054" y="17165"/>
                    <a:pt x="9094" y="17039"/>
                    <a:pt x="9213" y="16968"/>
                  </a:cubicBezTo>
                  <a:cubicBezTo>
                    <a:pt x="9353" y="16878"/>
                    <a:pt x="9513" y="16932"/>
                    <a:pt x="9633" y="17003"/>
                  </a:cubicBezTo>
                  <a:cubicBezTo>
                    <a:pt x="9773" y="17093"/>
                    <a:pt x="9873" y="17219"/>
                    <a:pt x="9873" y="17381"/>
                  </a:cubicBezTo>
                  <a:cubicBezTo>
                    <a:pt x="9873" y="17596"/>
                    <a:pt x="9913" y="17614"/>
                    <a:pt x="10133" y="17542"/>
                  </a:cubicBezTo>
                  <a:cubicBezTo>
                    <a:pt x="10232" y="17524"/>
                    <a:pt x="10312" y="17488"/>
                    <a:pt x="10412" y="17452"/>
                  </a:cubicBezTo>
                  <a:cubicBezTo>
                    <a:pt x="10532" y="17399"/>
                    <a:pt x="10552" y="17345"/>
                    <a:pt x="10492" y="17255"/>
                  </a:cubicBezTo>
                  <a:cubicBezTo>
                    <a:pt x="10452" y="17201"/>
                    <a:pt x="10392" y="17147"/>
                    <a:pt x="10372" y="17093"/>
                  </a:cubicBezTo>
                  <a:cubicBezTo>
                    <a:pt x="10312" y="16968"/>
                    <a:pt x="10352" y="16788"/>
                    <a:pt x="10472" y="16698"/>
                  </a:cubicBezTo>
                  <a:cubicBezTo>
                    <a:pt x="10572" y="16626"/>
                    <a:pt x="10672" y="16644"/>
                    <a:pt x="10832" y="16734"/>
                  </a:cubicBezTo>
                  <a:cubicBezTo>
                    <a:pt x="10972" y="16824"/>
                    <a:pt x="11072" y="16932"/>
                    <a:pt x="11092" y="17075"/>
                  </a:cubicBezTo>
                  <a:cubicBezTo>
                    <a:pt x="11112" y="17183"/>
                    <a:pt x="11192" y="17237"/>
                    <a:pt x="11292" y="17201"/>
                  </a:cubicBezTo>
                  <a:cubicBezTo>
                    <a:pt x="11431" y="17165"/>
                    <a:pt x="11571" y="17129"/>
                    <a:pt x="11711" y="17075"/>
                  </a:cubicBezTo>
                  <a:cubicBezTo>
                    <a:pt x="11871" y="17003"/>
                    <a:pt x="11891" y="16968"/>
                    <a:pt x="11831" y="16824"/>
                  </a:cubicBezTo>
                  <a:cubicBezTo>
                    <a:pt x="11811" y="16770"/>
                    <a:pt x="11771" y="16698"/>
                    <a:pt x="11751" y="16644"/>
                  </a:cubicBezTo>
                  <a:cubicBezTo>
                    <a:pt x="11731" y="16519"/>
                    <a:pt x="11771" y="16429"/>
                    <a:pt x="11871" y="16357"/>
                  </a:cubicBezTo>
                  <a:cubicBezTo>
                    <a:pt x="11971" y="16285"/>
                    <a:pt x="12091" y="16267"/>
                    <a:pt x="12211" y="16321"/>
                  </a:cubicBezTo>
                  <a:cubicBezTo>
                    <a:pt x="12351" y="16375"/>
                    <a:pt x="12450" y="16483"/>
                    <a:pt x="12510" y="16591"/>
                  </a:cubicBezTo>
                  <a:cubicBezTo>
                    <a:pt x="12630" y="16824"/>
                    <a:pt x="12630" y="16824"/>
                    <a:pt x="12910" y="16770"/>
                  </a:cubicBezTo>
                  <a:cubicBezTo>
                    <a:pt x="13010" y="16752"/>
                    <a:pt x="13090" y="16716"/>
                    <a:pt x="13190" y="16680"/>
                  </a:cubicBezTo>
                  <a:cubicBezTo>
                    <a:pt x="13290" y="16644"/>
                    <a:pt x="13410" y="16573"/>
                    <a:pt x="13509" y="16537"/>
                  </a:cubicBezTo>
                  <a:cubicBezTo>
                    <a:pt x="13469" y="16465"/>
                    <a:pt x="13430" y="16375"/>
                    <a:pt x="13410" y="16303"/>
                  </a:cubicBezTo>
                  <a:cubicBezTo>
                    <a:pt x="13410" y="16285"/>
                    <a:pt x="13410" y="16285"/>
                    <a:pt x="13390" y="16267"/>
                  </a:cubicBezTo>
                  <a:cubicBezTo>
                    <a:pt x="13350" y="16160"/>
                    <a:pt x="13370" y="16052"/>
                    <a:pt x="13469" y="15962"/>
                  </a:cubicBezTo>
                  <a:cubicBezTo>
                    <a:pt x="13569" y="15872"/>
                    <a:pt x="13709" y="15872"/>
                    <a:pt x="13809" y="15926"/>
                  </a:cubicBezTo>
                  <a:cubicBezTo>
                    <a:pt x="13889" y="15980"/>
                    <a:pt x="13969" y="16052"/>
                    <a:pt x="14029" y="16124"/>
                  </a:cubicBezTo>
                  <a:cubicBezTo>
                    <a:pt x="14169" y="16303"/>
                    <a:pt x="14249" y="16339"/>
                    <a:pt x="14489" y="16285"/>
                  </a:cubicBezTo>
                  <a:cubicBezTo>
                    <a:pt x="14548" y="16267"/>
                    <a:pt x="14608" y="16249"/>
                    <a:pt x="14668" y="16231"/>
                  </a:cubicBezTo>
                  <a:cubicBezTo>
                    <a:pt x="14968" y="16142"/>
                    <a:pt x="14968" y="16142"/>
                    <a:pt x="14908" y="15854"/>
                  </a:cubicBezTo>
                  <a:cubicBezTo>
                    <a:pt x="14908" y="15818"/>
                    <a:pt x="14888" y="15765"/>
                    <a:pt x="14888" y="15729"/>
                  </a:cubicBezTo>
                  <a:cubicBezTo>
                    <a:pt x="14908" y="15477"/>
                    <a:pt x="15148" y="15352"/>
                    <a:pt x="15388" y="15477"/>
                  </a:cubicBezTo>
                  <a:cubicBezTo>
                    <a:pt x="15488" y="15531"/>
                    <a:pt x="15568" y="15603"/>
                    <a:pt x="15608" y="15693"/>
                  </a:cubicBezTo>
                  <a:cubicBezTo>
                    <a:pt x="15727" y="15944"/>
                    <a:pt x="15967" y="15926"/>
                    <a:pt x="16207" y="15872"/>
                  </a:cubicBezTo>
                  <a:cubicBezTo>
                    <a:pt x="16347" y="15836"/>
                    <a:pt x="16387" y="15765"/>
                    <a:pt x="16307" y="15657"/>
                  </a:cubicBezTo>
                  <a:cubicBezTo>
                    <a:pt x="16227" y="15531"/>
                    <a:pt x="16187" y="15388"/>
                    <a:pt x="16227" y="15244"/>
                  </a:cubicBezTo>
                  <a:cubicBezTo>
                    <a:pt x="16287" y="15010"/>
                    <a:pt x="16567" y="14921"/>
                    <a:pt x="16766" y="15064"/>
                  </a:cubicBezTo>
                  <a:cubicBezTo>
                    <a:pt x="16886" y="15154"/>
                    <a:pt x="16986" y="15262"/>
                    <a:pt x="17046" y="15405"/>
                  </a:cubicBezTo>
                  <a:cubicBezTo>
                    <a:pt x="17106" y="15585"/>
                    <a:pt x="17166" y="15621"/>
                    <a:pt x="17366" y="15585"/>
                  </a:cubicBezTo>
                  <a:cubicBezTo>
                    <a:pt x="17526" y="15549"/>
                    <a:pt x="17706" y="15513"/>
                    <a:pt x="17865" y="15459"/>
                  </a:cubicBezTo>
                  <a:cubicBezTo>
                    <a:pt x="17945" y="15441"/>
                    <a:pt x="17985" y="15388"/>
                    <a:pt x="17945" y="15298"/>
                  </a:cubicBezTo>
                  <a:cubicBezTo>
                    <a:pt x="17905" y="15226"/>
                    <a:pt x="17845" y="15136"/>
                    <a:pt x="17825" y="15064"/>
                  </a:cubicBezTo>
                  <a:cubicBezTo>
                    <a:pt x="17785" y="14939"/>
                    <a:pt x="17845" y="14831"/>
                    <a:pt x="17945" y="14741"/>
                  </a:cubicBezTo>
                  <a:cubicBezTo>
                    <a:pt x="18065" y="14651"/>
                    <a:pt x="18165" y="14687"/>
                    <a:pt x="18285" y="14723"/>
                  </a:cubicBezTo>
                  <a:cubicBezTo>
                    <a:pt x="18485" y="14813"/>
                    <a:pt x="18565" y="14957"/>
                    <a:pt x="18605" y="15136"/>
                  </a:cubicBezTo>
                  <a:cubicBezTo>
                    <a:pt x="18625" y="15262"/>
                    <a:pt x="18685" y="15298"/>
                    <a:pt x="18805" y="15262"/>
                  </a:cubicBezTo>
                  <a:cubicBezTo>
                    <a:pt x="19064" y="15190"/>
                    <a:pt x="19324" y="15154"/>
                    <a:pt x="19604" y="15190"/>
                  </a:cubicBezTo>
                  <a:cubicBezTo>
                    <a:pt x="19624" y="15190"/>
                    <a:pt x="19644" y="15190"/>
                    <a:pt x="19684" y="15190"/>
                  </a:cubicBezTo>
                  <a:cubicBezTo>
                    <a:pt x="19983" y="15154"/>
                    <a:pt x="20083" y="14975"/>
                    <a:pt x="19904" y="14741"/>
                  </a:cubicBezTo>
                  <a:cubicBezTo>
                    <a:pt x="19884" y="14705"/>
                    <a:pt x="19844" y="14669"/>
                    <a:pt x="19804" y="14633"/>
                  </a:cubicBezTo>
                  <a:cubicBezTo>
                    <a:pt x="19684" y="14508"/>
                    <a:pt x="19544" y="14364"/>
                    <a:pt x="19424" y="14238"/>
                  </a:cubicBezTo>
                  <a:cubicBezTo>
                    <a:pt x="19284" y="14095"/>
                    <a:pt x="19144" y="13969"/>
                    <a:pt x="18984" y="13825"/>
                  </a:cubicBezTo>
                  <a:cubicBezTo>
                    <a:pt x="18825" y="13682"/>
                    <a:pt x="18665" y="13556"/>
                    <a:pt x="18525" y="13395"/>
                  </a:cubicBezTo>
                  <a:cubicBezTo>
                    <a:pt x="18325" y="13161"/>
                    <a:pt x="18105" y="12928"/>
                    <a:pt x="17845" y="12748"/>
                  </a:cubicBezTo>
                  <a:cubicBezTo>
                    <a:pt x="17746" y="12676"/>
                    <a:pt x="17686" y="12587"/>
                    <a:pt x="17606" y="12515"/>
                  </a:cubicBezTo>
                  <a:cubicBezTo>
                    <a:pt x="17366" y="12281"/>
                    <a:pt x="17146" y="12030"/>
                    <a:pt x="16906" y="11797"/>
                  </a:cubicBezTo>
                  <a:cubicBezTo>
                    <a:pt x="16627" y="11527"/>
                    <a:pt x="16547" y="11527"/>
                    <a:pt x="16227" y="11725"/>
                  </a:cubicBezTo>
                  <a:cubicBezTo>
                    <a:pt x="16087" y="11797"/>
                    <a:pt x="15967" y="11886"/>
                    <a:pt x="15827" y="11958"/>
                  </a:cubicBezTo>
                  <a:cubicBezTo>
                    <a:pt x="15408" y="12156"/>
                    <a:pt x="14968" y="12335"/>
                    <a:pt x="14548" y="12533"/>
                  </a:cubicBezTo>
                  <a:cubicBezTo>
                    <a:pt x="14469" y="12569"/>
                    <a:pt x="14369" y="12622"/>
                    <a:pt x="14289" y="12658"/>
                  </a:cubicBezTo>
                  <a:cubicBezTo>
                    <a:pt x="14129" y="12730"/>
                    <a:pt x="13989" y="12802"/>
                    <a:pt x="13829" y="12874"/>
                  </a:cubicBezTo>
                  <a:cubicBezTo>
                    <a:pt x="13669" y="12946"/>
                    <a:pt x="13489" y="13000"/>
                    <a:pt x="13330" y="13071"/>
                  </a:cubicBezTo>
                  <a:cubicBezTo>
                    <a:pt x="12730" y="13359"/>
                    <a:pt x="12091" y="13448"/>
                    <a:pt x="11431" y="13538"/>
                  </a:cubicBezTo>
                  <a:cubicBezTo>
                    <a:pt x="11052" y="13592"/>
                    <a:pt x="10672" y="13610"/>
                    <a:pt x="10312" y="13718"/>
                  </a:cubicBezTo>
                  <a:cubicBezTo>
                    <a:pt x="9693" y="13897"/>
                    <a:pt x="9074" y="14005"/>
                    <a:pt x="8434" y="14005"/>
                  </a:cubicBezTo>
                  <a:cubicBezTo>
                    <a:pt x="8354" y="14005"/>
                    <a:pt x="8274" y="14023"/>
                    <a:pt x="8174" y="14041"/>
                  </a:cubicBezTo>
                  <a:cubicBezTo>
                    <a:pt x="8035" y="14059"/>
                    <a:pt x="7915" y="14077"/>
                    <a:pt x="7775" y="14113"/>
                  </a:cubicBezTo>
                  <a:cubicBezTo>
                    <a:pt x="7575" y="14149"/>
                    <a:pt x="7395" y="14167"/>
                    <a:pt x="7195" y="14202"/>
                  </a:cubicBezTo>
                  <a:cubicBezTo>
                    <a:pt x="6916" y="14256"/>
                    <a:pt x="6656" y="14328"/>
                    <a:pt x="6376" y="14346"/>
                  </a:cubicBezTo>
                  <a:cubicBezTo>
                    <a:pt x="5797" y="14400"/>
                    <a:pt x="5217" y="14400"/>
                    <a:pt x="4658" y="14328"/>
                  </a:cubicBezTo>
                  <a:cubicBezTo>
                    <a:pt x="4258" y="14274"/>
                    <a:pt x="4138" y="14364"/>
                    <a:pt x="4038" y="14723"/>
                  </a:cubicBezTo>
                  <a:cubicBezTo>
                    <a:pt x="3898" y="15244"/>
                    <a:pt x="3818" y="15765"/>
                    <a:pt x="3798" y="16285"/>
                  </a:cubicBezTo>
                  <a:cubicBezTo>
                    <a:pt x="3778" y="16824"/>
                    <a:pt x="3838" y="17363"/>
                    <a:pt x="3659" y="17901"/>
                  </a:cubicBezTo>
                  <a:cubicBezTo>
                    <a:pt x="3639" y="17955"/>
                    <a:pt x="3639" y="18027"/>
                    <a:pt x="3639" y="18099"/>
                  </a:cubicBezTo>
                  <a:cubicBezTo>
                    <a:pt x="3619" y="18332"/>
                    <a:pt x="3679" y="18422"/>
                    <a:pt x="3918" y="18494"/>
                  </a:cubicBezTo>
                  <a:cubicBezTo>
                    <a:pt x="4098" y="18584"/>
                    <a:pt x="4298" y="18601"/>
                    <a:pt x="4498" y="18619"/>
                  </a:cubicBezTo>
                  <a:close/>
                  <a:moveTo>
                    <a:pt x="4638" y="19248"/>
                  </a:moveTo>
                  <a:cubicBezTo>
                    <a:pt x="4638" y="19230"/>
                    <a:pt x="4638" y="19230"/>
                    <a:pt x="4638" y="19212"/>
                  </a:cubicBezTo>
                  <a:cubicBezTo>
                    <a:pt x="4518" y="19212"/>
                    <a:pt x="4418" y="19212"/>
                    <a:pt x="4298" y="19212"/>
                  </a:cubicBezTo>
                  <a:cubicBezTo>
                    <a:pt x="4118" y="19230"/>
                    <a:pt x="4058" y="19302"/>
                    <a:pt x="4118" y="19463"/>
                  </a:cubicBezTo>
                  <a:cubicBezTo>
                    <a:pt x="4138" y="19517"/>
                    <a:pt x="4158" y="19571"/>
                    <a:pt x="4178" y="19625"/>
                  </a:cubicBezTo>
                  <a:cubicBezTo>
                    <a:pt x="4358" y="19984"/>
                    <a:pt x="4518" y="20325"/>
                    <a:pt x="4698" y="20684"/>
                  </a:cubicBezTo>
                  <a:cubicBezTo>
                    <a:pt x="4798" y="20900"/>
                    <a:pt x="4857" y="20936"/>
                    <a:pt x="5117" y="20882"/>
                  </a:cubicBezTo>
                  <a:cubicBezTo>
                    <a:pt x="5177" y="20864"/>
                    <a:pt x="5237" y="20864"/>
                    <a:pt x="5297" y="20828"/>
                  </a:cubicBezTo>
                  <a:cubicBezTo>
                    <a:pt x="5797" y="20630"/>
                    <a:pt x="6336" y="20559"/>
                    <a:pt x="6856" y="20433"/>
                  </a:cubicBezTo>
                  <a:cubicBezTo>
                    <a:pt x="7595" y="20253"/>
                    <a:pt x="8374" y="20199"/>
                    <a:pt x="9114" y="19966"/>
                  </a:cubicBezTo>
                  <a:cubicBezTo>
                    <a:pt x="9134" y="19966"/>
                    <a:pt x="9153" y="19948"/>
                    <a:pt x="9193" y="19948"/>
                  </a:cubicBezTo>
                  <a:cubicBezTo>
                    <a:pt x="9733" y="19840"/>
                    <a:pt x="10272" y="19715"/>
                    <a:pt x="10792" y="19607"/>
                  </a:cubicBezTo>
                  <a:cubicBezTo>
                    <a:pt x="10832" y="19589"/>
                    <a:pt x="10892" y="19589"/>
                    <a:pt x="10932" y="19571"/>
                  </a:cubicBezTo>
                  <a:cubicBezTo>
                    <a:pt x="11711" y="19338"/>
                    <a:pt x="12490" y="19086"/>
                    <a:pt x="13270" y="18871"/>
                  </a:cubicBezTo>
                  <a:cubicBezTo>
                    <a:pt x="13809" y="18709"/>
                    <a:pt x="14329" y="18530"/>
                    <a:pt x="14868" y="18404"/>
                  </a:cubicBezTo>
                  <a:cubicBezTo>
                    <a:pt x="15508" y="18260"/>
                    <a:pt x="16127" y="18027"/>
                    <a:pt x="16766" y="17865"/>
                  </a:cubicBezTo>
                  <a:cubicBezTo>
                    <a:pt x="17166" y="17758"/>
                    <a:pt x="17546" y="17614"/>
                    <a:pt x="17965" y="17578"/>
                  </a:cubicBezTo>
                  <a:cubicBezTo>
                    <a:pt x="18225" y="17560"/>
                    <a:pt x="18485" y="17470"/>
                    <a:pt x="18745" y="17398"/>
                  </a:cubicBezTo>
                  <a:cubicBezTo>
                    <a:pt x="19104" y="17309"/>
                    <a:pt x="19444" y="17183"/>
                    <a:pt x="19784" y="17093"/>
                  </a:cubicBezTo>
                  <a:cubicBezTo>
                    <a:pt x="20063" y="17021"/>
                    <a:pt x="20343" y="16914"/>
                    <a:pt x="20643" y="16914"/>
                  </a:cubicBezTo>
                  <a:cubicBezTo>
                    <a:pt x="20783" y="16914"/>
                    <a:pt x="20823" y="16860"/>
                    <a:pt x="20783" y="16716"/>
                  </a:cubicBezTo>
                  <a:cubicBezTo>
                    <a:pt x="20723" y="16537"/>
                    <a:pt x="20663" y="16357"/>
                    <a:pt x="20603" y="16178"/>
                  </a:cubicBezTo>
                  <a:cubicBezTo>
                    <a:pt x="20583" y="16106"/>
                    <a:pt x="20543" y="16034"/>
                    <a:pt x="20503" y="15962"/>
                  </a:cubicBezTo>
                  <a:cubicBezTo>
                    <a:pt x="20423" y="15818"/>
                    <a:pt x="20363" y="15783"/>
                    <a:pt x="20183" y="15818"/>
                  </a:cubicBezTo>
                  <a:cubicBezTo>
                    <a:pt x="19983" y="15854"/>
                    <a:pt x="19804" y="15908"/>
                    <a:pt x="19624" y="15962"/>
                  </a:cubicBezTo>
                  <a:cubicBezTo>
                    <a:pt x="19504" y="15980"/>
                    <a:pt x="19384" y="16034"/>
                    <a:pt x="19264" y="16016"/>
                  </a:cubicBezTo>
                  <a:cubicBezTo>
                    <a:pt x="18665" y="16016"/>
                    <a:pt x="18105" y="16124"/>
                    <a:pt x="17526" y="16249"/>
                  </a:cubicBezTo>
                  <a:cubicBezTo>
                    <a:pt x="16806" y="16411"/>
                    <a:pt x="16087" y="16626"/>
                    <a:pt x="15368" y="16788"/>
                  </a:cubicBezTo>
                  <a:cubicBezTo>
                    <a:pt x="14549" y="16986"/>
                    <a:pt x="13769" y="17291"/>
                    <a:pt x="12950" y="17452"/>
                  </a:cubicBezTo>
                  <a:cubicBezTo>
                    <a:pt x="12890" y="17470"/>
                    <a:pt x="12830" y="17488"/>
                    <a:pt x="12770" y="17506"/>
                  </a:cubicBezTo>
                  <a:cubicBezTo>
                    <a:pt x="12111" y="17686"/>
                    <a:pt x="11431" y="17865"/>
                    <a:pt x="10772" y="18045"/>
                  </a:cubicBezTo>
                  <a:cubicBezTo>
                    <a:pt x="10452" y="18135"/>
                    <a:pt x="10133" y="18189"/>
                    <a:pt x="9813" y="18296"/>
                  </a:cubicBezTo>
                  <a:cubicBezTo>
                    <a:pt x="9333" y="18458"/>
                    <a:pt x="8854" y="18548"/>
                    <a:pt x="8354" y="18619"/>
                  </a:cubicBezTo>
                  <a:cubicBezTo>
                    <a:pt x="7995" y="18673"/>
                    <a:pt x="7635" y="18763"/>
                    <a:pt x="7275" y="18835"/>
                  </a:cubicBezTo>
                  <a:cubicBezTo>
                    <a:pt x="7055" y="18889"/>
                    <a:pt x="6836" y="18943"/>
                    <a:pt x="6596" y="18996"/>
                  </a:cubicBezTo>
                  <a:cubicBezTo>
                    <a:pt x="6316" y="19050"/>
                    <a:pt x="6036" y="19086"/>
                    <a:pt x="5757" y="19122"/>
                  </a:cubicBezTo>
                  <a:cubicBezTo>
                    <a:pt x="5377" y="19140"/>
                    <a:pt x="4997" y="19194"/>
                    <a:pt x="4638" y="1924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2E38E8F1-582C-444C-A179-A47F6148E496}"/>
                </a:ext>
              </a:extLst>
            </p:cNvPr>
            <p:cNvSpPr/>
            <p:nvPr/>
          </p:nvSpPr>
          <p:spPr>
            <a:xfrm>
              <a:off x="8026399" y="3860800"/>
              <a:ext cx="867239" cy="769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97" extrusionOk="0">
                  <a:moveTo>
                    <a:pt x="6722" y="21496"/>
                  </a:moveTo>
                  <a:cubicBezTo>
                    <a:pt x="5399" y="21531"/>
                    <a:pt x="4329" y="21070"/>
                    <a:pt x="3447" y="20077"/>
                  </a:cubicBezTo>
                  <a:cubicBezTo>
                    <a:pt x="3321" y="19935"/>
                    <a:pt x="3258" y="19758"/>
                    <a:pt x="3195" y="19580"/>
                  </a:cubicBezTo>
                  <a:cubicBezTo>
                    <a:pt x="2943" y="18800"/>
                    <a:pt x="2628" y="18055"/>
                    <a:pt x="2219" y="17346"/>
                  </a:cubicBezTo>
                  <a:cubicBezTo>
                    <a:pt x="2062" y="17062"/>
                    <a:pt x="1936" y="16707"/>
                    <a:pt x="1810" y="16424"/>
                  </a:cubicBezTo>
                  <a:cubicBezTo>
                    <a:pt x="1621" y="15963"/>
                    <a:pt x="1432" y="15501"/>
                    <a:pt x="1274" y="15076"/>
                  </a:cubicBezTo>
                  <a:cubicBezTo>
                    <a:pt x="802" y="13870"/>
                    <a:pt x="330" y="12699"/>
                    <a:pt x="78" y="11423"/>
                  </a:cubicBezTo>
                  <a:cubicBezTo>
                    <a:pt x="46" y="11281"/>
                    <a:pt x="15" y="11174"/>
                    <a:pt x="46" y="11032"/>
                  </a:cubicBezTo>
                  <a:cubicBezTo>
                    <a:pt x="109" y="9720"/>
                    <a:pt x="-48" y="8408"/>
                    <a:pt x="15" y="7131"/>
                  </a:cubicBezTo>
                  <a:cubicBezTo>
                    <a:pt x="46" y="6564"/>
                    <a:pt x="109" y="5996"/>
                    <a:pt x="204" y="5464"/>
                  </a:cubicBezTo>
                  <a:cubicBezTo>
                    <a:pt x="330" y="4755"/>
                    <a:pt x="771" y="4258"/>
                    <a:pt x="1306" y="3939"/>
                  </a:cubicBezTo>
                  <a:cubicBezTo>
                    <a:pt x="1904" y="3584"/>
                    <a:pt x="2565" y="3371"/>
                    <a:pt x="3195" y="3088"/>
                  </a:cubicBezTo>
                  <a:cubicBezTo>
                    <a:pt x="3510" y="2946"/>
                    <a:pt x="3856" y="2804"/>
                    <a:pt x="4171" y="2697"/>
                  </a:cubicBezTo>
                  <a:cubicBezTo>
                    <a:pt x="4927" y="2414"/>
                    <a:pt x="5651" y="2059"/>
                    <a:pt x="6407" y="1846"/>
                  </a:cubicBezTo>
                  <a:cubicBezTo>
                    <a:pt x="7257" y="1633"/>
                    <a:pt x="8076" y="1314"/>
                    <a:pt x="8894" y="1031"/>
                  </a:cubicBezTo>
                  <a:cubicBezTo>
                    <a:pt x="9083" y="960"/>
                    <a:pt x="9272" y="924"/>
                    <a:pt x="9461" y="889"/>
                  </a:cubicBezTo>
                  <a:cubicBezTo>
                    <a:pt x="9807" y="818"/>
                    <a:pt x="10185" y="747"/>
                    <a:pt x="10532" y="676"/>
                  </a:cubicBezTo>
                  <a:cubicBezTo>
                    <a:pt x="10595" y="676"/>
                    <a:pt x="10689" y="640"/>
                    <a:pt x="10752" y="640"/>
                  </a:cubicBezTo>
                  <a:cubicBezTo>
                    <a:pt x="12043" y="605"/>
                    <a:pt x="13271" y="179"/>
                    <a:pt x="14530" y="37"/>
                  </a:cubicBezTo>
                  <a:cubicBezTo>
                    <a:pt x="15318" y="-69"/>
                    <a:pt x="16105" y="73"/>
                    <a:pt x="16892" y="215"/>
                  </a:cubicBezTo>
                  <a:cubicBezTo>
                    <a:pt x="17049" y="250"/>
                    <a:pt x="17270" y="392"/>
                    <a:pt x="17364" y="569"/>
                  </a:cubicBezTo>
                  <a:cubicBezTo>
                    <a:pt x="17679" y="1101"/>
                    <a:pt x="18120" y="1492"/>
                    <a:pt x="18498" y="1988"/>
                  </a:cubicBezTo>
                  <a:cubicBezTo>
                    <a:pt x="18592" y="2130"/>
                    <a:pt x="18687" y="2307"/>
                    <a:pt x="18781" y="2485"/>
                  </a:cubicBezTo>
                  <a:cubicBezTo>
                    <a:pt x="19159" y="3371"/>
                    <a:pt x="19537" y="4294"/>
                    <a:pt x="19915" y="5216"/>
                  </a:cubicBezTo>
                  <a:cubicBezTo>
                    <a:pt x="20072" y="5641"/>
                    <a:pt x="20198" y="6102"/>
                    <a:pt x="20293" y="6599"/>
                  </a:cubicBezTo>
                  <a:cubicBezTo>
                    <a:pt x="20418" y="7237"/>
                    <a:pt x="20450" y="7876"/>
                    <a:pt x="20639" y="8514"/>
                  </a:cubicBezTo>
                  <a:cubicBezTo>
                    <a:pt x="20765" y="8975"/>
                    <a:pt x="20796" y="9507"/>
                    <a:pt x="20859" y="10004"/>
                  </a:cubicBezTo>
                  <a:cubicBezTo>
                    <a:pt x="20954" y="10855"/>
                    <a:pt x="21080" y="11742"/>
                    <a:pt x="21174" y="12593"/>
                  </a:cubicBezTo>
                  <a:cubicBezTo>
                    <a:pt x="21237" y="13125"/>
                    <a:pt x="21300" y="13622"/>
                    <a:pt x="21332" y="14154"/>
                  </a:cubicBezTo>
                  <a:cubicBezTo>
                    <a:pt x="21332" y="14437"/>
                    <a:pt x="21300" y="14757"/>
                    <a:pt x="21237" y="15040"/>
                  </a:cubicBezTo>
                  <a:cubicBezTo>
                    <a:pt x="21174" y="15360"/>
                    <a:pt x="21143" y="15608"/>
                    <a:pt x="21363" y="15892"/>
                  </a:cubicBezTo>
                  <a:cubicBezTo>
                    <a:pt x="21552" y="16140"/>
                    <a:pt x="21552" y="16282"/>
                    <a:pt x="21332" y="16495"/>
                  </a:cubicBezTo>
                  <a:cubicBezTo>
                    <a:pt x="21017" y="16814"/>
                    <a:pt x="20733" y="17168"/>
                    <a:pt x="20293" y="17310"/>
                  </a:cubicBezTo>
                  <a:cubicBezTo>
                    <a:pt x="20041" y="17417"/>
                    <a:pt x="19820" y="17594"/>
                    <a:pt x="19568" y="17700"/>
                  </a:cubicBezTo>
                  <a:cubicBezTo>
                    <a:pt x="18718" y="18162"/>
                    <a:pt x="17837" y="18552"/>
                    <a:pt x="16923" y="18835"/>
                  </a:cubicBezTo>
                  <a:cubicBezTo>
                    <a:pt x="16168" y="19048"/>
                    <a:pt x="15444" y="19367"/>
                    <a:pt x="14719" y="19651"/>
                  </a:cubicBezTo>
                  <a:cubicBezTo>
                    <a:pt x="13932" y="19970"/>
                    <a:pt x="13145" y="20183"/>
                    <a:pt x="12326" y="20396"/>
                  </a:cubicBezTo>
                  <a:cubicBezTo>
                    <a:pt x="12074" y="20467"/>
                    <a:pt x="11823" y="20502"/>
                    <a:pt x="11602" y="20609"/>
                  </a:cubicBezTo>
                  <a:cubicBezTo>
                    <a:pt x="10532" y="20999"/>
                    <a:pt x="9461" y="21318"/>
                    <a:pt x="8328" y="21354"/>
                  </a:cubicBezTo>
                  <a:cubicBezTo>
                    <a:pt x="7761" y="21283"/>
                    <a:pt x="7225" y="21425"/>
                    <a:pt x="6722" y="21496"/>
                  </a:cubicBezTo>
                  <a:close/>
                  <a:moveTo>
                    <a:pt x="1148" y="7805"/>
                  </a:moveTo>
                  <a:cubicBezTo>
                    <a:pt x="1117" y="7805"/>
                    <a:pt x="1117" y="7805"/>
                    <a:pt x="1148" y="7805"/>
                  </a:cubicBezTo>
                  <a:cubicBezTo>
                    <a:pt x="1148" y="8230"/>
                    <a:pt x="1148" y="8692"/>
                    <a:pt x="1180" y="9117"/>
                  </a:cubicBezTo>
                  <a:cubicBezTo>
                    <a:pt x="1274" y="9897"/>
                    <a:pt x="1337" y="10678"/>
                    <a:pt x="1558" y="11423"/>
                  </a:cubicBezTo>
                  <a:cubicBezTo>
                    <a:pt x="1841" y="12416"/>
                    <a:pt x="2093" y="13409"/>
                    <a:pt x="2376" y="14402"/>
                  </a:cubicBezTo>
                  <a:cubicBezTo>
                    <a:pt x="2471" y="14721"/>
                    <a:pt x="2660" y="15005"/>
                    <a:pt x="2754" y="15360"/>
                  </a:cubicBezTo>
                  <a:cubicBezTo>
                    <a:pt x="3006" y="16211"/>
                    <a:pt x="3447" y="16956"/>
                    <a:pt x="3793" y="17771"/>
                  </a:cubicBezTo>
                  <a:cubicBezTo>
                    <a:pt x="3856" y="17913"/>
                    <a:pt x="3951" y="18055"/>
                    <a:pt x="4077" y="18197"/>
                  </a:cubicBezTo>
                  <a:cubicBezTo>
                    <a:pt x="4297" y="18445"/>
                    <a:pt x="4486" y="18729"/>
                    <a:pt x="4581" y="19048"/>
                  </a:cubicBezTo>
                  <a:cubicBezTo>
                    <a:pt x="4675" y="19367"/>
                    <a:pt x="4864" y="19545"/>
                    <a:pt x="5147" y="19687"/>
                  </a:cubicBezTo>
                  <a:cubicBezTo>
                    <a:pt x="5683" y="19935"/>
                    <a:pt x="6218" y="20077"/>
                    <a:pt x="6785" y="20006"/>
                  </a:cubicBezTo>
                  <a:cubicBezTo>
                    <a:pt x="7414" y="19970"/>
                    <a:pt x="8013" y="19864"/>
                    <a:pt x="8611" y="19722"/>
                  </a:cubicBezTo>
                  <a:cubicBezTo>
                    <a:pt x="9335" y="19580"/>
                    <a:pt x="10028" y="19367"/>
                    <a:pt x="10752" y="19155"/>
                  </a:cubicBezTo>
                  <a:cubicBezTo>
                    <a:pt x="11917" y="18800"/>
                    <a:pt x="13113" y="18445"/>
                    <a:pt x="14278" y="18091"/>
                  </a:cubicBezTo>
                  <a:cubicBezTo>
                    <a:pt x="14782" y="17913"/>
                    <a:pt x="15286" y="17700"/>
                    <a:pt x="15821" y="17488"/>
                  </a:cubicBezTo>
                  <a:cubicBezTo>
                    <a:pt x="16829" y="17097"/>
                    <a:pt x="17837" y="16707"/>
                    <a:pt x="18844" y="16317"/>
                  </a:cubicBezTo>
                  <a:cubicBezTo>
                    <a:pt x="19002" y="16246"/>
                    <a:pt x="19190" y="16211"/>
                    <a:pt x="19316" y="16069"/>
                  </a:cubicBezTo>
                  <a:cubicBezTo>
                    <a:pt x="19442" y="15963"/>
                    <a:pt x="19600" y="15821"/>
                    <a:pt x="19663" y="15643"/>
                  </a:cubicBezTo>
                  <a:cubicBezTo>
                    <a:pt x="19820" y="15147"/>
                    <a:pt x="20041" y="14615"/>
                    <a:pt x="19852" y="14047"/>
                  </a:cubicBezTo>
                  <a:cubicBezTo>
                    <a:pt x="19789" y="13905"/>
                    <a:pt x="19820" y="13693"/>
                    <a:pt x="19820" y="13515"/>
                  </a:cubicBezTo>
                  <a:cubicBezTo>
                    <a:pt x="19789" y="12699"/>
                    <a:pt x="19789" y="11848"/>
                    <a:pt x="19757" y="11032"/>
                  </a:cubicBezTo>
                  <a:cubicBezTo>
                    <a:pt x="19757" y="10855"/>
                    <a:pt x="19726" y="10678"/>
                    <a:pt x="19694" y="10500"/>
                  </a:cubicBezTo>
                  <a:cubicBezTo>
                    <a:pt x="19411" y="8869"/>
                    <a:pt x="19159" y="7237"/>
                    <a:pt x="18750" y="5641"/>
                  </a:cubicBezTo>
                  <a:cubicBezTo>
                    <a:pt x="18655" y="5287"/>
                    <a:pt x="18529" y="4932"/>
                    <a:pt x="18435" y="4577"/>
                  </a:cubicBezTo>
                  <a:cubicBezTo>
                    <a:pt x="18277" y="3903"/>
                    <a:pt x="17868" y="3407"/>
                    <a:pt x="17585" y="2804"/>
                  </a:cubicBezTo>
                  <a:cubicBezTo>
                    <a:pt x="17301" y="2272"/>
                    <a:pt x="16923" y="1917"/>
                    <a:pt x="16325" y="1953"/>
                  </a:cubicBezTo>
                  <a:cubicBezTo>
                    <a:pt x="15916" y="1953"/>
                    <a:pt x="15506" y="1882"/>
                    <a:pt x="15129" y="1846"/>
                  </a:cubicBezTo>
                  <a:cubicBezTo>
                    <a:pt x="14499" y="1811"/>
                    <a:pt x="13838" y="1740"/>
                    <a:pt x="13208" y="1775"/>
                  </a:cubicBezTo>
                  <a:cubicBezTo>
                    <a:pt x="12074" y="1846"/>
                    <a:pt x="10941" y="2059"/>
                    <a:pt x="9807" y="2236"/>
                  </a:cubicBezTo>
                  <a:cubicBezTo>
                    <a:pt x="8863" y="2414"/>
                    <a:pt x="7950" y="2733"/>
                    <a:pt x="7068" y="3017"/>
                  </a:cubicBezTo>
                  <a:cubicBezTo>
                    <a:pt x="6407" y="3229"/>
                    <a:pt x="5809" y="3549"/>
                    <a:pt x="5147" y="3797"/>
                  </a:cubicBezTo>
                  <a:cubicBezTo>
                    <a:pt x="4990" y="3868"/>
                    <a:pt x="4832" y="3939"/>
                    <a:pt x="4644" y="3974"/>
                  </a:cubicBezTo>
                  <a:cubicBezTo>
                    <a:pt x="3762" y="4116"/>
                    <a:pt x="2975" y="4542"/>
                    <a:pt x="2188" y="4967"/>
                  </a:cubicBezTo>
                  <a:cubicBezTo>
                    <a:pt x="1967" y="5074"/>
                    <a:pt x="1778" y="5287"/>
                    <a:pt x="1621" y="5535"/>
                  </a:cubicBezTo>
                  <a:cubicBezTo>
                    <a:pt x="1306" y="6067"/>
                    <a:pt x="1054" y="6634"/>
                    <a:pt x="1148" y="7308"/>
                  </a:cubicBezTo>
                  <a:cubicBezTo>
                    <a:pt x="1148" y="7486"/>
                    <a:pt x="1148" y="7663"/>
                    <a:pt x="1148" y="780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158F617D-AEE7-8942-8FB8-D3DD87C4EB11}"/>
                </a:ext>
              </a:extLst>
            </p:cNvPr>
            <p:cNvSpPr/>
            <p:nvPr/>
          </p:nvSpPr>
          <p:spPr>
            <a:xfrm>
              <a:off x="8635999" y="4800599"/>
              <a:ext cx="51800" cy="5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8" h="19934" extrusionOk="0">
                  <a:moveTo>
                    <a:pt x="0" y="10184"/>
                  </a:moveTo>
                  <a:cubicBezTo>
                    <a:pt x="502" y="5488"/>
                    <a:pt x="1507" y="2671"/>
                    <a:pt x="5023" y="793"/>
                  </a:cubicBezTo>
                  <a:cubicBezTo>
                    <a:pt x="8540" y="-616"/>
                    <a:pt x="12056" y="-147"/>
                    <a:pt x="14568" y="2201"/>
                  </a:cubicBezTo>
                  <a:cubicBezTo>
                    <a:pt x="16577" y="4080"/>
                    <a:pt x="19089" y="6427"/>
                    <a:pt x="20093" y="8775"/>
                  </a:cubicBezTo>
                  <a:cubicBezTo>
                    <a:pt x="21600" y="13001"/>
                    <a:pt x="18586" y="17697"/>
                    <a:pt x="14568" y="19106"/>
                  </a:cubicBezTo>
                  <a:cubicBezTo>
                    <a:pt x="10047" y="20984"/>
                    <a:pt x="5023" y="19575"/>
                    <a:pt x="2512" y="15819"/>
                  </a:cubicBezTo>
                  <a:cubicBezTo>
                    <a:pt x="1507" y="13941"/>
                    <a:pt x="503" y="11593"/>
                    <a:pt x="0" y="1018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Shape">
              <a:extLst>
                <a:ext uri="{FF2B5EF4-FFF2-40B4-BE49-F238E27FC236}">
                  <a16:creationId xmlns:a16="http://schemas.microsoft.com/office/drawing/2014/main" id="{E64ECBE3-97EE-834F-9C77-7C9176D34ACD}"/>
                </a:ext>
              </a:extLst>
            </p:cNvPr>
            <p:cNvSpPr/>
            <p:nvPr/>
          </p:nvSpPr>
          <p:spPr>
            <a:xfrm>
              <a:off x="8458199" y="4851399"/>
              <a:ext cx="50255" cy="5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0" h="20500" extrusionOk="0">
                  <a:moveTo>
                    <a:pt x="20350" y="10828"/>
                  </a:moveTo>
                  <a:cubicBezTo>
                    <a:pt x="20350" y="14584"/>
                    <a:pt x="16236" y="19280"/>
                    <a:pt x="12121" y="20219"/>
                  </a:cubicBezTo>
                  <a:cubicBezTo>
                    <a:pt x="8521" y="21158"/>
                    <a:pt x="5436" y="19749"/>
                    <a:pt x="2864" y="15993"/>
                  </a:cubicBezTo>
                  <a:cubicBezTo>
                    <a:pt x="293" y="12236"/>
                    <a:pt x="-1250" y="8480"/>
                    <a:pt x="1321" y="3784"/>
                  </a:cubicBezTo>
                  <a:cubicBezTo>
                    <a:pt x="2864" y="1906"/>
                    <a:pt x="4407" y="28"/>
                    <a:pt x="6979" y="28"/>
                  </a:cubicBezTo>
                  <a:cubicBezTo>
                    <a:pt x="12636" y="-442"/>
                    <a:pt x="19836" y="5193"/>
                    <a:pt x="20350" y="1082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69E1DB85-62DD-7049-8A85-B4EEAE17BA4C}"/>
                </a:ext>
              </a:extLst>
            </p:cNvPr>
            <p:cNvSpPr/>
            <p:nvPr/>
          </p:nvSpPr>
          <p:spPr>
            <a:xfrm>
              <a:off x="8737599" y="4775199"/>
              <a:ext cx="52723" cy="5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1" h="20921" extrusionOk="0">
                  <a:moveTo>
                    <a:pt x="9885" y="20921"/>
                  </a:moveTo>
                  <a:cubicBezTo>
                    <a:pt x="6735" y="20921"/>
                    <a:pt x="3585" y="19448"/>
                    <a:pt x="1785" y="16012"/>
                  </a:cubicBezTo>
                  <a:cubicBezTo>
                    <a:pt x="-15" y="12085"/>
                    <a:pt x="-915" y="8157"/>
                    <a:pt x="1335" y="3739"/>
                  </a:cubicBezTo>
                  <a:cubicBezTo>
                    <a:pt x="2685" y="794"/>
                    <a:pt x="6285" y="-679"/>
                    <a:pt x="8985" y="303"/>
                  </a:cubicBezTo>
                  <a:cubicBezTo>
                    <a:pt x="13035" y="1285"/>
                    <a:pt x="15735" y="4230"/>
                    <a:pt x="17535" y="8157"/>
                  </a:cubicBezTo>
                  <a:cubicBezTo>
                    <a:pt x="20685" y="15030"/>
                    <a:pt x="17085" y="20921"/>
                    <a:pt x="9885" y="2092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ACF45A80-3BA7-5641-AF33-E478CD438EB9}"/>
                </a:ext>
              </a:extLst>
            </p:cNvPr>
            <p:cNvSpPr/>
            <p:nvPr/>
          </p:nvSpPr>
          <p:spPr>
            <a:xfrm>
              <a:off x="8928100" y="4648199"/>
              <a:ext cx="49915" cy="5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3" h="20292" extrusionOk="0">
                  <a:moveTo>
                    <a:pt x="43" y="9660"/>
                  </a:moveTo>
                  <a:cubicBezTo>
                    <a:pt x="43" y="5340"/>
                    <a:pt x="2615" y="1500"/>
                    <a:pt x="6215" y="540"/>
                  </a:cubicBezTo>
                  <a:cubicBezTo>
                    <a:pt x="10329" y="-900"/>
                    <a:pt x="14958" y="540"/>
                    <a:pt x="17529" y="4860"/>
                  </a:cubicBezTo>
                  <a:cubicBezTo>
                    <a:pt x="19586" y="7740"/>
                    <a:pt x="21129" y="11100"/>
                    <a:pt x="19586" y="14460"/>
                  </a:cubicBezTo>
                  <a:cubicBezTo>
                    <a:pt x="17529" y="18780"/>
                    <a:pt x="13929" y="20700"/>
                    <a:pt x="9301" y="20220"/>
                  </a:cubicBezTo>
                  <a:cubicBezTo>
                    <a:pt x="3643" y="19260"/>
                    <a:pt x="-471" y="14940"/>
                    <a:pt x="43" y="966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1AF5701C-2145-5446-BF91-3371573096DE}"/>
                </a:ext>
              </a:extLst>
            </p:cNvPr>
            <p:cNvSpPr/>
            <p:nvPr/>
          </p:nvSpPr>
          <p:spPr>
            <a:xfrm>
              <a:off x="8369300" y="4876800"/>
              <a:ext cx="52076" cy="5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54" h="20399" extrusionOk="0">
                  <a:moveTo>
                    <a:pt x="10747" y="20399"/>
                  </a:moveTo>
                  <a:cubicBezTo>
                    <a:pt x="6051" y="20399"/>
                    <a:pt x="3234" y="18926"/>
                    <a:pt x="1355" y="14999"/>
                  </a:cubicBezTo>
                  <a:cubicBezTo>
                    <a:pt x="-523" y="11072"/>
                    <a:pt x="-523" y="6653"/>
                    <a:pt x="1825" y="3217"/>
                  </a:cubicBezTo>
                  <a:cubicBezTo>
                    <a:pt x="4173" y="-219"/>
                    <a:pt x="8399" y="-1201"/>
                    <a:pt x="11686" y="1744"/>
                  </a:cubicBezTo>
                  <a:cubicBezTo>
                    <a:pt x="14033" y="3708"/>
                    <a:pt x="15912" y="6163"/>
                    <a:pt x="17321" y="8126"/>
                  </a:cubicBezTo>
                  <a:cubicBezTo>
                    <a:pt x="21077" y="13526"/>
                    <a:pt x="19199" y="18926"/>
                    <a:pt x="13094" y="20399"/>
                  </a:cubicBezTo>
                  <a:cubicBezTo>
                    <a:pt x="12156" y="19908"/>
                    <a:pt x="11216" y="19908"/>
                    <a:pt x="10747" y="20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7ECB60F8-5B6E-3846-AC79-F394358F69BC}"/>
                </a:ext>
              </a:extLst>
            </p:cNvPr>
            <p:cNvSpPr/>
            <p:nvPr/>
          </p:nvSpPr>
          <p:spPr>
            <a:xfrm>
              <a:off x="8280400" y="4902200"/>
              <a:ext cx="51145" cy="5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880" extrusionOk="0">
                  <a:moveTo>
                    <a:pt x="10094" y="20880"/>
                  </a:moveTo>
                  <a:cubicBezTo>
                    <a:pt x="3061" y="20880"/>
                    <a:pt x="-455" y="17280"/>
                    <a:pt x="47" y="9566"/>
                  </a:cubicBezTo>
                  <a:cubicBezTo>
                    <a:pt x="47" y="8023"/>
                    <a:pt x="549" y="6480"/>
                    <a:pt x="1052" y="4937"/>
                  </a:cubicBezTo>
                  <a:cubicBezTo>
                    <a:pt x="2057" y="823"/>
                    <a:pt x="4568" y="-720"/>
                    <a:pt x="8587" y="309"/>
                  </a:cubicBezTo>
                  <a:cubicBezTo>
                    <a:pt x="11601" y="1337"/>
                    <a:pt x="14112" y="2880"/>
                    <a:pt x="16624" y="4937"/>
                  </a:cubicBezTo>
                  <a:cubicBezTo>
                    <a:pt x="19638" y="7509"/>
                    <a:pt x="21145" y="10594"/>
                    <a:pt x="19638" y="15223"/>
                  </a:cubicBezTo>
                  <a:cubicBezTo>
                    <a:pt x="18131" y="18823"/>
                    <a:pt x="14615" y="20880"/>
                    <a:pt x="10094" y="2088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7418BB55-21E3-FD43-A7B6-2AAF3D9036C9}"/>
                </a:ext>
              </a:extLst>
            </p:cNvPr>
            <p:cNvSpPr/>
            <p:nvPr/>
          </p:nvSpPr>
          <p:spPr>
            <a:xfrm>
              <a:off x="8458199" y="4787899"/>
              <a:ext cx="48692" cy="49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7" h="19245" extrusionOk="0">
                  <a:moveTo>
                    <a:pt x="9929" y="19245"/>
                  </a:moveTo>
                  <a:cubicBezTo>
                    <a:pt x="3243" y="19245"/>
                    <a:pt x="-871" y="13845"/>
                    <a:pt x="157" y="7463"/>
                  </a:cubicBezTo>
                  <a:cubicBezTo>
                    <a:pt x="1186" y="100"/>
                    <a:pt x="7872" y="-2355"/>
                    <a:pt x="14043" y="2554"/>
                  </a:cubicBezTo>
                  <a:cubicBezTo>
                    <a:pt x="14557" y="3045"/>
                    <a:pt x="15586" y="3536"/>
                    <a:pt x="16100" y="4518"/>
                  </a:cubicBezTo>
                  <a:cubicBezTo>
                    <a:pt x="18672" y="7463"/>
                    <a:pt x="20729" y="10409"/>
                    <a:pt x="19186" y="14336"/>
                  </a:cubicBezTo>
                  <a:cubicBezTo>
                    <a:pt x="17643" y="18263"/>
                    <a:pt x="13529" y="18754"/>
                    <a:pt x="9929" y="192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0F72066F-321A-E14A-B743-8BAD89503EF9}"/>
                </a:ext>
              </a:extLst>
            </p:cNvPr>
            <p:cNvSpPr/>
            <p:nvPr/>
          </p:nvSpPr>
          <p:spPr>
            <a:xfrm>
              <a:off x="8547100" y="4762500"/>
              <a:ext cx="52042" cy="4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2" h="20609" extrusionOk="0">
                  <a:moveTo>
                    <a:pt x="10473" y="20609"/>
                  </a:moveTo>
                  <a:cubicBezTo>
                    <a:pt x="2201" y="20609"/>
                    <a:pt x="-2395" y="11514"/>
                    <a:pt x="1282" y="4125"/>
                  </a:cubicBezTo>
                  <a:cubicBezTo>
                    <a:pt x="2201" y="2420"/>
                    <a:pt x="4039" y="714"/>
                    <a:pt x="5877" y="146"/>
                  </a:cubicBezTo>
                  <a:cubicBezTo>
                    <a:pt x="10933" y="-991"/>
                    <a:pt x="17367" y="4693"/>
                    <a:pt x="18746" y="10946"/>
                  </a:cubicBezTo>
                  <a:cubicBezTo>
                    <a:pt x="19205" y="14356"/>
                    <a:pt x="17826" y="18335"/>
                    <a:pt x="15069" y="19472"/>
                  </a:cubicBezTo>
                  <a:cubicBezTo>
                    <a:pt x="13231" y="20041"/>
                    <a:pt x="11392" y="20609"/>
                    <a:pt x="10473" y="206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226E922A-609F-8540-A9FD-53AF519740B5}"/>
                </a:ext>
              </a:extLst>
            </p:cNvPr>
            <p:cNvSpPr/>
            <p:nvPr/>
          </p:nvSpPr>
          <p:spPr>
            <a:xfrm>
              <a:off x="8648699" y="4724400"/>
              <a:ext cx="47826" cy="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0756" extrusionOk="0">
                  <a:moveTo>
                    <a:pt x="568" y="9086"/>
                  </a:moveTo>
                  <a:cubicBezTo>
                    <a:pt x="1137" y="7505"/>
                    <a:pt x="1137" y="5925"/>
                    <a:pt x="1705" y="3818"/>
                  </a:cubicBezTo>
                  <a:cubicBezTo>
                    <a:pt x="2842" y="657"/>
                    <a:pt x="5684" y="-397"/>
                    <a:pt x="9095" y="130"/>
                  </a:cubicBezTo>
                  <a:cubicBezTo>
                    <a:pt x="14779" y="1183"/>
                    <a:pt x="18758" y="4871"/>
                    <a:pt x="21032" y="9613"/>
                  </a:cubicBezTo>
                  <a:cubicBezTo>
                    <a:pt x="21600" y="11193"/>
                    <a:pt x="21600" y="14354"/>
                    <a:pt x="20463" y="15935"/>
                  </a:cubicBezTo>
                  <a:cubicBezTo>
                    <a:pt x="18758" y="19096"/>
                    <a:pt x="11937" y="21203"/>
                    <a:pt x="7390" y="20676"/>
                  </a:cubicBezTo>
                  <a:cubicBezTo>
                    <a:pt x="3410" y="19622"/>
                    <a:pt x="568" y="16988"/>
                    <a:pt x="0" y="12247"/>
                  </a:cubicBezTo>
                  <a:cubicBezTo>
                    <a:pt x="568" y="11720"/>
                    <a:pt x="568" y="10666"/>
                    <a:pt x="568" y="90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90C1926B-F716-1145-B193-30B38A4DE03D}"/>
                </a:ext>
              </a:extLst>
            </p:cNvPr>
            <p:cNvSpPr/>
            <p:nvPr/>
          </p:nvSpPr>
          <p:spPr>
            <a:xfrm>
              <a:off x="8204200" y="4927600"/>
              <a:ext cx="48830" cy="4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75" h="21195" extrusionOk="0">
                  <a:moveTo>
                    <a:pt x="10219" y="21195"/>
                  </a:moveTo>
                  <a:cubicBezTo>
                    <a:pt x="7273" y="21195"/>
                    <a:pt x="3837" y="20115"/>
                    <a:pt x="2364" y="16335"/>
                  </a:cubicBezTo>
                  <a:cubicBezTo>
                    <a:pt x="892" y="12015"/>
                    <a:pt x="-1563" y="7695"/>
                    <a:pt x="1382" y="3375"/>
                  </a:cubicBezTo>
                  <a:cubicBezTo>
                    <a:pt x="2855" y="675"/>
                    <a:pt x="5310" y="-405"/>
                    <a:pt x="8255" y="135"/>
                  </a:cubicBezTo>
                  <a:cubicBezTo>
                    <a:pt x="13655" y="1215"/>
                    <a:pt x="17092" y="5535"/>
                    <a:pt x="18564" y="10935"/>
                  </a:cubicBezTo>
                  <a:cubicBezTo>
                    <a:pt x="20037" y="16335"/>
                    <a:pt x="16109" y="21195"/>
                    <a:pt x="10219" y="2119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9A1BD008-59CC-2E44-8D6B-7235EE4C9505}"/>
                </a:ext>
              </a:extLst>
            </p:cNvPr>
            <p:cNvSpPr/>
            <p:nvPr/>
          </p:nvSpPr>
          <p:spPr>
            <a:xfrm>
              <a:off x="8851900" y="4660900"/>
              <a:ext cx="47912" cy="5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2" h="20023" extrusionOk="0">
                  <a:moveTo>
                    <a:pt x="0" y="8820"/>
                  </a:moveTo>
                  <a:cubicBezTo>
                    <a:pt x="1080" y="6472"/>
                    <a:pt x="1620" y="4125"/>
                    <a:pt x="2700" y="2246"/>
                  </a:cubicBezTo>
                  <a:cubicBezTo>
                    <a:pt x="3780" y="368"/>
                    <a:pt x="5940" y="-571"/>
                    <a:pt x="8640" y="368"/>
                  </a:cubicBezTo>
                  <a:cubicBezTo>
                    <a:pt x="12960" y="1307"/>
                    <a:pt x="16740" y="3186"/>
                    <a:pt x="18900" y="6942"/>
                  </a:cubicBezTo>
                  <a:cubicBezTo>
                    <a:pt x="21600" y="11168"/>
                    <a:pt x="20520" y="15394"/>
                    <a:pt x="16200" y="18212"/>
                  </a:cubicBezTo>
                  <a:cubicBezTo>
                    <a:pt x="11880" y="21029"/>
                    <a:pt x="7020" y="20559"/>
                    <a:pt x="4320" y="16803"/>
                  </a:cubicBezTo>
                  <a:cubicBezTo>
                    <a:pt x="2160" y="14455"/>
                    <a:pt x="1080" y="11638"/>
                    <a:pt x="0" y="882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7AE7E0D3-3D64-F748-B2BC-47D4D0551E12}"/>
                </a:ext>
              </a:extLst>
            </p:cNvPr>
            <p:cNvSpPr/>
            <p:nvPr/>
          </p:nvSpPr>
          <p:spPr>
            <a:xfrm>
              <a:off x="8750299" y="4698999"/>
              <a:ext cx="48428" cy="5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1" h="18285" extrusionOk="0">
                  <a:moveTo>
                    <a:pt x="0" y="7921"/>
                  </a:moveTo>
                  <a:cubicBezTo>
                    <a:pt x="0" y="2971"/>
                    <a:pt x="4320" y="-2429"/>
                    <a:pt x="11880" y="1171"/>
                  </a:cubicBezTo>
                  <a:cubicBezTo>
                    <a:pt x="14040" y="2071"/>
                    <a:pt x="15660" y="3421"/>
                    <a:pt x="17280" y="4771"/>
                  </a:cubicBezTo>
                  <a:cubicBezTo>
                    <a:pt x="21600" y="8371"/>
                    <a:pt x="21600" y="12421"/>
                    <a:pt x="17820" y="16021"/>
                  </a:cubicBezTo>
                  <a:cubicBezTo>
                    <a:pt x="14580" y="18721"/>
                    <a:pt x="9180" y="19171"/>
                    <a:pt x="5400" y="16471"/>
                  </a:cubicBezTo>
                  <a:cubicBezTo>
                    <a:pt x="1080" y="13771"/>
                    <a:pt x="0" y="11071"/>
                    <a:pt x="0" y="792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Shape">
              <a:extLst>
                <a:ext uri="{FF2B5EF4-FFF2-40B4-BE49-F238E27FC236}">
                  <a16:creationId xmlns:a16="http://schemas.microsoft.com/office/drawing/2014/main" id="{027BD42A-451F-E54C-80AC-E9850830F14E}"/>
                </a:ext>
              </a:extLst>
            </p:cNvPr>
            <p:cNvSpPr/>
            <p:nvPr/>
          </p:nvSpPr>
          <p:spPr>
            <a:xfrm>
              <a:off x="8826500" y="4762500"/>
              <a:ext cx="48358" cy="49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111" extrusionOk="0">
                  <a:moveTo>
                    <a:pt x="8903" y="0"/>
                  </a:moveTo>
                  <a:cubicBezTo>
                    <a:pt x="14996" y="0"/>
                    <a:pt x="21088" y="6480"/>
                    <a:pt x="21088" y="12420"/>
                  </a:cubicBezTo>
                  <a:cubicBezTo>
                    <a:pt x="21088" y="17820"/>
                    <a:pt x="16657" y="21600"/>
                    <a:pt x="11119" y="21060"/>
                  </a:cubicBezTo>
                  <a:cubicBezTo>
                    <a:pt x="5580" y="21060"/>
                    <a:pt x="42" y="16200"/>
                    <a:pt x="42" y="11340"/>
                  </a:cubicBezTo>
                  <a:cubicBezTo>
                    <a:pt x="-512" y="5940"/>
                    <a:pt x="4473" y="0"/>
                    <a:pt x="890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Shape">
              <a:extLst>
                <a:ext uri="{FF2B5EF4-FFF2-40B4-BE49-F238E27FC236}">
                  <a16:creationId xmlns:a16="http://schemas.microsoft.com/office/drawing/2014/main" id="{9C287D7E-2554-3D4E-9AA8-4490F2E46C0A}"/>
                </a:ext>
              </a:extLst>
            </p:cNvPr>
            <p:cNvSpPr/>
            <p:nvPr/>
          </p:nvSpPr>
          <p:spPr>
            <a:xfrm>
              <a:off x="8559800" y="4838699"/>
              <a:ext cx="46444" cy="49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19457" extrusionOk="0">
                  <a:moveTo>
                    <a:pt x="20254" y="12498"/>
                  </a:moveTo>
                  <a:cubicBezTo>
                    <a:pt x="19146" y="14507"/>
                    <a:pt x="18593" y="17019"/>
                    <a:pt x="16377" y="18526"/>
                  </a:cubicBezTo>
                  <a:cubicBezTo>
                    <a:pt x="13608" y="20535"/>
                    <a:pt x="6962" y="19028"/>
                    <a:pt x="4192" y="16516"/>
                  </a:cubicBezTo>
                  <a:cubicBezTo>
                    <a:pt x="3085" y="15009"/>
                    <a:pt x="1977" y="13502"/>
                    <a:pt x="870" y="11995"/>
                  </a:cubicBezTo>
                  <a:cubicBezTo>
                    <a:pt x="-1346" y="6470"/>
                    <a:pt x="870" y="1949"/>
                    <a:pt x="5300" y="442"/>
                  </a:cubicBezTo>
                  <a:cubicBezTo>
                    <a:pt x="9731" y="-1065"/>
                    <a:pt x="15823" y="1447"/>
                    <a:pt x="18038" y="5465"/>
                  </a:cubicBezTo>
                  <a:cubicBezTo>
                    <a:pt x="19147" y="7474"/>
                    <a:pt x="19700" y="9986"/>
                    <a:pt x="20254" y="1249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" name="Shape">
              <a:extLst>
                <a:ext uri="{FF2B5EF4-FFF2-40B4-BE49-F238E27FC236}">
                  <a16:creationId xmlns:a16="http://schemas.microsoft.com/office/drawing/2014/main" id="{026C323E-2A51-AF4A-989E-ACB862F69B62}"/>
                </a:ext>
              </a:extLst>
            </p:cNvPr>
            <p:cNvSpPr/>
            <p:nvPr/>
          </p:nvSpPr>
          <p:spPr>
            <a:xfrm>
              <a:off x="8343900" y="4800600"/>
              <a:ext cx="50437" cy="4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19989" extrusionOk="0">
                  <a:moveTo>
                    <a:pt x="11867" y="19858"/>
                  </a:moveTo>
                  <a:cubicBezTo>
                    <a:pt x="4153" y="19858"/>
                    <a:pt x="-476" y="14998"/>
                    <a:pt x="38" y="7438"/>
                  </a:cubicBezTo>
                  <a:cubicBezTo>
                    <a:pt x="553" y="2038"/>
                    <a:pt x="4667" y="-1202"/>
                    <a:pt x="9810" y="418"/>
                  </a:cubicBezTo>
                  <a:cubicBezTo>
                    <a:pt x="12381" y="1498"/>
                    <a:pt x="15467" y="3658"/>
                    <a:pt x="17524" y="5818"/>
                  </a:cubicBezTo>
                  <a:cubicBezTo>
                    <a:pt x="20610" y="8518"/>
                    <a:pt x="21124" y="12838"/>
                    <a:pt x="19581" y="15538"/>
                  </a:cubicBezTo>
                  <a:cubicBezTo>
                    <a:pt x="18038" y="19318"/>
                    <a:pt x="15467" y="20398"/>
                    <a:pt x="11867" y="1985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8" name="Shape">
              <a:extLst>
                <a:ext uri="{FF2B5EF4-FFF2-40B4-BE49-F238E27FC236}">
                  <a16:creationId xmlns:a16="http://schemas.microsoft.com/office/drawing/2014/main" id="{D124DA90-9389-C24A-8AB4-CE524470D532}"/>
                </a:ext>
              </a:extLst>
            </p:cNvPr>
            <p:cNvSpPr/>
            <p:nvPr/>
          </p:nvSpPr>
          <p:spPr>
            <a:xfrm>
              <a:off x="8991599" y="4711700"/>
              <a:ext cx="43658" cy="52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8" h="19265" extrusionOk="0">
                  <a:moveTo>
                    <a:pt x="0" y="8749"/>
                  </a:moveTo>
                  <a:cubicBezTo>
                    <a:pt x="0" y="5462"/>
                    <a:pt x="0" y="2175"/>
                    <a:pt x="3503" y="766"/>
                  </a:cubicBezTo>
                  <a:cubicBezTo>
                    <a:pt x="7589" y="-1112"/>
                    <a:pt x="11092" y="766"/>
                    <a:pt x="14011" y="3114"/>
                  </a:cubicBezTo>
                  <a:cubicBezTo>
                    <a:pt x="15762" y="4523"/>
                    <a:pt x="17513" y="5932"/>
                    <a:pt x="18681" y="7810"/>
                  </a:cubicBezTo>
                  <a:cubicBezTo>
                    <a:pt x="21600" y="12505"/>
                    <a:pt x="19849" y="16732"/>
                    <a:pt x="14011" y="18610"/>
                  </a:cubicBezTo>
                  <a:cubicBezTo>
                    <a:pt x="8757" y="20488"/>
                    <a:pt x="2919" y="18140"/>
                    <a:pt x="1167" y="13914"/>
                  </a:cubicBezTo>
                  <a:cubicBezTo>
                    <a:pt x="584" y="11566"/>
                    <a:pt x="584" y="9688"/>
                    <a:pt x="0" y="874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Shape">
              <a:extLst>
                <a:ext uri="{FF2B5EF4-FFF2-40B4-BE49-F238E27FC236}">
                  <a16:creationId xmlns:a16="http://schemas.microsoft.com/office/drawing/2014/main" id="{933275DA-52FF-1A49-B47D-667EC5B510AC}"/>
                </a:ext>
              </a:extLst>
            </p:cNvPr>
            <p:cNvSpPr/>
            <p:nvPr/>
          </p:nvSpPr>
          <p:spPr>
            <a:xfrm>
              <a:off x="8267700" y="4826000"/>
              <a:ext cx="47095" cy="4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1" h="20130" extrusionOk="0">
                  <a:moveTo>
                    <a:pt x="11255" y="20130"/>
                  </a:moveTo>
                  <a:cubicBezTo>
                    <a:pt x="3541" y="20130"/>
                    <a:pt x="-1602" y="14130"/>
                    <a:pt x="455" y="6330"/>
                  </a:cubicBezTo>
                  <a:cubicBezTo>
                    <a:pt x="1484" y="930"/>
                    <a:pt x="5598" y="-1470"/>
                    <a:pt x="9712" y="930"/>
                  </a:cubicBezTo>
                  <a:cubicBezTo>
                    <a:pt x="11770" y="2130"/>
                    <a:pt x="14341" y="3930"/>
                    <a:pt x="15884" y="5730"/>
                  </a:cubicBezTo>
                  <a:cubicBezTo>
                    <a:pt x="18455" y="8130"/>
                    <a:pt x="19998" y="11730"/>
                    <a:pt x="18455" y="15330"/>
                  </a:cubicBezTo>
                  <a:cubicBezTo>
                    <a:pt x="17427" y="19530"/>
                    <a:pt x="14341" y="20130"/>
                    <a:pt x="11255" y="2013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" name="Shape">
              <a:extLst>
                <a:ext uri="{FF2B5EF4-FFF2-40B4-BE49-F238E27FC236}">
                  <a16:creationId xmlns:a16="http://schemas.microsoft.com/office/drawing/2014/main" id="{0C3C8A7C-7848-0D4E-93D6-5A7AEFE38F46}"/>
                </a:ext>
              </a:extLst>
            </p:cNvPr>
            <p:cNvSpPr/>
            <p:nvPr/>
          </p:nvSpPr>
          <p:spPr>
            <a:xfrm>
              <a:off x="8915400" y="4737100"/>
              <a:ext cx="42268" cy="4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0246" extrusionOk="0">
                  <a:moveTo>
                    <a:pt x="20539" y="12094"/>
                  </a:moveTo>
                  <a:cubicBezTo>
                    <a:pt x="19922" y="16954"/>
                    <a:pt x="14985" y="20734"/>
                    <a:pt x="10047" y="20194"/>
                  </a:cubicBezTo>
                  <a:cubicBezTo>
                    <a:pt x="4493" y="19654"/>
                    <a:pt x="-1061" y="14794"/>
                    <a:pt x="173" y="9934"/>
                  </a:cubicBezTo>
                  <a:cubicBezTo>
                    <a:pt x="790" y="6154"/>
                    <a:pt x="790" y="1294"/>
                    <a:pt x="5728" y="214"/>
                  </a:cubicBezTo>
                  <a:cubicBezTo>
                    <a:pt x="10048" y="-866"/>
                    <a:pt x="13134" y="2374"/>
                    <a:pt x="16219" y="4534"/>
                  </a:cubicBezTo>
                  <a:cubicBezTo>
                    <a:pt x="18688" y="6694"/>
                    <a:pt x="20539" y="8854"/>
                    <a:pt x="20539" y="1209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Shape">
              <a:extLst>
                <a:ext uri="{FF2B5EF4-FFF2-40B4-BE49-F238E27FC236}">
                  <a16:creationId xmlns:a16="http://schemas.microsoft.com/office/drawing/2014/main" id="{E97D9157-AA43-EB4B-9C3A-670F18868384}"/>
                </a:ext>
              </a:extLst>
            </p:cNvPr>
            <p:cNvSpPr/>
            <p:nvPr/>
          </p:nvSpPr>
          <p:spPr>
            <a:xfrm>
              <a:off x="8204199" y="4851399"/>
              <a:ext cx="44834" cy="3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0016" extrusionOk="0">
                  <a:moveTo>
                    <a:pt x="11739" y="19891"/>
                  </a:moveTo>
                  <a:cubicBezTo>
                    <a:pt x="5902" y="19237"/>
                    <a:pt x="647" y="14001"/>
                    <a:pt x="64" y="7455"/>
                  </a:cubicBezTo>
                  <a:cubicBezTo>
                    <a:pt x="-520" y="2873"/>
                    <a:pt x="2983" y="-1054"/>
                    <a:pt x="6485" y="255"/>
                  </a:cubicBezTo>
                  <a:cubicBezTo>
                    <a:pt x="9988" y="910"/>
                    <a:pt x="13491" y="2873"/>
                    <a:pt x="16410" y="4182"/>
                  </a:cubicBezTo>
                  <a:cubicBezTo>
                    <a:pt x="19329" y="6146"/>
                    <a:pt x="21080" y="11382"/>
                    <a:pt x="20496" y="14655"/>
                  </a:cubicBezTo>
                  <a:cubicBezTo>
                    <a:pt x="19913" y="18582"/>
                    <a:pt x="16410" y="20546"/>
                    <a:pt x="11739" y="198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">
              <a:extLst>
                <a:ext uri="{FF2B5EF4-FFF2-40B4-BE49-F238E27FC236}">
                  <a16:creationId xmlns:a16="http://schemas.microsoft.com/office/drawing/2014/main" id="{7F17785E-D538-1B4F-BEBA-698A9A6A11DD}"/>
                </a:ext>
              </a:extLst>
            </p:cNvPr>
            <p:cNvSpPr/>
            <p:nvPr/>
          </p:nvSpPr>
          <p:spPr>
            <a:xfrm>
              <a:off x="8153399" y="4064000"/>
              <a:ext cx="538840" cy="21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828" extrusionOk="0">
                  <a:moveTo>
                    <a:pt x="12059" y="7174"/>
                  </a:moveTo>
                  <a:cubicBezTo>
                    <a:pt x="12059" y="6930"/>
                    <a:pt x="12059" y="6442"/>
                    <a:pt x="12059" y="5954"/>
                  </a:cubicBezTo>
                  <a:cubicBezTo>
                    <a:pt x="12109" y="5099"/>
                    <a:pt x="12464" y="4733"/>
                    <a:pt x="12767" y="5099"/>
                  </a:cubicBezTo>
                  <a:cubicBezTo>
                    <a:pt x="13020" y="5466"/>
                    <a:pt x="13222" y="5954"/>
                    <a:pt x="13374" y="6442"/>
                  </a:cubicBezTo>
                  <a:cubicBezTo>
                    <a:pt x="13576" y="6930"/>
                    <a:pt x="13678" y="7540"/>
                    <a:pt x="13880" y="8150"/>
                  </a:cubicBezTo>
                  <a:cubicBezTo>
                    <a:pt x="14234" y="9127"/>
                    <a:pt x="14841" y="9493"/>
                    <a:pt x="15296" y="8883"/>
                  </a:cubicBezTo>
                  <a:cubicBezTo>
                    <a:pt x="15549" y="8516"/>
                    <a:pt x="15701" y="7906"/>
                    <a:pt x="15650" y="7174"/>
                  </a:cubicBezTo>
                  <a:cubicBezTo>
                    <a:pt x="15650" y="6686"/>
                    <a:pt x="15600" y="6198"/>
                    <a:pt x="15549" y="5588"/>
                  </a:cubicBezTo>
                  <a:cubicBezTo>
                    <a:pt x="15499" y="4977"/>
                    <a:pt x="15549" y="4367"/>
                    <a:pt x="15752" y="4001"/>
                  </a:cubicBezTo>
                  <a:cubicBezTo>
                    <a:pt x="16005" y="3635"/>
                    <a:pt x="16257" y="3879"/>
                    <a:pt x="16460" y="4245"/>
                  </a:cubicBezTo>
                  <a:cubicBezTo>
                    <a:pt x="16713" y="4733"/>
                    <a:pt x="16966" y="5344"/>
                    <a:pt x="17219" y="5954"/>
                  </a:cubicBezTo>
                  <a:cubicBezTo>
                    <a:pt x="17927" y="7662"/>
                    <a:pt x="18989" y="7662"/>
                    <a:pt x="19697" y="5954"/>
                  </a:cubicBezTo>
                  <a:cubicBezTo>
                    <a:pt x="19950" y="5344"/>
                    <a:pt x="20001" y="4611"/>
                    <a:pt x="19900" y="3879"/>
                  </a:cubicBezTo>
                  <a:cubicBezTo>
                    <a:pt x="19798" y="3147"/>
                    <a:pt x="19647" y="2537"/>
                    <a:pt x="19596" y="1805"/>
                  </a:cubicBezTo>
                  <a:cubicBezTo>
                    <a:pt x="19495" y="950"/>
                    <a:pt x="19596" y="218"/>
                    <a:pt x="19849" y="96"/>
                  </a:cubicBezTo>
                  <a:cubicBezTo>
                    <a:pt x="20153" y="-148"/>
                    <a:pt x="20406" y="96"/>
                    <a:pt x="20608" y="584"/>
                  </a:cubicBezTo>
                  <a:cubicBezTo>
                    <a:pt x="20760" y="1072"/>
                    <a:pt x="20911" y="1560"/>
                    <a:pt x="20962" y="2171"/>
                  </a:cubicBezTo>
                  <a:cubicBezTo>
                    <a:pt x="21114" y="3269"/>
                    <a:pt x="21265" y="4489"/>
                    <a:pt x="21417" y="5588"/>
                  </a:cubicBezTo>
                  <a:cubicBezTo>
                    <a:pt x="21569" y="6930"/>
                    <a:pt x="21316" y="8028"/>
                    <a:pt x="20962" y="8760"/>
                  </a:cubicBezTo>
                  <a:cubicBezTo>
                    <a:pt x="20203" y="10347"/>
                    <a:pt x="19293" y="11445"/>
                    <a:pt x="18230" y="11079"/>
                  </a:cubicBezTo>
                  <a:cubicBezTo>
                    <a:pt x="17724" y="10957"/>
                    <a:pt x="17269" y="11079"/>
                    <a:pt x="16814" y="11689"/>
                  </a:cubicBezTo>
                  <a:cubicBezTo>
                    <a:pt x="16055" y="12788"/>
                    <a:pt x="15246" y="13032"/>
                    <a:pt x="14386" y="12422"/>
                  </a:cubicBezTo>
                  <a:cubicBezTo>
                    <a:pt x="13880" y="12055"/>
                    <a:pt x="13526" y="12177"/>
                    <a:pt x="13121" y="13154"/>
                  </a:cubicBezTo>
                  <a:cubicBezTo>
                    <a:pt x="12666" y="14130"/>
                    <a:pt x="12110" y="14618"/>
                    <a:pt x="11503" y="14130"/>
                  </a:cubicBezTo>
                  <a:cubicBezTo>
                    <a:pt x="11148" y="13886"/>
                    <a:pt x="10845" y="14008"/>
                    <a:pt x="10541" y="14496"/>
                  </a:cubicBezTo>
                  <a:cubicBezTo>
                    <a:pt x="10086" y="15350"/>
                    <a:pt x="9580" y="15472"/>
                    <a:pt x="9074" y="15472"/>
                  </a:cubicBezTo>
                  <a:cubicBezTo>
                    <a:pt x="8821" y="15472"/>
                    <a:pt x="8569" y="15472"/>
                    <a:pt x="8316" y="15350"/>
                  </a:cubicBezTo>
                  <a:cubicBezTo>
                    <a:pt x="7962" y="15228"/>
                    <a:pt x="7658" y="15472"/>
                    <a:pt x="7456" y="16205"/>
                  </a:cubicBezTo>
                  <a:cubicBezTo>
                    <a:pt x="7354" y="16571"/>
                    <a:pt x="7203" y="17059"/>
                    <a:pt x="7000" y="17425"/>
                  </a:cubicBezTo>
                  <a:cubicBezTo>
                    <a:pt x="6343" y="18645"/>
                    <a:pt x="5786" y="18767"/>
                    <a:pt x="5028" y="17791"/>
                  </a:cubicBezTo>
                  <a:cubicBezTo>
                    <a:pt x="4926" y="17669"/>
                    <a:pt x="4825" y="17425"/>
                    <a:pt x="4724" y="17425"/>
                  </a:cubicBezTo>
                  <a:cubicBezTo>
                    <a:pt x="4572" y="17425"/>
                    <a:pt x="4421" y="17547"/>
                    <a:pt x="4319" y="17791"/>
                  </a:cubicBezTo>
                  <a:cubicBezTo>
                    <a:pt x="4218" y="18035"/>
                    <a:pt x="4168" y="18401"/>
                    <a:pt x="4117" y="18767"/>
                  </a:cubicBezTo>
                  <a:cubicBezTo>
                    <a:pt x="3712" y="20720"/>
                    <a:pt x="3004" y="21452"/>
                    <a:pt x="2195" y="20232"/>
                  </a:cubicBezTo>
                  <a:cubicBezTo>
                    <a:pt x="1638" y="19499"/>
                    <a:pt x="1132" y="18401"/>
                    <a:pt x="728" y="17181"/>
                  </a:cubicBezTo>
                  <a:cubicBezTo>
                    <a:pt x="374" y="16083"/>
                    <a:pt x="222" y="14618"/>
                    <a:pt x="20" y="13276"/>
                  </a:cubicBezTo>
                  <a:cubicBezTo>
                    <a:pt x="-31" y="13032"/>
                    <a:pt x="20" y="12543"/>
                    <a:pt x="121" y="12543"/>
                  </a:cubicBezTo>
                  <a:cubicBezTo>
                    <a:pt x="222" y="12421"/>
                    <a:pt x="475" y="12299"/>
                    <a:pt x="525" y="12543"/>
                  </a:cubicBezTo>
                  <a:cubicBezTo>
                    <a:pt x="778" y="13154"/>
                    <a:pt x="981" y="13886"/>
                    <a:pt x="1183" y="14740"/>
                  </a:cubicBezTo>
                  <a:cubicBezTo>
                    <a:pt x="1385" y="15594"/>
                    <a:pt x="1638" y="16327"/>
                    <a:pt x="1992" y="16815"/>
                  </a:cubicBezTo>
                  <a:cubicBezTo>
                    <a:pt x="2346" y="17181"/>
                    <a:pt x="2599" y="17059"/>
                    <a:pt x="2802" y="16327"/>
                  </a:cubicBezTo>
                  <a:cubicBezTo>
                    <a:pt x="3055" y="15472"/>
                    <a:pt x="3156" y="14374"/>
                    <a:pt x="3055" y="13398"/>
                  </a:cubicBezTo>
                  <a:cubicBezTo>
                    <a:pt x="2953" y="12421"/>
                    <a:pt x="2903" y="11323"/>
                    <a:pt x="2852" y="10347"/>
                  </a:cubicBezTo>
                  <a:cubicBezTo>
                    <a:pt x="2802" y="9737"/>
                    <a:pt x="2852" y="9004"/>
                    <a:pt x="3105" y="8516"/>
                  </a:cubicBezTo>
                  <a:cubicBezTo>
                    <a:pt x="3308" y="8150"/>
                    <a:pt x="3813" y="8272"/>
                    <a:pt x="4016" y="9004"/>
                  </a:cubicBezTo>
                  <a:cubicBezTo>
                    <a:pt x="4269" y="9615"/>
                    <a:pt x="4420" y="10469"/>
                    <a:pt x="4572" y="11323"/>
                  </a:cubicBezTo>
                  <a:cubicBezTo>
                    <a:pt x="4724" y="12177"/>
                    <a:pt x="4825" y="13032"/>
                    <a:pt x="5027" y="13764"/>
                  </a:cubicBezTo>
                  <a:cubicBezTo>
                    <a:pt x="5382" y="15106"/>
                    <a:pt x="5887" y="14984"/>
                    <a:pt x="6191" y="13520"/>
                  </a:cubicBezTo>
                  <a:cubicBezTo>
                    <a:pt x="6343" y="12788"/>
                    <a:pt x="6343" y="11933"/>
                    <a:pt x="6191" y="11079"/>
                  </a:cubicBezTo>
                  <a:cubicBezTo>
                    <a:pt x="6090" y="10469"/>
                    <a:pt x="5938" y="9859"/>
                    <a:pt x="5887" y="9249"/>
                  </a:cubicBezTo>
                  <a:cubicBezTo>
                    <a:pt x="5786" y="8272"/>
                    <a:pt x="5938" y="7418"/>
                    <a:pt x="6191" y="7052"/>
                  </a:cubicBezTo>
                  <a:cubicBezTo>
                    <a:pt x="6494" y="6564"/>
                    <a:pt x="6798" y="6930"/>
                    <a:pt x="7051" y="7418"/>
                  </a:cubicBezTo>
                  <a:cubicBezTo>
                    <a:pt x="7253" y="7906"/>
                    <a:pt x="7456" y="8516"/>
                    <a:pt x="7607" y="9126"/>
                  </a:cubicBezTo>
                  <a:cubicBezTo>
                    <a:pt x="7759" y="9737"/>
                    <a:pt x="7911" y="10469"/>
                    <a:pt x="8113" y="11079"/>
                  </a:cubicBezTo>
                  <a:cubicBezTo>
                    <a:pt x="8366" y="11811"/>
                    <a:pt x="8720" y="12055"/>
                    <a:pt x="9125" y="11811"/>
                  </a:cubicBezTo>
                  <a:cubicBezTo>
                    <a:pt x="9530" y="11567"/>
                    <a:pt x="9681" y="10835"/>
                    <a:pt x="9732" y="9981"/>
                  </a:cubicBezTo>
                  <a:cubicBezTo>
                    <a:pt x="9782" y="9126"/>
                    <a:pt x="9782" y="8150"/>
                    <a:pt x="9833" y="7296"/>
                  </a:cubicBezTo>
                  <a:cubicBezTo>
                    <a:pt x="9884" y="6442"/>
                    <a:pt x="10137" y="6198"/>
                    <a:pt x="10440" y="6442"/>
                  </a:cubicBezTo>
                  <a:cubicBezTo>
                    <a:pt x="10794" y="6808"/>
                    <a:pt x="11047" y="7418"/>
                    <a:pt x="11199" y="8394"/>
                  </a:cubicBezTo>
                  <a:cubicBezTo>
                    <a:pt x="11249" y="8882"/>
                    <a:pt x="11300" y="9371"/>
                    <a:pt x="11401" y="9859"/>
                  </a:cubicBezTo>
                  <a:cubicBezTo>
                    <a:pt x="11502" y="10469"/>
                    <a:pt x="11857" y="10469"/>
                    <a:pt x="12059" y="9981"/>
                  </a:cubicBezTo>
                  <a:cubicBezTo>
                    <a:pt x="12160" y="9127"/>
                    <a:pt x="12160" y="8272"/>
                    <a:pt x="12059" y="717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A9CCA3E8-DDF0-104D-BF8B-CB44E63D36CE}"/>
                </a:ext>
              </a:extLst>
            </p:cNvPr>
            <p:cNvSpPr/>
            <p:nvPr/>
          </p:nvSpPr>
          <p:spPr>
            <a:xfrm>
              <a:off x="8216899" y="4203700"/>
              <a:ext cx="508759" cy="22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719" extrusionOk="0">
                  <a:moveTo>
                    <a:pt x="8101" y="16817"/>
                  </a:moveTo>
                  <a:cubicBezTo>
                    <a:pt x="7726" y="16585"/>
                    <a:pt x="7351" y="16817"/>
                    <a:pt x="6975" y="17630"/>
                  </a:cubicBezTo>
                  <a:cubicBezTo>
                    <a:pt x="6386" y="18791"/>
                    <a:pt x="5689" y="19256"/>
                    <a:pt x="4885" y="18791"/>
                  </a:cubicBezTo>
                  <a:cubicBezTo>
                    <a:pt x="4456" y="18559"/>
                    <a:pt x="4135" y="18675"/>
                    <a:pt x="3813" y="19372"/>
                  </a:cubicBezTo>
                  <a:cubicBezTo>
                    <a:pt x="3759" y="19488"/>
                    <a:pt x="3652" y="19604"/>
                    <a:pt x="3599" y="19720"/>
                  </a:cubicBezTo>
                  <a:cubicBezTo>
                    <a:pt x="2420" y="21462"/>
                    <a:pt x="1133" y="20881"/>
                    <a:pt x="329" y="18327"/>
                  </a:cubicBezTo>
                  <a:cubicBezTo>
                    <a:pt x="-46" y="17165"/>
                    <a:pt x="-46" y="15888"/>
                    <a:pt x="61" y="14610"/>
                  </a:cubicBezTo>
                  <a:cubicBezTo>
                    <a:pt x="115" y="13914"/>
                    <a:pt x="490" y="13681"/>
                    <a:pt x="758" y="14146"/>
                  </a:cubicBezTo>
                  <a:cubicBezTo>
                    <a:pt x="972" y="14610"/>
                    <a:pt x="1187" y="15191"/>
                    <a:pt x="1348" y="15772"/>
                  </a:cubicBezTo>
                  <a:cubicBezTo>
                    <a:pt x="1508" y="16352"/>
                    <a:pt x="1723" y="16817"/>
                    <a:pt x="2044" y="16701"/>
                  </a:cubicBezTo>
                  <a:cubicBezTo>
                    <a:pt x="2420" y="16585"/>
                    <a:pt x="2634" y="16004"/>
                    <a:pt x="2687" y="15307"/>
                  </a:cubicBezTo>
                  <a:cubicBezTo>
                    <a:pt x="2741" y="14726"/>
                    <a:pt x="2687" y="14146"/>
                    <a:pt x="2687" y="13565"/>
                  </a:cubicBezTo>
                  <a:cubicBezTo>
                    <a:pt x="2687" y="13101"/>
                    <a:pt x="2634" y="12752"/>
                    <a:pt x="2687" y="12288"/>
                  </a:cubicBezTo>
                  <a:cubicBezTo>
                    <a:pt x="2795" y="11475"/>
                    <a:pt x="3170" y="11010"/>
                    <a:pt x="3545" y="11359"/>
                  </a:cubicBezTo>
                  <a:cubicBezTo>
                    <a:pt x="3920" y="11707"/>
                    <a:pt x="4188" y="12288"/>
                    <a:pt x="4403" y="13101"/>
                  </a:cubicBezTo>
                  <a:cubicBezTo>
                    <a:pt x="4510" y="13565"/>
                    <a:pt x="4671" y="14146"/>
                    <a:pt x="4831" y="14494"/>
                  </a:cubicBezTo>
                  <a:cubicBezTo>
                    <a:pt x="5099" y="15191"/>
                    <a:pt x="5528" y="15075"/>
                    <a:pt x="5743" y="14262"/>
                  </a:cubicBezTo>
                  <a:cubicBezTo>
                    <a:pt x="5903" y="13565"/>
                    <a:pt x="5903" y="12868"/>
                    <a:pt x="5743" y="12172"/>
                  </a:cubicBezTo>
                  <a:cubicBezTo>
                    <a:pt x="5635" y="11359"/>
                    <a:pt x="5528" y="10662"/>
                    <a:pt x="5903" y="10081"/>
                  </a:cubicBezTo>
                  <a:cubicBezTo>
                    <a:pt x="6279" y="9501"/>
                    <a:pt x="6707" y="9965"/>
                    <a:pt x="6975" y="10430"/>
                  </a:cubicBezTo>
                  <a:cubicBezTo>
                    <a:pt x="7243" y="10894"/>
                    <a:pt x="7404" y="11475"/>
                    <a:pt x="7619" y="12056"/>
                  </a:cubicBezTo>
                  <a:cubicBezTo>
                    <a:pt x="7833" y="12752"/>
                    <a:pt x="8047" y="13333"/>
                    <a:pt x="8476" y="13101"/>
                  </a:cubicBezTo>
                  <a:cubicBezTo>
                    <a:pt x="8958" y="12868"/>
                    <a:pt x="9280" y="12056"/>
                    <a:pt x="9334" y="11010"/>
                  </a:cubicBezTo>
                  <a:cubicBezTo>
                    <a:pt x="9334" y="10546"/>
                    <a:pt x="9334" y="10197"/>
                    <a:pt x="9334" y="9733"/>
                  </a:cubicBezTo>
                  <a:cubicBezTo>
                    <a:pt x="9441" y="8688"/>
                    <a:pt x="9870" y="8223"/>
                    <a:pt x="10298" y="8804"/>
                  </a:cubicBezTo>
                  <a:cubicBezTo>
                    <a:pt x="10513" y="9152"/>
                    <a:pt x="10674" y="9501"/>
                    <a:pt x="10888" y="9965"/>
                  </a:cubicBezTo>
                  <a:cubicBezTo>
                    <a:pt x="11210" y="10662"/>
                    <a:pt x="11638" y="10778"/>
                    <a:pt x="12067" y="10662"/>
                  </a:cubicBezTo>
                  <a:cubicBezTo>
                    <a:pt x="12657" y="10430"/>
                    <a:pt x="12925" y="9733"/>
                    <a:pt x="12925" y="8456"/>
                  </a:cubicBezTo>
                  <a:cubicBezTo>
                    <a:pt x="12925" y="7875"/>
                    <a:pt x="12871" y="7294"/>
                    <a:pt x="12871" y="6714"/>
                  </a:cubicBezTo>
                  <a:cubicBezTo>
                    <a:pt x="12925" y="5785"/>
                    <a:pt x="13246" y="5320"/>
                    <a:pt x="13621" y="5785"/>
                  </a:cubicBezTo>
                  <a:cubicBezTo>
                    <a:pt x="13889" y="6017"/>
                    <a:pt x="14104" y="6481"/>
                    <a:pt x="14372" y="6830"/>
                  </a:cubicBezTo>
                  <a:cubicBezTo>
                    <a:pt x="15176" y="7991"/>
                    <a:pt x="15980" y="7643"/>
                    <a:pt x="16409" y="5901"/>
                  </a:cubicBezTo>
                  <a:cubicBezTo>
                    <a:pt x="16891" y="3810"/>
                    <a:pt x="16891" y="3810"/>
                    <a:pt x="17909" y="4623"/>
                  </a:cubicBezTo>
                  <a:cubicBezTo>
                    <a:pt x="18285" y="4972"/>
                    <a:pt x="18660" y="5204"/>
                    <a:pt x="19035" y="4972"/>
                  </a:cubicBezTo>
                  <a:cubicBezTo>
                    <a:pt x="19571" y="4623"/>
                    <a:pt x="19785" y="3927"/>
                    <a:pt x="19678" y="2765"/>
                  </a:cubicBezTo>
                  <a:cubicBezTo>
                    <a:pt x="19624" y="2301"/>
                    <a:pt x="19517" y="1952"/>
                    <a:pt x="19571" y="1488"/>
                  </a:cubicBezTo>
                  <a:cubicBezTo>
                    <a:pt x="19624" y="1023"/>
                    <a:pt x="19732" y="559"/>
                    <a:pt x="19839" y="210"/>
                  </a:cubicBezTo>
                  <a:cubicBezTo>
                    <a:pt x="20053" y="-138"/>
                    <a:pt x="20268" y="-22"/>
                    <a:pt x="20482" y="327"/>
                  </a:cubicBezTo>
                  <a:cubicBezTo>
                    <a:pt x="21018" y="1256"/>
                    <a:pt x="21340" y="2533"/>
                    <a:pt x="21447" y="3927"/>
                  </a:cubicBezTo>
                  <a:cubicBezTo>
                    <a:pt x="21554" y="4972"/>
                    <a:pt x="21286" y="5901"/>
                    <a:pt x="20964" y="6597"/>
                  </a:cubicBezTo>
                  <a:cubicBezTo>
                    <a:pt x="20375" y="7759"/>
                    <a:pt x="19678" y="8804"/>
                    <a:pt x="18820" y="8920"/>
                  </a:cubicBezTo>
                  <a:cubicBezTo>
                    <a:pt x="18338" y="9036"/>
                    <a:pt x="17909" y="9268"/>
                    <a:pt x="17481" y="9733"/>
                  </a:cubicBezTo>
                  <a:cubicBezTo>
                    <a:pt x="16784" y="10546"/>
                    <a:pt x="16033" y="11127"/>
                    <a:pt x="15229" y="11127"/>
                  </a:cubicBezTo>
                  <a:cubicBezTo>
                    <a:pt x="14801" y="11127"/>
                    <a:pt x="14425" y="11475"/>
                    <a:pt x="14104" y="12172"/>
                  </a:cubicBezTo>
                  <a:cubicBezTo>
                    <a:pt x="13353" y="13797"/>
                    <a:pt x="12442" y="14494"/>
                    <a:pt x="11424" y="14494"/>
                  </a:cubicBezTo>
                  <a:cubicBezTo>
                    <a:pt x="10888" y="14494"/>
                    <a:pt x="10459" y="14727"/>
                    <a:pt x="10030" y="15423"/>
                  </a:cubicBezTo>
                  <a:cubicBezTo>
                    <a:pt x="9548" y="16701"/>
                    <a:pt x="8905" y="17049"/>
                    <a:pt x="8101" y="1681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17AD5E5E-75DE-EB41-AD4F-DC14EDA057A6}"/>
                </a:ext>
              </a:extLst>
            </p:cNvPr>
            <p:cNvSpPr/>
            <p:nvPr/>
          </p:nvSpPr>
          <p:spPr>
            <a:xfrm>
              <a:off x="8153399" y="4064000"/>
              <a:ext cx="132101" cy="5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003" extrusionOk="0">
                  <a:moveTo>
                    <a:pt x="20998" y="5400"/>
                  </a:moveTo>
                  <a:cubicBezTo>
                    <a:pt x="20594" y="6382"/>
                    <a:pt x="20392" y="7854"/>
                    <a:pt x="20190" y="8345"/>
                  </a:cubicBezTo>
                  <a:cubicBezTo>
                    <a:pt x="19585" y="9327"/>
                    <a:pt x="18979" y="10309"/>
                    <a:pt x="18172" y="10800"/>
                  </a:cubicBezTo>
                  <a:cubicBezTo>
                    <a:pt x="13933" y="14236"/>
                    <a:pt x="9693" y="17182"/>
                    <a:pt x="5454" y="20618"/>
                  </a:cubicBezTo>
                  <a:cubicBezTo>
                    <a:pt x="4041" y="21600"/>
                    <a:pt x="2830" y="20618"/>
                    <a:pt x="1619" y="18655"/>
                  </a:cubicBezTo>
                  <a:cubicBezTo>
                    <a:pt x="-602" y="14727"/>
                    <a:pt x="-602" y="9818"/>
                    <a:pt x="2022" y="6873"/>
                  </a:cubicBezTo>
                  <a:cubicBezTo>
                    <a:pt x="3435" y="5400"/>
                    <a:pt x="5050" y="3927"/>
                    <a:pt x="6463" y="2945"/>
                  </a:cubicBezTo>
                  <a:cubicBezTo>
                    <a:pt x="9895" y="1473"/>
                    <a:pt x="13327" y="491"/>
                    <a:pt x="16759" y="0"/>
                  </a:cubicBezTo>
                  <a:cubicBezTo>
                    <a:pt x="17768" y="0"/>
                    <a:pt x="18979" y="491"/>
                    <a:pt x="19989" y="1473"/>
                  </a:cubicBezTo>
                  <a:cubicBezTo>
                    <a:pt x="20190" y="2454"/>
                    <a:pt x="20594" y="3927"/>
                    <a:pt x="20998" y="54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">
              <a:extLst>
                <a:ext uri="{FF2B5EF4-FFF2-40B4-BE49-F238E27FC236}">
                  <a16:creationId xmlns:a16="http://schemas.microsoft.com/office/drawing/2014/main" id="{3A9114B5-9119-0F49-A404-72AD68E1ED55}"/>
                </a:ext>
              </a:extLst>
            </p:cNvPr>
            <p:cNvSpPr/>
            <p:nvPr/>
          </p:nvSpPr>
          <p:spPr>
            <a:xfrm>
              <a:off x="8636000" y="4381499"/>
              <a:ext cx="77579" cy="2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19347" extrusionOk="0">
                  <a:moveTo>
                    <a:pt x="4211" y="19104"/>
                  </a:moveTo>
                  <a:cubicBezTo>
                    <a:pt x="3166" y="18240"/>
                    <a:pt x="379" y="20832"/>
                    <a:pt x="30" y="14784"/>
                  </a:cubicBezTo>
                  <a:cubicBezTo>
                    <a:pt x="-318" y="9600"/>
                    <a:pt x="2469" y="9600"/>
                    <a:pt x="3862" y="7872"/>
                  </a:cubicBezTo>
                  <a:cubicBezTo>
                    <a:pt x="8391" y="4416"/>
                    <a:pt x="12572" y="-768"/>
                    <a:pt x="17450" y="96"/>
                  </a:cubicBezTo>
                  <a:cubicBezTo>
                    <a:pt x="18495" y="96"/>
                    <a:pt x="19540" y="960"/>
                    <a:pt x="20585" y="960"/>
                  </a:cubicBezTo>
                  <a:cubicBezTo>
                    <a:pt x="20933" y="960"/>
                    <a:pt x="21282" y="1824"/>
                    <a:pt x="21282" y="2688"/>
                  </a:cubicBezTo>
                  <a:cubicBezTo>
                    <a:pt x="21282" y="3552"/>
                    <a:pt x="20934" y="5280"/>
                    <a:pt x="20934" y="5280"/>
                  </a:cubicBezTo>
                  <a:cubicBezTo>
                    <a:pt x="16056" y="13056"/>
                    <a:pt x="11179" y="20832"/>
                    <a:pt x="4211" y="1910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5" name="Freeform 194">
            <a:extLst>
              <a:ext uri="{FF2B5EF4-FFF2-40B4-BE49-F238E27FC236}">
                <a16:creationId xmlns:a16="http://schemas.microsoft.com/office/drawing/2014/main" id="{53255665-5382-894D-8F81-00D563B30233}"/>
              </a:ext>
            </a:extLst>
          </p:cNvPr>
          <p:cNvSpPr/>
          <p:nvPr userDrawn="1"/>
        </p:nvSpPr>
        <p:spPr>
          <a:xfrm>
            <a:off x="0" y="2779639"/>
            <a:ext cx="868720" cy="1042605"/>
          </a:xfrm>
          <a:custGeom>
            <a:avLst/>
            <a:gdLst>
              <a:gd name="connsiteX0" fmla="*/ 677319 w 868720"/>
              <a:gd name="connsiteY0" fmla="*/ 285469 h 1042605"/>
              <a:gd name="connsiteX1" fmla="*/ 648125 w 868720"/>
              <a:gd name="connsiteY1" fmla="*/ 308344 h 1042605"/>
              <a:gd name="connsiteX2" fmla="*/ 646859 w 868720"/>
              <a:gd name="connsiteY2" fmla="*/ 317231 h 1042605"/>
              <a:gd name="connsiteX3" fmla="*/ 629099 w 868720"/>
              <a:gd name="connsiteY3" fmla="*/ 394695 h 1042605"/>
              <a:gd name="connsiteX4" fmla="*/ 603700 w 868720"/>
              <a:gd name="connsiteY4" fmla="*/ 482309 h 1042605"/>
              <a:gd name="connsiteX5" fmla="*/ 602388 w 868720"/>
              <a:gd name="connsiteY5" fmla="*/ 484883 h 1042605"/>
              <a:gd name="connsiteX6" fmla="*/ 611292 w 868720"/>
              <a:gd name="connsiteY6" fmla="*/ 503922 h 1042605"/>
              <a:gd name="connsiteX7" fmla="*/ 670993 w 868720"/>
              <a:gd name="connsiteY7" fmla="*/ 507710 h 1042605"/>
              <a:gd name="connsiteX8" fmla="*/ 714152 w 868720"/>
              <a:gd name="connsiteY8" fmla="*/ 496297 h 1042605"/>
              <a:gd name="connsiteX9" fmla="*/ 738286 w 868720"/>
              <a:gd name="connsiteY9" fmla="*/ 474733 h 1042605"/>
              <a:gd name="connsiteX10" fmla="*/ 752250 w 868720"/>
              <a:gd name="connsiteY10" fmla="*/ 401057 h 1042605"/>
              <a:gd name="connsiteX11" fmla="*/ 764949 w 868720"/>
              <a:gd name="connsiteY11" fmla="*/ 343894 h 1042605"/>
              <a:gd name="connsiteX12" fmla="*/ 781491 w 868720"/>
              <a:gd name="connsiteY12" fmla="*/ 300719 h 1042605"/>
              <a:gd name="connsiteX13" fmla="*/ 771323 w 868720"/>
              <a:gd name="connsiteY13" fmla="*/ 285469 h 1042605"/>
              <a:gd name="connsiteX14" fmla="*/ 745924 w 868720"/>
              <a:gd name="connsiteY14" fmla="*/ 288043 h 1042605"/>
              <a:gd name="connsiteX15" fmla="*/ 684958 w 868720"/>
              <a:gd name="connsiteY15" fmla="*/ 286732 h 1042605"/>
              <a:gd name="connsiteX16" fmla="*/ 684958 w 868720"/>
              <a:gd name="connsiteY16" fmla="*/ 285469 h 1042605"/>
              <a:gd name="connsiteX17" fmla="*/ 677319 w 868720"/>
              <a:gd name="connsiteY17" fmla="*/ 285469 h 1042605"/>
              <a:gd name="connsiteX18" fmla="*/ 505725 w 868720"/>
              <a:gd name="connsiteY18" fmla="*/ 201813 h 1042605"/>
              <a:gd name="connsiteX19" fmla="*/ 498263 w 868720"/>
              <a:gd name="connsiteY19" fmla="*/ 213105 h 1042605"/>
              <a:gd name="connsiteX20" fmla="*/ 495732 w 868720"/>
              <a:gd name="connsiteY20" fmla="*/ 243556 h 1042605"/>
              <a:gd name="connsiteX21" fmla="*/ 493202 w 868720"/>
              <a:gd name="connsiteY21" fmla="*/ 268956 h 1042605"/>
              <a:gd name="connsiteX22" fmla="*/ 483033 w 868720"/>
              <a:gd name="connsiteY22" fmla="*/ 326119 h 1042605"/>
              <a:gd name="connsiteX23" fmla="*/ 470333 w 868720"/>
              <a:gd name="connsiteY23" fmla="*/ 407420 h 1042605"/>
              <a:gd name="connsiteX24" fmla="*/ 471598 w 868720"/>
              <a:gd name="connsiteY24" fmla="*/ 407420 h 1042605"/>
              <a:gd name="connsiteX25" fmla="*/ 470333 w 868720"/>
              <a:gd name="connsiteY25" fmla="*/ 416308 h 1042605"/>
              <a:gd name="connsiteX26" fmla="*/ 484298 w 868720"/>
              <a:gd name="connsiteY26" fmla="*/ 440445 h 1042605"/>
              <a:gd name="connsiteX27" fmla="*/ 545264 w 868720"/>
              <a:gd name="connsiteY27" fmla="*/ 464534 h 1042605"/>
              <a:gd name="connsiteX28" fmla="*/ 560494 w 868720"/>
              <a:gd name="connsiteY28" fmla="*/ 458220 h 1042605"/>
              <a:gd name="connsiteX29" fmla="*/ 568132 w 868720"/>
              <a:gd name="connsiteY29" fmla="*/ 436608 h 1042605"/>
              <a:gd name="connsiteX30" fmla="*/ 592266 w 868720"/>
              <a:gd name="connsiteY30" fmla="*/ 346420 h 1042605"/>
              <a:gd name="connsiteX31" fmla="*/ 594797 w 868720"/>
              <a:gd name="connsiteY31" fmla="*/ 329908 h 1042605"/>
              <a:gd name="connsiteX32" fmla="*/ 599858 w 868720"/>
              <a:gd name="connsiteY32" fmla="*/ 300719 h 1042605"/>
              <a:gd name="connsiteX33" fmla="*/ 583362 w 868720"/>
              <a:gd name="connsiteY33" fmla="*/ 251181 h 1042605"/>
              <a:gd name="connsiteX34" fmla="*/ 531300 w 868720"/>
              <a:gd name="connsiteY34" fmla="*/ 210531 h 1042605"/>
              <a:gd name="connsiteX35" fmla="*/ 519865 w 868720"/>
              <a:gd name="connsiteY35" fmla="*/ 202906 h 1042605"/>
              <a:gd name="connsiteX36" fmla="*/ 505725 w 868720"/>
              <a:gd name="connsiteY36" fmla="*/ 201813 h 1042605"/>
              <a:gd name="connsiteX37" fmla="*/ 267143 w 868720"/>
              <a:gd name="connsiteY37" fmla="*/ 200380 h 1042605"/>
              <a:gd name="connsiteX38" fmla="*/ 232841 w 868720"/>
              <a:gd name="connsiteY38" fmla="*/ 218155 h 1042605"/>
              <a:gd name="connsiteX39" fmla="*/ 223937 w 868720"/>
              <a:gd name="connsiteY39" fmla="*/ 249918 h 1042605"/>
              <a:gd name="connsiteX40" fmla="*/ 206177 w 868720"/>
              <a:gd name="connsiteY40" fmla="*/ 319757 h 1042605"/>
              <a:gd name="connsiteX41" fmla="*/ 187104 w 868720"/>
              <a:gd name="connsiteY41" fmla="*/ 401057 h 1042605"/>
              <a:gd name="connsiteX42" fmla="*/ 175670 w 868720"/>
              <a:gd name="connsiteY42" fmla="*/ 467108 h 1042605"/>
              <a:gd name="connsiteX43" fmla="*/ 156644 w 868720"/>
              <a:gd name="connsiteY43" fmla="*/ 542046 h 1042605"/>
              <a:gd name="connsiteX44" fmla="*/ 122342 w 868720"/>
              <a:gd name="connsiteY44" fmla="*/ 682987 h 1042605"/>
              <a:gd name="connsiteX45" fmla="*/ 104582 w 868720"/>
              <a:gd name="connsiteY45" fmla="*/ 752826 h 1042605"/>
              <a:gd name="connsiteX46" fmla="*/ 93147 w 868720"/>
              <a:gd name="connsiteY46" fmla="*/ 792213 h 1042605"/>
              <a:gd name="connsiteX47" fmla="*/ 99474 w 868720"/>
              <a:gd name="connsiteY47" fmla="*/ 811251 h 1042605"/>
              <a:gd name="connsiteX48" fmla="*/ 128715 w 868720"/>
              <a:gd name="connsiteY48" fmla="*/ 802364 h 1042605"/>
              <a:gd name="connsiteX49" fmla="*/ 133776 w 868720"/>
              <a:gd name="connsiteY49" fmla="*/ 787114 h 1042605"/>
              <a:gd name="connsiteX50" fmla="*/ 145210 w 868720"/>
              <a:gd name="connsiteY50" fmla="*/ 727425 h 1042605"/>
              <a:gd name="connsiteX51" fmla="*/ 194743 w 868720"/>
              <a:gd name="connsiteY51" fmla="*/ 549623 h 1042605"/>
              <a:gd name="connsiteX52" fmla="*/ 201069 w 868720"/>
              <a:gd name="connsiteY52" fmla="*/ 534422 h 1042605"/>
              <a:gd name="connsiteX53" fmla="*/ 211238 w 868720"/>
              <a:gd name="connsiteY53" fmla="*/ 496297 h 1042605"/>
              <a:gd name="connsiteX54" fmla="*/ 213768 w 868720"/>
              <a:gd name="connsiteY54" fmla="*/ 475996 h 1042605"/>
              <a:gd name="connsiteX55" fmla="*/ 232841 w 868720"/>
              <a:gd name="connsiteY55" fmla="*/ 408682 h 1042605"/>
              <a:gd name="connsiteX56" fmla="*/ 274735 w 868720"/>
              <a:gd name="connsiteY56" fmla="*/ 213105 h 1042605"/>
              <a:gd name="connsiteX57" fmla="*/ 267143 w 868720"/>
              <a:gd name="connsiteY57" fmla="*/ 200380 h 1042605"/>
              <a:gd name="connsiteX58" fmla="*/ 429705 w 868720"/>
              <a:gd name="connsiteY58" fmla="*/ 173717 h 1042605"/>
              <a:gd name="connsiteX59" fmla="*/ 371269 w 868720"/>
              <a:gd name="connsiteY59" fmla="*/ 188967 h 1042605"/>
              <a:gd name="connsiteX60" fmla="*/ 350931 w 868720"/>
              <a:gd name="connsiteY60" fmla="*/ 200380 h 1042605"/>
              <a:gd name="connsiteX61" fmla="*/ 323002 w 868720"/>
              <a:gd name="connsiteY61" fmla="*/ 230880 h 1042605"/>
              <a:gd name="connsiteX62" fmla="*/ 315363 w 868720"/>
              <a:gd name="connsiteY62" fmla="*/ 286732 h 1042605"/>
              <a:gd name="connsiteX63" fmla="*/ 306506 w 868720"/>
              <a:gd name="connsiteY63" fmla="*/ 319757 h 1042605"/>
              <a:gd name="connsiteX64" fmla="*/ 300133 w 868720"/>
              <a:gd name="connsiteY64" fmla="*/ 338844 h 1042605"/>
              <a:gd name="connsiteX65" fmla="*/ 289964 w 868720"/>
              <a:gd name="connsiteY65" fmla="*/ 384545 h 1042605"/>
              <a:gd name="connsiteX66" fmla="*/ 278577 w 868720"/>
              <a:gd name="connsiteY66" fmla="*/ 431509 h 1042605"/>
              <a:gd name="connsiteX67" fmla="*/ 288699 w 868720"/>
              <a:gd name="connsiteY67" fmla="*/ 440445 h 1042605"/>
              <a:gd name="connsiteX68" fmla="*/ 329375 w 868720"/>
              <a:gd name="connsiteY68" fmla="*/ 427721 h 1042605"/>
              <a:gd name="connsiteX69" fmla="*/ 386499 w 868720"/>
              <a:gd name="connsiteY69" fmla="*/ 420096 h 1042605"/>
              <a:gd name="connsiteX70" fmla="*/ 427127 w 868720"/>
              <a:gd name="connsiteY70" fmla="*/ 389644 h 1042605"/>
              <a:gd name="connsiteX71" fmla="*/ 438561 w 868720"/>
              <a:gd name="connsiteY71" fmla="*/ 309607 h 1042605"/>
              <a:gd name="connsiteX72" fmla="*/ 451261 w 868720"/>
              <a:gd name="connsiteY72" fmla="*/ 221992 h 1042605"/>
              <a:gd name="connsiteX73" fmla="*/ 447465 w 868720"/>
              <a:gd name="connsiteY73" fmla="*/ 220729 h 1042605"/>
              <a:gd name="connsiteX74" fmla="*/ 448730 w 868720"/>
              <a:gd name="connsiteY74" fmla="*/ 209268 h 1042605"/>
              <a:gd name="connsiteX75" fmla="*/ 449996 w 868720"/>
              <a:gd name="connsiteY75" fmla="*/ 195329 h 1042605"/>
              <a:gd name="connsiteX76" fmla="*/ 429705 w 868720"/>
              <a:gd name="connsiteY76" fmla="*/ 173717 h 1042605"/>
              <a:gd name="connsiteX77" fmla="*/ 303320 w 868720"/>
              <a:gd name="connsiteY77" fmla="*/ 46406 h 1042605"/>
              <a:gd name="connsiteX78" fmla="*/ 293807 w 868720"/>
              <a:gd name="connsiteY78" fmla="*/ 49241 h 1042605"/>
              <a:gd name="connsiteX79" fmla="*/ 260770 w 868720"/>
              <a:gd name="connsiteY79" fmla="*/ 72116 h 1042605"/>
              <a:gd name="connsiteX80" fmla="*/ 215033 w 868720"/>
              <a:gd name="connsiteY80" fmla="*/ 115291 h 1042605"/>
              <a:gd name="connsiteX81" fmla="*/ 221406 w 868720"/>
              <a:gd name="connsiteY81" fmla="*/ 149580 h 1042605"/>
              <a:gd name="connsiteX82" fmla="*/ 264566 w 868720"/>
              <a:gd name="connsiteY82" fmla="*/ 160993 h 1042605"/>
              <a:gd name="connsiteX83" fmla="*/ 301399 w 868720"/>
              <a:gd name="connsiteY83" fmla="*/ 154679 h 1042605"/>
              <a:gd name="connsiteX84" fmla="*/ 333171 w 868720"/>
              <a:gd name="connsiteY84" fmla="*/ 117817 h 1042605"/>
              <a:gd name="connsiteX85" fmla="*/ 333171 w 868720"/>
              <a:gd name="connsiteY85" fmla="*/ 111503 h 1042605"/>
              <a:gd name="connsiteX86" fmla="*/ 309037 w 868720"/>
              <a:gd name="connsiteY86" fmla="*/ 53078 h 1042605"/>
              <a:gd name="connsiteX87" fmla="*/ 303320 w 868720"/>
              <a:gd name="connsiteY87" fmla="*/ 46406 h 1042605"/>
              <a:gd name="connsiteX88" fmla="*/ 316652 w 868720"/>
              <a:gd name="connsiteY88" fmla="*/ 1160 h 1042605"/>
              <a:gd name="connsiteX89" fmla="*/ 333171 w 868720"/>
              <a:gd name="connsiteY89" fmla="*/ 14953 h 1042605"/>
              <a:gd name="connsiteX90" fmla="*/ 347135 w 868720"/>
              <a:gd name="connsiteY90" fmla="*/ 44190 h 1042605"/>
              <a:gd name="connsiteX91" fmla="*/ 373799 w 868720"/>
              <a:gd name="connsiteY91" fmla="*/ 108929 h 1042605"/>
              <a:gd name="connsiteX92" fmla="*/ 397933 w 868720"/>
              <a:gd name="connsiteY92" fmla="*/ 125442 h 1042605"/>
              <a:gd name="connsiteX93" fmla="*/ 480502 w 868720"/>
              <a:gd name="connsiteY93" fmla="*/ 136903 h 1042605"/>
              <a:gd name="connsiteX94" fmla="*/ 540156 w 868720"/>
              <a:gd name="connsiteY94" fmla="*/ 162304 h 1042605"/>
              <a:gd name="connsiteX95" fmla="*/ 629099 w 868720"/>
              <a:gd name="connsiteY95" fmla="*/ 221992 h 1042605"/>
              <a:gd name="connsiteX96" fmla="*/ 676054 w 868720"/>
              <a:gd name="connsiteY96" fmla="*/ 235931 h 1042605"/>
              <a:gd name="connsiteX97" fmla="*/ 740863 w 868720"/>
              <a:gd name="connsiteY97" fmla="*/ 238505 h 1042605"/>
              <a:gd name="connsiteX98" fmla="*/ 786552 w 868720"/>
              <a:gd name="connsiteY98" fmla="*/ 223255 h 1042605"/>
              <a:gd name="connsiteX99" fmla="*/ 844988 w 868720"/>
              <a:gd name="connsiteY99" fmla="*/ 211842 h 1042605"/>
              <a:gd name="connsiteX100" fmla="*/ 867857 w 868720"/>
              <a:gd name="connsiteY100" fmla="*/ 243556 h 1042605"/>
              <a:gd name="connsiteX101" fmla="*/ 853892 w 868720"/>
              <a:gd name="connsiteY101" fmla="*/ 272793 h 1042605"/>
              <a:gd name="connsiteX102" fmla="*/ 837350 w 868720"/>
              <a:gd name="connsiteY102" fmla="*/ 300719 h 1042605"/>
              <a:gd name="connsiteX103" fmla="*/ 805625 w 868720"/>
              <a:gd name="connsiteY103" fmla="*/ 415045 h 1042605"/>
              <a:gd name="connsiteX104" fmla="*/ 803094 w 868720"/>
              <a:gd name="connsiteY104" fmla="*/ 426458 h 1042605"/>
              <a:gd name="connsiteX105" fmla="*/ 791660 w 868720"/>
              <a:gd name="connsiteY105" fmla="*/ 500133 h 1042605"/>
              <a:gd name="connsiteX106" fmla="*/ 766262 w 868720"/>
              <a:gd name="connsiteY106" fmla="*/ 535684 h 1042605"/>
              <a:gd name="connsiteX107" fmla="*/ 714152 w 868720"/>
              <a:gd name="connsiteY107" fmla="*/ 547097 h 1042605"/>
              <a:gd name="connsiteX108" fmla="*/ 696392 w 868720"/>
              <a:gd name="connsiteY108" fmla="*/ 549623 h 1042605"/>
              <a:gd name="connsiteX109" fmla="*/ 588423 w 868720"/>
              <a:gd name="connsiteY109" fmla="*/ 542046 h 1042605"/>
              <a:gd name="connsiteX110" fmla="*/ 531300 w 868720"/>
              <a:gd name="connsiteY110" fmla="*/ 511547 h 1042605"/>
              <a:gd name="connsiteX111" fmla="*/ 458899 w 868720"/>
              <a:gd name="connsiteY111" fmla="*/ 473422 h 1042605"/>
              <a:gd name="connsiteX112" fmla="*/ 456369 w 868720"/>
              <a:gd name="connsiteY112" fmla="*/ 472159 h 1042605"/>
              <a:gd name="connsiteX113" fmla="*/ 348400 w 868720"/>
              <a:gd name="connsiteY113" fmla="*/ 473422 h 1042605"/>
              <a:gd name="connsiteX114" fmla="*/ 326797 w 868720"/>
              <a:gd name="connsiteY114" fmla="*/ 487409 h 1042605"/>
              <a:gd name="connsiteX115" fmla="*/ 281108 w 868720"/>
              <a:gd name="connsiteY115" fmla="*/ 506447 h 1042605"/>
              <a:gd name="connsiteX116" fmla="*/ 256974 w 868720"/>
              <a:gd name="connsiteY116" fmla="*/ 525534 h 1042605"/>
              <a:gd name="connsiteX117" fmla="*/ 232841 w 868720"/>
              <a:gd name="connsiteY117" fmla="*/ 597898 h 1042605"/>
              <a:gd name="connsiteX118" fmla="*/ 229045 w 868720"/>
              <a:gd name="connsiteY118" fmla="*/ 615673 h 1042605"/>
              <a:gd name="connsiteX119" fmla="*/ 239167 w 868720"/>
              <a:gd name="connsiteY119" fmla="*/ 632186 h 1042605"/>
              <a:gd name="connsiteX120" fmla="*/ 249336 w 868720"/>
              <a:gd name="connsiteY120" fmla="*/ 637286 h 1042605"/>
              <a:gd name="connsiteX121" fmla="*/ 340809 w 868720"/>
              <a:gd name="connsiteY121" fmla="*/ 718538 h 1042605"/>
              <a:gd name="connsiteX122" fmla="*/ 352196 w 868720"/>
              <a:gd name="connsiteY122" fmla="*/ 733787 h 1042605"/>
              <a:gd name="connsiteX123" fmla="*/ 358569 w 868720"/>
              <a:gd name="connsiteY123" fmla="*/ 743938 h 1042605"/>
              <a:gd name="connsiteX124" fmla="*/ 380172 w 868720"/>
              <a:gd name="connsiteY124" fmla="*/ 802364 h 1042605"/>
              <a:gd name="connsiteX125" fmla="*/ 380172 w 868720"/>
              <a:gd name="connsiteY125" fmla="*/ 813825 h 1042605"/>
              <a:gd name="connsiteX126" fmla="*/ 378907 w 868720"/>
              <a:gd name="connsiteY126" fmla="*/ 853164 h 1042605"/>
              <a:gd name="connsiteX127" fmla="*/ 372534 w 868720"/>
              <a:gd name="connsiteY127" fmla="*/ 884927 h 1042605"/>
              <a:gd name="connsiteX128" fmla="*/ 367473 w 868720"/>
              <a:gd name="connsiteY128" fmla="*/ 911590 h 1042605"/>
              <a:gd name="connsiteX129" fmla="*/ 320471 w 868720"/>
              <a:gd name="connsiteY129" fmla="*/ 975115 h 1042605"/>
              <a:gd name="connsiteX130" fmla="*/ 319206 w 868720"/>
              <a:gd name="connsiteY130" fmla="*/ 976378 h 1042605"/>
              <a:gd name="connsiteX131" fmla="*/ 192212 w 868720"/>
              <a:gd name="connsiteY131" fmla="*/ 1030967 h 1042605"/>
              <a:gd name="connsiteX132" fmla="*/ 37242 w 868720"/>
              <a:gd name="connsiteY132" fmla="*/ 1041166 h 1042605"/>
              <a:gd name="connsiteX133" fmla="*/ 0 w 868720"/>
              <a:gd name="connsiteY133" fmla="*/ 1036262 h 1042605"/>
              <a:gd name="connsiteX134" fmla="*/ 0 w 868720"/>
              <a:gd name="connsiteY134" fmla="*/ 989066 h 1042605"/>
              <a:gd name="connsiteX135" fmla="*/ 48044 w 868720"/>
              <a:gd name="connsiteY135" fmla="*/ 995410 h 1042605"/>
              <a:gd name="connsiteX136" fmla="*/ 124873 w 868720"/>
              <a:gd name="connsiteY136" fmla="*/ 994153 h 1042605"/>
              <a:gd name="connsiteX137" fmla="*/ 232841 w 868720"/>
              <a:gd name="connsiteY137" fmla="*/ 971278 h 1042605"/>
              <a:gd name="connsiteX138" fmla="*/ 239167 w 868720"/>
              <a:gd name="connsiteY138" fmla="*/ 966227 h 1042605"/>
              <a:gd name="connsiteX139" fmla="*/ 258239 w 868720"/>
              <a:gd name="connsiteY139" fmla="*/ 957340 h 1042605"/>
              <a:gd name="connsiteX140" fmla="*/ 300133 w 868720"/>
              <a:gd name="connsiteY140" fmla="*/ 924314 h 1042605"/>
              <a:gd name="connsiteX141" fmla="*/ 311567 w 868720"/>
              <a:gd name="connsiteY141" fmla="*/ 909064 h 1042605"/>
              <a:gd name="connsiteX142" fmla="*/ 319206 w 868720"/>
              <a:gd name="connsiteY142" fmla="*/ 877302 h 1042605"/>
              <a:gd name="connsiteX143" fmla="*/ 268408 w 868720"/>
              <a:gd name="connsiteY143" fmla="*/ 914164 h 1042605"/>
              <a:gd name="connsiteX144" fmla="*/ 230310 w 868720"/>
              <a:gd name="connsiteY144" fmla="*/ 931939 h 1042605"/>
              <a:gd name="connsiteX145" fmla="*/ 193477 w 868720"/>
              <a:gd name="connsiteY145" fmla="*/ 940827 h 1042605"/>
              <a:gd name="connsiteX146" fmla="*/ 99474 w 868720"/>
              <a:gd name="connsiteY146" fmla="*/ 957340 h 1042605"/>
              <a:gd name="connsiteX147" fmla="*/ 37242 w 868720"/>
              <a:gd name="connsiteY147" fmla="*/ 953503 h 1042605"/>
              <a:gd name="connsiteX148" fmla="*/ 0 w 868720"/>
              <a:gd name="connsiteY148" fmla="*/ 946062 h 1042605"/>
              <a:gd name="connsiteX149" fmla="*/ 0 w 868720"/>
              <a:gd name="connsiteY149" fmla="*/ 904667 h 1042605"/>
              <a:gd name="connsiteX150" fmla="*/ 8985 w 868720"/>
              <a:gd name="connsiteY150" fmla="*/ 907140 h 1042605"/>
              <a:gd name="connsiteX151" fmla="*/ 67749 w 868720"/>
              <a:gd name="connsiteY151" fmla="*/ 914115 h 1042605"/>
              <a:gd name="connsiteX152" fmla="*/ 160440 w 868720"/>
              <a:gd name="connsiteY152" fmla="*/ 900177 h 1042605"/>
              <a:gd name="connsiteX153" fmla="*/ 188370 w 868720"/>
              <a:gd name="connsiteY153" fmla="*/ 895077 h 1042605"/>
              <a:gd name="connsiteX154" fmla="*/ 256974 w 868720"/>
              <a:gd name="connsiteY154" fmla="*/ 865889 h 1042605"/>
              <a:gd name="connsiteX155" fmla="*/ 289964 w 868720"/>
              <a:gd name="connsiteY155" fmla="*/ 830338 h 1042605"/>
              <a:gd name="connsiteX156" fmla="*/ 309037 w 868720"/>
              <a:gd name="connsiteY156" fmla="*/ 789688 h 1042605"/>
              <a:gd name="connsiteX157" fmla="*/ 314098 w 868720"/>
              <a:gd name="connsiteY157" fmla="*/ 769338 h 1042605"/>
              <a:gd name="connsiteX158" fmla="*/ 311567 w 868720"/>
              <a:gd name="connsiteY158" fmla="*/ 749037 h 1042605"/>
              <a:gd name="connsiteX159" fmla="*/ 251866 w 868720"/>
              <a:gd name="connsiteY159" fmla="*/ 682987 h 1042605"/>
              <a:gd name="connsiteX160" fmla="*/ 230310 w 868720"/>
              <a:gd name="connsiteY160" fmla="*/ 670311 h 1042605"/>
              <a:gd name="connsiteX161" fmla="*/ 203646 w 868720"/>
              <a:gd name="connsiteY161" fmla="*/ 681724 h 1042605"/>
              <a:gd name="connsiteX162" fmla="*/ 197273 w 868720"/>
              <a:gd name="connsiteY162" fmla="*/ 702025 h 1042605"/>
              <a:gd name="connsiteX163" fmla="*/ 183308 w 868720"/>
              <a:gd name="connsiteY163" fmla="*/ 765550 h 1042605"/>
              <a:gd name="connsiteX164" fmla="*/ 170609 w 868720"/>
              <a:gd name="connsiteY164" fmla="*/ 815088 h 1042605"/>
              <a:gd name="connsiteX165" fmla="*/ 146476 w 868720"/>
              <a:gd name="connsiteY165" fmla="*/ 835389 h 1042605"/>
              <a:gd name="connsiteX166" fmla="*/ 122342 w 868720"/>
              <a:gd name="connsiteY166" fmla="*/ 841751 h 1042605"/>
              <a:gd name="connsiteX167" fmla="*/ 79183 w 868720"/>
              <a:gd name="connsiteY167" fmla="*/ 846851 h 1042605"/>
              <a:gd name="connsiteX168" fmla="*/ 56315 w 868720"/>
              <a:gd name="connsiteY168" fmla="*/ 823976 h 1042605"/>
              <a:gd name="connsiteX169" fmla="*/ 56315 w 868720"/>
              <a:gd name="connsiteY169" fmla="*/ 779537 h 1042605"/>
              <a:gd name="connsiteX170" fmla="*/ 71544 w 868720"/>
              <a:gd name="connsiteY170" fmla="*/ 691874 h 1042605"/>
              <a:gd name="connsiteX171" fmla="*/ 74075 w 868720"/>
              <a:gd name="connsiteY171" fmla="*/ 675362 h 1042605"/>
              <a:gd name="connsiteX172" fmla="*/ 63906 w 868720"/>
              <a:gd name="connsiteY172" fmla="*/ 665211 h 1042605"/>
              <a:gd name="connsiteX173" fmla="*/ 28362 w 868720"/>
              <a:gd name="connsiteY173" fmla="*/ 672035 h 1042605"/>
              <a:gd name="connsiteX174" fmla="*/ 0 w 868720"/>
              <a:gd name="connsiteY174" fmla="*/ 687502 h 1042605"/>
              <a:gd name="connsiteX175" fmla="*/ 0 w 868720"/>
              <a:gd name="connsiteY175" fmla="*/ 645501 h 1042605"/>
              <a:gd name="connsiteX176" fmla="*/ 10578 w 868720"/>
              <a:gd name="connsiteY176" fmla="*/ 642336 h 1042605"/>
              <a:gd name="connsiteX177" fmla="*/ 79183 w 868720"/>
              <a:gd name="connsiteY177" fmla="*/ 628398 h 1042605"/>
              <a:gd name="connsiteX178" fmla="*/ 91882 w 868720"/>
              <a:gd name="connsiteY178" fmla="*/ 614411 h 1042605"/>
              <a:gd name="connsiteX179" fmla="*/ 100739 w 868720"/>
              <a:gd name="connsiteY179" fmla="*/ 571235 h 1042605"/>
              <a:gd name="connsiteX180" fmla="*/ 110908 w 868720"/>
              <a:gd name="connsiteY180" fmla="*/ 517909 h 1042605"/>
              <a:gd name="connsiteX181" fmla="*/ 118546 w 868720"/>
              <a:gd name="connsiteY181" fmla="*/ 481047 h 1042605"/>
              <a:gd name="connsiteX182" fmla="*/ 128715 w 868720"/>
              <a:gd name="connsiteY182" fmla="*/ 432820 h 1042605"/>
              <a:gd name="connsiteX183" fmla="*/ 138837 w 868720"/>
              <a:gd name="connsiteY183" fmla="*/ 359144 h 1042605"/>
              <a:gd name="connsiteX184" fmla="*/ 149006 w 868720"/>
              <a:gd name="connsiteY184" fmla="*/ 315969 h 1042605"/>
              <a:gd name="connsiteX185" fmla="*/ 178247 w 868720"/>
              <a:gd name="connsiteY185" fmla="*/ 210531 h 1042605"/>
              <a:gd name="connsiteX186" fmla="*/ 185839 w 868720"/>
              <a:gd name="connsiteY186" fmla="*/ 188967 h 1042605"/>
              <a:gd name="connsiteX187" fmla="*/ 184574 w 868720"/>
              <a:gd name="connsiteY187" fmla="*/ 162304 h 1042605"/>
              <a:gd name="connsiteX188" fmla="*/ 174405 w 868720"/>
              <a:gd name="connsiteY188" fmla="*/ 147054 h 1042605"/>
              <a:gd name="connsiteX189" fmla="*/ 165501 w 868720"/>
              <a:gd name="connsiteY189" fmla="*/ 128016 h 1042605"/>
              <a:gd name="connsiteX190" fmla="*/ 175670 w 868720"/>
              <a:gd name="connsiteY190" fmla="*/ 87366 h 1042605"/>
              <a:gd name="connsiteX191" fmla="*/ 223937 w 868720"/>
              <a:gd name="connsiteY191" fmla="*/ 46715 h 1042605"/>
              <a:gd name="connsiteX192" fmla="*/ 296338 w 868720"/>
              <a:gd name="connsiteY192" fmla="*/ 3539 h 1042605"/>
              <a:gd name="connsiteX193" fmla="*/ 316652 w 868720"/>
              <a:gd name="connsiteY193" fmla="*/ 1160 h 104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868720" h="1042605">
                <a:moveTo>
                  <a:pt x="677319" y="285469"/>
                </a:moveTo>
                <a:cubicBezTo>
                  <a:pt x="655763" y="285469"/>
                  <a:pt x="653232" y="289306"/>
                  <a:pt x="648125" y="308344"/>
                </a:cubicBezTo>
                <a:cubicBezTo>
                  <a:pt x="648125" y="310869"/>
                  <a:pt x="648125" y="314706"/>
                  <a:pt x="646859" y="317231"/>
                </a:cubicBezTo>
                <a:cubicBezTo>
                  <a:pt x="640533" y="342632"/>
                  <a:pt x="635425" y="369295"/>
                  <a:pt x="629099" y="394695"/>
                </a:cubicBezTo>
                <a:cubicBezTo>
                  <a:pt x="621461" y="423932"/>
                  <a:pt x="616400" y="454384"/>
                  <a:pt x="603700" y="482309"/>
                </a:cubicBezTo>
                <a:cubicBezTo>
                  <a:pt x="602388" y="483621"/>
                  <a:pt x="602388" y="483621"/>
                  <a:pt x="602388" y="484883"/>
                </a:cubicBezTo>
                <a:cubicBezTo>
                  <a:pt x="599858" y="495034"/>
                  <a:pt x="602388" y="500133"/>
                  <a:pt x="611292" y="503922"/>
                </a:cubicBezTo>
                <a:cubicBezTo>
                  <a:pt x="630364" y="511547"/>
                  <a:pt x="650655" y="514072"/>
                  <a:pt x="670993" y="507710"/>
                </a:cubicBezTo>
                <a:cubicBezTo>
                  <a:pt x="684958" y="502659"/>
                  <a:pt x="698922" y="497559"/>
                  <a:pt x="714152" y="496297"/>
                </a:cubicBezTo>
                <a:cubicBezTo>
                  <a:pt x="726851" y="495034"/>
                  <a:pt x="735755" y="487409"/>
                  <a:pt x="738286" y="474733"/>
                </a:cubicBezTo>
                <a:cubicBezTo>
                  <a:pt x="743393" y="449333"/>
                  <a:pt x="748454" y="425195"/>
                  <a:pt x="752250" y="401057"/>
                </a:cubicBezTo>
                <a:cubicBezTo>
                  <a:pt x="754828" y="380708"/>
                  <a:pt x="757358" y="361670"/>
                  <a:pt x="764949" y="343894"/>
                </a:cubicBezTo>
                <a:cubicBezTo>
                  <a:pt x="771323" y="329908"/>
                  <a:pt x="776384" y="315969"/>
                  <a:pt x="781491" y="300719"/>
                </a:cubicBezTo>
                <a:cubicBezTo>
                  <a:pt x="785287" y="289306"/>
                  <a:pt x="781491" y="284206"/>
                  <a:pt x="771323" y="285469"/>
                </a:cubicBezTo>
                <a:cubicBezTo>
                  <a:pt x="762419" y="285469"/>
                  <a:pt x="754828" y="288043"/>
                  <a:pt x="745924" y="288043"/>
                </a:cubicBezTo>
                <a:cubicBezTo>
                  <a:pt x="725586" y="288043"/>
                  <a:pt x="705295" y="286732"/>
                  <a:pt x="684958" y="286732"/>
                </a:cubicBezTo>
                <a:cubicBezTo>
                  <a:pt x="684958" y="285469"/>
                  <a:pt x="684958" y="285469"/>
                  <a:pt x="684958" y="285469"/>
                </a:cubicBezTo>
                <a:cubicBezTo>
                  <a:pt x="682427" y="285469"/>
                  <a:pt x="679897" y="285469"/>
                  <a:pt x="677319" y="285469"/>
                </a:cubicBezTo>
                <a:close/>
                <a:moveTo>
                  <a:pt x="505725" y="201813"/>
                </a:moveTo>
                <a:cubicBezTo>
                  <a:pt x="502070" y="203561"/>
                  <a:pt x="499528" y="207374"/>
                  <a:pt x="498263" y="213105"/>
                </a:cubicBezTo>
                <a:cubicBezTo>
                  <a:pt x="496997" y="223255"/>
                  <a:pt x="496997" y="233406"/>
                  <a:pt x="495732" y="243556"/>
                </a:cubicBezTo>
                <a:cubicBezTo>
                  <a:pt x="494467" y="252444"/>
                  <a:pt x="495732" y="261331"/>
                  <a:pt x="493202" y="268956"/>
                </a:cubicBezTo>
                <a:cubicBezTo>
                  <a:pt x="486828" y="287995"/>
                  <a:pt x="486828" y="307081"/>
                  <a:pt x="483033" y="326119"/>
                </a:cubicBezTo>
                <a:cubicBezTo>
                  <a:pt x="479237" y="354045"/>
                  <a:pt x="474129" y="380708"/>
                  <a:pt x="470333" y="407420"/>
                </a:cubicBezTo>
                <a:cubicBezTo>
                  <a:pt x="470333" y="407420"/>
                  <a:pt x="471598" y="407420"/>
                  <a:pt x="471598" y="407420"/>
                </a:cubicBezTo>
                <a:cubicBezTo>
                  <a:pt x="471598" y="409945"/>
                  <a:pt x="470333" y="413733"/>
                  <a:pt x="470333" y="416308"/>
                </a:cubicBezTo>
                <a:cubicBezTo>
                  <a:pt x="469068" y="427721"/>
                  <a:pt x="474129" y="436608"/>
                  <a:pt x="484298" y="440445"/>
                </a:cubicBezTo>
                <a:cubicBezTo>
                  <a:pt x="504636" y="449333"/>
                  <a:pt x="524926" y="456909"/>
                  <a:pt x="545264" y="464534"/>
                </a:cubicBezTo>
                <a:cubicBezTo>
                  <a:pt x="551590" y="467108"/>
                  <a:pt x="557964" y="464534"/>
                  <a:pt x="560494" y="458220"/>
                </a:cubicBezTo>
                <a:cubicBezTo>
                  <a:pt x="563025" y="451858"/>
                  <a:pt x="565602" y="444233"/>
                  <a:pt x="568132" y="436608"/>
                </a:cubicBezTo>
                <a:cubicBezTo>
                  <a:pt x="575724" y="406109"/>
                  <a:pt x="584628" y="376920"/>
                  <a:pt x="592266" y="346420"/>
                </a:cubicBezTo>
                <a:cubicBezTo>
                  <a:pt x="593531" y="341369"/>
                  <a:pt x="593531" y="335007"/>
                  <a:pt x="594797" y="329908"/>
                </a:cubicBezTo>
                <a:cubicBezTo>
                  <a:pt x="597327" y="319757"/>
                  <a:pt x="597327" y="309607"/>
                  <a:pt x="599858" y="300719"/>
                </a:cubicBezTo>
                <a:cubicBezTo>
                  <a:pt x="606231" y="279107"/>
                  <a:pt x="599858" y="263905"/>
                  <a:pt x="583362" y="251181"/>
                </a:cubicBezTo>
                <a:cubicBezTo>
                  <a:pt x="565602" y="237194"/>
                  <a:pt x="549060" y="223255"/>
                  <a:pt x="531300" y="210531"/>
                </a:cubicBezTo>
                <a:cubicBezTo>
                  <a:pt x="528769" y="206742"/>
                  <a:pt x="523661" y="204217"/>
                  <a:pt x="519865" y="202906"/>
                </a:cubicBezTo>
                <a:cubicBezTo>
                  <a:pt x="514148" y="200380"/>
                  <a:pt x="509380" y="200065"/>
                  <a:pt x="505725" y="201813"/>
                </a:cubicBezTo>
                <a:close/>
                <a:moveTo>
                  <a:pt x="267143" y="200380"/>
                </a:moveTo>
                <a:cubicBezTo>
                  <a:pt x="250601" y="197855"/>
                  <a:pt x="237902" y="204217"/>
                  <a:pt x="232841" y="218155"/>
                </a:cubicBezTo>
                <a:cubicBezTo>
                  <a:pt x="229045" y="228306"/>
                  <a:pt x="225202" y="239768"/>
                  <a:pt x="223937" y="249918"/>
                </a:cubicBezTo>
                <a:cubicBezTo>
                  <a:pt x="220141" y="274056"/>
                  <a:pt x="215033" y="296931"/>
                  <a:pt x="206177" y="319757"/>
                </a:cubicBezTo>
                <a:cubicBezTo>
                  <a:pt x="196008" y="345157"/>
                  <a:pt x="188370" y="371820"/>
                  <a:pt x="187104" y="401057"/>
                </a:cubicBezTo>
                <a:cubicBezTo>
                  <a:pt x="185839" y="422621"/>
                  <a:pt x="182043" y="445496"/>
                  <a:pt x="175670" y="467108"/>
                </a:cubicBezTo>
                <a:cubicBezTo>
                  <a:pt x="168079" y="492509"/>
                  <a:pt x="161705" y="516646"/>
                  <a:pt x="156644" y="542046"/>
                </a:cubicBezTo>
                <a:cubicBezTo>
                  <a:pt x="145210" y="589011"/>
                  <a:pt x="136307" y="637286"/>
                  <a:pt x="122342" y="682987"/>
                </a:cubicBezTo>
                <a:cubicBezTo>
                  <a:pt x="114704" y="705862"/>
                  <a:pt x="109643" y="728737"/>
                  <a:pt x="104582" y="752826"/>
                </a:cubicBezTo>
                <a:cubicBezTo>
                  <a:pt x="102004" y="765550"/>
                  <a:pt x="100739" y="779537"/>
                  <a:pt x="93147" y="792213"/>
                </a:cubicBezTo>
                <a:cubicBezTo>
                  <a:pt x="88040" y="801101"/>
                  <a:pt x="90617" y="806200"/>
                  <a:pt x="99474" y="811251"/>
                </a:cubicBezTo>
                <a:cubicBezTo>
                  <a:pt x="112173" y="818876"/>
                  <a:pt x="122342" y="816351"/>
                  <a:pt x="128715" y="802364"/>
                </a:cubicBezTo>
                <a:cubicBezTo>
                  <a:pt x="131246" y="797313"/>
                  <a:pt x="132511" y="792213"/>
                  <a:pt x="133776" y="787114"/>
                </a:cubicBezTo>
                <a:cubicBezTo>
                  <a:pt x="137572" y="766813"/>
                  <a:pt x="141415" y="747775"/>
                  <a:pt x="145210" y="727425"/>
                </a:cubicBezTo>
                <a:cubicBezTo>
                  <a:pt x="155379" y="666474"/>
                  <a:pt x="180778" y="609311"/>
                  <a:pt x="194743" y="549623"/>
                </a:cubicBezTo>
                <a:cubicBezTo>
                  <a:pt x="196008" y="544572"/>
                  <a:pt x="199804" y="539472"/>
                  <a:pt x="201069" y="534422"/>
                </a:cubicBezTo>
                <a:cubicBezTo>
                  <a:pt x="204912" y="521697"/>
                  <a:pt x="208707" y="509021"/>
                  <a:pt x="211238" y="496297"/>
                </a:cubicBezTo>
                <a:cubicBezTo>
                  <a:pt x="212503" y="489935"/>
                  <a:pt x="212503" y="482309"/>
                  <a:pt x="213768" y="475996"/>
                </a:cubicBezTo>
                <a:cubicBezTo>
                  <a:pt x="220141" y="453121"/>
                  <a:pt x="226467" y="431509"/>
                  <a:pt x="232841" y="408682"/>
                </a:cubicBezTo>
                <a:cubicBezTo>
                  <a:pt x="251866" y="345157"/>
                  <a:pt x="265878" y="279107"/>
                  <a:pt x="274735" y="213105"/>
                </a:cubicBezTo>
                <a:cubicBezTo>
                  <a:pt x="276000" y="206742"/>
                  <a:pt x="273469" y="201643"/>
                  <a:pt x="267143" y="200380"/>
                </a:cubicBezTo>
                <a:close/>
                <a:moveTo>
                  <a:pt x="429705" y="173717"/>
                </a:moveTo>
                <a:cubicBezTo>
                  <a:pt x="408102" y="172454"/>
                  <a:pt x="387764" y="171192"/>
                  <a:pt x="371269" y="188967"/>
                </a:cubicBezTo>
                <a:cubicBezTo>
                  <a:pt x="366208" y="194018"/>
                  <a:pt x="358569" y="199117"/>
                  <a:pt x="350931" y="200380"/>
                </a:cubicBezTo>
                <a:cubicBezTo>
                  <a:pt x="333171" y="202906"/>
                  <a:pt x="325532" y="215630"/>
                  <a:pt x="323002" y="230880"/>
                </a:cubicBezTo>
                <a:cubicBezTo>
                  <a:pt x="319206" y="249918"/>
                  <a:pt x="316675" y="267694"/>
                  <a:pt x="315363" y="286732"/>
                </a:cubicBezTo>
                <a:cubicBezTo>
                  <a:pt x="314098" y="298193"/>
                  <a:pt x="312833" y="309607"/>
                  <a:pt x="306506" y="319757"/>
                </a:cubicBezTo>
                <a:cubicBezTo>
                  <a:pt x="303976" y="324856"/>
                  <a:pt x="300133" y="332482"/>
                  <a:pt x="300133" y="338844"/>
                </a:cubicBezTo>
                <a:cubicBezTo>
                  <a:pt x="301399" y="355308"/>
                  <a:pt x="293807" y="369295"/>
                  <a:pt x="289964" y="384545"/>
                </a:cubicBezTo>
                <a:cubicBezTo>
                  <a:pt x="284903" y="399795"/>
                  <a:pt x="282373" y="415045"/>
                  <a:pt x="278577" y="431509"/>
                </a:cubicBezTo>
                <a:cubicBezTo>
                  <a:pt x="277265" y="439134"/>
                  <a:pt x="281108" y="442970"/>
                  <a:pt x="288699" y="440445"/>
                </a:cubicBezTo>
                <a:cubicBezTo>
                  <a:pt x="302664" y="436608"/>
                  <a:pt x="316675" y="432820"/>
                  <a:pt x="329375" y="427721"/>
                </a:cubicBezTo>
                <a:cubicBezTo>
                  <a:pt x="348400" y="420096"/>
                  <a:pt x="366208" y="417570"/>
                  <a:pt x="386499" y="420096"/>
                </a:cubicBezTo>
                <a:cubicBezTo>
                  <a:pt x="415740" y="425195"/>
                  <a:pt x="423331" y="418833"/>
                  <a:pt x="427127" y="389644"/>
                </a:cubicBezTo>
                <a:cubicBezTo>
                  <a:pt x="430970" y="362933"/>
                  <a:pt x="437296" y="336270"/>
                  <a:pt x="438561" y="309607"/>
                </a:cubicBezTo>
                <a:cubicBezTo>
                  <a:pt x="441139" y="280418"/>
                  <a:pt x="447465" y="251181"/>
                  <a:pt x="451261" y="221992"/>
                </a:cubicBezTo>
                <a:cubicBezTo>
                  <a:pt x="451261" y="221992"/>
                  <a:pt x="449996" y="221992"/>
                  <a:pt x="447465" y="220729"/>
                </a:cubicBezTo>
                <a:cubicBezTo>
                  <a:pt x="447465" y="216893"/>
                  <a:pt x="448730" y="213105"/>
                  <a:pt x="448730" y="209268"/>
                </a:cubicBezTo>
                <a:cubicBezTo>
                  <a:pt x="449996" y="204217"/>
                  <a:pt x="449996" y="200380"/>
                  <a:pt x="449996" y="195329"/>
                </a:cubicBezTo>
                <a:cubicBezTo>
                  <a:pt x="448730" y="181342"/>
                  <a:pt x="442404" y="174980"/>
                  <a:pt x="429705" y="173717"/>
                </a:cubicBezTo>
                <a:close/>
                <a:moveTo>
                  <a:pt x="303320" y="46406"/>
                </a:moveTo>
                <a:cubicBezTo>
                  <a:pt x="300778" y="45768"/>
                  <a:pt x="297603" y="46715"/>
                  <a:pt x="293807" y="49241"/>
                </a:cubicBezTo>
                <a:cubicBezTo>
                  <a:pt x="282373" y="56866"/>
                  <a:pt x="270939" y="63228"/>
                  <a:pt x="260770" y="72116"/>
                </a:cubicBezTo>
                <a:cubicBezTo>
                  <a:pt x="244275" y="86103"/>
                  <a:pt x="229045" y="100041"/>
                  <a:pt x="215033" y="115291"/>
                </a:cubicBezTo>
                <a:cubicBezTo>
                  <a:pt x="202334" y="129279"/>
                  <a:pt x="204912" y="139429"/>
                  <a:pt x="221406" y="149580"/>
                </a:cubicBezTo>
                <a:cubicBezTo>
                  <a:pt x="235371" y="158467"/>
                  <a:pt x="249336" y="159730"/>
                  <a:pt x="264566" y="160993"/>
                </a:cubicBezTo>
                <a:cubicBezTo>
                  <a:pt x="277265" y="158467"/>
                  <a:pt x="288699" y="158467"/>
                  <a:pt x="301399" y="154679"/>
                </a:cubicBezTo>
                <a:cubicBezTo>
                  <a:pt x="320471" y="150842"/>
                  <a:pt x="325532" y="133067"/>
                  <a:pt x="333171" y="117817"/>
                </a:cubicBezTo>
                <a:cubicBezTo>
                  <a:pt x="334436" y="116554"/>
                  <a:pt x="334436" y="114029"/>
                  <a:pt x="333171" y="111503"/>
                </a:cubicBezTo>
                <a:cubicBezTo>
                  <a:pt x="325532" y="91154"/>
                  <a:pt x="317941" y="72116"/>
                  <a:pt x="309037" y="53078"/>
                </a:cubicBezTo>
                <a:cubicBezTo>
                  <a:pt x="307772" y="49265"/>
                  <a:pt x="305862" y="47043"/>
                  <a:pt x="303320" y="46406"/>
                </a:cubicBezTo>
                <a:close/>
                <a:moveTo>
                  <a:pt x="316652" y="1160"/>
                </a:moveTo>
                <a:cubicBezTo>
                  <a:pt x="323002" y="3224"/>
                  <a:pt x="328719" y="7983"/>
                  <a:pt x="333171" y="14953"/>
                </a:cubicBezTo>
                <a:cubicBezTo>
                  <a:pt x="339497" y="23840"/>
                  <a:pt x="343339" y="34040"/>
                  <a:pt x="347135" y="44190"/>
                </a:cubicBezTo>
                <a:cubicBezTo>
                  <a:pt x="356039" y="65753"/>
                  <a:pt x="364896" y="87366"/>
                  <a:pt x="373799" y="108929"/>
                </a:cubicBezTo>
                <a:cubicBezTo>
                  <a:pt x="378907" y="120391"/>
                  <a:pt x="386499" y="125442"/>
                  <a:pt x="397933" y="125442"/>
                </a:cubicBezTo>
                <a:cubicBezTo>
                  <a:pt x="425862" y="124179"/>
                  <a:pt x="452526" y="134329"/>
                  <a:pt x="480502" y="136903"/>
                </a:cubicBezTo>
                <a:cubicBezTo>
                  <a:pt x="503370" y="139429"/>
                  <a:pt x="522396" y="148317"/>
                  <a:pt x="540156" y="162304"/>
                </a:cubicBezTo>
                <a:cubicBezTo>
                  <a:pt x="568132" y="185130"/>
                  <a:pt x="598592" y="204217"/>
                  <a:pt x="629099" y="221992"/>
                </a:cubicBezTo>
                <a:cubicBezTo>
                  <a:pt x="643064" y="229617"/>
                  <a:pt x="659559" y="233406"/>
                  <a:pt x="676054" y="235931"/>
                </a:cubicBezTo>
                <a:cubicBezTo>
                  <a:pt x="697657" y="238505"/>
                  <a:pt x="719260" y="238505"/>
                  <a:pt x="740863" y="238505"/>
                </a:cubicBezTo>
                <a:cubicBezTo>
                  <a:pt x="757358" y="238505"/>
                  <a:pt x="772588" y="232143"/>
                  <a:pt x="786552" y="223255"/>
                </a:cubicBezTo>
                <a:cubicBezTo>
                  <a:pt x="804360" y="211842"/>
                  <a:pt x="824651" y="209268"/>
                  <a:pt x="844988" y="211842"/>
                </a:cubicBezTo>
                <a:cubicBezTo>
                  <a:pt x="862749" y="214368"/>
                  <a:pt x="871652" y="227043"/>
                  <a:pt x="867857" y="243556"/>
                </a:cubicBezTo>
                <a:cubicBezTo>
                  <a:pt x="865279" y="253706"/>
                  <a:pt x="858953" y="263905"/>
                  <a:pt x="853892" y="272793"/>
                </a:cubicBezTo>
                <a:cubicBezTo>
                  <a:pt x="848784" y="281681"/>
                  <a:pt x="841193" y="290569"/>
                  <a:pt x="837350" y="300719"/>
                </a:cubicBezTo>
                <a:cubicBezTo>
                  <a:pt x="822120" y="337532"/>
                  <a:pt x="806890" y="374395"/>
                  <a:pt x="805625" y="415045"/>
                </a:cubicBezTo>
                <a:cubicBezTo>
                  <a:pt x="804360" y="418833"/>
                  <a:pt x="804360" y="422621"/>
                  <a:pt x="803094" y="426458"/>
                </a:cubicBezTo>
                <a:cubicBezTo>
                  <a:pt x="795456" y="450596"/>
                  <a:pt x="791660" y="474733"/>
                  <a:pt x="791660" y="500133"/>
                </a:cubicBezTo>
                <a:cubicBezTo>
                  <a:pt x="791660" y="519171"/>
                  <a:pt x="782757" y="529322"/>
                  <a:pt x="766262" y="535684"/>
                </a:cubicBezTo>
                <a:cubicBezTo>
                  <a:pt x="749720" y="540735"/>
                  <a:pt x="733225" y="547097"/>
                  <a:pt x="714152" y="547097"/>
                </a:cubicBezTo>
                <a:cubicBezTo>
                  <a:pt x="709091" y="547097"/>
                  <a:pt x="702718" y="547097"/>
                  <a:pt x="696392" y="549623"/>
                </a:cubicBezTo>
                <a:cubicBezTo>
                  <a:pt x="659559" y="562347"/>
                  <a:pt x="623991" y="553460"/>
                  <a:pt x="588423" y="542046"/>
                </a:cubicBezTo>
                <a:cubicBezTo>
                  <a:pt x="568132" y="535684"/>
                  <a:pt x="549060" y="525534"/>
                  <a:pt x="531300" y="511547"/>
                </a:cubicBezTo>
                <a:cubicBezTo>
                  <a:pt x="509697" y="495034"/>
                  <a:pt x="483033" y="484883"/>
                  <a:pt x="458899" y="473422"/>
                </a:cubicBezTo>
                <a:cubicBezTo>
                  <a:pt x="457634" y="472159"/>
                  <a:pt x="457634" y="472159"/>
                  <a:pt x="456369" y="472159"/>
                </a:cubicBezTo>
                <a:cubicBezTo>
                  <a:pt x="434766" y="464534"/>
                  <a:pt x="370003" y="464534"/>
                  <a:pt x="348400" y="473422"/>
                </a:cubicBezTo>
                <a:cubicBezTo>
                  <a:pt x="340809" y="477258"/>
                  <a:pt x="333171" y="481047"/>
                  <a:pt x="326797" y="487409"/>
                </a:cubicBezTo>
                <a:cubicBezTo>
                  <a:pt x="314098" y="501396"/>
                  <a:pt x="300133" y="507758"/>
                  <a:pt x="281108" y="506447"/>
                </a:cubicBezTo>
                <a:cubicBezTo>
                  <a:pt x="264566" y="505184"/>
                  <a:pt x="260770" y="509021"/>
                  <a:pt x="256974" y="525534"/>
                </a:cubicBezTo>
                <a:cubicBezTo>
                  <a:pt x="250601" y="549623"/>
                  <a:pt x="244275" y="575023"/>
                  <a:pt x="232841" y="597898"/>
                </a:cubicBezTo>
                <a:cubicBezTo>
                  <a:pt x="230310" y="602998"/>
                  <a:pt x="230310" y="609360"/>
                  <a:pt x="229045" y="615673"/>
                </a:cubicBezTo>
                <a:cubicBezTo>
                  <a:pt x="229045" y="623298"/>
                  <a:pt x="231575" y="628398"/>
                  <a:pt x="239167" y="632186"/>
                </a:cubicBezTo>
                <a:cubicBezTo>
                  <a:pt x="243009" y="633449"/>
                  <a:pt x="245540" y="634760"/>
                  <a:pt x="249336" y="637286"/>
                </a:cubicBezTo>
                <a:cubicBezTo>
                  <a:pt x="284903" y="657586"/>
                  <a:pt x="316675" y="684250"/>
                  <a:pt x="340809" y="718538"/>
                </a:cubicBezTo>
                <a:cubicBezTo>
                  <a:pt x="344605" y="723637"/>
                  <a:pt x="348400" y="728737"/>
                  <a:pt x="352196" y="733787"/>
                </a:cubicBezTo>
                <a:cubicBezTo>
                  <a:pt x="354774" y="737624"/>
                  <a:pt x="357304" y="740150"/>
                  <a:pt x="358569" y="743938"/>
                </a:cubicBezTo>
                <a:cubicBezTo>
                  <a:pt x="366208" y="764287"/>
                  <a:pt x="366208" y="785851"/>
                  <a:pt x="380172" y="802364"/>
                </a:cubicBezTo>
                <a:cubicBezTo>
                  <a:pt x="381438" y="804938"/>
                  <a:pt x="380172" y="809989"/>
                  <a:pt x="380172" y="813825"/>
                </a:cubicBezTo>
                <a:cubicBezTo>
                  <a:pt x="380172" y="826501"/>
                  <a:pt x="378907" y="840488"/>
                  <a:pt x="378907" y="853164"/>
                </a:cubicBezTo>
                <a:cubicBezTo>
                  <a:pt x="378907" y="864626"/>
                  <a:pt x="377595" y="874776"/>
                  <a:pt x="372534" y="884927"/>
                </a:cubicBezTo>
                <a:cubicBezTo>
                  <a:pt x="368738" y="892552"/>
                  <a:pt x="367473" y="901440"/>
                  <a:pt x="367473" y="911590"/>
                </a:cubicBezTo>
                <a:cubicBezTo>
                  <a:pt x="370003" y="940827"/>
                  <a:pt x="347135" y="967490"/>
                  <a:pt x="320471" y="975115"/>
                </a:cubicBezTo>
                <a:cubicBezTo>
                  <a:pt x="320471" y="975115"/>
                  <a:pt x="319206" y="976378"/>
                  <a:pt x="319206" y="976378"/>
                </a:cubicBezTo>
                <a:cubicBezTo>
                  <a:pt x="283638" y="1006829"/>
                  <a:pt x="237902" y="1022079"/>
                  <a:pt x="192212" y="1030967"/>
                </a:cubicBezTo>
                <a:cubicBezTo>
                  <a:pt x="141415" y="1041166"/>
                  <a:pt x="89305" y="1044954"/>
                  <a:pt x="37242" y="1041166"/>
                </a:cubicBezTo>
                <a:lnTo>
                  <a:pt x="0" y="1036262"/>
                </a:lnTo>
                <a:lnTo>
                  <a:pt x="0" y="989066"/>
                </a:lnTo>
                <a:lnTo>
                  <a:pt x="48044" y="995410"/>
                </a:lnTo>
                <a:cubicBezTo>
                  <a:pt x="73759" y="996679"/>
                  <a:pt x="99474" y="996047"/>
                  <a:pt x="124873" y="994153"/>
                </a:cubicBezTo>
                <a:cubicBezTo>
                  <a:pt x="160440" y="990365"/>
                  <a:pt x="198538" y="985266"/>
                  <a:pt x="232841" y="971278"/>
                </a:cubicBezTo>
                <a:cubicBezTo>
                  <a:pt x="235371" y="970016"/>
                  <a:pt x="236637" y="967490"/>
                  <a:pt x="239167" y="966227"/>
                </a:cubicBezTo>
                <a:cubicBezTo>
                  <a:pt x="245540" y="962391"/>
                  <a:pt x="251866" y="959865"/>
                  <a:pt x="258239" y="957340"/>
                </a:cubicBezTo>
                <a:cubicBezTo>
                  <a:pt x="276000" y="950977"/>
                  <a:pt x="288699" y="938253"/>
                  <a:pt x="300133" y="924314"/>
                </a:cubicBezTo>
                <a:cubicBezTo>
                  <a:pt x="303976" y="919215"/>
                  <a:pt x="307772" y="914164"/>
                  <a:pt x="311567" y="909064"/>
                </a:cubicBezTo>
                <a:cubicBezTo>
                  <a:pt x="316675" y="898914"/>
                  <a:pt x="319206" y="888764"/>
                  <a:pt x="319206" y="877302"/>
                </a:cubicBezTo>
                <a:cubicBezTo>
                  <a:pt x="305241" y="893815"/>
                  <a:pt x="284903" y="901440"/>
                  <a:pt x="268408" y="914164"/>
                </a:cubicBezTo>
                <a:cubicBezTo>
                  <a:pt x="256974" y="924314"/>
                  <a:pt x="244275" y="929365"/>
                  <a:pt x="230310" y="931939"/>
                </a:cubicBezTo>
                <a:cubicBezTo>
                  <a:pt x="217611" y="934465"/>
                  <a:pt x="204912" y="936990"/>
                  <a:pt x="193477" y="940827"/>
                </a:cubicBezTo>
                <a:cubicBezTo>
                  <a:pt x="162971" y="950977"/>
                  <a:pt x="131246" y="950977"/>
                  <a:pt x="99474" y="957340"/>
                </a:cubicBezTo>
                <a:cubicBezTo>
                  <a:pt x="79183" y="961128"/>
                  <a:pt x="57580" y="959865"/>
                  <a:pt x="37242" y="953503"/>
                </a:cubicBezTo>
                <a:lnTo>
                  <a:pt x="0" y="946062"/>
                </a:lnTo>
                <a:lnTo>
                  <a:pt x="0" y="904667"/>
                </a:lnTo>
                <a:lnTo>
                  <a:pt x="8985" y="907140"/>
                </a:lnTo>
                <a:cubicBezTo>
                  <a:pt x="27401" y="910631"/>
                  <a:pt x="46778" y="912853"/>
                  <a:pt x="67749" y="914115"/>
                </a:cubicBezTo>
                <a:cubicBezTo>
                  <a:pt x="95678" y="909064"/>
                  <a:pt x="128715" y="905228"/>
                  <a:pt x="160440" y="900177"/>
                </a:cubicBezTo>
                <a:cubicBezTo>
                  <a:pt x="170609" y="898914"/>
                  <a:pt x="179513" y="897651"/>
                  <a:pt x="188370" y="895077"/>
                </a:cubicBezTo>
                <a:cubicBezTo>
                  <a:pt x="212503" y="888715"/>
                  <a:pt x="236637" y="881139"/>
                  <a:pt x="256974" y="865889"/>
                </a:cubicBezTo>
                <a:cubicBezTo>
                  <a:pt x="270939" y="855738"/>
                  <a:pt x="278577" y="841751"/>
                  <a:pt x="289964" y="830338"/>
                </a:cubicBezTo>
                <a:cubicBezTo>
                  <a:pt x="301399" y="818876"/>
                  <a:pt x="307772" y="806200"/>
                  <a:pt x="309037" y="789688"/>
                </a:cubicBezTo>
                <a:cubicBezTo>
                  <a:pt x="310302" y="783325"/>
                  <a:pt x="312833" y="775700"/>
                  <a:pt x="314098" y="769338"/>
                </a:cubicBezTo>
                <a:cubicBezTo>
                  <a:pt x="316675" y="761713"/>
                  <a:pt x="315363" y="755400"/>
                  <a:pt x="311567" y="749037"/>
                </a:cubicBezTo>
                <a:cubicBezTo>
                  <a:pt x="293807" y="724900"/>
                  <a:pt x="274735" y="702025"/>
                  <a:pt x="251866" y="682987"/>
                </a:cubicBezTo>
                <a:cubicBezTo>
                  <a:pt x="245540" y="677936"/>
                  <a:pt x="237902" y="674099"/>
                  <a:pt x="230310" y="670311"/>
                </a:cubicBezTo>
                <a:cubicBezTo>
                  <a:pt x="218876" y="665211"/>
                  <a:pt x="208707" y="666474"/>
                  <a:pt x="203646" y="681724"/>
                </a:cubicBezTo>
                <a:cubicBezTo>
                  <a:pt x="201069" y="689349"/>
                  <a:pt x="198538" y="695711"/>
                  <a:pt x="197273" y="702025"/>
                </a:cubicBezTo>
                <a:cubicBezTo>
                  <a:pt x="192212" y="722374"/>
                  <a:pt x="188370" y="743938"/>
                  <a:pt x="183308" y="765550"/>
                </a:cubicBezTo>
                <a:cubicBezTo>
                  <a:pt x="179513" y="782063"/>
                  <a:pt x="175670" y="798575"/>
                  <a:pt x="170609" y="815088"/>
                </a:cubicBezTo>
                <a:cubicBezTo>
                  <a:pt x="166813" y="829027"/>
                  <a:pt x="161705" y="834126"/>
                  <a:pt x="146476" y="835389"/>
                </a:cubicBezTo>
                <a:cubicBezTo>
                  <a:pt x="137572" y="835389"/>
                  <a:pt x="129980" y="837914"/>
                  <a:pt x="122342" y="841751"/>
                </a:cubicBezTo>
                <a:cubicBezTo>
                  <a:pt x="108377" y="849376"/>
                  <a:pt x="94413" y="850639"/>
                  <a:pt x="79183" y="846851"/>
                </a:cubicBezTo>
                <a:cubicBezTo>
                  <a:pt x="66483" y="844277"/>
                  <a:pt x="57580" y="836652"/>
                  <a:pt x="56315" y="823976"/>
                </a:cubicBezTo>
                <a:cubicBezTo>
                  <a:pt x="55049" y="808726"/>
                  <a:pt x="53784" y="793476"/>
                  <a:pt x="56315" y="779537"/>
                </a:cubicBezTo>
                <a:cubicBezTo>
                  <a:pt x="60110" y="750300"/>
                  <a:pt x="66483" y="721112"/>
                  <a:pt x="71544" y="691874"/>
                </a:cubicBezTo>
                <a:cubicBezTo>
                  <a:pt x="72810" y="685512"/>
                  <a:pt x="74075" y="680461"/>
                  <a:pt x="74075" y="675362"/>
                </a:cubicBezTo>
                <a:cubicBezTo>
                  <a:pt x="74075" y="669048"/>
                  <a:pt x="70279" y="663949"/>
                  <a:pt x="63906" y="665211"/>
                </a:cubicBezTo>
                <a:cubicBezTo>
                  <a:pt x="51839" y="666474"/>
                  <a:pt x="39784" y="668380"/>
                  <a:pt x="28362" y="672035"/>
                </a:cubicBezTo>
                <a:lnTo>
                  <a:pt x="0" y="687502"/>
                </a:lnTo>
                <a:lnTo>
                  <a:pt x="0" y="645501"/>
                </a:lnTo>
                <a:lnTo>
                  <a:pt x="10578" y="642336"/>
                </a:lnTo>
                <a:cubicBezTo>
                  <a:pt x="33446" y="636023"/>
                  <a:pt x="56315" y="632186"/>
                  <a:pt x="79183" y="628398"/>
                </a:cubicBezTo>
                <a:cubicBezTo>
                  <a:pt x="86774" y="627135"/>
                  <a:pt x="90570" y="622036"/>
                  <a:pt x="91882" y="614411"/>
                </a:cubicBezTo>
                <a:cubicBezTo>
                  <a:pt x="95678" y="600423"/>
                  <a:pt x="98209" y="585222"/>
                  <a:pt x="100739" y="571235"/>
                </a:cubicBezTo>
                <a:cubicBezTo>
                  <a:pt x="104582" y="553460"/>
                  <a:pt x="107112" y="535684"/>
                  <a:pt x="110908" y="517909"/>
                </a:cubicBezTo>
                <a:cubicBezTo>
                  <a:pt x="113438" y="505184"/>
                  <a:pt x="116016" y="493771"/>
                  <a:pt x="118546" y="481047"/>
                </a:cubicBezTo>
                <a:cubicBezTo>
                  <a:pt x="121077" y="464534"/>
                  <a:pt x="124873" y="448022"/>
                  <a:pt x="128715" y="432820"/>
                </a:cubicBezTo>
                <a:cubicBezTo>
                  <a:pt x="133776" y="408682"/>
                  <a:pt x="138837" y="384545"/>
                  <a:pt x="138837" y="359144"/>
                </a:cubicBezTo>
                <a:cubicBezTo>
                  <a:pt x="138837" y="343894"/>
                  <a:pt x="143945" y="329908"/>
                  <a:pt x="149006" y="315969"/>
                </a:cubicBezTo>
                <a:cubicBezTo>
                  <a:pt x="162971" y="281681"/>
                  <a:pt x="175670" y="247393"/>
                  <a:pt x="178247" y="210531"/>
                </a:cubicBezTo>
                <a:cubicBezTo>
                  <a:pt x="179513" y="202906"/>
                  <a:pt x="182043" y="195329"/>
                  <a:pt x="185839" y="188967"/>
                </a:cubicBezTo>
                <a:cubicBezTo>
                  <a:pt x="190947" y="178816"/>
                  <a:pt x="189635" y="171192"/>
                  <a:pt x="184574" y="162304"/>
                </a:cubicBezTo>
                <a:cubicBezTo>
                  <a:pt x="180778" y="157204"/>
                  <a:pt x="176935" y="152105"/>
                  <a:pt x="174405" y="147054"/>
                </a:cubicBezTo>
                <a:cubicBezTo>
                  <a:pt x="171874" y="140692"/>
                  <a:pt x="168079" y="134329"/>
                  <a:pt x="165501" y="128016"/>
                </a:cubicBezTo>
                <a:cubicBezTo>
                  <a:pt x="157910" y="107667"/>
                  <a:pt x="159175" y="101304"/>
                  <a:pt x="175670" y="87366"/>
                </a:cubicBezTo>
                <a:cubicBezTo>
                  <a:pt x="190947" y="73378"/>
                  <a:pt x="206177" y="58128"/>
                  <a:pt x="223937" y="46715"/>
                </a:cubicBezTo>
                <a:cubicBezTo>
                  <a:pt x="246805" y="30203"/>
                  <a:pt x="272204" y="16215"/>
                  <a:pt x="296338" y="3539"/>
                </a:cubicBezTo>
                <a:cubicBezTo>
                  <a:pt x="303320" y="-273"/>
                  <a:pt x="310302" y="-904"/>
                  <a:pt x="316652" y="116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FE19AF60-3F7E-BD48-88E6-2EF230DBEBED}"/>
              </a:ext>
            </a:extLst>
          </p:cNvPr>
          <p:cNvSpPr/>
          <p:nvPr/>
        </p:nvSpPr>
        <p:spPr>
          <a:xfrm>
            <a:off x="11109454" y="0"/>
            <a:ext cx="875834" cy="544702"/>
          </a:xfrm>
          <a:custGeom>
            <a:avLst/>
            <a:gdLst>
              <a:gd name="connsiteX0" fmla="*/ 444349 w 875834"/>
              <a:gd name="connsiteY0" fmla="*/ 418486 h 544702"/>
              <a:gd name="connsiteX1" fmla="*/ 424343 w 875834"/>
              <a:gd name="connsiteY1" fmla="*/ 422147 h 544702"/>
              <a:gd name="connsiteX2" fmla="*/ 345602 w 875834"/>
              <a:gd name="connsiteY2" fmla="*/ 445011 h 544702"/>
              <a:gd name="connsiteX3" fmla="*/ 324025 w 875834"/>
              <a:gd name="connsiteY3" fmla="*/ 453880 h 544702"/>
              <a:gd name="connsiteX4" fmla="*/ 346883 w 875834"/>
              <a:gd name="connsiteY4" fmla="*/ 467874 h 544702"/>
              <a:gd name="connsiteX5" fmla="*/ 351967 w 875834"/>
              <a:gd name="connsiteY5" fmla="*/ 469146 h 544702"/>
              <a:gd name="connsiteX6" fmla="*/ 431948 w 875834"/>
              <a:gd name="connsiteY6" fmla="*/ 486920 h 544702"/>
              <a:gd name="connsiteX7" fmla="*/ 476424 w 875834"/>
              <a:gd name="connsiteY7" fmla="*/ 493281 h 544702"/>
              <a:gd name="connsiteX8" fmla="*/ 509450 w 875834"/>
              <a:gd name="connsiteY8" fmla="*/ 488192 h 544702"/>
              <a:gd name="connsiteX9" fmla="*/ 514492 w 875834"/>
              <a:gd name="connsiteY9" fmla="*/ 484376 h 544702"/>
              <a:gd name="connsiteX10" fmla="*/ 510690 w 875834"/>
              <a:gd name="connsiteY10" fmla="*/ 479287 h 544702"/>
              <a:gd name="connsiteX11" fmla="*/ 495479 w 875834"/>
              <a:gd name="connsiteY11" fmla="*/ 472962 h 544702"/>
              <a:gd name="connsiteX12" fmla="*/ 454806 w 875834"/>
              <a:gd name="connsiteY12" fmla="*/ 434833 h 544702"/>
              <a:gd name="connsiteX13" fmla="*/ 444349 w 875834"/>
              <a:gd name="connsiteY13" fmla="*/ 418486 h 544702"/>
              <a:gd name="connsiteX14" fmla="*/ 753279 w 875834"/>
              <a:gd name="connsiteY14" fmla="*/ 239279 h 544702"/>
              <a:gd name="connsiteX15" fmla="*/ 745632 w 875834"/>
              <a:gd name="connsiteY15" fmla="*/ 241788 h 544702"/>
              <a:gd name="connsiteX16" fmla="*/ 726618 w 875834"/>
              <a:gd name="connsiteY16" fmla="*/ 262106 h 544702"/>
              <a:gd name="connsiteX17" fmla="*/ 661848 w 875834"/>
              <a:gd name="connsiteY17" fmla="*/ 311649 h 544702"/>
              <a:gd name="connsiteX18" fmla="*/ 613570 w 875834"/>
              <a:gd name="connsiteY18" fmla="*/ 339600 h 544702"/>
              <a:gd name="connsiteX19" fmla="*/ 519576 w 875834"/>
              <a:gd name="connsiteY19" fmla="*/ 386598 h 544702"/>
              <a:gd name="connsiteX20" fmla="*/ 499281 w 875834"/>
              <a:gd name="connsiteY20" fmla="*/ 414515 h 544702"/>
              <a:gd name="connsiteX21" fmla="*/ 508168 w 875834"/>
              <a:gd name="connsiteY21" fmla="*/ 438650 h 544702"/>
              <a:gd name="connsiteX22" fmla="*/ 537391 w 875834"/>
              <a:gd name="connsiteY22" fmla="*/ 438650 h 544702"/>
              <a:gd name="connsiteX23" fmla="*/ 550081 w 875834"/>
              <a:gd name="connsiteY23" fmla="*/ 415787 h 544702"/>
              <a:gd name="connsiteX24" fmla="*/ 547518 w 875834"/>
              <a:gd name="connsiteY24" fmla="*/ 399284 h 544702"/>
              <a:gd name="connsiteX25" fmla="*/ 557686 w 875834"/>
              <a:gd name="connsiteY25" fmla="*/ 389143 h 544702"/>
              <a:gd name="connsiteX26" fmla="*/ 588191 w 875834"/>
              <a:gd name="connsiteY26" fmla="*/ 432289 h 544702"/>
              <a:gd name="connsiteX27" fmla="*/ 579263 w 875834"/>
              <a:gd name="connsiteY27" fmla="*/ 456424 h 544702"/>
              <a:gd name="connsiteX28" fmla="*/ 585628 w 875834"/>
              <a:gd name="connsiteY28" fmla="*/ 464057 h 544702"/>
              <a:gd name="connsiteX29" fmla="*/ 599599 w 875834"/>
              <a:gd name="connsiteY29" fmla="*/ 461513 h 544702"/>
              <a:gd name="connsiteX30" fmla="*/ 683424 w 875834"/>
              <a:gd name="connsiteY30" fmla="*/ 417059 h 544702"/>
              <a:gd name="connsiteX31" fmla="*/ 710085 w 875834"/>
              <a:gd name="connsiteY31" fmla="*/ 387871 h 544702"/>
              <a:gd name="connsiteX32" fmla="*/ 725337 w 875834"/>
              <a:gd name="connsiteY32" fmla="*/ 365008 h 544702"/>
              <a:gd name="connsiteX33" fmla="*/ 758363 w 875834"/>
              <a:gd name="connsiteY33" fmla="*/ 257053 h 544702"/>
              <a:gd name="connsiteX34" fmla="*/ 759603 w 875834"/>
              <a:gd name="connsiteY34" fmla="*/ 251965 h 544702"/>
              <a:gd name="connsiteX35" fmla="*/ 758363 w 875834"/>
              <a:gd name="connsiteY35" fmla="*/ 245604 h 544702"/>
              <a:gd name="connsiteX36" fmla="*/ 753279 w 875834"/>
              <a:gd name="connsiteY36" fmla="*/ 239279 h 544702"/>
              <a:gd name="connsiteX37" fmla="*/ 82717 w 875834"/>
              <a:gd name="connsiteY37" fmla="*/ 196097 h 544702"/>
              <a:gd name="connsiteX38" fmla="*/ 75071 w 875834"/>
              <a:gd name="connsiteY38" fmla="*/ 199878 h 544702"/>
              <a:gd name="connsiteX39" fmla="*/ 68746 w 875834"/>
              <a:gd name="connsiteY39" fmla="*/ 221469 h 544702"/>
              <a:gd name="connsiteX40" fmla="*/ 108096 w 875834"/>
              <a:gd name="connsiteY40" fmla="*/ 278644 h 544702"/>
              <a:gd name="connsiteX41" fmla="*/ 118265 w 875834"/>
              <a:gd name="connsiteY41" fmla="*/ 277372 h 544702"/>
              <a:gd name="connsiteX42" fmla="*/ 116983 w 875834"/>
              <a:gd name="connsiteY42" fmla="*/ 267195 h 544702"/>
              <a:gd name="connsiteX43" fmla="*/ 90323 w 875834"/>
              <a:gd name="connsiteY43" fmla="*/ 204966 h 544702"/>
              <a:gd name="connsiteX44" fmla="*/ 89041 w 875834"/>
              <a:gd name="connsiteY44" fmla="*/ 201150 h 544702"/>
              <a:gd name="connsiteX45" fmla="*/ 82717 w 875834"/>
              <a:gd name="connsiteY45" fmla="*/ 196097 h 544702"/>
              <a:gd name="connsiteX46" fmla="*/ 92281 w 875834"/>
              <a:gd name="connsiteY46" fmla="*/ 0 h 544702"/>
              <a:gd name="connsiteX47" fmla="*/ 155338 w 875834"/>
              <a:gd name="connsiteY47" fmla="*/ 0 h 544702"/>
              <a:gd name="connsiteX48" fmla="*/ 153812 w 875834"/>
              <a:gd name="connsiteY48" fmla="*/ 3051 h 544702"/>
              <a:gd name="connsiteX49" fmla="*/ 132235 w 875834"/>
              <a:gd name="connsiteY49" fmla="*/ 147827 h 544702"/>
              <a:gd name="connsiteX50" fmla="*/ 146206 w 875834"/>
              <a:gd name="connsiteY50" fmla="*/ 216416 h 544702"/>
              <a:gd name="connsiteX51" fmla="*/ 179232 w 875834"/>
              <a:gd name="connsiteY51" fmla="*/ 276100 h 544702"/>
              <a:gd name="connsiteX52" fmla="*/ 203371 w 875834"/>
              <a:gd name="connsiteY52" fmla="*/ 287514 h 544702"/>
              <a:gd name="connsiteX53" fmla="*/ 223666 w 875834"/>
              <a:gd name="connsiteY53" fmla="*/ 286242 h 544702"/>
              <a:gd name="connsiteX54" fmla="*/ 315138 w 875834"/>
              <a:gd name="connsiteY54" fmla="*/ 265923 h 544702"/>
              <a:gd name="connsiteX55" fmla="*/ 416737 w 875834"/>
              <a:gd name="connsiteY55" fmla="*/ 226557 h 544702"/>
              <a:gd name="connsiteX56" fmla="*/ 428146 w 875834"/>
              <a:gd name="connsiteY56" fmla="*/ 218960 h 544702"/>
              <a:gd name="connsiteX57" fmla="*/ 426864 w 875834"/>
              <a:gd name="connsiteY57" fmla="*/ 208783 h 544702"/>
              <a:gd name="connsiteX58" fmla="*/ 397682 w 875834"/>
              <a:gd name="connsiteY58" fmla="*/ 193553 h 544702"/>
              <a:gd name="connsiteX59" fmla="*/ 384952 w 875834"/>
              <a:gd name="connsiteY59" fmla="*/ 100828 h 544702"/>
              <a:gd name="connsiteX60" fmla="*/ 409091 w 875834"/>
              <a:gd name="connsiteY60" fmla="*/ 91959 h 544702"/>
              <a:gd name="connsiteX61" fmla="*/ 425624 w 875834"/>
              <a:gd name="connsiteY61" fmla="*/ 116059 h 544702"/>
              <a:gd name="connsiteX62" fmla="*/ 423062 w 875834"/>
              <a:gd name="connsiteY62" fmla="*/ 130052 h 544702"/>
              <a:gd name="connsiteX63" fmla="*/ 417977 w 875834"/>
              <a:gd name="connsiteY63" fmla="*/ 145282 h 544702"/>
              <a:gd name="connsiteX64" fmla="*/ 424343 w 875834"/>
              <a:gd name="connsiteY64" fmla="*/ 166873 h 544702"/>
              <a:gd name="connsiteX65" fmla="*/ 445919 w 875834"/>
              <a:gd name="connsiteY65" fmla="*/ 168145 h 544702"/>
              <a:gd name="connsiteX66" fmla="*/ 476424 w 875834"/>
              <a:gd name="connsiteY66" fmla="*/ 130052 h 544702"/>
              <a:gd name="connsiteX67" fmla="*/ 477664 w 875834"/>
              <a:gd name="connsiteY67" fmla="*/ 116059 h 544702"/>
              <a:gd name="connsiteX68" fmla="*/ 486551 w 875834"/>
              <a:gd name="connsiteY68" fmla="*/ 111005 h 544702"/>
              <a:gd name="connsiteX69" fmla="*/ 510690 w 875834"/>
              <a:gd name="connsiteY69" fmla="*/ 146554 h 544702"/>
              <a:gd name="connsiteX70" fmla="*/ 504366 w 875834"/>
              <a:gd name="connsiteY70" fmla="*/ 166873 h 544702"/>
              <a:gd name="connsiteX71" fmla="*/ 506887 w 875834"/>
              <a:gd name="connsiteY71" fmla="*/ 173234 h 544702"/>
              <a:gd name="connsiteX72" fmla="*/ 510690 w 875834"/>
              <a:gd name="connsiteY72" fmla="*/ 173234 h 544702"/>
              <a:gd name="connsiteX73" fmla="*/ 531026 w 875834"/>
              <a:gd name="connsiteY73" fmla="*/ 160513 h 544702"/>
              <a:gd name="connsiteX74" fmla="*/ 607204 w 875834"/>
              <a:gd name="connsiteY74" fmla="*/ 111005 h 544702"/>
              <a:gd name="connsiteX75" fmla="*/ 679622 w 875834"/>
              <a:gd name="connsiteY75" fmla="*/ 37328 h 544702"/>
              <a:gd name="connsiteX76" fmla="*/ 692311 w 875834"/>
              <a:gd name="connsiteY76" fmla="*/ 20825 h 544702"/>
              <a:gd name="connsiteX77" fmla="*/ 698336 w 875834"/>
              <a:gd name="connsiteY77" fmla="*/ 7486 h 544702"/>
              <a:gd name="connsiteX78" fmla="*/ 694236 w 875834"/>
              <a:gd name="connsiteY78" fmla="*/ 0 h 544702"/>
              <a:gd name="connsiteX79" fmla="*/ 770091 w 875834"/>
              <a:gd name="connsiteY79" fmla="*/ 0 h 544702"/>
              <a:gd name="connsiteX80" fmla="*/ 769477 w 875834"/>
              <a:gd name="connsiteY80" fmla="*/ 1297 h 544702"/>
              <a:gd name="connsiteX81" fmla="*/ 739308 w 875834"/>
              <a:gd name="connsiteY81" fmla="*/ 50014 h 544702"/>
              <a:gd name="connsiteX82" fmla="*/ 666891 w 875834"/>
              <a:gd name="connsiteY82" fmla="*/ 132596 h 544702"/>
              <a:gd name="connsiteX83" fmla="*/ 656764 w 875834"/>
              <a:gd name="connsiteY83" fmla="*/ 141466 h 544702"/>
              <a:gd name="connsiteX84" fmla="*/ 588191 w 875834"/>
              <a:gd name="connsiteY84" fmla="*/ 191008 h 544702"/>
              <a:gd name="connsiteX85" fmla="*/ 550081 w 875834"/>
              <a:gd name="connsiteY85" fmla="*/ 213871 h 544702"/>
              <a:gd name="connsiteX86" fmla="*/ 457369 w 875834"/>
              <a:gd name="connsiteY86" fmla="*/ 267195 h 544702"/>
              <a:gd name="connsiteX87" fmla="*/ 355770 w 875834"/>
              <a:gd name="connsiteY87" fmla="*/ 309105 h 544702"/>
              <a:gd name="connsiteX88" fmla="*/ 287197 w 875834"/>
              <a:gd name="connsiteY88" fmla="*/ 326879 h 544702"/>
              <a:gd name="connsiteX89" fmla="*/ 190640 w 875834"/>
              <a:gd name="connsiteY89" fmla="*/ 342145 h 544702"/>
              <a:gd name="connsiteX90" fmla="*/ 73831 w 875834"/>
              <a:gd name="connsiteY90" fmla="*/ 307832 h 544702"/>
              <a:gd name="connsiteX91" fmla="*/ 66184 w 875834"/>
              <a:gd name="connsiteY91" fmla="*/ 302779 h 544702"/>
              <a:gd name="connsiteX92" fmla="*/ 49691 w 875834"/>
              <a:gd name="connsiteY92" fmla="*/ 311649 h 544702"/>
              <a:gd name="connsiteX93" fmla="*/ 49691 w 875834"/>
              <a:gd name="connsiteY93" fmla="*/ 323098 h 544702"/>
              <a:gd name="connsiteX94" fmla="*/ 118265 w 875834"/>
              <a:gd name="connsiteY94" fmla="*/ 399284 h 544702"/>
              <a:gd name="connsiteX95" fmla="*/ 202090 w 875834"/>
              <a:gd name="connsiteY95" fmla="*/ 404373 h 544702"/>
              <a:gd name="connsiteX96" fmla="*/ 257974 w 875834"/>
              <a:gd name="connsiteY96" fmla="*/ 404373 h 544702"/>
              <a:gd name="connsiteX97" fmla="*/ 315138 w 875834"/>
              <a:gd name="connsiteY97" fmla="*/ 394196 h 544702"/>
              <a:gd name="connsiteX98" fmla="*/ 451003 w 875834"/>
              <a:gd name="connsiteY98" fmla="*/ 352286 h 544702"/>
              <a:gd name="connsiteX99" fmla="*/ 576741 w 875834"/>
              <a:gd name="connsiteY99" fmla="*/ 296419 h 544702"/>
              <a:gd name="connsiteX100" fmla="*/ 635146 w 875834"/>
              <a:gd name="connsiteY100" fmla="*/ 262106 h 544702"/>
              <a:gd name="connsiteX101" fmla="*/ 674538 w 875834"/>
              <a:gd name="connsiteY101" fmla="*/ 231646 h 544702"/>
              <a:gd name="connsiteX102" fmla="*/ 692311 w 875834"/>
              <a:gd name="connsiteY102" fmla="*/ 216416 h 544702"/>
              <a:gd name="connsiteX103" fmla="*/ 785023 w 875834"/>
              <a:gd name="connsiteY103" fmla="*/ 97012 h 544702"/>
              <a:gd name="connsiteX104" fmla="*/ 809162 w 875834"/>
              <a:gd name="connsiteY104" fmla="*/ 38600 h 544702"/>
              <a:gd name="connsiteX105" fmla="*/ 819584 w 875834"/>
              <a:gd name="connsiteY105" fmla="*/ 0 h 544702"/>
              <a:gd name="connsiteX106" fmla="*/ 875834 w 875834"/>
              <a:gd name="connsiteY106" fmla="*/ 0 h 544702"/>
              <a:gd name="connsiteX107" fmla="*/ 858681 w 875834"/>
              <a:gd name="connsiteY107" fmla="*/ 56374 h 544702"/>
              <a:gd name="connsiteX108" fmla="*/ 848512 w 875834"/>
              <a:gd name="connsiteY108" fmla="*/ 84326 h 544702"/>
              <a:gd name="connsiteX109" fmla="*/ 823133 w 875834"/>
              <a:gd name="connsiteY109" fmla="*/ 138922 h 544702"/>
              <a:gd name="connsiteX110" fmla="*/ 802797 w 875834"/>
              <a:gd name="connsiteY110" fmla="*/ 170690 h 544702"/>
              <a:gd name="connsiteX111" fmla="*/ 802797 w 875834"/>
              <a:gd name="connsiteY111" fmla="*/ 194825 h 544702"/>
              <a:gd name="connsiteX112" fmla="*/ 814247 w 875834"/>
              <a:gd name="connsiteY112" fmla="*/ 259597 h 544702"/>
              <a:gd name="connsiteX113" fmla="*/ 810402 w 875834"/>
              <a:gd name="connsiteY113" fmla="*/ 307832 h 544702"/>
              <a:gd name="connsiteX114" fmla="*/ 783742 w 875834"/>
              <a:gd name="connsiteY114" fmla="*/ 381510 h 544702"/>
              <a:gd name="connsiteX115" fmla="*/ 771052 w 875834"/>
              <a:gd name="connsiteY115" fmla="*/ 401829 h 544702"/>
              <a:gd name="connsiteX116" fmla="*/ 718972 w 875834"/>
              <a:gd name="connsiteY116" fmla="*/ 460241 h 544702"/>
              <a:gd name="connsiteX117" fmla="*/ 612289 w 875834"/>
              <a:gd name="connsiteY117" fmla="*/ 517381 h 544702"/>
              <a:gd name="connsiteX118" fmla="*/ 583107 w 875834"/>
              <a:gd name="connsiteY118" fmla="*/ 525013 h 544702"/>
              <a:gd name="connsiteX119" fmla="*/ 562770 w 875834"/>
              <a:gd name="connsiteY119" fmla="*/ 530102 h 544702"/>
              <a:gd name="connsiteX120" fmla="*/ 461171 w 875834"/>
              <a:gd name="connsiteY120" fmla="*/ 544060 h 544702"/>
              <a:gd name="connsiteX121" fmla="*/ 392598 w 875834"/>
              <a:gd name="connsiteY121" fmla="*/ 533918 h 544702"/>
              <a:gd name="connsiteX122" fmla="*/ 367178 w 875834"/>
              <a:gd name="connsiteY122" fmla="*/ 530102 h 544702"/>
              <a:gd name="connsiteX123" fmla="*/ 256692 w 875834"/>
              <a:gd name="connsiteY123" fmla="*/ 479287 h 544702"/>
              <a:gd name="connsiteX124" fmla="*/ 247805 w 875834"/>
              <a:gd name="connsiteY124" fmla="*/ 467874 h 544702"/>
              <a:gd name="connsiteX125" fmla="*/ 221145 w 875834"/>
              <a:gd name="connsiteY125" fmla="*/ 453880 h 544702"/>
              <a:gd name="connsiteX126" fmla="*/ 130954 w 875834"/>
              <a:gd name="connsiteY126" fmla="*/ 445011 h 544702"/>
              <a:gd name="connsiteX127" fmla="*/ 59860 w 875834"/>
              <a:gd name="connsiteY127" fmla="*/ 415787 h 544702"/>
              <a:gd name="connsiteX128" fmla="*/ 17947 w 875834"/>
              <a:gd name="connsiteY128" fmla="*/ 366244 h 544702"/>
              <a:gd name="connsiteX129" fmla="*/ 15384 w 875834"/>
              <a:gd name="connsiteY129" fmla="*/ 193553 h 544702"/>
              <a:gd name="connsiteX130" fmla="*/ 70028 w 875834"/>
              <a:gd name="connsiteY130" fmla="*/ 117331 h 544702"/>
              <a:gd name="connsiteX131" fmla="*/ 75071 w 875834"/>
              <a:gd name="connsiteY131" fmla="*/ 103373 h 544702"/>
              <a:gd name="connsiteX132" fmla="*/ 76352 w 875834"/>
              <a:gd name="connsiteY132" fmla="*/ 72877 h 544702"/>
              <a:gd name="connsiteX133" fmla="*/ 83503 w 875834"/>
              <a:gd name="connsiteY133" fmla="*/ 25101 h 54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875834" h="544702">
                <a:moveTo>
                  <a:pt x="444349" y="418486"/>
                </a:moveTo>
                <a:cubicBezTo>
                  <a:pt x="439905" y="416741"/>
                  <a:pt x="433871" y="418331"/>
                  <a:pt x="424343" y="422147"/>
                </a:cubicBezTo>
                <a:cubicBezTo>
                  <a:pt x="398922" y="432289"/>
                  <a:pt x="372262" y="438650"/>
                  <a:pt x="345602" y="445011"/>
                </a:cubicBezTo>
                <a:cubicBezTo>
                  <a:pt x="337996" y="446283"/>
                  <a:pt x="324025" y="445011"/>
                  <a:pt x="324025" y="453880"/>
                </a:cubicBezTo>
                <a:cubicBezTo>
                  <a:pt x="322744" y="466601"/>
                  <a:pt x="337996" y="465329"/>
                  <a:pt x="346883" y="467874"/>
                </a:cubicBezTo>
                <a:cubicBezTo>
                  <a:pt x="348123" y="467874"/>
                  <a:pt x="349404" y="469146"/>
                  <a:pt x="351967" y="469146"/>
                </a:cubicBezTo>
                <a:cubicBezTo>
                  <a:pt x="378627" y="475471"/>
                  <a:pt x="405288" y="481832"/>
                  <a:pt x="431948" y="486920"/>
                </a:cubicBezTo>
                <a:cubicBezTo>
                  <a:pt x="444679" y="489464"/>
                  <a:pt x="459890" y="490737"/>
                  <a:pt x="476424" y="493281"/>
                </a:cubicBezTo>
                <a:cubicBezTo>
                  <a:pt x="486551" y="492009"/>
                  <a:pt x="498000" y="490737"/>
                  <a:pt x="509450" y="488192"/>
                </a:cubicBezTo>
                <a:cubicBezTo>
                  <a:pt x="510690" y="488192"/>
                  <a:pt x="513252" y="485648"/>
                  <a:pt x="514492" y="484376"/>
                </a:cubicBezTo>
                <a:cubicBezTo>
                  <a:pt x="514492" y="483104"/>
                  <a:pt x="511971" y="480559"/>
                  <a:pt x="510690" y="479287"/>
                </a:cubicBezTo>
                <a:cubicBezTo>
                  <a:pt x="505606" y="476743"/>
                  <a:pt x="500521" y="474199"/>
                  <a:pt x="495479" y="472962"/>
                </a:cubicBezTo>
                <a:cubicBezTo>
                  <a:pt x="476424" y="466601"/>
                  <a:pt x="461171" y="455152"/>
                  <a:pt x="454806" y="434833"/>
                </a:cubicBezTo>
                <a:cubicBezTo>
                  <a:pt x="451644" y="425310"/>
                  <a:pt x="448792" y="420230"/>
                  <a:pt x="444349" y="418486"/>
                </a:cubicBezTo>
                <a:close/>
                <a:moveTo>
                  <a:pt x="753279" y="239279"/>
                </a:moveTo>
                <a:cubicBezTo>
                  <a:pt x="750716" y="239279"/>
                  <a:pt x="746913" y="240515"/>
                  <a:pt x="745632" y="241788"/>
                </a:cubicBezTo>
                <a:cubicBezTo>
                  <a:pt x="739308" y="248148"/>
                  <a:pt x="732943" y="255781"/>
                  <a:pt x="726618" y="262106"/>
                </a:cubicBezTo>
                <a:cubicBezTo>
                  <a:pt x="705001" y="278644"/>
                  <a:pt x="682143" y="293874"/>
                  <a:pt x="661848" y="311649"/>
                </a:cubicBezTo>
                <a:cubicBezTo>
                  <a:pt x="646596" y="323098"/>
                  <a:pt x="628822" y="329423"/>
                  <a:pt x="613570" y="339600"/>
                </a:cubicBezTo>
                <a:cubicBezTo>
                  <a:pt x="584347" y="359919"/>
                  <a:pt x="551362" y="371333"/>
                  <a:pt x="519576" y="386598"/>
                </a:cubicBezTo>
                <a:cubicBezTo>
                  <a:pt x="506887" y="392924"/>
                  <a:pt x="500521" y="400557"/>
                  <a:pt x="499281" y="414515"/>
                </a:cubicBezTo>
                <a:cubicBezTo>
                  <a:pt x="498000" y="424692"/>
                  <a:pt x="500521" y="433561"/>
                  <a:pt x="508168" y="438650"/>
                </a:cubicBezTo>
                <a:cubicBezTo>
                  <a:pt x="517055" y="445011"/>
                  <a:pt x="527223" y="445011"/>
                  <a:pt x="537391" y="438650"/>
                </a:cubicBezTo>
                <a:cubicBezTo>
                  <a:pt x="546278" y="433561"/>
                  <a:pt x="551362" y="425964"/>
                  <a:pt x="550081" y="415787"/>
                </a:cubicBezTo>
                <a:cubicBezTo>
                  <a:pt x="550081" y="410698"/>
                  <a:pt x="547518" y="405645"/>
                  <a:pt x="547518" y="399284"/>
                </a:cubicBezTo>
                <a:cubicBezTo>
                  <a:pt x="547518" y="392924"/>
                  <a:pt x="552602" y="389143"/>
                  <a:pt x="557686" y="389143"/>
                </a:cubicBezTo>
                <a:cubicBezTo>
                  <a:pt x="579263" y="390380"/>
                  <a:pt x="594515" y="411970"/>
                  <a:pt x="588191" y="432289"/>
                </a:cubicBezTo>
                <a:cubicBezTo>
                  <a:pt x="585628" y="439922"/>
                  <a:pt x="581825" y="448827"/>
                  <a:pt x="579263" y="456424"/>
                </a:cubicBezTo>
                <a:cubicBezTo>
                  <a:pt x="578023" y="461513"/>
                  <a:pt x="580544" y="464057"/>
                  <a:pt x="585628" y="464057"/>
                </a:cubicBezTo>
                <a:cubicBezTo>
                  <a:pt x="590712" y="464057"/>
                  <a:pt x="594515" y="462785"/>
                  <a:pt x="599599" y="461513"/>
                </a:cubicBezTo>
                <a:cubicBezTo>
                  <a:pt x="631344" y="453880"/>
                  <a:pt x="658004" y="436106"/>
                  <a:pt x="683424" y="417059"/>
                </a:cubicBezTo>
                <a:cubicBezTo>
                  <a:pt x="693593" y="409461"/>
                  <a:pt x="701198" y="398012"/>
                  <a:pt x="710085" y="387871"/>
                </a:cubicBezTo>
                <a:cubicBezTo>
                  <a:pt x="716450" y="380238"/>
                  <a:pt x="720253" y="372605"/>
                  <a:pt x="725337" y="365008"/>
                </a:cubicBezTo>
                <a:cubicBezTo>
                  <a:pt x="748195" y="331968"/>
                  <a:pt x="751998" y="293874"/>
                  <a:pt x="758363" y="257053"/>
                </a:cubicBezTo>
                <a:cubicBezTo>
                  <a:pt x="760884" y="255781"/>
                  <a:pt x="759603" y="255781"/>
                  <a:pt x="759603" y="251965"/>
                </a:cubicBezTo>
                <a:cubicBezTo>
                  <a:pt x="759603" y="250692"/>
                  <a:pt x="759603" y="248148"/>
                  <a:pt x="758363" y="245604"/>
                </a:cubicBezTo>
                <a:cubicBezTo>
                  <a:pt x="757082" y="243060"/>
                  <a:pt x="755800" y="239279"/>
                  <a:pt x="753279" y="239279"/>
                </a:cubicBezTo>
                <a:close/>
                <a:moveTo>
                  <a:pt x="82717" y="196097"/>
                </a:moveTo>
                <a:cubicBezTo>
                  <a:pt x="80155" y="196097"/>
                  <a:pt x="76352" y="198606"/>
                  <a:pt x="75071" y="199878"/>
                </a:cubicBezTo>
                <a:cubicBezTo>
                  <a:pt x="72549" y="208783"/>
                  <a:pt x="70028" y="217688"/>
                  <a:pt x="68746" y="221469"/>
                </a:cubicBezTo>
                <a:cubicBezTo>
                  <a:pt x="68746" y="246876"/>
                  <a:pt x="86520" y="272283"/>
                  <a:pt x="108096" y="278644"/>
                </a:cubicBezTo>
                <a:cubicBezTo>
                  <a:pt x="110659" y="279916"/>
                  <a:pt x="116983" y="278644"/>
                  <a:pt x="118265" y="277372"/>
                </a:cubicBezTo>
                <a:cubicBezTo>
                  <a:pt x="119546" y="274828"/>
                  <a:pt x="119546" y="269739"/>
                  <a:pt x="116983" y="267195"/>
                </a:cubicBezTo>
                <a:cubicBezTo>
                  <a:pt x="105575" y="248148"/>
                  <a:pt x="97928" y="226557"/>
                  <a:pt x="90323" y="204966"/>
                </a:cubicBezTo>
                <a:cubicBezTo>
                  <a:pt x="90323" y="203694"/>
                  <a:pt x="89041" y="201150"/>
                  <a:pt x="89041" y="201150"/>
                </a:cubicBezTo>
                <a:cubicBezTo>
                  <a:pt x="86520" y="198606"/>
                  <a:pt x="85239" y="196097"/>
                  <a:pt x="82717" y="196097"/>
                </a:cubicBezTo>
                <a:close/>
                <a:moveTo>
                  <a:pt x="92281" y="0"/>
                </a:moveTo>
                <a:lnTo>
                  <a:pt x="155338" y="0"/>
                </a:lnTo>
                <a:lnTo>
                  <a:pt x="153812" y="3051"/>
                </a:lnTo>
                <a:cubicBezTo>
                  <a:pt x="130954" y="48742"/>
                  <a:pt x="122067" y="97012"/>
                  <a:pt x="132235" y="147827"/>
                </a:cubicBezTo>
                <a:cubicBezTo>
                  <a:pt x="136038" y="170690"/>
                  <a:pt x="143685" y="193553"/>
                  <a:pt x="146206" y="216416"/>
                </a:cubicBezTo>
                <a:cubicBezTo>
                  <a:pt x="150009" y="240551"/>
                  <a:pt x="162699" y="259597"/>
                  <a:pt x="179232" y="276100"/>
                </a:cubicBezTo>
                <a:cubicBezTo>
                  <a:pt x="185598" y="283697"/>
                  <a:pt x="194484" y="287514"/>
                  <a:pt x="203371" y="287514"/>
                </a:cubicBezTo>
                <a:cubicBezTo>
                  <a:pt x="210977" y="287514"/>
                  <a:pt x="217342" y="287514"/>
                  <a:pt x="223666" y="286242"/>
                </a:cubicBezTo>
                <a:cubicBezTo>
                  <a:pt x="254171" y="279916"/>
                  <a:pt x="284634" y="272283"/>
                  <a:pt x="315138" y="265923"/>
                </a:cubicBezTo>
                <a:cubicBezTo>
                  <a:pt x="351967" y="258325"/>
                  <a:pt x="383712" y="241788"/>
                  <a:pt x="416737" y="226557"/>
                </a:cubicBezTo>
                <a:cubicBezTo>
                  <a:pt x="420540" y="225285"/>
                  <a:pt x="424343" y="221469"/>
                  <a:pt x="428146" y="218960"/>
                </a:cubicBezTo>
                <a:cubicBezTo>
                  <a:pt x="431948" y="216416"/>
                  <a:pt x="431948" y="211327"/>
                  <a:pt x="426864" y="208783"/>
                </a:cubicBezTo>
                <a:cubicBezTo>
                  <a:pt x="417977" y="203694"/>
                  <a:pt x="407851" y="198641"/>
                  <a:pt x="397682" y="193553"/>
                </a:cubicBezTo>
                <a:cubicBezTo>
                  <a:pt x="370981" y="178287"/>
                  <a:pt x="354488" y="133868"/>
                  <a:pt x="384952" y="100828"/>
                </a:cubicBezTo>
                <a:cubicBezTo>
                  <a:pt x="391317" y="93196"/>
                  <a:pt x="398922" y="88142"/>
                  <a:pt x="409091" y="91959"/>
                </a:cubicBezTo>
                <a:cubicBezTo>
                  <a:pt x="419259" y="95740"/>
                  <a:pt x="424343" y="104645"/>
                  <a:pt x="425624" y="116059"/>
                </a:cubicBezTo>
                <a:cubicBezTo>
                  <a:pt x="425624" y="119875"/>
                  <a:pt x="424343" y="124964"/>
                  <a:pt x="423062" y="130052"/>
                </a:cubicBezTo>
                <a:cubicBezTo>
                  <a:pt x="421780" y="135141"/>
                  <a:pt x="419259" y="140194"/>
                  <a:pt x="417977" y="145282"/>
                </a:cubicBezTo>
                <a:cubicBezTo>
                  <a:pt x="416737" y="152915"/>
                  <a:pt x="416737" y="160513"/>
                  <a:pt x="424343" y="166873"/>
                </a:cubicBezTo>
                <a:cubicBezTo>
                  <a:pt x="430708" y="171962"/>
                  <a:pt x="439595" y="171962"/>
                  <a:pt x="445919" y="168145"/>
                </a:cubicBezTo>
                <a:cubicBezTo>
                  <a:pt x="462453" y="160513"/>
                  <a:pt x="473861" y="149099"/>
                  <a:pt x="476424" y="130052"/>
                </a:cubicBezTo>
                <a:cubicBezTo>
                  <a:pt x="476424" y="124964"/>
                  <a:pt x="476424" y="119875"/>
                  <a:pt x="477664" y="116059"/>
                </a:cubicBezTo>
                <a:cubicBezTo>
                  <a:pt x="478945" y="113550"/>
                  <a:pt x="484029" y="109733"/>
                  <a:pt x="486551" y="111005"/>
                </a:cubicBezTo>
                <a:cubicBezTo>
                  <a:pt x="500521" y="113550"/>
                  <a:pt x="513252" y="131324"/>
                  <a:pt x="510690" y="146554"/>
                </a:cubicBezTo>
                <a:cubicBezTo>
                  <a:pt x="509450" y="152915"/>
                  <a:pt x="506887" y="160513"/>
                  <a:pt x="504366" y="166873"/>
                </a:cubicBezTo>
                <a:cubicBezTo>
                  <a:pt x="504366" y="168145"/>
                  <a:pt x="505606" y="170690"/>
                  <a:pt x="506887" y="173234"/>
                </a:cubicBezTo>
                <a:cubicBezTo>
                  <a:pt x="508168" y="174506"/>
                  <a:pt x="510690" y="173234"/>
                  <a:pt x="510690" y="173234"/>
                </a:cubicBezTo>
                <a:cubicBezTo>
                  <a:pt x="517055" y="169417"/>
                  <a:pt x="523420" y="163057"/>
                  <a:pt x="531026" y="160513"/>
                </a:cubicBezTo>
                <a:cubicBezTo>
                  <a:pt x="560249" y="150371"/>
                  <a:pt x="583107" y="128780"/>
                  <a:pt x="607204" y="111005"/>
                </a:cubicBezTo>
                <a:cubicBezTo>
                  <a:pt x="633906" y="90687"/>
                  <a:pt x="656764" y="64007"/>
                  <a:pt x="679622" y="37328"/>
                </a:cubicBezTo>
                <a:cubicBezTo>
                  <a:pt x="684706" y="32239"/>
                  <a:pt x="688508" y="25914"/>
                  <a:pt x="692311" y="20825"/>
                </a:cubicBezTo>
                <a:cubicBezTo>
                  <a:pt x="696754" y="15101"/>
                  <a:pt x="698656" y="11293"/>
                  <a:pt x="698336" y="7486"/>
                </a:cubicBezTo>
                <a:lnTo>
                  <a:pt x="694236" y="0"/>
                </a:lnTo>
                <a:lnTo>
                  <a:pt x="770091" y="0"/>
                </a:lnTo>
                <a:lnTo>
                  <a:pt x="769477" y="1297"/>
                </a:lnTo>
                <a:cubicBezTo>
                  <a:pt x="760905" y="18281"/>
                  <a:pt x="751378" y="34784"/>
                  <a:pt x="739308" y="50014"/>
                </a:cubicBezTo>
                <a:cubicBezTo>
                  <a:pt x="716450" y="77965"/>
                  <a:pt x="689790" y="103373"/>
                  <a:pt x="666891" y="132596"/>
                </a:cubicBezTo>
                <a:cubicBezTo>
                  <a:pt x="664369" y="136377"/>
                  <a:pt x="660567" y="138922"/>
                  <a:pt x="656764" y="141466"/>
                </a:cubicBezTo>
                <a:cubicBezTo>
                  <a:pt x="633906" y="157968"/>
                  <a:pt x="611049" y="174506"/>
                  <a:pt x="588191" y="191008"/>
                </a:cubicBezTo>
                <a:cubicBezTo>
                  <a:pt x="575460" y="199878"/>
                  <a:pt x="562770" y="206239"/>
                  <a:pt x="550081" y="213871"/>
                </a:cubicBezTo>
                <a:cubicBezTo>
                  <a:pt x="519576" y="231646"/>
                  <a:pt x="489113" y="251965"/>
                  <a:pt x="457369" y="267195"/>
                </a:cubicBezTo>
                <a:cubicBezTo>
                  <a:pt x="424343" y="283697"/>
                  <a:pt x="391317" y="298963"/>
                  <a:pt x="355770" y="309105"/>
                </a:cubicBezTo>
                <a:cubicBezTo>
                  <a:pt x="332912" y="315465"/>
                  <a:pt x="310054" y="320554"/>
                  <a:pt x="287197" y="326879"/>
                </a:cubicBezTo>
                <a:cubicBezTo>
                  <a:pt x="255411" y="334512"/>
                  <a:pt x="223666" y="340872"/>
                  <a:pt x="190640" y="342145"/>
                </a:cubicBezTo>
                <a:cubicBezTo>
                  <a:pt x="147488" y="343417"/>
                  <a:pt x="109378" y="333240"/>
                  <a:pt x="73831" y="307832"/>
                </a:cubicBezTo>
                <a:cubicBezTo>
                  <a:pt x="71268" y="306560"/>
                  <a:pt x="68746" y="304016"/>
                  <a:pt x="66184" y="302779"/>
                </a:cubicBezTo>
                <a:cubicBezTo>
                  <a:pt x="56057" y="296419"/>
                  <a:pt x="50973" y="300235"/>
                  <a:pt x="49691" y="311649"/>
                </a:cubicBezTo>
                <a:cubicBezTo>
                  <a:pt x="49691" y="315465"/>
                  <a:pt x="49691" y="319282"/>
                  <a:pt x="49691" y="323098"/>
                </a:cubicBezTo>
                <a:cubicBezTo>
                  <a:pt x="52213" y="356103"/>
                  <a:pt x="83999" y="391652"/>
                  <a:pt x="118265" y="399284"/>
                </a:cubicBezTo>
                <a:cubicBezTo>
                  <a:pt x="146206" y="405645"/>
                  <a:pt x="174148" y="406917"/>
                  <a:pt x="202090" y="404373"/>
                </a:cubicBezTo>
                <a:cubicBezTo>
                  <a:pt x="221145" y="404373"/>
                  <a:pt x="240200" y="405645"/>
                  <a:pt x="257974" y="404373"/>
                </a:cubicBezTo>
                <a:cubicBezTo>
                  <a:pt x="277028" y="403101"/>
                  <a:pt x="296083" y="398012"/>
                  <a:pt x="315138" y="394196"/>
                </a:cubicBezTo>
                <a:cubicBezTo>
                  <a:pt x="362094" y="386598"/>
                  <a:pt x="406569" y="368789"/>
                  <a:pt x="451003" y="352286"/>
                </a:cubicBezTo>
                <a:cubicBezTo>
                  <a:pt x="494197" y="337056"/>
                  <a:pt x="534829" y="315465"/>
                  <a:pt x="576741" y="296419"/>
                </a:cubicBezTo>
                <a:cubicBezTo>
                  <a:pt x="597078" y="286242"/>
                  <a:pt x="616091" y="273556"/>
                  <a:pt x="635146" y="262106"/>
                </a:cubicBezTo>
                <a:cubicBezTo>
                  <a:pt x="649117" y="253237"/>
                  <a:pt x="660567" y="241788"/>
                  <a:pt x="674538" y="231646"/>
                </a:cubicBezTo>
                <a:cubicBezTo>
                  <a:pt x="680862" y="226557"/>
                  <a:pt x="687227" y="221469"/>
                  <a:pt x="692311" y="216416"/>
                </a:cubicBezTo>
                <a:cubicBezTo>
                  <a:pt x="731661" y="183376"/>
                  <a:pt x="760884" y="141466"/>
                  <a:pt x="785023" y="97012"/>
                </a:cubicBezTo>
                <a:cubicBezTo>
                  <a:pt x="795192" y="77965"/>
                  <a:pt x="800276" y="57647"/>
                  <a:pt x="809162" y="38600"/>
                </a:cubicBezTo>
                <a:lnTo>
                  <a:pt x="819584" y="0"/>
                </a:lnTo>
                <a:lnTo>
                  <a:pt x="875834" y="0"/>
                </a:lnTo>
                <a:lnTo>
                  <a:pt x="858681" y="56374"/>
                </a:lnTo>
                <a:cubicBezTo>
                  <a:pt x="854878" y="65279"/>
                  <a:pt x="851075" y="75421"/>
                  <a:pt x="848512" y="84326"/>
                </a:cubicBezTo>
                <a:cubicBezTo>
                  <a:pt x="843428" y="104645"/>
                  <a:pt x="835823" y="122419"/>
                  <a:pt x="823133" y="138922"/>
                </a:cubicBezTo>
                <a:cubicBezTo>
                  <a:pt x="815487" y="149099"/>
                  <a:pt x="809162" y="159240"/>
                  <a:pt x="802797" y="170690"/>
                </a:cubicBezTo>
                <a:cubicBezTo>
                  <a:pt x="797713" y="178287"/>
                  <a:pt x="796432" y="187192"/>
                  <a:pt x="802797" y="194825"/>
                </a:cubicBezTo>
                <a:cubicBezTo>
                  <a:pt x="816768" y="215143"/>
                  <a:pt x="815487" y="238006"/>
                  <a:pt x="814247" y="259597"/>
                </a:cubicBezTo>
                <a:cubicBezTo>
                  <a:pt x="812965" y="276100"/>
                  <a:pt x="811684" y="292602"/>
                  <a:pt x="810402" y="307832"/>
                </a:cubicBezTo>
                <a:cubicBezTo>
                  <a:pt x="806600" y="334512"/>
                  <a:pt x="800276" y="359919"/>
                  <a:pt x="783742" y="381510"/>
                </a:cubicBezTo>
                <a:cubicBezTo>
                  <a:pt x="778658" y="387835"/>
                  <a:pt x="774855" y="394196"/>
                  <a:pt x="771052" y="401829"/>
                </a:cubicBezTo>
                <a:cubicBezTo>
                  <a:pt x="759603" y="427236"/>
                  <a:pt x="739308" y="443738"/>
                  <a:pt x="718972" y="460241"/>
                </a:cubicBezTo>
                <a:cubicBezTo>
                  <a:pt x="685946" y="484376"/>
                  <a:pt x="650399" y="503423"/>
                  <a:pt x="612289" y="517381"/>
                </a:cubicBezTo>
                <a:cubicBezTo>
                  <a:pt x="603402" y="521197"/>
                  <a:pt x="593234" y="522469"/>
                  <a:pt x="583107" y="525013"/>
                </a:cubicBezTo>
                <a:cubicBezTo>
                  <a:pt x="576741" y="526286"/>
                  <a:pt x="569136" y="527558"/>
                  <a:pt x="562770" y="530102"/>
                </a:cubicBezTo>
                <a:cubicBezTo>
                  <a:pt x="529745" y="541516"/>
                  <a:pt x="496719" y="546604"/>
                  <a:pt x="461171" y="544060"/>
                </a:cubicBezTo>
                <a:cubicBezTo>
                  <a:pt x="438314" y="542788"/>
                  <a:pt x="415456" y="537699"/>
                  <a:pt x="392598" y="533918"/>
                </a:cubicBezTo>
                <a:cubicBezTo>
                  <a:pt x="383712" y="532646"/>
                  <a:pt x="376065" y="530102"/>
                  <a:pt x="367178" y="530102"/>
                </a:cubicBezTo>
                <a:cubicBezTo>
                  <a:pt x="324025" y="526286"/>
                  <a:pt x="288437" y="507239"/>
                  <a:pt x="256692" y="479287"/>
                </a:cubicBezTo>
                <a:cubicBezTo>
                  <a:pt x="252889" y="476743"/>
                  <a:pt x="250368" y="472927"/>
                  <a:pt x="247805" y="467874"/>
                </a:cubicBezTo>
                <a:cubicBezTo>
                  <a:pt x="242721" y="456424"/>
                  <a:pt x="233834" y="453880"/>
                  <a:pt x="221145" y="453880"/>
                </a:cubicBezTo>
                <a:cubicBezTo>
                  <a:pt x="190640" y="452608"/>
                  <a:pt x="160177" y="448827"/>
                  <a:pt x="130954" y="445011"/>
                </a:cubicBezTo>
                <a:cubicBezTo>
                  <a:pt x="105575" y="441194"/>
                  <a:pt x="82717" y="429745"/>
                  <a:pt x="59860" y="415787"/>
                </a:cubicBezTo>
                <a:cubicBezTo>
                  <a:pt x="40805" y="404373"/>
                  <a:pt x="26834" y="387835"/>
                  <a:pt x="17947" y="366244"/>
                </a:cubicBezTo>
                <a:cubicBezTo>
                  <a:pt x="-6192" y="309105"/>
                  <a:pt x="-4911" y="251965"/>
                  <a:pt x="15384" y="193553"/>
                </a:cubicBezTo>
                <a:cubicBezTo>
                  <a:pt x="26834" y="161785"/>
                  <a:pt x="43326" y="136377"/>
                  <a:pt x="70028" y="117331"/>
                </a:cubicBezTo>
                <a:cubicBezTo>
                  <a:pt x="73831" y="114787"/>
                  <a:pt x="75071" y="108461"/>
                  <a:pt x="75071" y="103373"/>
                </a:cubicBezTo>
                <a:cubicBezTo>
                  <a:pt x="76352" y="93196"/>
                  <a:pt x="76352" y="83054"/>
                  <a:pt x="76352" y="72877"/>
                </a:cubicBezTo>
                <a:cubicBezTo>
                  <a:pt x="76352" y="56374"/>
                  <a:pt x="79214" y="40499"/>
                  <a:pt x="83503" y="251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6DF121A7-2767-6E42-913A-D064EB4437E5}"/>
              </a:ext>
            </a:extLst>
          </p:cNvPr>
          <p:cNvSpPr/>
          <p:nvPr/>
        </p:nvSpPr>
        <p:spPr>
          <a:xfrm>
            <a:off x="11287260" y="0"/>
            <a:ext cx="178420" cy="141228"/>
          </a:xfrm>
          <a:custGeom>
            <a:avLst/>
            <a:gdLst>
              <a:gd name="connsiteX0" fmla="*/ 119780 w 178420"/>
              <a:gd name="connsiteY0" fmla="*/ 0 h 141228"/>
              <a:gd name="connsiteX1" fmla="*/ 167342 w 178420"/>
              <a:gd name="connsiteY1" fmla="*/ 0 h 141228"/>
              <a:gd name="connsiteX2" fmla="*/ 175374 w 178420"/>
              <a:gd name="connsiteY2" fmla="*/ 9580 h 141228"/>
              <a:gd name="connsiteX3" fmla="*/ 178230 w 178420"/>
              <a:gd name="connsiteY3" fmla="*/ 29109 h 141228"/>
              <a:gd name="connsiteX4" fmla="*/ 152832 w 178420"/>
              <a:gd name="connsiteY4" fmla="*/ 100224 h 141228"/>
              <a:gd name="connsiteX5" fmla="*/ 129972 w 178420"/>
              <a:gd name="connsiteY5" fmla="*/ 119277 h 141228"/>
              <a:gd name="connsiteX6" fmla="*/ 113458 w 178420"/>
              <a:gd name="connsiteY6" fmla="*/ 129434 h 141228"/>
              <a:gd name="connsiteX7" fmla="*/ 74092 w 178420"/>
              <a:gd name="connsiteY7" fmla="*/ 140869 h 141228"/>
              <a:gd name="connsiteX8" fmla="*/ 32179 w 178420"/>
              <a:gd name="connsiteY8" fmla="*/ 123086 h 141228"/>
              <a:gd name="connsiteX9" fmla="*/ 428 w 178420"/>
              <a:gd name="connsiteY9" fmla="*/ 65936 h 141228"/>
              <a:gd name="connsiteX10" fmla="*/ 8051 w 178420"/>
              <a:gd name="connsiteY10" fmla="*/ 39266 h 141228"/>
              <a:gd name="connsiteX11" fmla="*/ 24557 w 178420"/>
              <a:gd name="connsiteY11" fmla="*/ 27839 h 141228"/>
              <a:gd name="connsiteX12" fmla="*/ 38533 w 178420"/>
              <a:gd name="connsiteY12" fmla="*/ 39266 h 141228"/>
              <a:gd name="connsiteX13" fmla="*/ 35987 w 178420"/>
              <a:gd name="connsiteY13" fmla="*/ 53240 h 141228"/>
              <a:gd name="connsiteX14" fmla="*/ 35987 w 178420"/>
              <a:gd name="connsiteY14" fmla="*/ 83719 h 141228"/>
              <a:gd name="connsiteX15" fmla="*/ 74092 w 178420"/>
              <a:gd name="connsiteY15" fmla="*/ 106581 h 141228"/>
              <a:gd name="connsiteX16" fmla="*/ 138856 w 178420"/>
              <a:gd name="connsiteY16" fmla="*/ 24022 h 141228"/>
              <a:gd name="connsiteX17" fmla="*/ 131241 w 178420"/>
              <a:gd name="connsiteY17" fmla="*/ 7517 h 1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8420" h="141228">
                <a:moveTo>
                  <a:pt x="119780" y="0"/>
                </a:moveTo>
                <a:lnTo>
                  <a:pt x="167342" y="0"/>
                </a:lnTo>
                <a:lnTo>
                  <a:pt x="175374" y="9580"/>
                </a:lnTo>
                <a:cubicBezTo>
                  <a:pt x="177913" y="15454"/>
                  <a:pt x="178865" y="22122"/>
                  <a:pt x="178230" y="29109"/>
                </a:cubicBezTo>
                <a:cubicBezTo>
                  <a:pt x="175692" y="54510"/>
                  <a:pt x="171876" y="79910"/>
                  <a:pt x="152832" y="100224"/>
                </a:cubicBezTo>
                <a:cubicBezTo>
                  <a:pt x="145209" y="107850"/>
                  <a:pt x="137587" y="114198"/>
                  <a:pt x="129972" y="119277"/>
                </a:cubicBezTo>
                <a:cubicBezTo>
                  <a:pt x="124888" y="123086"/>
                  <a:pt x="119811" y="125625"/>
                  <a:pt x="113458" y="129434"/>
                </a:cubicBezTo>
                <a:cubicBezTo>
                  <a:pt x="96952" y="139599"/>
                  <a:pt x="95683" y="140869"/>
                  <a:pt x="74092" y="140869"/>
                </a:cubicBezTo>
                <a:cubicBezTo>
                  <a:pt x="58846" y="143408"/>
                  <a:pt x="46147" y="131981"/>
                  <a:pt x="32179" y="123086"/>
                </a:cubicBezTo>
                <a:cubicBezTo>
                  <a:pt x="11858" y="109120"/>
                  <a:pt x="4235" y="88798"/>
                  <a:pt x="428" y="65936"/>
                </a:cubicBezTo>
                <a:cubicBezTo>
                  <a:pt x="-841" y="55779"/>
                  <a:pt x="428" y="46883"/>
                  <a:pt x="8051" y="39266"/>
                </a:cubicBezTo>
                <a:cubicBezTo>
                  <a:pt x="13127" y="34187"/>
                  <a:pt x="18211" y="30379"/>
                  <a:pt x="24557" y="27839"/>
                </a:cubicBezTo>
                <a:cubicBezTo>
                  <a:pt x="32179" y="25292"/>
                  <a:pt x="38533" y="30379"/>
                  <a:pt x="38533" y="39266"/>
                </a:cubicBezTo>
                <a:cubicBezTo>
                  <a:pt x="38533" y="44344"/>
                  <a:pt x="35987" y="48153"/>
                  <a:pt x="35987" y="53240"/>
                </a:cubicBezTo>
                <a:cubicBezTo>
                  <a:pt x="35987" y="63397"/>
                  <a:pt x="34718" y="73554"/>
                  <a:pt x="35987" y="83719"/>
                </a:cubicBezTo>
                <a:cubicBezTo>
                  <a:pt x="39802" y="104033"/>
                  <a:pt x="55039" y="111659"/>
                  <a:pt x="74092" y="106581"/>
                </a:cubicBezTo>
                <a:cubicBezTo>
                  <a:pt x="108382" y="97685"/>
                  <a:pt x="138856" y="58318"/>
                  <a:pt x="138856" y="24022"/>
                </a:cubicBezTo>
                <a:cubicBezTo>
                  <a:pt x="138856" y="17674"/>
                  <a:pt x="136318" y="12595"/>
                  <a:pt x="131241" y="75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03E3A1E-2E8B-2B43-9596-9740BA06E54E}"/>
              </a:ext>
            </a:extLst>
          </p:cNvPr>
          <p:cNvSpPr/>
          <p:nvPr/>
        </p:nvSpPr>
        <p:spPr>
          <a:xfrm>
            <a:off x="11632082" y="0"/>
            <a:ext cx="121632" cy="80822"/>
          </a:xfrm>
          <a:custGeom>
            <a:avLst/>
            <a:gdLst>
              <a:gd name="connsiteX0" fmla="*/ 0 w 121632"/>
              <a:gd name="connsiteY0" fmla="*/ 0 h 80822"/>
              <a:gd name="connsiteX1" fmla="*/ 43951 w 121632"/>
              <a:gd name="connsiteY1" fmla="*/ 0 h 80822"/>
              <a:gd name="connsiteX2" fmla="*/ 42714 w 121632"/>
              <a:gd name="connsiteY2" fmla="*/ 19860 h 80822"/>
              <a:gd name="connsiteX3" fmla="*/ 55414 w 121632"/>
              <a:gd name="connsiteY3" fmla="*/ 37639 h 80822"/>
              <a:gd name="connsiteX4" fmla="*/ 79542 w 121632"/>
              <a:gd name="connsiteY4" fmla="*/ 28753 h 80822"/>
              <a:gd name="connsiteX5" fmla="*/ 87167 w 121632"/>
              <a:gd name="connsiteY5" fmla="*/ 12241 h 80822"/>
              <a:gd name="connsiteX6" fmla="*/ 98595 w 121632"/>
              <a:gd name="connsiteY6" fmla="*/ 5891 h 80822"/>
              <a:gd name="connsiteX7" fmla="*/ 121457 w 121632"/>
              <a:gd name="connsiteY7" fmla="*/ 32562 h 80822"/>
              <a:gd name="connsiteX8" fmla="*/ 68114 w 121632"/>
              <a:gd name="connsiteY8" fmla="*/ 80822 h 80822"/>
              <a:gd name="connsiteX9" fmla="*/ 5880 w 121632"/>
              <a:gd name="connsiteY9" fmla="*/ 36371 h 80822"/>
              <a:gd name="connsiteX10" fmla="*/ 2071 w 121632"/>
              <a:gd name="connsiteY10" fmla="*/ 27479 h 8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632" h="80822">
                <a:moveTo>
                  <a:pt x="0" y="0"/>
                </a:moveTo>
                <a:lnTo>
                  <a:pt x="43951" y="0"/>
                </a:lnTo>
                <a:lnTo>
                  <a:pt x="42714" y="19860"/>
                </a:lnTo>
                <a:cubicBezTo>
                  <a:pt x="42714" y="28753"/>
                  <a:pt x="46524" y="35103"/>
                  <a:pt x="55414" y="37639"/>
                </a:cubicBezTo>
                <a:cubicBezTo>
                  <a:pt x="65571" y="40181"/>
                  <a:pt x="74461" y="37639"/>
                  <a:pt x="79542" y="28753"/>
                </a:cubicBezTo>
                <a:cubicBezTo>
                  <a:pt x="83352" y="23670"/>
                  <a:pt x="84623" y="17319"/>
                  <a:pt x="87167" y="12241"/>
                </a:cubicBezTo>
                <a:cubicBezTo>
                  <a:pt x="89705" y="7164"/>
                  <a:pt x="93514" y="5891"/>
                  <a:pt x="98595" y="5891"/>
                </a:cubicBezTo>
                <a:cubicBezTo>
                  <a:pt x="110023" y="7164"/>
                  <a:pt x="121457" y="21134"/>
                  <a:pt x="121457" y="32562"/>
                </a:cubicBezTo>
                <a:cubicBezTo>
                  <a:pt x="123995" y="56692"/>
                  <a:pt x="98595" y="80822"/>
                  <a:pt x="68114" y="80822"/>
                </a:cubicBezTo>
                <a:cubicBezTo>
                  <a:pt x="42714" y="78281"/>
                  <a:pt x="18580" y="65584"/>
                  <a:pt x="5880" y="36371"/>
                </a:cubicBezTo>
                <a:cubicBezTo>
                  <a:pt x="4609" y="33830"/>
                  <a:pt x="3343" y="30021"/>
                  <a:pt x="2071" y="2747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Shape">
            <a:extLst>
              <a:ext uri="{FF2B5EF4-FFF2-40B4-BE49-F238E27FC236}">
                <a16:creationId xmlns:a16="http://schemas.microsoft.com/office/drawing/2014/main" id="{22D8B3B5-C35A-DC42-B9D5-866A37D9D5C8}"/>
              </a:ext>
            </a:extLst>
          </p:cNvPr>
          <p:cNvSpPr/>
          <p:nvPr/>
        </p:nvSpPr>
        <p:spPr>
          <a:xfrm>
            <a:off x="11325362" y="165633"/>
            <a:ext cx="47128" cy="56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3" h="19265" extrusionOk="0">
                <a:moveTo>
                  <a:pt x="21093" y="11853"/>
                </a:moveTo>
                <a:cubicBezTo>
                  <a:pt x="21093" y="17901"/>
                  <a:pt x="14272" y="20925"/>
                  <a:pt x="8019" y="18333"/>
                </a:cubicBezTo>
                <a:cubicBezTo>
                  <a:pt x="3472" y="16173"/>
                  <a:pt x="630" y="12717"/>
                  <a:pt x="61" y="8829"/>
                </a:cubicBezTo>
                <a:cubicBezTo>
                  <a:pt x="-507" y="4941"/>
                  <a:pt x="2904" y="1053"/>
                  <a:pt x="8588" y="189"/>
                </a:cubicBezTo>
                <a:cubicBezTo>
                  <a:pt x="13704" y="-675"/>
                  <a:pt x="17683" y="1485"/>
                  <a:pt x="19388" y="5373"/>
                </a:cubicBezTo>
                <a:cubicBezTo>
                  <a:pt x="20525" y="7965"/>
                  <a:pt x="20525" y="10557"/>
                  <a:pt x="21093" y="1185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Shape">
            <a:extLst>
              <a:ext uri="{FF2B5EF4-FFF2-40B4-BE49-F238E27FC236}">
                <a16:creationId xmlns:a16="http://schemas.microsoft.com/office/drawing/2014/main" id="{948340C1-5310-6749-9536-49B1CDABBD3E}"/>
              </a:ext>
            </a:extLst>
          </p:cNvPr>
          <p:cNvSpPr/>
          <p:nvPr/>
        </p:nvSpPr>
        <p:spPr>
          <a:xfrm>
            <a:off x="11744461" y="343433"/>
            <a:ext cx="43289" cy="47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5" h="21080" extrusionOk="0">
                <a:moveTo>
                  <a:pt x="21035" y="9712"/>
                </a:moveTo>
                <a:cubicBezTo>
                  <a:pt x="21035" y="15964"/>
                  <a:pt x="16715" y="21080"/>
                  <a:pt x="10543" y="21080"/>
                </a:cubicBezTo>
                <a:cubicBezTo>
                  <a:pt x="4989" y="21080"/>
                  <a:pt x="52" y="15964"/>
                  <a:pt x="52" y="10848"/>
                </a:cubicBezTo>
                <a:cubicBezTo>
                  <a:pt x="-565" y="5733"/>
                  <a:pt x="4372" y="617"/>
                  <a:pt x="9926" y="48"/>
                </a:cubicBezTo>
                <a:cubicBezTo>
                  <a:pt x="16098" y="-520"/>
                  <a:pt x="21035" y="4027"/>
                  <a:pt x="21035" y="97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30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6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147819D6-6A8B-184C-A7BE-F9428C74A8B4}"/>
              </a:ext>
            </a:extLst>
          </p:cNvPr>
          <p:cNvSpPr/>
          <p:nvPr userDrawn="1"/>
        </p:nvSpPr>
        <p:spPr>
          <a:xfrm>
            <a:off x="4641273" y="235527"/>
            <a:ext cx="4350327" cy="5749637"/>
          </a:xfrm>
          <a:custGeom>
            <a:avLst/>
            <a:gdLst>
              <a:gd name="connsiteX0" fmla="*/ 0 w 4350327"/>
              <a:gd name="connsiteY0" fmla="*/ 1953491 h 5749637"/>
              <a:gd name="connsiteX1" fmla="*/ 346363 w 4350327"/>
              <a:gd name="connsiteY1" fmla="*/ 955964 h 5749637"/>
              <a:gd name="connsiteX2" fmla="*/ 1302327 w 4350327"/>
              <a:gd name="connsiteY2" fmla="*/ 221673 h 5749637"/>
              <a:gd name="connsiteX3" fmla="*/ 2272145 w 4350327"/>
              <a:gd name="connsiteY3" fmla="*/ 0 h 5749637"/>
              <a:gd name="connsiteX4" fmla="*/ 3214254 w 4350327"/>
              <a:gd name="connsiteY4" fmla="*/ 277091 h 5749637"/>
              <a:gd name="connsiteX5" fmla="*/ 3823854 w 4350327"/>
              <a:gd name="connsiteY5" fmla="*/ 858982 h 5749637"/>
              <a:gd name="connsiteX6" fmla="*/ 4322618 w 4350327"/>
              <a:gd name="connsiteY6" fmla="*/ 2008909 h 5749637"/>
              <a:gd name="connsiteX7" fmla="*/ 4350327 w 4350327"/>
              <a:gd name="connsiteY7" fmla="*/ 2729346 h 5749637"/>
              <a:gd name="connsiteX8" fmla="*/ 4003963 w 4350327"/>
              <a:gd name="connsiteY8" fmla="*/ 3643746 h 5749637"/>
              <a:gd name="connsiteX9" fmla="*/ 3311236 w 4350327"/>
              <a:gd name="connsiteY9" fmla="*/ 4724400 h 5749637"/>
              <a:gd name="connsiteX10" fmla="*/ 2951018 w 4350327"/>
              <a:gd name="connsiteY10" fmla="*/ 5029200 h 5749637"/>
              <a:gd name="connsiteX11" fmla="*/ 3352800 w 4350327"/>
              <a:gd name="connsiteY11" fmla="*/ 5486400 h 5749637"/>
              <a:gd name="connsiteX12" fmla="*/ 2618509 w 4350327"/>
              <a:gd name="connsiteY12" fmla="*/ 5749637 h 5749637"/>
              <a:gd name="connsiteX13" fmla="*/ 2521527 w 4350327"/>
              <a:gd name="connsiteY13" fmla="*/ 5167746 h 5749637"/>
              <a:gd name="connsiteX14" fmla="*/ 1898072 w 4350327"/>
              <a:gd name="connsiteY14" fmla="*/ 5001491 h 5749637"/>
              <a:gd name="connsiteX15" fmla="*/ 942109 w 4350327"/>
              <a:gd name="connsiteY15" fmla="*/ 4336473 h 5749637"/>
              <a:gd name="connsiteX16" fmla="*/ 290945 w 4350327"/>
              <a:gd name="connsiteY16" fmla="*/ 3283528 h 5749637"/>
              <a:gd name="connsiteX17" fmla="*/ 0 w 4350327"/>
              <a:gd name="connsiteY17" fmla="*/ 1953491 h 574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50327" h="5749637">
                <a:moveTo>
                  <a:pt x="0" y="1953491"/>
                </a:moveTo>
                <a:lnTo>
                  <a:pt x="346363" y="955964"/>
                </a:lnTo>
                <a:lnTo>
                  <a:pt x="1302327" y="221673"/>
                </a:lnTo>
                <a:lnTo>
                  <a:pt x="2272145" y="0"/>
                </a:lnTo>
                <a:lnTo>
                  <a:pt x="3214254" y="277091"/>
                </a:lnTo>
                <a:lnTo>
                  <a:pt x="3823854" y="858982"/>
                </a:lnTo>
                <a:lnTo>
                  <a:pt x="4322618" y="2008909"/>
                </a:lnTo>
                <a:lnTo>
                  <a:pt x="4350327" y="2729346"/>
                </a:lnTo>
                <a:lnTo>
                  <a:pt x="4003963" y="3643746"/>
                </a:lnTo>
                <a:lnTo>
                  <a:pt x="3311236" y="4724400"/>
                </a:lnTo>
                <a:lnTo>
                  <a:pt x="2951018" y="5029200"/>
                </a:lnTo>
                <a:lnTo>
                  <a:pt x="3352800" y="5486400"/>
                </a:lnTo>
                <a:lnTo>
                  <a:pt x="2618509" y="5749637"/>
                </a:lnTo>
                <a:lnTo>
                  <a:pt x="2521527" y="5167746"/>
                </a:lnTo>
                <a:lnTo>
                  <a:pt x="1898072" y="5001491"/>
                </a:lnTo>
                <a:lnTo>
                  <a:pt x="942109" y="4336473"/>
                </a:lnTo>
                <a:lnTo>
                  <a:pt x="290945" y="3283528"/>
                </a:lnTo>
                <a:lnTo>
                  <a:pt x="0" y="19534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0BE2F72B-83C0-B048-86F6-EA0E433A6924}"/>
              </a:ext>
            </a:extLst>
          </p:cNvPr>
          <p:cNvSpPr/>
          <p:nvPr userDrawn="1"/>
        </p:nvSpPr>
        <p:spPr>
          <a:xfrm>
            <a:off x="4515990" y="102889"/>
            <a:ext cx="4632566" cy="6755111"/>
          </a:xfrm>
          <a:custGeom>
            <a:avLst/>
            <a:gdLst>
              <a:gd name="connsiteX0" fmla="*/ 2927612 w 4632566"/>
              <a:gd name="connsiteY0" fmla="*/ 5370767 h 6755111"/>
              <a:gd name="connsiteX1" fmla="*/ 2877229 w 4632566"/>
              <a:gd name="connsiteY1" fmla="*/ 5630283 h 6755111"/>
              <a:gd name="connsiteX2" fmla="*/ 3272711 w 4632566"/>
              <a:gd name="connsiteY2" fmla="*/ 5597899 h 6755111"/>
              <a:gd name="connsiteX3" fmla="*/ 3294113 w 4632566"/>
              <a:gd name="connsiteY3" fmla="*/ 5506958 h 6755111"/>
              <a:gd name="connsiteX4" fmla="*/ 2927612 w 4632566"/>
              <a:gd name="connsiteY4" fmla="*/ 5370767 h 6755111"/>
              <a:gd name="connsiteX5" fmla="*/ 2414116 w 4632566"/>
              <a:gd name="connsiteY5" fmla="*/ 253431 h 6755111"/>
              <a:gd name="connsiteX6" fmla="*/ 1518903 w 4632566"/>
              <a:gd name="connsiteY6" fmla="*/ 472787 h 6755111"/>
              <a:gd name="connsiteX7" fmla="*/ 376152 w 4632566"/>
              <a:gd name="connsiteY7" fmla="*/ 1718021 h 6755111"/>
              <a:gd name="connsiteX8" fmla="*/ 541568 w 4632566"/>
              <a:gd name="connsiteY8" fmla="*/ 3366060 h 6755111"/>
              <a:gd name="connsiteX9" fmla="*/ 1971678 w 4632566"/>
              <a:gd name="connsiteY9" fmla="*/ 4981271 h 6755111"/>
              <a:gd name="connsiteX10" fmla="*/ 2755062 w 4632566"/>
              <a:gd name="connsiteY10" fmla="*/ 5130770 h 6755111"/>
              <a:gd name="connsiteX11" fmla="*/ 3574561 w 4632566"/>
              <a:gd name="connsiteY11" fmla="*/ 4507931 h 6755111"/>
              <a:gd name="connsiteX12" fmla="*/ 4091987 w 4632566"/>
              <a:gd name="connsiteY12" fmla="*/ 3573673 h 6755111"/>
              <a:gd name="connsiteX13" fmla="*/ 4379347 w 4632566"/>
              <a:gd name="connsiteY13" fmla="*/ 2678453 h 6755111"/>
              <a:gd name="connsiteX14" fmla="*/ 4149504 w 4632566"/>
              <a:gd name="connsiteY14" fmla="*/ 1705156 h 6755111"/>
              <a:gd name="connsiteX15" fmla="*/ 2970638 w 4632566"/>
              <a:gd name="connsiteY15" fmla="*/ 368981 h 6755111"/>
              <a:gd name="connsiteX16" fmla="*/ 2414116 w 4632566"/>
              <a:gd name="connsiteY16" fmla="*/ 253431 h 6755111"/>
              <a:gd name="connsiteX17" fmla="*/ 2200724 w 4632566"/>
              <a:gd name="connsiteY17" fmla="*/ 1984 h 6755111"/>
              <a:gd name="connsiteX18" fmla="*/ 4207021 w 4632566"/>
              <a:gd name="connsiteY18" fmla="*/ 1179913 h 6755111"/>
              <a:gd name="connsiteX19" fmla="*/ 4587789 w 4632566"/>
              <a:gd name="connsiteY19" fmla="*/ 2957488 h 6755111"/>
              <a:gd name="connsiteX20" fmla="*/ 3976954 w 4632566"/>
              <a:gd name="connsiteY20" fmla="*/ 4397470 h 6755111"/>
              <a:gd name="connsiteX21" fmla="*/ 3294113 w 4632566"/>
              <a:gd name="connsiteY21" fmla="*/ 5136981 h 6755111"/>
              <a:gd name="connsiteX22" fmla="*/ 3301246 w 4632566"/>
              <a:gd name="connsiteY22" fmla="*/ 5266961 h 6755111"/>
              <a:gd name="connsiteX23" fmla="*/ 3631855 w 4632566"/>
              <a:gd name="connsiteY23" fmla="*/ 5740300 h 6755111"/>
              <a:gd name="connsiteX24" fmla="*/ 3445038 w 4632566"/>
              <a:gd name="connsiteY24" fmla="*/ 5857415 h 6755111"/>
              <a:gd name="connsiteX25" fmla="*/ 3322871 w 4632566"/>
              <a:gd name="connsiteY25" fmla="*/ 6019336 h 6755111"/>
              <a:gd name="connsiteX26" fmla="*/ 3539979 w 4632566"/>
              <a:gd name="connsiteY26" fmla="*/ 6528643 h 6755111"/>
              <a:gd name="connsiteX27" fmla="*/ 3605212 w 4632566"/>
              <a:gd name="connsiteY27" fmla="*/ 6755111 h 6755111"/>
              <a:gd name="connsiteX28" fmla="*/ 3337961 w 4632566"/>
              <a:gd name="connsiteY28" fmla="*/ 6755111 h 6755111"/>
              <a:gd name="connsiteX29" fmla="*/ 3286059 w 4632566"/>
              <a:gd name="connsiteY29" fmla="*/ 6535152 h 6755111"/>
              <a:gd name="connsiteX30" fmla="*/ 3136054 w 4632566"/>
              <a:gd name="connsiteY30" fmla="*/ 5947913 h 6755111"/>
              <a:gd name="connsiteX31" fmla="*/ 2870095 w 4632566"/>
              <a:gd name="connsiteY31" fmla="*/ 6129796 h 6755111"/>
              <a:gd name="connsiteX32" fmla="*/ 2618628 w 4632566"/>
              <a:gd name="connsiteY32" fmla="*/ 6129796 h 6755111"/>
              <a:gd name="connsiteX33" fmla="*/ 2489104 w 4632566"/>
              <a:gd name="connsiteY33" fmla="*/ 5928838 h 6755111"/>
              <a:gd name="connsiteX34" fmla="*/ 2539487 w 4632566"/>
              <a:gd name="connsiteY34" fmla="*/ 5610764 h 6755111"/>
              <a:gd name="connsiteX35" fmla="*/ 2273529 w 4632566"/>
              <a:gd name="connsiteY35" fmla="*/ 5286480 h 6755111"/>
              <a:gd name="connsiteX36" fmla="*/ 1123644 w 4632566"/>
              <a:gd name="connsiteY36" fmla="*/ 4631257 h 6755111"/>
              <a:gd name="connsiteX37" fmla="*/ 124684 w 4632566"/>
              <a:gd name="connsiteY37" fmla="*/ 3022257 h 6755111"/>
              <a:gd name="connsiteX38" fmla="*/ 376152 w 4632566"/>
              <a:gd name="connsiteY38" fmla="*/ 991376 h 6755111"/>
              <a:gd name="connsiteX39" fmla="*/ 1432628 w 4632566"/>
              <a:gd name="connsiteY39" fmla="*/ 213271 h 6755111"/>
              <a:gd name="connsiteX40" fmla="*/ 2200724 w 4632566"/>
              <a:gd name="connsiteY40" fmla="*/ 1984 h 675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32566" h="6755111">
                <a:moveTo>
                  <a:pt x="2927612" y="5370767"/>
                </a:moveTo>
                <a:cubicBezTo>
                  <a:pt x="2913344" y="5455054"/>
                  <a:pt x="2898854" y="5539342"/>
                  <a:pt x="2877229" y="5630283"/>
                </a:cubicBezTo>
                <a:cubicBezTo>
                  <a:pt x="3013887" y="5617418"/>
                  <a:pt x="3143187" y="5610764"/>
                  <a:pt x="3272711" y="5597899"/>
                </a:cubicBezTo>
                <a:cubicBezTo>
                  <a:pt x="3279845" y="5565515"/>
                  <a:pt x="3286979" y="5532687"/>
                  <a:pt x="3294113" y="5506958"/>
                </a:cubicBezTo>
                <a:cubicBezTo>
                  <a:pt x="3171946" y="5461709"/>
                  <a:pt x="3049779" y="5416016"/>
                  <a:pt x="2927612" y="5370767"/>
                </a:cubicBezTo>
                <a:close/>
                <a:moveTo>
                  <a:pt x="2414116" y="253431"/>
                </a:moveTo>
                <a:cubicBezTo>
                  <a:pt x="2112460" y="247097"/>
                  <a:pt x="1819862" y="330830"/>
                  <a:pt x="1518903" y="472787"/>
                </a:cubicBezTo>
                <a:cubicBezTo>
                  <a:pt x="929693" y="745168"/>
                  <a:pt x="527078" y="1140875"/>
                  <a:pt x="376152" y="1718021"/>
                </a:cubicBezTo>
                <a:cubicBezTo>
                  <a:pt x="225227" y="2276092"/>
                  <a:pt x="325992" y="2827509"/>
                  <a:pt x="541568" y="3366060"/>
                </a:cubicBezTo>
                <a:cubicBezTo>
                  <a:pt x="814660" y="4053667"/>
                  <a:pt x="1260301" y="4624603"/>
                  <a:pt x="1971678" y="4981271"/>
                </a:cubicBezTo>
                <a:cubicBezTo>
                  <a:pt x="2201744" y="5098386"/>
                  <a:pt x="2546621" y="5208403"/>
                  <a:pt x="2755062" y="5130770"/>
                </a:cubicBezTo>
                <a:cubicBezTo>
                  <a:pt x="3071403" y="5014099"/>
                  <a:pt x="3366120" y="4760793"/>
                  <a:pt x="3574561" y="4507931"/>
                </a:cubicBezTo>
                <a:cubicBezTo>
                  <a:pt x="3804405" y="4235550"/>
                  <a:pt x="3948196" y="3897957"/>
                  <a:pt x="4091987" y="3573673"/>
                </a:cubicBezTo>
                <a:cubicBezTo>
                  <a:pt x="4214154" y="3275118"/>
                  <a:pt x="4285939" y="2957488"/>
                  <a:pt x="4379347" y="2678453"/>
                </a:cubicBezTo>
                <a:cubicBezTo>
                  <a:pt x="4293072" y="2321341"/>
                  <a:pt x="4250046" y="2003711"/>
                  <a:pt x="4149504" y="1705156"/>
                </a:cubicBezTo>
                <a:cubicBezTo>
                  <a:pt x="3955330" y="1121356"/>
                  <a:pt x="3624721" y="628497"/>
                  <a:pt x="2970638" y="368981"/>
                </a:cubicBezTo>
                <a:cubicBezTo>
                  <a:pt x="2779362" y="293455"/>
                  <a:pt x="2595109" y="257231"/>
                  <a:pt x="2414116" y="253431"/>
                </a:cubicBezTo>
                <a:close/>
                <a:moveTo>
                  <a:pt x="2200724" y="1984"/>
                </a:moveTo>
                <a:cubicBezTo>
                  <a:pt x="2992820" y="-34323"/>
                  <a:pt x="3808084" y="430311"/>
                  <a:pt x="4207021" y="1179913"/>
                </a:cubicBezTo>
                <a:cubicBezTo>
                  <a:pt x="4508871" y="1737541"/>
                  <a:pt x="4731580" y="2340860"/>
                  <a:pt x="4587789" y="2957488"/>
                </a:cubicBezTo>
                <a:cubicBezTo>
                  <a:pt x="4472755" y="3457002"/>
                  <a:pt x="4235779" y="3943206"/>
                  <a:pt x="3976954" y="4397470"/>
                </a:cubicBezTo>
                <a:cubicBezTo>
                  <a:pt x="3818895" y="4676506"/>
                  <a:pt x="3517045" y="4890773"/>
                  <a:pt x="3294113" y="5136981"/>
                </a:cubicBezTo>
                <a:cubicBezTo>
                  <a:pt x="3272711" y="5163154"/>
                  <a:pt x="3279845" y="5260306"/>
                  <a:pt x="3301246" y="5266961"/>
                </a:cubicBezTo>
                <a:cubicBezTo>
                  <a:pt x="3538446" y="5357902"/>
                  <a:pt x="3603320" y="5545996"/>
                  <a:pt x="3631855" y="5740300"/>
                </a:cubicBezTo>
                <a:cubicBezTo>
                  <a:pt x="3639212" y="5773128"/>
                  <a:pt x="3517045" y="5850761"/>
                  <a:pt x="3445038" y="5857415"/>
                </a:cubicBezTo>
                <a:cubicBezTo>
                  <a:pt x="3308603" y="5863626"/>
                  <a:pt x="3279845" y="5928838"/>
                  <a:pt x="3322871" y="6019336"/>
                </a:cubicBezTo>
                <a:cubicBezTo>
                  <a:pt x="3410930" y="6186469"/>
                  <a:pt x="3482811" y="6356402"/>
                  <a:pt x="3539979" y="6528643"/>
                </a:cubicBezTo>
                <a:lnTo>
                  <a:pt x="3605212" y="6755111"/>
                </a:lnTo>
                <a:lnTo>
                  <a:pt x="3337961" y="6755111"/>
                </a:lnTo>
                <a:lnTo>
                  <a:pt x="3286059" y="6535152"/>
                </a:lnTo>
                <a:cubicBezTo>
                  <a:pt x="3238435" y="6343731"/>
                  <a:pt x="3186325" y="6149094"/>
                  <a:pt x="3136054" y="5947913"/>
                </a:cubicBezTo>
                <a:cubicBezTo>
                  <a:pt x="3013887" y="6038855"/>
                  <a:pt x="2949236" y="6103623"/>
                  <a:pt x="2870095" y="6129796"/>
                </a:cubicBezTo>
                <a:cubicBezTo>
                  <a:pt x="2791177" y="6155526"/>
                  <a:pt x="2683278" y="6162180"/>
                  <a:pt x="2618628" y="6129796"/>
                </a:cubicBezTo>
                <a:cubicBezTo>
                  <a:pt x="2553977" y="6097412"/>
                  <a:pt x="2496461" y="5999816"/>
                  <a:pt x="2489104" y="5928838"/>
                </a:cubicBezTo>
                <a:cubicBezTo>
                  <a:pt x="2481970" y="5825031"/>
                  <a:pt x="2525219" y="5721225"/>
                  <a:pt x="2539487" y="5610764"/>
                </a:cubicBezTo>
                <a:cubicBezTo>
                  <a:pt x="2561111" y="5428881"/>
                  <a:pt x="2467703" y="5331729"/>
                  <a:pt x="2273529" y="5286480"/>
                </a:cubicBezTo>
                <a:cubicBezTo>
                  <a:pt x="1806486" y="5182673"/>
                  <a:pt x="1447119" y="4936022"/>
                  <a:pt x="1123644" y="4631257"/>
                </a:cubicBezTo>
                <a:cubicBezTo>
                  <a:pt x="634976" y="4170338"/>
                  <a:pt x="289877" y="3638441"/>
                  <a:pt x="124684" y="3022257"/>
                </a:cubicBezTo>
                <a:cubicBezTo>
                  <a:pt x="-62133" y="2321341"/>
                  <a:pt x="-83758" y="1627523"/>
                  <a:pt x="376152" y="991376"/>
                </a:cubicBezTo>
                <a:cubicBezTo>
                  <a:pt x="634976" y="641362"/>
                  <a:pt x="1030235" y="433749"/>
                  <a:pt x="1432628" y="213271"/>
                </a:cubicBezTo>
                <a:cubicBezTo>
                  <a:pt x="1675234" y="81850"/>
                  <a:pt x="1936692" y="14087"/>
                  <a:pt x="2200724" y="198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0D354CC3-2728-DC4B-A170-78C590775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7237" y="1260172"/>
            <a:ext cx="3971839" cy="3487496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B1DFE60-D300-7944-9056-C3F793FD0C06}"/>
              </a:ext>
            </a:extLst>
          </p:cNvPr>
          <p:cNvSpPr/>
          <p:nvPr userDrawn="1"/>
        </p:nvSpPr>
        <p:spPr>
          <a:xfrm>
            <a:off x="8899411" y="2359810"/>
            <a:ext cx="2163890" cy="4498190"/>
          </a:xfrm>
          <a:custGeom>
            <a:avLst/>
            <a:gdLst>
              <a:gd name="connsiteX0" fmla="*/ 1255565 w 2163890"/>
              <a:gd name="connsiteY0" fmla="*/ 2977226 h 4498190"/>
              <a:gd name="connsiteX1" fmla="*/ 1266570 w 2163890"/>
              <a:gd name="connsiteY1" fmla="*/ 3239639 h 4498190"/>
              <a:gd name="connsiteX2" fmla="*/ 1321492 w 2163890"/>
              <a:gd name="connsiteY2" fmla="*/ 3037546 h 4498190"/>
              <a:gd name="connsiteX3" fmla="*/ 1255565 w 2163890"/>
              <a:gd name="connsiteY3" fmla="*/ 2977226 h 4498190"/>
              <a:gd name="connsiteX4" fmla="*/ 1325161 w 2163890"/>
              <a:gd name="connsiteY4" fmla="*/ 129859 h 4498190"/>
              <a:gd name="connsiteX5" fmla="*/ 372931 w 2163890"/>
              <a:gd name="connsiteY5" fmla="*/ 590845 h 4498190"/>
              <a:gd name="connsiteX6" fmla="*/ 219168 w 2163890"/>
              <a:gd name="connsiteY6" fmla="*/ 1817717 h 4498190"/>
              <a:gd name="connsiteX7" fmla="*/ 977182 w 2163890"/>
              <a:gd name="connsiteY7" fmla="*/ 2761042 h 4498190"/>
              <a:gd name="connsiteX8" fmla="*/ 1453347 w 2163890"/>
              <a:gd name="connsiteY8" fmla="*/ 2725599 h 4498190"/>
              <a:gd name="connsiteX9" fmla="*/ 1467919 w 2163890"/>
              <a:gd name="connsiteY9" fmla="*/ 2711289 h 4498190"/>
              <a:gd name="connsiteX10" fmla="*/ 1925743 w 2163890"/>
              <a:gd name="connsiteY10" fmla="*/ 1924048 h 4498190"/>
              <a:gd name="connsiteX11" fmla="*/ 2031920 w 2163890"/>
              <a:gd name="connsiteY11" fmla="*/ 1186559 h 4498190"/>
              <a:gd name="connsiteX12" fmla="*/ 1793888 w 2163890"/>
              <a:gd name="connsiteY12" fmla="*/ 431239 h 4498190"/>
              <a:gd name="connsiteX13" fmla="*/ 1325161 w 2163890"/>
              <a:gd name="connsiteY13" fmla="*/ 129859 h 4498190"/>
              <a:gd name="connsiteX14" fmla="*/ 1277008 w 2163890"/>
              <a:gd name="connsiteY14" fmla="*/ 1049 h 4498190"/>
              <a:gd name="connsiteX15" fmla="*/ 1834137 w 2163890"/>
              <a:gd name="connsiteY15" fmla="*/ 261066 h 4498190"/>
              <a:gd name="connsiteX16" fmla="*/ 2163775 w 2163890"/>
              <a:gd name="connsiteY16" fmla="*/ 1285845 h 4498190"/>
              <a:gd name="connsiteX17" fmla="*/ 1947753 w 2163890"/>
              <a:gd name="connsiteY17" fmla="*/ 2342545 h 4498190"/>
              <a:gd name="connsiteX18" fmla="*/ 1467919 w 2163890"/>
              <a:gd name="connsiteY18" fmla="*/ 2927693 h 4498190"/>
              <a:gd name="connsiteX19" fmla="*/ 1453347 w 2163890"/>
              <a:gd name="connsiteY19" fmla="*/ 2998580 h 4498190"/>
              <a:gd name="connsiteX20" fmla="*/ 1526510 w 2163890"/>
              <a:gd name="connsiteY20" fmla="*/ 3225550 h 4498190"/>
              <a:gd name="connsiteX21" fmla="*/ 1424001 w 2163890"/>
              <a:gd name="connsiteY21" fmla="*/ 3377891 h 4498190"/>
              <a:gd name="connsiteX22" fmla="*/ 1332497 w 2163890"/>
              <a:gd name="connsiteY22" fmla="*/ 3495009 h 4498190"/>
              <a:gd name="connsiteX23" fmla="*/ 1415378 w 2163890"/>
              <a:gd name="connsiteY23" fmla="*/ 4294375 h 4498190"/>
              <a:gd name="connsiteX24" fmla="*/ 1486046 w 2163890"/>
              <a:gd name="connsiteY24" fmla="*/ 4498190 h 4498190"/>
              <a:gd name="connsiteX25" fmla="*/ 1369815 w 2163890"/>
              <a:gd name="connsiteY25" fmla="*/ 4498190 h 4498190"/>
              <a:gd name="connsiteX26" fmla="*/ 1320048 w 2163890"/>
              <a:gd name="connsiteY26" fmla="*/ 4390301 h 4498190"/>
              <a:gd name="connsiteX27" fmla="*/ 1196974 w 2163890"/>
              <a:gd name="connsiteY27" fmla="*/ 3569418 h 4498190"/>
              <a:gd name="connsiteX28" fmla="*/ 1200642 w 2163890"/>
              <a:gd name="connsiteY28" fmla="*/ 3512620 h 4498190"/>
              <a:gd name="connsiteX29" fmla="*/ 1123710 w 2163890"/>
              <a:gd name="connsiteY29" fmla="*/ 3424122 h 4498190"/>
              <a:gd name="connsiteX30" fmla="*/ 988187 w 2163890"/>
              <a:gd name="connsiteY30" fmla="*/ 3229072 h 4498190"/>
              <a:gd name="connsiteX31" fmla="*/ 1021201 w 2163890"/>
              <a:gd name="connsiteY31" fmla="*/ 3172275 h 4498190"/>
              <a:gd name="connsiteX32" fmla="*/ 944269 w 2163890"/>
              <a:gd name="connsiteY32" fmla="*/ 2888727 h 4498190"/>
              <a:gd name="connsiteX33" fmla="*/ 160577 w 2163890"/>
              <a:gd name="connsiteY33" fmla="*/ 2023334 h 4498190"/>
              <a:gd name="connsiteX34" fmla="*/ 25054 w 2163890"/>
              <a:gd name="connsiteY34" fmla="*/ 1526905 h 4498190"/>
              <a:gd name="connsiteX35" fmla="*/ 105654 w 2163890"/>
              <a:gd name="connsiteY35" fmla="*/ 799983 h 4498190"/>
              <a:gd name="connsiteX36" fmla="*/ 585387 w 2163890"/>
              <a:gd name="connsiteY36" fmla="*/ 239712 h 4498190"/>
              <a:gd name="connsiteX37" fmla="*/ 1182301 w 2163890"/>
              <a:gd name="connsiteY37" fmla="*/ 12962 h 4498190"/>
              <a:gd name="connsiteX38" fmla="*/ 1277008 w 2163890"/>
              <a:gd name="connsiteY38" fmla="*/ 1049 h 449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163890" h="4498190">
                <a:moveTo>
                  <a:pt x="1255565" y="2977226"/>
                </a:moveTo>
                <a:cubicBezTo>
                  <a:pt x="1303151" y="3069467"/>
                  <a:pt x="1116373" y="3179319"/>
                  <a:pt x="1266570" y="3239639"/>
                </a:cubicBezTo>
                <a:cubicBezTo>
                  <a:pt x="1402093" y="3190107"/>
                  <a:pt x="1358073" y="3111955"/>
                  <a:pt x="1321492" y="3037546"/>
                </a:cubicBezTo>
                <a:cubicBezTo>
                  <a:pt x="1310487" y="3012669"/>
                  <a:pt x="1277575" y="2998580"/>
                  <a:pt x="1255565" y="2977226"/>
                </a:cubicBezTo>
                <a:close/>
                <a:moveTo>
                  <a:pt x="1325161" y="129859"/>
                </a:moveTo>
                <a:cubicBezTo>
                  <a:pt x="918591" y="108505"/>
                  <a:pt x="607397" y="300032"/>
                  <a:pt x="372931" y="590845"/>
                </a:cubicBezTo>
                <a:cubicBezTo>
                  <a:pt x="79976" y="963111"/>
                  <a:pt x="68971" y="1395698"/>
                  <a:pt x="219168" y="1817717"/>
                </a:cubicBezTo>
                <a:cubicBezTo>
                  <a:pt x="358360" y="2207816"/>
                  <a:pt x="600060" y="2537594"/>
                  <a:pt x="977182" y="2761042"/>
                </a:cubicBezTo>
                <a:cubicBezTo>
                  <a:pt x="1222550" y="2906339"/>
                  <a:pt x="1244560" y="2913383"/>
                  <a:pt x="1453347" y="2725599"/>
                </a:cubicBezTo>
                <a:cubicBezTo>
                  <a:pt x="1457016" y="2722077"/>
                  <a:pt x="1464251" y="2714812"/>
                  <a:pt x="1467919" y="2711289"/>
                </a:cubicBezTo>
                <a:cubicBezTo>
                  <a:pt x="1742634" y="2516240"/>
                  <a:pt x="1852479" y="2221905"/>
                  <a:pt x="1925743" y="1924048"/>
                </a:cubicBezTo>
                <a:cubicBezTo>
                  <a:pt x="1995339" y="1672421"/>
                  <a:pt x="2006344" y="1402963"/>
                  <a:pt x="2031920" y="1186559"/>
                </a:cubicBezTo>
                <a:cubicBezTo>
                  <a:pt x="1984334" y="888702"/>
                  <a:pt x="1947753" y="640378"/>
                  <a:pt x="1793888" y="431239"/>
                </a:cubicBezTo>
                <a:cubicBezTo>
                  <a:pt x="1680375" y="271633"/>
                  <a:pt x="1544851" y="140426"/>
                  <a:pt x="1325161" y="129859"/>
                </a:cubicBezTo>
                <a:close/>
                <a:moveTo>
                  <a:pt x="1277008" y="1049"/>
                </a:moveTo>
                <a:cubicBezTo>
                  <a:pt x="1494515" y="-11189"/>
                  <a:pt x="1686756" y="84234"/>
                  <a:pt x="1834137" y="261066"/>
                </a:cubicBezTo>
                <a:cubicBezTo>
                  <a:pt x="2075838" y="548357"/>
                  <a:pt x="2145433" y="768062"/>
                  <a:pt x="2163775" y="1285845"/>
                </a:cubicBezTo>
                <a:cubicBezTo>
                  <a:pt x="2167443" y="1665377"/>
                  <a:pt x="2083174" y="2005722"/>
                  <a:pt x="1947753" y="2342545"/>
                </a:cubicBezTo>
                <a:cubicBezTo>
                  <a:pt x="1848811" y="2590870"/>
                  <a:pt x="1643793" y="2746733"/>
                  <a:pt x="1467919" y="2927693"/>
                </a:cubicBezTo>
                <a:cubicBezTo>
                  <a:pt x="1453347" y="2941782"/>
                  <a:pt x="1446011" y="2977226"/>
                  <a:pt x="1453347" y="2998580"/>
                </a:cubicBezTo>
                <a:cubicBezTo>
                  <a:pt x="1475255" y="3076511"/>
                  <a:pt x="1511938" y="3147398"/>
                  <a:pt x="1526510" y="3225550"/>
                </a:cubicBezTo>
                <a:cubicBezTo>
                  <a:pt x="1537515" y="3296437"/>
                  <a:pt x="1537515" y="3367324"/>
                  <a:pt x="1424001" y="3377891"/>
                </a:cubicBezTo>
                <a:cubicBezTo>
                  <a:pt x="1387420" y="3381634"/>
                  <a:pt x="1336166" y="3452520"/>
                  <a:pt x="1332497" y="3495009"/>
                </a:cubicBezTo>
                <a:cubicBezTo>
                  <a:pt x="1304985" y="3768925"/>
                  <a:pt x="1339318" y="4034916"/>
                  <a:pt x="1415378" y="4294375"/>
                </a:cubicBezTo>
                <a:lnTo>
                  <a:pt x="1486046" y="4498190"/>
                </a:lnTo>
                <a:lnTo>
                  <a:pt x="1369815" y="4498190"/>
                </a:lnTo>
                <a:lnTo>
                  <a:pt x="1320048" y="4390301"/>
                </a:lnTo>
                <a:cubicBezTo>
                  <a:pt x="1222366" y="4128685"/>
                  <a:pt x="1185969" y="3854067"/>
                  <a:pt x="1196974" y="3569418"/>
                </a:cubicBezTo>
                <a:cubicBezTo>
                  <a:pt x="1196974" y="3551806"/>
                  <a:pt x="1196974" y="3530452"/>
                  <a:pt x="1200642" y="3512620"/>
                </a:cubicBezTo>
                <a:cubicBezTo>
                  <a:pt x="1226219" y="3441733"/>
                  <a:pt x="1189637" y="3420599"/>
                  <a:pt x="1123710" y="3424122"/>
                </a:cubicBezTo>
                <a:cubicBezTo>
                  <a:pt x="962610" y="3431166"/>
                  <a:pt x="918591" y="3370846"/>
                  <a:pt x="988187" y="3229072"/>
                </a:cubicBezTo>
                <a:cubicBezTo>
                  <a:pt x="999191" y="3207718"/>
                  <a:pt x="1010196" y="3190107"/>
                  <a:pt x="1021201" y="3172275"/>
                </a:cubicBezTo>
                <a:cubicBezTo>
                  <a:pt x="1112705" y="2998580"/>
                  <a:pt x="1112705" y="2995057"/>
                  <a:pt x="944269" y="2888727"/>
                </a:cubicBezTo>
                <a:cubicBezTo>
                  <a:pt x="600060" y="2672324"/>
                  <a:pt x="329013" y="2385033"/>
                  <a:pt x="160577" y="2023334"/>
                </a:cubicBezTo>
                <a:cubicBezTo>
                  <a:pt x="87313" y="1867470"/>
                  <a:pt x="61635" y="1693555"/>
                  <a:pt x="25054" y="1526905"/>
                </a:cubicBezTo>
                <a:cubicBezTo>
                  <a:pt x="-33537" y="1275278"/>
                  <a:pt x="17717" y="1033998"/>
                  <a:pt x="105654" y="799983"/>
                </a:cubicBezTo>
                <a:cubicBezTo>
                  <a:pt x="193490" y="558924"/>
                  <a:pt x="351023" y="360352"/>
                  <a:pt x="585387" y="239712"/>
                </a:cubicBezTo>
                <a:cubicBezTo>
                  <a:pt x="772164" y="143949"/>
                  <a:pt x="973615" y="51928"/>
                  <a:pt x="1182301" y="12962"/>
                </a:cubicBezTo>
                <a:cubicBezTo>
                  <a:pt x="1214348" y="6743"/>
                  <a:pt x="1245936" y="2797"/>
                  <a:pt x="1277008" y="10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D968523-8C13-104C-A194-BDB3B62D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267CD15-AE11-5E40-B5C8-F2F5FF90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386748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92FDFC8-410A-164D-B42F-356DBF84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594" y="6356350"/>
            <a:ext cx="90599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144CACB9-B10B-B349-BB76-63AF80E8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8589" y="2988646"/>
            <a:ext cx="1627931" cy="1736498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Gochi Han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6" name="Shape">
            <a:extLst>
              <a:ext uri="{FF2B5EF4-FFF2-40B4-BE49-F238E27FC236}">
                <a16:creationId xmlns:a16="http://schemas.microsoft.com/office/drawing/2014/main" id="{E13AB504-6240-264D-8071-826848785F13}"/>
              </a:ext>
            </a:extLst>
          </p:cNvPr>
          <p:cNvSpPr/>
          <p:nvPr userDrawn="1"/>
        </p:nvSpPr>
        <p:spPr>
          <a:xfrm>
            <a:off x="11032989" y="3095234"/>
            <a:ext cx="863378" cy="53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0313" extrusionOk="0">
                <a:moveTo>
                  <a:pt x="17736" y="4233"/>
                </a:moveTo>
                <a:cubicBezTo>
                  <a:pt x="17166" y="4621"/>
                  <a:pt x="16659" y="5106"/>
                  <a:pt x="16121" y="5349"/>
                </a:cubicBezTo>
                <a:cubicBezTo>
                  <a:pt x="15836" y="5446"/>
                  <a:pt x="15456" y="5155"/>
                  <a:pt x="15139" y="5058"/>
                </a:cubicBezTo>
                <a:cubicBezTo>
                  <a:pt x="15266" y="4524"/>
                  <a:pt x="15266" y="3747"/>
                  <a:pt x="15487" y="3456"/>
                </a:cubicBezTo>
                <a:cubicBezTo>
                  <a:pt x="16501" y="2291"/>
                  <a:pt x="17609" y="1272"/>
                  <a:pt x="18655" y="204"/>
                </a:cubicBezTo>
                <a:cubicBezTo>
                  <a:pt x="19193" y="-330"/>
                  <a:pt x="20016" y="204"/>
                  <a:pt x="20365" y="1563"/>
                </a:cubicBezTo>
                <a:cubicBezTo>
                  <a:pt x="20808" y="3262"/>
                  <a:pt x="21188" y="5009"/>
                  <a:pt x="21505" y="6708"/>
                </a:cubicBezTo>
                <a:cubicBezTo>
                  <a:pt x="21600" y="7096"/>
                  <a:pt x="21410" y="7630"/>
                  <a:pt x="21347" y="8116"/>
                </a:cubicBezTo>
                <a:cubicBezTo>
                  <a:pt x="21030" y="7922"/>
                  <a:pt x="20587" y="7873"/>
                  <a:pt x="20396" y="7533"/>
                </a:cubicBezTo>
                <a:cubicBezTo>
                  <a:pt x="19921" y="6805"/>
                  <a:pt x="19573" y="5932"/>
                  <a:pt x="19130" y="5009"/>
                </a:cubicBezTo>
                <a:cubicBezTo>
                  <a:pt x="18845" y="5737"/>
                  <a:pt x="18560" y="6514"/>
                  <a:pt x="18274" y="7242"/>
                </a:cubicBezTo>
                <a:cubicBezTo>
                  <a:pt x="16881" y="10640"/>
                  <a:pt x="14854" y="12533"/>
                  <a:pt x="12352" y="13455"/>
                </a:cubicBezTo>
                <a:cubicBezTo>
                  <a:pt x="11877" y="13649"/>
                  <a:pt x="11433" y="14232"/>
                  <a:pt x="11053" y="14766"/>
                </a:cubicBezTo>
                <a:cubicBezTo>
                  <a:pt x="8140" y="18794"/>
                  <a:pt x="4877" y="21270"/>
                  <a:pt x="823" y="19959"/>
                </a:cubicBezTo>
                <a:cubicBezTo>
                  <a:pt x="507" y="19862"/>
                  <a:pt x="285" y="19037"/>
                  <a:pt x="0" y="18552"/>
                </a:cubicBezTo>
                <a:cubicBezTo>
                  <a:pt x="348" y="18455"/>
                  <a:pt x="697" y="18212"/>
                  <a:pt x="1013" y="18261"/>
                </a:cubicBezTo>
                <a:cubicBezTo>
                  <a:pt x="4371" y="18940"/>
                  <a:pt x="7158" y="16999"/>
                  <a:pt x="9596" y="13698"/>
                </a:cubicBezTo>
                <a:cubicBezTo>
                  <a:pt x="9691" y="13552"/>
                  <a:pt x="9596" y="12824"/>
                  <a:pt x="9470" y="12630"/>
                </a:cubicBezTo>
                <a:cubicBezTo>
                  <a:pt x="8710" y="11611"/>
                  <a:pt x="7791" y="10931"/>
                  <a:pt x="7823" y="8941"/>
                </a:cubicBezTo>
                <a:cubicBezTo>
                  <a:pt x="7886" y="6174"/>
                  <a:pt x="9343" y="5495"/>
                  <a:pt x="10642" y="5980"/>
                </a:cubicBezTo>
                <a:cubicBezTo>
                  <a:pt x="11813" y="6417"/>
                  <a:pt x="12827" y="8698"/>
                  <a:pt x="12827" y="10543"/>
                </a:cubicBezTo>
                <a:cubicBezTo>
                  <a:pt x="14221" y="10834"/>
                  <a:pt x="17039" y="7194"/>
                  <a:pt x="17736" y="4233"/>
                </a:cubicBezTo>
                <a:close/>
                <a:moveTo>
                  <a:pt x="11718" y="9621"/>
                </a:moveTo>
                <a:cubicBezTo>
                  <a:pt x="11085" y="8892"/>
                  <a:pt x="10737" y="8164"/>
                  <a:pt x="10262" y="7970"/>
                </a:cubicBezTo>
                <a:cubicBezTo>
                  <a:pt x="10008" y="7873"/>
                  <a:pt x="9343" y="8601"/>
                  <a:pt x="9311" y="8990"/>
                </a:cubicBezTo>
                <a:cubicBezTo>
                  <a:pt x="9280" y="10154"/>
                  <a:pt x="9818" y="10931"/>
                  <a:pt x="10610" y="10883"/>
                </a:cubicBezTo>
                <a:cubicBezTo>
                  <a:pt x="10895" y="10931"/>
                  <a:pt x="11180" y="10300"/>
                  <a:pt x="11718" y="962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">
            <a:extLst>
              <a:ext uri="{FF2B5EF4-FFF2-40B4-BE49-F238E27FC236}">
                <a16:creationId xmlns:a16="http://schemas.microsoft.com/office/drawing/2014/main" id="{639F8B29-BB40-3B43-A4CF-D727674F7B60}"/>
              </a:ext>
            </a:extLst>
          </p:cNvPr>
          <p:cNvSpPr/>
          <p:nvPr userDrawn="1"/>
        </p:nvSpPr>
        <p:spPr>
          <a:xfrm>
            <a:off x="10169386" y="5595709"/>
            <a:ext cx="800932" cy="795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8" h="21572" extrusionOk="0">
                <a:moveTo>
                  <a:pt x="12622" y="0"/>
                </a:moveTo>
                <a:cubicBezTo>
                  <a:pt x="12961" y="34"/>
                  <a:pt x="13301" y="34"/>
                  <a:pt x="13607" y="69"/>
                </a:cubicBezTo>
                <a:cubicBezTo>
                  <a:pt x="14660" y="69"/>
                  <a:pt x="15644" y="379"/>
                  <a:pt x="16561" y="792"/>
                </a:cubicBezTo>
                <a:cubicBezTo>
                  <a:pt x="17716" y="1309"/>
                  <a:pt x="18735" y="2033"/>
                  <a:pt x="19618" y="2928"/>
                </a:cubicBezTo>
                <a:cubicBezTo>
                  <a:pt x="19890" y="3204"/>
                  <a:pt x="20094" y="3514"/>
                  <a:pt x="20263" y="3858"/>
                </a:cubicBezTo>
                <a:cubicBezTo>
                  <a:pt x="20875" y="4926"/>
                  <a:pt x="21316" y="6029"/>
                  <a:pt x="21350" y="7303"/>
                </a:cubicBezTo>
                <a:cubicBezTo>
                  <a:pt x="21384" y="8199"/>
                  <a:pt x="21486" y="9060"/>
                  <a:pt x="21350" y="9956"/>
                </a:cubicBezTo>
                <a:cubicBezTo>
                  <a:pt x="21248" y="10679"/>
                  <a:pt x="21282" y="11437"/>
                  <a:pt x="21248" y="12161"/>
                </a:cubicBezTo>
                <a:cubicBezTo>
                  <a:pt x="21248" y="12264"/>
                  <a:pt x="21214" y="12367"/>
                  <a:pt x="21214" y="12471"/>
                </a:cubicBezTo>
                <a:cubicBezTo>
                  <a:pt x="21011" y="13229"/>
                  <a:pt x="20773" y="13952"/>
                  <a:pt x="20569" y="14710"/>
                </a:cubicBezTo>
                <a:cubicBezTo>
                  <a:pt x="20569" y="14745"/>
                  <a:pt x="20535" y="14813"/>
                  <a:pt x="20535" y="14813"/>
                </a:cubicBezTo>
                <a:cubicBezTo>
                  <a:pt x="20094" y="15261"/>
                  <a:pt x="19924" y="15916"/>
                  <a:pt x="19482" y="16364"/>
                </a:cubicBezTo>
                <a:cubicBezTo>
                  <a:pt x="19109" y="16743"/>
                  <a:pt x="18769" y="17156"/>
                  <a:pt x="18463" y="17569"/>
                </a:cubicBezTo>
                <a:cubicBezTo>
                  <a:pt x="18056" y="18155"/>
                  <a:pt x="17546" y="18568"/>
                  <a:pt x="17003" y="19016"/>
                </a:cubicBezTo>
                <a:cubicBezTo>
                  <a:pt x="16460" y="19464"/>
                  <a:pt x="15916" y="19843"/>
                  <a:pt x="15339" y="20188"/>
                </a:cubicBezTo>
                <a:cubicBezTo>
                  <a:pt x="14897" y="20463"/>
                  <a:pt x="14456" y="20704"/>
                  <a:pt x="13946" y="20808"/>
                </a:cubicBezTo>
                <a:cubicBezTo>
                  <a:pt x="13335" y="20945"/>
                  <a:pt x="12758" y="21152"/>
                  <a:pt x="12146" y="21324"/>
                </a:cubicBezTo>
                <a:cubicBezTo>
                  <a:pt x="11637" y="21497"/>
                  <a:pt x="11094" y="21600"/>
                  <a:pt x="10550" y="21566"/>
                </a:cubicBezTo>
                <a:cubicBezTo>
                  <a:pt x="9463" y="21531"/>
                  <a:pt x="8377" y="21462"/>
                  <a:pt x="7358" y="21118"/>
                </a:cubicBezTo>
                <a:cubicBezTo>
                  <a:pt x="6543" y="20842"/>
                  <a:pt x="5761" y="20463"/>
                  <a:pt x="5048" y="20015"/>
                </a:cubicBezTo>
                <a:cubicBezTo>
                  <a:pt x="4675" y="19774"/>
                  <a:pt x="4301" y="19567"/>
                  <a:pt x="3928" y="19361"/>
                </a:cubicBezTo>
                <a:cubicBezTo>
                  <a:pt x="3622" y="19189"/>
                  <a:pt x="3384" y="19016"/>
                  <a:pt x="3146" y="18741"/>
                </a:cubicBezTo>
                <a:cubicBezTo>
                  <a:pt x="2943" y="18500"/>
                  <a:pt x="2671" y="18258"/>
                  <a:pt x="2399" y="18086"/>
                </a:cubicBezTo>
                <a:cubicBezTo>
                  <a:pt x="2060" y="17879"/>
                  <a:pt x="1822" y="17638"/>
                  <a:pt x="1720" y="17294"/>
                </a:cubicBezTo>
                <a:cubicBezTo>
                  <a:pt x="1516" y="16570"/>
                  <a:pt x="1109" y="15916"/>
                  <a:pt x="769" y="15227"/>
                </a:cubicBezTo>
                <a:cubicBezTo>
                  <a:pt x="497" y="14676"/>
                  <a:pt x="328" y="14124"/>
                  <a:pt x="260" y="13539"/>
                </a:cubicBezTo>
                <a:cubicBezTo>
                  <a:pt x="260" y="13401"/>
                  <a:pt x="260" y="13298"/>
                  <a:pt x="226" y="13160"/>
                </a:cubicBezTo>
                <a:cubicBezTo>
                  <a:pt x="-114" y="12057"/>
                  <a:pt x="22" y="10921"/>
                  <a:pt x="56" y="9818"/>
                </a:cubicBezTo>
                <a:cubicBezTo>
                  <a:pt x="56" y="9370"/>
                  <a:pt x="226" y="8923"/>
                  <a:pt x="328" y="8475"/>
                </a:cubicBezTo>
                <a:cubicBezTo>
                  <a:pt x="531" y="7510"/>
                  <a:pt x="1007" y="6683"/>
                  <a:pt x="1482" y="5822"/>
                </a:cubicBezTo>
                <a:cubicBezTo>
                  <a:pt x="1516" y="5753"/>
                  <a:pt x="1584" y="5684"/>
                  <a:pt x="1618" y="5615"/>
                </a:cubicBezTo>
                <a:cubicBezTo>
                  <a:pt x="2128" y="5064"/>
                  <a:pt x="2671" y="4547"/>
                  <a:pt x="3180" y="3996"/>
                </a:cubicBezTo>
                <a:cubicBezTo>
                  <a:pt x="3282" y="3893"/>
                  <a:pt x="3384" y="3824"/>
                  <a:pt x="3452" y="3721"/>
                </a:cubicBezTo>
                <a:cubicBezTo>
                  <a:pt x="3928" y="2928"/>
                  <a:pt x="4709" y="2446"/>
                  <a:pt x="5456" y="1929"/>
                </a:cubicBezTo>
                <a:cubicBezTo>
                  <a:pt x="5592" y="1860"/>
                  <a:pt x="5694" y="1791"/>
                  <a:pt x="5829" y="1688"/>
                </a:cubicBezTo>
                <a:cubicBezTo>
                  <a:pt x="6305" y="1309"/>
                  <a:pt x="6848" y="1068"/>
                  <a:pt x="7460" y="930"/>
                </a:cubicBezTo>
                <a:cubicBezTo>
                  <a:pt x="7629" y="896"/>
                  <a:pt x="7799" y="861"/>
                  <a:pt x="7935" y="758"/>
                </a:cubicBezTo>
                <a:cubicBezTo>
                  <a:pt x="8444" y="448"/>
                  <a:pt x="9022" y="310"/>
                  <a:pt x="9565" y="138"/>
                </a:cubicBezTo>
                <a:cubicBezTo>
                  <a:pt x="9701" y="103"/>
                  <a:pt x="9837" y="34"/>
                  <a:pt x="10007" y="34"/>
                </a:cubicBezTo>
                <a:cubicBezTo>
                  <a:pt x="10856" y="69"/>
                  <a:pt x="11739" y="34"/>
                  <a:pt x="12622" y="0"/>
                </a:cubicBezTo>
                <a:cubicBezTo>
                  <a:pt x="12622" y="0"/>
                  <a:pt x="12622" y="0"/>
                  <a:pt x="12622" y="0"/>
                </a:cubicBezTo>
                <a:close/>
                <a:moveTo>
                  <a:pt x="12995" y="14055"/>
                </a:moveTo>
                <a:cubicBezTo>
                  <a:pt x="14082" y="13987"/>
                  <a:pt x="15203" y="13987"/>
                  <a:pt x="16290" y="13883"/>
                </a:cubicBezTo>
                <a:cubicBezTo>
                  <a:pt x="16935" y="13814"/>
                  <a:pt x="17614" y="13677"/>
                  <a:pt x="18260" y="13504"/>
                </a:cubicBezTo>
                <a:cubicBezTo>
                  <a:pt x="18633" y="13401"/>
                  <a:pt x="18973" y="13263"/>
                  <a:pt x="19346" y="13263"/>
                </a:cubicBezTo>
                <a:cubicBezTo>
                  <a:pt x="19686" y="13263"/>
                  <a:pt x="19856" y="13091"/>
                  <a:pt x="19890" y="12781"/>
                </a:cubicBezTo>
                <a:cubicBezTo>
                  <a:pt x="19958" y="12299"/>
                  <a:pt x="20060" y="11816"/>
                  <a:pt x="20094" y="11334"/>
                </a:cubicBezTo>
                <a:cubicBezTo>
                  <a:pt x="20161" y="10611"/>
                  <a:pt x="20060" y="9887"/>
                  <a:pt x="20297" y="9198"/>
                </a:cubicBezTo>
                <a:cubicBezTo>
                  <a:pt x="20399" y="8922"/>
                  <a:pt x="20263" y="8647"/>
                  <a:pt x="19992" y="8509"/>
                </a:cubicBezTo>
                <a:cubicBezTo>
                  <a:pt x="19720" y="8371"/>
                  <a:pt x="19448" y="8268"/>
                  <a:pt x="19177" y="8165"/>
                </a:cubicBezTo>
                <a:cubicBezTo>
                  <a:pt x="18090" y="7786"/>
                  <a:pt x="17037" y="8061"/>
                  <a:pt x="15984" y="8337"/>
                </a:cubicBezTo>
                <a:cubicBezTo>
                  <a:pt x="15678" y="8406"/>
                  <a:pt x="15373" y="8578"/>
                  <a:pt x="15033" y="8647"/>
                </a:cubicBezTo>
                <a:cubicBezTo>
                  <a:pt x="14693" y="8750"/>
                  <a:pt x="14388" y="8888"/>
                  <a:pt x="14082" y="9129"/>
                </a:cubicBezTo>
                <a:cubicBezTo>
                  <a:pt x="13505" y="9543"/>
                  <a:pt x="12927" y="9956"/>
                  <a:pt x="12282" y="10266"/>
                </a:cubicBezTo>
                <a:cubicBezTo>
                  <a:pt x="11807" y="10507"/>
                  <a:pt x="11297" y="10576"/>
                  <a:pt x="10788" y="10748"/>
                </a:cubicBezTo>
                <a:cubicBezTo>
                  <a:pt x="10482" y="10852"/>
                  <a:pt x="10177" y="10852"/>
                  <a:pt x="9871" y="10817"/>
                </a:cubicBezTo>
                <a:cubicBezTo>
                  <a:pt x="9361" y="10748"/>
                  <a:pt x="8920" y="10542"/>
                  <a:pt x="8478" y="10300"/>
                </a:cubicBezTo>
                <a:cubicBezTo>
                  <a:pt x="8275" y="10197"/>
                  <a:pt x="8173" y="10266"/>
                  <a:pt x="8105" y="10473"/>
                </a:cubicBezTo>
                <a:cubicBezTo>
                  <a:pt x="7935" y="10921"/>
                  <a:pt x="7799" y="11403"/>
                  <a:pt x="7629" y="11851"/>
                </a:cubicBezTo>
                <a:cubicBezTo>
                  <a:pt x="7561" y="12023"/>
                  <a:pt x="7561" y="12195"/>
                  <a:pt x="7527" y="12333"/>
                </a:cubicBezTo>
                <a:cubicBezTo>
                  <a:pt x="7460" y="12609"/>
                  <a:pt x="7561" y="12850"/>
                  <a:pt x="7833" y="12953"/>
                </a:cubicBezTo>
                <a:cubicBezTo>
                  <a:pt x="8309" y="13160"/>
                  <a:pt x="8750" y="13332"/>
                  <a:pt x="9226" y="13504"/>
                </a:cubicBezTo>
                <a:cubicBezTo>
                  <a:pt x="9803" y="13677"/>
                  <a:pt x="10414" y="13745"/>
                  <a:pt x="10992" y="13883"/>
                </a:cubicBezTo>
                <a:cubicBezTo>
                  <a:pt x="11671" y="13987"/>
                  <a:pt x="12350" y="14055"/>
                  <a:pt x="12995" y="14055"/>
                </a:cubicBezTo>
                <a:close/>
                <a:moveTo>
                  <a:pt x="20128" y="6304"/>
                </a:moveTo>
                <a:cubicBezTo>
                  <a:pt x="20094" y="6167"/>
                  <a:pt x="20026" y="5856"/>
                  <a:pt x="19890" y="5581"/>
                </a:cubicBezTo>
                <a:cubicBezTo>
                  <a:pt x="19652" y="5099"/>
                  <a:pt x="19346" y="4616"/>
                  <a:pt x="19109" y="4134"/>
                </a:cubicBezTo>
                <a:cubicBezTo>
                  <a:pt x="18803" y="3548"/>
                  <a:pt x="18260" y="3169"/>
                  <a:pt x="17750" y="2756"/>
                </a:cubicBezTo>
                <a:cubicBezTo>
                  <a:pt x="17037" y="2170"/>
                  <a:pt x="16256" y="1722"/>
                  <a:pt x="15407" y="1447"/>
                </a:cubicBezTo>
                <a:cubicBezTo>
                  <a:pt x="15203" y="1378"/>
                  <a:pt x="14965" y="1344"/>
                  <a:pt x="14728" y="1309"/>
                </a:cubicBezTo>
                <a:cubicBezTo>
                  <a:pt x="14558" y="1275"/>
                  <a:pt x="14524" y="1344"/>
                  <a:pt x="14558" y="1550"/>
                </a:cubicBezTo>
                <a:cubicBezTo>
                  <a:pt x="14626" y="1998"/>
                  <a:pt x="14626" y="2033"/>
                  <a:pt x="14252" y="2274"/>
                </a:cubicBezTo>
                <a:cubicBezTo>
                  <a:pt x="14184" y="2308"/>
                  <a:pt x="14150" y="2343"/>
                  <a:pt x="14082" y="2377"/>
                </a:cubicBezTo>
                <a:cubicBezTo>
                  <a:pt x="13607" y="2653"/>
                  <a:pt x="13097" y="2928"/>
                  <a:pt x="12622" y="3238"/>
                </a:cubicBezTo>
                <a:cubicBezTo>
                  <a:pt x="11841" y="3755"/>
                  <a:pt x="11060" y="4272"/>
                  <a:pt x="10686" y="5202"/>
                </a:cubicBezTo>
                <a:cubicBezTo>
                  <a:pt x="10686" y="5236"/>
                  <a:pt x="10652" y="5236"/>
                  <a:pt x="10652" y="5271"/>
                </a:cubicBezTo>
                <a:cubicBezTo>
                  <a:pt x="10109" y="5891"/>
                  <a:pt x="9735" y="6649"/>
                  <a:pt x="9327" y="7338"/>
                </a:cubicBezTo>
                <a:cubicBezTo>
                  <a:pt x="9124" y="7682"/>
                  <a:pt x="8988" y="8061"/>
                  <a:pt x="8852" y="8440"/>
                </a:cubicBezTo>
                <a:cubicBezTo>
                  <a:pt x="8750" y="8681"/>
                  <a:pt x="8818" y="8750"/>
                  <a:pt x="9056" y="8888"/>
                </a:cubicBezTo>
                <a:cubicBezTo>
                  <a:pt x="9905" y="9405"/>
                  <a:pt x="10788" y="9233"/>
                  <a:pt x="11671" y="9095"/>
                </a:cubicBezTo>
                <a:cubicBezTo>
                  <a:pt x="11739" y="9095"/>
                  <a:pt x="11807" y="9026"/>
                  <a:pt x="11875" y="8991"/>
                </a:cubicBezTo>
                <a:cubicBezTo>
                  <a:pt x="13233" y="8027"/>
                  <a:pt x="14829" y="7510"/>
                  <a:pt x="16358" y="6890"/>
                </a:cubicBezTo>
                <a:cubicBezTo>
                  <a:pt x="16460" y="6856"/>
                  <a:pt x="16561" y="6821"/>
                  <a:pt x="16663" y="6821"/>
                </a:cubicBezTo>
                <a:cubicBezTo>
                  <a:pt x="17682" y="6821"/>
                  <a:pt x="18701" y="6683"/>
                  <a:pt x="19720" y="6890"/>
                </a:cubicBezTo>
                <a:cubicBezTo>
                  <a:pt x="19992" y="6855"/>
                  <a:pt x="20094" y="6752"/>
                  <a:pt x="20128" y="6304"/>
                </a:cubicBezTo>
                <a:close/>
                <a:moveTo>
                  <a:pt x="7561" y="14400"/>
                </a:moveTo>
                <a:cubicBezTo>
                  <a:pt x="7494" y="14434"/>
                  <a:pt x="7426" y="14434"/>
                  <a:pt x="7392" y="14469"/>
                </a:cubicBezTo>
                <a:cubicBezTo>
                  <a:pt x="7188" y="14676"/>
                  <a:pt x="7256" y="14951"/>
                  <a:pt x="7290" y="15192"/>
                </a:cubicBezTo>
                <a:cubicBezTo>
                  <a:pt x="7324" y="15399"/>
                  <a:pt x="7426" y="15468"/>
                  <a:pt x="7629" y="15537"/>
                </a:cubicBezTo>
                <a:cubicBezTo>
                  <a:pt x="8377" y="15744"/>
                  <a:pt x="9124" y="15985"/>
                  <a:pt x="9837" y="16226"/>
                </a:cubicBezTo>
                <a:cubicBezTo>
                  <a:pt x="10448" y="16433"/>
                  <a:pt x="10992" y="16743"/>
                  <a:pt x="11331" y="17294"/>
                </a:cubicBezTo>
                <a:cubicBezTo>
                  <a:pt x="11739" y="17948"/>
                  <a:pt x="12384" y="18293"/>
                  <a:pt x="13029" y="18672"/>
                </a:cubicBezTo>
                <a:cubicBezTo>
                  <a:pt x="13131" y="18741"/>
                  <a:pt x="13267" y="18775"/>
                  <a:pt x="13403" y="18775"/>
                </a:cubicBezTo>
                <a:cubicBezTo>
                  <a:pt x="13844" y="18775"/>
                  <a:pt x="14218" y="18878"/>
                  <a:pt x="14592" y="19120"/>
                </a:cubicBezTo>
                <a:cubicBezTo>
                  <a:pt x="14795" y="19257"/>
                  <a:pt x="15033" y="19257"/>
                  <a:pt x="15237" y="19120"/>
                </a:cubicBezTo>
                <a:cubicBezTo>
                  <a:pt x="15848" y="18706"/>
                  <a:pt x="16494" y="18327"/>
                  <a:pt x="16969" y="17776"/>
                </a:cubicBezTo>
                <a:cubicBezTo>
                  <a:pt x="17512" y="17190"/>
                  <a:pt x="18022" y="16570"/>
                  <a:pt x="18531" y="15950"/>
                </a:cubicBezTo>
                <a:cubicBezTo>
                  <a:pt x="18667" y="15778"/>
                  <a:pt x="18769" y="15606"/>
                  <a:pt x="18871" y="15433"/>
                </a:cubicBezTo>
                <a:cubicBezTo>
                  <a:pt x="19007" y="15192"/>
                  <a:pt x="18905" y="15055"/>
                  <a:pt x="18667" y="15055"/>
                </a:cubicBezTo>
                <a:cubicBezTo>
                  <a:pt x="18124" y="15089"/>
                  <a:pt x="17580" y="15123"/>
                  <a:pt x="17037" y="15192"/>
                </a:cubicBezTo>
                <a:cubicBezTo>
                  <a:pt x="16629" y="15227"/>
                  <a:pt x="16256" y="15330"/>
                  <a:pt x="15848" y="15330"/>
                </a:cubicBezTo>
                <a:cubicBezTo>
                  <a:pt x="14048" y="15296"/>
                  <a:pt x="12282" y="15537"/>
                  <a:pt x="10482" y="15123"/>
                </a:cubicBezTo>
                <a:cubicBezTo>
                  <a:pt x="9633" y="14951"/>
                  <a:pt x="8818" y="14779"/>
                  <a:pt x="8003" y="14538"/>
                </a:cubicBezTo>
                <a:cubicBezTo>
                  <a:pt x="7833" y="14469"/>
                  <a:pt x="7697" y="14434"/>
                  <a:pt x="7561" y="14400"/>
                </a:cubicBezTo>
                <a:close/>
                <a:moveTo>
                  <a:pt x="6950" y="9198"/>
                </a:moveTo>
                <a:cubicBezTo>
                  <a:pt x="6950" y="8854"/>
                  <a:pt x="6780" y="8578"/>
                  <a:pt x="6577" y="8337"/>
                </a:cubicBezTo>
                <a:cubicBezTo>
                  <a:pt x="6339" y="8027"/>
                  <a:pt x="6169" y="7648"/>
                  <a:pt x="6067" y="7269"/>
                </a:cubicBezTo>
                <a:cubicBezTo>
                  <a:pt x="5795" y="6442"/>
                  <a:pt x="5286" y="5719"/>
                  <a:pt x="4743" y="5064"/>
                </a:cubicBezTo>
                <a:cubicBezTo>
                  <a:pt x="4471" y="4754"/>
                  <a:pt x="4233" y="4754"/>
                  <a:pt x="3961" y="5064"/>
                </a:cubicBezTo>
                <a:cubicBezTo>
                  <a:pt x="3724" y="5340"/>
                  <a:pt x="3452" y="5546"/>
                  <a:pt x="3112" y="5684"/>
                </a:cubicBezTo>
                <a:cubicBezTo>
                  <a:pt x="2977" y="5753"/>
                  <a:pt x="2841" y="5856"/>
                  <a:pt x="2739" y="5994"/>
                </a:cubicBezTo>
                <a:cubicBezTo>
                  <a:pt x="2161" y="6683"/>
                  <a:pt x="1958" y="7510"/>
                  <a:pt x="1686" y="8337"/>
                </a:cubicBezTo>
                <a:cubicBezTo>
                  <a:pt x="1652" y="8406"/>
                  <a:pt x="1686" y="8509"/>
                  <a:pt x="1720" y="8578"/>
                </a:cubicBezTo>
                <a:cubicBezTo>
                  <a:pt x="1958" y="8922"/>
                  <a:pt x="2195" y="9336"/>
                  <a:pt x="2501" y="9611"/>
                </a:cubicBezTo>
                <a:cubicBezTo>
                  <a:pt x="3112" y="10163"/>
                  <a:pt x="3826" y="10645"/>
                  <a:pt x="4471" y="11162"/>
                </a:cubicBezTo>
                <a:cubicBezTo>
                  <a:pt x="4743" y="11368"/>
                  <a:pt x="5014" y="11541"/>
                  <a:pt x="5286" y="11747"/>
                </a:cubicBezTo>
                <a:cubicBezTo>
                  <a:pt x="5388" y="11816"/>
                  <a:pt x="5490" y="11885"/>
                  <a:pt x="5592" y="11954"/>
                </a:cubicBezTo>
                <a:cubicBezTo>
                  <a:pt x="5999" y="12161"/>
                  <a:pt x="6135" y="12092"/>
                  <a:pt x="6305" y="11678"/>
                </a:cubicBezTo>
                <a:cubicBezTo>
                  <a:pt x="6644" y="10955"/>
                  <a:pt x="6712" y="10128"/>
                  <a:pt x="6950" y="9370"/>
                </a:cubicBezTo>
                <a:cubicBezTo>
                  <a:pt x="6950" y="9336"/>
                  <a:pt x="6950" y="9267"/>
                  <a:pt x="6950" y="9198"/>
                </a:cubicBezTo>
                <a:close/>
                <a:moveTo>
                  <a:pt x="12792" y="999"/>
                </a:moveTo>
                <a:cubicBezTo>
                  <a:pt x="11909" y="1171"/>
                  <a:pt x="10958" y="1102"/>
                  <a:pt x="10075" y="1447"/>
                </a:cubicBezTo>
                <a:cubicBezTo>
                  <a:pt x="9429" y="1688"/>
                  <a:pt x="8784" y="1895"/>
                  <a:pt x="8105" y="2101"/>
                </a:cubicBezTo>
                <a:cubicBezTo>
                  <a:pt x="7086" y="2377"/>
                  <a:pt x="6305" y="3066"/>
                  <a:pt x="5456" y="3652"/>
                </a:cubicBezTo>
                <a:cubicBezTo>
                  <a:pt x="5184" y="3824"/>
                  <a:pt x="5218" y="4031"/>
                  <a:pt x="5422" y="4306"/>
                </a:cubicBezTo>
                <a:cubicBezTo>
                  <a:pt x="5490" y="4375"/>
                  <a:pt x="5558" y="4410"/>
                  <a:pt x="5592" y="4478"/>
                </a:cubicBezTo>
                <a:cubicBezTo>
                  <a:pt x="5931" y="4892"/>
                  <a:pt x="6339" y="5271"/>
                  <a:pt x="6577" y="5788"/>
                </a:cubicBezTo>
                <a:cubicBezTo>
                  <a:pt x="6814" y="6304"/>
                  <a:pt x="7052" y="6821"/>
                  <a:pt x="7324" y="7338"/>
                </a:cubicBezTo>
                <a:cubicBezTo>
                  <a:pt x="7358" y="7407"/>
                  <a:pt x="7426" y="7476"/>
                  <a:pt x="7494" y="7476"/>
                </a:cubicBezTo>
                <a:cubicBezTo>
                  <a:pt x="7561" y="7476"/>
                  <a:pt x="7629" y="7407"/>
                  <a:pt x="7663" y="7338"/>
                </a:cubicBezTo>
                <a:cubicBezTo>
                  <a:pt x="7901" y="6890"/>
                  <a:pt x="8139" y="6442"/>
                  <a:pt x="8343" y="5994"/>
                </a:cubicBezTo>
                <a:cubicBezTo>
                  <a:pt x="8580" y="5443"/>
                  <a:pt x="8920" y="4961"/>
                  <a:pt x="9294" y="4513"/>
                </a:cubicBezTo>
                <a:cubicBezTo>
                  <a:pt x="9531" y="4203"/>
                  <a:pt x="9769" y="3858"/>
                  <a:pt x="10007" y="3548"/>
                </a:cubicBezTo>
                <a:cubicBezTo>
                  <a:pt x="10177" y="3342"/>
                  <a:pt x="10346" y="3100"/>
                  <a:pt x="10550" y="2928"/>
                </a:cubicBezTo>
                <a:cubicBezTo>
                  <a:pt x="11127" y="2515"/>
                  <a:pt x="11739" y="2136"/>
                  <a:pt x="12316" y="1757"/>
                </a:cubicBezTo>
                <a:cubicBezTo>
                  <a:pt x="12554" y="1619"/>
                  <a:pt x="12758" y="1447"/>
                  <a:pt x="12961" y="1275"/>
                </a:cubicBezTo>
                <a:cubicBezTo>
                  <a:pt x="12961" y="1275"/>
                  <a:pt x="12961" y="1137"/>
                  <a:pt x="12927" y="1137"/>
                </a:cubicBezTo>
                <a:cubicBezTo>
                  <a:pt x="12927" y="999"/>
                  <a:pt x="12860" y="999"/>
                  <a:pt x="12792" y="999"/>
                </a:cubicBezTo>
                <a:close/>
                <a:moveTo>
                  <a:pt x="1210" y="11506"/>
                </a:moveTo>
                <a:cubicBezTo>
                  <a:pt x="1210" y="12126"/>
                  <a:pt x="1244" y="12781"/>
                  <a:pt x="1448" y="13367"/>
                </a:cubicBezTo>
                <a:cubicBezTo>
                  <a:pt x="1482" y="13470"/>
                  <a:pt x="1482" y="13608"/>
                  <a:pt x="1516" y="13745"/>
                </a:cubicBezTo>
                <a:cubicBezTo>
                  <a:pt x="1584" y="14021"/>
                  <a:pt x="1652" y="14262"/>
                  <a:pt x="1720" y="14538"/>
                </a:cubicBezTo>
                <a:cubicBezTo>
                  <a:pt x="1856" y="14882"/>
                  <a:pt x="2026" y="15227"/>
                  <a:pt x="2195" y="15571"/>
                </a:cubicBezTo>
                <a:cubicBezTo>
                  <a:pt x="2297" y="15812"/>
                  <a:pt x="2433" y="16019"/>
                  <a:pt x="2569" y="16226"/>
                </a:cubicBezTo>
                <a:cubicBezTo>
                  <a:pt x="2739" y="16501"/>
                  <a:pt x="3011" y="16605"/>
                  <a:pt x="3316" y="16501"/>
                </a:cubicBezTo>
                <a:cubicBezTo>
                  <a:pt x="3452" y="16467"/>
                  <a:pt x="3588" y="16433"/>
                  <a:pt x="3724" y="16364"/>
                </a:cubicBezTo>
                <a:cubicBezTo>
                  <a:pt x="4335" y="16019"/>
                  <a:pt x="4946" y="15709"/>
                  <a:pt x="5626" y="15571"/>
                </a:cubicBezTo>
                <a:cubicBezTo>
                  <a:pt x="5897" y="15502"/>
                  <a:pt x="5931" y="15399"/>
                  <a:pt x="5931" y="15123"/>
                </a:cubicBezTo>
                <a:cubicBezTo>
                  <a:pt x="5931" y="14744"/>
                  <a:pt x="5897" y="14366"/>
                  <a:pt x="5931" y="13987"/>
                </a:cubicBezTo>
                <a:cubicBezTo>
                  <a:pt x="5931" y="13677"/>
                  <a:pt x="5795" y="13470"/>
                  <a:pt x="5524" y="13332"/>
                </a:cubicBezTo>
                <a:cubicBezTo>
                  <a:pt x="5286" y="13229"/>
                  <a:pt x="5048" y="13125"/>
                  <a:pt x="4844" y="12988"/>
                </a:cubicBezTo>
                <a:cubicBezTo>
                  <a:pt x="3995" y="12367"/>
                  <a:pt x="3180" y="11747"/>
                  <a:pt x="2331" y="11093"/>
                </a:cubicBezTo>
                <a:cubicBezTo>
                  <a:pt x="2060" y="10886"/>
                  <a:pt x="1788" y="10645"/>
                  <a:pt x="1516" y="10404"/>
                </a:cubicBezTo>
                <a:cubicBezTo>
                  <a:pt x="1380" y="10300"/>
                  <a:pt x="1211" y="10369"/>
                  <a:pt x="1211" y="10542"/>
                </a:cubicBezTo>
                <a:cubicBezTo>
                  <a:pt x="1210" y="10852"/>
                  <a:pt x="1210" y="11196"/>
                  <a:pt x="1210" y="11506"/>
                </a:cubicBezTo>
                <a:close/>
                <a:moveTo>
                  <a:pt x="7358" y="18155"/>
                </a:moveTo>
                <a:cubicBezTo>
                  <a:pt x="7358" y="18155"/>
                  <a:pt x="7324" y="18155"/>
                  <a:pt x="7324" y="18155"/>
                </a:cubicBezTo>
                <a:cubicBezTo>
                  <a:pt x="7392" y="18603"/>
                  <a:pt x="7426" y="19051"/>
                  <a:pt x="7527" y="19464"/>
                </a:cubicBezTo>
                <a:cubicBezTo>
                  <a:pt x="7629" y="19878"/>
                  <a:pt x="7901" y="20256"/>
                  <a:pt x="8343" y="20325"/>
                </a:cubicBezTo>
                <a:cubicBezTo>
                  <a:pt x="9056" y="20429"/>
                  <a:pt x="9735" y="20566"/>
                  <a:pt x="10448" y="20498"/>
                </a:cubicBezTo>
                <a:cubicBezTo>
                  <a:pt x="10856" y="20463"/>
                  <a:pt x="11263" y="20429"/>
                  <a:pt x="11705" y="20360"/>
                </a:cubicBezTo>
                <a:cubicBezTo>
                  <a:pt x="11943" y="20325"/>
                  <a:pt x="12180" y="20256"/>
                  <a:pt x="12418" y="20153"/>
                </a:cubicBezTo>
                <a:cubicBezTo>
                  <a:pt x="12486" y="20119"/>
                  <a:pt x="12520" y="20050"/>
                  <a:pt x="12554" y="19981"/>
                </a:cubicBezTo>
                <a:cubicBezTo>
                  <a:pt x="12486" y="19946"/>
                  <a:pt x="12452" y="19912"/>
                  <a:pt x="12384" y="19912"/>
                </a:cubicBezTo>
                <a:cubicBezTo>
                  <a:pt x="12078" y="19809"/>
                  <a:pt x="11705" y="19774"/>
                  <a:pt x="11433" y="19602"/>
                </a:cubicBezTo>
                <a:cubicBezTo>
                  <a:pt x="10550" y="18947"/>
                  <a:pt x="9599" y="18362"/>
                  <a:pt x="8784" y="17604"/>
                </a:cubicBezTo>
                <a:cubicBezTo>
                  <a:pt x="8444" y="17259"/>
                  <a:pt x="8037" y="17190"/>
                  <a:pt x="7595" y="17190"/>
                </a:cubicBezTo>
                <a:cubicBezTo>
                  <a:pt x="7460" y="17190"/>
                  <a:pt x="7358" y="17259"/>
                  <a:pt x="7358" y="17432"/>
                </a:cubicBezTo>
                <a:cubicBezTo>
                  <a:pt x="7358" y="17673"/>
                  <a:pt x="7358" y="17914"/>
                  <a:pt x="7358" y="18155"/>
                </a:cubicBezTo>
                <a:close/>
                <a:moveTo>
                  <a:pt x="6067" y="17742"/>
                </a:moveTo>
                <a:cubicBezTo>
                  <a:pt x="6067" y="17742"/>
                  <a:pt x="6067" y="17742"/>
                  <a:pt x="6067" y="17742"/>
                </a:cubicBezTo>
                <a:cubicBezTo>
                  <a:pt x="6067" y="17604"/>
                  <a:pt x="6101" y="17500"/>
                  <a:pt x="6067" y="17363"/>
                </a:cubicBezTo>
                <a:cubicBezTo>
                  <a:pt x="6033" y="17122"/>
                  <a:pt x="5931" y="17018"/>
                  <a:pt x="5727" y="16984"/>
                </a:cubicBezTo>
                <a:cubicBezTo>
                  <a:pt x="5626" y="16984"/>
                  <a:pt x="5490" y="16949"/>
                  <a:pt x="5422" y="17018"/>
                </a:cubicBezTo>
                <a:cubicBezTo>
                  <a:pt x="5014" y="17225"/>
                  <a:pt x="4607" y="17432"/>
                  <a:pt x="4233" y="17673"/>
                </a:cubicBezTo>
                <a:cubicBezTo>
                  <a:pt x="4063" y="17776"/>
                  <a:pt x="4063" y="17983"/>
                  <a:pt x="4199" y="18086"/>
                </a:cubicBezTo>
                <a:cubicBezTo>
                  <a:pt x="4709" y="18465"/>
                  <a:pt x="5252" y="18810"/>
                  <a:pt x="5795" y="19189"/>
                </a:cubicBezTo>
                <a:cubicBezTo>
                  <a:pt x="5931" y="19257"/>
                  <a:pt x="6033" y="19189"/>
                  <a:pt x="6067" y="19051"/>
                </a:cubicBezTo>
                <a:cubicBezTo>
                  <a:pt x="6101" y="18947"/>
                  <a:pt x="6101" y="18844"/>
                  <a:pt x="6101" y="18741"/>
                </a:cubicBezTo>
                <a:cubicBezTo>
                  <a:pt x="6101" y="18396"/>
                  <a:pt x="6067" y="18086"/>
                  <a:pt x="6067" y="1774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Shape">
            <a:extLst>
              <a:ext uri="{FF2B5EF4-FFF2-40B4-BE49-F238E27FC236}">
                <a16:creationId xmlns:a16="http://schemas.microsoft.com/office/drawing/2014/main" id="{831434E1-FBC8-2A42-98B8-659DA2F1B8BE}"/>
              </a:ext>
            </a:extLst>
          </p:cNvPr>
          <p:cNvSpPr/>
          <p:nvPr userDrawn="1"/>
        </p:nvSpPr>
        <p:spPr>
          <a:xfrm>
            <a:off x="11280825" y="5192944"/>
            <a:ext cx="808154" cy="1050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440" extrusionOk="0">
                <a:moveTo>
                  <a:pt x="13590" y="36"/>
                </a:moveTo>
                <a:cubicBezTo>
                  <a:pt x="13927" y="36"/>
                  <a:pt x="14297" y="10"/>
                  <a:pt x="14634" y="36"/>
                </a:cubicBezTo>
                <a:cubicBezTo>
                  <a:pt x="15780" y="114"/>
                  <a:pt x="16791" y="502"/>
                  <a:pt x="17701" y="969"/>
                </a:cubicBezTo>
                <a:cubicBezTo>
                  <a:pt x="18105" y="1177"/>
                  <a:pt x="18510" y="1436"/>
                  <a:pt x="18880" y="1669"/>
                </a:cubicBezTo>
                <a:cubicBezTo>
                  <a:pt x="19723" y="2240"/>
                  <a:pt x="20127" y="2992"/>
                  <a:pt x="20599" y="3744"/>
                </a:cubicBezTo>
                <a:cubicBezTo>
                  <a:pt x="20734" y="3951"/>
                  <a:pt x="20767" y="4211"/>
                  <a:pt x="20835" y="4444"/>
                </a:cubicBezTo>
                <a:cubicBezTo>
                  <a:pt x="21003" y="4885"/>
                  <a:pt x="21172" y="5326"/>
                  <a:pt x="21340" y="5766"/>
                </a:cubicBezTo>
                <a:cubicBezTo>
                  <a:pt x="21441" y="6026"/>
                  <a:pt x="21475" y="6259"/>
                  <a:pt x="21408" y="6518"/>
                </a:cubicBezTo>
                <a:cubicBezTo>
                  <a:pt x="21374" y="6700"/>
                  <a:pt x="21340" y="6907"/>
                  <a:pt x="21307" y="7089"/>
                </a:cubicBezTo>
                <a:cubicBezTo>
                  <a:pt x="21239" y="7452"/>
                  <a:pt x="21104" y="7789"/>
                  <a:pt x="20835" y="8074"/>
                </a:cubicBezTo>
                <a:cubicBezTo>
                  <a:pt x="20228" y="8748"/>
                  <a:pt x="19689" y="9448"/>
                  <a:pt x="18948" y="10019"/>
                </a:cubicBezTo>
                <a:cubicBezTo>
                  <a:pt x="18746" y="10175"/>
                  <a:pt x="18543" y="10330"/>
                  <a:pt x="18274" y="10434"/>
                </a:cubicBezTo>
                <a:cubicBezTo>
                  <a:pt x="17229" y="10875"/>
                  <a:pt x="16252" y="11341"/>
                  <a:pt x="15275" y="11886"/>
                </a:cubicBezTo>
                <a:cubicBezTo>
                  <a:pt x="14567" y="12275"/>
                  <a:pt x="13826" y="12638"/>
                  <a:pt x="13185" y="13079"/>
                </a:cubicBezTo>
                <a:cubicBezTo>
                  <a:pt x="12444" y="13571"/>
                  <a:pt x="11905" y="14168"/>
                  <a:pt x="11332" y="14738"/>
                </a:cubicBezTo>
                <a:cubicBezTo>
                  <a:pt x="11130" y="14946"/>
                  <a:pt x="11029" y="15205"/>
                  <a:pt x="10894" y="15412"/>
                </a:cubicBezTo>
                <a:cubicBezTo>
                  <a:pt x="10759" y="15620"/>
                  <a:pt x="10793" y="15801"/>
                  <a:pt x="10894" y="16009"/>
                </a:cubicBezTo>
                <a:cubicBezTo>
                  <a:pt x="11029" y="16294"/>
                  <a:pt x="11130" y="16605"/>
                  <a:pt x="11298" y="16916"/>
                </a:cubicBezTo>
                <a:cubicBezTo>
                  <a:pt x="11400" y="17150"/>
                  <a:pt x="11366" y="17357"/>
                  <a:pt x="11130" y="17539"/>
                </a:cubicBezTo>
                <a:cubicBezTo>
                  <a:pt x="10894" y="17720"/>
                  <a:pt x="10759" y="17902"/>
                  <a:pt x="10793" y="18161"/>
                </a:cubicBezTo>
                <a:cubicBezTo>
                  <a:pt x="10827" y="18291"/>
                  <a:pt x="10726" y="18420"/>
                  <a:pt x="10591" y="18498"/>
                </a:cubicBezTo>
                <a:cubicBezTo>
                  <a:pt x="10490" y="18550"/>
                  <a:pt x="10422" y="18576"/>
                  <a:pt x="10321" y="18628"/>
                </a:cubicBezTo>
                <a:cubicBezTo>
                  <a:pt x="10119" y="18732"/>
                  <a:pt x="10018" y="18861"/>
                  <a:pt x="10085" y="19043"/>
                </a:cubicBezTo>
                <a:cubicBezTo>
                  <a:pt x="10220" y="19458"/>
                  <a:pt x="10018" y="19717"/>
                  <a:pt x="9546" y="19898"/>
                </a:cubicBezTo>
                <a:cubicBezTo>
                  <a:pt x="9277" y="20002"/>
                  <a:pt x="9108" y="20132"/>
                  <a:pt x="9175" y="20391"/>
                </a:cubicBezTo>
                <a:cubicBezTo>
                  <a:pt x="9243" y="20624"/>
                  <a:pt x="9074" y="20780"/>
                  <a:pt x="8839" y="20910"/>
                </a:cubicBezTo>
                <a:cubicBezTo>
                  <a:pt x="8097" y="21299"/>
                  <a:pt x="7356" y="21506"/>
                  <a:pt x="6446" y="21273"/>
                </a:cubicBezTo>
                <a:cubicBezTo>
                  <a:pt x="6008" y="21143"/>
                  <a:pt x="5536" y="21143"/>
                  <a:pt x="5064" y="21299"/>
                </a:cubicBezTo>
                <a:cubicBezTo>
                  <a:pt x="4357" y="21532"/>
                  <a:pt x="3649" y="21480"/>
                  <a:pt x="3009" y="21117"/>
                </a:cubicBezTo>
                <a:cubicBezTo>
                  <a:pt x="2773" y="20987"/>
                  <a:pt x="2571" y="20858"/>
                  <a:pt x="2369" y="20728"/>
                </a:cubicBezTo>
                <a:cubicBezTo>
                  <a:pt x="2065" y="20521"/>
                  <a:pt x="1863" y="20261"/>
                  <a:pt x="1796" y="19950"/>
                </a:cubicBezTo>
                <a:cubicBezTo>
                  <a:pt x="1762" y="19847"/>
                  <a:pt x="1762" y="19769"/>
                  <a:pt x="1728" y="19665"/>
                </a:cubicBezTo>
                <a:cubicBezTo>
                  <a:pt x="1627" y="19328"/>
                  <a:pt x="1459" y="19043"/>
                  <a:pt x="1054" y="18861"/>
                </a:cubicBezTo>
                <a:cubicBezTo>
                  <a:pt x="819" y="18757"/>
                  <a:pt x="616" y="18628"/>
                  <a:pt x="448" y="18472"/>
                </a:cubicBezTo>
                <a:cubicBezTo>
                  <a:pt x="-125" y="17928"/>
                  <a:pt x="-125" y="17668"/>
                  <a:pt x="313" y="17124"/>
                </a:cubicBezTo>
                <a:cubicBezTo>
                  <a:pt x="482" y="16890"/>
                  <a:pt x="616" y="16657"/>
                  <a:pt x="717" y="16398"/>
                </a:cubicBezTo>
                <a:cubicBezTo>
                  <a:pt x="852" y="16009"/>
                  <a:pt x="1122" y="15672"/>
                  <a:pt x="1627" y="15490"/>
                </a:cubicBezTo>
                <a:cubicBezTo>
                  <a:pt x="1829" y="15412"/>
                  <a:pt x="1964" y="15335"/>
                  <a:pt x="1897" y="15127"/>
                </a:cubicBezTo>
                <a:cubicBezTo>
                  <a:pt x="1829" y="14972"/>
                  <a:pt x="1964" y="14842"/>
                  <a:pt x="2065" y="14738"/>
                </a:cubicBezTo>
                <a:cubicBezTo>
                  <a:pt x="2301" y="14531"/>
                  <a:pt x="2571" y="14375"/>
                  <a:pt x="2908" y="14271"/>
                </a:cubicBezTo>
                <a:cubicBezTo>
                  <a:pt x="3110" y="14220"/>
                  <a:pt x="3211" y="14116"/>
                  <a:pt x="3211" y="13960"/>
                </a:cubicBezTo>
                <a:cubicBezTo>
                  <a:pt x="3177" y="13545"/>
                  <a:pt x="3582" y="13390"/>
                  <a:pt x="3986" y="13260"/>
                </a:cubicBezTo>
                <a:cubicBezTo>
                  <a:pt x="4053" y="13234"/>
                  <a:pt x="4121" y="13234"/>
                  <a:pt x="4155" y="13234"/>
                </a:cubicBezTo>
                <a:cubicBezTo>
                  <a:pt x="4829" y="13208"/>
                  <a:pt x="5165" y="12897"/>
                  <a:pt x="5435" y="12456"/>
                </a:cubicBezTo>
                <a:cubicBezTo>
                  <a:pt x="5536" y="12275"/>
                  <a:pt x="5637" y="12093"/>
                  <a:pt x="5772" y="11964"/>
                </a:cubicBezTo>
                <a:cubicBezTo>
                  <a:pt x="6176" y="11575"/>
                  <a:pt x="6412" y="11108"/>
                  <a:pt x="6581" y="10641"/>
                </a:cubicBezTo>
                <a:cubicBezTo>
                  <a:pt x="6716" y="10278"/>
                  <a:pt x="6749" y="9889"/>
                  <a:pt x="6817" y="9526"/>
                </a:cubicBezTo>
                <a:cubicBezTo>
                  <a:pt x="6884" y="9085"/>
                  <a:pt x="6951" y="8645"/>
                  <a:pt x="6985" y="8204"/>
                </a:cubicBezTo>
                <a:cubicBezTo>
                  <a:pt x="6985" y="8074"/>
                  <a:pt x="6985" y="7944"/>
                  <a:pt x="6951" y="7815"/>
                </a:cubicBezTo>
                <a:cubicBezTo>
                  <a:pt x="6817" y="7244"/>
                  <a:pt x="6682" y="6674"/>
                  <a:pt x="6581" y="6129"/>
                </a:cubicBezTo>
                <a:cubicBezTo>
                  <a:pt x="6513" y="5896"/>
                  <a:pt x="6513" y="5663"/>
                  <a:pt x="6581" y="5429"/>
                </a:cubicBezTo>
                <a:cubicBezTo>
                  <a:pt x="6614" y="5326"/>
                  <a:pt x="6614" y="5196"/>
                  <a:pt x="6581" y="5092"/>
                </a:cubicBezTo>
                <a:cubicBezTo>
                  <a:pt x="6446" y="4392"/>
                  <a:pt x="6614" y="3692"/>
                  <a:pt x="6884" y="3018"/>
                </a:cubicBezTo>
                <a:cubicBezTo>
                  <a:pt x="7086" y="2525"/>
                  <a:pt x="7524" y="2136"/>
                  <a:pt x="7962" y="1747"/>
                </a:cubicBezTo>
                <a:cubicBezTo>
                  <a:pt x="8704" y="1073"/>
                  <a:pt x="9681" y="632"/>
                  <a:pt x="10726" y="347"/>
                </a:cubicBezTo>
                <a:cubicBezTo>
                  <a:pt x="11770" y="62"/>
                  <a:pt x="12680" y="-68"/>
                  <a:pt x="13590" y="36"/>
                </a:cubicBezTo>
                <a:close/>
                <a:moveTo>
                  <a:pt x="20026" y="5948"/>
                </a:moveTo>
                <a:cubicBezTo>
                  <a:pt x="19992" y="5689"/>
                  <a:pt x="19992" y="5403"/>
                  <a:pt x="19959" y="5144"/>
                </a:cubicBezTo>
                <a:cubicBezTo>
                  <a:pt x="19925" y="4962"/>
                  <a:pt x="19858" y="4807"/>
                  <a:pt x="19790" y="4625"/>
                </a:cubicBezTo>
                <a:cubicBezTo>
                  <a:pt x="19655" y="4314"/>
                  <a:pt x="19487" y="4029"/>
                  <a:pt x="19352" y="3718"/>
                </a:cubicBezTo>
                <a:cubicBezTo>
                  <a:pt x="19049" y="2992"/>
                  <a:pt x="18409" y="2421"/>
                  <a:pt x="17667" y="1929"/>
                </a:cubicBezTo>
                <a:cubicBezTo>
                  <a:pt x="16387" y="1099"/>
                  <a:pt x="14904" y="814"/>
                  <a:pt x="13287" y="943"/>
                </a:cubicBezTo>
                <a:cubicBezTo>
                  <a:pt x="13118" y="969"/>
                  <a:pt x="12916" y="995"/>
                  <a:pt x="12747" y="995"/>
                </a:cubicBezTo>
                <a:cubicBezTo>
                  <a:pt x="11635" y="995"/>
                  <a:pt x="10692" y="1280"/>
                  <a:pt x="9917" y="1903"/>
                </a:cubicBezTo>
                <a:cubicBezTo>
                  <a:pt x="9816" y="2006"/>
                  <a:pt x="9647" y="2058"/>
                  <a:pt x="9546" y="2136"/>
                </a:cubicBezTo>
                <a:cubicBezTo>
                  <a:pt x="9142" y="2395"/>
                  <a:pt x="8771" y="2681"/>
                  <a:pt x="8569" y="3044"/>
                </a:cubicBezTo>
                <a:cubicBezTo>
                  <a:pt x="8232" y="3666"/>
                  <a:pt x="8030" y="4340"/>
                  <a:pt x="8030" y="5040"/>
                </a:cubicBezTo>
                <a:cubicBezTo>
                  <a:pt x="8030" y="5766"/>
                  <a:pt x="8232" y="6492"/>
                  <a:pt x="8468" y="7193"/>
                </a:cubicBezTo>
                <a:cubicBezTo>
                  <a:pt x="8535" y="7426"/>
                  <a:pt x="8603" y="7659"/>
                  <a:pt x="8636" y="7893"/>
                </a:cubicBezTo>
                <a:cubicBezTo>
                  <a:pt x="8670" y="8489"/>
                  <a:pt x="8603" y="9085"/>
                  <a:pt x="8468" y="9682"/>
                </a:cubicBezTo>
                <a:cubicBezTo>
                  <a:pt x="8333" y="10252"/>
                  <a:pt x="8165" y="10797"/>
                  <a:pt x="7962" y="11341"/>
                </a:cubicBezTo>
                <a:cubicBezTo>
                  <a:pt x="7929" y="11419"/>
                  <a:pt x="7861" y="11523"/>
                  <a:pt x="7828" y="11601"/>
                </a:cubicBezTo>
                <a:cubicBezTo>
                  <a:pt x="7457" y="12119"/>
                  <a:pt x="7053" y="12664"/>
                  <a:pt x="6682" y="13182"/>
                </a:cubicBezTo>
                <a:cubicBezTo>
                  <a:pt x="6446" y="13494"/>
                  <a:pt x="6513" y="13753"/>
                  <a:pt x="6850" y="13986"/>
                </a:cubicBezTo>
                <a:cubicBezTo>
                  <a:pt x="6985" y="14090"/>
                  <a:pt x="7154" y="14116"/>
                  <a:pt x="7288" y="13986"/>
                </a:cubicBezTo>
                <a:cubicBezTo>
                  <a:pt x="7625" y="13649"/>
                  <a:pt x="8030" y="13338"/>
                  <a:pt x="8299" y="12975"/>
                </a:cubicBezTo>
                <a:cubicBezTo>
                  <a:pt x="8940" y="12171"/>
                  <a:pt x="9512" y="11341"/>
                  <a:pt x="10085" y="10512"/>
                </a:cubicBezTo>
                <a:cubicBezTo>
                  <a:pt x="10254" y="10278"/>
                  <a:pt x="10355" y="10019"/>
                  <a:pt x="10456" y="9760"/>
                </a:cubicBezTo>
                <a:cubicBezTo>
                  <a:pt x="10591" y="9474"/>
                  <a:pt x="10692" y="9189"/>
                  <a:pt x="10793" y="8904"/>
                </a:cubicBezTo>
                <a:cubicBezTo>
                  <a:pt x="10928" y="8489"/>
                  <a:pt x="11096" y="8074"/>
                  <a:pt x="11197" y="7659"/>
                </a:cubicBezTo>
                <a:cubicBezTo>
                  <a:pt x="11298" y="7322"/>
                  <a:pt x="11164" y="7063"/>
                  <a:pt x="10793" y="6829"/>
                </a:cubicBezTo>
                <a:cubicBezTo>
                  <a:pt x="10456" y="6622"/>
                  <a:pt x="10186" y="6311"/>
                  <a:pt x="9883" y="6052"/>
                </a:cubicBezTo>
                <a:cubicBezTo>
                  <a:pt x="9715" y="5896"/>
                  <a:pt x="9647" y="5714"/>
                  <a:pt x="9782" y="5507"/>
                </a:cubicBezTo>
                <a:cubicBezTo>
                  <a:pt x="10018" y="5144"/>
                  <a:pt x="10658" y="4962"/>
                  <a:pt x="11096" y="5196"/>
                </a:cubicBezTo>
                <a:cubicBezTo>
                  <a:pt x="11534" y="5403"/>
                  <a:pt x="11939" y="5637"/>
                  <a:pt x="12141" y="6052"/>
                </a:cubicBezTo>
                <a:cubicBezTo>
                  <a:pt x="12444" y="6648"/>
                  <a:pt x="13051" y="6778"/>
                  <a:pt x="13792" y="6415"/>
                </a:cubicBezTo>
                <a:cubicBezTo>
                  <a:pt x="13994" y="6311"/>
                  <a:pt x="14163" y="6207"/>
                  <a:pt x="14399" y="6155"/>
                </a:cubicBezTo>
                <a:cubicBezTo>
                  <a:pt x="14803" y="6052"/>
                  <a:pt x="15174" y="6129"/>
                  <a:pt x="15477" y="6363"/>
                </a:cubicBezTo>
                <a:cubicBezTo>
                  <a:pt x="15814" y="6622"/>
                  <a:pt x="15848" y="6933"/>
                  <a:pt x="15746" y="7244"/>
                </a:cubicBezTo>
                <a:cubicBezTo>
                  <a:pt x="15645" y="7556"/>
                  <a:pt x="15308" y="7685"/>
                  <a:pt x="14904" y="7711"/>
                </a:cubicBezTo>
                <a:cubicBezTo>
                  <a:pt x="14702" y="7737"/>
                  <a:pt x="14500" y="7737"/>
                  <a:pt x="14297" y="7737"/>
                </a:cubicBezTo>
                <a:cubicBezTo>
                  <a:pt x="14095" y="7763"/>
                  <a:pt x="13893" y="7815"/>
                  <a:pt x="13758" y="7944"/>
                </a:cubicBezTo>
                <a:cubicBezTo>
                  <a:pt x="13455" y="8256"/>
                  <a:pt x="13152" y="8541"/>
                  <a:pt x="12882" y="8878"/>
                </a:cubicBezTo>
                <a:cubicBezTo>
                  <a:pt x="12410" y="9526"/>
                  <a:pt x="11939" y="10175"/>
                  <a:pt x="11501" y="10849"/>
                </a:cubicBezTo>
                <a:cubicBezTo>
                  <a:pt x="11063" y="11575"/>
                  <a:pt x="10591" y="12275"/>
                  <a:pt x="9816" y="12819"/>
                </a:cubicBezTo>
                <a:cubicBezTo>
                  <a:pt x="9748" y="12871"/>
                  <a:pt x="9681" y="12949"/>
                  <a:pt x="9647" y="13001"/>
                </a:cubicBezTo>
                <a:cubicBezTo>
                  <a:pt x="9310" y="13338"/>
                  <a:pt x="9041" y="13727"/>
                  <a:pt x="8670" y="14038"/>
                </a:cubicBezTo>
                <a:cubicBezTo>
                  <a:pt x="8165" y="14479"/>
                  <a:pt x="8063" y="14531"/>
                  <a:pt x="8872" y="14816"/>
                </a:cubicBezTo>
                <a:cubicBezTo>
                  <a:pt x="9512" y="15049"/>
                  <a:pt x="9681" y="15023"/>
                  <a:pt x="10018" y="14531"/>
                </a:cubicBezTo>
                <a:cubicBezTo>
                  <a:pt x="10456" y="13908"/>
                  <a:pt x="11063" y="13390"/>
                  <a:pt x="11635" y="12845"/>
                </a:cubicBezTo>
                <a:cubicBezTo>
                  <a:pt x="12309" y="12223"/>
                  <a:pt x="13051" y="11678"/>
                  <a:pt x="13927" y="11264"/>
                </a:cubicBezTo>
                <a:cubicBezTo>
                  <a:pt x="14028" y="11212"/>
                  <a:pt x="14095" y="11160"/>
                  <a:pt x="14163" y="11108"/>
                </a:cubicBezTo>
                <a:cubicBezTo>
                  <a:pt x="14365" y="10978"/>
                  <a:pt x="14533" y="10849"/>
                  <a:pt x="14736" y="10745"/>
                </a:cubicBezTo>
                <a:cubicBezTo>
                  <a:pt x="15342" y="10434"/>
                  <a:pt x="15982" y="10149"/>
                  <a:pt x="16623" y="9837"/>
                </a:cubicBezTo>
                <a:cubicBezTo>
                  <a:pt x="17027" y="9630"/>
                  <a:pt x="17465" y="9474"/>
                  <a:pt x="17768" y="9189"/>
                </a:cubicBezTo>
                <a:cubicBezTo>
                  <a:pt x="18442" y="8593"/>
                  <a:pt x="19015" y="7970"/>
                  <a:pt x="19588" y="7322"/>
                </a:cubicBezTo>
                <a:cubicBezTo>
                  <a:pt x="19959" y="7011"/>
                  <a:pt x="20093" y="6492"/>
                  <a:pt x="20026" y="5948"/>
                </a:cubicBezTo>
                <a:close/>
                <a:moveTo>
                  <a:pt x="7288" y="20235"/>
                </a:moveTo>
                <a:cubicBezTo>
                  <a:pt x="7423" y="20235"/>
                  <a:pt x="7524" y="20235"/>
                  <a:pt x="7659" y="20235"/>
                </a:cubicBezTo>
                <a:cubicBezTo>
                  <a:pt x="8131" y="20210"/>
                  <a:pt x="8198" y="20080"/>
                  <a:pt x="7996" y="19769"/>
                </a:cubicBezTo>
                <a:cubicBezTo>
                  <a:pt x="7962" y="19717"/>
                  <a:pt x="7895" y="19665"/>
                  <a:pt x="7861" y="19613"/>
                </a:cubicBezTo>
                <a:cubicBezTo>
                  <a:pt x="7760" y="19509"/>
                  <a:pt x="7726" y="19380"/>
                  <a:pt x="7828" y="19250"/>
                </a:cubicBezTo>
                <a:cubicBezTo>
                  <a:pt x="7962" y="19095"/>
                  <a:pt x="8131" y="19120"/>
                  <a:pt x="8333" y="19146"/>
                </a:cubicBezTo>
                <a:cubicBezTo>
                  <a:pt x="8468" y="19172"/>
                  <a:pt x="8569" y="19198"/>
                  <a:pt x="8704" y="19198"/>
                </a:cubicBezTo>
                <a:cubicBezTo>
                  <a:pt x="8771" y="19198"/>
                  <a:pt x="8872" y="19198"/>
                  <a:pt x="8940" y="19172"/>
                </a:cubicBezTo>
                <a:cubicBezTo>
                  <a:pt x="9074" y="19146"/>
                  <a:pt x="9142" y="19017"/>
                  <a:pt x="9074" y="18939"/>
                </a:cubicBezTo>
                <a:cubicBezTo>
                  <a:pt x="8771" y="18654"/>
                  <a:pt x="8535" y="18291"/>
                  <a:pt x="8131" y="18057"/>
                </a:cubicBezTo>
                <a:cubicBezTo>
                  <a:pt x="7659" y="17772"/>
                  <a:pt x="7457" y="17357"/>
                  <a:pt x="7154" y="16968"/>
                </a:cubicBezTo>
                <a:cubicBezTo>
                  <a:pt x="7120" y="16916"/>
                  <a:pt x="7154" y="16839"/>
                  <a:pt x="7221" y="16813"/>
                </a:cubicBezTo>
                <a:cubicBezTo>
                  <a:pt x="7255" y="16787"/>
                  <a:pt x="7390" y="16761"/>
                  <a:pt x="7457" y="16787"/>
                </a:cubicBezTo>
                <a:cubicBezTo>
                  <a:pt x="7592" y="16839"/>
                  <a:pt x="7693" y="16916"/>
                  <a:pt x="7794" y="16968"/>
                </a:cubicBezTo>
                <a:cubicBezTo>
                  <a:pt x="7996" y="17098"/>
                  <a:pt x="8165" y="17279"/>
                  <a:pt x="8367" y="17383"/>
                </a:cubicBezTo>
                <a:cubicBezTo>
                  <a:pt x="8603" y="17513"/>
                  <a:pt x="8872" y="17617"/>
                  <a:pt x="9142" y="17668"/>
                </a:cubicBezTo>
                <a:cubicBezTo>
                  <a:pt x="9378" y="17720"/>
                  <a:pt x="9479" y="17617"/>
                  <a:pt x="9445" y="17435"/>
                </a:cubicBezTo>
                <a:cubicBezTo>
                  <a:pt x="9445" y="17409"/>
                  <a:pt x="9411" y="17383"/>
                  <a:pt x="9411" y="17331"/>
                </a:cubicBezTo>
                <a:cubicBezTo>
                  <a:pt x="9277" y="16865"/>
                  <a:pt x="9344" y="16787"/>
                  <a:pt x="9951" y="16683"/>
                </a:cubicBezTo>
                <a:cubicBezTo>
                  <a:pt x="9984" y="16683"/>
                  <a:pt x="10018" y="16683"/>
                  <a:pt x="10085" y="16657"/>
                </a:cubicBezTo>
                <a:cubicBezTo>
                  <a:pt x="10220" y="16631"/>
                  <a:pt x="10321" y="16502"/>
                  <a:pt x="10254" y="16398"/>
                </a:cubicBezTo>
                <a:cubicBezTo>
                  <a:pt x="10186" y="16294"/>
                  <a:pt x="10119" y="16190"/>
                  <a:pt x="10018" y="16138"/>
                </a:cubicBezTo>
                <a:cubicBezTo>
                  <a:pt x="9849" y="16061"/>
                  <a:pt x="9647" y="16009"/>
                  <a:pt x="9479" y="15931"/>
                </a:cubicBezTo>
                <a:cubicBezTo>
                  <a:pt x="8434" y="15594"/>
                  <a:pt x="7390" y="15257"/>
                  <a:pt x="6547" y="14635"/>
                </a:cubicBezTo>
                <a:cubicBezTo>
                  <a:pt x="6345" y="14479"/>
                  <a:pt x="6143" y="14375"/>
                  <a:pt x="5941" y="14220"/>
                </a:cubicBezTo>
                <a:cubicBezTo>
                  <a:pt x="5637" y="13986"/>
                  <a:pt x="5233" y="13960"/>
                  <a:pt x="4829" y="14012"/>
                </a:cubicBezTo>
                <a:cubicBezTo>
                  <a:pt x="4660" y="14038"/>
                  <a:pt x="4593" y="14168"/>
                  <a:pt x="4694" y="14272"/>
                </a:cubicBezTo>
                <a:cubicBezTo>
                  <a:pt x="4930" y="14427"/>
                  <a:pt x="5165" y="14583"/>
                  <a:pt x="5401" y="14712"/>
                </a:cubicBezTo>
                <a:cubicBezTo>
                  <a:pt x="5671" y="14842"/>
                  <a:pt x="6008" y="14946"/>
                  <a:pt x="6278" y="15075"/>
                </a:cubicBezTo>
                <a:cubicBezTo>
                  <a:pt x="6446" y="15153"/>
                  <a:pt x="6581" y="15309"/>
                  <a:pt x="6648" y="15438"/>
                </a:cubicBezTo>
                <a:cubicBezTo>
                  <a:pt x="6749" y="15568"/>
                  <a:pt x="6614" y="15698"/>
                  <a:pt x="6412" y="15724"/>
                </a:cubicBezTo>
                <a:cubicBezTo>
                  <a:pt x="6311" y="15724"/>
                  <a:pt x="6210" y="15724"/>
                  <a:pt x="6109" y="15698"/>
                </a:cubicBezTo>
                <a:cubicBezTo>
                  <a:pt x="5536" y="15542"/>
                  <a:pt x="4963" y="15361"/>
                  <a:pt x="4390" y="15179"/>
                </a:cubicBezTo>
                <a:cubicBezTo>
                  <a:pt x="4222" y="15127"/>
                  <a:pt x="4087" y="15049"/>
                  <a:pt x="3919" y="15049"/>
                </a:cubicBezTo>
                <a:cubicBezTo>
                  <a:pt x="3481" y="14998"/>
                  <a:pt x="3278" y="15205"/>
                  <a:pt x="3447" y="15516"/>
                </a:cubicBezTo>
                <a:cubicBezTo>
                  <a:pt x="3447" y="15542"/>
                  <a:pt x="3481" y="15542"/>
                  <a:pt x="3481" y="15568"/>
                </a:cubicBezTo>
                <a:cubicBezTo>
                  <a:pt x="3683" y="15957"/>
                  <a:pt x="3615" y="16061"/>
                  <a:pt x="3110" y="16190"/>
                </a:cubicBezTo>
                <a:cubicBezTo>
                  <a:pt x="3043" y="16216"/>
                  <a:pt x="2941" y="16242"/>
                  <a:pt x="2975" y="16242"/>
                </a:cubicBezTo>
                <a:cubicBezTo>
                  <a:pt x="2975" y="16294"/>
                  <a:pt x="3009" y="16372"/>
                  <a:pt x="3076" y="16398"/>
                </a:cubicBezTo>
                <a:cubicBezTo>
                  <a:pt x="3582" y="16683"/>
                  <a:pt x="4053" y="17046"/>
                  <a:pt x="4660" y="17228"/>
                </a:cubicBezTo>
                <a:cubicBezTo>
                  <a:pt x="4829" y="17279"/>
                  <a:pt x="5031" y="17383"/>
                  <a:pt x="5166" y="17513"/>
                </a:cubicBezTo>
                <a:cubicBezTo>
                  <a:pt x="5233" y="17591"/>
                  <a:pt x="5233" y="17720"/>
                  <a:pt x="5199" y="17824"/>
                </a:cubicBezTo>
                <a:cubicBezTo>
                  <a:pt x="5166" y="17876"/>
                  <a:pt x="4997" y="17928"/>
                  <a:pt x="4896" y="17954"/>
                </a:cubicBezTo>
                <a:cubicBezTo>
                  <a:pt x="4761" y="17954"/>
                  <a:pt x="4593" y="17928"/>
                  <a:pt x="4492" y="17902"/>
                </a:cubicBezTo>
                <a:cubicBezTo>
                  <a:pt x="4020" y="17746"/>
                  <a:pt x="3548" y="17591"/>
                  <a:pt x="3076" y="17409"/>
                </a:cubicBezTo>
                <a:cubicBezTo>
                  <a:pt x="2941" y="17357"/>
                  <a:pt x="2773" y="17254"/>
                  <a:pt x="2605" y="17383"/>
                </a:cubicBezTo>
                <a:cubicBezTo>
                  <a:pt x="2369" y="17565"/>
                  <a:pt x="2065" y="17617"/>
                  <a:pt x="1762" y="17642"/>
                </a:cubicBezTo>
                <a:cubicBezTo>
                  <a:pt x="1594" y="17668"/>
                  <a:pt x="1526" y="17798"/>
                  <a:pt x="1661" y="17902"/>
                </a:cubicBezTo>
                <a:cubicBezTo>
                  <a:pt x="1829" y="18005"/>
                  <a:pt x="1998" y="18083"/>
                  <a:pt x="2166" y="18187"/>
                </a:cubicBezTo>
                <a:cubicBezTo>
                  <a:pt x="2571" y="18446"/>
                  <a:pt x="2975" y="18732"/>
                  <a:pt x="3380" y="18991"/>
                </a:cubicBezTo>
                <a:cubicBezTo>
                  <a:pt x="4020" y="19380"/>
                  <a:pt x="4727" y="19639"/>
                  <a:pt x="5502" y="19898"/>
                </a:cubicBezTo>
                <a:cubicBezTo>
                  <a:pt x="6042" y="20132"/>
                  <a:pt x="6648" y="20235"/>
                  <a:pt x="7288" y="2023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Shape">
            <a:extLst>
              <a:ext uri="{FF2B5EF4-FFF2-40B4-BE49-F238E27FC236}">
                <a16:creationId xmlns:a16="http://schemas.microsoft.com/office/drawing/2014/main" id="{639B4A9E-A223-7148-9748-62587065B629}"/>
              </a:ext>
            </a:extLst>
          </p:cNvPr>
          <p:cNvSpPr/>
          <p:nvPr userDrawn="1"/>
        </p:nvSpPr>
        <p:spPr>
          <a:xfrm>
            <a:off x="3543337" y="5027866"/>
            <a:ext cx="880399" cy="1210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07" extrusionOk="0">
                <a:moveTo>
                  <a:pt x="0" y="4253"/>
                </a:moveTo>
                <a:cubicBezTo>
                  <a:pt x="62" y="3915"/>
                  <a:pt x="156" y="3463"/>
                  <a:pt x="280" y="3012"/>
                </a:cubicBezTo>
                <a:cubicBezTo>
                  <a:pt x="342" y="2764"/>
                  <a:pt x="560" y="2561"/>
                  <a:pt x="778" y="2380"/>
                </a:cubicBezTo>
                <a:cubicBezTo>
                  <a:pt x="1183" y="2064"/>
                  <a:pt x="1183" y="1838"/>
                  <a:pt x="903" y="1477"/>
                </a:cubicBezTo>
                <a:cubicBezTo>
                  <a:pt x="840" y="1387"/>
                  <a:pt x="716" y="1297"/>
                  <a:pt x="654" y="1206"/>
                </a:cubicBezTo>
                <a:cubicBezTo>
                  <a:pt x="436" y="936"/>
                  <a:pt x="498" y="778"/>
                  <a:pt x="871" y="620"/>
                </a:cubicBezTo>
                <a:cubicBezTo>
                  <a:pt x="934" y="597"/>
                  <a:pt x="965" y="574"/>
                  <a:pt x="1027" y="574"/>
                </a:cubicBezTo>
                <a:cubicBezTo>
                  <a:pt x="1587" y="416"/>
                  <a:pt x="2116" y="258"/>
                  <a:pt x="2677" y="100"/>
                </a:cubicBezTo>
                <a:cubicBezTo>
                  <a:pt x="2957" y="10"/>
                  <a:pt x="3268" y="-35"/>
                  <a:pt x="3579" y="33"/>
                </a:cubicBezTo>
                <a:cubicBezTo>
                  <a:pt x="4046" y="100"/>
                  <a:pt x="4513" y="191"/>
                  <a:pt x="4949" y="304"/>
                </a:cubicBezTo>
                <a:cubicBezTo>
                  <a:pt x="5322" y="394"/>
                  <a:pt x="5696" y="507"/>
                  <a:pt x="6069" y="642"/>
                </a:cubicBezTo>
                <a:cubicBezTo>
                  <a:pt x="6567" y="800"/>
                  <a:pt x="7096" y="958"/>
                  <a:pt x="7501" y="1252"/>
                </a:cubicBezTo>
                <a:cubicBezTo>
                  <a:pt x="7656" y="1364"/>
                  <a:pt x="7843" y="1432"/>
                  <a:pt x="7999" y="1522"/>
                </a:cubicBezTo>
                <a:cubicBezTo>
                  <a:pt x="8061" y="1568"/>
                  <a:pt x="8154" y="1590"/>
                  <a:pt x="8217" y="1635"/>
                </a:cubicBezTo>
                <a:cubicBezTo>
                  <a:pt x="8995" y="2245"/>
                  <a:pt x="9929" y="2741"/>
                  <a:pt x="10582" y="3418"/>
                </a:cubicBezTo>
                <a:cubicBezTo>
                  <a:pt x="10987" y="3847"/>
                  <a:pt x="11485" y="4231"/>
                  <a:pt x="11920" y="4660"/>
                </a:cubicBezTo>
                <a:cubicBezTo>
                  <a:pt x="12014" y="4750"/>
                  <a:pt x="12107" y="4840"/>
                  <a:pt x="12169" y="4931"/>
                </a:cubicBezTo>
                <a:cubicBezTo>
                  <a:pt x="12356" y="5179"/>
                  <a:pt x="12201" y="5405"/>
                  <a:pt x="11827" y="5472"/>
                </a:cubicBezTo>
                <a:cubicBezTo>
                  <a:pt x="11485" y="5517"/>
                  <a:pt x="11173" y="5495"/>
                  <a:pt x="10956" y="5269"/>
                </a:cubicBezTo>
                <a:cubicBezTo>
                  <a:pt x="10676" y="4998"/>
                  <a:pt x="10364" y="4727"/>
                  <a:pt x="10084" y="4434"/>
                </a:cubicBezTo>
                <a:cubicBezTo>
                  <a:pt x="9866" y="4186"/>
                  <a:pt x="9617" y="3960"/>
                  <a:pt x="9306" y="3779"/>
                </a:cubicBezTo>
                <a:cubicBezTo>
                  <a:pt x="9119" y="3667"/>
                  <a:pt x="8995" y="3531"/>
                  <a:pt x="8870" y="3396"/>
                </a:cubicBezTo>
                <a:cubicBezTo>
                  <a:pt x="8372" y="2854"/>
                  <a:pt x="7719" y="2448"/>
                  <a:pt x="6972" y="2087"/>
                </a:cubicBezTo>
                <a:cubicBezTo>
                  <a:pt x="6754" y="1996"/>
                  <a:pt x="6567" y="1884"/>
                  <a:pt x="6349" y="1771"/>
                </a:cubicBezTo>
                <a:cubicBezTo>
                  <a:pt x="6194" y="1703"/>
                  <a:pt x="6069" y="1635"/>
                  <a:pt x="5914" y="1590"/>
                </a:cubicBezTo>
                <a:cubicBezTo>
                  <a:pt x="5571" y="1477"/>
                  <a:pt x="5260" y="1364"/>
                  <a:pt x="4918" y="1274"/>
                </a:cubicBezTo>
                <a:cubicBezTo>
                  <a:pt x="4171" y="1048"/>
                  <a:pt x="3424" y="958"/>
                  <a:pt x="2646" y="1229"/>
                </a:cubicBezTo>
                <a:cubicBezTo>
                  <a:pt x="2583" y="1252"/>
                  <a:pt x="2490" y="1319"/>
                  <a:pt x="2490" y="1387"/>
                </a:cubicBezTo>
                <a:cubicBezTo>
                  <a:pt x="2490" y="1432"/>
                  <a:pt x="2583" y="1500"/>
                  <a:pt x="2677" y="1522"/>
                </a:cubicBezTo>
                <a:cubicBezTo>
                  <a:pt x="2832" y="1545"/>
                  <a:pt x="2988" y="1568"/>
                  <a:pt x="3112" y="1568"/>
                </a:cubicBezTo>
                <a:cubicBezTo>
                  <a:pt x="4544" y="1613"/>
                  <a:pt x="5789" y="1974"/>
                  <a:pt x="6878" y="2628"/>
                </a:cubicBezTo>
                <a:cubicBezTo>
                  <a:pt x="7252" y="2854"/>
                  <a:pt x="7563" y="3080"/>
                  <a:pt x="7905" y="3351"/>
                </a:cubicBezTo>
                <a:cubicBezTo>
                  <a:pt x="8248" y="3621"/>
                  <a:pt x="8652" y="3825"/>
                  <a:pt x="9026" y="4050"/>
                </a:cubicBezTo>
                <a:cubicBezTo>
                  <a:pt x="9306" y="4231"/>
                  <a:pt x="9555" y="4411"/>
                  <a:pt x="9742" y="4637"/>
                </a:cubicBezTo>
                <a:cubicBezTo>
                  <a:pt x="9866" y="4773"/>
                  <a:pt x="10022" y="4908"/>
                  <a:pt x="10178" y="5021"/>
                </a:cubicBezTo>
                <a:cubicBezTo>
                  <a:pt x="10924" y="5608"/>
                  <a:pt x="11516" y="6285"/>
                  <a:pt x="12107" y="6962"/>
                </a:cubicBezTo>
                <a:cubicBezTo>
                  <a:pt x="12294" y="7458"/>
                  <a:pt x="12854" y="7797"/>
                  <a:pt x="13228" y="8203"/>
                </a:cubicBezTo>
                <a:cubicBezTo>
                  <a:pt x="13663" y="8700"/>
                  <a:pt x="14224" y="9151"/>
                  <a:pt x="14722" y="9625"/>
                </a:cubicBezTo>
                <a:cubicBezTo>
                  <a:pt x="15002" y="9896"/>
                  <a:pt x="15251" y="10167"/>
                  <a:pt x="15469" y="10460"/>
                </a:cubicBezTo>
                <a:cubicBezTo>
                  <a:pt x="15873" y="11002"/>
                  <a:pt x="16278" y="11566"/>
                  <a:pt x="16620" y="12131"/>
                </a:cubicBezTo>
                <a:cubicBezTo>
                  <a:pt x="16776" y="12379"/>
                  <a:pt x="16869" y="12650"/>
                  <a:pt x="16994" y="12921"/>
                </a:cubicBezTo>
                <a:cubicBezTo>
                  <a:pt x="17118" y="13214"/>
                  <a:pt x="17274" y="13485"/>
                  <a:pt x="17616" y="13688"/>
                </a:cubicBezTo>
                <a:cubicBezTo>
                  <a:pt x="17741" y="13756"/>
                  <a:pt x="17803" y="13891"/>
                  <a:pt x="17896" y="14004"/>
                </a:cubicBezTo>
                <a:cubicBezTo>
                  <a:pt x="18239" y="14478"/>
                  <a:pt x="18612" y="14907"/>
                  <a:pt x="19235" y="15223"/>
                </a:cubicBezTo>
                <a:cubicBezTo>
                  <a:pt x="19608" y="15426"/>
                  <a:pt x="19670" y="15697"/>
                  <a:pt x="19421" y="15990"/>
                </a:cubicBezTo>
                <a:cubicBezTo>
                  <a:pt x="19266" y="16193"/>
                  <a:pt x="19203" y="16396"/>
                  <a:pt x="19172" y="16622"/>
                </a:cubicBezTo>
                <a:cubicBezTo>
                  <a:pt x="19141" y="17367"/>
                  <a:pt x="19297" y="18089"/>
                  <a:pt x="19639" y="18789"/>
                </a:cubicBezTo>
                <a:cubicBezTo>
                  <a:pt x="19795" y="19082"/>
                  <a:pt x="20044" y="19285"/>
                  <a:pt x="20448" y="19376"/>
                </a:cubicBezTo>
                <a:cubicBezTo>
                  <a:pt x="20729" y="19443"/>
                  <a:pt x="20978" y="19534"/>
                  <a:pt x="21195" y="19669"/>
                </a:cubicBezTo>
                <a:cubicBezTo>
                  <a:pt x="21538" y="19872"/>
                  <a:pt x="21600" y="20143"/>
                  <a:pt x="21569" y="20459"/>
                </a:cubicBezTo>
                <a:cubicBezTo>
                  <a:pt x="21507" y="20865"/>
                  <a:pt x="21164" y="21136"/>
                  <a:pt x="20791" y="21384"/>
                </a:cubicBezTo>
                <a:cubicBezTo>
                  <a:pt x="20729" y="21430"/>
                  <a:pt x="20604" y="21475"/>
                  <a:pt x="20480" y="21497"/>
                </a:cubicBezTo>
                <a:cubicBezTo>
                  <a:pt x="19919" y="21565"/>
                  <a:pt x="19203" y="21272"/>
                  <a:pt x="19017" y="20888"/>
                </a:cubicBezTo>
                <a:cubicBezTo>
                  <a:pt x="18768" y="20369"/>
                  <a:pt x="18425" y="19895"/>
                  <a:pt x="17865" y="19534"/>
                </a:cubicBezTo>
                <a:cubicBezTo>
                  <a:pt x="17523" y="19308"/>
                  <a:pt x="17149" y="19173"/>
                  <a:pt x="16714" y="19060"/>
                </a:cubicBezTo>
                <a:cubicBezTo>
                  <a:pt x="16091" y="18924"/>
                  <a:pt x="15500" y="18857"/>
                  <a:pt x="14846" y="18924"/>
                </a:cubicBezTo>
                <a:cubicBezTo>
                  <a:pt x="14659" y="18947"/>
                  <a:pt x="14473" y="18902"/>
                  <a:pt x="14286" y="18857"/>
                </a:cubicBezTo>
                <a:cubicBezTo>
                  <a:pt x="14006" y="18789"/>
                  <a:pt x="13757" y="18676"/>
                  <a:pt x="13508" y="18608"/>
                </a:cubicBezTo>
                <a:cubicBezTo>
                  <a:pt x="13259" y="18541"/>
                  <a:pt x="13103" y="18405"/>
                  <a:pt x="12948" y="18247"/>
                </a:cubicBezTo>
                <a:cubicBezTo>
                  <a:pt x="12823" y="18134"/>
                  <a:pt x="12667" y="18021"/>
                  <a:pt x="12512" y="17909"/>
                </a:cubicBezTo>
                <a:cubicBezTo>
                  <a:pt x="12325" y="17773"/>
                  <a:pt x="12107" y="17660"/>
                  <a:pt x="11889" y="17547"/>
                </a:cubicBezTo>
                <a:cubicBezTo>
                  <a:pt x="11796" y="17502"/>
                  <a:pt x="11734" y="17412"/>
                  <a:pt x="11640" y="17389"/>
                </a:cubicBezTo>
                <a:cubicBezTo>
                  <a:pt x="11298" y="17277"/>
                  <a:pt x="11049" y="17051"/>
                  <a:pt x="10738" y="16893"/>
                </a:cubicBezTo>
                <a:cubicBezTo>
                  <a:pt x="10146" y="16599"/>
                  <a:pt x="9648" y="16216"/>
                  <a:pt x="9119" y="15855"/>
                </a:cubicBezTo>
                <a:cubicBezTo>
                  <a:pt x="8092" y="15155"/>
                  <a:pt x="7003" y="14500"/>
                  <a:pt x="6225" y="13620"/>
                </a:cubicBezTo>
                <a:cubicBezTo>
                  <a:pt x="6194" y="13575"/>
                  <a:pt x="6131" y="13530"/>
                  <a:pt x="6069" y="13485"/>
                </a:cubicBezTo>
                <a:cubicBezTo>
                  <a:pt x="5011" y="12717"/>
                  <a:pt x="4171" y="11815"/>
                  <a:pt x="3424" y="10889"/>
                </a:cubicBezTo>
                <a:cubicBezTo>
                  <a:pt x="3050" y="10460"/>
                  <a:pt x="2770" y="9986"/>
                  <a:pt x="2459" y="9535"/>
                </a:cubicBezTo>
                <a:cubicBezTo>
                  <a:pt x="2241" y="9264"/>
                  <a:pt x="2023" y="8971"/>
                  <a:pt x="1836" y="8700"/>
                </a:cubicBezTo>
                <a:cubicBezTo>
                  <a:pt x="1774" y="8610"/>
                  <a:pt x="1681" y="8497"/>
                  <a:pt x="1618" y="8406"/>
                </a:cubicBezTo>
                <a:cubicBezTo>
                  <a:pt x="1338" y="7865"/>
                  <a:pt x="1058" y="7323"/>
                  <a:pt x="778" y="6781"/>
                </a:cubicBezTo>
                <a:cubicBezTo>
                  <a:pt x="716" y="6691"/>
                  <a:pt x="654" y="6578"/>
                  <a:pt x="560" y="6488"/>
                </a:cubicBezTo>
                <a:cubicBezTo>
                  <a:pt x="249" y="6240"/>
                  <a:pt x="93" y="5924"/>
                  <a:pt x="31" y="5585"/>
                </a:cubicBezTo>
                <a:cubicBezTo>
                  <a:pt x="62" y="5179"/>
                  <a:pt x="31" y="4773"/>
                  <a:pt x="0" y="4253"/>
                </a:cubicBezTo>
                <a:close/>
                <a:moveTo>
                  <a:pt x="6287" y="4705"/>
                </a:moveTo>
                <a:cubicBezTo>
                  <a:pt x="6069" y="4750"/>
                  <a:pt x="5727" y="4795"/>
                  <a:pt x="5416" y="4885"/>
                </a:cubicBezTo>
                <a:cubicBezTo>
                  <a:pt x="4669" y="5111"/>
                  <a:pt x="4015" y="5450"/>
                  <a:pt x="3393" y="5811"/>
                </a:cubicBezTo>
                <a:cubicBezTo>
                  <a:pt x="2988" y="6036"/>
                  <a:pt x="2583" y="6285"/>
                  <a:pt x="2179" y="6510"/>
                </a:cubicBezTo>
                <a:cubicBezTo>
                  <a:pt x="1992" y="6623"/>
                  <a:pt x="1930" y="6781"/>
                  <a:pt x="1992" y="6962"/>
                </a:cubicBezTo>
                <a:cubicBezTo>
                  <a:pt x="2023" y="7052"/>
                  <a:pt x="2054" y="7120"/>
                  <a:pt x="2085" y="7188"/>
                </a:cubicBezTo>
                <a:cubicBezTo>
                  <a:pt x="2552" y="7797"/>
                  <a:pt x="2770" y="8474"/>
                  <a:pt x="3299" y="9061"/>
                </a:cubicBezTo>
                <a:cubicBezTo>
                  <a:pt x="3828" y="9648"/>
                  <a:pt x="4264" y="10280"/>
                  <a:pt x="4762" y="10889"/>
                </a:cubicBezTo>
                <a:cubicBezTo>
                  <a:pt x="5167" y="11341"/>
                  <a:pt x="5602" y="11792"/>
                  <a:pt x="6038" y="12221"/>
                </a:cubicBezTo>
                <a:cubicBezTo>
                  <a:pt x="6131" y="12311"/>
                  <a:pt x="6225" y="12401"/>
                  <a:pt x="6318" y="12492"/>
                </a:cubicBezTo>
                <a:cubicBezTo>
                  <a:pt x="7345" y="13372"/>
                  <a:pt x="8310" y="14275"/>
                  <a:pt x="9462" y="15065"/>
                </a:cubicBezTo>
                <a:cubicBezTo>
                  <a:pt x="10053" y="15471"/>
                  <a:pt x="10675" y="15810"/>
                  <a:pt x="11267" y="16216"/>
                </a:cubicBezTo>
                <a:cubicBezTo>
                  <a:pt x="11640" y="16487"/>
                  <a:pt x="11827" y="16441"/>
                  <a:pt x="12169" y="16171"/>
                </a:cubicBezTo>
                <a:cubicBezTo>
                  <a:pt x="12232" y="16125"/>
                  <a:pt x="12263" y="16080"/>
                  <a:pt x="12325" y="16035"/>
                </a:cubicBezTo>
                <a:cubicBezTo>
                  <a:pt x="12885" y="15561"/>
                  <a:pt x="13446" y="15110"/>
                  <a:pt x="14130" y="14704"/>
                </a:cubicBezTo>
                <a:cubicBezTo>
                  <a:pt x="14628" y="14410"/>
                  <a:pt x="15157" y="14139"/>
                  <a:pt x="15749" y="13936"/>
                </a:cubicBezTo>
                <a:cubicBezTo>
                  <a:pt x="16278" y="13756"/>
                  <a:pt x="16340" y="13620"/>
                  <a:pt x="16153" y="13191"/>
                </a:cubicBezTo>
                <a:cubicBezTo>
                  <a:pt x="15967" y="12808"/>
                  <a:pt x="15780" y="12401"/>
                  <a:pt x="15500" y="12040"/>
                </a:cubicBezTo>
                <a:cubicBezTo>
                  <a:pt x="15188" y="11679"/>
                  <a:pt x="14939" y="11295"/>
                  <a:pt x="14628" y="10912"/>
                </a:cubicBezTo>
                <a:cubicBezTo>
                  <a:pt x="14348" y="10551"/>
                  <a:pt x="14068" y="10144"/>
                  <a:pt x="13695" y="9806"/>
                </a:cubicBezTo>
                <a:cubicBezTo>
                  <a:pt x="13010" y="9174"/>
                  <a:pt x="12481" y="8452"/>
                  <a:pt x="11703" y="7887"/>
                </a:cubicBezTo>
                <a:cubicBezTo>
                  <a:pt x="11640" y="7842"/>
                  <a:pt x="11609" y="7774"/>
                  <a:pt x="11547" y="7707"/>
                </a:cubicBezTo>
                <a:cubicBezTo>
                  <a:pt x="11391" y="7549"/>
                  <a:pt x="11236" y="7391"/>
                  <a:pt x="11049" y="7255"/>
                </a:cubicBezTo>
                <a:cubicBezTo>
                  <a:pt x="10178" y="6601"/>
                  <a:pt x="9306" y="5969"/>
                  <a:pt x="8435" y="5337"/>
                </a:cubicBezTo>
                <a:cubicBezTo>
                  <a:pt x="7937" y="4976"/>
                  <a:pt x="7283" y="4818"/>
                  <a:pt x="6629" y="4660"/>
                </a:cubicBezTo>
                <a:cubicBezTo>
                  <a:pt x="6536" y="4705"/>
                  <a:pt x="6474" y="4705"/>
                  <a:pt x="6287" y="4705"/>
                </a:cubicBezTo>
                <a:close/>
                <a:moveTo>
                  <a:pt x="15220" y="18067"/>
                </a:moveTo>
                <a:cubicBezTo>
                  <a:pt x="15935" y="18067"/>
                  <a:pt x="16620" y="18067"/>
                  <a:pt x="17274" y="18337"/>
                </a:cubicBezTo>
                <a:cubicBezTo>
                  <a:pt x="17336" y="18360"/>
                  <a:pt x="17398" y="18383"/>
                  <a:pt x="17429" y="18383"/>
                </a:cubicBezTo>
                <a:cubicBezTo>
                  <a:pt x="17492" y="18360"/>
                  <a:pt x="17554" y="18315"/>
                  <a:pt x="17554" y="18270"/>
                </a:cubicBezTo>
                <a:cubicBezTo>
                  <a:pt x="17554" y="18202"/>
                  <a:pt x="17492" y="18134"/>
                  <a:pt x="17429" y="18089"/>
                </a:cubicBezTo>
                <a:cubicBezTo>
                  <a:pt x="17180" y="17796"/>
                  <a:pt x="16963" y="17480"/>
                  <a:pt x="16651" y="17231"/>
                </a:cubicBezTo>
                <a:cubicBezTo>
                  <a:pt x="16340" y="16961"/>
                  <a:pt x="16184" y="16599"/>
                  <a:pt x="15655" y="16441"/>
                </a:cubicBezTo>
                <a:cubicBezTo>
                  <a:pt x="15624" y="16441"/>
                  <a:pt x="15593" y="16396"/>
                  <a:pt x="15593" y="16374"/>
                </a:cubicBezTo>
                <a:cubicBezTo>
                  <a:pt x="15624" y="16351"/>
                  <a:pt x="15655" y="16284"/>
                  <a:pt x="15686" y="16284"/>
                </a:cubicBezTo>
                <a:cubicBezTo>
                  <a:pt x="15967" y="16284"/>
                  <a:pt x="16153" y="16171"/>
                  <a:pt x="16278" y="16013"/>
                </a:cubicBezTo>
                <a:cubicBezTo>
                  <a:pt x="16309" y="15968"/>
                  <a:pt x="16433" y="15945"/>
                  <a:pt x="16496" y="15922"/>
                </a:cubicBezTo>
                <a:cubicBezTo>
                  <a:pt x="16527" y="15990"/>
                  <a:pt x="16589" y="16035"/>
                  <a:pt x="16620" y="16103"/>
                </a:cubicBezTo>
                <a:cubicBezTo>
                  <a:pt x="16651" y="16148"/>
                  <a:pt x="16620" y="16193"/>
                  <a:pt x="16620" y="16216"/>
                </a:cubicBezTo>
                <a:cubicBezTo>
                  <a:pt x="16558" y="16441"/>
                  <a:pt x="16682" y="16599"/>
                  <a:pt x="16900" y="16757"/>
                </a:cubicBezTo>
                <a:cubicBezTo>
                  <a:pt x="17118" y="16915"/>
                  <a:pt x="17274" y="17096"/>
                  <a:pt x="17429" y="17277"/>
                </a:cubicBezTo>
                <a:cubicBezTo>
                  <a:pt x="17585" y="17457"/>
                  <a:pt x="17741" y="17660"/>
                  <a:pt x="17896" y="17841"/>
                </a:cubicBezTo>
                <a:cubicBezTo>
                  <a:pt x="17927" y="17886"/>
                  <a:pt x="18021" y="17909"/>
                  <a:pt x="18083" y="17931"/>
                </a:cubicBezTo>
                <a:cubicBezTo>
                  <a:pt x="18114" y="17886"/>
                  <a:pt x="18145" y="17841"/>
                  <a:pt x="18145" y="17796"/>
                </a:cubicBezTo>
                <a:cubicBezTo>
                  <a:pt x="17927" y="17164"/>
                  <a:pt x="18021" y="16509"/>
                  <a:pt x="18114" y="15855"/>
                </a:cubicBezTo>
                <a:cubicBezTo>
                  <a:pt x="18145" y="15742"/>
                  <a:pt x="18114" y="15606"/>
                  <a:pt x="18052" y="15494"/>
                </a:cubicBezTo>
                <a:cubicBezTo>
                  <a:pt x="17834" y="15200"/>
                  <a:pt x="17616" y="14907"/>
                  <a:pt x="17367" y="14636"/>
                </a:cubicBezTo>
                <a:cubicBezTo>
                  <a:pt x="17149" y="14388"/>
                  <a:pt x="16963" y="14365"/>
                  <a:pt x="16620" y="14523"/>
                </a:cubicBezTo>
                <a:cubicBezTo>
                  <a:pt x="15998" y="14794"/>
                  <a:pt x="15375" y="15087"/>
                  <a:pt x="14784" y="15358"/>
                </a:cubicBezTo>
                <a:cubicBezTo>
                  <a:pt x="14161" y="15652"/>
                  <a:pt x="13663" y="16080"/>
                  <a:pt x="13197" y="16487"/>
                </a:cubicBezTo>
                <a:cubicBezTo>
                  <a:pt x="13134" y="16554"/>
                  <a:pt x="13072" y="16622"/>
                  <a:pt x="13041" y="16712"/>
                </a:cubicBezTo>
                <a:cubicBezTo>
                  <a:pt x="12854" y="17028"/>
                  <a:pt x="12948" y="17277"/>
                  <a:pt x="13321" y="17480"/>
                </a:cubicBezTo>
                <a:cubicBezTo>
                  <a:pt x="13570" y="17615"/>
                  <a:pt x="13819" y="17751"/>
                  <a:pt x="14037" y="17886"/>
                </a:cubicBezTo>
                <a:cubicBezTo>
                  <a:pt x="14224" y="17999"/>
                  <a:pt x="14441" y="18044"/>
                  <a:pt x="14659" y="18044"/>
                </a:cubicBezTo>
                <a:cubicBezTo>
                  <a:pt x="14846" y="18067"/>
                  <a:pt x="15033" y="18067"/>
                  <a:pt x="15220" y="18067"/>
                </a:cubicBezTo>
                <a:close/>
                <a:moveTo>
                  <a:pt x="3206" y="2425"/>
                </a:moveTo>
                <a:cubicBezTo>
                  <a:pt x="2646" y="2493"/>
                  <a:pt x="2116" y="2606"/>
                  <a:pt x="1836" y="3012"/>
                </a:cubicBezTo>
                <a:cubicBezTo>
                  <a:pt x="1743" y="3170"/>
                  <a:pt x="1650" y="3305"/>
                  <a:pt x="1556" y="3463"/>
                </a:cubicBezTo>
                <a:cubicBezTo>
                  <a:pt x="1245" y="4050"/>
                  <a:pt x="1463" y="4637"/>
                  <a:pt x="1525" y="5224"/>
                </a:cubicBezTo>
                <a:cubicBezTo>
                  <a:pt x="1525" y="5337"/>
                  <a:pt x="1681" y="5382"/>
                  <a:pt x="1836" y="5359"/>
                </a:cubicBezTo>
                <a:cubicBezTo>
                  <a:pt x="2054" y="5292"/>
                  <a:pt x="2303" y="5224"/>
                  <a:pt x="2490" y="5134"/>
                </a:cubicBezTo>
                <a:cubicBezTo>
                  <a:pt x="3517" y="4615"/>
                  <a:pt x="4575" y="4186"/>
                  <a:pt x="5789" y="3892"/>
                </a:cubicBezTo>
                <a:cubicBezTo>
                  <a:pt x="5976" y="3847"/>
                  <a:pt x="6131" y="3802"/>
                  <a:pt x="6318" y="3734"/>
                </a:cubicBezTo>
                <a:cubicBezTo>
                  <a:pt x="6505" y="3667"/>
                  <a:pt x="6536" y="3576"/>
                  <a:pt x="6412" y="3441"/>
                </a:cubicBezTo>
                <a:cubicBezTo>
                  <a:pt x="6163" y="3193"/>
                  <a:pt x="5820" y="3012"/>
                  <a:pt x="5447" y="2854"/>
                </a:cubicBezTo>
                <a:cubicBezTo>
                  <a:pt x="4762" y="2583"/>
                  <a:pt x="3984" y="2561"/>
                  <a:pt x="3206" y="242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">
            <a:extLst>
              <a:ext uri="{FF2B5EF4-FFF2-40B4-BE49-F238E27FC236}">
                <a16:creationId xmlns:a16="http://schemas.microsoft.com/office/drawing/2014/main" id="{5FEFA4C4-77F1-9741-890D-5C7AB29A49E8}"/>
              </a:ext>
            </a:extLst>
          </p:cNvPr>
          <p:cNvSpPr/>
          <p:nvPr userDrawn="1"/>
        </p:nvSpPr>
        <p:spPr>
          <a:xfrm>
            <a:off x="8311734" y="4556834"/>
            <a:ext cx="635139" cy="915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575" extrusionOk="0">
                <a:moveTo>
                  <a:pt x="19752" y="21575"/>
                </a:moveTo>
                <a:cubicBezTo>
                  <a:pt x="18936" y="21485"/>
                  <a:pt x="18078" y="21425"/>
                  <a:pt x="17262" y="21336"/>
                </a:cubicBezTo>
                <a:cubicBezTo>
                  <a:pt x="16618" y="21276"/>
                  <a:pt x="16016" y="21246"/>
                  <a:pt x="15372" y="21186"/>
                </a:cubicBezTo>
                <a:cubicBezTo>
                  <a:pt x="15115" y="21156"/>
                  <a:pt x="14857" y="21156"/>
                  <a:pt x="14599" y="21126"/>
                </a:cubicBezTo>
                <a:cubicBezTo>
                  <a:pt x="13697" y="21036"/>
                  <a:pt x="12796" y="20977"/>
                  <a:pt x="11851" y="20947"/>
                </a:cubicBezTo>
                <a:cubicBezTo>
                  <a:pt x="10305" y="20917"/>
                  <a:pt x="8802" y="20857"/>
                  <a:pt x="7256" y="20797"/>
                </a:cubicBezTo>
                <a:cubicBezTo>
                  <a:pt x="6140" y="20767"/>
                  <a:pt x="4980" y="20737"/>
                  <a:pt x="3864" y="20677"/>
                </a:cubicBezTo>
                <a:cubicBezTo>
                  <a:pt x="3134" y="20648"/>
                  <a:pt x="2404" y="20558"/>
                  <a:pt x="1674" y="20468"/>
                </a:cubicBezTo>
                <a:cubicBezTo>
                  <a:pt x="1416" y="20438"/>
                  <a:pt x="1158" y="20348"/>
                  <a:pt x="944" y="20229"/>
                </a:cubicBezTo>
                <a:cubicBezTo>
                  <a:pt x="643" y="20079"/>
                  <a:pt x="471" y="19870"/>
                  <a:pt x="600" y="19600"/>
                </a:cubicBezTo>
                <a:cubicBezTo>
                  <a:pt x="729" y="19391"/>
                  <a:pt x="643" y="19182"/>
                  <a:pt x="557" y="18972"/>
                </a:cubicBezTo>
                <a:cubicBezTo>
                  <a:pt x="471" y="18763"/>
                  <a:pt x="471" y="18553"/>
                  <a:pt x="428" y="18314"/>
                </a:cubicBezTo>
                <a:cubicBezTo>
                  <a:pt x="428" y="17716"/>
                  <a:pt x="428" y="17087"/>
                  <a:pt x="428" y="16489"/>
                </a:cubicBezTo>
                <a:cubicBezTo>
                  <a:pt x="428" y="16130"/>
                  <a:pt x="385" y="15801"/>
                  <a:pt x="342" y="15442"/>
                </a:cubicBezTo>
                <a:cubicBezTo>
                  <a:pt x="342" y="15263"/>
                  <a:pt x="257" y="15113"/>
                  <a:pt x="299" y="14963"/>
                </a:cubicBezTo>
                <a:cubicBezTo>
                  <a:pt x="385" y="14425"/>
                  <a:pt x="299" y="13856"/>
                  <a:pt x="257" y="13318"/>
                </a:cubicBezTo>
                <a:cubicBezTo>
                  <a:pt x="257" y="13258"/>
                  <a:pt x="214" y="13168"/>
                  <a:pt x="257" y="13109"/>
                </a:cubicBezTo>
                <a:cubicBezTo>
                  <a:pt x="471" y="12420"/>
                  <a:pt x="257" y="11732"/>
                  <a:pt x="42" y="11044"/>
                </a:cubicBezTo>
                <a:cubicBezTo>
                  <a:pt x="-87" y="10655"/>
                  <a:pt x="85" y="10386"/>
                  <a:pt x="514" y="10117"/>
                </a:cubicBezTo>
                <a:cubicBezTo>
                  <a:pt x="1416" y="9578"/>
                  <a:pt x="2275" y="9010"/>
                  <a:pt x="3177" y="8471"/>
                </a:cubicBezTo>
                <a:cubicBezTo>
                  <a:pt x="3907" y="8053"/>
                  <a:pt x="4680" y="7694"/>
                  <a:pt x="5453" y="7275"/>
                </a:cubicBezTo>
                <a:cubicBezTo>
                  <a:pt x="6054" y="6946"/>
                  <a:pt x="6655" y="6617"/>
                  <a:pt x="7256" y="6287"/>
                </a:cubicBezTo>
                <a:cubicBezTo>
                  <a:pt x="8845" y="5390"/>
                  <a:pt x="10434" y="4492"/>
                  <a:pt x="12023" y="3565"/>
                </a:cubicBezTo>
                <a:cubicBezTo>
                  <a:pt x="13225" y="2877"/>
                  <a:pt x="14385" y="2159"/>
                  <a:pt x="15544" y="1441"/>
                </a:cubicBezTo>
                <a:cubicBezTo>
                  <a:pt x="16059" y="1142"/>
                  <a:pt x="16532" y="843"/>
                  <a:pt x="16832" y="424"/>
                </a:cubicBezTo>
                <a:cubicBezTo>
                  <a:pt x="17090" y="95"/>
                  <a:pt x="17476" y="-25"/>
                  <a:pt x="18035" y="5"/>
                </a:cubicBezTo>
                <a:cubicBezTo>
                  <a:pt x="18550" y="35"/>
                  <a:pt x="18808" y="274"/>
                  <a:pt x="18979" y="603"/>
                </a:cubicBezTo>
                <a:cubicBezTo>
                  <a:pt x="19065" y="783"/>
                  <a:pt x="19108" y="962"/>
                  <a:pt x="19065" y="1142"/>
                </a:cubicBezTo>
                <a:cubicBezTo>
                  <a:pt x="18936" y="1800"/>
                  <a:pt x="19108" y="2458"/>
                  <a:pt x="19237" y="3116"/>
                </a:cubicBezTo>
                <a:cubicBezTo>
                  <a:pt x="19409" y="3924"/>
                  <a:pt x="19624" y="4702"/>
                  <a:pt x="19795" y="5510"/>
                </a:cubicBezTo>
                <a:cubicBezTo>
                  <a:pt x="19924" y="6018"/>
                  <a:pt x="19967" y="6527"/>
                  <a:pt x="20010" y="7035"/>
                </a:cubicBezTo>
                <a:cubicBezTo>
                  <a:pt x="20139" y="8172"/>
                  <a:pt x="20311" y="9309"/>
                  <a:pt x="20354" y="10446"/>
                </a:cubicBezTo>
                <a:cubicBezTo>
                  <a:pt x="20397" y="11313"/>
                  <a:pt x="20482" y="12211"/>
                  <a:pt x="20611" y="13079"/>
                </a:cubicBezTo>
                <a:cubicBezTo>
                  <a:pt x="20697" y="13707"/>
                  <a:pt x="20654" y="14365"/>
                  <a:pt x="20740" y="14993"/>
                </a:cubicBezTo>
                <a:cubicBezTo>
                  <a:pt x="20826" y="15951"/>
                  <a:pt x="20912" y="16908"/>
                  <a:pt x="21084" y="17835"/>
                </a:cubicBezTo>
                <a:cubicBezTo>
                  <a:pt x="21255" y="18733"/>
                  <a:pt x="21384" y="19630"/>
                  <a:pt x="21470" y="20528"/>
                </a:cubicBezTo>
                <a:cubicBezTo>
                  <a:pt x="21513" y="21366"/>
                  <a:pt x="21341" y="21485"/>
                  <a:pt x="20139" y="21485"/>
                </a:cubicBezTo>
                <a:cubicBezTo>
                  <a:pt x="20010" y="21485"/>
                  <a:pt x="19881" y="21485"/>
                  <a:pt x="19752" y="21485"/>
                </a:cubicBezTo>
                <a:cubicBezTo>
                  <a:pt x="19752" y="21545"/>
                  <a:pt x="19752" y="21575"/>
                  <a:pt x="19752" y="21575"/>
                </a:cubicBezTo>
                <a:close/>
                <a:moveTo>
                  <a:pt x="19752" y="18673"/>
                </a:moveTo>
                <a:cubicBezTo>
                  <a:pt x="19752" y="18673"/>
                  <a:pt x="19795" y="18673"/>
                  <a:pt x="19795" y="18673"/>
                </a:cubicBezTo>
                <a:cubicBezTo>
                  <a:pt x="19795" y="18494"/>
                  <a:pt x="19795" y="18314"/>
                  <a:pt x="19752" y="18135"/>
                </a:cubicBezTo>
                <a:cubicBezTo>
                  <a:pt x="19538" y="16998"/>
                  <a:pt x="19237" y="15861"/>
                  <a:pt x="19280" y="14694"/>
                </a:cubicBezTo>
                <a:cubicBezTo>
                  <a:pt x="19280" y="14395"/>
                  <a:pt x="19194" y="14126"/>
                  <a:pt x="19151" y="13827"/>
                </a:cubicBezTo>
                <a:cubicBezTo>
                  <a:pt x="19108" y="13408"/>
                  <a:pt x="18979" y="12989"/>
                  <a:pt x="18979" y="12570"/>
                </a:cubicBezTo>
                <a:cubicBezTo>
                  <a:pt x="18936" y="12091"/>
                  <a:pt x="18979" y="11613"/>
                  <a:pt x="18979" y="11134"/>
                </a:cubicBezTo>
                <a:cubicBezTo>
                  <a:pt x="18936" y="10446"/>
                  <a:pt x="18808" y="9758"/>
                  <a:pt x="18765" y="9040"/>
                </a:cubicBezTo>
                <a:cubicBezTo>
                  <a:pt x="18722" y="8800"/>
                  <a:pt x="18722" y="8561"/>
                  <a:pt x="18679" y="8322"/>
                </a:cubicBezTo>
                <a:cubicBezTo>
                  <a:pt x="18636" y="7275"/>
                  <a:pt x="18636" y="6228"/>
                  <a:pt x="18464" y="5181"/>
                </a:cubicBezTo>
                <a:cubicBezTo>
                  <a:pt x="18378" y="4522"/>
                  <a:pt x="18035" y="3894"/>
                  <a:pt x="17820" y="3266"/>
                </a:cubicBezTo>
                <a:cubicBezTo>
                  <a:pt x="17820" y="3236"/>
                  <a:pt x="17691" y="3176"/>
                  <a:pt x="17648" y="3176"/>
                </a:cubicBezTo>
                <a:cubicBezTo>
                  <a:pt x="17605" y="3176"/>
                  <a:pt x="17476" y="3236"/>
                  <a:pt x="17476" y="3266"/>
                </a:cubicBezTo>
                <a:cubicBezTo>
                  <a:pt x="17348" y="3655"/>
                  <a:pt x="17133" y="3984"/>
                  <a:pt x="16918" y="4343"/>
                </a:cubicBezTo>
                <a:cubicBezTo>
                  <a:pt x="16489" y="4971"/>
                  <a:pt x="16059" y="5599"/>
                  <a:pt x="15630" y="6228"/>
                </a:cubicBezTo>
                <a:cubicBezTo>
                  <a:pt x="15587" y="6317"/>
                  <a:pt x="15501" y="6377"/>
                  <a:pt x="15415" y="6467"/>
                </a:cubicBezTo>
                <a:cubicBezTo>
                  <a:pt x="15200" y="6706"/>
                  <a:pt x="14986" y="6976"/>
                  <a:pt x="14728" y="7215"/>
                </a:cubicBezTo>
                <a:cubicBezTo>
                  <a:pt x="14256" y="7723"/>
                  <a:pt x="13740" y="8202"/>
                  <a:pt x="13397" y="8771"/>
                </a:cubicBezTo>
                <a:cubicBezTo>
                  <a:pt x="13354" y="8860"/>
                  <a:pt x="13182" y="8920"/>
                  <a:pt x="13096" y="9010"/>
                </a:cubicBezTo>
                <a:cubicBezTo>
                  <a:pt x="12839" y="9249"/>
                  <a:pt x="12624" y="9489"/>
                  <a:pt x="12409" y="9758"/>
                </a:cubicBezTo>
                <a:cubicBezTo>
                  <a:pt x="11980" y="10237"/>
                  <a:pt x="11593" y="10745"/>
                  <a:pt x="11207" y="11224"/>
                </a:cubicBezTo>
                <a:cubicBezTo>
                  <a:pt x="11164" y="11284"/>
                  <a:pt x="11121" y="11314"/>
                  <a:pt x="11078" y="11343"/>
                </a:cubicBezTo>
                <a:cubicBezTo>
                  <a:pt x="10520" y="11792"/>
                  <a:pt x="9962" y="12211"/>
                  <a:pt x="9618" y="12779"/>
                </a:cubicBezTo>
                <a:cubicBezTo>
                  <a:pt x="9575" y="12839"/>
                  <a:pt x="9532" y="12869"/>
                  <a:pt x="9489" y="12899"/>
                </a:cubicBezTo>
                <a:cubicBezTo>
                  <a:pt x="8587" y="13587"/>
                  <a:pt x="7814" y="14305"/>
                  <a:pt x="7041" y="15053"/>
                </a:cubicBezTo>
                <a:cubicBezTo>
                  <a:pt x="6311" y="15771"/>
                  <a:pt x="5367" y="16429"/>
                  <a:pt x="4894" y="17297"/>
                </a:cubicBezTo>
                <a:cubicBezTo>
                  <a:pt x="4894" y="17327"/>
                  <a:pt x="4851" y="17357"/>
                  <a:pt x="4808" y="17387"/>
                </a:cubicBezTo>
                <a:cubicBezTo>
                  <a:pt x="4293" y="17985"/>
                  <a:pt x="3778" y="18583"/>
                  <a:pt x="3262" y="19182"/>
                </a:cubicBezTo>
                <a:cubicBezTo>
                  <a:pt x="3005" y="19481"/>
                  <a:pt x="3134" y="19630"/>
                  <a:pt x="3649" y="19660"/>
                </a:cubicBezTo>
                <a:cubicBezTo>
                  <a:pt x="4336" y="19690"/>
                  <a:pt x="5023" y="19750"/>
                  <a:pt x="5710" y="19750"/>
                </a:cubicBezTo>
                <a:cubicBezTo>
                  <a:pt x="7600" y="19780"/>
                  <a:pt x="9489" y="19750"/>
                  <a:pt x="11422" y="19780"/>
                </a:cubicBezTo>
                <a:cubicBezTo>
                  <a:pt x="11851" y="19780"/>
                  <a:pt x="12323" y="19810"/>
                  <a:pt x="12753" y="19840"/>
                </a:cubicBezTo>
                <a:cubicBezTo>
                  <a:pt x="13697" y="19900"/>
                  <a:pt x="14642" y="19930"/>
                  <a:pt x="15587" y="19989"/>
                </a:cubicBezTo>
                <a:cubicBezTo>
                  <a:pt x="15930" y="20019"/>
                  <a:pt x="16274" y="20049"/>
                  <a:pt x="16618" y="20109"/>
                </a:cubicBezTo>
                <a:cubicBezTo>
                  <a:pt x="17519" y="20259"/>
                  <a:pt x="18464" y="20259"/>
                  <a:pt x="19366" y="20259"/>
                </a:cubicBezTo>
                <a:cubicBezTo>
                  <a:pt x="19881" y="20259"/>
                  <a:pt x="20010" y="20169"/>
                  <a:pt x="19967" y="19780"/>
                </a:cubicBezTo>
                <a:cubicBezTo>
                  <a:pt x="19967" y="19660"/>
                  <a:pt x="19924" y="19511"/>
                  <a:pt x="19924" y="19391"/>
                </a:cubicBezTo>
                <a:cubicBezTo>
                  <a:pt x="19838" y="19152"/>
                  <a:pt x="19795" y="18912"/>
                  <a:pt x="19752" y="18673"/>
                </a:cubicBezTo>
                <a:close/>
                <a:moveTo>
                  <a:pt x="7771" y="10356"/>
                </a:moveTo>
                <a:cubicBezTo>
                  <a:pt x="7771" y="10356"/>
                  <a:pt x="7771" y="10356"/>
                  <a:pt x="7771" y="10356"/>
                </a:cubicBezTo>
                <a:cubicBezTo>
                  <a:pt x="7771" y="9877"/>
                  <a:pt x="7771" y="9399"/>
                  <a:pt x="7771" y="8920"/>
                </a:cubicBezTo>
                <a:cubicBezTo>
                  <a:pt x="7771" y="8621"/>
                  <a:pt x="7686" y="8292"/>
                  <a:pt x="7600" y="7993"/>
                </a:cubicBezTo>
                <a:cubicBezTo>
                  <a:pt x="7557" y="7873"/>
                  <a:pt x="7514" y="7783"/>
                  <a:pt x="7299" y="7753"/>
                </a:cubicBezTo>
                <a:cubicBezTo>
                  <a:pt x="7084" y="7753"/>
                  <a:pt x="6956" y="7843"/>
                  <a:pt x="6870" y="7963"/>
                </a:cubicBezTo>
                <a:cubicBezTo>
                  <a:pt x="6827" y="8023"/>
                  <a:pt x="6827" y="8112"/>
                  <a:pt x="6827" y="8172"/>
                </a:cubicBezTo>
                <a:cubicBezTo>
                  <a:pt x="6827" y="8442"/>
                  <a:pt x="6827" y="8741"/>
                  <a:pt x="6913" y="8980"/>
                </a:cubicBezTo>
                <a:cubicBezTo>
                  <a:pt x="7213" y="9997"/>
                  <a:pt x="7213" y="10984"/>
                  <a:pt x="6913" y="12002"/>
                </a:cubicBezTo>
                <a:cubicBezTo>
                  <a:pt x="6827" y="12241"/>
                  <a:pt x="6913" y="12570"/>
                  <a:pt x="6483" y="12720"/>
                </a:cubicBezTo>
                <a:cubicBezTo>
                  <a:pt x="6183" y="12510"/>
                  <a:pt x="6226" y="12211"/>
                  <a:pt x="6183" y="11942"/>
                </a:cubicBezTo>
                <a:cubicBezTo>
                  <a:pt x="6097" y="11044"/>
                  <a:pt x="6054" y="10147"/>
                  <a:pt x="6011" y="9249"/>
                </a:cubicBezTo>
                <a:cubicBezTo>
                  <a:pt x="6011" y="9160"/>
                  <a:pt x="6011" y="9070"/>
                  <a:pt x="6011" y="8980"/>
                </a:cubicBezTo>
                <a:cubicBezTo>
                  <a:pt x="6011" y="8830"/>
                  <a:pt x="6011" y="8651"/>
                  <a:pt x="5753" y="8621"/>
                </a:cubicBezTo>
                <a:cubicBezTo>
                  <a:pt x="5581" y="8591"/>
                  <a:pt x="5367" y="8651"/>
                  <a:pt x="5152" y="8741"/>
                </a:cubicBezTo>
                <a:cubicBezTo>
                  <a:pt x="4894" y="8830"/>
                  <a:pt x="4851" y="8980"/>
                  <a:pt x="4937" y="9160"/>
                </a:cubicBezTo>
                <a:cubicBezTo>
                  <a:pt x="5023" y="9489"/>
                  <a:pt x="5195" y="9848"/>
                  <a:pt x="5195" y="10177"/>
                </a:cubicBezTo>
                <a:cubicBezTo>
                  <a:pt x="5238" y="11194"/>
                  <a:pt x="5195" y="12241"/>
                  <a:pt x="5195" y="13258"/>
                </a:cubicBezTo>
                <a:cubicBezTo>
                  <a:pt x="5195" y="13408"/>
                  <a:pt x="5238" y="13617"/>
                  <a:pt x="5023" y="13707"/>
                </a:cubicBezTo>
                <a:cubicBezTo>
                  <a:pt x="4894" y="13767"/>
                  <a:pt x="4680" y="13587"/>
                  <a:pt x="4637" y="13288"/>
                </a:cubicBezTo>
                <a:cubicBezTo>
                  <a:pt x="4508" y="12630"/>
                  <a:pt x="4379" y="11972"/>
                  <a:pt x="4250" y="11314"/>
                </a:cubicBezTo>
                <a:cubicBezTo>
                  <a:pt x="4164" y="10895"/>
                  <a:pt x="4078" y="10476"/>
                  <a:pt x="3993" y="10057"/>
                </a:cubicBezTo>
                <a:cubicBezTo>
                  <a:pt x="3907" y="9758"/>
                  <a:pt x="3735" y="9638"/>
                  <a:pt x="3563" y="9698"/>
                </a:cubicBezTo>
                <a:cubicBezTo>
                  <a:pt x="3262" y="9788"/>
                  <a:pt x="3348" y="9937"/>
                  <a:pt x="3348" y="10117"/>
                </a:cubicBezTo>
                <a:cubicBezTo>
                  <a:pt x="3391" y="10745"/>
                  <a:pt x="3477" y="11373"/>
                  <a:pt x="3520" y="11972"/>
                </a:cubicBezTo>
                <a:cubicBezTo>
                  <a:pt x="3520" y="12450"/>
                  <a:pt x="3520" y="12929"/>
                  <a:pt x="3477" y="13408"/>
                </a:cubicBezTo>
                <a:cubicBezTo>
                  <a:pt x="3477" y="13557"/>
                  <a:pt x="3348" y="13707"/>
                  <a:pt x="3262" y="13856"/>
                </a:cubicBezTo>
                <a:cubicBezTo>
                  <a:pt x="3262" y="13886"/>
                  <a:pt x="3048" y="13886"/>
                  <a:pt x="3005" y="13827"/>
                </a:cubicBezTo>
                <a:cubicBezTo>
                  <a:pt x="2919" y="13767"/>
                  <a:pt x="2919" y="13707"/>
                  <a:pt x="2919" y="13617"/>
                </a:cubicBezTo>
                <a:cubicBezTo>
                  <a:pt x="2790" y="13019"/>
                  <a:pt x="2704" y="12420"/>
                  <a:pt x="2575" y="11822"/>
                </a:cubicBezTo>
                <a:cubicBezTo>
                  <a:pt x="2490" y="11433"/>
                  <a:pt x="2361" y="11014"/>
                  <a:pt x="2232" y="10625"/>
                </a:cubicBezTo>
                <a:cubicBezTo>
                  <a:pt x="2189" y="10566"/>
                  <a:pt x="2060" y="10446"/>
                  <a:pt x="1974" y="10446"/>
                </a:cubicBezTo>
                <a:cubicBezTo>
                  <a:pt x="1845" y="10446"/>
                  <a:pt x="1674" y="10506"/>
                  <a:pt x="1588" y="10595"/>
                </a:cubicBezTo>
                <a:cubicBezTo>
                  <a:pt x="1502" y="10655"/>
                  <a:pt x="1502" y="10775"/>
                  <a:pt x="1502" y="10865"/>
                </a:cubicBezTo>
                <a:cubicBezTo>
                  <a:pt x="1502" y="10984"/>
                  <a:pt x="1545" y="11104"/>
                  <a:pt x="1588" y="11254"/>
                </a:cubicBezTo>
                <a:cubicBezTo>
                  <a:pt x="1802" y="11852"/>
                  <a:pt x="1931" y="12450"/>
                  <a:pt x="1931" y="13049"/>
                </a:cubicBezTo>
                <a:cubicBezTo>
                  <a:pt x="1931" y="13378"/>
                  <a:pt x="1974" y="13707"/>
                  <a:pt x="2017" y="14036"/>
                </a:cubicBezTo>
                <a:cubicBezTo>
                  <a:pt x="2017" y="14156"/>
                  <a:pt x="2060" y="14305"/>
                  <a:pt x="2060" y="14425"/>
                </a:cubicBezTo>
                <a:cubicBezTo>
                  <a:pt x="1888" y="15322"/>
                  <a:pt x="2146" y="16220"/>
                  <a:pt x="2275" y="17117"/>
                </a:cubicBezTo>
                <a:cubicBezTo>
                  <a:pt x="2275" y="17177"/>
                  <a:pt x="2318" y="17267"/>
                  <a:pt x="2361" y="17327"/>
                </a:cubicBezTo>
                <a:cubicBezTo>
                  <a:pt x="2404" y="17357"/>
                  <a:pt x="2575" y="17387"/>
                  <a:pt x="2618" y="17357"/>
                </a:cubicBezTo>
                <a:cubicBezTo>
                  <a:pt x="2747" y="17297"/>
                  <a:pt x="2833" y="17177"/>
                  <a:pt x="2876" y="17087"/>
                </a:cubicBezTo>
                <a:cubicBezTo>
                  <a:pt x="3005" y="16938"/>
                  <a:pt x="3048" y="16788"/>
                  <a:pt x="3220" y="16669"/>
                </a:cubicBezTo>
                <a:cubicBezTo>
                  <a:pt x="4035" y="16010"/>
                  <a:pt x="4422" y="15143"/>
                  <a:pt x="5367" y="14574"/>
                </a:cubicBezTo>
                <a:cubicBezTo>
                  <a:pt x="5410" y="14545"/>
                  <a:pt x="5453" y="14485"/>
                  <a:pt x="5496" y="14425"/>
                </a:cubicBezTo>
                <a:cubicBezTo>
                  <a:pt x="5667" y="14215"/>
                  <a:pt x="5882" y="14036"/>
                  <a:pt x="6097" y="13827"/>
                </a:cubicBezTo>
                <a:cubicBezTo>
                  <a:pt x="6440" y="13527"/>
                  <a:pt x="6827" y="13228"/>
                  <a:pt x="7170" y="12959"/>
                </a:cubicBezTo>
                <a:cubicBezTo>
                  <a:pt x="7600" y="12600"/>
                  <a:pt x="7814" y="12211"/>
                  <a:pt x="7814" y="11762"/>
                </a:cubicBezTo>
                <a:cubicBezTo>
                  <a:pt x="7729" y="11314"/>
                  <a:pt x="7771" y="10835"/>
                  <a:pt x="7771" y="10356"/>
                </a:cubicBezTo>
                <a:close/>
                <a:moveTo>
                  <a:pt x="11593" y="7664"/>
                </a:moveTo>
                <a:cubicBezTo>
                  <a:pt x="11593" y="7723"/>
                  <a:pt x="11593" y="7783"/>
                  <a:pt x="11593" y="7813"/>
                </a:cubicBezTo>
                <a:cubicBezTo>
                  <a:pt x="11636" y="7873"/>
                  <a:pt x="11679" y="7933"/>
                  <a:pt x="11722" y="7933"/>
                </a:cubicBezTo>
                <a:cubicBezTo>
                  <a:pt x="11765" y="7933"/>
                  <a:pt x="11851" y="7933"/>
                  <a:pt x="11937" y="7903"/>
                </a:cubicBezTo>
                <a:cubicBezTo>
                  <a:pt x="12023" y="7873"/>
                  <a:pt x="12066" y="7843"/>
                  <a:pt x="12109" y="7783"/>
                </a:cubicBezTo>
                <a:cubicBezTo>
                  <a:pt x="12667" y="7185"/>
                  <a:pt x="13182" y="6617"/>
                  <a:pt x="13740" y="6018"/>
                </a:cubicBezTo>
                <a:cubicBezTo>
                  <a:pt x="14041" y="5659"/>
                  <a:pt x="14299" y="5270"/>
                  <a:pt x="14642" y="4941"/>
                </a:cubicBezTo>
                <a:cubicBezTo>
                  <a:pt x="15200" y="4403"/>
                  <a:pt x="15415" y="3745"/>
                  <a:pt x="15802" y="3146"/>
                </a:cubicBezTo>
                <a:cubicBezTo>
                  <a:pt x="15845" y="3086"/>
                  <a:pt x="15759" y="3027"/>
                  <a:pt x="15759" y="2937"/>
                </a:cubicBezTo>
                <a:cubicBezTo>
                  <a:pt x="15673" y="2967"/>
                  <a:pt x="15544" y="2967"/>
                  <a:pt x="15458" y="2997"/>
                </a:cubicBezTo>
                <a:cubicBezTo>
                  <a:pt x="14814" y="3386"/>
                  <a:pt x="14170" y="3774"/>
                  <a:pt x="13569" y="4163"/>
                </a:cubicBezTo>
                <a:cubicBezTo>
                  <a:pt x="13354" y="4313"/>
                  <a:pt x="13225" y="4492"/>
                  <a:pt x="13225" y="4702"/>
                </a:cubicBezTo>
                <a:cubicBezTo>
                  <a:pt x="13225" y="4911"/>
                  <a:pt x="13182" y="5091"/>
                  <a:pt x="13096" y="5300"/>
                </a:cubicBezTo>
                <a:cubicBezTo>
                  <a:pt x="13053" y="5420"/>
                  <a:pt x="12882" y="5599"/>
                  <a:pt x="12753" y="5629"/>
                </a:cubicBezTo>
                <a:cubicBezTo>
                  <a:pt x="12452" y="5659"/>
                  <a:pt x="12538" y="5450"/>
                  <a:pt x="12452" y="5300"/>
                </a:cubicBezTo>
                <a:cubicBezTo>
                  <a:pt x="12409" y="5240"/>
                  <a:pt x="12409" y="5181"/>
                  <a:pt x="12366" y="5151"/>
                </a:cubicBezTo>
                <a:cubicBezTo>
                  <a:pt x="12280" y="5031"/>
                  <a:pt x="12152" y="5001"/>
                  <a:pt x="11980" y="5061"/>
                </a:cubicBezTo>
                <a:cubicBezTo>
                  <a:pt x="11593" y="5210"/>
                  <a:pt x="11464" y="5420"/>
                  <a:pt x="11507" y="5719"/>
                </a:cubicBezTo>
                <a:cubicBezTo>
                  <a:pt x="11722" y="6347"/>
                  <a:pt x="11765" y="7035"/>
                  <a:pt x="11593" y="7664"/>
                </a:cubicBezTo>
                <a:close/>
                <a:moveTo>
                  <a:pt x="9919" y="8830"/>
                </a:moveTo>
                <a:cubicBezTo>
                  <a:pt x="9919" y="8830"/>
                  <a:pt x="9962" y="8830"/>
                  <a:pt x="9919" y="8830"/>
                </a:cubicBezTo>
                <a:cubicBezTo>
                  <a:pt x="9962" y="9159"/>
                  <a:pt x="9962" y="9489"/>
                  <a:pt x="9962" y="9818"/>
                </a:cubicBezTo>
                <a:cubicBezTo>
                  <a:pt x="9962" y="9848"/>
                  <a:pt x="10047" y="9907"/>
                  <a:pt x="10090" y="9907"/>
                </a:cubicBezTo>
                <a:cubicBezTo>
                  <a:pt x="10133" y="9907"/>
                  <a:pt x="10219" y="9877"/>
                  <a:pt x="10219" y="9877"/>
                </a:cubicBezTo>
                <a:cubicBezTo>
                  <a:pt x="10434" y="9638"/>
                  <a:pt x="10692" y="9399"/>
                  <a:pt x="10863" y="9130"/>
                </a:cubicBezTo>
                <a:cubicBezTo>
                  <a:pt x="10949" y="9010"/>
                  <a:pt x="10906" y="8860"/>
                  <a:pt x="10863" y="8711"/>
                </a:cubicBezTo>
                <a:cubicBezTo>
                  <a:pt x="10820" y="8412"/>
                  <a:pt x="10734" y="8142"/>
                  <a:pt x="10692" y="7843"/>
                </a:cubicBezTo>
                <a:cubicBezTo>
                  <a:pt x="10649" y="7424"/>
                  <a:pt x="10692" y="7005"/>
                  <a:pt x="10692" y="6587"/>
                </a:cubicBezTo>
                <a:cubicBezTo>
                  <a:pt x="10692" y="6437"/>
                  <a:pt x="10692" y="6287"/>
                  <a:pt x="10649" y="6138"/>
                </a:cubicBezTo>
                <a:cubicBezTo>
                  <a:pt x="10649" y="6078"/>
                  <a:pt x="10520" y="6018"/>
                  <a:pt x="10434" y="5988"/>
                </a:cubicBezTo>
                <a:cubicBezTo>
                  <a:pt x="10348" y="5988"/>
                  <a:pt x="10219" y="6018"/>
                  <a:pt x="10176" y="6048"/>
                </a:cubicBezTo>
                <a:cubicBezTo>
                  <a:pt x="9961" y="6168"/>
                  <a:pt x="9961" y="6347"/>
                  <a:pt x="10004" y="6497"/>
                </a:cubicBezTo>
                <a:cubicBezTo>
                  <a:pt x="10004" y="6766"/>
                  <a:pt x="10090" y="7035"/>
                  <a:pt x="10047" y="7305"/>
                </a:cubicBezTo>
                <a:cubicBezTo>
                  <a:pt x="10047" y="7843"/>
                  <a:pt x="9962" y="8352"/>
                  <a:pt x="9919" y="8830"/>
                </a:cubicBezTo>
                <a:close/>
                <a:moveTo>
                  <a:pt x="9317" y="9040"/>
                </a:moveTo>
                <a:cubicBezTo>
                  <a:pt x="9317" y="9040"/>
                  <a:pt x="9360" y="9040"/>
                  <a:pt x="9360" y="9040"/>
                </a:cubicBezTo>
                <a:cubicBezTo>
                  <a:pt x="9360" y="8531"/>
                  <a:pt x="9360" y="8023"/>
                  <a:pt x="9360" y="7514"/>
                </a:cubicBezTo>
                <a:cubicBezTo>
                  <a:pt x="9360" y="7364"/>
                  <a:pt x="9360" y="7215"/>
                  <a:pt x="9317" y="7065"/>
                </a:cubicBezTo>
                <a:cubicBezTo>
                  <a:pt x="9317" y="7005"/>
                  <a:pt x="9189" y="6916"/>
                  <a:pt x="9146" y="6916"/>
                </a:cubicBezTo>
                <a:cubicBezTo>
                  <a:pt x="9017" y="6946"/>
                  <a:pt x="8888" y="7005"/>
                  <a:pt x="8845" y="7065"/>
                </a:cubicBezTo>
                <a:cubicBezTo>
                  <a:pt x="8802" y="7305"/>
                  <a:pt x="8759" y="7544"/>
                  <a:pt x="8802" y="7783"/>
                </a:cubicBezTo>
                <a:cubicBezTo>
                  <a:pt x="9017" y="8830"/>
                  <a:pt x="8759" y="9877"/>
                  <a:pt x="8673" y="10895"/>
                </a:cubicBezTo>
                <a:cubicBezTo>
                  <a:pt x="8673" y="11014"/>
                  <a:pt x="8630" y="11104"/>
                  <a:pt x="8630" y="11224"/>
                </a:cubicBezTo>
                <a:cubicBezTo>
                  <a:pt x="8630" y="11254"/>
                  <a:pt x="8673" y="11343"/>
                  <a:pt x="8759" y="11343"/>
                </a:cubicBezTo>
                <a:cubicBezTo>
                  <a:pt x="8802" y="11373"/>
                  <a:pt x="8931" y="11343"/>
                  <a:pt x="8974" y="11314"/>
                </a:cubicBezTo>
                <a:cubicBezTo>
                  <a:pt x="9317" y="11104"/>
                  <a:pt x="9446" y="10865"/>
                  <a:pt x="9446" y="10536"/>
                </a:cubicBezTo>
                <a:cubicBezTo>
                  <a:pt x="9317" y="10027"/>
                  <a:pt x="9317" y="9548"/>
                  <a:pt x="9317" y="904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Shape">
            <a:extLst>
              <a:ext uri="{FF2B5EF4-FFF2-40B4-BE49-F238E27FC236}">
                <a16:creationId xmlns:a16="http://schemas.microsoft.com/office/drawing/2014/main" id="{E139682F-19F2-2148-A255-C0366F62D68A}"/>
              </a:ext>
            </a:extLst>
          </p:cNvPr>
          <p:cNvSpPr/>
          <p:nvPr userDrawn="1"/>
        </p:nvSpPr>
        <p:spPr>
          <a:xfrm>
            <a:off x="8304859" y="5603335"/>
            <a:ext cx="668268" cy="1035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5" h="21532" extrusionOk="0">
                <a:moveTo>
                  <a:pt x="8626" y="0"/>
                </a:moveTo>
                <a:cubicBezTo>
                  <a:pt x="8993" y="53"/>
                  <a:pt x="9400" y="79"/>
                  <a:pt x="9808" y="132"/>
                </a:cubicBezTo>
                <a:cubicBezTo>
                  <a:pt x="10256" y="211"/>
                  <a:pt x="10500" y="422"/>
                  <a:pt x="10582" y="713"/>
                </a:cubicBezTo>
                <a:cubicBezTo>
                  <a:pt x="10623" y="845"/>
                  <a:pt x="10623" y="1003"/>
                  <a:pt x="10623" y="1162"/>
                </a:cubicBezTo>
                <a:cubicBezTo>
                  <a:pt x="10582" y="2033"/>
                  <a:pt x="10704" y="2878"/>
                  <a:pt x="10867" y="3723"/>
                </a:cubicBezTo>
                <a:cubicBezTo>
                  <a:pt x="10908" y="3882"/>
                  <a:pt x="10949" y="4067"/>
                  <a:pt x="11112" y="4172"/>
                </a:cubicBezTo>
                <a:cubicBezTo>
                  <a:pt x="11560" y="4568"/>
                  <a:pt x="11968" y="5017"/>
                  <a:pt x="12864" y="5070"/>
                </a:cubicBezTo>
                <a:cubicBezTo>
                  <a:pt x="13190" y="5096"/>
                  <a:pt x="13353" y="5281"/>
                  <a:pt x="13516" y="5440"/>
                </a:cubicBezTo>
                <a:cubicBezTo>
                  <a:pt x="13761" y="5704"/>
                  <a:pt x="14005" y="5968"/>
                  <a:pt x="14209" y="6258"/>
                </a:cubicBezTo>
                <a:cubicBezTo>
                  <a:pt x="14291" y="6364"/>
                  <a:pt x="14331" y="6496"/>
                  <a:pt x="14331" y="6628"/>
                </a:cubicBezTo>
                <a:cubicBezTo>
                  <a:pt x="14331" y="6839"/>
                  <a:pt x="14372" y="7050"/>
                  <a:pt x="14535" y="7235"/>
                </a:cubicBezTo>
                <a:cubicBezTo>
                  <a:pt x="14780" y="7578"/>
                  <a:pt x="14983" y="7948"/>
                  <a:pt x="15228" y="8318"/>
                </a:cubicBezTo>
                <a:cubicBezTo>
                  <a:pt x="15350" y="8503"/>
                  <a:pt x="15432" y="8688"/>
                  <a:pt x="15595" y="8846"/>
                </a:cubicBezTo>
                <a:cubicBezTo>
                  <a:pt x="16002" y="9348"/>
                  <a:pt x="16451" y="9823"/>
                  <a:pt x="16858" y="10325"/>
                </a:cubicBezTo>
                <a:cubicBezTo>
                  <a:pt x="17266" y="10826"/>
                  <a:pt x="17633" y="11355"/>
                  <a:pt x="17999" y="11856"/>
                </a:cubicBezTo>
                <a:cubicBezTo>
                  <a:pt x="18448" y="12437"/>
                  <a:pt x="18855" y="13018"/>
                  <a:pt x="19303" y="13599"/>
                </a:cubicBezTo>
                <a:cubicBezTo>
                  <a:pt x="19385" y="13678"/>
                  <a:pt x="19426" y="13784"/>
                  <a:pt x="19467" y="13863"/>
                </a:cubicBezTo>
                <a:cubicBezTo>
                  <a:pt x="19670" y="14180"/>
                  <a:pt x="19833" y="14497"/>
                  <a:pt x="20037" y="14814"/>
                </a:cubicBezTo>
                <a:cubicBezTo>
                  <a:pt x="20282" y="15157"/>
                  <a:pt x="20485" y="15500"/>
                  <a:pt x="20648" y="15870"/>
                </a:cubicBezTo>
                <a:cubicBezTo>
                  <a:pt x="20852" y="16345"/>
                  <a:pt x="21097" y="16821"/>
                  <a:pt x="21341" y="17296"/>
                </a:cubicBezTo>
                <a:cubicBezTo>
                  <a:pt x="21545" y="17639"/>
                  <a:pt x="21463" y="17798"/>
                  <a:pt x="20974" y="17982"/>
                </a:cubicBezTo>
                <a:cubicBezTo>
                  <a:pt x="20893" y="18009"/>
                  <a:pt x="20852" y="18009"/>
                  <a:pt x="20771" y="18035"/>
                </a:cubicBezTo>
                <a:cubicBezTo>
                  <a:pt x="20322" y="18194"/>
                  <a:pt x="20241" y="18299"/>
                  <a:pt x="20404" y="18616"/>
                </a:cubicBezTo>
                <a:cubicBezTo>
                  <a:pt x="20485" y="18801"/>
                  <a:pt x="20567" y="18986"/>
                  <a:pt x="20608" y="19171"/>
                </a:cubicBezTo>
                <a:cubicBezTo>
                  <a:pt x="20648" y="19356"/>
                  <a:pt x="20648" y="19514"/>
                  <a:pt x="20648" y="19699"/>
                </a:cubicBezTo>
                <a:cubicBezTo>
                  <a:pt x="20648" y="19831"/>
                  <a:pt x="20608" y="19936"/>
                  <a:pt x="20404" y="19963"/>
                </a:cubicBezTo>
                <a:cubicBezTo>
                  <a:pt x="20241" y="19963"/>
                  <a:pt x="20037" y="19936"/>
                  <a:pt x="19915" y="19884"/>
                </a:cubicBezTo>
                <a:cubicBezTo>
                  <a:pt x="19793" y="19831"/>
                  <a:pt x="19711" y="19699"/>
                  <a:pt x="19630" y="19620"/>
                </a:cubicBezTo>
                <a:cubicBezTo>
                  <a:pt x="19548" y="19514"/>
                  <a:pt x="19467" y="19382"/>
                  <a:pt x="19426" y="19250"/>
                </a:cubicBezTo>
                <a:cubicBezTo>
                  <a:pt x="19263" y="18933"/>
                  <a:pt x="18896" y="18722"/>
                  <a:pt x="18366" y="18722"/>
                </a:cubicBezTo>
                <a:cubicBezTo>
                  <a:pt x="17470" y="18722"/>
                  <a:pt x="17021" y="18352"/>
                  <a:pt x="16695" y="17903"/>
                </a:cubicBezTo>
                <a:cubicBezTo>
                  <a:pt x="16206" y="17296"/>
                  <a:pt x="15799" y="16662"/>
                  <a:pt x="15473" y="16028"/>
                </a:cubicBezTo>
                <a:cubicBezTo>
                  <a:pt x="15187" y="15500"/>
                  <a:pt x="14780" y="15025"/>
                  <a:pt x="14454" y="14523"/>
                </a:cubicBezTo>
                <a:cubicBezTo>
                  <a:pt x="14250" y="14206"/>
                  <a:pt x="14087" y="13889"/>
                  <a:pt x="13883" y="13573"/>
                </a:cubicBezTo>
                <a:cubicBezTo>
                  <a:pt x="13272" y="12516"/>
                  <a:pt x="12660" y="11460"/>
                  <a:pt x="12049" y="10378"/>
                </a:cubicBezTo>
                <a:cubicBezTo>
                  <a:pt x="11764" y="9902"/>
                  <a:pt x="11519" y="9427"/>
                  <a:pt x="11275" y="8952"/>
                </a:cubicBezTo>
                <a:cubicBezTo>
                  <a:pt x="11071" y="8635"/>
                  <a:pt x="11030" y="8608"/>
                  <a:pt x="10500" y="8688"/>
                </a:cubicBezTo>
                <a:cubicBezTo>
                  <a:pt x="9237" y="8899"/>
                  <a:pt x="9441" y="8846"/>
                  <a:pt x="8993" y="9480"/>
                </a:cubicBezTo>
                <a:cubicBezTo>
                  <a:pt x="8503" y="10166"/>
                  <a:pt x="8218" y="10906"/>
                  <a:pt x="7933" y="11645"/>
                </a:cubicBezTo>
                <a:cubicBezTo>
                  <a:pt x="7892" y="11777"/>
                  <a:pt x="7851" y="11909"/>
                  <a:pt x="7811" y="12015"/>
                </a:cubicBezTo>
                <a:cubicBezTo>
                  <a:pt x="7362" y="12754"/>
                  <a:pt x="7118" y="13546"/>
                  <a:pt x="6792" y="14312"/>
                </a:cubicBezTo>
                <a:cubicBezTo>
                  <a:pt x="6547" y="14919"/>
                  <a:pt x="6180" y="15500"/>
                  <a:pt x="5814" y="16108"/>
                </a:cubicBezTo>
                <a:cubicBezTo>
                  <a:pt x="5365" y="16873"/>
                  <a:pt x="4836" y="17586"/>
                  <a:pt x="4387" y="18352"/>
                </a:cubicBezTo>
                <a:cubicBezTo>
                  <a:pt x="4183" y="18722"/>
                  <a:pt x="4020" y="19118"/>
                  <a:pt x="3735" y="19488"/>
                </a:cubicBezTo>
                <a:cubicBezTo>
                  <a:pt x="3572" y="19699"/>
                  <a:pt x="3368" y="19831"/>
                  <a:pt x="2961" y="19857"/>
                </a:cubicBezTo>
                <a:cubicBezTo>
                  <a:pt x="2390" y="19910"/>
                  <a:pt x="1901" y="20148"/>
                  <a:pt x="1738" y="20544"/>
                </a:cubicBezTo>
                <a:cubicBezTo>
                  <a:pt x="1657" y="20676"/>
                  <a:pt x="1657" y="20808"/>
                  <a:pt x="1616" y="20913"/>
                </a:cubicBezTo>
                <a:cubicBezTo>
                  <a:pt x="1534" y="21151"/>
                  <a:pt x="1331" y="21336"/>
                  <a:pt x="1045" y="21468"/>
                </a:cubicBezTo>
                <a:cubicBezTo>
                  <a:pt x="760" y="21600"/>
                  <a:pt x="434" y="21521"/>
                  <a:pt x="353" y="21283"/>
                </a:cubicBezTo>
                <a:cubicBezTo>
                  <a:pt x="312" y="21151"/>
                  <a:pt x="353" y="20993"/>
                  <a:pt x="393" y="20861"/>
                </a:cubicBezTo>
                <a:cubicBezTo>
                  <a:pt x="516" y="20333"/>
                  <a:pt x="556" y="19804"/>
                  <a:pt x="149" y="19303"/>
                </a:cubicBezTo>
                <a:cubicBezTo>
                  <a:pt x="-55" y="19065"/>
                  <a:pt x="-14" y="18827"/>
                  <a:pt x="67" y="18563"/>
                </a:cubicBezTo>
                <a:cubicBezTo>
                  <a:pt x="312" y="17718"/>
                  <a:pt x="760" y="16953"/>
                  <a:pt x="1168" y="16134"/>
                </a:cubicBezTo>
                <a:cubicBezTo>
                  <a:pt x="1249" y="15976"/>
                  <a:pt x="1371" y="15817"/>
                  <a:pt x="1494" y="15632"/>
                </a:cubicBezTo>
                <a:cubicBezTo>
                  <a:pt x="1779" y="15078"/>
                  <a:pt x="2064" y="14523"/>
                  <a:pt x="2309" y="13969"/>
                </a:cubicBezTo>
                <a:cubicBezTo>
                  <a:pt x="2390" y="13837"/>
                  <a:pt x="2431" y="13678"/>
                  <a:pt x="2513" y="13546"/>
                </a:cubicBezTo>
                <a:cubicBezTo>
                  <a:pt x="2594" y="13414"/>
                  <a:pt x="2676" y="13309"/>
                  <a:pt x="2716" y="13177"/>
                </a:cubicBezTo>
                <a:cubicBezTo>
                  <a:pt x="3002" y="12279"/>
                  <a:pt x="3654" y="11460"/>
                  <a:pt x="4061" y="10589"/>
                </a:cubicBezTo>
                <a:cubicBezTo>
                  <a:pt x="4143" y="10430"/>
                  <a:pt x="4224" y="10272"/>
                  <a:pt x="4347" y="10140"/>
                </a:cubicBezTo>
                <a:cubicBezTo>
                  <a:pt x="4795" y="9612"/>
                  <a:pt x="4999" y="9031"/>
                  <a:pt x="5406" y="8476"/>
                </a:cubicBezTo>
                <a:cubicBezTo>
                  <a:pt x="5814" y="7948"/>
                  <a:pt x="5854" y="7473"/>
                  <a:pt x="5488" y="6971"/>
                </a:cubicBezTo>
                <a:cubicBezTo>
                  <a:pt x="5447" y="6918"/>
                  <a:pt x="5447" y="6866"/>
                  <a:pt x="5447" y="6839"/>
                </a:cubicBezTo>
                <a:cubicBezTo>
                  <a:pt x="5488" y="6073"/>
                  <a:pt x="5691" y="5334"/>
                  <a:pt x="6507" y="4727"/>
                </a:cubicBezTo>
                <a:cubicBezTo>
                  <a:pt x="6792" y="4515"/>
                  <a:pt x="6955" y="4331"/>
                  <a:pt x="6914" y="4040"/>
                </a:cubicBezTo>
                <a:cubicBezTo>
                  <a:pt x="6833" y="3618"/>
                  <a:pt x="6751" y="3222"/>
                  <a:pt x="6670" y="2799"/>
                </a:cubicBezTo>
                <a:cubicBezTo>
                  <a:pt x="6547" y="2218"/>
                  <a:pt x="6629" y="1611"/>
                  <a:pt x="6670" y="1003"/>
                </a:cubicBezTo>
                <a:cubicBezTo>
                  <a:pt x="6670" y="819"/>
                  <a:pt x="6792" y="634"/>
                  <a:pt x="6833" y="423"/>
                </a:cubicBezTo>
                <a:cubicBezTo>
                  <a:pt x="6873" y="238"/>
                  <a:pt x="7036" y="132"/>
                  <a:pt x="7322" y="106"/>
                </a:cubicBezTo>
                <a:cubicBezTo>
                  <a:pt x="7525" y="106"/>
                  <a:pt x="8055" y="53"/>
                  <a:pt x="8626" y="0"/>
                </a:cubicBezTo>
                <a:close/>
                <a:moveTo>
                  <a:pt x="18733" y="17930"/>
                </a:moveTo>
                <a:cubicBezTo>
                  <a:pt x="18774" y="17930"/>
                  <a:pt x="18937" y="17930"/>
                  <a:pt x="19018" y="17903"/>
                </a:cubicBezTo>
                <a:cubicBezTo>
                  <a:pt x="19548" y="17798"/>
                  <a:pt x="19752" y="17613"/>
                  <a:pt x="19589" y="17243"/>
                </a:cubicBezTo>
                <a:cubicBezTo>
                  <a:pt x="19507" y="17085"/>
                  <a:pt x="19426" y="16953"/>
                  <a:pt x="19303" y="16794"/>
                </a:cubicBezTo>
                <a:cubicBezTo>
                  <a:pt x="18814" y="16028"/>
                  <a:pt x="18244" y="15289"/>
                  <a:pt x="17877" y="14497"/>
                </a:cubicBezTo>
                <a:cubicBezTo>
                  <a:pt x="17592" y="13863"/>
                  <a:pt x="17266" y="13256"/>
                  <a:pt x="16777" y="12701"/>
                </a:cubicBezTo>
                <a:cubicBezTo>
                  <a:pt x="16328" y="12173"/>
                  <a:pt x="15921" y="11645"/>
                  <a:pt x="15554" y="11090"/>
                </a:cubicBezTo>
                <a:cubicBezTo>
                  <a:pt x="15187" y="10536"/>
                  <a:pt x="14780" y="10008"/>
                  <a:pt x="14331" y="9480"/>
                </a:cubicBezTo>
                <a:cubicBezTo>
                  <a:pt x="13883" y="8952"/>
                  <a:pt x="13435" y="8423"/>
                  <a:pt x="13272" y="7816"/>
                </a:cubicBezTo>
                <a:cubicBezTo>
                  <a:pt x="13231" y="7711"/>
                  <a:pt x="13190" y="7605"/>
                  <a:pt x="13109" y="7499"/>
                </a:cubicBezTo>
                <a:cubicBezTo>
                  <a:pt x="12986" y="7341"/>
                  <a:pt x="12742" y="7314"/>
                  <a:pt x="12538" y="7420"/>
                </a:cubicBezTo>
                <a:cubicBezTo>
                  <a:pt x="12008" y="7684"/>
                  <a:pt x="11886" y="7922"/>
                  <a:pt x="12049" y="8239"/>
                </a:cubicBezTo>
                <a:cubicBezTo>
                  <a:pt x="12579" y="9136"/>
                  <a:pt x="13109" y="10034"/>
                  <a:pt x="13639" y="10906"/>
                </a:cubicBezTo>
                <a:cubicBezTo>
                  <a:pt x="14046" y="11566"/>
                  <a:pt x="14535" y="12199"/>
                  <a:pt x="14943" y="12860"/>
                </a:cubicBezTo>
                <a:cubicBezTo>
                  <a:pt x="15187" y="13229"/>
                  <a:pt x="15310" y="13625"/>
                  <a:pt x="15554" y="13995"/>
                </a:cubicBezTo>
                <a:cubicBezTo>
                  <a:pt x="15839" y="14444"/>
                  <a:pt x="16084" y="14919"/>
                  <a:pt x="16410" y="15342"/>
                </a:cubicBezTo>
                <a:cubicBezTo>
                  <a:pt x="16654" y="15632"/>
                  <a:pt x="16899" y="15896"/>
                  <a:pt x="17021" y="16213"/>
                </a:cubicBezTo>
                <a:cubicBezTo>
                  <a:pt x="17184" y="16530"/>
                  <a:pt x="17347" y="16847"/>
                  <a:pt x="17551" y="17190"/>
                </a:cubicBezTo>
                <a:cubicBezTo>
                  <a:pt x="17633" y="17349"/>
                  <a:pt x="17755" y="17507"/>
                  <a:pt x="17918" y="17666"/>
                </a:cubicBezTo>
                <a:cubicBezTo>
                  <a:pt x="18122" y="17850"/>
                  <a:pt x="18366" y="17930"/>
                  <a:pt x="18733" y="17930"/>
                </a:cubicBezTo>
                <a:close/>
                <a:moveTo>
                  <a:pt x="7322" y="9057"/>
                </a:moveTo>
                <a:cubicBezTo>
                  <a:pt x="7322" y="8820"/>
                  <a:pt x="7077" y="8582"/>
                  <a:pt x="6751" y="8529"/>
                </a:cubicBezTo>
                <a:cubicBezTo>
                  <a:pt x="6670" y="8529"/>
                  <a:pt x="6547" y="8555"/>
                  <a:pt x="6506" y="8608"/>
                </a:cubicBezTo>
                <a:cubicBezTo>
                  <a:pt x="6425" y="8688"/>
                  <a:pt x="6425" y="8793"/>
                  <a:pt x="6384" y="8899"/>
                </a:cubicBezTo>
                <a:cubicBezTo>
                  <a:pt x="6180" y="9321"/>
                  <a:pt x="6058" y="9797"/>
                  <a:pt x="5732" y="10193"/>
                </a:cubicBezTo>
                <a:cubicBezTo>
                  <a:pt x="4958" y="11249"/>
                  <a:pt x="4510" y="12358"/>
                  <a:pt x="3939" y="13441"/>
                </a:cubicBezTo>
                <a:cubicBezTo>
                  <a:pt x="3491" y="14259"/>
                  <a:pt x="3287" y="15131"/>
                  <a:pt x="2716" y="15923"/>
                </a:cubicBezTo>
                <a:cubicBezTo>
                  <a:pt x="2676" y="16002"/>
                  <a:pt x="2635" y="16081"/>
                  <a:pt x="2594" y="16160"/>
                </a:cubicBezTo>
                <a:cubicBezTo>
                  <a:pt x="2309" y="16636"/>
                  <a:pt x="2064" y="17137"/>
                  <a:pt x="1779" y="17613"/>
                </a:cubicBezTo>
                <a:cubicBezTo>
                  <a:pt x="1534" y="18062"/>
                  <a:pt x="1249" y="18510"/>
                  <a:pt x="1045" y="18986"/>
                </a:cubicBezTo>
                <a:cubicBezTo>
                  <a:pt x="1005" y="19039"/>
                  <a:pt x="1045" y="19144"/>
                  <a:pt x="1086" y="19197"/>
                </a:cubicBezTo>
                <a:cubicBezTo>
                  <a:pt x="1534" y="19514"/>
                  <a:pt x="2064" y="19435"/>
                  <a:pt x="2268" y="19065"/>
                </a:cubicBezTo>
                <a:cubicBezTo>
                  <a:pt x="2676" y="18326"/>
                  <a:pt x="3083" y="17613"/>
                  <a:pt x="3491" y="16873"/>
                </a:cubicBezTo>
                <a:cubicBezTo>
                  <a:pt x="3939" y="16055"/>
                  <a:pt x="4387" y="15263"/>
                  <a:pt x="4836" y="14444"/>
                </a:cubicBezTo>
                <a:cubicBezTo>
                  <a:pt x="5039" y="14048"/>
                  <a:pt x="5202" y="13625"/>
                  <a:pt x="5447" y="13256"/>
                </a:cubicBezTo>
                <a:cubicBezTo>
                  <a:pt x="5773" y="12754"/>
                  <a:pt x="5977" y="12252"/>
                  <a:pt x="6180" y="11724"/>
                </a:cubicBezTo>
                <a:cubicBezTo>
                  <a:pt x="6303" y="11355"/>
                  <a:pt x="6466" y="11011"/>
                  <a:pt x="6629" y="10642"/>
                </a:cubicBezTo>
                <a:cubicBezTo>
                  <a:pt x="6833" y="10166"/>
                  <a:pt x="7036" y="9717"/>
                  <a:pt x="7240" y="9242"/>
                </a:cubicBezTo>
                <a:cubicBezTo>
                  <a:pt x="7322" y="9163"/>
                  <a:pt x="7322" y="9084"/>
                  <a:pt x="7322" y="9057"/>
                </a:cubicBezTo>
                <a:close/>
                <a:moveTo>
                  <a:pt x="9482" y="4832"/>
                </a:moveTo>
                <a:cubicBezTo>
                  <a:pt x="9196" y="4832"/>
                  <a:pt x="8911" y="4885"/>
                  <a:pt x="8667" y="5017"/>
                </a:cubicBezTo>
                <a:cubicBezTo>
                  <a:pt x="8503" y="5096"/>
                  <a:pt x="8300" y="5202"/>
                  <a:pt x="8096" y="5228"/>
                </a:cubicBezTo>
                <a:cubicBezTo>
                  <a:pt x="7607" y="5281"/>
                  <a:pt x="7322" y="5519"/>
                  <a:pt x="7118" y="5783"/>
                </a:cubicBezTo>
                <a:cubicBezTo>
                  <a:pt x="6833" y="6153"/>
                  <a:pt x="6710" y="6575"/>
                  <a:pt x="6670" y="6998"/>
                </a:cubicBezTo>
                <a:cubicBezTo>
                  <a:pt x="6670" y="7235"/>
                  <a:pt x="6751" y="7446"/>
                  <a:pt x="7077" y="7605"/>
                </a:cubicBezTo>
                <a:cubicBezTo>
                  <a:pt x="7485" y="7790"/>
                  <a:pt x="7974" y="7922"/>
                  <a:pt x="8463" y="7895"/>
                </a:cubicBezTo>
                <a:cubicBezTo>
                  <a:pt x="9645" y="7816"/>
                  <a:pt x="10582" y="7499"/>
                  <a:pt x="11275" y="6839"/>
                </a:cubicBezTo>
                <a:cubicBezTo>
                  <a:pt x="11519" y="6601"/>
                  <a:pt x="11601" y="6364"/>
                  <a:pt x="11519" y="6100"/>
                </a:cubicBezTo>
                <a:cubicBezTo>
                  <a:pt x="11479" y="5968"/>
                  <a:pt x="11356" y="5836"/>
                  <a:pt x="11316" y="5677"/>
                </a:cubicBezTo>
                <a:cubicBezTo>
                  <a:pt x="11193" y="5149"/>
                  <a:pt x="10174" y="4779"/>
                  <a:pt x="9482" y="4832"/>
                </a:cubicBezTo>
                <a:close/>
                <a:moveTo>
                  <a:pt x="8381" y="1505"/>
                </a:moveTo>
                <a:cubicBezTo>
                  <a:pt x="8463" y="1505"/>
                  <a:pt x="8626" y="1479"/>
                  <a:pt x="8830" y="1452"/>
                </a:cubicBezTo>
                <a:cubicBezTo>
                  <a:pt x="8993" y="1399"/>
                  <a:pt x="9074" y="1320"/>
                  <a:pt x="9074" y="1188"/>
                </a:cubicBezTo>
                <a:cubicBezTo>
                  <a:pt x="9033" y="1056"/>
                  <a:pt x="8911" y="977"/>
                  <a:pt x="8748" y="977"/>
                </a:cubicBezTo>
                <a:cubicBezTo>
                  <a:pt x="8544" y="977"/>
                  <a:pt x="8340" y="1003"/>
                  <a:pt x="8177" y="1030"/>
                </a:cubicBezTo>
                <a:cubicBezTo>
                  <a:pt x="7933" y="1083"/>
                  <a:pt x="7688" y="1109"/>
                  <a:pt x="7648" y="1294"/>
                </a:cubicBezTo>
                <a:cubicBezTo>
                  <a:pt x="7566" y="1426"/>
                  <a:pt x="7811" y="1505"/>
                  <a:pt x="8381" y="1505"/>
                </a:cubicBezTo>
                <a:close/>
                <a:moveTo>
                  <a:pt x="8300" y="3934"/>
                </a:moveTo>
                <a:cubicBezTo>
                  <a:pt x="8544" y="3882"/>
                  <a:pt x="8789" y="3855"/>
                  <a:pt x="9033" y="3776"/>
                </a:cubicBezTo>
                <a:cubicBezTo>
                  <a:pt x="9237" y="3723"/>
                  <a:pt x="9278" y="3565"/>
                  <a:pt x="9196" y="3433"/>
                </a:cubicBezTo>
                <a:cubicBezTo>
                  <a:pt x="9115" y="3301"/>
                  <a:pt x="8952" y="3274"/>
                  <a:pt x="8789" y="3301"/>
                </a:cubicBezTo>
                <a:cubicBezTo>
                  <a:pt x="8544" y="3354"/>
                  <a:pt x="8259" y="3406"/>
                  <a:pt x="8014" y="3486"/>
                </a:cubicBezTo>
                <a:cubicBezTo>
                  <a:pt x="7851" y="3538"/>
                  <a:pt x="7811" y="3697"/>
                  <a:pt x="7933" y="3776"/>
                </a:cubicBezTo>
                <a:cubicBezTo>
                  <a:pt x="8014" y="3855"/>
                  <a:pt x="8177" y="3882"/>
                  <a:pt x="8300" y="393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Shape">
            <a:extLst>
              <a:ext uri="{FF2B5EF4-FFF2-40B4-BE49-F238E27FC236}">
                <a16:creationId xmlns:a16="http://schemas.microsoft.com/office/drawing/2014/main" id="{30182DDA-FF44-4041-829A-39D9D5AAD7E6}"/>
              </a:ext>
            </a:extLst>
          </p:cNvPr>
          <p:cNvSpPr/>
          <p:nvPr userDrawn="1"/>
        </p:nvSpPr>
        <p:spPr>
          <a:xfrm>
            <a:off x="10986954" y="3794441"/>
            <a:ext cx="1109775" cy="490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394" extrusionOk="0">
                <a:moveTo>
                  <a:pt x="9257" y="2"/>
                </a:moveTo>
                <a:cubicBezTo>
                  <a:pt x="9969" y="-53"/>
                  <a:pt x="10484" y="889"/>
                  <a:pt x="10950" y="1885"/>
                </a:cubicBezTo>
                <a:cubicBezTo>
                  <a:pt x="11245" y="2495"/>
                  <a:pt x="11466" y="3215"/>
                  <a:pt x="11539" y="4156"/>
                </a:cubicBezTo>
                <a:cubicBezTo>
                  <a:pt x="11564" y="4544"/>
                  <a:pt x="11564" y="4876"/>
                  <a:pt x="11539" y="5264"/>
                </a:cubicBezTo>
                <a:cubicBezTo>
                  <a:pt x="11539" y="5541"/>
                  <a:pt x="11441" y="5762"/>
                  <a:pt x="11319" y="5873"/>
                </a:cubicBezTo>
                <a:cubicBezTo>
                  <a:pt x="11171" y="5984"/>
                  <a:pt x="11049" y="5873"/>
                  <a:pt x="10950" y="5596"/>
                </a:cubicBezTo>
                <a:cubicBezTo>
                  <a:pt x="10828" y="5209"/>
                  <a:pt x="10729" y="4765"/>
                  <a:pt x="10656" y="4322"/>
                </a:cubicBezTo>
                <a:cubicBezTo>
                  <a:pt x="10509" y="3436"/>
                  <a:pt x="10263" y="2827"/>
                  <a:pt x="9944" y="2273"/>
                </a:cubicBezTo>
                <a:cubicBezTo>
                  <a:pt x="9797" y="2052"/>
                  <a:pt x="9649" y="1885"/>
                  <a:pt x="9478" y="1885"/>
                </a:cubicBezTo>
                <a:cubicBezTo>
                  <a:pt x="9134" y="1885"/>
                  <a:pt x="8790" y="1941"/>
                  <a:pt x="8471" y="2273"/>
                </a:cubicBezTo>
                <a:cubicBezTo>
                  <a:pt x="8177" y="2605"/>
                  <a:pt x="7882" y="2938"/>
                  <a:pt x="7588" y="3270"/>
                </a:cubicBezTo>
                <a:cubicBezTo>
                  <a:pt x="6999" y="3879"/>
                  <a:pt x="6409" y="4489"/>
                  <a:pt x="5820" y="5098"/>
                </a:cubicBezTo>
                <a:cubicBezTo>
                  <a:pt x="5280" y="5652"/>
                  <a:pt x="4765" y="6261"/>
                  <a:pt x="4249" y="6870"/>
                </a:cubicBezTo>
                <a:cubicBezTo>
                  <a:pt x="4176" y="6981"/>
                  <a:pt x="4102" y="7092"/>
                  <a:pt x="4029" y="7202"/>
                </a:cubicBezTo>
                <a:cubicBezTo>
                  <a:pt x="3832" y="7590"/>
                  <a:pt x="3857" y="7867"/>
                  <a:pt x="4102" y="8089"/>
                </a:cubicBezTo>
                <a:cubicBezTo>
                  <a:pt x="4397" y="8365"/>
                  <a:pt x="4667" y="8698"/>
                  <a:pt x="4912" y="9141"/>
                </a:cubicBezTo>
                <a:cubicBezTo>
                  <a:pt x="5182" y="9639"/>
                  <a:pt x="5428" y="10193"/>
                  <a:pt x="5599" y="10858"/>
                </a:cubicBezTo>
                <a:cubicBezTo>
                  <a:pt x="5698" y="11301"/>
                  <a:pt x="5771" y="11301"/>
                  <a:pt x="5968" y="11079"/>
                </a:cubicBezTo>
                <a:cubicBezTo>
                  <a:pt x="6213" y="10747"/>
                  <a:pt x="6459" y="10415"/>
                  <a:pt x="6729" y="10193"/>
                </a:cubicBezTo>
                <a:cubicBezTo>
                  <a:pt x="6974" y="10027"/>
                  <a:pt x="7195" y="9972"/>
                  <a:pt x="7440" y="10193"/>
                </a:cubicBezTo>
                <a:cubicBezTo>
                  <a:pt x="7612" y="10304"/>
                  <a:pt x="7784" y="10415"/>
                  <a:pt x="7956" y="10581"/>
                </a:cubicBezTo>
                <a:cubicBezTo>
                  <a:pt x="8226" y="10802"/>
                  <a:pt x="8471" y="11079"/>
                  <a:pt x="8668" y="11633"/>
                </a:cubicBezTo>
                <a:cubicBezTo>
                  <a:pt x="8717" y="11744"/>
                  <a:pt x="8766" y="11910"/>
                  <a:pt x="8815" y="12021"/>
                </a:cubicBezTo>
                <a:cubicBezTo>
                  <a:pt x="8913" y="12187"/>
                  <a:pt x="9011" y="12187"/>
                  <a:pt x="9109" y="12021"/>
                </a:cubicBezTo>
                <a:cubicBezTo>
                  <a:pt x="9159" y="11910"/>
                  <a:pt x="9232" y="11799"/>
                  <a:pt x="9257" y="11633"/>
                </a:cubicBezTo>
                <a:cubicBezTo>
                  <a:pt x="9429" y="10913"/>
                  <a:pt x="9748" y="10525"/>
                  <a:pt x="10018" y="10082"/>
                </a:cubicBezTo>
                <a:cubicBezTo>
                  <a:pt x="10288" y="9695"/>
                  <a:pt x="10582" y="9473"/>
                  <a:pt x="10926" y="9529"/>
                </a:cubicBezTo>
                <a:cubicBezTo>
                  <a:pt x="11147" y="9584"/>
                  <a:pt x="11368" y="9473"/>
                  <a:pt x="11589" y="9362"/>
                </a:cubicBezTo>
                <a:cubicBezTo>
                  <a:pt x="11932" y="9141"/>
                  <a:pt x="12227" y="9196"/>
                  <a:pt x="12546" y="9639"/>
                </a:cubicBezTo>
                <a:cubicBezTo>
                  <a:pt x="12816" y="10027"/>
                  <a:pt x="13110" y="10415"/>
                  <a:pt x="13405" y="10747"/>
                </a:cubicBezTo>
                <a:cubicBezTo>
                  <a:pt x="13675" y="11079"/>
                  <a:pt x="13871" y="11578"/>
                  <a:pt x="14043" y="12187"/>
                </a:cubicBezTo>
                <a:cubicBezTo>
                  <a:pt x="14068" y="12298"/>
                  <a:pt x="14092" y="12353"/>
                  <a:pt x="14117" y="12464"/>
                </a:cubicBezTo>
                <a:cubicBezTo>
                  <a:pt x="14313" y="13129"/>
                  <a:pt x="14485" y="13239"/>
                  <a:pt x="14730" y="12685"/>
                </a:cubicBezTo>
                <a:cubicBezTo>
                  <a:pt x="15344" y="11301"/>
                  <a:pt x="16080" y="10304"/>
                  <a:pt x="16743" y="9085"/>
                </a:cubicBezTo>
                <a:cubicBezTo>
                  <a:pt x="17259" y="8144"/>
                  <a:pt x="17848" y="7756"/>
                  <a:pt x="18388" y="7036"/>
                </a:cubicBezTo>
                <a:cubicBezTo>
                  <a:pt x="18633" y="6704"/>
                  <a:pt x="18903" y="6704"/>
                  <a:pt x="19173" y="6925"/>
                </a:cubicBezTo>
                <a:cubicBezTo>
                  <a:pt x="19639" y="7258"/>
                  <a:pt x="20081" y="7756"/>
                  <a:pt x="20449" y="8421"/>
                </a:cubicBezTo>
                <a:cubicBezTo>
                  <a:pt x="20621" y="8753"/>
                  <a:pt x="20769" y="9252"/>
                  <a:pt x="20916" y="9639"/>
                </a:cubicBezTo>
                <a:cubicBezTo>
                  <a:pt x="21480" y="11412"/>
                  <a:pt x="21554" y="12132"/>
                  <a:pt x="21333" y="14181"/>
                </a:cubicBezTo>
                <a:cubicBezTo>
                  <a:pt x="21259" y="14956"/>
                  <a:pt x="20867" y="15732"/>
                  <a:pt x="20523" y="15787"/>
                </a:cubicBezTo>
                <a:cubicBezTo>
                  <a:pt x="20278" y="15842"/>
                  <a:pt x="20081" y="15399"/>
                  <a:pt x="20106" y="14845"/>
                </a:cubicBezTo>
                <a:cubicBezTo>
                  <a:pt x="20130" y="14458"/>
                  <a:pt x="20179" y="14125"/>
                  <a:pt x="20253" y="13793"/>
                </a:cubicBezTo>
                <a:cubicBezTo>
                  <a:pt x="20597" y="12076"/>
                  <a:pt x="20229" y="10193"/>
                  <a:pt x="19394" y="9362"/>
                </a:cubicBezTo>
                <a:cubicBezTo>
                  <a:pt x="19320" y="9307"/>
                  <a:pt x="19222" y="9196"/>
                  <a:pt x="19124" y="9252"/>
                </a:cubicBezTo>
                <a:cubicBezTo>
                  <a:pt x="18731" y="9307"/>
                  <a:pt x="18339" y="9307"/>
                  <a:pt x="18019" y="9916"/>
                </a:cubicBezTo>
                <a:cubicBezTo>
                  <a:pt x="17946" y="10027"/>
                  <a:pt x="17872" y="10138"/>
                  <a:pt x="17799" y="10249"/>
                </a:cubicBezTo>
                <a:cubicBezTo>
                  <a:pt x="17038" y="10858"/>
                  <a:pt x="16473" y="12076"/>
                  <a:pt x="15835" y="13129"/>
                </a:cubicBezTo>
                <a:cubicBezTo>
                  <a:pt x="15516" y="13738"/>
                  <a:pt x="15197" y="14347"/>
                  <a:pt x="14853" y="14901"/>
                </a:cubicBezTo>
                <a:cubicBezTo>
                  <a:pt x="14755" y="15067"/>
                  <a:pt x="14632" y="15178"/>
                  <a:pt x="14534" y="15233"/>
                </a:cubicBezTo>
                <a:cubicBezTo>
                  <a:pt x="14289" y="15344"/>
                  <a:pt x="14166" y="15676"/>
                  <a:pt x="14068" y="16230"/>
                </a:cubicBezTo>
                <a:cubicBezTo>
                  <a:pt x="13920" y="17116"/>
                  <a:pt x="13749" y="18002"/>
                  <a:pt x="13503" y="18778"/>
                </a:cubicBezTo>
                <a:cubicBezTo>
                  <a:pt x="13061" y="20162"/>
                  <a:pt x="12472" y="21049"/>
                  <a:pt x="11711" y="21325"/>
                </a:cubicBezTo>
                <a:cubicBezTo>
                  <a:pt x="11098" y="21547"/>
                  <a:pt x="10533" y="21215"/>
                  <a:pt x="10018" y="20605"/>
                </a:cubicBezTo>
                <a:cubicBezTo>
                  <a:pt x="9625" y="20107"/>
                  <a:pt x="9281" y="19276"/>
                  <a:pt x="9085" y="18279"/>
                </a:cubicBezTo>
                <a:cubicBezTo>
                  <a:pt x="8938" y="17504"/>
                  <a:pt x="8815" y="16673"/>
                  <a:pt x="8643" y="15953"/>
                </a:cubicBezTo>
                <a:cubicBezTo>
                  <a:pt x="8496" y="15233"/>
                  <a:pt x="8349" y="14513"/>
                  <a:pt x="8177" y="13849"/>
                </a:cubicBezTo>
                <a:cubicBezTo>
                  <a:pt x="7858" y="12685"/>
                  <a:pt x="7072" y="12519"/>
                  <a:pt x="6581" y="13516"/>
                </a:cubicBezTo>
                <a:cubicBezTo>
                  <a:pt x="6409" y="13849"/>
                  <a:pt x="6262" y="14236"/>
                  <a:pt x="6090" y="14569"/>
                </a:cubicBezTo>
                <a:cubicBezTo>
                  <a:pt x="5919" y="14901"/>
                  <a:pt x="5845" y="15289"/>
                  <a:pt x="5771" y="15732"/>
                </a:cubicBezTo>
                <a:cubicBezTo>
                  <a:pt x="5550" y="17005"/>
                  <a:pt x="5256" y="18169"/>
                  <a:pt x="4789" y="19110"/>
                </a:cubicBezTo>
                <a:cubicBezTo>
                  <a:pt x="4569" y="19609"/>
                  <a:pt x="4249" y="19719"/>
                  <a:pt x="3979" y="19885"/>
                </a:cubicBezTo>
                <a:cubicBezTo>
                  <a:pt x="3734" y="20052"/>
                  <a:pt x="3464" y="20107"/>
                  <a:pt x="3219" y="20107"/>
                </a:cubicBezTo>
                <a:cubicBezTo>
                  <a:pt x="2777" y="20162"/>
                  <a:pt x="2359" y="20052"/>
                  <a:pt x="1942" y="19664"/>
                </a:cubicBezTo>
                <a:cubicBezTo>
                  <a:pt x="1549" y="19332"/>
                  <a:pt x="1181" y="18889"/>
                  <a:pt x="838" y="18279"/>
                </a:cubicBezTo>
                <a:cubicBezTo>
                  <a:pt x="641" y="17947"/>
                  <a:pt x="519" y="17559"/>
                  <a:pt x="445" y="17061"/>
                </a:cubicBezTo>
                <a:cubicBezTo>
                  <a:pt x="347" y="16341"/>
                  <a:pt x="224" y="15676"/>
                  <a:pt x="101" y="14956"/>
                </a:cubicBezTo>
                <a:cubicBezTo>
                  <a:pt x="-21" y="14236"/>
                  <a:pt x="-46" y="13516"/>
                  <a:pt x="101" y="12796"/>
                </a:cubicBezTo>
                <a:cubicBezTo>
                  <a:pt x="298" y="11855"/>
                  <a:pt x="469" y="10858"/>
                  <a:pt x="641" y="9916"/>
                </a:cubicBezTo>
                <a:cubicBezTo>
                  <a:pt x="739" y="9473"/>
                  <a:pt x="887" y="9141"/>
                  <a:pt x="1059" y="8864"/>
                </a:cubicBezTo>
                <a:cubicBezTo>
                  <a:pt x="1230" y="8642"/>
                  <a:pt x="1402" y="8310"/>
                  <a:pt x="1574" y="8089"/>
                </a:cubicBezTo>
                <a:cubicBezTo>
                  <a:pt x="2335" y="7092"/>
                  <a:pt x="3071" y="6095"/>
                  <a:pt x="3832" y="5153"/>
                </a:cubicBezTo>
                <a:cubicBezTo>
                  <a:pt x="4348" y="4489"/>
                  <a:pt x="4863" y="3879"/>
                  <a:pt x="5403" y="3325"/>
                </a:cubicBezTo>
                <a:cubicBezTo>
                  <a:pt x="6434" y="2273"/>
                  <a:pt x="7440" y="944"/>
                  <a:pt x="8520" y="169"/>
                </a:cubicBezTo>
                <a:cubicBezTo>
                  <a:pt x="8766" y="113"/>
                  <a:pt x="9011" y="113"/>
                  <a:pt x="9257" y="2"/>
                </a:cubicBezTo>
                <a:close/>
                <a:moveTo>
                  <a:pt x="4814" y="14015"/>
                </a:moveTo>
                <a:cubicBezTo>
                  <a:pt x="4765" y="13350"/>
                  <a:pt x="4740" y="12685"/>
                  <a:pt x="4691" y="12021"/>
                </a:cubicBezTo>
                <a:cubicBezTo>
                  <a:pt x="4667" y="11467"/>
                  <a:pt x="4519" y="11079"/>
                  <a:pt x="4323" y="10802"/>
                </a:cubicBezTo>
                <a:cubicBezTo>
                  <a:pt x="3857" y="10138"/>
                  <a:pt x="3341" y="9805"/>
                  <a:pt x="2777" y="9695"/>
                </a:cubicBezTo>
                <a:cubicBezTo>
                  <a:pt x="2556" y="9639"/>
                  <a:pt x="2335" y="9805"/>
                  <a:pt x="2139" y="10082"/>
                </a:cubicBezTo>
                <a:cubicBezTo>
                  <a:pt x="1991" y="10249"/>
                  <a:pt x="1869" y="10525"/>
                  <a:pt x="1697" y="10581"/>
                </a:cubicBezTo>
                <a:cubicBezTo>
                  <a:pt x="1353" y="10747"/>
                  <a:pt x="1206" y="11301"/>
                  <a:pt x="1083" y="11965"/>
                </a:cubicBezTo>
                <a:cubicBezTo>
                  <a:pt x="1034" y="12242"/>
                  <a:pt x="1009" y="12464"/>
                  <a:pt x="960" y="12741"/>
                </a:cubicBezTo>
                <a:cubicBezTo>
                  <a:pt x="568" y="15399"/>
                  <a:pt x="1427" y="17504"/>
                  <a:pt x="2237" y="18002"/>
                </a:cubicBezTo>
                <a:cubicBezTo>
                  <a:pt x="2580" y="18224"/>
                  <a:pt x="2949" y="18279"/>
                  <a:pt x="3317" y="18169"/>
                </a:cubicBezTo>
                <a:cubicBezTo>
                  <a:pt x="3489" y="18113"/>
                  <a:pt x="3660" y="18002"/>
                  <a:pt x="3783" y="17836"/>
                </a:cubicBezTo>
                <a:cubicBezTo>
                  <a:pt x="4372" y="16895"/>
                  <a:pt x="4888" y="15842"/>
                  <a:pt x="4814" y="14015"/>
                </a:cubicBezTo>
                <a:close/>
                <a:moveTo>
                  <a:pt x="11147" y="19332"/>
                </a:moveTo>
                <a:cubicBezTo>
                  <a:pt x="11515" y="19276"/>
                  <a:pt x="11834" y="19110"/>
                  <a:pt x="12079" y="18612"/>
                </a:cubicBezTo>
                <a:cubicBezTo>
                  <a:pt x="12546" y="17725"/>
                  <a:pt x="12963" y="16729"/>
                  <a:pt x="13037" y="15289"/>
                </a:cubicBezTo>
                <a:cubicBezTo>
                  <a:pt x="13037" y="15067"/>
                  <a:pt x="13086" y="14901"/>
                  <a:pt x="13110" y="14679"/>
                </a:cubicBezTo>
                <a:cubicBezTo>
                  <a:pt x="13233" y="13738"/>
                  <a:pt x="13110" y="12907"/>
                  <a:pt x="12791" y="12298"/>
                </a:cubicBezTo>
                <a:cubicBezTo>
                  <a:pt x="12619" y="11965"/>
                  <a:pt x="12399" y="11799"/>
                  <a:pt x="12202" y="11522"/>
                </a:cubicBezTo>
                <a:cubicBezTo>
                  <a:pt x="11981" y="11245"/>
                  <a:pt x="11736" y="11245"/>
                  <a:pt x="11490" y="11467"/>
                </a:cubicBezTo>
                <a:cubicBezTo>
                  <a:pt x="11319" y="11578"/>
                  <a:pt x="11147" y="11744"/>
                  <a:pt x="10975" y="11744"/>
                </a:cubicBezTo>
                <a:cubicBezTo>
                  <a:pt x="10705" y="11799"/>
                  <a:pt x="10509" y="12021"/>
                  <a:pt x="10312" y="12353"/>
                </a:cubicBezTo>
                <a:cubicBezTo>
                  <a:pt x="10091" y="12796"/>
                  <a:pt x="9895" y="13239"/>
                  <a:pt x="9723" y="13793"/>
                </a:cubicBezTo>
                <a:cubicBezTo>
                  <a:pt x="9502" y="14458"/>
                  <a:pt x="9453" y="15233"/>
                  <a:pt x="9600" y="16009"/>
                </a:cubicBezTo>
                <a:cubicBezTo>
                  <a:pt x="9748" y="16950"/>
                  <a:pt x="9993" y="17781"/>
                  <a:pt x="10288" y="18501"/>
                </a:cubicBezTo>
                <a:cubicBezTo>
                  <a:pt x="10558" y="19110"/>
                  <a:pt x="10852" y="19276"/>
                  <a:pt x="11147" y="1933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">
            <a:extLst>
              <a:ext uri="{FF2B5EF4-FFF2-40B4-BE49-F238E27FC236}">
                <a16:creationId xmlns:a16="http://schemas.microsoft.com/office/drawing/2014/main" id="{863411C3-94B4-9349-9ABD-4FD2B4E47C49}"/>
              </a:ext>
            </a:extLst>
          </p:cNvPr>
          <p:cNvSpPr/>
          <p:nvPr userDrawn="1"/>
        </p:nvSpPr>
        <p:spPr>
          <a:xfrm>
            <a:off x="5172421" y="4661543"/>
            <a:ext cx="602335" cy="681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2" h="21415" extrusionOk="0">
                <a:moveTo>
                  <a:pt x="21464" y="10795"/>
                </a:moveTo>
                <a:cubicBezTo>
                  <a:pt x="21464" y="10994"/>
                  <a:pt x="21464" y="11194"/>
                  <a:pt x="21509" y="11394"/>
                </a:cubicBezTo>
                <a:cubicBezTo>
                  <a:pt x="21600" y="12112"/>
                  <a:pt x="21192" y="12631"/>
                  <a:pt x="20602" y="13031"/>
                </a:cubicBezTo>
                <a:cubicBezTo>
                  <a:pt x="20057" y="13390"/>
                  <a:pt x="19467" y="13669"/>
                  <a:pt x="18787" y="13749"/>
                </a:cubicBezTo>
                <a:cubicBezTo>
                  <a:pt x="18605" y="13749"/>
                  <a:pt x="18469" y="13789"/>
                  <a:pt x="18287" y="13829"/>
                </a:cubicBezTo>
                <a:cubicBezTo>
                  <a:pt x="17380" y="14148"/>
                  <a:pt x="16518" y="13909"/>
                  <a:pt x="15655" y="13669"/>
                </a:cubicBezTo>
                <a:cubicBezTo>
                  <a:pt x="15111" y="13510"/>
                  <a:pt x="14657" y="13190"/>
                  <a:pt x="14430" y="12751"/>
                </a:cubicBezTo>
                <a:cubicBezTo>
                  <a:pt x="13886" y="11713"/>
                  <a:pt x="13750" y="10675"/>
                  <a:pt x="14430" y="9597"/>
                </a:cubicBezTo>
                <a:cubicBezTo>
                  <a:pt x="15020" y="8679"/>
                  <a:pt x="15837" y="8040"/>
                  <a:pt x="16881" y="7561"/>
                </a:cubicBezTo>
                <a:cubicBezTo>
                  <a:pt x="17153" y="7441"/>
                  <a:pt x="17516" y="7441"/>
                  <a:pt x="17834" y="7361"/>
                </a:cubicBezTo>
                <a:cubicBezTo>
                  <a:pt x="18151" y="7321"/>
                  <a:pt x="18424" y="7321"/>
                  <a:pt x="18741" y="7241"/>
                </a:cubicBezTo>
                <a:cubicBezTo>
                  <a:pt x="18923" y="7201"/>
                  <a:pt x="19013" y="7082"/>
                  <a:pt x="18968" y="6922"/>
                </a:cubicBezTo>
                <a:cubicBezTo>
                  <a:pt x="18968" y="6842"/>
                  <a:pt x="18923" y="6762"/>
                  <a:pt x="18877" y="6722"/>
                </a:cubicBezTo>
                <a:cubicBezTo>
                  <a:pt x="18696" y="6163"/>
                  <a:pt x="18514" y="5604"/>
                  <a:pt x="18333" y="5045"/>
                </a:cubicBezTo>
                <a:cubicBezTo>
                  <a:pt x="18242" y="4846"/>
                  <a:pt x="18197" y="4606"/>
                  <a:pt x="18106" y="4407"/>
                </a:cubicBezTo>
                <a:cubicBezTo>
                  <a:pt x="18015" y="4207"/>
                  <a:pt x="17834" y="4167"/>
                  <a:pt x="17607" y="4207"/>
                </a:cubicBezTo>
                <a:cubicBezTo>
                  <a:pt x="17471" y="4247"/>
                  <a:pt x="17334" y="4287"/>
                  <a:pt x="17198" y="4327"/>
                </a:cubicBezTo>
                <a:cubicBezTo>
                  <a:pt x="16155" y="4686"/>
                  <a:pt x="15156" y="5125"/>
                  <a:pt x="14249" y="5684"/>
                </a:cubicBezTo>
                <a:cubicBezTo>
                  <a:pt x="13931" y="5884"/>
                  <a:pt x="13568" y="6004"/>
                  <a:pt x="13250" y="6163"/>
                </a:cubicBezTo>
                <a:cubicBezTo>
                  <a:pt x="12434" y="6563"/>
                  <a:pt x="11571" y="6962"/>
                  <a:pt x="10755" y="7321"/>
                </a:cubicBezTo>
                <a:cubicBezTo>
                  <a:pt x="9439" y="7880"/>
                  <a:pt x="8168" y="8439"/>
                  <a:pt x="6852" y="8998"/>
                </a:cubicBezTo>
                <a:cubicBezTo>
                  <a:pt x="6761" y="9038"/>
                  <a:pt x="6625" y="9078"/>
                  <a:pt x="6534" y="9118"/>
                </a:cubicBezTo>
                <a:cubicBezTo>
                  <a:pt x="5854" y="9397"/>
                  <a:pt x="5854" y="9597"/>
                  <a:pt x="6035" y="10076"/>
                </a:cubicBezTo>
                <a:cubicBezTo>
                  <a:pt x="6217" y="10555"/>
                  <a:pt x="6353" y="10994"/>
                  <a:pt x="6534" y="11473"/>
                </a:cubicBezTo>
                <a:cubicBezTo>
                  <a:pt x="6852" y="12312"/>
                  <a:pt x="7170" y="13150"/>
                  <a:pt x="7442" y="13989"/>
                </a:cubicBezTo>
                <a:cubicBezTo>
                  <a:pt x="7624" y="14588"/>
                  <a:pt x="7714" y="15226"/>
                  <a:pt x="7987" y="15825"/>
                </a:cubicBezTo>
                <a:cubicBezTo>
                  <a:pt x="8123" y="16185"/>
                  <a:pt x="8077" y="16664"/>
                  <a:pt x="8032" y="17063"/>
                </a:cubicBezTo>
                <a:cubicBezTo>
                  <a:pt x="8032" y="17582"/>
                  <a:pt x="7987" y="18141"/>
                  <a:pt x="7941" y="18660"/>
                </a:cubicBezTo>
                <a:cubicBezTo>
                  <a:pt x="7941" y="18820"/>
                  <a:pt x="7941" y="18940"/>
                  <a:pt x="7941" y="19099"/>
                </a:cubicBezTo>
                <a:cubicBezTo>
                  <a:pt x="7805" y="20297"/>
                  <a:pt x="6671" y="21255"/>
                  <a:pt x="5309" y="21335"/>
                </a:cubicBezTo>
                <a:cubicBezTo>
                  <a:pt x="4765" y="21375"/>
                  <a:pt x="4266" y="21375"/>
                  <a:pt x="3721" y="21415"/>
                </a:cubicBezTo>
                <a:cubicBezTo>
                  <a:pt x="3222" y="21415"/>
                  <a:pt x="2723" y="21295"/>
                  <a:pt x="2314" y="20976"/>
                </a:cubicBezTo>
                <a:cubicBezTo>
                  <a:pt x="2178" y="20856"/>
                  <a:pt x="1997" y="20736"/>
                  <a:pt x="1815" y="20696"/>
                </a:cubicBezTo>
                <a:cubicBezTo>
                  <a:pt x="998" y="20377"/>
                  <a:pt x="499" y="19778"/>
                  <a:pt x="182" y="19099"/>
                </a:cubicBezTo>
                <a:cubicBezTo>
                  <a:pt x="0" y="18700"/>
                  <a:pt x="0" y="18181"/>
                  <a:pt x="0" y="17742"/>
                </a:cubicBezTo>
                <a:cubicBezTo>
                  <a:pt x="0" y="17103"/>
                  <a:pt x="227" y="16504"/>
                  <a:pt x="726" y="15985"/>
                </a:cubicBezTo>
                <a:cubicBezTo>
                  <a:pt x="1634" y="15027"/>
                  <a:pt x="2723" y="14548"/>
                  <a:pt x="4129" y="14548"/>
                </a:cubicBezTo>
                <a:cubicBezTo>
                  <a:pt x="4311" y="14548"/>
                  <a:pt x="4538" y="14548"/>
                  <a:pt x="4719" y="14548"/>
                </a:cubicBezTo>
                <a:cubicBezTo>
                  <a:pt x="5445" y="14508"/>
                  <a:pt x="5627" y="14348"/>
                  <a:pt x="5445" y="13709"/>
                </a:cubicBezTo>
                <a:cubicBezTo>
                  <a:pt x="5355" y="13270"/>
                  <a:pt x="5173" y="12871"/>
                  <a:pt x="5037" y="12432"/>
                </a:cubicBezTo>
                <a:cubicBezTo>
                  <a:pt x="4674" y="11433"/>
                  <a:pt x="4311" y="10475"/>
                  <a:pt x="3948" y="9517"/>
                </a:cubicBezTo>
                <a:cubicBezTo>
                  <a:pt x="3539" y="8439"/>
                  <a:pt x="3086" y="7401"/>
                  <a:pt x="2496" y="6403"/>
                </a:cubicBezTo>
                <a:cubicBezTo>
                  <a:pt x="2133" y="5844"/>
                  <a:pt x="2405" y="5445"/>
                  <a:pt x="3040" y="5285"/>
                </a:cubicBezTo>
                <a:cubicBezTo>
                  <a:pt x="3539" y="5125"/>
                  <a:pt x="4084" y="5085"/>
                  <a:pt x="4583" y="4926"/>
                </a:cubicBezTo>
                <a:cubicBezTo>
                  <a:pt x="5718" y="4526"/>
                  <a:pt x="6852" y="4127"/>
                  <a:pt x="7987" y="3728"/>
                </a:cubicBezTo>
                <a:cubicBezTo>
                  <a:pt x="9030" y="3328"/>
                  <a:pt x="10074" y="2929"/>
                  <a:pt x="11118" y="2490"/>
                </a:cubicBezTo>
                <a:cubicBezTo>
                  <a:pt x="11753" y="2211"/>
                  <a:pt x="12343" y="1891"/>
                  <a:pt x="12933" y="1612"/>
                </a:cubicBezTo>
                <a:cubicBezTo>
                  <a:pt x="13976" y="1133"/>
                  <a:pt x="15020" y="653"/>
                  <a:pt x="16064" y="214"/>
                </a:cubicBezTo>
                <a:cubicBezTo>
                  <a:pt x="17017" y="-185"/>
                  <a:pt x="17516" y="-25"/>
                  <a:pt x="18151" y="693"/>
                </a:cubicBezTo>
                <a:cubicBezTo>
                  <a:pt x="18469" y="1053"/>
                  <a:pt x="18787" y="1452"/>
                  <a:pt x="18968" y="1891"/>
                </a:cubicBezTo>
                <a:cubicBezTo>
                  <a:pt x="19286" y="2610"/>
                  <a:pt x="19513" y="3328"/>
                  <a:pt x="19785" y="4047"/>
                </a:cubicBezTo>
                <a:cubicBezTo>
                  <a:pt x="19876" y="4287"/>
                  <a:pt x="19966" y="4526"/>
                  <a:pt x="20012" y="4766"/>
                </a:cubicBezTo>
                <a:cubicBezTo>
                  <a:pt x="20375" y="5884"/>
                  <a:pt x="20783" y="7042"/>
                  <a:pt x="21010" y="8160"/>
                </a:cubicBezTo>
                <a:cubicBezTo>
                  <a:pt x="21192" y="8958"/>
                  <a:pt x="21418" y="9757"/>
                  <a:pt x="21328" y="10555"/>
                </a:cubicBezTo>
                <a:cubicBezTo>
                  <a:pt x="21373" y="10555"/>
                  <a:pt x="21418" y="10675"/>
                  <a:pt x="21464" y="10795"/>
                </a:cubicBezTo>
                <a:cubicBezTo>
                  <a:pt x="21418" y="10795"/>
                  <a:pt x="21464" y="10795"/>
                  <a:pt x="21464" y="10795"/>
                </a:cubicBezTo>
                <a:close/>
                <a:moveTo>
                  <a:pt x="5763" y="7760"/>
                </a:moveTo>
                <a:cubicBezTo>
                  <a:pt x="5899" y="7720"/>
                  <a:pt x="6171" y="7680"/>
                  <a:pt x="6444" y="7561"/>
                </a:cubicBezTo>
                <a:cubicBezTo>
                  <a:pt x="7624" y="7082"/>
                  <a:pt x="8803" y="6602"/>
                  <a:pt x="9983" y="6083"/>
                </a:cubicBezTo>
                <a:cubicBezTo>
                  <a:pt x="10845" y="5684"/>
                  <a:pt x="11708" y="5245"/>
                  <a:pt x="12524" y="4846"/>
                </a:cubicBezTo>
                <a:cubicBezTo>
                  <a:pt x="12978" y="4646"/>
                  <a:pt x="13432" y="4486"/>
                  <a:pt x="13840" y="4247"/>
                </a:cubicBezTo>
                <a:cubicBezTo>
                  <a:pt x="14839" y="3688"/>
                  <a:pt x="15837" y="3089"/>
                  <a:pt x="16835" y="2530"/>
                </a:cubicBezTo>
                <a:cubicBezTo>
                  <a:pt x="17198" y="2330"/>
                  <a:pt x="17244" y="2171"/>
                  <a:pt x="17108" y="1851"/>
                </a:cubicBezTo>
                <a:cubicBezTo>
                  <a:pt x="16971" y="1532"/>
                  <a:pt x="16699" y="1332"/>
                  <a:pt x="16336" y="1412"/>
                </a:cubicBezTo>
                <a:cubicBezTo>
                  <a:pt x="15973" y="1492"/>
                  <a:pt x="15655" y="1652"/>
                  <a:pt x="15338" y="1771"/>
                </a:cubicBezTo>
                <a:cubicBezTo>
                  <a:pt x="14884" y="1971"/>
                  <a:pt x="14385" y="2211"/>
                  <a:pt x="13931" y="2410"/>
                </a:cubicBezTo>
                <a:cubicBezTo>
                  <a:pt x="13704" y="2530"/>
                  <a:pt x="13387" y="2610"/>
                  <a:pt x="13205" y="2730"/>
                </a:cubicBezTo>
                <a:cubicBezTo>
                  <a:pt x="12025" y="3448"/>
                  <a:pt x="10618" y="3848"/>
                  <a:pt x="9348" y="4407"/>
                </a:cubicBezTo>
                <a:cubicBezTo>
                  <a:pt x="8077" y="4965"/>
                  <a:pt x="6671" y="5405"/>
                  <a:pt x="5355" y="5844"/>
                </a:cubicBezTo>
                <a:cubicBezTo>
                  <a:pt x="4356" y="6203"/>
                  <a:pt x="4356" y="6163"/>
                  <a:pt x="4810" y="7002"/>
                </a:cubicBezTo>
                <a:cubicBezTo>
                  <a:pt x="4901" y="7161"/>
                  <a:pt x="4992" y="7321"/>
                  <a:pt x="5082" y="7481"/>
                </a:cubicBezTo>
                <a:cubicBezTo>
                  <a:pt x="5173" y="7720"/>
                  <a:pt x="5355" y="7800"/>
                  <a:pt x="5763" y="7760"/>
                </a:cubicBezTo>
                <a:close/>
                <a:moveTo>
                  <a:pt x="4311" y="15945"/>
                </a:moveTo>
                <a:cubicBezTo>
                  <a:pt x="3040" y="15865"/>
                  <a:pt x="2224" y="16624"/>
                  <a:pt x="1906" y="17382"/>
                </a:cubicBezTo>
                <a:cubicBezTo>
                  <a:pt x="1679" y="17981"/>
                  <a:pt x="1634" y="18660"/>
                  <a:pt x="2133" y="19219"/>
                </a:cubicBezTo>
                <a:cubicBezTo>
                  <a:pt x="2995" y="20217"/>
                  <a:pt x="4629" y="20177"/>
                  <a:pt x="5582" y="19499"/>
                </a:cubicBezTo>
                <a:cubicBezTo>
                  <a:pt x="5854" y="19299"/>
                  <a:pt x="6081" y="19019"/>
                  <a:pt x="6081" y="18700"/>
                </a:cubicBezTo>
                <a:cubicBezTo>
                  <a:pt x="6081" y="18341"/>
                  <a:pt x="6217" y="18021"/>
                  <a:pt x="6353" y="17702"/>
                </a:cubicBezTo>
                <a:cubicBezTo>
                  <a:pt x="6625" y="17143"/>
                  <a:pt x="6308" y="16544"/>
                  <a:pt x="5718" y="16265"/>
                </a:cubicBezTo>
                <a:cubicBezTo>
                  <a:pt x="5264" y="16025"/>
                  <a:pt x="4765" y="15905"/>
                  <a:pt x="4311" y="15945"/>
                </a:cubicBezTo>
                <a:close/>
                <a:moveTo>
                  <a:pt x="19739" y="10675"/>
                </a:moveTo>
                <a:cubicBezTo>
                  <a:pt x="19603" y="10156"/>
                  <a:pt x="19513" y="9637"/>
                  <a:pt x="19331" y="9118"/>
                </a:cubicBezTo>
                <a:cubicBezTo>
                  <a:pt x="19195" y="8679"/>
                  <a:pt x="18923" y="8519"/>
                  <a:pt x="18378" y="8639"/>
                </a:cubicBezTo>
                <a:cubicBezTo>
                  <a:pt x="17879" y="8758"/>
                  <a:pt x="17425" y="8918"/>
                  <a:pt x="16971" y="9078"/>
                </a:cubicBezTo>
                <a:cubicBezTo>
                  <a:pt x="16790" y="9158"/>
                  <a:pt x="16608" y="9277"/>
                  <a:pt x="16518" y="9397"/>
                </a:cubicBezTo>
                <a:cubicBezTo>
                  <a:pt x="16155" y="9916"/>
                  <a:pt x="15746" y="10435"/>
                  <a:pt x="15519" y="10994"/>
                </a:cubicBezTo>
                <a:cubicBezTo>
                  <a:pt x="15156" y="11953"/>
                  <a:pt x="15837" y="12711"/>
                  <a:pt x="17017" y="12631"/>
                </a:cubicBezTo>
                <a:cubicBezTo>
                  <a:pt x="17334" y="12631"/>
                  <a:pt x="17697" y="12591"/>
                  <a:pt x="18015" y="12511"/>
                </a:cubicBezTo>
                <a:cubicBezTo>
                  <a:pt x="19286" y="12232"/>
                  <a:pt x="19649" y="11793"/>
                  <a:pt x="19739" y="1067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Shape">
            <a:extLst>
              <a:ext uri="{FF2B5EF4-FFF2-40B4-BE49-F238E27FC236}">
                <a16:creationId xmlns:a16="http://schemas.microsoft.com/office/drawing/2014/main" id="{BFAC2512-7836-6448-911A-3AF996AE3058}"/>
              </a:ext>
            </a:extLst>
          </p:cNvPr>
          <p:cNvSpPr/>
          <p:nvPr userDrawn="1"/>
        </p:nvSpPr>
        <p:spPr>
          <a:xfrm>
            <a:off x="11219122" y="4436821"/>
            <a:ext cx="366851" cy="66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569" extrusionOk="0">
                <a:moveTo>
                  <a:pt x="11019" y="0"/>
                </a:moveTo>
                <a:cubicBezTo>
                  <a:pt x="13988" y="245"/>
                  <a:pt x="16734" y="695"/>
                  <a:pt x="18961" y="2045"/>
                </a:cubicBezTo>
                <a:cubicBezTo>
                  <a:pt x="20594" y="3068"/>
                  <a:pt x="21114" y="4214"/>
                  <a:pt x="21411" y="5482"/>
                </a:cubicBezTo>
                <a:cubicBezTo>
                  <a:pt x="21485" y="5686"/>
                  <a:pt x="21411" y="5932"/>
                  <a:pt x="21337" y="6136"/>
                </a:cubicBezTo>
                <a:cubicBezTo>
                  <a:pt x="21114" y="6791"/>
                  <a:pt x="20817" y="7405"/>
                  <a:pt x="20594" y="8059"/>
                </a:cubicBezTo>
                <a:cubicBezTo>
                  <a:pt x="20446" y="8427"/>
                  <a:pt x="20149" y="8755"/>
                  <a:pt x="19704" y="9041"/>
                </a:cubicBezTo>
                <a:cubicBezTo>
                  <a:pt x="18887" y="9614"/>
                  <a:pt x="17996" y="10227"/>
                  <a:pt x="17254" y="10841"/>
                </a:cubicBezTo>
                <a:cubicBezTo>
                  <a:pt x="16734" y="11250"/>
                  <a:pt x="16512" y="11741"/>
                  <a:pt x="16141" y="12191"/>
                </a:cubicBezTo>
                <a:cubicBezTo>
                  <a:pt x="15918" y="12559"/>
                  <a:pt x="15992" y="12886"/>
                  <a:pt x="16512" y="13173"/>
                </a:cubicBezTo>
                <a:cubicBezTo>
                  <a:pt x="17625" y="13827"/>
                  <a:pt x="17996" y="14645"/>
                  <a:pt x="18367" y="15464"/>
                </a:cubicBezTo>
                <a:cubicBezTo>
                  <a:pt x="18442" y="15627"/>
                  <a:pt x="18442" y="15832"/>
                  <a:pt x="18442" y="15995"/>
                </a:cubicBezTo>
                <a:cubicBezTo>
                  <a:pt x="18367" y="16609"/>
                  <a:pt x="18219" y="17182"/>
                  <a:pt x="18071" y="17795"/>
                </a:cubicBezTo>
                <a:cubicBezTo>
                  <a:pt x="17922" y="18368"/>
                  <a:pt x="17328" y="18736"/>
                  <a:pt x="16438" y="18900"/>
                </a:cubicBezTo>
                <a:cubicBezTo>
                  <a:pt x="15621" y="19064"/>
                  <a:pt x="14953" y="19350"/>
                  <a:pt x="14359" y="19718"/>
                </a:cubicBezTo>
                <a:cubicBezTo>
                  <a:pt x="13765" y="20086"/>
                  <a:pt x="13023" y="20332"/>
                  <a:pt x="12132" y="20455"/>
                </a:cubicBezTo>
                <a:cubicBezTo>
                  <a:pt x="11390" y="20536"/>
                  <a:pt x="10796" y="20741"/>
                  <a:pt x="10425" y="21109"/>
                </a:cubicBezTo>
                <a:cubicBezTo>
                  <a:pt x="10128" y="21436"/>
                  <a:pt x="9609" y="21518"/>
                  <a:pt x="8941" y="21559"/>
                </a:cubicBezTo>
                <a:cubicBezTo>
                  <a:pt x="7976" y="21600"/>
                  <a:pt x="7085" y="21518"/>
                  <a:pt x="6268" y="21273"/>
                </a:cubicBezTo>
                <a:cubicBezTo>
                  <a:pt x="5897" y="21150"/>
                  <a:pt x="5526" y="21027"/>
                  <a:pt x="5378" y="20823"/>
                </a:cubicBezTo>
                <a:cubicBezTo>
                  <a:pt x="4710" y="20127"/>
                  <a:pt x="3448" y="19759"/>
                  <a:pt x="2334" y="19350"/>
                </a:cubicBezTo>
                <a:cubicBezTo>
                  <a:pt x="1889" y="19186"/>
                  <a:pt x="1370" y="19064"/>
                  <a:pt x="924" y="18900"/>
                </a:cubicBezTo>
                <a:cubicBezTo>
                  <a:pt x="256" y="18655"/>
                  <a:pt x="33" y="18286"/>
                  <a:pt x="256" y="17836"/>
                </a:cubicBezTo>
                <a:cubicBezTo>
                  <a:pt x="405" y="17468"/>
                  <a:pt x="479" y="17100"/>
                  <a:pt x="405" y="16732"/>
                </a:cubicBezTo>
                <a:cubicBezTo>
                  <a:pt x="330" y="16364"/>
                  <a:pt x="405" y="15995"/>
                  <a:pt x="701" y="15627"/>
                </a:cubicBezTo>
                <a:cubicBezTo>
                  <a:pt x="924" y="15300"/>
                  <a:pt x="1073" y="14973"/>
                  <a:pt x="776" y="14605"/>
                </a:cubicBezTo>
                <a:cubicBezTo>
                  <a:pt x="553" y="14359"/>
                  <a:pt x="627" y="14073"/>
                  <a:pt x="924" y="13909"/>
                </a:cubicBezTo>
                <a:cubicBezTo>
                  <a:pt x="1963" y="13295"/>
                  <a:pt x="1815" y="12559"/>
                  <a:pt x="1815" y="11864"/>
                </a:cubicBezTo>
                <a:cubicBezTo>
                  <a:pt x="1815" y="11086"/>
                  <a:pt x="1518" y="10309"/>
                  <a:pt x="1147" y="9573"/>
                </a:cubicBezTo>
                <a:cubicBezTo>
                  <a:pt x="627" y="8550"/>
                  <a:pt x="256" y="7527"/>
                  <a:pt x="33" y="6464"/>
                </a:cubicBezTo>
                <a:cubicBezTo>
                  <a:pt x="-115" y="5605"/>
                  <a:pt x="256" y="4705"/>
                  <a:pt x="776" y="3886"/>
                </a:cubicBezTo>
                <a:cubicBezTo>
                  <a:pt x="1147" y="3232"/>
                  <a:pt x="1741" y="2700"/>
                  <a:pt x="2557" y="2209"/>
                </a:cubicBezTo>
                <a:cubicBezTo>
                  <a:pt x="3151" y="1882"/>
                  <a:pt x="3745" y="1514"/>
                  <a:pt x="4339" y="1145"/>
                </a:cubicBezTo>
                <a:cubicBezTo>
                  <a:pt x="5155" y="614"/>
                  <a:pt x="6194" y="368"/>
                  <a:pt x="7382" y="245"/>
                </a:cubicBezTo>
                <a:cubicBezTo>
                  <a:pt x="8644" y="123"/>
                  <a:pt x="9831" y="82"/>
                  <a:pt x="11019" y="0"/>
                </a:cubicBezTo>
                <a:close/>
                <a:moveTo>
                  <a:pt x="12652" y="10064"/>
                </a:moveTo>
                <a:cubicBezTo>
                  <a:pt x="12652" y="10350"/>
                  <a:pt x="12652" y="10636"/>
                  <a:pt x="12652" y="10882"/>
                </a:cubicBezTo>
                <a:cubicBezTo>
                  <a:pt x="12652" y="11127"/>
                  <a:pt x="12429" y="11332"/>
                  <a:pt x="11910" y="11373"/>
                </a:cubicBezTo>
                <a:cubicBezTo>
                  <a:pt x="11464" y="11414"/>
                  <a:pt x="11019" y="11291"/>
                  <a:pt x="10796" y="11045"/>
                </a:cubicBezTo>
                <a:cubicBezTo>
                  <a:pt x="10722" y="10923"/>
                  <a:pt x="10648" y="10759"/>
                  <a:pt x="10574" y="10595"/>
                </a:cubicBezTo>
                <a:cubicBezTo>
                  <a:pt x="10499" y="10555"/>
                  <a:pt x="10351" y="10432"/>
                  <a:pt x="10277" y="10473"/>
                </a:cubicBezTo>
                <a:cubicBezTo>
                  <a:pt x="10128" y="10514"/>
                  <a:pt x="9906" y="10595"/>
                  <a:pt x="9906" y="10636"/>
                </a:cubicBezTo>
                <a:cubicBezTo>
                  <a:pt x="9906" y="11045"/>
                  <a:pt x="9683" y="11536"/>
                  <a:pt x="9980" y="11864"/>
                </a:cubicBezTo>
                <a:cubicBezTo>
                  <a:pt x="10277" y="12191"/>
                  <a:pt x="11242" y="12191"/>
                  <a:pt x="11910" y="12273"/>
                </a:cubicBezTo>
                <a:cubicBezTo>
                  <a:pt x="12652" y="12355"/>
                  <a:pt x="12875" y="12232"/>
                  <a:pt x="13097" y="11823"/>
                </a:cubicBezTo>
                <a:cubicBezTo>
                  <a:pt x="13172" y="11741"/>
                  <a:pt x="13172" y="11618"/>
                  <a:pt x="13246" y="11536"/>
                </a:cubicBezTo>
                <a:cubicBezTo>
                  <a:pt x="13543" y="10555"/>
                  <a:pt x="14582" y="9818"/>
                  <a:pt x="15695" y="9082"/>
                </a:cubicBezTo>
                <a:cubicBezTo>
                  <a:pt x="17254" y="8100"/>
                  <a:pt x="18442" y="6995"/>
                  <a:pt x="18368" y="5645"/>
                </a:cubicBezTo>
                <a:cubicBezTo>
                  <a:pt x="18368" y="5523"/>
                  <a:pt x="18368" y="5400"/>
                  <a:pt x="18442" y="5277"/>
                </a:cubicBezTo>
                <a:cubicBezTo>
                  <a:pt x="18887" y="4091"/>
                  <a:pt x="17922" y="3191"/>
                  <a:pt x="16363" y="2414"/>
                </a:cubicBezTo>
                <a:cubicBezTo>
                  <a:pt x="15176" y="1841"/>
                  <a:pt x="13840" y="1432"/>
                  <a:pt x="12281" y="1309"/>
                </a:cubicBezTo>
                <a:cubicBezTo>
                  <a:pt x="11687" y="1268"/>
                  <a:pt x="11093" y="1227"/>
                  <a:pt x="10499" y="1268"/>
                </a:cubicBezTo>
                <a:cubicBezTo>
                  <a:pt x="9015" y="1350"/>
                  <a:pt x="7679" y="1595"/>
                  <a:pt x="6565" y="2250"/>
                </a:cubicBezTo>
                <a:cubicBezTo>
                  <a:pt x="6343" y="2414"/>
                  <a:pt x="6046" y="2536"/>
                  <a:pt x="5749" y="2659"/>
                </a:cubicBezTo>
                <a:cubicBezTo>
                  <a:pt x="4339" y="3273"/>
                  <a:pt x="3596" y="4050"/>
                  <a:pt x="3225" y="4991"/>
                </a:cubicBezTo>
                <a:cubicBezTo>
                  <a:pt x="2631" y="6423"/>
                  <a:pt x="3077" y="7773"/>
                  <a:pt x="3745" y="9164"/>
                </a:cubicBezTo>
                <a:cubicBezTo>
                  <a:pt x="4042" y="9777"/>
                  <a:pt x="4487" y="10391"/>
                  <a:pt x="4487" y="11086"/>
                </a:cubicBezTo>
                <a:cubicBezTo>
                  <a:pt x="4487" y="11373"/>
                  <a:pt x="4636" y="11618"/>
                  <a:pt x="4784" y="11905"/>
                </a:cubicBezTo>
                <a:cubicBezTo>
                  <a:pt x="5155" y="12436"/>
                  <a:pt x="6120" y="12559"/>
                  <a:pt x="6862" y="12150"/>
                </a:cubicBezTo>
                <a:cubicBezTo>
                  <a:pt x="7011" y="12068"/>
                  <a:pt x="7234" y="11905"/>
                  <a:pt x="7234" y="11782"/>
                </a:cubicBezTo>
                <a:cubicBezTo>
                  <a:pt x="7456" y="11005"/>
                  <a:pt x="7753" y="10268"/>
                  <a:pt x="7902" y="9491"/>
                </a:cubicBezTo>
                <a:cubicBezTo>
                  <a:pt x="7976" y="8959"/>
                  <a:pt x="7679" y="8468"/>
                  <a:pt x="6640" y="8182"/>
                </a:cubicBezTo>
                <a:cubicBezTo>
                  <a:pt x="6343" y="8100"/>
                  <a:pt x="6046" y="7936"/>
                  <a:pt x="5897" y="7773"/>
                </a:cubicBezTo>
                <a:cubicBezTo>
                  <a:pt x="5229" y="7282"/>
                  <a:pt x="5452" y="6832"/>
                  <a:pt x="6343" y="6464"/>
                </a:cubicBezTo>
                <a:cubicBezTo>
                  <a:pt x="7159" y="6177"/>
                  <a:pt x="7976" y="6136"/>
                  <a:pt x="8792" y="6382"/>
                </a:cubicBezTo>
                <a:cubicBezTo>
                  <a:pt x="9609" y="6586"/>
                  <a:pt x="10351" y="6627"/>
                  <a:pt x="11168" y="6423"/>
                </a:cubicBezTo>
                <a:cubicBezTo>
                  <a:pt x="11910" y="6259"/>
                  <a:pt x="12578" y="6382"/>
                  <a:pt x="13246" y="6627"/>
                </a:cubicBezTo>
                <a:cubicBezTo>
                  <a:pt x="13914" y="6873"/>
                  <a:pt x="14062" y="7118"/>
                  <a:pt x="13617" y="7527"/>
                </a:cubicBezTo>
                <a:cubicBezTo>
                  <a:pt x="12800" y="8264"/>
                  <a:pt x="12726" y="9164"/>
                  <a:pt x="12652" y="10064"/>
                </a:cubicBezTo>
                <a:close/>
                <a:moveTo>
                  <a:pt x="7901" y="13582"/>
                </a:moveTo>
                <a:cubicBezTo>
                  <a:pt x="7605" y="13582"/>
                  <a:pt x="7308" y="13582"/>
                  <a:pt x="7011" y="13623"/>
                </a:cubicBezTo>
                <a:cubicBezTo>
                  <a:pt x="6046" y="13664"/>
                  <a:pt x="5081" y="13705"/>
                  <a:pt x="4190" y="13745"/>
                </a:cubicBezTo>
                <a:cubicBezTo>
                  <a:pt x="3967" y="13745"/>
                  <a:pt x="3745" y="13909"/>
                  <a:pt x="3596" y="14032"/>
                </a:cubicBezTo>
                <a:cubicBezTo>
                  <a:pt x="3448" y="14195"/>
                  <a:pt x="3671" y="14318"/>
                  <a:pt x="3967" y="14359"/>
                </a:cubicBezTo>
                <a:cubicBezTo>
                  <a:pt x="4487" y="14482"/>
                  <a:pt x="4932" y="14605"/>
                  <a:pt x="5452" y="14768"/>
                </a:cubicBezTo>
                <a:cubicBezTo>
                  <a:pt x="5823" y="14891"/>
                  <a:pt x="6269" y="15014"/>
                  <a:pt x="6640" y="15136"/>
                </a:cubicBezTo>
                <a:cubicBezTo>
                  <a:pt x="6937" y="15259"/>
                  <a:pt x="6862" y="15464"/>
                  <a:pt x="6491" y="15545"/>
                </a:cubicBezTo>
                <a:cubicBezTo>
                  <a:pt x="5897" y="15668"/>
                  <a:pt x="5304" y="15750"/>
                  <a:pt x="4636" y="15832"/>
                </a:cubicBezTo>
                <a:cubicBezTo>
                  <a:pt x="3522" y="16036"/>
                  <a:pt x="3522" y="16118"/>
                  <a:pt x="4042" y="16650"/>
                </a:cubicBezTo>
                <a:cubicBezTo>
                  <a:pt x="4190" y="16814"/>
                  <a:pt x="4339" y="16977"/>
                  <a:pt x="4413" y="17141"/>
                </a:cubicBezTo>
                <a:cubicBezTo>
                  <a:pt x="4561" y="17345"/>
                  <a:pt x="4858" y="17468"/>
                  <a:pt x="5229" y="17509"/>
                </a:cubicBezTo>
                <a:cubicBezTo>
                  <a:pt x="5600" y="17550"/>
                  <a:pt x="5897" y="17632"/>
                  <a:pt x="6269" y="17673"/>
                </a:cubicBezTo>
                <a:cubicBezTo>
                  <a:pt x="6491" y="17714"/>
                  <a:pt x="6491" y="17918"/>
                  <a:pt x="6269" y="18000"/>
                </a:cubicBezTo>
                <a:cubicBezTo>
                  <a:pt x="5749" y="18123"/>
                  <a:pt x="5155" y="18205"/>
                  <a:pt x="4561" y="18286"/>
                </a:cubicBezTo>
                <a:cubicBezTo>
                  <a:pt x="4116" y="18368"/>
                  <a:pt x="4042" y="18491"/>
                  <a:pt x="4413" y="18655"/>
                </a:cubicBezTo>
                <a:cubicBezTo>
                  <a:pt x="5526" y="19186"/>
                  <a:pt x="6862" y="19514"/>
                  <a:pt x="8421" y="19432"/>
                </a:cubicBezTo>
                <a:cubicBezTo>
                  <a:pt x="9312" y="19391"/>
                  <a:pt x="10128" y="19268"/>
                  <a:pt x="11019" y="19227"/>
                </a:cubicBezTo>
                <a:cubicBezTo>
                  <a:pt x="11836" y="19145"/>
                  <a:pt x="12355" y="18982"/>
                  <a:pt x="12652" y="18532"/>
                </a:cubicBezTo>
                <a:cubicBezTo>
                  <a:pt x="12875" y="18164"/>
                  <a:pt x="13469" y="17918"/>
                  <a:pt x="14137" y="17836"/>
                </a:cubicBezTo>
                <a:cubicBezTo>
                  <a:pt x="14433" y="17795"/>
                  <a:pt x="14656" y="17755"/>
                  <a:pt x="14879" y="17673"/>
                </a:cubicBezTo>
                <a:cubicBezTo>
                  <a:pt x="15250" y="17550"/>
                  <a:pt x="15324" y="17264"/>
                  <a:pt x="15027" y="17100"/>
                </a:cubicBezTo>
                <a:cubicBezTo>
                  <a:pt x="14582" y="16855"/>
                  <a:pt x="14137" y="16773"/>
                  <a:pt x="13543" y="16855"/>
                </a:cubicBezTo>
                <a:cubicBezTo>
                  <a:pt x="13172" y="16895"/>
                  <a:pt x="12800" y="16977"/>
                  <a:pt x="12504" y="16977"/>
                </a:cubicBezTo>
                <a:cubicBezTo>
                  <a:pt x="11910" y="16977"/>
                  <a:pt x="11242" y="17018"/>
                  <a:pt x="10945" y="16691"/>
                </a:cubicBezTo>
                <a:cubicBezTo>
                  <a:pt x="10722" y="16486"/>
                  <a:pt x="11464" y="16241"/>
                  <a:pt x="12355" y="16200"/>
                </a:cubicBezTo>
                <a:cubicBezTo>
                  <a:pt x="12800" y="16159"/>
                  <a:pt x="13246" y="16200"/>
                  <a:pt x="13691" y="16200"/>
                </a:cubicBezTo>
                <a:cubicBezTo>
                  <a:pt x="14359" y="16200"/>
                  <a:pt x="14582" y="16036"/>
                  <a:pt x="14359" y="15709"/>
                </a:cubicBezTo>
                <a:cubicBezTo>
                  <a:pt x="14062" y="15259"/>
                  <a:pt x="13617" y="14850"/>
                  <a:pt x="13617" y="14359"/>
                </a:cubicBezTo>
                <a:cubicBezTo>
                  <a:pt x="13617" y="14155"/>
                  <a:pt x="13246" y="14032"/>
                  <a:pt x="12875" y="13950"/>
                </a:cubicBezTo>
                <a:cubicBezTo>
                  <a:pt x="12504" y="13909"/>
                  <a:pt x="12058" y="13868"/>
                  <a:pt x="11687" y="13827"/>
                </a:cubicBezTo>
                <a:cubicBezTo>
                  <a:pt x="11093" y="13786"/>
                  <a:pt x="10499" y="13786"/>
                  <a:pt x="9980" y="13664"/>
                </a:cubicBezTo>
                <a:cubicBezTo>
                  <a:pt x="9163" y="13582"/>
                  <a:pt x="8495" y="13500"/>
                  <a:pt x="7901" y="135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Shape">
            <a:extLst>
              <a:ext uri="{FF2B5EF4-FFF2-40B4-BE49-F238E27FC236}">
                <a16:creationId xmlns:a16="http://schemas.microsoft.com/office/drawing/2014/main" id="{C6E7F93C-07D1-264F-B246-5CF0479A043F}"/>
              </a:ext>
            </a:extLst>
          </p:cNvPr>
          <p:cNvSpPr/>
          <p:nvPr userDrawn="1"/>
        </p:nvSpPr>
        <p:spPr>
          <a:xfrm>
            <a:off x="10721564" y="5101861"/>
            <a:ext cx="511018" cy="562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21567" y="14774"/>
                </a:moveTo>
                <a:cubicBezTo>
                  <a:pt x="21513" y="15359"/>
                  <a:pt x="21353" y="15847"/>
                  <a:pt x="21085" y="16334"/>
                </a:cubicBezTo>
                <a:cubicBezTo>
                  <a:pt x="20709" y="16919"/>
                  <a:pt x="20495" y="17553"/>
                  <a:pt x="19959" y="18089"/>
                </a:cubicBezTo>
                <a:cubicBezTo>
                  <a:pt x="19423" y="18626"/>
                  <a:pt x="18834" y="19113"/>
                  <a:pt x="18190" y="19503"/>
                </a:cubicBezTo>
                <a:cubicBezTo>
                  <a:pt x="16207" y="20674"/>
                  <a:pt x="14063" y="21502"/>
                  <a:pt x="11651" y="21600"/>
                </a:cubicBezTo>
                <a:cubicBezTo>
                  <a:pt x="11437" y="21600"/>
                  <a:pt x="11169" y="21600"/>
                  <a:pt x="10955" y="21551"/>
                </a:cubicBezTo>
                <a:cubicBezTo>
                  <a:pt x="10419" y="21454"/>
                  <a:pt x="9936" y="21356"/>
                  <a:pt x="9400" y="21307"/>
                </a:cubicBezTo>
                <a:cubicBezTo>
                  <a:pt x="8757" y="21210"/>
                  <a:pt x="8275" y="20917"/>
                  <a:pt x="7899" y="20381"/>
                </a:cubicBezTo>
                <a:cubicBezTo>
                  <a:pt x="6828" y="18772"/>
                  <a:pt x="5756" y="17163"/>
                  <a:pt x="4684" y="15554"/>
                </a:cubicBezTo>
                <a:cubicBezTo>
                  <a:pt x="4308" y="15018"/>
                  <a:pt x="4040" y="14433"/>
                  <a:pt x="3719" y="13896"/>
                </a:cubicBezTo>
                <a:cubicBezTo>
                  <a:pt x="3290" y="13165"/>
                  <a:pt x="2915" y="12482"/>
                  <a:pt x="2486" y="11751"/>
                </a:cubicBezTo>
                <a:cubicBezTo>
                  <a:pt x="2379" y="11556"/>
                  <a:pt x="2218" y="11409"/>
                  <a:pt x="2165" y="11166"/>
                </a:cubicBezTo>
                <a:cubicBezTo>
                  <a:pt x="1897" y="10093"/>
                  <a:pt x="1253" y="9167"/>
                  <a:pt x="664" y="8240"/>
                </a:cubicBezTo>
                <a:cubicBezTo>
                  <a:pt x="342" y="7753"/>
                  <a:pt x="181" y="7216"/>
                  <a:pt x="21" y="6631"/>
                </a:cubicBezTo>
                <a:cubicBezTo>
                  <a:pt x="-33" y="6387"/>
                  <a:pt x="21" y="6046"/>
                  <a:pt x="181" y="5754"/>
                </a:cubicBezTo>
                <a:cubicBezTo>
                  <a:pt x="771" y="4681"/>
                  <a:pt x="1468" y="3657"/>
                  <a:pt x="2593" y="2974"/>
                </a:cubicBezTo>
                <a:cubicBezTo>
                  <a:pt x="3665" y="2292"/>
                  <a:pt x="4737" y="1707"/>
                  <a:pt x="5916" y="1170"/>
                </a:cubicBezTo>
                <a:cubicBezTo>
                  <a:pt x="6077" y="1121"/>
                  <a:pt x="6238" y="1024"/>
                  <a:pt x="6399" y="1024"/>
                </a:cubicBezTo>
                <a:cubicBezTo>
                  <a:pt x="7846" y="731"/>
                  <a:pt x="9293" y="244"/>
                  <a:pt x="10794" y="49"/>
                </a:cubicBezTo>
                <a:cubicBezTo>
                  <a:pt x="10901" y="49"/>
                  <a:pt x="11062" y="0"/>
                  <a:pt x="11169" y="0"/>
                </a:cubicBezTo>
                <a:cubicBezTo>
                  <a:pt x="12295" y="146"/>
                  <a:pt x="13420" y="341"/>
                  <a:pt x="14492" y="829"/>
                </a:cubicBezTo>
                <a:cubicBezTo>
                  <a:pt x="15189" y="1121"/>
                  <a:pt x="15618" y="1658"/>
                  <a:pt x="15886" y="2292"/>
                </a:cubicBezTo>
                <a:cubicBezTo>
                  <a:pt x="16529" y="3949"/>
                  <a:pt x="17172" y="5558"/>
                  <a:pt x="17815" y="7167"/>
                </a:cubicBezTo>
                <a:cubicBezTo>
                  <a:pt x="17869" y="7363"/>
                  <a:pt x="17976" y="7558"/>
                  <a:pt x="18083" y="7753"/>
                </a:cubicBezTo>
                <a:cubicBezTo>
                  <a:pt x="19102" y="9703"/>
                  <a:pt x="20173" y="11605"/>
                  <a:pt x="21192" y="13555"/>
                </a:cubicBezTo>
                <a:cubicBezTo>
                  <a:pt x="21406" y="13945"/>
                  <a:pt x="21460" y="14384"/>
                  <a:pt x="21567" y="14774"/>
                </a:cubicBezTo>
                <a:close/>
                <a:moveTo>
                  <a:pt x="11973" y="19747"/>
                </a:moveTo>
                <a:cubicBezTo>
                  <a:pt x="12241" y="19698"/>
                  <a:pt x="12616" y="19650"/>
                  <a:pt x="12938" y="19552"/>
                </a:cubicBezTo>
                <a:cubicBezTo>
                  <a:pt x="14170" y="19016"/>
                  <a:pt x="15457" y="18528"/>
                  <a:pt x="16690" y="17943"/>
                </a:cubicBezTo>
                <a:cubicBezTo>
                  <a:pt x="17601" y="17553"/>
                  <a:pt x="18190" y="16822"/>
                  <a:pt x="18780" y="16090"/>
                </a:cubicBezTo>
                <a:cubicBezTo>
                  <a:pt x="19691" y="14920"/>
                  <a:pt x="19637" y="14969"/>
                  <a:pt x="19048" y="13652"/>
                </a:cubicBezTo>
                <a:cubicBezTo>
                  <a:pt x="18565" y="12531"/>
                  <a:pt x="17922" y="11507"/>
                  <a:pt x="17386" y="10434"/>
                </a:cubicBezTo>
                <a:cubicBezTo>
                  <a:pt x="17226" y="10093"/>
                  <a:pt x="16958" y="9752"/>
                  <a:pt x="16797" y="9410"/>
                </a:cubicBezTo>
                <a:cubicBezTo>
                  <a:pt x="16314" y="8289"/>
                  <a:pt x="15832" y="7167"/>
                  <a:pt x="15350" y="6095"/>
                </a:cubicBezTo>
                <a:cubicBezTo>
                  <a:pt x="14921" y="5120"/>
                  <a:pt x="14760" y="5071"/>
                  <a:pt x="13849" y="5705"/>
                </a:cubicBezTo>
                <a:cubicBezTo>
                  <a:pt x="12938" y="6339"/>
                  <a:pt x="12027" y="6972"/>
                  <a:pt x="11115" y="7606"/>
                </a:cubicBezTo>
                <a:cubicBezTo>
                  <a:pt x="10847" y="7801"/>
                  <a:pt x="10579" y="7948"/>
                  <a:pt x="10258" y="8045"/>
                </a:cubicBezTo>
                <a:cubicBezTo>
                  <a:pt x="8703" y="8679"/>
                  <a:pt x="7096" y="9264"/>
                  <a:pt x="5380" y="9410"/>
                </a:cubicBezTo>
                <a:cubicBezTo>
                  <a:pt x="5005" y="9459"/>
                  <a:pt x="4576" y="9508"/>
                  <a:pt x="4201" y="9557"/>
                </a:cubicBezTo>
                <a:cubicBezTo>
                  <a:pt x="3772" y="9605"/>
                  <a:pt x="3719" y="9703"/>
                  <a:pt x="3880" y="10093"/>
                </a:cubicBezTo>
                <a:cubicBezTo>
                  <a:pt x="4308" y="11019"/>
                  <a:pt x="4684" y="11897"/>
                  <a:pt x="5166" y="12775"/>
                </a:cubicBezTo>
                <a:cubicBezTo>
                  <a:pt x="5702" y="13750"/>
                  <a:pt x="6345" y="14676"/>
                  <a:pt x="6988" y="15651"/>
                </a:cubicBezTo>
                <a:cubicBezTo>
                  <a:pt x="7417" y="16285"/>
                  <a:pt x="7792" y="16919"/>
                  <a:pt x="8275" y="17553"/>
                </a:cubicBezTo>
                <a:cubicBezTo>
                  <a:pt x="8650" y="18041"/>
                  <a:pt x="9025" y="18528"/>
                  <a:pt x="9508" y="18918"/>
                </a:cubicBezTo>
                <a:cubicBezTo>
                  <a:pt x="10097" y="19455"/>
                  <a:pt x="10955" y="19698"/>
                  <a:pt x="11973" y="19747"/>
                </a:cubicBezTo>
                <a:close/>
                <a:moveTo>
                  <a:pt x="3612" y="7655"/>
                </a:moveTo>
                <a:cubicBezTo>
                  <a:pt x="4844" y="7655"/>
                  <a:pt x="5220" y="7363"/>
                  <a:pt x="5595" y="6534"/>
                </a:cubicBezTo>
                <a:cubicBezTo>
                  <a:pt x="6024" y="5607"/>
                  <a:pt x="6506" y="4681"/>
                  <a:pt x="6935" y="3754"/>
                </a:cubicBezTo>
                <a:cubicBezTo>
                  <a:pt x="7042" y="3559"/>
                  <a:pt x="7149" y="3364"/>
                  <a:pt x="7203" y="3169"/>
                </a:cubicBezTo>
                <a:cubicBezTo>
                  <a:pt x="7203" y="3072"/>
                  <a:pt x="7149" y="2974"/>
                  <a:pt x="7042" y="2877"/>
                </a:cubicBezTo>
                <a:cubicBezTo>
                  <a:pt x="7042" y="2877"/>
                  <a:pt x="6828" y="2926"/>
                  <a:pt x="6828" y="2974"/>
                </a:cubicBezTo>
                <a:cubicBezTo>
                  <a:pt x="6667" y="3267"/>
                  <a:pt x="6506" y="3559"/>
                  <a:pt x="6345" y="3852"/>
                </a:cubicBezTo>
                <a:cubicBezTo>
                  <a:pt x="5970" y="4486"/>
                  <a:pt x="5648" y="5120"/>
                  <a:pt x="5220" y="5753"/>
                </a:cubicBezTo>
                <a:cubicBezTo>
                  <a:pt x="5059" y="5997"/>
                  <a:pt x="4844" y="6241"/>
                  <a:pt x="4576" y="6436"/>
                </a:cubicBezTo>
                <a:cubicBezTo>
                  <a:pt x="4469" y="6534"/>
                  <a:pt x="4201" y="6631"/>
                  <a:pt x="4094" y="6631"/>
                </a:cubicBezTo>
                <a:cubicBezTo>
                  <a:pt x="3826" y="6582"/>
                  <a:pt x="3772" y="6339"/>
                  <a:pt x="3826" y="6095"/>
                </a:cubicBezTo>
                <a:cubicBezTo>
                  <a:pt x="3880" y="5705"/>
                  <a:pt x="4040" y="5363"/>
                  <a:pt x="4148" y="4973"/>
                </a:cubicBezTo>
                <a:cubicBezTo>
                  <a:pt x="4255" y="4730"/>
                  <a:pt x="4416" y="4486"/>
                  <a:pt x="4523" y="4242"/>
                </a:cubicBezTo>
                <a:cubicBezTo>
                  <a:pt x="4576" y="4144"/>
                  <a:pt x="4523" y="4047"/>
                  <a:pt x="4469" y="3901"/>
                </a:cubicBezTo>
                <a:cubicBezTo>
                  <a:pt x="4362" y="3901"/>
                  <a:pt x="4201" y="3901"/>
                  <a:pt x="4094" y="3949"/>
                </a:cubicBezTo>
                <a:cubicBezTo>
                  <a:pt x="3344" y="4583"/>
                  <a:pt x="2647" y="5266"/>
                  <a:pt x="2164" y="6095"/>
                </a:cubicBezTo>
                <a:cubicBezTo>
                  <a:pt x="1896" y="6582"/>
                  <a:pt x="2004" y="7070"/>
                  <a:pt x="2540" y="7314"/>
                </a:cubicBezTo>
                <a:cubicBezTo>
                  <a:pt x="2968" y="7558"/>
                  <a:pt x="3397" y="7606"/>
                  <a:pt x="3612" y="7655"/>
                </a:cubicBezTo>
                <a:close/>
                <a:moveTo>
                  <a:pt x="7363" y="6924"/>
                </a:moveTo>
                <a:cubicBezTo>
                  <a:pt x="8114" y="6777"/>
                  <a:pt x="9079" y="6485"/>
                  <a:pt x="9347" y="5558"/>
                </a:cubicBezTo>
                <a:cubicBezTo>
                  <a:pt x="9615" y="4681"/>
                  <a:pt x="9936" y="3803"/>
                  <a:pt x="10258" y="2926"/>
                </a:cubicBezTo>
                <a:cubicBezTo>
                  <a:pt x="10365" y="2682"/>
                  <a:pt x="10472" y="2438"/>
                  <a:pt x="10526" y="2145"/>
                </a:cubicBezTo>
                <a:cubicBezTo>
                  <a:pt x="10633" y="1853"/>
                  <a:pt x="10365" y="1658"/>
                  <a:pt x="10097" y="1755"/>
                </a:cubicBezTo>
                <a:cubicBezTo>
                  <a:pt x="9668" y="1853"/>
                  <a:pt x="9454" y="2097"/>
                  <a:pt x="9239" y="2438"/>
                </a:cubicBezTo>
                <a:cubicBezTo>
                  <a:pt x="8596" y="3657"/>
                  <a:pt x="7900" y="4827"/>
                  <a:pt x="7256" y="6046"/>
                </a:cubicBezTo>
                <a:cubicBezTo>
                  <a:pt x="7149" y="6192"/>
                  <a:pt x="7042" y="6387"/>
                  <a:pt x="7096" y="6534"/>
                </a:cubicBezTo>
                <a:cubicBezTo>
                  <a:pt x="7096" y="6729"/>
                  <a:pt x="7256" y="6826"/>
                  <a:pt x="7363" y="6924"/>
                </a:cubicBezTo>
                <a:close/>
                <a:moveTo>
                  <a:pt x="11169" y="5120"/>
                </a:moveTo>
                <a:cubicBezTo>
                  <a:pt x="11383" y="5022"/>
                  <a:pt x="11491" y="4973"/>
                  <a:pt x="11598" y="4925"/>
                </a:cubicBezTo>
                <a:cubicBezTo>
                  <a:pt x="12080" y="4437"/>
                  <a:pt x="12562" y="3949"/>
                  <a:pt x="12991" y="3462"/>
                </a:cubicBezTo>
                <a:cubicBezTo>
                  <a:pt x="13152" y="3267"/>
                  <a:pt x="13259" y="2974"/>
                  <a:pt x="13366" y="2730"/>
                </a:cubicBezTo>
                <a:cubicBezTo>
                  <a:pt x="13474" y="2389"/>
                  <a:pt x="13206" y="1999"/>
                  <a:pt x="12830" y="1902"/>
                </a:cubicBezTo>
                <a:cubicBezTo>
                  <a:pt x="12509" y="1804"/>
                  <a:pt x="12134" y="1999"/>
                  <a:pt x="11973" y="2340"/>
                </a:cubicBezTo>
                <a:cubicBezTo>
                  <a:pt x="11919" y="2389"/>
                  <a:pt x="11919" y="2438"/>
                  <a:pt x="11919" y="2487"/>
                </a:cubicBezTo>
                <a:cubicBezTo>
                  <a:pt x="11651" y="3169"/>
                  <a:pt x="11383" y="3852"/>
                  <a:pt x="11169" y="4486"/>
                </a:cubicBezTo>
                <a:cubicBezTo>
                  <a:pt x="11115" y="4632"/>
                  <a:pt x="11115" y="4778"/>
                  <a:pt x="11115" y="4925"/>
                </a:cubicBezTo>
                <a:cubicBezTo>
                  <a:pt x="11062" y="4973"/>
                  <a:pt x="11115" y="5071"/>
                  <a:pt x="11169" y="51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5DE4127-4ACD-D64A-8288-AA4CE085CB5D}"/>
              </a:ext>
            </a:extLst>
          </p:cNvPr>
          <p:cNvGrpSpPr/>
          <p:nvPr userDrawn="1"/>
        </p:nvGrpSpPr>
        <p:grpSpPr>
          <a:xfrm>
            <a:off x="5986240" y="5341105"/>
            <a:ext cx="1112354" cy="842116"/>
            <a:chOff x="3759200" y="4787900"/>
            <a:chExt cx="1112354" cy="842116"/>
          </a:xfrm>
        </p:grpSpPr>
        <p:sp>
          <p:nvSpPr>
            <p:cNvPr id="187" name="Shape">
              <a:extLst>
                <a:ext uri="{FF2B5EF4-FFF2-40B4-BE49-F238E27FC236}">
                  <a16:creationId xmlns:a16="http://schemas.microsoft.com/office/drawing/2014/main" id="{1D7D8C9D-CECA-DC4E-9361-E57AAA1BF345}"/>
                </a:ext>
              </a:extLst>
            </p:cNvPr>
            <p:cNvSpPr/>
            <p:nvPr/>
          </p:nvSpPr>
          <p:spPr>
            <a:xfrm>
              <a:off x="3898899" y="5283200"/>
              <a:ext cx="114302" cy="10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extrusionOk="0">
                  <a:moveTo>
                    <a:pt x="12960" y="5992"/>
                  </a:moveTo>
                  <a:cubicBezTo>
                    <a:pt x="12960" y="5992"/>
                    <a:pt x="12720" y="6256"/>
                    <a:pt x="12960" y="6519"/>
                  </a:cubicBezTo>
                  <a:cubicBezTo>
                    <a:pt x="12960" y="7310"/>
                    <a:pt x="12960" y="8363"/>
                    <a:pt x="12960" y="9153"/>
                  </a:cubicBezTo>
                  <a:cubicBezTo>
                    <a:pt x="12960" y="9944"/>
                    <a:pt x="12720" y="10734"/>
                    <a:pt x="12720" y="11261"/>
                  </a:cubicBezTo>
                  <a:cubicBezTo>
                    <a:pt x="12480" y="11788"/>
                    <a:pt x="12480" y="12578"/>
                    <a:pt x="12240" y="12841"/>
                  </a:cubicBezTo>
                  <a:cubicBezTo>
                    <a:pt x="12000" y="13368"/>
                    <a:pt x="11760" y="13631"/>
                    <a:pt x="11520" y="13895"/>
                  </a:cubicBezTo>
                  <a:cubicBezTo>
                    <a:pt x="11280" y="14158"/>
                    <a:pt x="10800" y="14158"/>
                    <a:pt x="10560" y="14158"/>
                  </a:cubicBezTo>
                  <a:cubicBezTo>
                    <a:pt x="10320" y="14158"/>
                    <a:pt x="9840" y="14158"/>
                    <a:pt x="9120" y="13895"/>
                  </a:cubicBezTo>
                  <a:cubicBezTo>
                    <a:pt x="8640" y="13631"/>
                    <a:pt x="7920" y="13368"/>
                    <a:pt x="7200" y="12841"/>
                  </a:cubicBezTo>
                  <a:cubicBezTo>
                    <a:pt x="6480" y="12314"/>
                    <a:pt x="5280" y="11788"/>
                    <a:pt x="4080" y="10997"/>
                  </a:cubicBezTo>
                  <a:cubicBezTo>
                    <a:pt x="3840" y="10997"/>
                    <a:pt x="3600" y="10734"/>
                    <a:pt x="3600" y="10734"/>
                  </a:cubicBezTo>
                  <a:cubicBezTo>
                    <a:pt x="3360" y="10734"/>
                    <a:pt x="3360" y="10734"/>
                    <a:pt x="3360" y="10734"/>
                  </a:cubicBezTo>
                  <a:cubicBezTo>
                    <a:pt x="3360" y="10734"/>
                    <a:pt x="3120" y="10997"/>
                    <a:pt x="3360" y="11261"/>
                  </a:cubicBezTo>
                  <a:cubicBezTo>
                    <a:pt x="3360" y="11524"/>
                    <a:pt x="3600" y="12051"/>
                    <a:pt x="3840" y="12578"/>
                  </a:cubicBezTo>
                  <a:cubicBezTo>
                    <a:pt x="4080" y="13105"/>
                    <a:pt x="4320" y="13631"/>
                    <a:pt x="4560" y="14422"/>
                  </a:cubicBezTo>
                  <a:cubicBezTo>
                    <a:pt x="4800" y="15212"/>
                    <a:pt x="5280" y="15739"/>
                    <a:pt x="5760" y="16529"/>
                  </a:cubicBezTo>
                  <a:cubicBezTo>
                    <a:pt x="6000" y="17056"/>
                    <a:pt x="6240" y="17583"/>
                    <a:pt x="6720" y="17846"/>
                  </a:cubicBezTo>
                  <a:cubicBezTo>
                    <a:pt x="6960" y="18373"/>
                    <a:pt x="7440" y="18636"/>
                    <a:pt x="7680" y="19163"/>
                  </a:cubicBezTo>
                  <a:cubicBezTo>
                    <a:pt x="7680" y="19427"/>
                    <a:pt x="7920" y="19427"/>
                    <a:pt x="7920" y="19690"/>
                  </a:cubicBezTo>
                  <a:cubicBezTo>
                    <a:pt x="7920" y="19953"/>
                    <a:pt x="7920" y="20217"/>
                    <a:pt x="7680" y="20217"/>
                  </a:cubicBezTo>
                  <a:cubicBezTo>
                    <a:pt x="7680" y="20480"/>
                    <a:pt x="7440" y="20744"/>
                    <a:pt x="7440" y="20744"/>
                  </a:cubicBezTo>
                  <a:cubicBezTo>
                    <a:pt x="7200" y="21007"/>
                    <a:pt x="7200" y="21007"/>
                    <a:pt x="6960" y="21271"/>
                  </a:cubicBezTo>
                  <a:cubicBezTo>
                    <a:pt x="6480" y="21534"/>
                    <a:pt x="6000" y="21534"/>
                    <a:pt x="5520" y="21007"/>
                  </a:cubicBezTo>
                  <a:cubicBezTo>
                    <a:pt x="5040" y="20480"/>
                    <a:pt x="4320" y="19690"/>
                    <a:pt x="3600" y="18373"/>
                  </a:cubicBezTo>
                  <a:cubicBezTo>
                    <a:pt x="2640" y="16793"/>
                    <a:pt x="1920" y="15212"/>
                    <a:pt x="1440" y="13895"/>
                  </a:cubicBezTo>
                  <a:cubicBezTo>
                    <a:pt x="960" y="12578"/>
                    <a:pt x="480" y="11261"/>
                    <a:pt x="240" y="10207"/>
                  </a:cubicBezTo>
                  <a:cubicBezTo>
                    <a:pt x="0" y="9154"/>
                    <a:pt x="0" y="8100"/>
                    <a:pt x="0" y="7310"/>
                  </a:cubicBezTo>
                  <a:cubicBezTo>
                    <a:pt x="240" y="6519"/>
                    <a:pt x="480" y="5993"/>
                    <a:pt x="960" y="5729"/>
                  </a:cubicBezTo>
                  <a:cubicBezTo>
                    <a:pt x="1440" y="5466"/>
                    <a:pt x="1920" y="5466"/>
                    <a:pt x="2640" y="5729"/>
                  </a:cubicBezTo>
                  <a:cubicBezTo>
                    <a:pt x="3360" y="5993"/>
                    <a:pt x="4320" y="6519"/>
                    <a:pt x="5520" y="7573"/>
                  </a:cubicBezTo>
                  <a:cubicBezTo>
                    <a:pt x="6000" y="7836"/>
                    <a:pt x="6480" y="8363"/>
                    <a:pt x="6960" y="8627"/>
                  </a:cubicBezTo>
                  <a:cubicBezTo>
                    <a:pt x="7440" y="8890"/>
                    <a:pt x="7920" y="9154"/>
                    <a:pt x="8160" y="9417"/>
                  </a:cubicBezTo>
                  <a:cubicBezTo>
                    <a:pt x="8640" y="9680"/>
                    <a:pt x="8880" y="9680"/>
                    <a:pt x="9120" y="9680"/>
                  </a:cubicBezTo>
                  <a:cubicBezTo>
                    <a:pt x="9360" y="9680"/>
                    <a:pt x="9600" y="9680"/>
                    <a:pt x="9840" y="9680"/>
                  </a:cubicBezTo>
                  <a:cubicBezTo>
                    <a:pt x="10080" y="9680"/>
                    <a:pt x="10080" y="9417"/>
                    <a:pt x="10320" y="9153"/>
                  </a:cubicBezTo>
                  <a:cubicBezTo>
                    <a:pt x="10560" y="8890"/>
                    <a:pt x="10560" y="8627"/>
                    <a:pt x="10560" y="8363"/>
                  </a:cubicBezTo>
                  <a:cubicBezTo>
                    <a:pt x="10560" y="7836"/>
                    <a:pt x="10560" y="7310"/>
                    <a:pt x="10560" y="6783"/>
                  </a:cubicBezTo>
                  <a:cubicBezTo>
                    <a:pt x="10560" y="5993"/>
                    <a:pt x="10560" y="5202"/>
                    <a:pt x="10320" y="4149"/>
                  </a:cubicBezTo>
                  <a:cubicBezTo>
                    <a:pt x="10320" y="3622"/>
                    <a:pt x="10320" y="3095"/>
                    <a:pt x="10320" y="2568"/>
                  </a:cubicBezTo>
                  <a:cubicBezTo>
                    <a:pt x="10320" y="2041"/>
                    <a:pt x="10320" y="1778"/>
                    <a:pt x="10320" y="1514"/>
                  </a:cubicBezTo>
                  <a:cubicBezTo>
                    <a:pt x="10320" y="1251"/>
                    <a:pt x="10560" y="988"/>
                    <a:pt x="10560" y="724"/>
                  </a:cubicBezTo>
                  <a:cubicBezTo>
                    <a:pt x="10800" y="461"/>
                    <a:pt x="10800" y="461"/>
                    <a:pt x="11040" y="197"/>
                  </a:cubicBezTo>
                  <a:cubicBezTo>
                    <a:pt x="11280" y="-66"/>
                    <a:pt x="11760" y="-66"/>
                    <a:pt x="12000" y="197"/>
                  </a:cubicBezTo>
                  <a:cubicBezTo>
                    <a:pt x="12480" y="461"/>
                    <a:pt x="12960" y="461"/>
                    <a:pt x="13440" y="988"/>
                  </a:cubicBezTo>
                  <a:cubicBezTo>
                    <a:pt x="13920" y="1251"/>
                    <a:pt x="14640" y="1778"/>
                    <a:pt x="15120" y="2305"/>
                  </a:cubicBezTo>
                  <a:cubicBezTo>
                    <a:pt x="15840" y="2832"/>
                    <a:pt x="16320" y="3358"/>
                    <a:pt x="17040" y="3885"/>
                  </a:cubicBezTo>
                  <a:cubicBezTo>
                    <a:pt x="17760" y="4412"/>
                    <a:pt x="18240" y="5202"/>
                    <a:pt x="18960" y="5729"/>
                  </a:cubicBezTo>
                  <a:cubicBezTo>
                    <a:pt x="19680" y="6256"/>
                    <a:pt x="20160" y="7046"/>
                    <a:pt x="20880" y="7573"/>
                  </a:cubicBezTo>
                  <a:cubicBezTo>
                    <a:pt x="21120" y="7836"/>
                    <a:pt x="21120" y="7836"/>
                    <a:pt x="21120" y="7836"/>
                  </a:cubicBezTo>
                  <a:cubicBezTo>
                    <a:pt x="21120" y="7836"/>
                    <a:pt x="21360" y="8100"/>
                    <a:pt x="21360" y="8100"/>
                  </a:cubicBezTo>
                  <a:cubicBezTo>
                    <a:pt x="21360" y="8363"/>
                    <a:pt x="21600" y="8363"/>
                    <a:pt x="21600" y="8627"/>
                  </a:cubicBezTo>
                  <a:cubicBezTo>
                    <a:pt x="21600" y="8890"/>
                    <a:pt x="21600" y="9154"/>
                    <a:pt x="21600" y="9417"/>
                  </a:cubicBezTo>
                  <a:cubicBezTo>
                    <a:pt x="21600" y="9680"/>
                    <a:pt x="21360" y="9944"/>
                    <a:pt x="21360" y="9944"/>
                  </a:cubicBezTo>
                  <a:cubicBezTo>
                    <a:pt x="21120" y="10207"/>
                    <a:pt x="21120" y="10207"/>
                    <a:pt x="20880" y="10471"/>
                  </a:cubicBezTo>
                  <a:cubicBezTo>
                    <a:pt x="20640" y="10734"/>
                    <a:pt x="20400" y="10734"/>
                    <a:pt x="20160" y="10734"/>
                  </a:cubicBezTo>
                  <a:cubicBezTo>
                    <a:pt x="19920" y="10734"/>
                    <a:pt x="19920" y="10734"/>
                    <a:pt x="19680" y="10734"/>
                  </a:cubicBezTo>
                  <a:cubicBezTo>
                    <a:pt x="19680" y="10734"/>
                    <a:pt x="19440" y="10471"/>
                    <a:pt x="18960" y="10207"/>
                  </a:cubicBezTo>
                  <a:cubicBezTo>
                    <a:pt x="18720" y="9944"/>
                    <a:pt x="18240" y="9680"/>
                    <a:pt x="17760" y="9154"/>
                  </a:cubicBezTo>
                  <a:cubicBezTo>
                    <a:pt x="17280" y="8627"/>
                    <a:pt x="16800" y="8363"/>
                    <a:pt x="16320" y="7837"/>
                  </a:cubicBezTo>
                  <a:cubicBezTo>
                    <a:pt x="15840" y="7310"/>
                    <a:pt x="15360" y="7046"/>
                    <a:pt x="14880" y="6519"/>
                  </a:cubicBezTo>
                  <a:cubicBezTo>
                    <a:pt x="14400" y="6256"/>
                    <a:pt x="14160" y="5993"/>
                    <a:pt x="13680" y="5729"/>
                  </a:cubicBezTo>
                  <a:cubicBezTo>
                    <a:pt x="13200" y="5992"/>
                    <a:pt x="12960" y="5992"/>
                    <a:pt x="12960" y="599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">
              <a:extLst>
                <a:ext uri="{FF2B5EF4-FFF2-40B4-BE49-F238E27FC236}">
                  <a16:creationId xmlns:a16="http://schemas.microsoft.com/office/drawing/2014/main" id="{254AE1A3-FCEC-A247-AC84-B4A0D281B1EE}"/>
                </a:ext>
              </a:extLst>
            </p:cNvPr>
            <p:cNvSpPr/>
            <p:nvPr/>
          </p:nvSpPr>
          <p:spPr>
            <a:xfrm>
              <a:off x="4000500" y="5232399"/>
              <a:ext cx="102553" cy="9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extrusionOk="0">
                  <a:moveTo>
                    <a:pt x="2400" y="17645"/>
                  </a:moveTo>
                  <a:cubicBezTo>
                    <a:pt x="2133" y="17645"/>
                    <a:pt x="2133" y="17645"/>
                    <a:pt x="1867" y="17645"/>
                  </a:cubicBezTo>
                  <a:cubicBezTo>
                    <a:pt x="1600" y="17645"/>
                    <a:pt x="1600" y="17341"/>
                    <a:pt x="1333" y="17037"/>
                  </a:cubicBezTo>
                  <a:cubicBezTo>
                    <a:pt x="1333" y="17037"/>
                    <a:pt x="1333" y="17037"/>
                    <a:pt x="1333" y="16733"/>
                  </a:cubicBezTo>
                  <a:cubicBezTo>
                    <a:pt x="1333" y="16428"/>
                    <a:pt x="1333" y="16428"/>
                    <a:pt x="1067" y="16428"/>
                  </a:cubicBezTo>
                  <a:cubicBezTo>
                    <a:pt x="533" y="15516"/>
                    <a:pt x="800" y="14907"/>
                    <a:pt x="1333" y="14299"/>
                  </a:cubicBezTo>
                  <a:lnTo>
                    <a:pt x="1600" y="13995"/>
                  </a:lnTo>
                  <a:cubicBezTo>
                    <a:pt x="1867" y="13690"/>
                    <a:pt x="1867" y="13690"/>
                    <a:pt x="1867" y="13386"/>
                  </a:cubicBezTo>
                  <a:cubicBezTo>
                    <a:pt x="1867" y="13082"/>
                    <a:pt x="1867" y="13082"/>
                    <a:pt x="1867" y="12778"/>
                  </a:cubicBezTo>
                  <a:cubicBezTo>
                    <a:pt x="1600" y="12169"/>
                    <a:pt x="1600" y="11256"/>
                    <a:pt x="1333" y="10648"/>
                  </a:cubicBezTo>
                  <a:cubicBezTo>
                    <a:pt x="1067" y="10039"/>
                    <a:pt x="1067" y="9127"/>
                    <a:pt x="800" y="8518"/>
                  </a:cubicBezTo>
                  <a:cubicBezTo>
                    <a:pt x="800" y="8214"/>
                    <a:pt x="533" y="7606"/>
                    <a:pt x="533" y="7302"/>
                  </a:cubicBezTo>
                  <a:cubicBezTo>
                    <a:pt x="533" y="6693"/>
                    <a:pt x="267" y="6389"/>
                    <a:pt x="267" y="5780"/>
                  </a:cubicBezTo>
                  <a:cubicBezTo>
                    <a:pt x="267" y="5172"/>
                    <a:pt x="0" y="4868"/>
                    <a:pt x="0" y="4259"/>
                  </a:cubicBezTo>
                  <a:cubicBezTo>
                    <a:pt x="0" y="3651"/>
                    <a:pt x="0" y="3347"/>
                    <a:pt x="0" y="2738"/>
                  </a:cubicBezTo>
                  <a:cubicBezTo>
                    <a:pt x="0" y="2434"/>
                    <a:pt x="0" y="2434"/>
                    <a:pt x="267" y="2130"/>
                  </a:cubicBezTo>
                  <a:cubicBezTo>
                    <a:pt x="267" y="1825"/>
                    <a:pt x="533" y="1521"/>
                    <a:pt x="533" y="1521"/>
                  </a:cubicBezTo>
                  <a:cubicBezTo>
                    <a:pt x="533" y="1217"/>
                    <a:pt x="800" y="913"/>
                    <a:pt x="1067" y="913"/>
                  </a:cubicBezTo>
                  <a:cubicBezTo>
                    <a:pt x="1333" y="608"/>
                    <a:pt x="1333" y="608"/>
                    <a:pt x="1600" y="304"/>
                  </a:cubicBezTo>
                  <a:cubicBezTo>
                    <a:pt x="1867" y="0"/>
                    <a:pt x="2133" y="0"/>
                    <a:pt x="2667" y="0"/>
                  </a:cubicBezTo>
                  <a:cubicBezTo>
                    <a:pt x="3200" y="0"/>
                    <a:pt x="3733" y="0"/>
                    <a:pt x="4267" y="304"/>
                  </a:cubicBezTo>
                  <a:cubicBezTo>
                    <a:pt x="4800" y="608"/>
                    <a:pt x="5600" y="608"/>
                    <a:pt x="6400" y="913"/>
                  </a:cubicBezTo>
                  <a:cubicBezTo>
                    <a:pt x="7200" y="1217"/>
                    <a:pt x="8267" y="1521"/>
                    <a:pt x="9333" y="2130"/>
                  </a:cubicBezTo>
                  <a:cubicBezTo>
                    <a:pt x="10400" y="2738"/>
                    <a:pt x="11733" y="3346"/>
                    <a:pt x="13333" y="3955"/>
                  </a:cubicBezTo>
                  <a:cubicBezTo>
                    <a:pt x="13600" y="3955"/>
                    <a:pt x="13867" y="3955"/>
                    <a:pt x="13867" y="3955"/>
                  </a:cubicBezTo>
                  <a:cubicBezTo>
                    <a:pt x="14133" y="3955"/>
                    <a:pt x="14133" y="3955"/>
                    <a:pt x="14400" y="3651"/>
                  </a:cubicBezTo>
                  <a:lnTo>
                    <a:pt x="15200" y="3042"/>
                  </a:lnTo>
                  <a:cubicBezTo>
                    <a:pt x="15467" y="2738"/>
                    <a:pt x="15733" y="2738"/>
                    <a:pt x="16000" y="2738"/>
                  </a:cubicBezTo>
                  <a:cubicBezTo>
                    <a:pt x="16267" y="2738"/>
                    <a:pt x="16533" y="3042"/>
                    <a:pt x="16800" y="3346"/>
                  </a:cubicBezTo>
                  <a:cubicBezTo>
                    <a:pt x="16800" y="3346"/>
                    <a:pt x="16800" y="3346"/>
                    <a:pt x="16800" y="3651"/>
                  </a:cubicBezTo>
                  <a:cubicBezTo>
                    <a:pt x="16800" y="3651"/>
                    <a:pt x="16800" y="3955"/>
                    <a:pt x="16800" y="3955"/>
                  </a:cubicBezTo>
                  <a:lnTo>
                    <a:pt x="17067" y="5172"/>
                  </a:lnTo>
                  <a:cubicBezTo>
                    <a:pt x="17067" y="5172"/>
                    <a:pt x="17067" y="5476"/>
                    <a:pt x="17067" y="5476"/>
                  </a:cubicBezTo>
                  <a:cubicBezTo>
                    <a:pt x="17067" y="5476"/>
                    <a:pt x="17067" y="5476"/>
                    <a:pt x="17067" y="5780"/>
                  </a:cubicBezTo>
                  <a:cubicBezTo>
                    <a:pt x="17067" y="6085"/>
                    <a:pt x="17333" y="6085"/>
                    <a:pt x="17600" y="6389"/>
                  </a:cubicBezTo>
                  <a:lnTo>
                    <a:pt x="20533" y="7606"/>
                  </a:lnTo>
                  <a:cubicBezTo>
                    <a:pt x="20800" y="7910"/>
                    <a:pt x="21067" y="7910"/>
                    <a:pt x="21333" y="8214"/>
                  </a:cubicBezTo>
                  <a:cubicBezTo>
                    <a:pt x="21600" y="8518"/>
                    <a:pt x="21600" y="9127"/>
                    <a:pt x="21333" y="9735"/>
                  </a:cubicBezTo>
                  <a:lnTo>
                    <a:pt x="21067" y="10648"/>
                  </a:lnTo>
                  <a:cubicBezTo>
                    <a:pt x="21067" y="10952"/>
                    <a:pt x="20800" y="10952"/>
                    <a:pt x="20800" y="11256"/>
                  </a:cubicBezTo>
                  <a:cubicBezTo>
                    <a:pt x="20800" y="11256"/>
                    <a:pt x="20533" y="11561"/>
                    <a:pt x="20533" y="11561"/>
                  </a:cubicBezTo>
                  <a:cubicBezTo>
                    <a:pt x="20267" y="11561"/>
                    <a:pt x="20267" y="11865"/>
                    <a:pt x="20000" y="11865"/>
                  </a:cubicBezTo>
                  <a:cubicBezTo>
                    <a:pt x="19733" y="11865"/>
                    <a:pt x="19467" y="11865"/>
                    <a:pt x="19200" y="11561"/>
                  </a:cubicBezTo>
                  <a:cubicBezTo>
                    <a:pt x="18400" y="11256"/>
                    <a:pt x="17600" y="10648"/>
                    <a:pt x="16533" y="10344"/>
                  </a:cubicBezTo>
                  <a:cubicBezTo>
                    <a:pt x="15733" y="10039"/>
                    <a:pt x="14933" y="9431"/>
                    <a:pt x="13867" y="9127"/>
                  </a:cubicBezTo>
                  <a:cubicBezTo>
                    <a:pt x="13333" y="8823"/>
                    <a:pt x="13067" y="8823"/>
                    <a:pt x="12800" y="9127"/>
                  </a:cubicBezTo>
                  <a:cubicBezTo>
                    <a:pt x="11733" y="10039"/>
                    <a:pt x="10667" y="10952"/>
                    <a:pt x="9333" y="11865"/>
                  </a:cubicBezTo>
                  <a:cubicBezTo>
                    <a:pt x="8267" y="12777"/>
                    <a:pt x="7200" y="13690"/>
                    <a:pt x="6133" y="14603"/>
                  </a:cubicBezTo>
                  <a:cubicBezTo>
                    <a:pt x="5867" y="14907"/>
                    <a:pt x="5600" y="15515"/>
                    <a:pt x="5867" y="15820"/>
                  </a:cubicBezTo>
                  <a:lnTo>
                    <a:pt x="6667" y="18862"/>
                  </a:lnTo>
                  <a:cubicBezTo>
                    <a:pt x="6933" y="19775"/>
                    <a:pt x="6667" y="20383"/>
                    <a:pt x="6133" y="20687"/>
                  </a:cubicBezTo>
                  <a:lnTo>
                    <a:pt x="5867" y="20992"/>
                  </a:lnTo>
                  <a:lnTo>
                    <a:pt x="5333" y="21296"/>
                  </a:lnTo>
                  <a:cubicBezTo>
                    <a:pt x="5067" y="21600"/>
                    <a:pt x="4800" y="21600"/>
                    <a:pt x="4533" y="21600"/>
                  </a:cubicBezTo>
                  <a:cubicBezTo>
                    <a:pt x="4267" y="21600"/>
                    <a:pt x="4000" y="21296"/>
                    <a:pt x="3733" y="20992"/>
                  </a:cubicBezTo>
                  <a:cubicBezTo>
                    <a:pt x="3733" y="20992"/>
                    <a:pt x="3733" y="20992"/>
                    <a:pt x="3733" y="20687"/>
                  </a:cubicBezTo>
                  <a:cubicBezTo>
                    <a:pt x="3733" y="20687"/>
                    <a:pt x="3733" y="20383"/>
                    <a:pt x="3733" y="20383"/>
                  </a:cubicBezTo>
                  <a:cubicBezTo>
                    <a:pt x="3733" y="20079"/>
                    <a:pt x="3467" y="19775"/>
                    <a:pt x="3467" y="19470"/>
                  </a:cubicBezTo>
                  <a:cubicBezTo>
                    <a:pt x="3467" y="19166"/>
                    <a:pt x="3200" y="18862"/>
                    <a:pt x="3200" y="18558"/>
                  </a:cubicBezTo>
                  <a:cubicBezTo>
                    <a:pt x="3200" y="18558"/>
                    <a:pt x="3200" y="18254"/>
                    <a:pt x="3200" y="18254"/>
                  </a:cubicBezTo>
                  <a:cubicBezTo>
                    <a:pt x="3200" y="18254"/>
                    <a:pt x="3200" y="18254"/>
                    <a:pt x="3200" y="17949"/>
                  </a:cubicBezTo>
                  <a:cubicBezTo>
                    <a:pt x="2933" y="17645"/>
                    <a:pt x="2667" y="17341"/>
                    <a:pt x="2400" y="17645"/>
                  </a:cubicBezTo>
                  <a:lnTo>
                    <a:pt x="2400" y="17645"/>
                  </a:lnTo>
                  <a:close/>
                  <a:moveTo>
                    <a:pt x="4267" y="4260"/>
                  </a:moveTo>
                  <a:cubicBezTo>
                    <a:pt x="4000" y="4260"/>
                    <a:pt x="4000" y="4260"/>
                    <a:pt x="4000" y="4260"/>
                  </a:cubicBezTo>
                  <a:cubicBezTo>
                    <a:pt x="4000" y="4260"/>
                    <a:pt x="3733" y="4260"/>
                    <a:pt x="3733" y="4260"/>
                  </a:cubicBezTo>
                  <a:cubicBezTo>
                    <a:pt x="3467" y="4564"/>
                    <a:pt x="3467" y="4868"/>
                    <a:pt x="3467" y="5172"/>
                  </a:cubicBezTo>
                  <a:cubicBezTo>
                    <a:pt x="3733" y="6085"/>
                    <a:pt x="3733" y="6693"/>
                    <a:pt x="4000" y="7606"/>
                  </a:cubicBezTo>
                  <a:cubicBezTo>
                    <a:pt x="4267" y="8214"/>
                    <a:pt x="4267" y="9127"/>
                    <a:pt x="4534" y="10040"/>
                  </a:cubicBezTo>
                  <a:cubicBezTo>
                    <a:pt x="4534" y="10040"/>
                    <a:pt x="4534" y="10040"/>
                    <a:pt x="4534" y="10344"/>
                  </a:cubicBezTo>
                  <a:cubicBezTo>
                    <a:pt x="4534" y="10344"/>
                    <a:pt x="4534" y="10344"/>
                    <a:pt x="4534" y="10344"/>
                  </a:cubicBezTo>
                  <a:cubicBezTo>
                    <a:pt x="4800" y="10648"/>
                    <a:pt x="5067" y="10952"/>
                    <a:pt x="5333" y="10648"/>
                  </a:cubicBezTo>
                  <a:lnTo>
                    <a:pt x="5600" y="10648"/>
                  </a:lnTo>
                  <a:cubicBezTo>
                    <a:pt x="6134" y="10040"/>
                    <a:pt x="6667" y="9736"/>
                    <a:pt x="7200" y="9127"/>
                  </a:cubicBezTo>
                  <a:cubicBezTo>
                    <a:pt x="7734" y="8519"/>
                    <a:pt x="8267" y="8214"/>
                    <a:pt x="8800" y="7910"/>
                  </a:cubicBezTo>
                  <a:cubicBezTo>
                    <a:pt x="9067" y="7606"/>
                    <a:pt x="9067" y="7606"/>
                    <a:pt x="9067" y="7302"/>
                  </a:cubicBezTo>
                  <a:cubicBezTo>
                    <a:pt x="9067" y="6997"/>
                    <a:pt x="9067" y="6997"/>
                    <a:pt x="9067" y="6693"/>
                  </a:cubicBezTo>
                  <a:cubicBezTo>
                    <a:pt x="9067" y="6693"/>
                    <a:pt x="8800" y="6389"/>
                    <a:pt x="8533" y="6389"/>
                  </a:cubicBezTo>
                  <a:cubicBezTo>
                    <a:pt x="7734" y="6085"/>
                    <a:pt x="7200" y="5780"/>
                    <a:pt x="6400" y="5476"/>
                  </a:cubicBezTo>
                  <a:cubicBezTo>
                    <a:pt x="5867" y="4868"/>
                    <a:pt x="5067" y="4564"/>
                    <a:pt x="4267" y="426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">
              <a:extLst>
                <a:ext uri="{FF2B5EF4-FFF2-40B4-BE49-F238E27FC236}">
                  <a16:creationId xmlns:a16="http://schemas.microsoft.com/office/drawing/2014/main" id="{696653E9-4419-AE4B-981D-2DC931F5619F}"/>
                </a:ext>
              </a:extLst>
            </p:cNvPr>
            <p:cNvSpPr/>
            <p:nvPr/>
          </p:nvSpPr>
          <p:spPr>
            <a:xfrm>
              <a:off x="4063999" y="5168899"/>
              <a:ext cx="103706" cy="10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95" extrusionOk="0">
                  <a:moveTo>
                    <a:pt x="4388" y="8067"/>
                  </a:moveTo>
                  <a:cubicBezTo>
                    <a:pt x="4125" y="8328"/>
                    <a:pt x="4125" y="8328"/>
                    <a:pt x="3861" y="8588"/>
                  </a:cubicBezTo>
                  <a:cubicBezTo>
                    <a:pt x="3334" y="8848"/>
                    <a:pt x="2808" y="8848"/>
                    <a:pt x="2544" y="8328"/>
                  </a:cubicBezTo>
                  <a:cubicBezTo>
                    <a:pt x="2281" y="8328"/>
                    <a:pt x="2281" y="8067"/>
                    <a:pt x="2281" y="8067"/>
                  </a:cubicBezTo>
                  <a:cubicBezTo>
                    <a:pt x="2281" y="8067"/>
                    <a:pt x="2017" y="7807"/>
                    <a:pt x="2017" y="7807"/>
                  </a:cubicBezTo>
                  <a:cubicBezTo>
                    <a:pt x="1754" y="7287"/>
                    <a:pt x="1754" y="6766"/>
                    <a:pt x="2017" y="6246"/>
                  </a:cubicBezTo>
                  <a:cubicBezTo>
                    <a:pt x="2808" y="5205"/>
                    <a:pt x="3598" y="4424"/>
                    <a:pt x="4388" y="3383"/>
                  </a:cubicBezTo>
                  <a:cubicBezTo>
                    <a:pt x="5178" y="2602"/>
                    <a:pt x="6232" y="1822"/>
                    <a:pt x="7286" y="1041"/>
                  </a:cubicBezTo>
                  <a:cubicBezTo>
                    <a:pt x="7812" y="781"/>
                    <a:pt x="8339" y="520"/>
                    <a:pt x="8866" y="260"/>
                  </a:cubicBezTo>
                  <a:cubicBezTo>
                    <a:pt x="9393" y="0"/>
                    <a:pt x="9920" y="0"/>
                    <a:pt x="10447" y="0"/>
                  </a:cubicBezTo>
                  <a:cubicBezTo>
                    <a:pt x="10973" y="0"/>
                    <a:pt x="11500" y="260"/>
                    <a:pt x="12027" y="521"/>
                  </a:cubicBezTo>
                  <a:cubicBezTo>
                    <a:pt x="12554" y="781"/>
                    <a:pt x="13081" y="1301"/>
                    <a:pt x="13344" y="1822"/>
                  </a:cubicBezTo>
                  <a:cubicBezTo>
                    <a:pt x="13608" y="2342"/>
                    <a:pt x="13871" y="2863"/>
                    <a:pt x="13871" y="3383"/>
                  </a:cubicBezTo>
                  <a:cubicBezTo>
                    <a:pt x="13871" y="3904"/>
                    <a:pt x="13871" y="4424"/>
                    <a:pt x="13871" y="4945"/>
                  </a:cubicBezTo>
                  <a:cubicBezTo>
                    <a:pt x="13871" y="5465"/>
                    <a:pt x="13608" y="5985"/>
                    <a:pt x="13608" y="6766"/>
                  </a:cubicBezTo>
                  <a:cubicBezTo>
                    <a:pt x="13344" y="7287"/>
                    <a:pt x="13344" y="7807"/>
                    <a:pt x="13081" y="8328"/>
                  </a:cubicBezTo>
                  <a:cubicBezTo>
                    <a:pt x="12817" y="8848"/>
                    <a:pt x="12554" y="9369"/>
                    <a:pt x="12291" y="9889"/>
                  </a:cubicBezTo>
                  <a:cubicBezTo>
                    <a:pt x="12027" y="10410"/>
                    <a:pt x="11764" y="10670"/>
                    <a:pt x="11500" y="11190"/>
                  </a:cubicBezTo>
                  <a:cubicBezTo>
                    <a:pt x="11237" y="11450"/>
                    <a:pt x="11237" y="11711"/>
                    <a:pt x="11500" y="11971"/>
                  </a:cubicBezTo>
                  <a:cubicBezTo>
                    <a:pt x="11500" y="12231"/>
                    <a:pt x="11764" y="12231"/>
                    <a:pt x="12291" y="12231"/>
                  </a:cubicBezTo>
                  <a:cubicBezTo>
                    <a:pt x="13608" y="11971"/>
                    <a:pt x="14661" y="11711"/>
                    <a:pt x="15978" y="11190"/>
                  </a:cubicBezTo>
                  <a:cubicBezTo>
                    <a:pt x="17295" y="10930"/>
                    <a:pt x="18612" y="10410"/>
                    <a:pt x="19930" y="10149"/>
                  </a:cubicBezTo>
                  <a:cubicBezTo>
                    <a:pt x="20456" y="10149"/>
                    <a:pt x="20983" y="10149"/>
                    <a:pt x="21247" y="10670"/>
                  </a:cubicBezTo>
                  <a:cubicBezTo>
                    <a:pt x="21247" y="10930"/>
                    <a:pt x="21510" y="11190"/>
                    <a:pt x="21510" y="11450"/>
                  </a:cubicBezTo>
                  <a:cubicBezTo>
                    <a:pt x="21510" y="11711"/>
                    <a:pt x="21510" y="11971"/>
                    <a:pt x="21510" y="12231"/>
                  </a:cubicBezTo>
                  <a:cubicBezTo>
                    <a:pt x="21510" y="12752"/>
                    <a:pt x="21247" y="13272"/>
                    <a:pt x="20983" y="13532"/>
                  </a:cubicBezTo>
                  <a:cubicBezTo>
                    <a:pt x="20720" y="13532"/>
                    <a:pt x="20720" y="13793"/>
                    <a:pt x="20456" y="13793"/>
                  </a:cubicBezTo>
                  <a:cubicBezTo>
                    <a:pt x="19666" y="14053"/>
                    <a:pt x="18876" y="14053"/>
                    <a:pt x="18086" y="14313"/>
                  </a:cubicBezTo>
                  <a:cubicBezTo>
                    <a:pt x="17295" y="14573"/>
                    <a:pt x="16242" y="14573"/>
                    <a:pt x="15451" y="14834"/>
                  </a:cubicBezTo>
                  <a:cubicBezTo>
                    <a:pt x="14661" y="15094"/>
                    <a:pt x="13608" y="15354"/>
                    <a:pt x="12817" y="15354"/>
                  </a:cubicBezTo>
                  <a:cubicBezTo>
                    <a:pt x="12027" y="15614"/>
                    <a:pt x="11237" y="15875"/>
                    <a:pt x="10447" y="15875"/>
                  </a:cubicBezTo>
                  <a:cubicBezTo>
                    <a:pt x="10183" y="15875"/>
                    <a:pt x="9920" y="16135"/>
                    <a:pt x="9920" y="16135"/>
                  </a:cubicBezTo>
                  <a:cubicBezTo>
                    <a:pt x="9920" y="16135"/>
                    <a:pt x="9920" y="16135"/>
                    <a:pt x="9656" y="16395"/>
                  </a:cubicBezTo>
                  <a:cubicBezTo>
                    <a:pt x="9656" y="1639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920" y="16916"/>
                    <a:pt x="10183" y="17176"/>
                  </a:cubicBezTo>
                  <a:cubicBezTo>
                    <a:pt x="10447" y="17436"/>
                    <a:pt x="10447" y="17696"/>
                    <a:pt x="10710" y="17696"/>
                  </a:cubicBezTo>
                  <a:cubicBezTo>
                    <a:pt x="10973" y="17957"/>
                    <a:pt x="10973" y="18217"/>
                    <a:pt x="11237" y="18217"/>
                  </a:cubicBezTo>
                  <a:cubicBezTo>
                    <a:pt x="11500" y="18477"/>
                    <a:pt x="11500" y="18477"/>
                    <a:pt x="11500" y="18737"/>
                  </a:cubicBezTo>
                  <a:cubicBezTo>
                    <a:pt x="11764" y="19258"/>
                    <a:pt x="11764" y="19778"/>
                    <a:pt x="11237" y="20299"/>
                  </a:cubicBezTo>
                  <a:lnTo>
                    <a:pt x="10710" y="20819"/>
                  </a:lnTo>
                  <a:cubicBezTo>
                    <a:pt x="10710" y="20819"/>
                    <a:pt x="10447" y="21079"/>
                    <a:pt x="10447" y="21079"/>
                  </a:cubicBezTo>
                  <a:cubicBezTo>
                    <a:pt x="10447" y="21079"/>
                    <a:pt x="10183" y="21079"/>
                    <a:pt x="10183" y="21340"/>
                  </a:cubicBezTo>
                  <a:cubicBezTo>
                    <a:pt x="9656" y="21600"/>
                    <a:pt x="9130" y="21600"/>
                    <a:pt x="8603" y="20819"/>
                  </a:cubicBezTo>
                  <a:cubicBezTo>
                    <a:pt x="7286" y="19258"/>
                    <a:pt x="5969" y="17696"/>
                    <a:pt x="4651" y="16395"/>
                  </a:cubicBezTo>
                  <a:cubicBezTo>
                    <a:pt x="3334" y="15094"/>
                    <a:pt x="1754" y="13533"/>
                    <a:pt x="437" y="12231"/>
                  </a:cubicBezTo>
                  <a:cubicBezTo>
                    <a:pt x="437" y="12231"/>
                    <a:pt x="173" y="11971"/>
                    <a:pt x="173" y="11971"/>
                  </a:cubicBezTo>
                  <a:cubicBezTo>
                    <a:pt x="173" y="11971"/>
                    <a:pt x="173" y="11971"/>
                    <a:pt x="173" y="11711"/>
                  </a:cubicBezTo>
                  <a:cubicBezTo>
                    <a:pt x="-90" y="11190"/>
                    <a:pt x="-90" y="10670"/>
                    <a:pt x="437" y="10150"/>
                  </a:cubicBezTo>
                  <a:cubicBezTo>
                    <a:pt x="700" y="9889"/>
                    <a:pt x="700" y="9889"/>
                    <a:pt x="700" y="9629"/>
                  </a:cubicBezTo>
                  <a:cubicBezTo>
                    <a:pt x="700" y="9369"/>
                    <a:pt x="964" y="9369"/>
                    <a:pt x="964" y="9369"/>
                  </a:cubicBezTo>
                  <a:cubicBezTo>
                    <a:pt x="964" y="9369"/>
                    <a:pt x="964" y="9369"/>
                    <a:pt x="1227" y="9109"/>
                  </a:cubicBezTo>
                  <a:cubicBezTo>
                    <a:pt x="1227" y="9109"/>
                    <a:pt x="1227" y="9109"/>
                    <a:pt x="1227" y="9109"/>
                  </a:cubicBezTo>
                  <a:cubicBezTo>
                    <a:pt x="1754" y="8848"/>
                    <a:pt x="2281" y="8848"/>
                    <a:pt x="2808" y="9369"/>
                  </a:cubicBezTo>
                  <a:cubicBezTo>
                    <a:pt x="3335" y="9889"/>
                    <a:pt x="4125" y="10670"/>
                    <a:pt x="4652" y="11190"/>
                  </a:cubicBezTo>
                  <a:cubicBezTo>
                    <a:pt x="5178" y="11711"/>
                    <a:pt x="5705" y="12231"/>
                    <a:pt x="6495" y="13012"/>
                  </a:cubicBezTo>
                  <a:cubicBezTo>
                    <a:pt x="6759" y="13272"/>
                    <a:pt x="7022" y="13272"/>
                    <a:pt x="7286" y="13272"/>
                  </a:cubicBezTo>
                  <a:cubicBezTo>
                    <a:pt x="7286" y="13272"/>
                    <a:pt x="7286" y="13272"/>
                    <a:pt x="7549" y="13012"/>
                  </a:cubicBezTo>
                  <a:cubicBezTo>
                    <a:pt x="7549" y="13012"/>
                    <a:pt x="7549" y="12752"/>
                    <a:pt x="7813" y="12752"/>
                  </a:cubicBezTo>
                  <a:cubicBezTo>
                    <a:pt x="8076" y="12492"/>
                    <a:pt x="8339" y="11971"/>
                    <a:pt x="8603" y="11451"/>
                  </a:cubicBezTo>
                  <a:cubicBezTo>
                    <a:pt x="8866" y="10930"/>
                    <a:pt x="9130" y="10410"/>
                    <a:pt x="9393" y="9889"/>
                  </a:cubicBezTo>
                  <a:cubicBezTo>
                    <a:pt x="9656" y="9369"/>
                    <a:pt x="9920" y="8848"/>
                    <a:pt x="10183" y="8068"/>
                  </a:cubicBezTo>
                  <a:cubicBezTo>
                    <a:pt x="10447" y="7547"/>
                    <a:pt x="10710" y="7027"/>
                    <a:pt x="10710" y="6246"/>
                  </a:cubicBezTo>
                  <a:cubicBezTo>
                    <a:pt x="10973" y="5725"/>
                    <a:pt x="10973" y="5205"/>
                    <a:pt x="10973" y="4685"/>
                  </a:cubicBezTo>
                  <a:cubicBezTo>
                    <a:pt x="10973" y="4164"/>
                    <a:pt x="10973" y="3904"/>
                    <a:pt x="10710" y="3644"/>
                  </a:cubicBezTo>
                  <a:cubicBezTo>
                    <a:pt x="10710" y="3383"/>
                    <a:pt x="10447" y="3383"/>
                    <a:pt x="10447" y="3123"/>
                  </a:cubicBezTo>
                  <a:cubicBezTo>
                    <a:pt x="10183" y="3123"/>
                    <a:pt x="10183" y="2863"/>
                    <a:pt x="9920" y="2863"/>
                  </a:cubicBezTo>
                  <a:cubicBezTo>
                    <a:pt x="9656" y="2863"/>
                    <a:pt x="9393" y="2863"/>
                    <a:pt x="9130" y="2863"/>
                  </a:cubicBezTo>
                  <a:cubicBezTo>
                    <a:pt x="8866" y="2863"/>
                    <a:pt x="8603" y="3123"/>
                    <a:pt x="8076" y="3383"/>
                  </a:cubicBezTo>
                  <a:cubicBezTo>
                    <a:pt x="7812" y="3644"/>
                    <a:pt x="7286" y="3904"/>
                    <a:pt x="7022" y="4164"/>
                  </a:cubicBezTo>
                  <a:cubicBezTo>
                    <a:pt x="6759" y="4424"/>
                    <a:pt x="6232" y="4685"/>
                    <a:pt x="5969" y="5205"/>
                  </a:cubicBezTo>
                  <a:cubicBezTo>
                    <a:pt x="5705" y="5465"/>
                    <a:pt x="5442" y="5986"/>
                    <a:pt x="4915" y="6246"/>
                  </a:cubicBezTo>
                  <a:cubicBezTo>
                    <a:pt x="4915" y="7287"/>
                    <a:pt x="4652" y="7547"/>
                    <a:pt x="4388" y="806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Shape">
              <a:extLst>
                <a:ext uri="{FF2B5EF4-FFF2-40B4-BE49-F238E27FC236}">
                  <a16:creationId xmlns:a16="http://schemas.microsoft.com/office/drawing/2014/main" id="{817CD3BB-190E-A944-A03B-02CE03CDA6DB}"/>
                </a:ext>
              </a:extLst>
            </p:cNvPr>
            <p:cNvSpPr/>
            <p:nvPr/>
          </p:nvSpPr>
          <p:spPr>
            <a:xfrm>
              <a:off x="4140199" y="5118100"/>
              <a:ext cx="113032" cy="9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11164" y="1122"/>
                  </a:moveTo>
                  <a:cubicBezTo>
                    <a:pt x="11407" y="1402"/>
                    <a:pt x="11407" y="1963"/>
                    <a:pt x="11407" y="2525"/>
                  </a:cubicBezTo>
                  <a:cubicBezTo>
                    <a:pt x="11407" y="3086"/>
                    <a:pt x="11164" y="3647"/>
                    <a:pt x="11164" y="4208"/>
                  </a:cubicBezTo>
                  <a:cubicBezTo>
                    <a:pt x="10921" y="4769"/>
                    <a:pt x="10921" y="5330"/>
                    <a:pt x="10679" y="5891"/>
                  </a:cubicBezTo>
                  <a:cubicBezTo>
                    <a:pt x="10436" y="6452"/>
                    <a:pt x="10193" y="7013"/>
                    <a:pt x="10193" y="7574"/>
                  </a:cubicBezTo>
                  <a:cubicBezTo>
                    <a:pt x="9950" y="8135"/>
                    <a:pt x="9950" y="8696"/>
                    <a:pt x="9950" y="9257"/>
                  </a:cubicBezTo>
                  <a:cubicBezTo>
                    <a:pt x="9950" y="9818"/>
                    <a:pt x="9950" y="10099"/>
                    <a:pt x="10193" y="10660"/>
                  </a:cubicBezTo>
                  <a:cubicBezTo>
                    <a:pt x="10436" y="10940"/>
                    <a:pt x="10679" y="11221"/>
                    <a:pt x="11164" y="11221"/>
                  </a:cubicBezTo>
                  <a:cubicBezTo>
                    <a:pt x="11649" y="11221"/>
                    <a:pt x="12377" y="11221"/>
                    <a:pt x="13106" y="10940"/>
                  </a:cubicBezTo>
                  <a:cubicBezTo>
                    <a:pt x="13834" y="10660"/>
                    <a:pt x="15047" y="10379"/>
                    <a:pt x="16018" y="10099"/>
                  </a:cubicBezTo>
                  <a:cubicBezTo>
                    <a:pt x="17231" y="9818"/>
                    <a:pt x="18445" y="9257"/>
                    <a:pt x="19901" y="8696"/>
                  </a:cubicBezTo>
                  <a:cubicBezTo>
                    <a:pt x="20629" y="8416"/>
                    <a:pt x="21115" y="8696"/>
                    <a:pt x="21357" y="8977"/>
                  </a:cubicBezTo>
                  <a:cubicBezTo>
                    <a:pt x="21357" y="9257"/>
                    <a:pt x="21600" y="9538"/>
                    <a:pt x="21600" y="9538"/>
                  </a:cubicBezTo>
                  <a:cubicBezTo>
                    <a:pt x="21600" y="9818"/>
                    <a:pt x="21600" y="10099"/>
                    <a:pt x="21600" y="10379"/>
                  </a:cubicBezTo>
                  <a:cubicBezTo>
                    <a:pt x="21600" y="10660"/>
                    <a:pt x="21357" y="10940"/>
                    <a:pt x="21357" y="10940"/>
                  </a:cubicBezTo>
                  <a:cubicBezTo>
                    <a:pt x="21115" y="11221"/>
                    <a:pt x="21115" y="11221"/>
                    <a:pt x="20872" y="11501"/>
                  </a:cubicBezTo>
                  <a:cubicBezTo>
                    <a:pt x="20386" y="11782"/>
                    <a:pt x="19901" y="12062"/>
                    <a:pt x="19173" y="12343"/>
                  </a:cubicBezTo>
                  <a:cubicBezTo>
                    <a:pt x="18445" y="12623"/>
                    <a:pt x="17959" y="12904"/>
                    <a:pt x="17231" y="12904"/>
                  </a:cubicBezTo>
                  <a:cubicBezTo>
                    <a:pt x="16503" y="13184"/>
                    <a:pt x="15775" y="13184"/>
                    <a:pt x="15047" y="13465"/>
                  </a:cubicBezTo>
                  <a:cubicBezTo>
                    <a:pt x="14319" y="13745"/>
                    <a:pt x="13591" y="13745"/>
                    <a:pt x="13106" y="14026"/>
                  </a:cubicBezTo>
                  <a:cubicBezTo>
                    <a:pt x="12620" y="14307"/>
                    <a:pt x="11892" y="14307"/>
                    <a:pt x="11407" y="14587"/>
                  </a:cubicBezTo>
                  <a:cubicBezTo>
                    <a:pt x="10921" y="14587"/>
                    <a:pt x="10679" y="14868"/>
                    <a:pt x="10436" y="14868"/>
                  </a:cubicBezTo>
                  <a:cubicBezTo>
                    <a:pt x="10193" y="14868"/>
                    <a:pt x="10193" y="15148"/>
                    <a:pt x="10193" y="15429"/>
                  </a:cubicBezTo>
                  <a:cubicBezTo>
                    <a:pt x="10193" y="15709"/>
                    <a:pt x="10193" y="15990"/>
                    <a:pt x="10193" y="16270"/>
                  </a:cubicBezTo>
                  <a:cubicBezTo>
                    <a:pt x="10193" y="16551"/>
                    <a:pt x="10436" y="17112"/>
                    <a:pt x="10436" y="17392"/>
                  </a:cubicBezTo>
                  <a:cubicBezTo>
                    <a:pt x="10436" y="17673"/>
                    <a:pt x="10679" y="18234"/>
                    <a:pt x="10921" y="18795"/>
                  </a:cubicBezTo>
                  <a:cubicBezTo>
                    <a:pt x="11164" y="19356"/>
                    <a:pt x="11164" y="19917"/>
                    <a:pt x="11164" y="20197"/>
                  </a:cubicBezTo>
                  <a:cubicBezTo>
                    <a:pt x="10921" y="20758"/>
                    <a:pt x="10679" y="21039"/>
                    <a:pt x="10193" y="21319"/>
                  </a:cubicBezTo>
                  <a:cubicBezTo>
                    <a:pt x="9708" y="21600"/>
                    <a:pt x="9222" y="21600"/>
                    <a:pt x="8980" y="21039"/>
                  </a:cubicBezTo>
                  <a:cubicBezTo>
                    <a:pt x="8494" y="20197"/>
                    <a:pt x="7766" y="19636"/>
                    <a:pt x="7038" y="18795"/>
                  </a:cubicBezTo>
                  <a:cubicBezTo>
                    <a:pt x="6310" y="17953"/>
                    <a:pt x="5825" y="17392"/>
                    <a:pt x="5097" y="16551"/>
                  </a:cubicBezTo>
                  <a:cubicBezTo>
                    <a:pt x="4369" y="15709"/>
                    <a:pt x="3640" y="15148"/>
                    <a:pt x="2912" y="14587"/>
                  </a:cubicBezTo>
                  <a:cubicBezTo>
                    <a:pt x="2184" y="14026"/>
                    <a:pt x="1456" y="13184"/>
                    <a:pt x="728" y="12623"/>
                  </a:cubicBezTo>
                  <a:cubicBezTo>
                    <a:pt x="485" y="12623"/>
                    <a:pt x="485" y="12343"/>
                    <a:pt x="243" y="12343"/>
                  </a:cubicBezTo>
                  <a:cubicBezTo>
                    <a:pt x="243" y="12343"/>
                    <a:pt x="0" y="12062"/>
                    <a:pt x="0" y="12062"/>
                  </a:cubicBezTo>
                  <a:cubicBezTo>
                    <a:pt x="0" y="12062"/>
                    <a:pt x="0" y="11782"/>
                    <a:pt x="0" y="11501"/>
                  </a:cubicBezTo>
                  <a:cubicBezTo>
                    <a:pt x="0" y="11221"/>
                    <a:pt x="0" y="11221"/>
                    <a:pt x="0" y="10940"/>
                  </a:cubicBezTo>
                  <a:cubicBezTo>
                    <a:pt x="0" y="10660"/>
                    <a:pt x="243" y="10660"/>
                    <a:pt x="243" y="10379"/>
                  </a:cubicBezTo>
                  <a:cubicBezTo>
                    <a:pt x="485" y="10099"/>
                    <a:pt x="485" y="10099"/>
                    <a:pt x="728" y="9818"/>
                  </a:cubicBezTo>
                  <a:cubicBezTo>
                    <a:pt x="971" y="9538"/>
                    <a:pt x="1456" y="9538"/>
                    <a:pt x="1699" y="9538"/>
                  </a:cubicBezTo>
                  <a:cubicBezTo>
                    <a:pt x="1942" y="9538"/>
                    <a:pt x="2427" y="9538"/>
                    <a:pt x="2670" y="9818"/>
                  </a:cubicBezTo>
                  <a:cubicBezTo>
                    <a:pt x="2912" y="9818"/>
                    <a:pt x="3155" y="10099"/>
                    <a:pt x="3398" y="10379"/>
                  </a:cubicBezTo>
                  <a:cubicBezTo>
                    <a:pt x="3640" y="10660"/>
                    <a:pt x="3883" y="10660"/>
                    <a:pt x="4126" y="10940"/>
                  </a:cubicBezTo>
                  <a:cubicBezTo>
                    <a:pt x="4369" y="11221"/>
                    <a:pt x="4611" y="11501"/>
                    <a:pt x="4854" y="11782"/>
                  </a:cubicBezTo>
                  <a:cubicBezTo>
                    <a:pt x="5097" y="12062"/>
                    <a:pt x="5339" y="12343"/>
                    <a:pt x="5582" y="12343"/>
                  </a:cubicBezTo>
                  <a:cubicBezTo>
                    <a:pt x="5825" y="12623"/>
                    <a:pt x="6067" y="12623"/>
                    <a:pt x="6067" y="12904"/>
                  </a:cubicBezTo>
                  <a:cubicBezTo>
                    <a:pt x="6310" y="12904"/>
                    <a:pt x="6310" y="12904"/>
                    <a:pt x="6553" y="12904"/>
                  </a:cubicBezTo>
                  <a:cubicBezTo>
                    <a:pt x="6553" y="12904"/>
                    <a:pt x="6553" y="12904"/>
                    <a:pt x="6553" y="12623"/>
                  </a:cubicBezTo>
                  <a:cubicBezTo>
                    <a:pt x="6553" y="12623"/>
                    <a:pt x="6553" y="12343"/>
                    <a:pt x="6553" y="12062"/>
                  </a:cubicBezTo>
                  <a:cubicBezTo>
                    <a:pt x="6310" y="10660"/>
                    <a:pt x="6310" y="9257"/>
                    <a:pt x="6553" y="8135"/>
                  </a:cubicBezTo>
                  <a:cubicBezTo>
                    <a:pt x="6553" y="6732"/>
                    <a:pt x="6796" y="5610"/>
                    <a:pt x="7038" y="4769"/>
                  </a:cubicBezTo>
                  <a:cubicBezTo>
                    <a:pt x="7281" y="3647"/>
                    <a:pt x="7524" y="2805"/>
                    <a:pt x="8009" y="1964"/>
                  </a:cubicBezTo>
                  <a:cubicBezTo>
                    <a:pt x="8494" y="1122"/>
                    <a:pt x="8737" y="561"/>
                    <a:pt x="9465" y="281"/>
                  </a:cubicBezTo>
                  <a:cubicBezTo>
                    <a:pt x="9708" y="0"/>
                    <a:pt x="9951" y="0"/>
                    <a:pt x="10193" y="0"/>
                  </a:cubicBezTo>
                  <a:cubicBezTo>
                    <a:pt x="10436" y="0"/>
                    <a:pt x="10679" y="0"/>
                    <a:pt x="10921" y="0"/>
                  </a:cubicBezTo>
                  <a:cubicBezTo>
                    <a:pt x="11164" y="0"/>
                    <a:pt x="11407" y="281"/>
                    <a:pt x="11649" y="281"/>
                  </a:cubicBezTo>
                  <a:cubicBezTo>
                    <a:pt x="10921" y="841"/>
                    <a:pt x="11164" y="841"/>
                    <a:pt x="11164" y="112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">
              <a:extLst>
                <a:ext uri="{FF2B5EF4-FFF2-40B4-BE49-F238E27FC236}">
                  <a16:creationId xmlns:a16="http://schemas.microsoft.com/office/drawing/2014/main" id="{E19DD3DD-D22F-264D-9AC6-1F6CD963C786}"/>
                </a:ext>
              </a:extLst>
            </p:cNvPr>
            <p:cNvSpPr/>
            <p:nvPr/>
          </p:nvSpPr>
          <p:spPr>
            <a:xfrm>
              <a:off x="4229100" y="5067299"/>
              <a:ext cx="104667" cy="9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30" extrusionOk="0">
                  <a:moveTo>
                    <a:pt x="4424" y="20758"/>
                  </a:moveTo>
                  <a:cubicBezTo>
                    <a:pt x="4424" y="20758"/>
                    <a:pt x="4424" y="21039"/>
                    <a:pt x="4424" y="20758"/>
                  </a:cubicBezTo>
                  <a:cubicBezTo>
                    <a:pt x="4164" y="21039"/>
                    <a:pt x="4164" y="21039"/>
                    <a:pt x="4164" y="21039"/>
                  </a:cubicBezTo>
                  <a:cubicBezTo>
                    <a:pt x="4164" y="21039"/>
                    <a:pt x="4164" y="21039"/>
                    <a:pt x="3904" y="21319"/>
                  </a:cubicBezTo>
                  <a:cubicBezTo>
                    <a:pt x="3904" y="21319"/>
                    <a:pt x="3904" y="21319"/>
                    <a:pt x="3643" y="21319"/>
                  </a:cubicBezTo>
                  <a:cubicBezTo>
                    <a:pt x="3383" y="21600"/>
                    <a:pt x="3123" y="21600"/>
                    <a:pt x="2863" y="21319"/>
                  </a:cubicBezTo>
                  <a:cubicBezTo>
                    <a:pt x="2602" y="21319"/>
                    <a:pt x="2342" y="21039"/>
                    <a:pt x="2082" y="20478"/>
                  </a:cubicBezTo>
                  <a:cubicBezTo>
                    <a:pt x="1822" y="20197"/>
                    <a:pt x="1822" y="19917"/>
                    <a:pt x="1822" y="19636"/>
                  </a:cubicBezTo>
                  <a:cubicBezTo>
                    <a:pt x="1822" y="19356"/>
                    <a:pt x="2082" y="18795"/>
                    <a:pt x="2342" y="18514"/>
                  </a:cubicBezTo>
                  <a:cubicBezTo>
                    <a:pt x="2342" y="18514"/>
                    <a:pt x="2342" y="18234"/>
                    <a:pt x="2602" y="18234"/>
                  </a:cubicBezTo>
                  <a:cubicBezTo>
                    <a:pt x="2602" y="18234"/>
                    <a:pt x="2602" y="17953"/>
                    <a:pt x="2602" y="17953"/>
                  </a:cubicBezTo>
                  <a:cubicBezTo>
                    <a:pt x="2342" y="17673"/>
                    <a:pt x="2082" y="17392"/>
                    <a:pt x="2082" y="16831"/>
                  </a:cubicBezTo>
                  <a:cubicBezTo>
                    <a:pt x="1822" y="16551"/>
                    <a:pt x="1561" y="15990"/>
                    <a:pt x="1301" y="15709"/>
                  </a:cubicBezTo>
                  <a:cubicBezTo>
                    <a:pt x="1301" y="15709"/>
                    <a:pt x="1041" y="15429"/>
                    <a:pt x="1041" y="15429"/>
                  </a:cubicBezTo>
                  <a:cubicBezTo>
                    <a:pt x="1041" y="15429"/>
                    <a:pt x="781" y="15429"/>
                    <a:pt x="781" y="15148"/>
                  </a:cubicBezTo>
                  <a:cubicBezTo>
                    <a:pt x="781" y="15148"/>
                    <a:pt x="521" y="14868"/>
                    <a:pt x="521" y="14868"/>
                  </a:cubicBezTo>
                  <a:cubicBezTo>
                    <a:pt x="521" y="14868"/>
                    <a:pt x="260" y="14587"/>
                    <a:pt x="260" y="14307"/>
                  </a:cubicBezTo>
                  <a:cubicBezTo>
                    <a:pt x="260" y="14026"/>
                    <a:pt x="0" y="13745"/>
                    <a:pt x="0" y="13465"/>
                  </a:cubicBezTo>
                  <a:cubicBezTo>
                    <a:pt x="0" y="13184"/>
                    <a:pt x="0" y="12904"/>
                    <a:pt x="0" y="12623"/>
                  </a:cubicBezTo>
                  <a:cubicBezTo>
                    <a:pt x="0" y="12343"/>
                    <a:pt x="260" y="12062"/>
                    <a:pt x="260" y="11501"/>
                  </a:cubicBezTo>
                  <a:cubicBezTo>
                    <a:pt x="521" y="11221"/>
                    <a:pt x="781" y="10940"/>
                    <a:pt x="1301" y="10379"/>
                  </a:cubicBezTo>
                  <a:cubicBezTo>
                    <a:pt x="1561" y="10379"/>
                    <a:pt x="1561" y="10099"/>
                    <a:pt x="1822" y="10099"/>
                  </a:cubicBezTo>
                  <a:cubicBezTo>
                    <a:pt x="2082" y="10099"/>
                    <a:pt x="2082" y="10099"/>
                    <a:pt x="2342" y="10099"/>
                  </a:cubicBezTo>
                  <a:cubicBezTo>
                    <a:pt x="2342" y="10099"/>
                    <a:pt x="2602" y="10099"/>
                    <a:pt x="2602" y="10099"/>
                  </a:cubicBezTo>
                  <a:cubicBezTo>
                    <a:pt x="2602" y="10099"/>
                    <a:pt x="2863" y="10099"/>
                    <a:pt x="2863" y="10099"/>
                  </a:cubicBezTo>
                  <a:cubicBezTo>
                    <a:pt x="3123" y="10099"/>
                    <a:pt x="3383" y="9818"/>
                    <a:pt x="3643" y="9538"/>
                  </a:cubicBezTo>
                  <a:cubicBezTo>
                    <a:pt x="4164" y="9257"/>
                    <a:pt x="4424" y="8696"/>
                    <a:pt x="5205" y="8135"/>
                  </a:cubicBezTo>
                  <a:cubicBezTo>
                    <a:pt x="5725" y="7574"/>
                    <a:pt x="6506" y="7013"/>
                    <a:pt x="7027" y="6452"/>
                  </a:cubicBezTo>
                  <a:cubicBezTo>
                    <a:pt x="7807" y="5891"/>
                    <a:pt x="8328" y="5049"/>
                    <a:pt x="9108" y="4488"/>
                  </a:cubicBezTo>
                  <a:cubicBezTo>
                    <a:pt x="9889" y="3927"/>
                    <a:pt x="10410" y="3086"/>
                    <a:pt x="11190" y="2525"/>
                  </a:cubicBezTo>
                  <a:cubicBezTo>
                    <a:pt x="11711" y="1964"/>
                    <a:pt x="12492" y="1122"/>
                    <a:pt x="13012" y="561"/>
                  </a:cubicBezTo>
                  <a:cubicBezTo>
                    <a:pt x="13272" y="281"/>
                    <a:pt x="13272" y="281"/>
                    <a:pt x="13533" y="281"/>
                  </a:cubicBezTo>
                  <a:cubicBezTo>
                    <a:pt x="13793" y="281"/>
                    <a:pt x="13793" y="0"/>
                    <a:pt x="14053" y="0"/>
                  </a:cubicBezTo>
                  <a:cubicBezTo>
                    <a:pt x="14313" y="0"/>
                    <a:pt x="14313" y="0"/>
                    <a:pt x="14574" y="281"/>
                  </a:cubicBezTo>
                  <a:cubicBezTo>
                    <a:pt x="14834" y="281"/>
                    <a:pt x="14834" y="561"/>
                    <a:pt x="14834" y="561"/>
                  </a:cubicBezTo>
                  <a:cubicBezTo>
                    <a:pt x="14834" y="842"/>
                    <a:pt x="15094" y="842"/>
                    <a:pt x="15094" y="1122"/>
                  </a:cubicBezTo>
                  <a:cubicBezTo>
                    <a:pt x="15354" y="1403"/>
                    <a:pt x="15354" y="1683"/>
                    <a:pt x="15354" y="1964"/>
                  </a:cubicBezTo>
                  <a:cubicBezTo>
                    <a:pt x="15354" y="2244"/>
                    <a:pt x="15094" y="2525"/>
                    <a:pt x="14834" y="3086"/>
                  </a:cubicBezTo>
                  <a:cubicBezTo>
                    <a:pt x="14053" y="3927"/>
                    <a:pt x="13272" y="4769"/>
                    <a:pt x="12492" y="5610"/>
                  </a:cubicBezTo>
                  <a:cubicBezTo>
                    <a:pt x="11711" y="6452"/>
                    <a:pt x="10930" y="7293"/>
                    <a:pt x="9889" y="8135"/>
                  </a:cubicBezTo>
                  <a:cubicBezTo>
                    <a:pt x="9109" y="8977"/>
                    <a:pt x="8068" y="9818"/>
                    <a:pt x="7287" y="10660"/>
                  </a:cubicBezTo>
                  <a:cubicBezTo>
                    <a:pt x="6506" y="11501"/>
                    <a:pt x="5465" y="12343"/>
                    <a:pt x="4685" y="12904"/>
                  </a:cubicBezTo>
                  <a:cubicBezTo>
                    <a:pt x="4685" y="12904"/>
                    <a:pt x="4424" y="13184"/>
                    <a:pt x="4424" y="13184"/>
                  </a:cubicBezTo>
                  <a:cubicBezTo>
                    <a:pt x="4424" y="13184"/>
                    <a:pt x="4424" y="13465"/>
                    <a:pt x="4424" y="13465"/>
                  </a:cubicBezTo>
                  <a:lnTo>
                    <a:pt x="4685" y="14026"/>
                  </a:lnTo>
                  <a:cubicBezTo>
                    <a:pt x="4685" y="14306"/>
                    <a:pt x="4945" y="14306"/>
                    <a:pt x="4945" y="14587"/>
                  </a:cubicBezTo>
                  <a:cubicBezTo>
                    <a:pt x="4945" y="14868"/>
                    <a:pt x="5205" y="14868"/>
                    <a:pt x="5205" y="15148"/>
                  </a:cubicBezTo>
                  <a:cubicBezTo>
                    <a:pt x="5205" y="15148"/>
                    <a:pt x="5465" y="15429"/>
                    <a:pt x="5465" y="15429"/>
                  </a:cubicBezTo>
                  <a:cubicBezTo>
                    <a:pt x="5465" y="15429"/>
                    <a:pt x="5726" y="15429"/>
                    <a:pt x="5726" y="15429"/>
                  </a:cubicBezTo>
                  <a:cubicBezTo>
                    <a:pt x="5986" y="15148"/>
                    <a:pt x="6246" y="14868"/>
                    <a:pt x="6767" y="14587"/>
                  </a:cubicBezTo>
                  <a:cubicBezTo>
                    <a:pt x="7287" y="14307"/>
                    <a:pt x="7547" y="13746"/>
                    <a:pt x="8068" y="13184"/>
                  </a:cubicBezTo>
                  <a:cubicBezTo>
                    <a:pt x="8588" y="12623"/>
                    <a:pt x="9109" y="12062"/>
                    <a:pt x="9629" y="11501"/>
                  </a:cubicBezTo>
                  <a:cubicBezTo>
                    <a:pt x="10150" y="10940"/>
                    <a:pt x="10670" y="10379"/>
                    <a:pt x="11191" y="9818"/>
                  </a:cubicBezTo>
                  <a:cubicBezTo>
                    <a:pt x="11711" y="9257"/>
                    <a:pt x="12232" y="8696"/>
                    <a:pt x="12492" y="8416"/>
                  </a:cubicBezTo>
                  <a:cubicBezTo>
                    <a:pt x="12752" y="8135"/>
                    <a:pt x="13273" y="7855"/>
                    <a:pt x="13273" y="7574"/>
                  </a:cubicBezTo>
                  <a:cubicBezTo>
                    <a:pt x="13533" y="7294"/>
                    <a:pt x="13793" y="7294"/>
                    <a:pt x="14053" y="7574"/>
                  </a:cubicBezTo>
                  <a:cubicBezTo>
                    <a:pt x="14313" y="7574"/>
                    <a:pt x="14574" y="7855"/>
                    <a:pt x="14834" y="8135"/>
                  </a:cubicBezTo>
                  <a:cubicBezTo>
                    <a:pt x="14834" y="8135"/>
                    <a:pt x="14834" y="8135"/>
                    <a:pt x="14834" y="8135"/>
                  </a:cubicBezTo>
                  <a:cubicBezTo>
                    <a:pt x="14834" y="8135"/>
                    <a:pt x="14834" y="8135"/>
                    <a:pt x="14834" y="8135"/>
                  </a:cubicBezTo>
                  <a:cubicBezTo>
                    <a:pt x="15094" y="8416"/>
                    <a:pt x="15094" y="8696"/>
                    <a:pt x="15094" y="8977"/>
                  </a:cubicBezTo>
                  <a:cubicBezTo>
                    <a:pt x="15094" y="9257"/>
                    <a:pt x="14834" y="9818"/>
                    <a:pt x="14574" y="10099"/>
                  </a:cubicBezTo>
                  <a:cubicBezTo>
                    <a:pt x="14574" y="10099"/>
                    <a:pt x="14313" y="10379"/>
                    <a:pt x="14053" y="10660"/>
                  </a:cubicBezTo>
                  <a:cubicBezTo>
                    <a:pt x="13793" y="10940"/>
                    <a:pt x="13533" y="11221"/>
                    <a:pt x="13012" y="11782"/>
                  </a:cubicBezTo>
                  <a:cubicBezTo>
                    <a:pt x="12752" y="12343"/>
                    <a:pt x="12231" y="12623"/>
                    <a:pt x="11711" y="13184"/>
                  </a:cubicBezTo>
                  <a:cubicBezTo>
                    <a:pt x="11190" y="13746"/>
                    <a:pt x="10930" y="14026"/>
                    <a:pt x="10410" y="14587"/>
                  </a:cubicBezTo>
                  <a:cubicBezTo>
                    <a:pt x="9889" y="15148"/>
                    <a:pt x="9629" y="15429"/>
                    <a:pt x="9109" y="15990"/>
                  </a:cubicBezTo>
                  <a:cubicBezTo>
                    <a:pt x="8848" y="16270"/>
                    <a:pt x="8328" y="16831"/>
                    <a:pt x="8068" y="17112"/>
                  </a:cubicBezTo>
                  <a:cubicBezTo>
                    <a:pt x="7807" y="17392"/>
                    <a:pt x="7807" y="17392"/>
                    <a:pt x="7807" y="17673"/>
                  </a:cubicBezTo>
                  <a:cubicBezTo>
                    <a:pt x="7807" y="17673"/>
                    <a:pt x="7807" y="17953"/>
                    <a:pt x="7807" y="17953"/>
                  </a:cubicBezTo>
                  <a:cubicBezTo>
                    <a:pt x="8068" y="18234"/>
                    <a:pt x="8068" y="18234"/>
                    <a:pt x="8588" y="18234"/>
                  </a:cubicBezTo>
                  <a:cubicBezTo>
                    <a:pt x="8848" y="18234"/>
                    <a:pt x="9109" y="18234"/>
                    <a:pt x="9629" y="18234"/>
                  </a:cubicBezTo>
                  <a:cubicBezTo>
                    <a:pt x="9889" y="18234"/>
                    <a:pt x="10410" y="18234"/>
                    <a:pt x="10930" y="17953"/>
                  </a:cubicBezTo>
                  <a:cubicBezTo>
                    <a:pt x="11451" y="17953"/>
                    <a:pt x="11711" y="17673"/>
                    <a:pt x="12231" y="17392"/>
                  </a:cubicBezTo>
                  <a:cubicBezTo>
                    <a:pt x="12752" y="17112"/>
                    <a:pt x="13012" y="17112"/>
                    <a:pt x="13533" y="16831"/>
                  </a:cubicBezTo>
                  <a:cubicBezTo>
                    <a:pt x="14053" y="16551"/>
                    <a:pt x="14313" y="16551"/>
                    <a:pt x="14574" y="16270"/>
                  </a:cubicBezTo>
                  <a:cubicBezTo>
                    <a:pt x="14834" y="16270"/>
                    <a:pt x="14834" y="15990"/>
                    <a:pt x="15094" y="15990"/>
                  </a:cubicBezTo>
                  <a:cubicBezTo>
                    <a:pt x="15354" y="15709"/>
                    <a:pt x="15615" y="15709"/>
                    <a:pt x="15875" y="15428"/>
                  </a:cubicBezTo>
                  <a:cubicBezTo>
                    <a:pt x="16135" y="15148"/>
                    <a:pt x="16395" y="14867"/>
                    <a:pt x="16916" y="14587"/>
                  </a:cubicBezTo>
                  <a:cubicBezTo>
                    <a:pt x="17176" y="14306"/>
                    <a:pt x="17436" y="14026"/>
                    <a:pt x="17696" y="13745"/>
                  </a:cubicBezTo>
                  <a:cubicBezTo>
                    <a:pt x="17957" y="13465"/>
                    <a:pt x="18217" y="13184"/>
                    <a:pt x="18217" y="13184"/>
                  </a:cubicBezTo>
                  <a:cubicBezTo>
                    <a:pt x="18217" y="12904"/>
                    <a:pt x="18477" y="12904"/>
                    <a:pt x="18217" y="12623"/>
                  </a:cubicBezTo>
                  <a:cubicBezTo>
                    <a:pt x="18217" y="12623"/>
                    <a:pt x="17957" y="12343"/>
                    <a:pt x="17957" y="12343"/>
                  </a:cubicBezTo>
                  <a:cubicBezTo>
                    <a:pt x="17957" y="12343"/>
                    <a:pt x="17696" y="12062"/>
                    <a:pt x="17696" y="12062"/>
                  </a:cubicBezTo>
                  <a:cubicBezTo>
                    <a:pt x="17696" y="11782"/>
                    <a:pt x="17436" y="11501"/>
                    <a:pt x="17436" y="11501"/>
                  </a:cubicBezTo>
                  <a:cubicBezTo>
                    <a:pt x="17436" y="11221"/>
                    <a:pt x="17436" y="10940"/>
                    <a:pt x="17436" y="10660"/>
                  </a:cubicBezTo>
                  <a:cubicBezTo>
                    <a:pt x="17436" y="10379"/>
                    <a:pt x="17696" y="10099"/>
                    <a:pt x="17696" y="9818"/>
                  </a:cubicBezTo>
                  <a:cubicBezTo>
                    <a:pt x="17957" y="9538"/>
                    <a:pt x="17957" y="9257"/>
                    <a:pt x="18217" y="9257"/>
                  </a:cubicBezTo>
                  <a:cubicBezTo>
                    <a:pt x="18477" y="8977"/>
                    <a:pt x="18737" y="8977"/>
                    <a:pt x="18998" y="8977"/>
                  </a:cubicBezTo>
                  <a:cubicBezTo>
                    <a:pt x="19258" y="8977"/>
                    <a:pt x="19518" y="8977"/>
                    <a:pt x="19778" y="8977"/>
                  </a:cubicBezTo>
                  <a:cubicBezTo>
                    <a:pt x="20039" y="8977"/>
                    <a:pt x="20299" y="9257"/>
                    <a:pt x="20559" y="9257"/>
                  </a:cubicBezTo>
                  <a:cubicBezTo>
                    <a:pt x="20819" y="9538"/>
                    <a:pt x="21079" y="9538"/>
                    <a:pt x="21079" y="9818"/>
                  </a:cubicBezTo>
                  <a:cubicBezTo>
                    <a:pt x="21340" y="10379"/>
                    <a:pt x="21600" y="11221"/>
                    <a:pt x="21340" y="12062"/>
                  </a:cubicBezTo>
                  <a:cubicBezTo>
                    <a:pt x="21079" y="12904"/>
                    <a:pt x="20819" y="13745"/>
                    <a:pt x="20299" y="14587"/>
                  </a:cubicBezTo>
                  <a:cubicBezTo>
                    <a:pt x="19778" y="15428"/>
                    <a:pt x="18998" y="16270"/>
                    <a:pt x="18217" y="16831"/>
                  </a:cubicBezTo>
                  <a:cubicBezTo>
                    <a:pt x="17436" y="17392"/>
                    <a:pt x="16395" y="18234"/>
                    <a:pt x="15615" y="18795"/>
                  </a:cubicBezTo>
                  <a:cubicBezTo>
                    <a:pt x="14574" y="19636"/>
                    <a:pt x="13533" y="20197"/>
                    <a:pt x="12492" y="20478"/>
                  </a:cubicBezTo>
                  <a:cubicBezTo>
                    <a:pt x="11451" y="21039"/>
                    <a:pt x="10670" y="21319"/>
                    <a:pt x="9629" y="21319"/>
                  </a:cubicBezTo>
                  <a:cubicBezTo>
                    <a:pt x="8848" y="21319"/>
                    <a:pt x="7807" y="21319"/>
                    <a:pt x="7027" y="21319"/>
                  </a:cubicBezTo>
                  <a:cubicBezTo>
                    <a:pt x="6246" y="21039"/>
                    <a:pt x="5465" y="20758"/>
                    <a:pt x="4684" y="20197"/>
                  </a:cubicBezTo>
                  <a:cubicBezTo>
                    <a:pt x="4684" y="20758"/>
                    <a:pt x="4684" y="20758"/>
                    <a:pt x="4424" y="2075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Shape">
              <a:extLst>
                <a:ext uri="{FF2B5EF4-FFF2-40B4-BE49-F238E27FC236}">
                  <a16:creationId xmlns:a16="http://schemas.microsoft.com/office/drawing/2014/main" id="{0D30741F-2EF6-DE4F-9FD6-71D670D7BE00}"/>
                </a:ext>
              </a:extLst>
            </p:cNvPr>
            <p:cNvSpPr/>
            <p:nvPr/>
          </p:nvSpPr>
          <p:spPr>
            <a:xfrm>
              <a:off x="4305299" y="5016499"/>
              <a:ext cx="103706" cy="10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95" extrusionOk="0">
                  <a:moveTo>
                    <a:pt x="4388" y="8067"/>
                  </a:moveTo>
                  <a:cubicBezTo>
                    <a:pt x="4125" y="8328"/>
                    <a:pt x="4125" y="8328"/>
                    <a:pt x="3861" y="8588"/>
                  </a:cubicBezTo>
                  <a:cubicBezTo>
                    <a:pt x="3334" y="8848"/>
                    <a:pt x="2808" y="8848"/>
                    <a:pt x="2544" y="8328"/>
                  </a:cubicBezTo>
                  <a:cubicBezTo>
                    <a:pt x="2281" y="8328"/>
                    <a:pt x="2281" y="8067"/>
                    <a:pt x="2281" y="8067"/>
                  </a:cubicBezTo>
                  <a:cubicBezTo>
                    <a:pt x="2281" y="8067"/>
                    <a:pt x="2017" y="7807"/>
                    <a:pt x="2017" y="7807"/>
                  </a:cubicBezTo>
                  <a:cubicBezTo>
                    <a:pt x="1754" y="7287"/>
                    <a:pt x="1754" y="6766"/>
                    <a:pt x="2017" y="6246"/>
                  </a:cubicBezTo>
                  <a:cubicBezTo>
                    <a:pt x="2808" y="5205"/>
                    <a:pt x="3598" y="4424"/>
                    <a:pt x="4388" y="3383"/>
                  </a:cubicBezTo>
                  <a:cubicBezTo>
                    <a:pt x="5178" y="2602"/>
                    <a:pt x="6232" y="1822"/>
                    <a:pt x="7286" y="1041"/>
                  </a:cubicBezTo>
                  <a:cubicBezTo>
                    <a:pt x="7812" y="781"/>
                    <a:pt x="8339" y="520"/>
                    <a:pt x="8866" y="260"/>
                  </a:cubicBezTo>
                  <a:cubicBezTo>
                    <a:pt x="9393" y="0"/>
                    <a:pt x="9920" y="0"/>
                    <a:pt x="10447" y="0"/>
                  </a:cubicBezTo>
                  <a:cubicBezTo>
                    <a:pt x="10973" y="0"/>
                    <a:pt x="11500" y="260"/>
                    <a:pt x="12027" y="521"/>
                  </a:cubicBezTo>
                  <a:cubicBezTo>
                    <a:pt x="12554" y="781"/>
                    <a:pt x="13081" y="1301"/>
                    <a:pt x="13344" y="1822"/>
                  </a:cubicBezTo>
                  <a:cubicBezTo>
                    <a:pt x="13608" y="2342"/>
                    <a:pt x="13871" y="2863"/>
                    <a:pt x="13871" y="3383"/>
                  </a:cubicBezTo>
                  <a:cubicBezTo>
                    <a:pt x="13871" y="3904"/>
                    <a:pt x="13871" y="4424"/>
                    <a:pt x="13871" y="4945"/>
                  </a:cubicBezTo>
                  <a:cubicBezTo>
                    <a:pt x="13871" y="5465"/>
                    <a:pt x="13608" y="5985"/>
                    <a:pt x="13608" y="6766"/>
                  </a:cubicBezTo>
                  <a:cubicBezTo>
                    <a:pt x="13344" y="7287"/>
                    <a:pt x="13344" y="7807"/>
                    <a:pt x="13081" y="8328"/>
                  </a:cubicBezTo>
                  <a:cubicBezTo>
                    <a:pt x="12817" y="8848"/>
                    <a:pt x="12554" y="9369"/>
                    <a:pt x="12291" y="9889"/>
                  </a:cubicBezTo>
                  <a:cubicBezTo>
                    <a:pt x="12027" y="10410"/>
                    <a:pt x="11764" y="10670"/>
                    <a:pt x="11500" y="11190"/>
                  </a:cubicBezTo>
                  <a:cubicBezTo>
                    <a:pt x="11237" y="11450"/>
                    <a:pt x="11237" y="11711"/>
                    <a:pt x="11500" y="11971"/>
                  </a:cubicBezTo>
                  <a:cubicBezTo>
                    <a:pt x="11500" y="12231"/>
                    <a:pt x="11764" y="12231"/>
                    <a:pt x="12291" y="12231"/>
                  </a:cubicBezTo>
                  <a:cubicBezTo>
                    <a:pt x="13608" y="11971"/>
                    <a:pt x="14661" y="11711"/>
                    <a:pt x="15978" y="11190"/>
                  </a:cubicBezTo>
                  <a:cubicBezTo>
                    <a:pt x="17295" y="10930"/>
                    <a:pt x="18612" y="10410"/>
                    <a:pt x="19930" y="10149"/>
                  </a:cubicBezTo>
                  <a:cubicBezTo>
                    <a:pt x="20456" y="10149"/>
                    <a:pt x="20983" y="10149"/>
                    <a:pt x="21247" y="10670"/>
                  </a:cubicBezTo>
                  <a:cubicBezTo>
                    <a:pt x="21247" y="10930"/>
                    <a:pt x="21510" y="11190"/>
                    <a:pt x="21510" y="11450"/>
                  </a:cubicBezTo>
                  <a:cubicBezTo>
                    <a:pt x="21510" y="11711"/>
                    <a:pt x="21510" y="11971"/>
                    <a:pt x="21510" y="12231"/>
                  </a:cubicBezTo>
                  <a:cubicBezTo>
                    <a:pt x="21510" y="12752"/>
                    <a:pt x="21247" y="13272"/>
                    <a:pt x="20983" y="13532"/>
                  </a:cubicBezTo>
                  <a:cubicBezTo>
                    <a:pt x="20720" y="13532"/>
                    <a:pt x="20720" y="13793"/>
                    <a:pt x="20456" y="13793"/>
                  </a:cubicBezTo>
                  <a:cubicBezTo>
                    <a:pt x="19666" y="14053"/>
                    <a:pt x="18876" y="14053"/>
                    <a:pt x="18086" y="14313"/>
                  </a:cubicBezTo>
                  <a:cubicBezTo>
                    <a:pt x="17295" y="14573"/>
                    <a:pt x="16242" y="14573"/>
                    <a:pt x="15451" y="14834"/>
                  </a:cubicBezTo>
                  <a:cubicBezTo>
                    <a:pt x="14661" y="15094"/>
                    <a:pt x="13608" y="15354"/>
                    <a:pt x="12817" y="15354"/>
                  </a:cubicBezTo>
                  <a:cubicBezTo>
                    <a:pt x="12027" y="15614"/>
                    <a:pt x="11237" y="15875"/>
                    <a:pt x="10447" y="15875"/>
                  </a:cubicBezTo>
                  <a:cubicBezTo>
                    <a:pt x="10183" y="15875"/>
                    <a:pt x="9920" y="16135"/>
                    <a:pt x="9920" y="16135"/>
                  </a:cubicBezTo>
                  <a:cubicBezTo>
                    <a:pt x="9920" y="16135"/>
                    <a:pt x="9920" y="16135"/>
                    <a:pt x="9656" y="16395"/>
                  </a:cubicBezTo>
                  <a:cubicBezTo>
                    <a:pt x="9656" y="1639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920" y="16916"/>
                    <a:pt x="10183" y="17176"/>
                  </a:cubicBezTo>
                  <a:cubicBezTo>
                    <a:pt x="10447" y="17436"/>
                    <a:pt x="10447" y="17696"/>
                    <a:pt x="10710" y="17696"/>
                  </a:cubicBezTo>
                  <a:cubicBezTo>
                    <a:pt x="10973" y="17957"/>
                    <a:pt x="10973" y="18217"/>
                    <a:pt x="11237" y="18217"/>
                  </a:cubicBezTo>
                  <a:cubicBezTo>
                    <a:pt x="11500" y="18477"/>
                    <a:pt x="11500" y="18477"/>
                    <a:pt x="11500" y="18737"/>
                  </a:cubicBezTo>
                  <a:cubicBezTo>
                    <a:pt x="11764" y="19258"/>
                    <a:pt x="11764" y="19778"/>
                    <a:pt x="11237" y="20299"/>
                  </a:cubicBezTo>
                  <a:lnTo>
                    <a:pt x="10710" y="20819"/>
                  </a:lnTo>
                  <a:cubicBezTo>
                    <a:pt x="10710" y="20819"/>
                    <a:pt x="10447" y="21079"/>
                    <a:pt x="10447" y="21079"/>
                  </a:cubicBezTo>
                  <a:cubicBezTo>
                    <a:pt x="10447" y="21079"/>
                    <a:pt x="10183" y="21079"/>
                    <a:pt x="10183" y="21340"/>
                  </a:cubicBezTo>
                  <a:cubicBezTo>
                    <a:pt x="9656" y="21600"/>
                    <a:pt x="9130" y="21600"/>
                    <a:pt x="8603" y="20819"/>
                  </a:cubicBezTo>
                  <a:cubicBezTo>
                    <a:pt x="7286" y="19258"/>
                    <a:pt x="5969" y="17696"/>
                    <a:pt x="4651" y="16395"/>
                  </a:cubicBezTo>
                  <a:cubicBezTo>
                    <a:pt x="3334" y="15094"/>
                    <a:pt x="1754" y="13533"/>
                    <a:pt x="437" y="12231"/>
                  </a:cubicBezTo>
                  <a:cubicBezTo>
                    <a:pt x="437" y="12231"/>
                    <a:pt x="173" y="11971"/>
                    <a:pt x="173" y="11971"/>
                  </a:cubicBezTo>
                  <a:cubicBezTo>
                    <a:pt x="173" y="11971"/>
                    <a:pt x="173" y="11971"/>
                    <a:pt x="173" y="11711"/>
                  </a:cubicBezTo>
                  <a:cubicBezTo>
                    <a:pt x="-90" y="11190"/>
                    <a:pt x="-90" y="10670"/>
                    <a:pt x="437" y="10150"/>
                  </a:cubicBezTo>
                  <a:cubicBezTo>
                    <a:pt x="700" y="9889"/>
                    <a:pt x="700" y="9889"/>
                    <a:pt x="700" y="9629"/>
                  </a:cubicBezTo>
                  <a:cubicBezTo>
                    <a:pt x="700" y="9369"/>
                    <a:pt x="964" y="9369"/>
                    <a:pt x="964" y="9369"/>
                  </a:cubicBezTo>
                  <a:cubicBezTo>
                    <a:pt x="964" y="9369"/>
                    <a:pt x="964" y="9369"/>
                    <a:pt x="1227" y="9109"/>
                  </a:cubicBezTo>
                  <a:cubicBezTo>
                    <a:pt x="1491" y="8848"/>
                    <a:pt x="1227" y="9109"/>
                    <a:pt x="1227" y="9109"/>
                  </a:cubicBezTo>
                  <a:cubicBezTo>
                    <a:pt x="1754" y="8848"/>
                    <a:pt x="2281" y="8848"/>
                    <a:pt x="2808" y="9369"/>
                  </a:cubicBezTo>
                  <a:cubicBezTo>
                    <a:pt x="3335" y="9889"/>
                    <a:pt x="4125" y="10670"/>
                    <a:pt x="4652" y="11190"/>
                  </a:cubicBezTo>
                  <a:cubicBezTo>
                    <a:pt x="5178" y="11711"/>
                    <a:pt x="5705" y="12231"/>
                    <a:pt x="6495" y="13012"/>
                  </a:cubicBezTo>
                  <a:cubicBezTo>
                    <a:pt x="6759" y="13272"/>
                    <a:pt x="7022" y="13272"/>
                    <a:pt x="7286" y="13272"/>
                  </a:cubicBezTo>
                  <a:cubicBezTo>
                    <a:pt x="7286" y="13272"/>
                    <a:pt x="7286" y="13272"/>
                    <a:pt x="7549" y="13012"/>
                  </a:cubicBezTo>
                  <a:cubicBezTo>
                    <a:pt x="7549" y="13012"/>
                    <a:pt x="7549" y="12752"/>
                    <a:pt x="7813" y="12752"/>
                  </a:cubicBezTo>
                  <a:cubicBezTo>
                    <a:pt x="8076" y="12492"/>
                    <a:pt x="8339" y="11971"/>
                    <a:pt x="8603" y="11451"/>
                  </a:cubicBezTo>
                  <a:cubicBezTo>
                    <a:pt x="8866" y="10930"/>
                    <a:pt x="9130" y="10410"/>
                    <a:pt x="9393" y="9889"/>
                  </a:cubicBezTo>
                  <a:cubicBezTo>
                    <a:pt x="9656" y="9369"/>
                    <a:pt x="9920" y="8848"/>
                    <a:pt x="10183" y="8068"/>
                  </a:cubicBezTo>
                  <a:cubicBezTo>
                    <a:pt x="10447" y="7547"/>
                    <a:pt x="10710" y="7027"/>
                    <a:pt x="10710" y="6246"/>
                  </a:cubicBezTo>
                  <a:cubicBezTo>
                    <a:pt x="10973" y="5725"/>
                    <a:pt x="10973" y="5205"/>
                    <a:pt x="10973" y="4685"/>
                  </a:cubicBezTo>
                  <a:cubicBezTo>
                    <a:pt x="10973" y="4164"/>
                    <a:pt x="10973" y="3904"/>
                    <a:pt x="10710" y="3644"/>
                  </a:cubicBezTo>
                  <a:cubicBezTo>
                    <a:pt x="10710" y="3383"/>
                    <a:pt x="10447" y="3383"/>
                    <a:pt x="10447" y="3123"/>
                  </a:cubicBezTo>
                  <a:cubicBezTo>
                    <a:pt x="10183" y="3123"/>
                    <a:pt x="10183" y="2863"/>
                    <a:pt x="9920" y="2863"/>
                  </a:cubicBezTo>
                  <a:cubicBezTo>
                    <a:pt x="9656" y="2863"/>
                    <a:pt x="9393" y="2863"/>
                    <a:pt x="9130" y="2863"/>
                  </a:cubicBezTo>
                  <a:cubicBezTo>
                    <a:pt x="8866" y="2863"/>
                    <a:pt x="8603" y="3123"/>
                    <a:pt x="8076" y="3383"/>
                  </a:cubicBezTo>
                  <a:cubicBezTo>
                    <a:pt x="7812" y="3644"/>
                    <a:pt x="7286" y="3904"/>
                    <a:pt x="7022" y="4164"/>
                  </a:cubicBezTo>
                  <a:cubicBezTo>
                    <a:pt x="6759" y="4424"/>
                    <a:pt x="6232" y="4685"/>
                    <a:pt x="5969" y="5205"/>
                  </a:cubicBezTo>
                  <a:cubicBezTo>
                    <a:pt x="5705" y="5465"/>
                    <a:pt x="5442" y="5986"/>
                    <a:pt x="4915" y="6246"/>
                  </a:cubicBezTo>
                  <a:cubicBezTo>
                    <a:pt x="4915" y="7547"/>
                    <a:pt x="4652" y="7807"/>
                    <a:pt x="4388" y="806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Shape">
              <a:extLst>
                <a:ext uri="{FF2B5EF4-FFF2-40B4-BE49-F238E27FC236}">
                  <a16:creationId xmlns:a16="http://schemas.microsoft.com/office/drawing/2014/main" id="{2C17FCD3-6957-3744-86B6-B85AA139BF04}"/>
                </a:ext>
              </a:extLst>
            </p:cNvPr>
            <p:cNvSpPr/>
            <p:nvPr/>
          </p:nvSpPr>
          <p:spPr>
            <a:xfrm>
              <a:off x="3759200" y="4787900"/>
              <a:ext cx="1056689" cy="76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96" extrusionOk="0">
                  <a:moveTo>
                    <a:pt x="3750" y="21496"/>
                  </a:moveTo>
                  <a:cubicBezTo>
                    <a:pt x="3388" y="21460"/>
                    <a:pt x="3053" y="21318"/>
                    <a:pt x="2821" y="20891"/>
                  </a:cubicBezTo>
                  <a:cubicBezTo>
                    <a:pt x="2382" y="20073"/>
                    <a:pt x="1917" y="19254"/>
                    <a:pt x="1479" y="18436"/>
                  </a:cubicBezTo>
                  <a:cubicBezTo>
                    <a:pt x="1091" y="17724"/>
                    <a:pt x="833" y="16941"/>
                    <a:pt x="627" y="16087"/>
                  </a:cubicBezTo>
                  <a:cubicBezTo>
                    <a:pt x="575" y="15838"/>
                    <a:pt x="472" y="15589"/>
                    <a:pt x="421" y="15375"/>
                  </a:cubicBezTo>
                  <a:cubicBezTo>
                    <a:pt x="291" y="14842"/>
                    <a:pt x="162" y="14308"/>
                    <a:pt x="33" y="13774"/>
                  </a:cubicBezTo>
                  <a:cubicBezTo>
                    <a:pt x="-44" y="13454"/>
                    <a:pt x="8" y="13205"/>
                    <a:pt x="240" y="12991"/>
                  </a:cubicBezTo>
                  <a:cubicBezTo>
                    <a:pt x="395" y="12849"/>
                    <a:pt x="524" y="12671"/>
                    <a:pt x="653" y="12457"/>
                  </a:cubicBezTo>
                  <a:cubicBezTo>
                    <a:pt x="937" y="12066"/>
                    <a:pt x="1195" y="11675"/>
                    <a:pt x="1479" y="11283"/>
                  </a:cubicBezTo>
                  <a:cubicBezTo>
                    <a:pt x="1737" y="10892"/>
                    <a:pt x="2046" y="10500"/>
                    <a:pt x="2279" y="10073"/>
                  </a:cubicBezTo>
                  <a:cubicBezTo>
                    <a:pt x="2717" y="9290"/>
                    <a:pt x="3285" y="8685"/>
                    <a:pt x="3853" y="8081"/>
                  </a:cubicBezTo>
                  <a:cubicBezTo>
                    <a:pt x="4627" y="7262"/>
                    <a:pt x="5427" y="6479"/>
                    <a:pt x="6227" y="5696"/>
                  </a:cubicBezTo>
                  <a:cubicBezTo>
                    <a:pt x="7414" y="4558"/>
                    <a:pt x="8679" y="3632"/>
                    <a:pt x="10021" y="2850"/>
                  </a:cubicBezTo>
                  <a:cubicBezTo>
                    <a:pt x="10201" y="2743"/>
                    <a:pt x="10408" y="2636"/>
                    <a:pt x="10588" y="2565"/>
                  </a:cubicBezTo>
                  <a:cubicBezTo>
                    <a:pt x="10950" y="2423"/>
                    <a:pt x="11285" y="2173"/>
                    <a:pt x="11595" y="1853"/>
                  </a:cubicBezTo>
                  <a:cubicBezTo>
                    <a:pt x="11879" y="1568"/>
                    <a:pt x="12162" y="1391"/>
                    <a:pt x="12498" y="1319"/>
                  </a:cubicBezTo>
                  <a:cubicBezTo>
                    <a:pt x="12885" y="1248"/>
                    <a:pt x="13272" y="1248"/>
                    <a:pt x="13633" y="1106"/>
                  </a:cubicBezTo>
                  <a:cubicBezTo>
                    <a:pt x="14304" y="857"/>
                    <a:pt x="14975" y="1035"/>
                    <a:pt x="15646" y="1035"/>
                  </a:cubicBezTo>
                  <a:cubicBezTo>
                    <a:pt x="16240" y="1035"/>
                    <a:pt x="16808" y="928"/>
                    <a:pt x="17324" y="501"/>
                  </a:cubicBezTo>
                  <a:cubicBezTo>
                    <a:pt x="17479" y="394"/>
                    <a:pt x="17633" y="323"/>
                    <a:pt x="17788" y="216"/>
                  </a:cubicBezTo>
                  <a:cubicBezTo>
                    <a:pt x="18227" y="-104"/>
                    <a:pt x="18666" y="-68"/>
                    <a:pt x="19104" y="323"/>
                  </a:cubicBezTo>
                  <a:cubicBezTo>
                    <a:pt x="19208" y="430"/>
                    <a:pt x="19311" y="501"/>
                    <a:pt x="19440" y="572"/>
                  </a:cubicBezTo>
                  <a:cubicBezTo>
                    <a:pt x="19750" y="750"/>
                    <a:pt x="20059" y="928"/>
                    <a:pt x="20369" y="1070"/>
                  </a:cubicBezTo>
                  <a:cubicBezTo>
                    <a:pt x="20679" y="1177"/>
                    <a:pt x="20937" y="1355"/>
                    <a:pt x="21169" y="1604"/>
                  </a:cubicBezTo>
                  <a:cubicBezTo>
                    <a:pt x="21504" y="1960"/>
                    <a:pt x="21556" y="2423"/>
                    <a:pt x="21350" y="2921"/>
                  </a:cubicBezTo>
                  <a:cubicBezTo>
                    <a:pt x="21298" y="3063"/>
                    <a:pt x="21195" y="3205"/>
                    <a:pt x="21117" y="3348"/>
                  </a:cubicBezTo>
                  <a:cubicBezTo>
                    <a:pt x="20756" y="3846"/>
                    <a:pt x="20343" y="4237"/>
                    <a:pt x="19904" y="4593"/>
                  </a:cubicBezTo>
                  <a:cubicBezTo>
                    <a:pt x="19388" y="5020"/>
                    <a:pt x="18898" y="5554"/>
                    <a:pt x="18433" y="6123"/>
                  </a:cubicBezTo>
                  <a:cubicBezTo>
                    <a:pt x="18150" y="6444"/>
                    <a:pt x="17969" y="6942"/>
                    <a:pt x="17866" y="7476"/>
                  </a:cubicBezTo>
                  <a:cubicBezTo>
                    <a:pt x="17814" y="7760"/>
                    <a:pt x="17737" y="8009"/>
                    <a:pt x="17633" y="8258"/>
                  </a:cubicBezTo>
                  <a:cubicBezTo>
                    <a:pt x="17401" y="8757"/>
                    <a:pt x="17117" y="9255"/>
                    <a:pt x="16885" y="9753"/>
                  </a:cubicBezTo>
                  <a:cubicBezTo>
                    <a:pt x="16730" y="10073"/>
                    <a:pt x="16575" y="10358"/>
                    <a:pt x="16446" y="10678"/>
                  </a:cubicBezTo>
                  <a:cubicBezTo>
                    <a:pt x="16369" y="10856"/>
                    <a:pt x="16266" y="11034"/>
                    <a:pt x="16111" y="11105"/>
                  </a:cubicBezTo>
                  <a:cubicBezTo>
                    <a:pt x="15233" y="11603"/>
                    <a:pt x="14485" y="12351"/>
                    <a:pt x="13840" y="13311"/>
                  </a:cubicBezTo>
                  <a:cubicBezTo>
                    <a:pt x="13479" y="13845"/>
                    <a:pt x="13091" y="14308"/>
                    <a:pt x="12653" y="14735"/>
                  </a:cubicBezTo>
                  <a:cubicBezTo>
                    <a:pt x="12214" y="15162"/>
                    <a:pt x="11801" y="15625"/>
                    <a:pt x="11337" y="16052"/>
                  </a:cubicBezTo>
                  <a:cubicBezTo>
                    <a:pt x="11001" y="16372"/>
                    <a:pt x="10640" y="16585"/>
                    <a:pt x="10304" y="16870"/>
                  </a:cubicBezTo>
                  <a:cubicBezTo>
                    <a:pt x="10175" y="16977"/>
                    <a:pt x="10021" y="17083"/>
                    <a:pt x="9917" y="17226"/>
                  </a:cubicBezTo>
                  <a:cubicBezTo>
                    <a:pt x="9608" y="17582"/>
                    <a:pt x="9272" y="17866"/>
                    <a:pt x="8937" y="18151"/>
                  </a:cubicBezTo>
                  <a:cubicBezTo>
                    <a:pt x="8369" y="18578"/>
                    <a:pt x="7801" y="18969"/>
                    <a:pt x="7208" y="19361"/>
                  </a:cubicBezTo>
                  <a:cubicBezTo>
                    <a:pt x="6614" y="19752"/>
                    <a:pt x="6046" y="20215"/>
                    <a:pt x="5453" y="20678"/>
                  </a:cubicBezTo>
                  <a:cubicBezTo>
                    <a:pt x="5014" y="21033"/>
                    <a:pt x="4550" y="21283"/>
                    <a:pt x="4033" y="21425"/>
                  </a:cubicBezTo>
                  <a:cubicBezTo>
                    <a:pt x="3956" y="21460"/>
                    <a:pt x="3853" y="21460"/>
                    <a:pt x="3750" y="21496"/>
                  </a:cubicBezTo>
                  <a:close/>
                  <a:moveTo>
                    <a:pt x="1040" y="13667"/>
                  </a:moveTo>
                  <a:cubicBezTo>
                    <a:pt x="1117" y="14166"/>
                    <a:pt x="1117" y="14628"/>
                    <a:pt x="1246" y="15020"/>
                  </a:cubicBezTo>
                  <a:cubicBezTo>
                    <a:pt x="1556" y="16016"/>
                    <a:pt x="1840" y="17012"/>
                    <a:pt x="2253" y="17902"/>
                  </a:cubicBezTo>
                  <a:cubicBezTo>
                    <a:pt x="2537" y="18507"/>
                    <a:pt x="2846" y="19041"/>
                    <a:pt x="3259" y="19539"/>
                  </a:cubicBezTo>
                  <a:cubicBezTo>
                    <a:pt x="3724" y="20073"/>
                    <a:pt x="4162" y="20144"/>
                    <a:pt x="4679" y="19752"/>
                  </a:cubicBezTo>
                  <a:cubicBezTo>
                    <a:pt x="5221" y="19361"/>
                    <a:pt x="5788" y="19005"/>
                    <a:pt x="6330" y="18614"/>
                  </a:cubicBezTo>
                  <a:cubicBezTo>
                    <a:pt x="6975" y="18187"/>
                    <a:pt x="7621" y="17760"/>
                    <a:pt x="8214" y="17261"/>
                  </a:cubicBezTo>
                  <a:cubicBezTo>
                    <a:pt x="9375" y="16265"/>
                    <a:pt x="10485" y="15233"/>
                    <a:pt x="11646" y="14201"/>
                  </a:cubicBezTo>
                  <a:cubicBezTo>
                    <a:pt x="12240" y="13667"/>
                    <a:pt x="12756" y="13027"/>
                    <a:pt x="13246" y="12351"/>
                  </a:cubicBezTo>
                  <a:cubicBezTo>
                    <a:pt x="13582" y="11924"/>
                    <a:pt x="13866" y="11425"/>
                    <a:pt x="14227" y="11034"/>
                  </a:cubicBezTo>
                  <a:cubicBezTo>
                    <a:pt x="14330" y="10927"/>
                    <a:pt x="14408" y="10785"/>
                    <a:pt x="14485" y="10643"/>
                  </a:cubicBezTo>
                  <a:cubicBezTo>
                    <a:pt x="14588" y="10465"/>
                    <a:pt x="14691" y="10251"/>
                    <a:pt x="14846" y="10109"/>
                  </a:cubicBezTo>
                  <a:cubicBezTo>
                    <a:pt x="15079" y="9860"/>
                    <a:pt x="15053" y="9611"/>
                    <a:pt x="14924" y="9326"/>
                  </a:cubicBezTo>
                  <a:cubicBezTo>
                    <a:pt x="14872" y="9219"/>
                    <a:pt x="14846" y="9148"/>
                    <a:pt x="14795" y="9041"/>
                  </a:cubicBezTo>
                  <a:cubicBezTo>
                    <a:pt x="14485" y="8436"/>
                    <a:pt x="14175" y="7831"/>
                    <a:pt x="13917" y="7191"/>
                  </a:cubicBezTo>
                  <a:cubicBezTo>
                    <a:pt x="13479" y="6159"/>
                    <a:pt x="12937" y="5198"/>
                    <a:pt x="12550" y="4131"/>
                  </a:cubicBezTo>
                  <a:cubicBezTo>
                    <a:pt x="12472" y="3881"/>
                    <a:pt x="12343" y="3704"/>
                    <a:pt x="12240" y="3490"/>
                  </a:cubicBezTo>
                  <a:cubicBezTo>
                    <a:pt x="12111" y="3241"/>
                    <a:pt x="11956" y="3134"/>
                    <a:pt x="11698" y="3277"/>
                  </a:cubicBezTo>
                  <a:cubicBezTo>
                    <a:pt x="11259" y="3526"/>
                    <a:pt x="10795" y="3704"/>
                    <a:pt x="10356" y="3953"/>
                  </a:cubicBezTo>
                  <a:cubicBezTo>
                    <a:pt x="10098" y="4095"/>
                    <a:pt x="9814" y="4166"/>
                    <a:pt x="9556" y="4380"/>
                  </a:cubicBezTo>
                  <a:cubicBezTo>
                    <a:pt x="8550" y="5127"/>
                    <a:pt x="7517" y="5767"/>
                    <a:pt x="6562" y="6657"/>
                  </a:cubicBezTo>
                  <a:cubicBezTo>
                    <a:pt x="5659" y="7511"/>
                    <a:pt x="4782" y="8401"/>
                    <a:pt x="3930" y="9362"/>
                  </a:cubicBezTo>
                  <a:cubicBezTo>
                    <a:pt x="2924" y="10500"/>
                    <a:pt x="2072" y="11852"/>
                    <a:pt x="1195" y="13169"/>
                  </a:cubicBezTo>
                  <a:cubicBezTo>
                    <a:pt x="1143" y="13311"/>
                    <a:pt x="1091" y="13489"/>
                    <a:pt x="1040" y="13667"/>
                  </a:cubicBezTo>
                  <a:close/>
                  <a:moveTo>
                    <a:pt x="14950" y="2458"/>
                  </a:moveTo>
                  <a:cubicBezTo>
                    <a:pt x="14330" y="2529"/>
                    <a:pt x="13814" y="2600"/>
                    <a:pt x="13298" y="2672"/>
                  </a:cubicBezTo>
                  <a:cubicBezTo>
                    <a:pt x="13221" y="2672"/>
                    <a:pt x="13117" y="2743"/>
                    <a:pt x="13040" y="2814"/>
                  </a:cubicBezTo>
                  <a:cubicBezTo>
                    <a:pt x="12911" y="2921"/>
                    <a:pt x="12885" y="3099"/>
                    <a:pt x="12962" y="3277"/>
                  </a:cubicBezTo>
                  <a:cubicBezTo>
                    <a:pt x="13066" y="3490"/>
                    <a:pt x="13195" y="3704"/>
                    <a:pt x="13298" y="3917"/>
                  </a:cubicBezTo>
                  <a:cubicBezTo>
                    <a:pt x="14046" y="5483"/>
                    <a:pt x="14821" y="7049"/>
                    <a:pt x="15569" y="8579"/>
                  </a:cubicBezTo>
                  <a:cubicBezTo>
                    <a:pt x="15724" y="8899"/>
                    <a:pt x="15904" y="8863"/>
                    <a:pt x="16033" y="8543"/>
                  </a:cubicBezTo>
                  <a:cubicBezTo>
                    <a:pt x="16085" y="8436"/>
                    <a:pt x="16111" y="8330"/>
                    <a:pt x="16111" y="8258"/>
                  </a:cubicBezTo>
                  <a:cubicBezTo>
                    <a:pt x="16291" y="7404"/>
                    <a:pt x="16601" y="6657"/>
                    <a:pt x="16885" y="5874"/>
                  </a:cubicBezTo>
                  <a:cubicBezTo>
                    <a:pt x="16988" y="5590"/>
                    <a:pt x="17169" y="5376"/>
                    <a:pt x="17375" y="5198"/>
                  </a:cubicBezTo>
                  <a:cubicBezTo>
                    <a:pt x="17762" y="4842"/>
                    <a:pt x="18124" y="4415"/>
                    <a:pt x="18485" y="3988"/>
                  </a:cubicBezTo>
                  <a:cubicBezTo>
                    <a:pt x="18640" y="3810"/>
                    <a:pt x="18614" y="3668"/>
                    <a:pt x="18459" y="3526"/>
                  </a:cubicBezTo>
                  <a:cubicBezTo>
                    <a:pt x="18175" y="3277"/>
                    <a:pt x="17891" y="3063"/>
                    <a:pt x="17608" y="2850"/>
                  </a:cubicBezTo>
                  <a:cubicBezTo>
                    <a:pt x="17375" y="2636"/>
                    <a:pt x="17143" y="2636"/>
                    <a:pt x="16885" y="2778"/>
                  </a:cubicBezTo>
                  <a:cubicBezTo>
                    <a:pt x="16575" y="2956"/>
                    <a:pt x="16291" y="2921"/>
                    <a:pt x="15956" y="2778"/>
                  </a:cubicBezTo>
                  <a:cubicBezTo>
                    <a:pt x="15595" y="2600"/>
                    <a:pt x="15208" y="2529"/>
                    <a:pt x="14950" y="2458"/>
                  </a:cubicBezTo>
                  <a:close/>
                  <a:moveTo>
                    <a:pt x="19569" y="2850"/>
                  </a:moveTo>
                  <a:cubicBezTo>
                    <a:pt x="19621" y="2850"/>
                    <a:pt x="19672" y="2850"/>
                    <a:pt x="19698" y="2850"/>
                  </a:cubicBezTo>
                  <a:cubicBezTo>
                    <a:pt x="19801" y="2814"/>
                    <a:pt x="19930" y="2778"/>
                    <a:pt x="19930" y="2600"/>
                  </a:cubicBezTo>
                  <a:cubicBezTo>
                    <a:pt x="19930" y="2494"/>
                    <a:pt x="19879" y="2351"/>
                    <a:pt x="19827" y="2280"/>
                  </a:cubicBezTo>
                  <a:cubicBezTo>
                    <a:pt x="19595" y="1996"/>
                    <a:pt x="19337" y="1818"/>
                    <a:pt x="19027" y="1746"/>
                  </a:cubicBezTo>
                  <a:cubicBezTo>
                    <a:pt x="18898" y="1711"/>
                    <a:pt x="18743" y="1746"/>
                    <a:pt x="18614" y="1818"/>
                  </a:cubicBezTo>
                  <a:cubicBezTo>
                    <a:pt x="18459" y="1924"/>
                    <a:pt x="18433" y="2209"/>
                    <a:pt x="18588" y="2351"/>
                  </a:cubicBezTo>
                  <a:cubicBezTo>
                    <a:pt x="18898" y="2636"/>
                    <a:pt x="19233" y="2778"/>
                    <a:pt x="19569" y="28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Shape">
              <a:extLst>
                <a:ext uri="{FF2B5EF4-FFF2-40B4-BE49-F238E27FC236}">
                  <a16:creationId xmlns:a16="http://schemas.microsoft.com/office/drawing/2014/main" id="{2A2CCEB7-5CA8-7D4F-B1DA-E0949B0F49ED}"/>
                </a:ext>
              </a:extLst>
            </p:cNvPr>
            <p:cNvSpPr/>
            <p:nvPr/>
          </p:nvSpPr>
          <p:spPr>
            <a:xfrm>
              <a:off x="4800600" y="5562600"/>
              <a:ext cx="70954" cy="67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3" h="20475" extrusionOk="0">
                  <a:moveTo>
                    <a:pt x="11315" y="20475"/>
                  </a:moveTo>
                  <a:cubicBezTo>
                    <a:pt x="6635" y="20475"/>
                    <a:pt x="1235" y="16232"/>
                    <a:pt x="155" y="11604"/>
                  </a:cubicBezTo>
                  <a:cubicBezTo>
                    <a:pt x="-565" y="8132"/>
                    <a:pt x="1235" y="3889"/>
                    <a:pt x="5195" y="1575"/>
                  </a:cubicBezTo>
                  <a:cubicBezTo>
                    <a:pt x="9515" y="-1125"/>
                    <a:pt x="13835" y="-354"/>
                    <a:pt x="17075" y="3889"/>
                  </a:cubicBezTo>
                  <a:cubicBezTo>
                    <a:pt x="19235" y="6589"/>
                    <a:pt x="21035" y="10061"/>
                    <a:pt x="19595" y="13532"/>
                  </a:cubicBezTo>
                  <a:cubicBezTo>
                    <a:pt x="17795" y="17775"/>
                    <a:pt x="14555" y="20475"/>
                    <a:pt x="11315" y="2047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B4A0F20-2EEA-9143-8884-3A5E8EE1E22B}"/>
              </a:ext>
            </a:extLst>
          </p:cNvPr>
          <p:cNvGrpSpPr/>
          <p:nvPr userDrawn="1"/>
        </p:nvGrpSpPr>
        <p:grpSpPr>
          <a:xfrm>
            <a:off x="4295960" y="4139404"/>
            <a:ext cx="920405" cy="888462"/>
            <a:chOff x="2552700" y="2552700"/>
            <a:chExt cx="920405" cy="888462"/>
          </a:xfrm>
          <a:solidFill>
            <a:schemeClr val="accent2"/>
          </a:solidFill>
        </p:grpSpPr>
        <p:sp>
          <p:nvSpPr>
            <p:cNvPr id="196" name="Shape">
              <a:extLst>
                <a:ext uri="{FF2B5EF4-FFF2-40B4-BE49-F238E27FC236}">
                  <a16:creationId xmlns:a16="http://schemas.microsoft.com/office/drawing/2014/main" id="{9E24FF6F-2350-244D-87D7-B151F7F9A7D8}"/>
                </a:ext>
              </a:extLst>
            </p:cNvPr>
            <p:cNvSpPr/>
            <p:nvPr/>
          </p:nvSpPr>
          <p:spPr>
            <a:xfrm>
              <a:off x="2552700" y="2552700"/>
              <a:ext cx="920405" cy="88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64" extrusionOk="0">
                  <a:moveTo>
                    <a:pt x="8723" y="3"/>
                  </a:moveTo>
                  <a:cubicBezTo>
                    <a:pt x="9673" y="-28"/>
                    <a:pt x="10563" y="248"/>
                    <a:pt x="11453" y="524"/>
                  </a:cubicBezTo>
                  <a:cubicBezTo>
                    <a:pt x="11482" y="524"/>
                    <a:pt x="11482" y="524"/>
                    <a:pt x="11512" y="555"/>
                  </a:cubicBezTo>
                  <a:cubicBezTo>
                    <a:pt x="12105" y="923"/>
                    <a:pt x="12699" y="1291"/>
                    <a:pt x="13263" y="1690"/>
                  </a:cubicBezTo>
                  <a:cubicBezTo>
                    <a:pt x="13530" y="1874"/>
                    <a:pt x="13767" y="2150"/>
                    <a:pt x="14004" y="2365"/>
                  </a:cubicBezTo>
                  <a:cubicBezTo>
                    <a:pt x="14716" y="3010"/>
                    <a:pt x="15221" y="3807"/>
                    <a:pt x="15696" y="4636"/>
                  </a:cubicBezTo>
                  <a:cubicBezTo>
                    <a:pt x="16022" y="5188"/>
                    <a:pt x="16378" y="5679"/>
                    <a:pt x="16764" y="6200"/>
                  </a:cubicBezTo>
                  <a:cubicBezTo>
                    <a:pt x="16882" y="6385"/>
                    <a:pt x="17031" y="6415"/>
                    <a:pt x="17238" y="6323"/>
                  </a:cubicBezTo>
                  <a:cubicBezTo>
                    <a:pt x="17327" y="6292"/>
                    <a:pt x="17446" y="6231"/>
                    <a:pt x="17535" y="6170"/>
                  </a:cubicBezTo>
                  <a:cubicBezTo>
                    <a:pt x="18010" y="5955"/>
                    <a:pt x="18396" y="6016"/>
                    <a:pt x="18692" y="6446"/>
                  </a:cubicBezTo>
                  <a:cubicBezTo>
                    <a:pt x="19019" y="6875"/>
                    <a:pt x="19315" y="7305"/>
                    <a:pt x="19345" y="7919"/>
                  </a:cubicBezTo>
                  <a:cubicBezTo>
                    <a:pt x="19345" y="8072"/>
                    <a:pt x="19434" y="8256"/>
                    <a:pt x="19523" y="8379"/>
                  </a:cubicBezTo>
                  <a:cubicBezTo>
                    <a:pt x="20057" y="9207"/>
                    <a:pt x="20591" y="10036"/>
                    <a:pt x="21125" y="10864"/>
                  </a:cubicBezTo>
                  <a:cubicBezTo>
                    <a:pt x="21214" y="11017"/>
                    <a:pt x="21333" y="11171"/>
                    <a:pt x="21422" y="11355"/>
                  </a:cubicBezTo>
                  <a:cubicBezTo>
                    <a:pt x="21600" y="11723"/>
                    <a:pt x="21481" y="12030"/>
                    <a:pt x="21096" y="12183"/>
                  </a:cubicBezTo>
                  <a:cubicBezTo>
                    <a:pt x="20947" y="12245"/>
                    <a:pt x="20769" y="12275"/>
                    <a:pt x="20621" y="12337"/>
                  </a:cubicBezTo>
                  <a:cubicBezTo>
                    <a:pt x="20146" y="12552"/>
                    <a:pt x="19671" y="12736"/>
                    <a:pt x="19286" y="13073"/>
                  </a:cubicBezTo>
                  <a:cubicBezTo>
                    <a:pt x="19137" y="13196"/>
                    <a:pt x="18959" y="13257"/>
                    <a:pt x="18811" y="13319"/>
                  </a:cubicBezTo>
                  <a:cubicBezTo>
                    <a:pt x="18277" y="13533"/>
                    <a:pt x="17713" y="13779"/>
                    <a:pt x="17238" y="14116"/>
                  </a:cubicBezTo>
                  <a:cubicBezTo>
                    <a:pt x="17209" y="14147"/>
                    <a:pt x="17149" y="14178"/>
                    <a:pt x="17090" y="14208"/>
                  </a:cubicBezTo>
                  <a:cubicBezTo>
                    <a:pt x="16289" y="14515"/>
                    <a:pt x="15577" y="15006"/>
                    <a:pt x="14805" y="15436"/>
                  </a:cubicBezTo>
                  <a:cubicBezTo>
                    <a:pt x="14627" y="15528"/>
                    <a:pt x="14420" y="15620"/>
                    <a:pt x="14212" y="15712"/>
                  </a:cubicBezTo>
                  <a:cubicBezTo>
                    <a:pt x="14004" y="15804"/>
                    <a:pt x="13767" y="15896"/>
                    <a:pt x="13559" y="16019"/>
                  </a:cubicBezTo>
                  <a:cubicBezTo>
                    <a:pt x="12996" y="16356"/>
                    <a:pt x="12432" y="16724"/>
                    <a:pt x="11868" y="17031"/>
                  </a:cubicBezTo>
                  <a:cubicBezTo>
                    <a:pt x="11364" y="17307"/>
                    <a:pt x="10830" y="17553"/>
                    <a:pt x="10296" y="17829"/>
                  </a:cubicBezTo>
                  <a:cubicBezTo>
                    <a:pt x="9880" y="18044"/>
                    <a:pt x="9495" y="18258"/>
                    <a:pt x="9079" y="18473"/>
                  </a:cubicBezTo>
                  <a:cubicBezTo>
                    <a:pt x="8931" y="18565"/>
                    <a:pt x="8753" y="18688"/>
                    <a:pt x="8604" y="18719"/>
                  </a:cubicBezTo>
                  <a:cubicBezTo>
                    <a:pt x="7863" y="18903"/>
                    <a:pt x="7269" y="19394"/>
                    <a:pt x="6616" y="19762"/>
                  </a:cubicBezTo>
                  <a:cubicBezTo>
                    <a:pt x="6112" y="20038"/>
                    <a:pt x="5578" y="20314"/>
                    <a:pt x="5074" y="20621"/>
                  </a:cubicBezTo>
                  <a:cubicBezTo>
                    <a:pt x="4807" y="20774"/>
                    <a:pt x="4569" y="20989"/>
                    <a:pt x="4332" y="21204"/>
                  </a:cubicBezTo>
                  <a:cubicBezTo>
                    <a:pt x="3946" y="21541"/>
                    <a:pt x="3590" y="21572"/>
                    <a:pt x="3264" y="21173"/>
                  </a:cubicBezTo>
                  <a:cubicBezTo>
                    <a:pt x="3145" y="21050"/>
                    <a:pt x="3086" y="20897"/>
                    <a:pt x="2997" y="20744"/>
                  </a:cubicBezTo>
                  <a:cubicBezTo>
                    <a:pt x="2789" y="20375"/>
                    <a:pt x="2611" y="20007"/>
                    <a:pt x="2433" y="19639"/>
                  </a:cubicBezTo>
                  <a:cubicBezTo>
                    <a:pt x="2344" y="19486"/>
                    <a:pt x="2255" y="19302"/>
                    <a:pt x="2196" y="19148"/>
                  </a:cubicBezTo>
                  <a:cubicBezTo>
                    <a:pt x="1988" y="18473"/>
                    <a:pt x="1662" y="17859"/>
                    <a:pt x="1395" y="17246"/>
                  </a:cubicBezTo>
                  <a:cubicBezTo>
                    <a:pt x="1216" y="16816"/>
                    <a:pt x="979" y="16417"/>
                    <a:pt x="712" y="16019"/>
                  </a:cubicBezTo>
                  <a:cubicBezTo>
                    <a:pt x="593" y="15834"/>
                    <a:pt x="475" y="15620"/>
                    <a:pt x="415" y="15436"/>
                  </a:cubicBezTo>
                  <a:cubicBezTo>
                    <a:pt x="297" y="15129"/>
                    <a:pt x="326" y="15037"/>
                    <a:pt x="564" y="14853"/>
                  </a:cubicBezTo>
                  <a:cubicBezTo>
                    <a:pt x="682" y="14761"/>
                    <a:pt x="831" y="14669"/>
                    <a:pt x="979" y="14577"/>
                  </a:cubicBezTo>
                  <a:cubicBezTo>
                    <a:pt x="1305" y="14331"/>
                    <a:pt x="1365" y="14208"/>
                    <a:pt x="1216" y="13809"/>
                  </a:cubicBezTo>
                  <a:cubicBezTo>
                    <a:pt x="1157" y="13625"/>
                    <a:pt x="1068" y="13472"/>
                    <a:pt x="979" y="13288"/>
                  </a:cubicBezTo>
                  <a:cubicBezTo>
                    <a:pt x="475" y="12337"/>
                    <a:pt x="208" y="11294"/>
                    <a:pt x="119" y="10220"/>
                  </a:cubicBezTo>
                  <a:cubicBezTo>
                    <a:pt x="119" y="10066"/>
                    <a:pt x="89" y="9913"/>
                    <a:pt x="59" y="9759"/>
                  </a:cubicBezTo>
                  <a:cubicBezTo>
                    <a:pt x="30" y="9637"/>
                    <a:pt x="0" y="9483"/>
                    <a:pt x="0" y="9361"/>
                  </a:cubicBezTo>
                  <a:cubicBezTo>
                    <a:pt x="119" y="8256"/>
                    <a:pt x="89" y="7152"/>
                    <a:pt x="742" y="6170"/>
                  </a:cubicBezTo>
                  <a:cubicBezTo>
                    <a:pt x="1098" y="5648"/>
                    <a:pt x="1365" y="5065"/>
                    <a:pt x="1662" y="4513"/>
                  </a:cubicBezTo>
                  <a:cubicBezTo>
                    <a:pt x="2047" y="3807"/>
                    <a:pt x="2581" y="3255"/>
                    <a:pt x="3115" y="2672"/>
                  </a:cubicBezTo>
                  <a:cubicBezTo>
                    <a:pt x="3560" y="2181"/>
                    <a:pt x="4035" y="1752"/>
                    <a:pt x="4510" y="1322"/>
                  </a:cubicBezTo>
                  <a:cubicBezTo>
                    <a:pt x="4569" y="1261"/>
                    <a:pt x="4629" y="1230"/>
                    <a:pt x="4688" y="1169"/>
                  </a:cubicBezTo>
                  <a:cubicBezTo>
                    <a:pt x="5341" y="800"/>
                    <a:pt x="5993" y="432"/>
                    <a:pt x="6735" y="248"/>
                  </a:cubicBezTo>
                  <a:cubicBezTo>
                    <a:pt x="7062" y="187"/>
                    <a:pt x="7388" y="95"/>
                    <a:pt x="7685" y="64"/>
                  </a:cubicBezTo>
                  <a:cubicBezTo>
                    <a:pt x="8011" y="33"/>
                    <a:pt x="8367" y="33"/>
                    <a:pt x="8723" y="3"/>
                  </a:cubicBezTo>
                  <a:close/>
                  <a:moveTo>
                    <a:pt x="2344" y="12736"/>
                  </a:moveTo>
                  <a:cubicBezTo>
                    <a:pt x="2403" y="12736"/>
                    <a:pt x="2463" y="12705"/>
                    <a:pt x="2552" y="12736"/>
                  </a:cubicBezTo>
                  <a:cubicBezTo>
                    <a:pt x="2759" y="12736"/>
                    <a:pt x="2937" y="12858"/>
                    <a:pt x="3026" y="13042"/>
                  </a:cubicBezTo>
                  <a:cubicBezTo>
                    <a:pt x="3115" y="13257"/>
                    <a:pt x="2997" y="13411"/>
                    <a:pt x="2878" y="13533"/>
                  </a:cubicBezTo>
                  <a:cubicBezTo>
                    <a:pt x="2848" y="13564"/>
                    <a:pt x="2789" y="13595"/>
                    <a:pt x="2759" y="13656"/>
                  </a:cubicBezTo>
                  <a:cubicBezTo>
                    <a:pt x="2581" y="13871"/>
                    <a:pt x="2552" y="13994"/>
                    <a:pt x="2700" y="14208"/>
                  </a:cubicBezTo>
                  <a:cubicBezTo>
                    <a:pt x="2759" y="14270"/>
                    <a:pt x="2819" y="14331"/>
                    <a:pt x="2878" y="14423"/>
                  </a:cubicBezTo>
                  <a:cubicBezTo>
                    <a:pt x="3145" y="14791"/>
                    <a:pt x="3056" y="15067"/>
                    <a:pt x="2641" y="15160"/>
                  </a:cubicBezTo>
                  <a:cubicBezTo>
                    <a:pt x="2403" y="15221"/>
                    <a:pt x="2166" y="15252"/>
                    <a:pt x="1988" y="15405"/>
                  </a:cubicBezTo>
                  <a:cubicBezTo>
                    <a:pt x="1691" y="15650"/>
                    <a:pt x="1543" y="15712"/>
                    <a:pt x="1810" y="16172"/>
                  </a:cubicBezTo>
                  <a:cubicBezTo>
                    <a:pt x="2314" y="16970"/>
                    <a:pt x="2789" y="17798"/>
                    <a:pt x="3145" y="18688"/>
                  </a:cubicBezTo>
                  <a:cubicBezTo>
                    <a:pt x="3234" y="18903"/>
                    <a:pt x="3323" y="19087"/>
                    <a:pt x="3442" y="19302"/>
                  </a:cubicBezTo>
                  <a:cubicBezTo>
                    <a:pt x="3471" y="19394"/>
                    <a:pt x="3531" y="19455"/>
                    <a:pt x="3590" y="19547"/>
                  </a:cubicBezTo>
                  <a:cubicBezTo>
                    <a:pt x="3709" y="19670"/>
                    <a:pt x="3946" y="19700"/>
                    <a:pt x="4095" y="19547"/>
                  </a:cubicBezTo>
                  <a:cubicBezTo>
                    <a:pt x="4243" y="19424"/>
                    <a:pt x="4213" y="19271"/>
                    <a:pt x="4124" y="19148"/>
                  </a:cubicBezTo>
                  <a:cubicBezTo>
                    <a:pt x="4065" y="19056"/>
                    <a:pt x="4005" y="18964"/>
                    <a:pt x="3976" y="18841"/>
                  </a:cubicBezTo>
                  <a:cubicBezTo>
                    <a:pt x="3857" y="18565"/>
                    <a:pt x="3976" y="18350"/>
                    <a:pt x="4302" y="18412"/>
                  </a:cubicBezTo>
                  <a:cubicBezTo>
                    <a:pt x="4510" y="18442"/>
                    <a:pt x="4688" y="18565"/>
                    <a:pt x="4896" y="18688"/>
                  </a:cubicBezTo>
                  <a:cubicBezTo>
                    <a:pt x="5014" y="18749"/>
                    <a:pt x="5133" y="18872"/>
                    <a:pt x="5252" y="18933"/>
                  </a:cubicBezTo>
                  <a:cubicBezTo>
                    <a:pt x="5341" y="18964"/>
                    <a:pt x="5459" y="18903"/>
                    <a:pt x="5548" y="18841"/>
                  </a:cubicBezTo>
                  <a:cubicBezTo>
                    <a:pt x="5637" y="18749"/>
                    <a:pt x="5608" y="18657"/>
                    <a:pt x="5548" y="18535"/>
                  </a:cubicBezTo>
                  <a:cubicBezTo>
                    <a:pt x="5459" y="18381"/>
                    <a:pt x="5341" y="18228"/>
                    <a:pt x="5281" y="18044"/>
                  </a:cubicBezTo>
                  <a:cubicBezTo>
                    <a:pt x="5192" y="17767"/>
                    <a:pt x="5370" y="17583"/>
                    <a:pt x="5637" y="17675"/>
                  </a:cubicBezTo>
                  <a:cubicBezTo>
                    <a:pt x="5875" y="17767"/>
                    <a:pt x="6112" y="17952"/>
                    <a:pt x="6349" y="18105"/>
                  </a:cubicBezTo>
                  <a:cubicBezTo>
                    <a:pt x="6616" y="18289"/>
                    <a:pt x="6913" y="18258"/>
                    <a:pt x="7180" y="17982"/>
                  </a:cubicBezTo>
                  <a:cubicBezTo>
                    <a:pt x="7388" y="17767"/>
                    <a:pt x="7240" y="17614"/>
                    <a:pt x="7121" y="17430"/>
                  </a:cubicBezTo>
                  <a:cubicBezTo>
                    <a:pt x="7121" y="17399"/>
                    <a:pt x="7091" y="17399"/>
                    <a:pt x="7091" y="17369"/>
                  </a:cubicBezTo>
                  <a:cubicBezTo>
                    <a:pt x="7091" y="17277"/>
                    <a:pt x="7032" y="17123"/>
                    <a:pt x="7062" y="17062"/>
                  </a:cubicBezTo>
                  <a:cubicBezTo>
                    <a:pt x="7121" y="16970"/>
                    <a:pt x="7269" y="16908"/>
                    <a:pt x="7388" y="16908"/>
                  </a:cubicBezTo>
                  <a:cubicBezTo>
                    <a:pt x="7566" y="16939"/>
                    <a:pt x="7714" y="17031"/>
                    <a:pt x="7863" y="17154"/>
                  </a:cubicBezTo>
                  <a:cubicBezTo>
                    <a:pt x="8248" y="17430"/>
                    <a:pt x="8426" y="17430"/>
                    <a:pt x="8812" y="17185"/>
                  </a:cubicBezTo>
                  <a:cubicBezTo>
                    <a:pt x="9049" y="17031"/>
                    <a:pt x="9079" y="16908"/>
                    <a:pt x="8960" y="16602"/>
                  </a:cubicBezTo>
                  <a:cubicBezTo>
                    <a:pt x="8901" y="16479"/>
                    <a:pt x="8842" y="16356"/>
                    <a:pt x="8782" y="16233"/>
                  </a:cubicBezTo>
                  <a:cubicBezTo>
                    <a:pt x="8693" y="15957"/>
                    <a:pt x="8812" y="15804"/>
                    <a:pt x="9109" y="15835"/>
                  </a:cubicBezTo>
                  <a:cubicBezTo>
                    <a:pt x="9376" y="15865"/>
                    <a:pt x="9524" y="16019"/>
                    <a:pt x="9702" y="16172"/>
                  </a:cubicBezTo>
                  <a:cubicBezTo>
                    <a:pt x="10029" y="16479"/>
                    <a:pt x="10147" y="16479"/>
                    <a:pt x="10503" y="16264"/>
                  </a:cubicBezTo>
                  <a:cubicBezTo>
                    <a:pt x="10800" y="16080"/>
                    <a:pt x="10830" y="16019"/>
                    <a:pt x="10622" y="15681"/>
                  </a:cubicBezTo>
                  <a:cubicBezTo>
                    <a:pt x="10563" y="15589"/>
                    <a:pt x="10503" y="15528"/>
                    <a:pt x="10474" y="15436"/>
                  </a:cubicBezTo>
                  <a:cubicBezTo>
                    <a:pt x="10385" y="15221"/>
                    <a:pt x="10236" y="15037"/>
                    <a:pt x="10444" y="14822"/>
                  </a:cubicBezTo>
                  <a:cubicBezTo>
                    <a:pt x="10563" y="14699"/>
                    <a:pt x="10859" y="14761"/>
                    <a:pt x="11097" y="14945"/>
                  </a:cubicBezTo>
                  <a:cubicBezTo>
                    <a:pt x="11245" y="15067"/>
                    <a:pt x="11364" y="15221"/>
                    <a:pt x="11482" y="15344"/>
                  </a:cubicBezTo>
                  <a:cubicBezTo>
                    <a:pt x="11601" y="15497"/>
                    <a:pt x="11749" y="15528"/>
                    <a:pt x="11927" y="15436"/>
                  </a:cubicBezTo>
                  <a:cubicBezTo>
                    <a:pt x="12046" y="15374"/>
                    <a:pt x="12165" y="15313"/>
                    <a:pt x="12254" y="15221"/>
                  </a:cubicBezTo>
                  <a:cubicBezTo>
                    <a:pt x="12343" y="15160"/>
                    <a:pt x="12373" y="15037"/>
                    <a:pt x="12313" y="14914"/>
                  </a:cubicBezTo>
                  <a:cubicBezTo>
                    <a:pt x="12254" y="14791"/>
                    <a:pt x="12195" y="14699"/>
                    <a:pt x="12135" y="14577"/>
                  </a:cubicBezTo>
                  <a:cubicBezTo>
                    <a:pt x="12076" y="14423"/>
                    <a:pt x="12046" y="14270"/>
                    <a:pt x="12135" y="14147"/>
                  </a:cubicBezTo>
                  <a:cubicBezTo>
                    <a:pt x="12254" y="13994"/>
                    <a:pt x="12432" y="13994"/>
                    <a:pt x="12580" y="14055"/>
                  </a:cubicBezTo>
                  <a:cubicBezTo>
                    <a:pt x="12729" y="14116"/>
                    <a:pt x="12877" y="14208"/>
                    <a:pt x="12996" y="14331"/>
                  </a:cubicBezTo>
                  <a:cubicBezTo>
                    <a:pt x="13203" y="14577"/>
                    <a:pt x="13411" y="14577"/>
                    <a:pt x="13678" y="14454"/>
                  </a:cubicBezTo>
                  <a:cubicBezTo>
                    <a:pt x="13737" y="14423"/>
                    <a:pt x="13797" y="14392"/>
                    <a:pt x="13886" y="14362"/>
                  </a:cubicBezTo>
                  <a:cubicBezTo>
                    <a:pt x="14182" y="14208"/>
                    <a:pt x="14212" y="14147"/>
                    <a:pt x="14093" y="13840"/>
                  </a:cubicBezTo>
                  <a:cubicBezTo>
                    <a:pt x="14064" y="13779"/>
                    <a:pt x="14034" y="13717"/>
                    <a:pt x="14004" y="13625"/>
                  </a:cubicBezTo>
                  <a:cubicBezTo>
                    <a:pt x="13945" y="13472"/>
                    <a:pt x="13915" y="13319"/>
                    <a:pt x="14064" y="13196"/>
                  </a:cubicBezTo>
                  <a:cubicBezTo>
                    <a:pt x="14182" y="13073"/>
                    <a:pt x="14331" y="13135"/>
                    <a:pt x="14479" y="13196"/>
                  </a:cubicBezTo>
                  <a:cubicBezTo>
                    <a:pt x="14627" y="13257"/>
                    <a:pt x="14776" y="13349"/>
                    <a:pt x="14894" y="13441"/>
                  </a:cubicBezTo>
                  <a:cubicBezTo>
                    <a:pt x="15013" y="13533"/>
                    <a:pt x="15162" y="13564"/>
                    <a:pt x="15310" y="13503"/>
                  </a:cubicBezTo>
                  <a:cubicBezTo>
                    <a:pt x="15666" y="13349"/>
                    <a:pt x="16022" y="13165"/>
                    <a:pt x="16348" y="12981"/>
                  </a:cubicBezTo>
                  <a:cubicBezTo>
                    <a:pt x="16526" y="12889"/>
                    <a:pt x="16556" y="12766"/>
                    <a:pt x="16467" y="12552"/>
                  </a:cubicBezTo>
                  <a:cubicBezTo>
                    <a:pt x="16378" y="12398"/>
                    <a:pt x="16289" y="12214"/>
                    <a:pt x="16230" y="12061"/>
                  </a:cubicBezTo>
                  <a:cubicBezTo>
                    <a:pt x="16200" y="11969"/>
                    <a:pt x="16230" y="11846"/>
                    <a:pt x="16289" y="11754"/>
                  </a:cubicBezTo>
                  <a:cubicBezTo>
                    <a:pt x="16378" y="11631"/>
                    <a:pt x="16526" y="11600"/>
                    <a:pt x="16645" y="11692"/>
                  </a:cubicBezTo>
                  <a:cubicBezTo>
                    <a:pt x="16793" y="11785"/>
                    <a:pt x="16942" y="11907"/>
                    <a:pt x="17060" y="12030"/>
                  </a:cubicBezTo>
                  <a:cubicBezTo>
                    <a:pt x="17327" y="12367"/>
                    <a:pt x="17624" y="12398"/>
                    <a:pt x="18040" y="12122"/>
                  </a:cubicBezTo>
                  <a:cubicBezTo>
                    <a:pt x="18247" y="11999"/>
                    <a:pt x="18277" y="11877"/>
                    <a:pt x="18158" y="11662"/>
                  </a:cubicBezTo>
                  <a:cubicBezTo>
                    <a:pt x="18099" y="11539"/>
                    <a:pt x="17980" y="11416"/>
                    <a:pt x="17951" y="11263"/>
                  </a:cubicBezTo>
                  <a:cubicBezTo>
                    <a:pt x="17921" y="11171"/>
                    <a:pt x="17891" y="11017"/>
                    <a:pt x="17921" y="10956"/>
                  </a:cubicBezTo>
                  <a:cubicBezTo>
                    <a:pt x="18010" y="10864"/>
                    <a:pt x="18158" y="10803"/>
                    <a:pt x="18247" y="10833"/>
                  </a:cubicBezTo>
                  <a:cubicBezTo>
                    <a:pt x="18455" y="10895"/>
                    <a:pt x="18633" y="11017"/>
                    <a:pt x="18811" y="11140"/>
                  </a:cubicBezTo>
                  <a:cubicBezTo>
                    <a:pt x="18959" y="11232"/>
                    <a:pt x="19078" y="11324"/>
                    <a:pt x="19256" y="11294"/>
                  </a:cubicBezTo>
                  <a:cubicBezTo>
                    <a:pt x="19760" y="11202"/>
                    <a:pt x="19938" y="10803"/>
                    <a:pt x="19671" y="10342"/>
                  </a:cubicBezTo>
                  <a:cubicBezTo>
                    <a:pt x="19642" y="10281"/>
                    <a:pt x="19612" y="10250"/>
                    <a:pt x="19582" y="10189"/>
                  </a:cubicBezTo>
                  <a:cubicBezTo>
                    <a:pt x="19167" y="9575"/>
                    <a:pt x="18781" y="8931"/>
                    <a:pt x="18366" y="8317"/>
                  </a:cubicBezTo>
                  <a:cubicBezTo>
                    <a:pt x="18307" y="8225"/>
                    <a:pt x="18247" y="8133"/>
                    <a:pt x="18218" y="8011"/>
                  </a:cubicBezTo>
                  <a:cubicBezTo>
                    <a:pt x="17891" y="7366"/>
                    <a:pt x="17862" y="7366"/>
                    <a:pt x="17209" y="7642"/>
                  </a:cubicBezTo>
                  <a:cubicBezTo>
                    <a:pt x="16734" y="7857"/>
                    <a:pt x="16467" y="7796"/>
                    <a:pt x="16200" y="7336"/>
                  </a:cubicBezTo>
                  <a:cubicBezTo>
                    <a:pt x="16111" y="7213"/>
                    <a:pt x="16081" y="7060"/>
                    <a:pt x="15992" y="6937"/>
                  </a:cubicBezTo>
                  <a:cubicBezTo>
                    <a:pt x="15785" y="6599"/>
                    <a:pt x="15547" y="6292"/>
                    <a:pt x="15340" y="5986"/>
                  </a:cubicBezTo>
                  <a:cubicBezTo>
                    <a:pt x="15191" y="5802"/>
                    <a:pt x="15013" y="5679"/>
                    <a:pt x="14776" y="5710"/>
                  </a:cubicBezTo>
                  <a:cubicBezTo>
                    <a:pt x="14657" y="5740"/>
                    <a:pt x="14509" y="5710"/>
                    <a:pt x="14390" y="5679"/>
                  </a:cubicBezTo>
                  <a:cubicBezTo>
                    <a:pt x="14153" y="5587"/>
                    <a:pt x="14004" y="5311"/>
                    <a:pt x="14212" y="5065"/>
                  </a:cubicBezTo>
                  <a:cubicBezTo>
                    <a:pt x="14568" y="4666"/>
                    <a:pt x="14538" y="4636"/>
                    <a:pt x="14242" y="4206"/>
                  </a:cubicBezTo>
                  <a:cubicBezTo>
                    <a:pt x="14064" y="3961"/>
                    <a:pt x="13856" y="3869"/>
                    <a:pt x="13530" y="3869"/>
                  </a:cubicBezTo>
                  <a:cubicBezTo>
                    <a:pt x="13144" y="3899"/>
                    <a:pt x="12966" y="3684"/>
                    <a:pt x="12996" y="3286"/>
                  </a:cubicBezTo>
                  <a:cubicBezTo>
                    <a:pt x="12996" y="3194"/>
                    <a:pt x="13025" y="3102"/>
                    <a:pt x="13055" y="3010"/>
                  </a:cubicBezTo>
                  <a:cubicBezTo>
                    <a:pt x="13085" y="2825"/>
                    <a:pt x="13055" y="2641"/>
                    <a:pt x="12907" y="2549"/>
                  </a:cubicBezTo>
                  <a:cubicBezTo>
                    <a:pt x="12669" y="2396"/>
                    <a:pt x="12432" y="2273"/>
                    <a:pt x="12165" y="2212"/>
                  </a:cubicBezTo>
                  <a:cubicBezTo>
                    <a:pt x="11987" y="2150"/>
                    <a:pt x="11838" y="2334"/>
                    <a:pt x="11690" y="2457"/>
                  </a:cubicBezTo>
                  <a:cubicBezTo>
                    <a:pt x="11660" y="2488"/>
                    <a:pt x="11601" y="2519"/>
                    <a:pt x="11542" y="2549"/>
                  </a:cubicBezTo>
                  <a:cubicBezTo>
                    <a:pt x="11186" y="2703"/>
                    <a:pt x="10889" y="2488"/>
                    <a:pt x="10889" y="2089"/>
                  </a:cubicBezTo>
                  <a:cubicBezTo>
                    <a:pt x="10889" y="1997"/>
                    <a:pt x="10889" y="1905"/>
                    <a:pt x="10919" y="1813"/>
                  </a:cubicBezTo>
                  <a:cubicBezTo>
                    <a:pt x="10919" y="1629"/>
                    <a:pt x="10859" y="1475"/>
                    <a:pt x="10681" y="1414"/>
                  </a:cubicBezTo>
                  <a:cubicBezTo>
                    <a:pt x="10533" y="1353"/>
                    <a:pt x="10385" y="1291"/>
                    <a:pt x="10207" y="1261"/>
                  </a:cubicBezTo>
                  <a:cubicBezTo>
                    <a:pt x="10029" y="1230"/>
                    <a:pt x="9940" y="1322"/>
                    <a:pt x="9880" y="1475"/>
                  </a:cubicBezTo>
                  <a:cubicBezTo>
                    <a:pt x="9791" y="1690"/>
                    <a:pt x="9732" y="1936"/>
                    <a:pt x="9643" y="2150"/>
                  </a:cubicBezTo>
                  <a:cubicBezTo>
                    <a:pt x="9583" y="2304"/>
                    <a:pt x="9465" y="2335"/>
                    <a:pt x="9316" y="2304"/>
                  </a:cubicBezTo>
                  <a:cubicBezTo>
                    <a:pt x="9138" y="2273"/>
                    <a:pt x="8960" y="2150"/>
                    <a:pt x="8901" y="1966"/>
                  </a:cubicBezTo>
                  <a:cubicBezTo>
                    <a:pt x="8871" y="1844"/>
                    <a:pt x="8842" y="1721"/>
                    <a:pt x="8812" y="1567"/>
                  </a:cubicBezTo>
                  <a:cubicBezTo>
                    <a:pt x="8753" y="1261"/>
                    <a:pt x="8664" y="1169"/>
                    <a:pt x="8367" y="1199"/>
                  </a:cubicBezTo>
                  <a:cubicBezTo>
                    <a:pt x="8070" y="1230"/>
                    <a:pt x="7774" y="1261"/>
                    <a:pt x="7507" y="1291"/>
                  </a:cubicBezTo>
                  <a:cubicBezTo>
                    <a:pt x="7269" y="1322"/>
                    <a:pt x="7210" y="1445"/>
                    <a:pt x="7210" y="1690"/>
                  </a:cubicBezTo>
                  <a:cubicBezTo>
                    <a:pt x="7240" y="1874"/>
                    <a:pt x="7269" y="2058"/>
                    <a:pt x="7269" y="2242"/>
                  </a:cubicBezTo>
                  <a:cubicBezTo>
                    <a:pt x="7269" y="2427"/>
                    <a:pt x="7210" y="2580"/>
                    <a:pt x="7032" y="2641"/>
                  </a:cubicBezTo>
                  <a:cubicBezTo>
                    <a:pt x="6883" y="2703"/>
                    <a:pt x="6735" y="2641"/>
                    <a:pt x="6646" y="2519"/>
                  </a:cubicBezTo>
                  <a:cubicBezTo>
                    <a:pt x="6557" y="2427"/>
                    <a:pt x="6468" y="2273"/>
                    <a:pt x="6349" y="2181"/>
                  </a:cubicBezTo>
                  <a:cubicBezTo>
                    <a:pt x="6112" y="1936"/>
                    <a:pt x="5964" y="1936"/>
                    <a:pt x="5667" y="2120"/>
                  </a:cubicBezTo>
                  <a:cubicBezTo>
                    <a:pt x="5519" y="2242"/>
                    <a:pt x="5370" y="2365"/>
                    <a:pt x="5252" y="2488"/>
                  </a:cubicBezTo>
                  <a:cubicBezTo>
                    <a:pt x="4955" y="2764"/>
                    <a:pt x="4955" y="2795"/>
                    <a:pt x="5133" y="3163"/>
                  </a:cubicBezTo>
                  <a:cubicBezTo>
                    <a:pt x="5222" y="3347"/>
                    <a:pt x="5311" y="3562"/>
                    <a:pt x="5370" y="3777"/>
                  </a:cubicBezTo>
                  <a:cubicBezTo>
                    <a:pt x="5400" y="3930"/>
                    <a:pt x="5370" y="4083"/>
                    <a:pt x="5222" y="4175"/>
                  </a:cubicBezTo>
                  <a:cubicBezTo>
                    <a:pt x="5074" y="4237"/>
                    <a:pt x="4985" y="4175"/>
                    <a:pt x="4866" y="4083"/>
                  </a:cubicBezTo>
                  <a:cubicBezTo>
                    <a:pt x="4718" y="3961"/>
                    <a:pt x="4569" y="3807"/>
                    <a:pt x="4391" y="3715"/>
                  </a:cubicBezTo>
                  <a:cubicBezTo>
                    <a:pt x="4183" y="3562"/>
                    <a:pt x="4065" y="3562"/>
                    <a:pt x="3887" y="3715"/>
                  </a:cubicBezTo>
                  <a:cubicBezTo>
                    <a:pt x="3738" y="3869"/>
                    <a:pt x="3590" y="4022"/>
                    <a:pt x="3442" y="4206"/>
                  </a:cubicBezTo>
                  <a:cubicBezTo>
                    <a:pt x="3323" y="4329"/>
                    <a:pt x="3353" y="4482"/>
                    <a:pt x="3412" y="4636"/>
                  </a:cubicBezTo>
                  <a:cubicBezTo>
                    <a:pt x="3531" y="4820"/>
                    <a:pt x="3620" y="5035"/>
                    <a:pt x="3709" y="5249"/>
                  </a:cubicBezTo>
                  <a:cubicBezTo>
                    <a:pt x="3768" y="5403"/>
                    <a:pt x="3768" y="5556"/>
                    <a:pt x="3649" y="5679"/>
                  </a:cubicBezTo>
                  <a:cubicBezTo>
                    <a:pt x="3501" y="5802"/>
                    <a:pt x="3353" y="5802"/>
                    <a:pt x="3175" y="5710"/>
                  </a:cubicBezTo>
                  <a:cubicBezTo>
                    <a:pt x="3115" y="5679"/>
                    <a:pt x="3086" y="5648"/>
                    <a:pt x="3026" y="5617"/>
                  </a:cubicBezTo>
                  <a:cubicBezTo>
                    <a:pt x="2611" y="5372"/>
                    <a:pt x="2611" y="5372"/>
                    <a:pt x="2374" y="5802"/>
                  </a:cubicBezTo>
                  <a:cubicBezTo>
                    <a:pt x="2314" y="5894"/>
                    <a:pt x="2285" y="5955"/>
                    <a:pt x="2255" y="6047"/>
                  </a:cubicBezTo>
                  <a:cubicBezTo>
                    <a:pt x="2196" y="6170"/>
                    <a:pt x="2196" y="6292"/>
                    <a:pt x="2285" y="6415"/>
                  </a:cubicBezTo>
                  <a:cubicBezTo>
                    <a:pt x="2344" y="6477"/>
                    <a:pt x="2374" y="6538"/>
                    <a:pt x="2433" y="6599"/>
                  </a:cubicBezTo>
                  <a:cubicBezTo>
                    <a:pt x="2641" y="6967"/>
                    <a:pt x="2522" y="7274"/>
                    <a:pt x="2107" y="7305"/>
                  </a:cubicBezTo>
                  <a:cubicBezTo>
                    <a:pt x="2047" y="7305"/>
                    <a:pt x="1988" y="7305"/>
                    <a:pt x="1929" y="7305"/>
                  </a:cubicBezTo>
                  <a:cubicBezTo>
                    <a:pt x="1573" y="7336"/>
                    <a:pt x="1424" y="7489"/>
                    <a:pt x="1365" y="7919"/>
                  </a:cubicBezTo>
                  <a:cubicBezTo>
                    <a:pt x="1305" y="8348"/>
                    <a:pt x="1335" y="8440"/>
                    <a:pt x="1721" y="8594"/>
                  </a:cubicBezTo>
                  <a:cubicBezTo>
                    <a:pt x="1899" y="8655"/>
                    <a:pt x="2077" y="8716"/>
                    <a:pt x="2225" y="8839"/>
                  </a:cubicBezTo>
                  <a:cubicBezTo>
                    <a:pt x="2433" y="8962"/>
                    <a:pt x="2433" y="9238"/>
                    <a:pt x="2225" y="9330"/>
                  </a:cubicBezTo>
                  <a:cubicBezTo>
                    <a:pt x="2077" y="9422"/>
                    <a:pt x="1929" y="9453"/>
                    <a:pt x="1751" y="9483"/>
                  </a:cubicBezTo>
                  <a:cubicBezTo>
                    <a:pt x="1246" y="9545"/>
                    <a:pt x="1187" y="9575"/>
                    <a:pt x="1246" y="10128"/>
                  </a:cubicBezTo>
                  <a:cubicBezTo>
                    <a:pt x="1246" y="10189"/>
                    <a:pt x="1276" y="10281"/>
                    <a:pt x="1276" y="10342"/>
                  </a:cubicBezTo>
                  <a:cubicBezTo>
                    <a:pt x="1305" y="10619"/>
                    <a:pt x="1454" y="10803"/>
                    <a:pt x="1721" y="10864"/>
                  </a:cubicBezTo>
                  <a:cubicBezTo>
                    <a:pt x="1869" y="10895"/>
                    <a:pt x="1988" y="10956"/>
                    <a:pt x="2136" y="11017"/>
                  </a:cubicBezTo>
                  <a:cubicBezTo>
                    <a:pt x="2285" y="11110"/>
                    <a:pt x="2403" y="11202"/>
                    <a:pt x="2403" y="11416"/>
                  </a:cubicBezTo>
                  <a:cubicBezTo>
                    <a:pt x="2403" y="11631"/>
                    <a:pt x="2255" y="11692"/>
                    <a:pt x="2107" y="11785"/>
                  </a:cubicBezTo>
                  <a:cubicBezTo>
                    <a:pt x="2047" y="11815"/>
                    <a:pt x="2018" y="11815"/>
                    <a:pt x="1958" y="11846"/>
                  </a:cubicBezTo>
                  <a:cubicBezTo>
                    <a:pt x="1662" y="11969"/>
                    <a:pt x="1632" y="12061"/>
                    <a:pt x="1751" y="12367"/>
                  </a:cubicBezTo>
                  <a:cubicBezTo>
                    <a:pt x="1899" y="12736"/>
                    <a:pt x="2107" y="12797"/>
                    <a:pt x="2344" y="1273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Shape">
              <a:extLst>
                <a:ext uri="{FF2B5EF4-FFF2-40B4-BE49-F238E27FC236}">
                  <a16:creationId xmlns:a16="http://schemas.microsoft.com/office/drawing/2014/main" id="{9CEA6677-742D-3C48-9E7A-9FCC8688DE55}"/>
                </a:ext>
              </a:extLst>
            </p:cNvPr>
            <p:cNvSpPr/>
            <p:nvPr/>
          </p:nvSpPr>
          <p:spPr>
            <a:xfrm>
              <a:off x="2755900" y="2806700"/>
              <a:ext cx="348078" cy="30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43" extrusionOk="0">
                  <a:moveTo>
                    <a:pt x="9317" y="0"/>
                  </a:moveTo>
                  <a:cubicBezTo>
                    <a:pt x="10324" y="87"/>
                    <a:pt x="11330" y="0"/>
                    <a:pt x="12259" y="261"/>
                  </a:cubicBezTo>
                  <a:cubicBezTo>
                    <a:pt x="13266" y="523"/>
                    <a:pt x="14195" y="1132"/>
                    <a:pt x="15124" y="1655"/>
                  </a:cubicBezTo>
                  <a:cubicBezTo>
                    <a:pt x="15898" y="2177"/>
                    <a:pt x="16595" y="2787"/>
                    <a:pt x="17369" y="3397"/>
                  </a:cubicBezTo>
                  <a:cubicBezTo>
                    <a:pt x="17524" y="3571"/>
                    <a:pt x="17756" y="3745"/>
                    <a:pt x="17911" y="3919"/>
                  </a:cubicBezTo>
                  <a:cubicBezTo>
                    <a:pt x="18840" y="5139"/>
                    <a:pt x="19846" y="6445"/>
                    <a:pt x="20698" y="7752"/>
                  </a:cubicBezTo>
                  <a:cubicBezTo>
                    <a:pt x="21472" y="8884"/>
                    <a:pt x="21395" y="10190"/>
                    <a:pt x="20388" y="11235"/>
                  </a:cubicBezTo>
                  <a:cubicBezTo>
                    <a:pt x="19382" y="12368"/>
                    <a:pt x="18220" y="13326"/>
                    <a:pt x="16749" y="13674"/>
                  </a:cubicBezTo>
                  <a:cubicBezTo>
                    <a:pt x="15820" y="13935"/>
                    <a:pt x="14969" y="14371"/>
                    <a:pt x="14195" y="14981"/>
                  </a:cubicBezTo>
                  <a:cubicBezTo>
                    <a:pt x="13111" y="15765"/>
                    <a:pt x="11949" y="16548"/>
                    <a:pt x="10711" y="17158"/>
                  </a:cubicBezTo>
                  <a:cubicBezTo>
                    <a:pt x="8853" y="18203"/>
                    <a:pt x="7072" y="19423"/>
                    <a:pt x="5291" y="20642"/>
                  </a:cubicBezTo>
                  <a:cubicBezTo>
                    <a:pt x="3975" y="21600"/>
                    <a:pt x="2659" y="21165"/>
                    <a:pt x="2040" y="19510"/>
                  </a:cubicBezTo>
                  <a:cubicBezTo>
                    <a:pt x="1266" y="17419"/>
                    <a:pt x="414" y="15329"/>
                    <a:pt x="104" y="13065"/>
                  </a:cubicBezTo>
                  <a:cubicBezTo>
                    <a:pt x="-128" y="11497"/>
                    <a:pt x="27" y="9929"/>
                    <a:pt x="569" y="8535"/>
                  </a:cubicBezTo>
                  <a:cubicBezTo>
                    <a:pt x="1266" y="6706"/>
                    <a:pt x="2117" y="4877"/>
                    <a:pt x="3046" y="3135"/>
                  </a:cubicBezTo>
                  <a:cubicBezTo>
                    <a:pt x="4053" y="1306"/>
                    <a:pt x="5678" y="435"/>
                    <a:pt x="7614" y="261"/>
                  </a:cubicBezTo>
                  <a:cubicBezTo>
                    <a:pt x="8156" y="174"/>
                    <a:pt x="8775" y="261"/>
                    <a:pt x="9317" y="261"/>
                  </a:cubicBezTo>
                  <a:cubicBezTo>
                    <a:pt x="9317" y="87"/>
                    <a:pt x="9317" y="87"/>
                    <a:pt x="9317" y="0"/>
                  </a:cubicBezTo>
                  <a:close/>
                  <a:moveTo>
                    <a:pt x="2969" y="11497"/>
                  </a:moveTo>
                  <a:cubicBezTo>
                    <a:pt x="3201" y="12977"/>
                    <a:pt x="3433" y="14458"/>
                    <a:pt x="3743" y="15852"/>
                  </a:cubicBezTo>
                  <a:cubicBezTo>
                    <a:pt x="3898" y="16548"/>
                    <a:pt x="4362" y="16810"/>
                    <a:pt x="4982" y="16548"/>
                  </a:cubicBezTo>
                  <a:cubicBezTo>
                    <a:pt x="5678" y="16200"/>
                    <a:pt x="6375" y="15852"/>
                    <a:pt x="7072" y="15416"/>
                  </a:cubicBezTo>
                  <a:cubicBezTo>
                    <a:pt x="9162" y="14197"/>
                    <a:pt x="11020" y="12716"/>
                    <a:pt x="13188" y="11584"/>
                  </a:cubicBezTo>
                  <a:cubicBezTo>
                    <a:pt x="14349" y="10974"/>
                    <a:pt x="15356" y="10103"/>
                    <a:pt x="16362" y="9145"/>
                  </a:cubicBezTo>
                  <a:cubicBezTo>
                    <a:pt x="17291" y="8274"/>
                    <a:pt x="17137" y="6968"/>
                    <a:pt x="16130" y="6184"/>
                  </a:cubicBezTo>
                  <a:cubicBezTo>
                    <a:pt x="15820" y="5923"/>
                    <a:pt x="15356" y="5748"/>
                    <a:pt x="15046" y="5400"/>
                  </a:cubicBezTo>
                  <a:cubicBezTo>
                    <a:pt x="13885" y="4006"/>
                    <a:pt x="12259" y="3658"/>
                    <a:pt x="10633" y="3397"/>
                  </a:cubicBezTo>
                  <a:cubicBezTo>
                    <a:pt x="9704" y="3223"/>
                    <a:pt x="8775" y="3397"/>
                    <a:pt x="7846" y="3919"/>
                  </a:cubicBezTo>
                  <a:cubicBezTo>
                    <a:pt x="6530" y="4616"/>
                    <a:pt x="5601" y="5661"/>
                    <a:pt x="4904" y="7055"/>
                  </a:cubicBezTo>
                  <a:cubicBezTo>
                    <a:pt x="4517" y="7752"/>
                    <a:pt x="4207" y="8448"/>
                    <a:pt x="3820" y="9145"/>
                  </a:cubicBezTo>
                  <a:cubicBezTo>
                    <a:pt x="3278" y="9842"/>
                    <a:pt x="3046" y="10626"/>
                    <a:pt x="2969" y="114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593A408-285E-E443-BD12-E3B17DA64090}"/>
              </a:ext>
            </a:extLst>
          </p:cNvPr>
          <p:cNvGrpSpPr/>
          <p:nvPr userDrawn="1"/>
        </p:nvGrpSpPr>
        <p:grpSpPr>
          <a:xfrm>
            <a:off x="4407816" y="5205312"/>
            <a:ext cx="1274278" cy="917258"/>
            <a:chOff x="5270500" y="1866900"/>
            <a:chExt cx="1274278" cy="917258"/>
          </a:xfrm>
          <a:solidFill>
            <a:schemeClr val="accent2"/>
          </a:solidFill>
        </p:grpSpPr>
        <p:sp>
          <p:nvSpPr>
            <p:cNvPr id="199" name="Shape">
              <a:extLst>
                <a:ext uri="{FF2B5EF4-FFF2-40B4-BE49-F238E27FC236}">
                  <a16:creationId xmlns:a16="http://schemas.microsoft.com/office/drawing/2014/main" id="{E46D6202-A628-234D-9D66-6C4CFFFA8D37}"/>
                </a:ext>
              </a:extLst>
            </p:cNvPr>
            <p:cNvSpPr/>
            <p:nvPr/>
          </p:nvSpPr>
          <p:spPr>
            <a:xfrm>
              <a:off x="5270500" y="1866900"/>
              <a:ext cx="1274278" cy="917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78" extrusionOk="0">
                  <a:moveTo>
                    <a:pt x="5737" y="0"/>
                  </a:moveTo>
                  <a:cubicBezTo>
                    <a:pt x="6614" y="60"/>
                    <a:pt x="7363" y="359"/>
                    <a:pt x="7983" y="1165"/>
                  </a:cubicBezTo>
                  <a:cubicBezTo>
                    <a:pt x="8304" y="1554"/>
                    <a:pt x="8646" y="1912"/>
                    <a:pt x="8924" y="2300"/>
                  </a:cubicBezTo>
                  <a:cubicBezTo>
                    <a:pt x="9138" y="2599"/>
                    <a:pt x="9288" y="2958"/>
                    <a:pt x="9459" y="3316"/>
                  </a:cubicBezTo>
                  <a:cubicBezTo>
                    <a:pt x="9630" y="3645"/>
                    <a:pt x="9779" y="4003"/>
                    <a:pt x="9929" y="4332"/>
                  </a:cubicBezTo>
                  <a:cubicBezTo>
                    <a:pt x="9993" y="4481"/>
                    <a:pt x="10036" y="4661"/>
                    <a:pt x="10079" y="4840"/>
                  </a:cubicBezTo>
                  <a:cubicBezTo>
                    <a:pt x="10122" y="4989"/>
                    <a:pt x="10122" y="5139"/>
                    <a:pt x="10164" y="5258"/>
                  </a:cubicBezTo>
                  <a:cubicBezTo>
                    <a:pt x="10464" y="6154"/>
                    <a:pt x="10357" y="7080"/>
                    <a:pt x="10186" y="8007"/>
                  </a:cubicBezTo>
                  <a:cubicBezTo>
                    <a:pt x="10122" y="8305"/>
                    <a:pt x="10100" y="8604"/>
                    <a:pt x="10057" y="8933"/>
                  </a:cubicBezTo>
                  <a:cubicBezTo>
                    <a:pt x="10036" y="9142"/>
                    <a:pt x="10100" y="9291"/>
                    <a:pt x="10228" y="9381"/>
                  </a:cubicBezTo>
                  <a:cubicBezTo>
                    <a:pt x="10699" y="9710"/>
                    <a:pt x="11169" y="10038"/>
                    <a:pt x="11640" y="10367"/>
                  </a:cubicBezTo>
                  <a:cubicBezTo>
                    <a:pt x="11790" y="10486"/>
                    <a:pt x="11939" y="10397"/>
                    <a:pt x="12068" y="10247"/>
                  </a:cubicBezTo>
                  <a:cubicBezTo>
                    <a:pt x="12239" y="10068"/>
                    <a:pt x="12410" y="9889"/>
                    <a:pt x="12581" y="9769"/>
                  </a:cubicBezTo>
                  <a:cubicBezTo>
                    <a:pt x="12859" y="9560"/>
                    <a:pt x="13137" y="9560"/>
                    <a:pt x="13415" y="9799"/>
                  </a:cubicBezTo>
                  <a:cubicBezTo>
                    <a:pt x="13736" y="10098"/>
                    <a:pt x="14078" y="10337"/>
                    <a:pt x="14420" y="10546"/>
                  </a:cubicBezTo>
                  <a:cubicBezTo>
                    <a:pt x="14548" y="10606"/>
                    <a:pt x="14655" y="10725"/>
                    <a:pt x="14762" y="10815"/>
                  </a:cubicBezTo>
                  <a:cubicBezTo>
                    <a:pt x="15297" y="11353"/>
                    <a:pt x="15853" y="11741"/>
                    <a:pt x="16430" y="12159"/>
                  </a:cubicBezTo>
                  <a:cubicBezTo>
                    <a:pt x="16901" y="12488"/>
                    <a:pt x="17393" y="12846"/>
                    <a:pt x="17863" y="13205"/>
                  </a:cubicBezTo>
                  <a:cubicBezTo>
                    <a:pt x="17949" y="13265"/>
                    <a:pt x="18056" y="13354"/>
                    <a:pt x="18120" y="13444"/>
                  </a:cubicBezTo>
                  <a:cubicBezTo>
                    <a:pt x="18419" y="13832"/>
                    <a:pt x="18804" y="14071"/>
                    <a:pt x="19104" y="14430"/>
                  </a:cubicBezTo>
                  <a:cubicBezTo>
                    <a:pt x="19574" y="14938"/>
                    <a:pt x="20130" y="15207"/>
                    <a:pt x="20644" y="15655"/>
                  </a:cubicBezTo>
                  <a:cubicBezTo>
                    <a:pt x="20836" y="15834"/>
                    <a:pt x="21029" y="16013"/>
                    <a:pt x="21221" y="16222"/>
                  </a:cubicBezTo>
                  <a:cubicBezTo>
                    <a:pt x="21435" y="16432"/>
                    <a:pt x="21499" y="16730"/>
                    <a:pt x="21435" y="17089"/>
                  </a:cubicBezTo>
                  <a:cubicBezTo>
                    <a:pt x="21392" y="17268"/>
                    <a:pt x="21371" y="17447"/>
                    <a:pt x="21328" y="17627"/>
                  </a:cubicBezTo>
                  <a:cubicBezTo>
                    <a:pt x="20964" y="18762"/>
                    <a:pt x="20537" y="19807"/>
                    <a:pt x="19831" y="20614"/>
                  </a:cubicBezTo>
                  <a:cubicBezTo>
                    <a:pt x="19724" y="20763"/>
                    <a:pt x="19638" y="20913"/>
                    <a:pt x="19638" y="21122"/>
                  </a:cubicBezTo>
                  <a:cubicBezTo>
                    <a:pt x="19638" y="21331"/>
                    <a:pt x="19531" y="21451"/>
                    <a:pt x="19403" y="21510"/>
                  </a:cubicBezTo>
                  <a:cubicBezTo>
                    <a:pt x="19189" y="21600"/>
                    <a:pt x="19018" y="21600"/>
                    <a:pt x="18804" y="21510"/>
                  </a:cubicBezTo>
                  <a:cubicBezTo>
                    <a:pt x="18398" y="21331"/>
                    <a:pt x="18034" y="21062"/>
                    <a:pt x="17671" y="20763"/>
                  </a:cubicBezTo>
                  <a:cubicBezTo>
                    <a:pt x="17478" y="20614"/>
                    <a:pt x="17265" y="20495"/>
                    <a:pt x="17072" y="20375"/>
                  </a:cubicBezTo>
                  <a:cubicBezTo>
                    <a:pt x="17008" y="20315"/>
                    <a:pt x="16922" y="20285"/>
                    <a:pt x="16858" y="20226"/>
                  </a:cubicBezTo>
                  <a:cubicBezTo>
                    <a:pt x="16131" y="19479"/>
                    <a:pt x="15318" y="18911"/>
                    <a:pt x="14570" y="18194"/>
                  </a:cubicBezTo>
                  <a:cubicBezTo>
                    <a:pt x="13950" y="17627"/>
                    <a:pt x="13265" y="17268"/>
                    <a:pt x="12624" y="16760"/>
                  </a:cubicBezTo>
                  <a:cubicBezTo>
                    <a:pt x="12431" y="16581"/>
                    <a:pt x="12217" y="16432"/>
                    <a:pt x="12004" y="16282"/>
                  </a:cubicBezTo>
                  <a:cubicBezTo>
                    <a:pt x="11897" y="16193"/>
                    <a:pt x="11790" y="16103"/>
                    <a:pt x="11683" y="16043"/>
                  </a:cubicBezTo>
                  <a:cubicBezTo>
                    <a:pt x="11298" y="15924"/>
                    <a:pt x="11084" y="15476"/>
                    <a:pt x="10827" y="15117"/>
                  </a:cubicBezTo>
                  <a:cubicBezTo>
                    <a:pt x="10678" y="14908"/>
                    <a:pt x="10635" y="14639"/>
                    <a:pt x="10699" y="14340"/>
                  </a:cubicBezTo>
                  <a:cubicBezTo>
                    <a:pt x="10806" y="13892"/>
                    <a:pt x="10656" y="13653"/>
                    <a:pt x="10421" y="13414"/>
                  </a:cubicBezTo>
                  <a:cubicBezTo>
                    <a:pt x="10015" y="13056"/>
                    <a:pt x="9630" y="12697"/>
                    <a:pt x="9223" y="12339"/>
                  </a:cubicBezTo>
                  <a:cubicBezTo>
                    <a:pt x="9074" y="12189"/>
                    <a:pt x="8967" y="12219"/>
                    <a:pt x="8860" y="12458"/>
                  </a:cubicBezTo>
                  <a:cubicBezTo>
                    <a:pt x="8731" y="12727"/>
                    <a:pt x="8582" y="12966"/>
                    <a:pt x="8411" y="13205"/>
                  </a:cubicBezTo>
                  <a:cubicBezTo>
                    <a:pt x="7598" y="14221"/>
                    <a:pt x="6614" y="14788"/>
                    <a:pt x="5545" y="15027"/>
                  </a:cubicBezTo>
                  <a:cubicBezTo>
                    <a:pt x="5481" y="15027"/>
                    <a:pt x="5417" y="15057"/>
                    <a:pt x="5352" y="15087"/>
                  </a:cubicBezTo>
                  <a:cubicBezTo>
                    <a:pt x="4861" y="15326"/>
                    <a:pt x="4347" y="15207"/>
                    <a:pt x="3877" y="14997"/>
                  </a:cubicBezTo>
                  <a:cubicBezTo>
                    <a:pt x="3235" y="14699"/>
                    <a:pt x="2615" y="14310"/>
                    <a:pt x="2080" y="13653"/>
                  </a:cubicBezTo>
                  <a:cubicBezTo>
                    <a:pt x="1695" y="13175"/>
                    <a:pt x="1375" y="12667"/>
                    <a:pt x="1118" y="12070"/>
                  </a:cubicBezTo>
                  <a:cubicBezTo>
                    <a:pt x="861" y="11442"/>
                    <a:pt x="605" y="10845"/>
                    <a:pt x="412" y="10188"/>
                  </a:cubicBezTo>
                  <a:cubicBezTo>
                    <a:pt x="284" y="9739"/>
                    <a:pt x="220" y="9232"/>
                    <a:pt x="134" y="8754"/>
                  </a:cubicBezTo>
                  <a:cubicBezTo>
                    <a:pt x="113" y="8574"/>
                    <a:pt x="113" y="8395"/>
                    <a:pt x="70" y="8216"/>
                  </a:cubicBezTo>
                  <a:cubicBezTo>
                    <a:pt x="-101" y="6931"/>
                    <a:pt x="49" y="5736"/>
                    <a:pt x="455" y="4571"/>
                  </a:cubicBezTo>
                  <a:cubicBezTo>
                    <a:pt x="690" y="3884"/>
                    <a:pt x="1011" y="3286"/>
                    <a:pt x="1439" y="2808"/>
                  </a:cubicBezTo>
                  <a:cubicBezTo>
                    <a:pt x="1524" y="2719"/>
                    <a:pt x="1610" y="2569"/>
                    <a:pt x="1674" y="2450"/>
                  </a:cubicBezTo>
                  <a:cubicBezTo>
                    <a:pt x="1867" y="2061"/>
                    <a:pt x="2123" y="1733"/>
                    <a:pt x="2423" y="1494"/>
                  </a:cubicBezTo>
                  <a:cubicBezTo>
                    <a:pt x="2786" y="1225"/>
                    <a:pt x="3128" y="956"/>
                    <a:pt x="3492" y="687"/>
                  </a:cubicBezTo>
                  <a:cubicBezTo>
                    <a:pt x="3920" y="388"/>
                    <a:pt x="4369" y="239"/>
                    <a:pt x="4861" y="179"/>
                  </a:cubicBezTo>
                  <a:cubicBezTo>
                    <a:pt x="5203" y="90"/>
                    <a:pt x="5502" y="30"/>
                    <a:pt x="5737" y="0"/>
                  </a:cubicBezTo>
                  <a:close/>
                  <a:moveTo>
                    <a:pt x="11576" y="13683"/>
                  </a:moveTo>
                  <a:cubicBezTo>
                    <a:pt x="11554" y="14221"/>
                    <a:pt x="11747" y="14818"/>
                    <a:pt x="12068" y="15117"/>
                  </a:cubicBezTo>
                  <a:cubicBezTo>
                    <a:pt x="12282" y="15326"/>
                    <a:pt x="12538" y="15535"/>
                    <a:pt x="12773" y="15685"/>
                  </a:cubicBezTo>
                  <a:cubicBezTo>
                    <a:pt x="13351" y="16073"/>
                    <a:pt x="13907" y="16402"/>
                    <a:pt x="14484" y="16790"/>
                  </a:cubicBezTo>
                  <a:cubicBezTo>
                    <a:pt x="14548" y="16850"/>
                    <a:pt x="14613" y="16880"/>
                    <a:pt x="14698" y="16939"/>
                  </a:cubicBezTo>
                  <a:cubicBezTo>
                    <a:pt x="15340" y="17507"/>
                    <a:pt x="15981" y="18075"/>
                    <a:pt x="16623" y="18642"/>
                  </a:cubicBezTo>
                  <a:cubicBezTo>
                    <a:pt x="16965" y="18941"/>
                    <a:pt x="17329" y="19210"/>
                    <a:pt x="17671" y="19479"/>
                  </a:cubicBezTo>
                  <a:cubicBezTo>
                    <a:pt x="17778" y="19568"/>
                    <a:pt x="17906" y="19658"/>
                    <a:pt x="18013" y="19748"/>
                  </a:cubicBezTo>
                  <a:cubicBezTo>
                    <a:pt x="18334" y="19987"/>
                    <a:pt x="18484" y="19867"/>
                    <a:pt x="18526" y="19389"/>
                  </a:cubicBezTo>
                  <a:cubicBezTo>
                    <a:pt x="18569" y="18792"/>
                    <a:pt x="18719" y="18254"/>
                    <a:pt x="18954" y="17776"/>
                  </a:cubicBezTo>
                  <a:cubicBezTo>
                    <a:pt x="19125" y="17417"/>
                    <a:pt x="19318" y="17059"/>
                    <a:pt x="19531" y="16760"/>
                  </a:cubicBezTo>
                  <a:cubicBezTo>
                    <a:pt x="19724" y="16491"/>
                    <a:pt x="19703" y="16163"/>
                    <a:pt x="19446" y="16013"/>
                  </a:cubicBezTo>
                  <a:cubicBezTo>
                    <a:pt x="18933" y="15655"/>
                    <a:pt x="18505" y="15147"/>
                    <a:pt x="18056" y="14699"/>
                  </a:cubicBezTo>
                  <a:cubicBezTo>
                    <a:pt x="17307" y="13952"/>
                    <a:pt x="16516" y="13324"/>
                    <a:pt x="15682" y="12787"/>
                  </a:cubicBezTo>
                  <a:cubicBezTo>
                    <a:pt x="15489" y="12667"/>
                    <a:pt x="15297" y="12518"/>
                    <a:pt x="15126" y="12368"/>
                  </a:cubicBezTo>
                  <a:cubicBezTo>
                    <a:pt x="14591" y="11920"/>
                    <a:pt x="14078" y="11472"/>
                    <a:pt x="13543" y="11024"/>
                  </a:cubicBezTo>
                  <a:cubicBezTo>
                    <a:pt x="13415" y="10905"/>
                    <a:pt x="13265" y="10815"/>
                    <a:pt x="13137" y="10725"/>
                  </a:cubicBezTo>
                  <a:cubicBezTo>
                    <a:pt x="12966" y="10606"/>
                    <a:pt x="12795" y="10636"/>
                    <a:pt x="12667" y="10815"/>
                  </a:cubicBezTo>
                  <a:cubicBezTo>
                    <a:pt x="12410" y="11173"/>
                    <a:pt x="12110" y="11502"/>
                    <a:pt x="11982" y="12010"/>
                  </a:cubicBezTo>
                  <a:cubicBezTo>
                    <a:pt x="11854" y="12428"/>
                    <a:pt x="11747" y="12846"/>
                    <a:pt x="11619" y="13295"/>
                  </a:cubicBezTo>
                  <a:cubicBezTo>
                    <a:pt x="11597" y="13414"/>
                    <a:pt x="11576" y="13593"/>
                    <a:pt x="11576" y="13683"/>
                  </a:cubicBezTo>
                  <a:close/>
                  <a:moveTo>
                    <a:pt x="797" y="7320"/>
                  </a:moveTo>
                  <a:cubicBezTo>
                    <a:pt x="840" y="7678"/>
                    <a:pt x="904" y="8395"/>
                    <a:pt x="990" y="9082"/>
                  </a:cubicBezTo>
                  <a:cubicBezTo>
                    <a:pt x="1032" y="9351"/>
                    <a:pt x="1097" y="9620"/>
                    <a:pt x="1182" y="9859"/>
                  </a:cubicBezTo>
                  <a:cubicBezTo>
                    <a:pt x="1503" y="10666"/>
                    <a:pt x="1781" y="11502"/>
                    <a:pt x="2187" y="12219"/>
                  </a:cubicBezTo>
                  <a:cubicBezTo>
                    <a:pt x="2337" y="12488"/>
                    <a:pt x="2487" y="12757"/>
                    <a:pt x="2658" y="12936"/>
                  </a:cubicBezTo>
                  <a:cubicBezTo>
                    <a:pt x="2957" y="13235"/>
                    <a:pt x="3257" y="13534"/>
                    <a:pt x="3577" y="13743"/>
                  </a:cubicBezTo>
                  <a:cubicBezTo>
                    <a:pt x="4048" y="14071"/>
                    <a:pt x="4561" y="14251"/>
                    <a:pt x="5096" y="14101"/>
                  </a:cubicBezTo>
                  <a:cubicBezTo>
                    <a:pt x="5331" y="14041"/>
                    <a:pt x="5566" y="13982"/>
                    <a:pt x="5780" y="13922"/>
                  </a:cubicBezTo>
                  <a:cubicBezTo>
                    <a:pt x="6914" y="13563"/>
                    <a:pt x="7855" y="12846"/>
                    <a:pt x="8411" y="11323"/>
                  </a:cubicBezTo>
                  <a:cubicBezTo>
                    <a:pt x="8710" y="10456"/>
                    <a:pt x="9031" y="9620"/>
                    <a:pt x="9138" y="8664"/>
                  </a:cubicBezTo>
                  <a:cubicBezTo>
                    <a:pt x="9138" y="8604"/>
                    <a:pt x="9159" y="8515"/>
                    <a:pt x="9181" y="8455"/>
                  </a:cubicBezTo>
                  <a:cubicBezTo>
                    <a:pt x="9352" y="7887"/>
                    <a:pt x="9416" y="7290"/>
                    <a:pt x="9480" y="6692"/>
                  </a:cubicBezTo>
                  <a:cubicBezTo>
                    <a:pt x="9566" y="5826"/>
                    <a:pt x="9416" y="5079"/>
                    <a:pt x="9074" y="4392"/>
                  </a:cubicBezTo>
                  <a:cubicBezTo>
                    <a:pt x="8689" y="3645"/>
                    <a:pt x="8240" y="2988"/>
                    <a:pt x="7833" y="2271"/>
                  </a:cubicBezTo>
                  <a:cubicBezTo>
                    <a:pt x="7812" y="2241"/>
                    <a:pt x="7790" y="2211"/>
                    <a:pt x="7769" y="2211"/>
                  </a:cubicBezTo>
                  <a:cubicBezTo>
                    <a:pt x="7512" y="1942"/>
                    <a:pt x="7277" y="1673"/>
                    <a:pt x="7021" y="1404"/>
                  </a:cubicBezTo>
                  <a:cubicBezTo>
                    <a:pt x="6807" y="1195"/>
                    <a:pt x="6593" y="1076"/>
                    <a:pt x="6336" y="986"/>
                  </a:cubicBezTo>
                  <a:cubicBezTo>
                    <a:pt x="5716" y="807"/>
                    <a:pt x="5117" y="956"/>
                    <a:pt x="4497" y="1105"/>
                  </a:cubicBezTo>
                  <a:cubicBezTo>
                    <a:pt x="4411" y="1135"/>
                    <a:pt x="4326" y="1195"/>
                    <a:pt x="4240" y="1255"/>
                  </a:cubicBezTo>
                  <a:cubicBezTo>
                    <a:pt x="3877" y="1494"/>
                    <a:pt x="3492" y="1733"/>
                    <a:pt x="3150" y="1972"/>
                  </a:cubicBezTo>
                  <a:cubicBezTo>
                    <a:pt x="2807" y="2211"/>
                    <a:pt x="2465" y="2539"/>
                    <a:pt x="2230" y="2988"/>
                  </a:cubicBezTo>
                  <a:cubicBezTo>
                    <a:pt x="2145" y="3167"/>
                    <a:pt x="2016" y="3286"/>
                    <a:pt x="1867" y="3406"/>
                  </a:cubicBezTo>
                  <a:cubicBezTo>
                    <a:pt x="1674" y="3555"/>
                    <a:pt x="1546" y="3764"/>
                    <a:pt x="1439" y="4033"/>
                  </a:cubicBezTo>
                  <a:cubicBezTo>
                    <a:pt x="1353" y="4212"/>
                    <a:pt x="1289" y="4422"/>
                    <a:pt x="1204" y="4601"/>
                  </a:cubicBezTo>
                  <a:cubicBezTo>
                    <a:pt x="926" y="5348"/>
                    <a:pt x="797" y="6154"/>
                    <a:pt x="797" y="7320"/>
                  </a:cubicBezTo>
                  <a:close/>
                  <a:moveTo>
                    <a:pt x="11255" y="11711"/>
                  </a:moveTo>
                  <a:cubicBezTo>
                    <a:pt x="11234" y="11651"/>
                    <a:pt x="11212" y="11472"/>
                    <a:pt x="11127" y="11353"/>
                  </a:cubicBezTo>
                  <a:cubicBezTo>
                    <a:pt x="11020" y="11203"/>
                    <a:pt x="10891" y="11054"/>
                    <a:pt x="10763" y="10934"/>
                  </a:cubicBezTo>
                  <a:cubicBezTo>
                    <a:pt x="10571" y="10785"/>
                    <a:pt x="10357" y="10636"/>
                    <a:pt x="10164" y="10516"/>
                  </a:cubicBezTo>
                  <a:cubicBezTo>
                    <a:pt x="9672" y="10158"/>
                    <a:pt x="9672" y="10307"/>
                    <a:pt x="9480" y="10905"/>
                  </a:cubicBezTo>
                  <a:cubicBezTo>
                    <a:pt x="9352" y="11293"/>
                    <a:pt x="9394" y="11472"/>
                    <a:pt x="9672" y="11681"/>
                  </a:cubicBezTo>
                  <a:cubicBezTo>
                    <a:pt x="10015" y="11920"/>
                    <a:pt x="10357" y="12129"/>
                    <a:pt x="10720" y="12339"/>
                  </a:cubicBezTo>
                  <a:cubicBezTo>
                    <a:pt x="11020" y="12488"/>
                    <a:pt x="11234" y="12249"/>
                    <a:pt x="11255" y="11711"/>
                  </a:cubicBezTo>
                  <a:close/>
                  <a:moveTo>
                    <a:pt x="19339" y="19389"/>
                  </a:moveTo>
                  <a:cubicBezTo>
                    <a:pt x="19360" y="19449"/>
                    <a:pt x="19360" y="19539"/>
                    <a:pt x="19403" y="19568"/>
                  </a:cubicBezTo>
                  <a:cubicBezTo>
                    <a:pt x="19446" y="19598"/>
                    <a:pt x="19489" y="19568"/>
                    <a:pt x="19531" y="19539"/>
                  </a:cubicBezTo>
                  <a:cubicBezTo>
                    <a:pt x="19574" y="19509"/>
                    <a:pt x="19596" y="19479"/>
                    <a:pt x="19617" y="19419"/>
                  </a:cubicBezTo>
                  <a:cubicBezTo>
                    <a:pt x="19874" y="18881"/>
                    <a:pt x="20152" y="18373"/>
                    <a:pt x="20387" y="17836"/>
                  </a:cubicBezTo>
                  <a:cubicBezTo>
                    <a:pt x="20515" y="17567"/>
                    <a:pt x="20515" y="17268"/>
                    <a:pt x="20408" y="17238"/>
                  </a:cubicBezTo>
                  <a:cubicBezTo>
                    <a:pt x="20237" y="17149"/>
                    <a:pt x="20109" y="17358"/>
                    <a:pt x="20023" y="17507"/>
                  </a:cubicBezTo>
                  <a:cubicBezTo>
                    <a:pt x="19895" y="17686"/>
                    <a:pt x="19809" y="17925"/>
                    <a:pt x="19703" y="18105"/>
                  </a:cubicBezTo>
                  <a:cubicBezTo>
                    <a:pt x="19467" y="18463"/>
                    <a:pt x="19425" y="18911"/>
                    <a:pt x="19339" y="1938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0" name="Shape">
              <a:extLst>
                <a:ext uri="{FF2B5EF4-FFF2-40B4-BE49-F238E27FC236}">
                  <a16:creationId xmlns:a16="http://schemas.microsoft.com/office/drawing/2014/main" id="{8674E3D3-F02E-A74D-A8C2-8ABEB8B98239}"/>
                </a:ext>
              </a:extLst>
            </p:cNvPr>
            <p:cNvSpPr/>
            <p:nvPr/>
          </p:nvSpPr>
          <p:spPr>
            <a:xfrm>
              <a:off x="5384800" y="1968500"/>
              <a:ext cx="410557" cy="42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639" extrusionOk="0">
                  <a:moveTo>
                    <a:pt x="133" y="10184"/>
                  </a:moveTo>
                  <a:cubicBezTo>
                    <a:pt x="133" y="9940"/>
                    <a:pt x="200" y="9635"/>
                    <a:pt x="133" y="9391"/>
                  </a:cubicBezTo>
                  <a:cubicBezTo>
                    <a:pt x="-66" y="8292"/>
                    <a:pt x="466" y="7316"/>
                    <a:pt x="1064" y="6462"/>
                  </a:cubicBezTo>
                  <a:cubicBezTo>
                    <a:pt x="1263" y="6218"/>
                    <a:pt x="1529" y="6035"/>
                    <a:pt x="1795" y="5913"/>
                  </a:cubicBezTo>
                  <a:cubicBezTo>
                    <a:pt x="2194" y="5730"/>
                    <a:pt x="2460" y="5486"/>
                    <a:pt x="2526" y="5058"/>
                  </a:cubicBezTo>
                  <a:cubicBezTo>
                    <a:pt x="2792" y="3960"/>
                    <a:pt x="3589" y="3228"/>
                    <a:pt x="4520" y="2618"/>
                  </a:cubicBezTo>
                  <a:cubicBezTo>
                    <a:pt x="5317" y="2069"/>
                    <a:pt x="6181" y="1519"/>
                    <a:pt x="7045" y="1031"/>
                  </a:cubicBezTo>
                  <a:cubicBezTo>
                    <a:pt x="7378" y="848"/>
                    <a:pt x="7776" y="726"/>
                    <a:pt x="8175" y="665"/>
                  </a:cubicBezTo>
                  <a:cubicBezTo>
                    <a:pt x="9172" y="482"/>
                    <a:pt x="10169" y="238"/>
                    <a:pt x="11166" y="116"/>
                  </a:cubicBezTo>
                  <a:cubicBezTo>
                    <a:pt x="12562" y="-67"/>
                    <a:pt x="13957" y="-67"/>
                    <a:pt x="15287" y="360"/>
                  </a:cubicBezTo>
                  <a:cubicBezTo>
                    <a:pt x="16018" y="604"/>
                    <a:pt x="16616" y="970"/>
                    <a:pt x="17148" y="1580"/>
                  </a:cubicBezTo>
                  <a:cubicBezTo>
                    <a:pt x="17480" y="1947"/>
                    <a:pt x="17879" y="2252"/>
                    <a:pt x="18277" y="2618"/>
                  </a:cubicBezTo>
                  <a:cubicBezTo>
                    <a:pt x="18610" y="2923"/>
                    <a:pt x="19008" y="3167"/>
                    <a:pt x="19274" y="3472"/>
                  </a:cubicBezTo>
                  <a:cubicBezTo>
                    <a:pt x="20205" y="4570"/>
                    <a:pt x="21002" y="5730"/>
                    <a:pt x="21335" y="7133"/>
                  </a:cubicBezTo>
                  <a:cubicBezTo>
                    <a:pt x="21401" y="7560"/>
                    <a:pt x="21534" y="8048"/>
                    <a:pt x="21468" y="8475"/>
                  </a:cubicBezTo>
                  <a:cubicBezTo>
                    <a:pt x="21335" y="9940"/>
                    <a:pt x="21202" y="11404"/>
                    <a:pt x="20471" y="12747"/>
                  </a:cubicBezTo>
                  <a:cubicBezTo>
                    <a:pt x="20205" y="13296"/>
                    <a:pt x="20072" y="13967"/>
                    <a:pt x="19872" y="14577"/>
                  </a:cubicBezTo>
                  <a:cubicBezTo>
                    <a:pt x="19673" y="15248"/>
                    <a:pt x="19407" y="15858"/>
                    <a:pt x="18809" y="16347"/>
                  </a:cubicBezTo>
                  <a:cubicBezTo>
                    <a:pt x="18477" y="16652"/>
                    <a:pt x="18144" y="16957"/>
                    <a:pt x="17812" y="17323"/>
                  </a:cubicBezTo>
                  <a:cubicBezTo>
                    <a:pt x="16616" y="18726"/>
                    <a:pt x="15021" y="19580"/>
                    <a:pt x="13160" y="20069"/>
                  </a:cubicBezTo>
                  <a:cubicBezTo>
                    <a:pt x="10435" y="21533"/>
                    <a:pt x="5650" y="19947"/>
                    <a:pt x="3656" y="17933"/>
                  </a:cubicBezTo>
                  <a:cubicBezTo>
                    <a:pt x="2127" y="16469"/>
                    <a:pt x="997" y="14760"/>
                    <a:pt x="399" y="12869"/>
                  </a:cubicBezTo>
                  <a:cubicBezTo>
                    <a:pt x="133" y="12014"/>
                    <a:pt x="133" y="11099"/>
                    <a:pt x="0" y="10245"/>
                  </a:cubicBezTo>
                  <a:cubicBezTo>
                    <a:pt x="67" y="10184"/>
                    <a:pt x="67" y="10184"/>
                    <a:pt x="133" y="10184"/>
                  </a:cubicBezTo>
                  <a:close/>
                  <a:moveTo>
                    <a:pt x="9571" y="18116"/>
                  </a:moveTo>
                  <a:cubicBezTo>
                    <a:pt x="11299" y="18177"/>
                    <a:pt x="12695" y="17750"/>
                    <a:pt x="14090" y="17140"/>
                  </a:cubicBezTo>
                  <a:cubicBezTo>
                    <a:pt x="15154" y="16652"/>
                    <a:pt x="15818" y="15919"/>
                    <a:pt x="16284" y="14943"/>
                  </a:cubicBezTo>
                  <a:cubicBezTo>
                    <a:pt x="16416" y="14638"/>
                    <a:pt x="16616" y="14394"/>
                    <a:pt x="16749" y="14150"/>
                  </a:cubicBezTo>
                  <a:cubicBezTo>
                    <a:pt x="17879" y="12319"/>
                    <a:pt x="18743" y="10428"/>
                    <a:pt x="18743" y="8231"/>
                  </a:cubicBezTo>
                  <a:cubicBezTo>
                    <a:pt x="18743" y="7316"/>
                    <a:pt x="18543" y="6523"/>
                    <a:pt x="18078" y="5791"/>
                  </a:cubicBezTo>
                  <a:cubicBezTo>
                    <a:pt x="17214" y="4509"/>
                    <a:pt x="16018" y="3472"/>
                    <a:pt x="14489" y="2801"/>
                  </a:cubicBezTo>
                  <a:cubicBezTo>
                    <a:pt x="13093" y="2252"/>
                    <a:pt x="11631" y="2069"/>
                    <a:pt x="10103" y="2435"/>
                  </a:cubicBezTo>
                  <a:cubicBezTo>
                    <a:pt x="8508" y="2862"/>
                    <a:pt x="7045" y="3350"/>
                    <a:pt x="5716" y="4326"/>
                  </a:cubicBezTo>
                  <a:cubicBezTo>
                    <a:pt x="3988" y="5547"/>
                    <a:pt x="3456" y="7316"/>
                    <a:pt x="2659" y="9025"/>
                  </a:cubicBezTo>
                  <a:cubicBezTo>
                    <a:pt x="2592" y="9147"/>
                    <a:pt x="2592" y="9269"/>
                    <a:pt x="2592" y="9330"/>
                  </a:cubicBezTo>
                  <a:cubicBezTo>
                    <a:pt x="2592" y="9879"/>
                    <a:pt x="2526" y="10428"/>
                    <a:pt x="2592" y="11038"/>
                  </a:cubicBezTo>
                  <a:cubicBezTo>
                    <a:pt x="2858" y="13052"/>
                    <a:pt x="3589" y="14882"/>
                    <a:pt x="5384" y="16225"/>
                  </a:cubicBezTo>
                  <a:cubicBezTo>
                    <a:pt x="5583" y="16408"/>
                    <a:pt x="5849" y="16530"/>
                    <a:pt x="6048" y="16774"/>
                  </a:cubicBezTo>
                  <a:cubicBezTo>
                    <a:pt x="7045" y="17750"/>
                    <a:pt x="8242" y="18299"/>
                    <a:pt x="9571" y="1811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A54A822-653F-EA41-9607-25493A281EB5}"/>
              </a:ext>
            </a:extLst>
          </p:cNvPr>
          <p:cNvGrpSpPr/>
          <p:nvPr userDrawn="1"/>
        </p:nvGrpSpPr>
        <p:grpSpPr>
          <a:xfrm>
            <a:off x="9127290" y="5746027"/>
            <a:ext cx="811353" cy="953886"/>
            <a:chOff x="761999" y="4076699"/>
            <a:chExt cx="811353" cy="953886"/>
          </a:xfrm>
          <a:solidFill>
            <a:schemeClr val="accent2"/>
          </a:solidFill>
        </p:grpSpPr>
        <p:sp>
          <p:nvSpPr>
            <p:cNvPr id="202" name="Shape">
              <a:extLst>
                <a:ext uri="{FF2B5EF4-FFF2-40B4-BE49-F238E27FC236}">
                  <a16:creationId xmlns:a16="http://schemas.microsoft.com/office/drawing/2014/main" id="{12FB3FC8-7BA6-444A-AA21-C0AA77C8131B}"/>
                </a:ext>
              </a:extLst>
            </p:cNvPr>
            <p:cNvSpPr/>
            <p:nvPr/>
          </p:nvSpPr>
          <p:spPr>
            <a:xfrm>
              <a:off x="761999" y="4076699"/>
              <a:ext cx="811353" cy="95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74" extrusionOk="0">
                  <a:moveTo>
                    <a:pt x="4" y="12265"/>
                  </a:moveTo>
                  <a:cubicBezTo>
                    <a:pt x="-30" y="11346"/>
                    <a:pt x="172" y="10455"/>
                    <a:pt x="440" y="9565"/>
                  </a:cubicBezTo>
                  <a:cubicBezTo>
                    <a:pt x="709" y="8703"/>
                    <a:pt x="1011" y="7870"/>
                    <a:pt x="1414" y="7066"/>
                  </a:cubicBezTo>
                  <a:cubicBezTo>
                    <a:pt x="1650" y="6549"/>
                    <a:pt x="1986" y="6089"/>
                    <a:pt x="2321" y="5630"/>
                  </a:cubicBezTo>
                  <a:cubicBezTo>
                    <a:pt x="2691" y="5113"/>
                    <a:pt x="3061" y="4624"/>
                    <a:pt x="3497" y="4136"/>
                  </a:cubicBezTo>
                  <a:cubicBezTo>
                    <a:pt x="3732" y="3849"/>
                    <a:pt x="4001" y="3590"/>
                    <a:pt x="4303" y="3361"/>
                  </a:cubicBezTo>
                  <a:cubicBezTo>
                    <a:pt x="4942" y="2872"/>
                    <a:pt x="5580" y="2355"/>
                    <a:pt x="6252" y="1924"/>
                  </a:cubicBezTo>
                  <a:cubicBezTo>
                    <a:pt x="7461" y="1120"/>
                    <a:pt x="8805" y="574"/>
                    <a:pt x="10249" y="201"/>
                  </a:cubicBezTo>
                  <a:cubicBezTo>
                    <a:pt x="10619" y="115"/>
                    <a:pt x="11022" y="115"/>
                    <a:pt x="11425" y="57"/>
                  </a:cubicBezTo>
                  <a:cubicBezTo>
                    <a:pt x="11761" y="29"/>
                    <a:pt x="12097" y="0"/>
                    <a:pt x="12399" y="0"/>
                  </a:cubicBezTo>
                  <a:cubicBezTo>
                    <a:pt x="12567" y="0"/>
                    <a:pt x="12735" y="29"/>
                    <a:pt x="12870" y="57"/>
                  </a:cubicBezTo>
                  <a:cubicBezTo>
                    <a:pt x="13340" y="144"/>
                    <a:pt x="13810" y="230"/>
                    <a:pt x="14247" y="373"/>
                  </a:cubicBezTo>
                  <a:cubicBezTo>
                    <a:pt x="14751" y="517"/>
                    <a:pt x="15154" y="804"/>
                    <a:pt x="15423" y="1206"/>
                  </a:cubicBezTo>
                  <a:cubicBezTo>
                    <a:pt x="15691" y="1666"/>
                    <a:pt x="15926" y="2126"/>
                    <a:pt x="16094" y="2614"/>
                  </a:cubicBezTo>
                  <a:cubicBezTo>
                    <a:pt x="16229" y="3073"/>
                    <a:pt x="16162" y="3533"/>
                    <a:pt x="15859" y="3935"/>
                  </a:cubicBezTo>
                  <a:cubicBezTo>
                    <a:pt x="15725" y="4136"/>
                    <a:pt x="15591" y="4337"/>
                    <a:pt x="15490" y="4538"/>
                  </a:cubicBezTo>
                  <a:cubicBezTo>
                    <a:pt x="15288" y="5027"/>
                    <a:pt x="15019" y="5486"/>
                    <a:pt x="14919" y="5974"/>
                  </a:cubicBezTo>
                  <a:cubicBezTo>
                    <a:pt x="14784" y="6434"/>
                    <a:pt x="14818" y="6922"/>
                    <a:pt x="14751" y="7382"/>
                  </a:cubicBezTo>
                  <a:cubicBezTo>
                    <a:pt x="14684" y="7928"/>
                    <a:pt x="14919" y="8416"/>
                    <a:pt x="15255" y="8876"/>
                  </a:cubicBezTo>
                  <a:cubicBezTo>
                    <a:pt x="15355" y="9019"/>
                    <a:pt x="15490" y="9163"/>
                    <a:pt x="15658" y="9278"/>
                  </a:cubicBezTo>
                  <a:cubicBezTo>
                    <a:pt x="16800" y="9910"/>
                    <a:pt x="17875" y="10685"/>
                    <a:pt x="19017" y="11346"/>
                  </a:cubicBezTo>
                  <a:cubicBezTo>
                    <a:pt x="19319" y="11518"/>
                    <a:pt x="19622" y="11719"/>
                    <a:pt x="19924" y="11920"/>
                  </a:cubicBezTo>
                  <a:cubicBezTo>
                    <a:pt x="20260" y="12121"/>
                    <a:pt x="20495" y="12380"/>
                    <a:pt x="20663" y="12696"/>
                  </a:cubicBezTo>
                  <a:cubicBezTo>
                    <a:pt x="20865" y="13040"/>
                    <a:pt x="21066" y="13385"/>
                    <a:pt x="21268" y="13730"/>
                  </a:cubicBezTo>
                  <a:cubicBezTo>
                    <a:pt x="21335" y="13845"/>
                    <a:pt x="21402" y="13960"/>
                    <a:pt x="21402" y="14074"/>
                  </a:cubicBezTo>
                  <a:cubicBezTo>
                    <a:pt x="21436" y="14764"/>
                    <a:pt x="21570" y="15482"/>
                    <a:pt x="21268" y="16171"/>
                  </a:cubicBezTo>
                  <a:cubicBezTo>
                    <a:pt x="21066" y="16602"/>
                    <a:pt x="20898" y="17033"/>
                    <a:pt x="20730" y="17464"/>
                  </a:cubicBezTo>
                  <a:cubicBezTo>
                    <a:pt x="20697" y="17550"/>
                    <a:pt x="20663" y="17636"/>
                    <a:pt x="20629" y="17694"/>
                  </a:cubicBezTo>
                  <a:cubicBezTo>
                    <a:pt x="19991" y="18383"/>
                    <a:pt x="19454" y="19159"/>
                    <a:pt x="18513" y="19589"/>
                  </a:cubicBezTo>
                  <a:cubicBezTo>
                    <a:pt x="18043" y="19790"/>
                    <a:pt x="17640" y="20049"/>
                    <a:pt x="17203" y="20279"/>
                  </a:cubicBezTo>
                  <a:cubicBezTo>
                    <a:pt x="16598" y="20623"/>
                    <a:pt x="15893" y="20796"/>
                    <a:pt x="15221" y="20968"/>
                  </a:cubicBezTo>
                  <a:cubicBezTo>
                    <a:pt x="14650" y="21112"/>
                    <a:pt x="14045" y="21169"/>
                    <a:pt x="13474" y="21227"/>
                  </a:cubicBezTo>
                  <a:cubicBezTo>
                    <a:pt x="12735" y="21313"/>
                    <a:pt x="11996" y="21428"/>
                    <a:pt x="11291" y="21543"/>
                  </a:cubicBezTo>
                  <a:cubicBezTo>
                    <a:pt x="10955" y="21600"/>
                    <a:pt x="10585" y="21571"/>
                    <a:pt x="10249" y="21514"/>
                  </a:cubicBezTo>
                  <a:cubicBezTo>
                    <a:pt x="9880" y="21456"/>
                    <a:pt x="9510" y="21428"/>
                    <a:pt x="9141" y="21370"/>
                  </a:cubicBezTo>
                  <a:cubicBezTo>
                    <a:pt x="8503" y="21255"/>
                    <a:pt x="7864" y="21140"/>
                    <a:pt x="7226" y="20968"/>
                  </a:cubicBezTo>
                  <a:cubicBezTo>
                    <a:pt x="6722" y="20853"/>
                    <a:pt x="6218" y="20710"/>
                    <a:pt x="5782" y="20480"/>
                  </a:cubicBezTo>
                  <a:cubicBezTo>
                    <a:pt x="5278" y="20250"/>
                    <a:pt x="4841" y="19934"/>
                    <a:pt x="4371" y="19647"/>
                  </a:cubicBezTo>
                  <a:cubicBezTo>
                    <a:pt x="4102" y="19474"/>
                    <a:pt x="3800" y="19302"/>
                    <a:pt x="3531" y="19101"/>
                  </a:cubicBezTo>
                  <a:cubicBezTo>
                    <a:pt x="3195" y="18843"/>
                    <a:pt x="2893" y="18555"/>
                    <a:pt x="2590" y="18268"/>
                  </a:cubicBezTo>
                  <a:cubicBezTo>
                    <a:pt x="1414" y="17148"/>
                    <a:pt x="675" y="15855"/>
                    <a:pt x="306" y="14419"/>
                  </a:cubicBezTo>
                  <a:cubicBezTo>
                    <a:pt x="37" y="13672"/>
                    <a:pt x="37" y="12983"/>
                    <a:pt x="4" y="12265"/>
                  </a:cubicBezTo>
                  <a:close/>
                  <a:moveTo>
                    <a:pt x="1347" y="12638"/>
                  </a:moveTo>
                  <a:cubicBezTo>
                    <a:pt x="1347" y="13012"/>
                    <a:pt x="1347" y="13385"/>
                    <a:pt x="1347" y="13759"/>
                  </a:cubicBezTo>
                  <a:cubicBezTo>
                    <a:pt x="1347" y="13902"/>
                    <a:pt x="1381" y="14074"/>
                    <a:pt x="1448" y="14218"/>
                  </a:cubicBezTo>
                  <a:cubicBezTo>
                    <a:pt x="1549" y="14477"/>
                    <a:pt x="1650" y="14764"/>
                    <a:pt x="1750" y="15022"/>
                  </a:cubicBezTo>
                  <a:cubicBezTo>
                    <a:pt x="1885" y="15367"/>
                    <a:pt x="1952" y="15712"/>
                    <a:pt x="2120" y="16028"/>
                  </a:cubicBezTo>
                  <a:cubicBezTo>
                    <a:pt x="2960" y="17464"/>
                    <a:pt x="4169" y="18584"/>
                    <a:pt x="5849" y="19360"/>
                  </a:cubicBezTo>
                  <a:cubicBezTo>
                    <a:pt x="7092" y="19934"/>
                    <a:pt x="8435" y="20164"/>
                    <a:pt x="9813" y="20250"/>
                  </a:cubicBezTo>
                  <a:cubicBezTo>
                    <a:pt x="10115" y="20279"/>
                    <a:pt x="10417" y="20279"/>
                    <a:pt x="10753" y="20250"/>
                  </a:cubicBezTo>
                  <a:cubicBezTo>
                    <a:pt x="11929" y="20135"/>
                    <a:pt x="13138" y="19991"/>
                    <a:pt x="14314" y="19848"/>
                  </a:cubicBezTo>
                  <a:cubicBezTo>
                    <a:pt x="14516" y="19819"/>
                    <a:pt x="14717" y="19790"/>
                    <a:pt x="14919" y="19733"/>
                  </a:cubicBezTo>
                  <a:cubicBezTo>
                    <a:pt x="15490" y="19503"/>
                    <a:pt x="16061" y="19273"/>
                    <a:pt x="16632" y="19015"/>
                  </a:cubicBezTo>
                  <a:cubicBezTo>
                    <a:pt x="16800" y="18929"/>
                    <a:pt x="16968" y="18814"/>
                    <a:pt x="17136" y="18699"/>
                  </a:cubicBezTo>
                  <a:cubicBezTo>
                    <a:pt x="17505" y="18469"/>
                    <a:pt x="17808" y="18182"/>
                    <a:pt x="18211" y="17981"/>
                  </a:cubicBezTo>
                  <a:cubicBezTo>
                    <a:pt x="18681" y="17722"/>
                    <a:pt x="19051" y="17378"/>
                    <a:pt x="19319" y="17004"/>
                  </a:cubicBezTo>
                  <a:cubicBezTo>
                    <a:pt x="19823" y="16315"/>
                    <a:pt x="20193" y="15568"/>
                    <a:pt x="20361" y="14764"/>
                  </a:cubicBezTo>
                  <a:cubicBezTo>
                    <a:pt x="20394" y="14649"/>
                    <a:pt x="20361" y="14505"/>
                    <a:pt x="20361" y="14390"/>
                  </a:cubicBezTo>
                  <a:cubicBezTo>
                    <a:pt x="20293" y="13644"/>
                    <a:pt x="19857" y="13069"/>
                    <a:pt x="19219" y="12581"/>
                  </a:cubicBezTo>
                  <a:cubicBezTo>
                    <a:pt x="18580" y="12093"/>
                    <a:pt x="17808" y="11748"/>
                    <a:pt x="17102" y="11288"/>
                  </a:cubicBezTo>
                  <a:cubicBezTo>
                    <a:pt x="16464" y="10857"/>
                    <a:pt x="15792" y="10455"/>
                    <a:pt x="15120" y="10024"/>
                  </a:cubicBezTo>
                  <a:cubicBezTo>
                    <a:pt x="15087" y="9996"/>
                    <a:pt x="15053" y="9967"/>
                    <a:pt x="15019" y="9938"/>
                  </a:cubicBezTo>
                  <a:cubicBezTo>
                    <a:pt x="14247" y="9220"/>
                    <a:pt x="13642" y="8445"/>
                    <a:pt x="13407" y="7468"/>
                  </a:cubicBezTo>
                  <a:cubicBezTo>
                    <a:pt x="13205" y="6693"/>
                    <a:pt x="13138" y="5888"/>
                    <a:pt x="13609" y="5142"/>
                  </a:cubicBezTo>
                  <a:cubicBezTo>
                    <a:pt x="13709" y="4998"/>
                    <a:pt x="13743" y="4854"/>
                    <a:pt x="13777" y="4682"/>
                  </a:cubicBezTo>
                  <a:cubicBezTo>
                    <a:pt x="13978" y="4194"/>
                    <a:pt x="14112" y="3677"/>
                    <a:pt x="14381" y="3188"/>
                  </a:cubicBezTo>
                  <a:cubicBezTo>
                    <a:pt x="14885" y="2298"/>
                    <a:pt x="13944" y="862"/>
                    <a:pt x="12702" y="977"/>
                  </a:cubicBezTo>
                  <a:cubicBezTo>
                    <a:pt x="11761" y="1034"/>
                    <a:pt x="10820" y="1149"/>
                    <a:pt x="9913" y="1379"/>
                  </a:cubicBezTo>
                  <a:cubicBezTo>
                    <a:pt x="9645" y="1436"/>
                    <a:pt x="9409" y="1551"/>
                    <a:pt x="9174" y="1666"/>
                  </a:cubicBezTo>
                  <a:cubicBezTo>
                    <a:pt x="8200" y="2097"/>
                    <a:pt x="7327" y="2643"/>
                    <a:pt x="6487" y="3246"/>
                  </a:cubicBezTo>
                  <a:cubicBezTo>
                    <a:pt x="5278" y="4079"/>
                    <a:pt x="4337" y="5084"/>
                    <a:pt x="3531" y="6176"/>
                  </a:cubicBezTo>
                  <a:cubicBezTo>
                    <a:pt x="3027" y="6836"/>
                    <a:pt x="2624" y="7554"/>
                    <a:pt x="2321" y="8301"/>
                  </a:cubicBezTo>
                  <a:cubicBezTo>
                    <a:pt x="1717" y="9737"/>
                    <a:pt x="1280" y="11145"/>
                    <a:pt x="1347" y="1263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Shape">
              <a:extLst>
                <a:ext uri="{FF2B5EF4-FFF2-40B4-BE49-F238E27FC236}">
                  <a16:creationId xmlns:a16="http://schemas.microsoft.com/office/drawing/2014/main" id="{0BBD4F2D-8912-714D-A037-2BC0E34EC9B2}"/>
                </a:ext>
              </a:extLst>
            </p:cNvPr>
            <p:cNvSpPr/>
            <p:nvPr/>
          </p:nvSpPr>
          <p:spPr>
            <a:xfrm>
              <a:off x="863599" y="4508500"/>
              <a:ext cx="249249" cy="23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231" extrusionOk="0">
                  <a:moveTo>
                    <a:pt x="12266" y="21231"/>
                  </a:moveTo>
                  <a:cubicBezTo>
                    <a:pt x="10466" y="20894"/>
                    <a:pt x="9407" y="19881"/>
                    <a:pt x="8454" y="18644"/>
                  </a:cubicBezTo>
                  <a:cubicBezTo>
                    <a:pt x="8242" y="18418"/>
                    <a:pt x="8136" y="18081"/>
                    <a:pt x="8030" y="17744"/>
                  </a:cubicBezTo>
                  <a:cubicBezTo>
                    <a:pt x="7183" y="15944"/>
                    <a:pt x="7183" y="15944"/>
                    <a:pt x="5383" y="16844"/>
                  </a:cubicBezTo>
                  <a:cubicBezTo>
                    <a:pt x="3266" y="17856"/>
                    <a:pt x="2419" y="17519"/>
                    <a:pt x="1042" y="15606"/>
                  </a:cubicBezTo>
                  <a:cubicBezTo>
                    <a:pt x="-546" y="13244"/>
                    <a:pt x="-334" y="10656"/>
                    <a:pt x="1783" y="8744"/>
                  </a:cubicBezTo>
                  <a:cubicBezTo>
                    <a:pt x="3478" y="7169"/>
                    <a:pt x="4219" y="5256"/>
                    <a:pt x="4854" y="3119"/>
                  </a:cubicBezTo>
                  <a:cubicBezTo>
                    <a:pt x="5489" y="981"/>
                    <a:pt x="6442" y="306"/>
                    <a:pt x="8560" y="756"/>
                  </a:cubicBezTo>
                  <a:cubicBezTo>
                    <a:pt x="10042" y="1093"/>
                    <a:pt x="11313" y="1093"/>
                    <a:pt x="12689" y="419"/>
                  </a:cubicBezTo>
                  <a:cubicBezTo>
                    <a:pt x="14383" y="-369"/>
                    <a:pt x="16183" y="-31"/>
                    <a:pt x="17560" y="1319"/>
                  </a:cubicBezTo>
                  <a:cubicBezTo>
                    <a:pt x="18513" y="2218"/>
                    <a:pt x="19466" y="3006"/>
                    <a:pt x="20101" y="4131"/>
                  </a:cubicBezTo>
                  <a:cubicBezTo>
                    <a:pt x="21054" y="5931"/>
                    <a:pt x="21054" y="6494"/>
                    <a:pt x="19783" y="7956"/>
                  </a:cubicBezTo>
                  <a:cubicBezTo>
                    <a:pt x="19360" y="8406"/>
                    <a:pt x="18936" y="8856"/>
                    <a:pt x="18619" y="9306"/>
                  </a:cubicBezTo>
                  <a:cubicBezTo>
                    <a:pt x="18195" y="9756"/>
                    <a:pt x="17772" y="10319"/>
                    <a:pt x="17242" y="10769"/>
                  </a:cubicBezTo>
                  <a:cubicBezTo>
                    <a:pt x="15866" y="12343"/>
                    <a:pt x="15336" y="14144"/>
                    <a:pt x="16183" y="16281"/>
                  </a:cubicBezTo>
                  <a:cubicBezTo>
                    <a:pt x="16607" y="17293"/>
                    <a:pt x="16395" y="18194"/>
                    <a:pt x="15654" y="18868"/>
                  </a:cubicBezTo>
                  <a:cubicBezTo>
                    <a:pt x="15125" y="19318"/>
                    <a:pt x="14595" y="19881"/>
                    <a:pt x="13960" y="20331"/>
                  </a:cubicBezTo>
                  <a:cubicBezTo>
                    <a:pt x="13430" y="20893"/>
                    <a:pt x="12795" y="21006"/>
                    <a:pt x="12266" y="21231"/>
                  </a:cubicBezTo>
                  <a:close/>
                  <a:moveTo>
                    <a:pt x="12160" y="15943"/>
                  </a:moveTo>
                  <a:cubicBezTo>
                    <a:pt x="12266" y="15831"/>
                    <a:pt x="12478" y="15718"/>
                    <a:pt x="12478" y="15493"/>
                  </a:cubicBezTo>
                  <a:cubicBezTo>
                    <a:pt x="12583" y="15043"/>
                    <a:pt x="12583" y="14706"/>
                    <a:pt x="12478" y="14256"/>
                  </a:cubicBezTo>
                  <a:cubicBezTo>
                    <a:pt x="12372" y="11668"/>
                    <a:pt x="13113" y="9531"/>
                    <a:pt x="15125" y="7956"/>
                  </a:cubicBezTo>
                  <a:cubicBezTo>
                    <a:pt x="15548" y="7618"/>
                    <a:pt x="16078" y="7168"/>
                    <a:pt x="16395" y="6718"/>
                  </a:cubicBezTo>
                  <a:cubicBezTo>
                    <a:pt x="16925" y="6156"/>
                    <a:pt x="16713" y="5143"/>
                    <a:pt x="16183" y="4468"/>
                  </a:cubicBezTo>
                  <a:cubicBezTo>
                    <a:pt x="15760" y="3793"/>
                    <a:pt x="15230" y="3681"/>
                    <a:pt x="14489" y="4018"/>
                  </a:cubicBezTo>
                  <a:cubicBezTo>
                    <a:pt x="14066" y="4243"/>
                    <a:pt x="13642" y="4468"/>
                    <a:pt x="13325" y="4693"/>
                  </a:cubicBezTo>
                  <a:cubicBezTo>
                    <a:pt x="12054" y="5593"/>
                    <a:pt x="10783" y="6268"/>
                    <a:pt x="9195" y="5481"/>
                  </a:cubicBezTo>
                  <a:cubicBezTo>
                    <a:pt x="8560" y="5143"/>
                    <a:pt x="8030" y="5481"/>
                    <a:pt x="7713" y="6156"/>
                  </a:cubicBezTo>
                  <a:cubicBezTo>
                    <a:pt x="7607" y="6381"/>
                    <a:pt x="7501" y="6606"/>
                    <a:pt x="7395" y="6944"/>
                  </a:cubicBezTo>
                  <a:cubicBezTo>
                    <a:pt x="7078" y="8406"/>
                    <a:pt x="6230" y="9531"/>
                    <a:pt x="5278" y="10544"/>
                  </a:cubicBezTo>
                  <a:cubicBezTo>
                    <a:pt x="4748" y="11106"/>
                    <a:pt x="4430" y="11781"/>
                    <a:pt x="4007" y="12344"/>
                  </a:cubicBezTo>
                  <a:cubicBezTo>
                    <a:pt x="3901" y="12456"/>
                    <a:pt x="3901" y="12794"/>
                    <a:pt x="4007" y="12906"/>
                  </a:cubicBezTo>
                  <a:cubicBezTo>
                    <a:pt x="4219" y="13019"/>
                    <a:pt x="4430" y="13131"/>
                    <a:pt x="4642" y="13131"/>
                  </a:cubicBezTo>
                  <a:cubicBezTo>
                    <a:pt x="4748" y="13131"/>
                    <a:pt x="4854" y="13131"/>
                    <a:pt x="5066" y="13019"/>
                  </a:cubicBezTo>
                  <a:cubicBezTo>
                    <a:pt x="7713" y="12231"/>
                    <a:pt x="9936" y="12681"/>
                    <a:pt x="11419" y="15381"/>
                  </a:cubicBezTo>
                  <a:cubicBezTo>
                    <a:pt x="11525" y="15606"/>
                    <a:pt x="11630" y="15719"/>
                    <a:pt x="11842" y="15831"/>
                  </a:cubicBezTo>
                  <a:cubicBezTo>
                    <a:pt x="11842" y="15831"/>
                    <a:pt x="11948" y="15943"/>
                    <a:pt x="12160" y="159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Shape">
              <a:extLst>
                <a:ext uri="{FF2B5EF4-FFF2-40B4-BE49-F238E27FC236}">
                  <a16:creationId xmlns:a16="http://schemas.microsoft.com/office/drawing/2014/main" id="{7572F7B1-3D38-9643-97BD-BE7705A0658B}"/>
                </a:ext>
              </a:extLst>
            </p:cNvPr>
            <p:cNvSpPr/>
            <p:nvPr/>
          </p:nvSpPr>
          <p:spPr>
            <a:xfrm>
              <a:off x="1257300" y="4660899"/>
              <a:ext cx="196533" cy="20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93" extrusionOk="0">
                  <a:moveTo>
                    <a:pt x="0" y="13021"/>
                  </a:moveTo>
                  <a:cubicBezTo>
                    <a:pt x="139" y="10621"/>
                    <a:pt x="418" y="8621"/>
                    <a:pt x="1533" y="6887"/>
                  </a:cubicBezTo>
                  <a:cubicBezTo>
                    <a:pt x="1951" y="6221"/>
                    <a:pt x="2369" y="5421"/>
                    <a:pt x="2648" y="4621"/>
                  </a:cubicBezTo>
                  <a:cubicBezTo>
                    <a:pt x="3623" y="2087"/>
                    <a:pt x="5574" y="621"/>
                    <a:pt x="8361" y="221"/>
                  </a:cubicBezTo>
                  <a:cubicBezTo>
                    <a:pt x="9894" y="-46"/>
                    <a:pt x="11566" y="-46"/>
                    <a:pt x="13239" y="87"/>
                  </a:cubicBezTo>
                  <a:cubicBezTo>
                    <a:pt x="14632" y="221"/>
                    <a:pt x="15886" y="887"/>
                    <a:pt x="16723" y="1954"/>
                  </a:cubicBezTo>
                  <a:cubicBezTo>
                    <a:pt x="17280" y="2621"/>
                    <a:pt x="17977" y="3287"/>
                    <a:pt x="18674" y="3954"/>
                  </a:cubicBezTo>
                  <a:cubicBezTo>
                    <a:pt x="20346" y="5421"/>
                    <a:pt x="21043" y="7287"/>
                    <a:pt x="21461" y="9287"/>
                  </a:cubicBezTo>
                  <a:cubicBezTo>
                    <a:pt x="21600" y="9821"/>
                    <a:pt x="21600" y="10487"/>
                    <a:pt x="21461" y="11021"/>
                  </a:cubicBezTo>
                  <a:cubicBezTo>
                    <a:pt x="19928" y="15954"/>
                    <a:pt x="17141" y="19554"/>
                    <a:pt x="11566" y="21021"/>
                  </a:cubicBezTo>
                  <a:cubicBezTo>
                    <a:pt x="9337" y="21554"/>
                    <a:pt x="7246" y="21287"/>
                    <a:pt x="5435" y="20354"/>
                  </a:cubicBezTo>
                  <a:cubicBezTo>
                    <a:pt x="1951" y="18754"/>
                    <a:pt x="139" y="16087"/>
                    <a:pt x="0" y="13021"/>
                  </a:cubicBezTo>
                  <a:close/>
                  <a:moveTo>
                    <a:pt x="15747" y="9154"/>
                  </a:moveTo>
                  <a:cubicBezTo>
                    <a:pt x="15468" y="7954"/>
                    <a:pt x="15329" y="7021"/>
                    <a:pt x="14493" y="6087"/>
                  </a:cubicBezTo>
                  <a:cubicBezTo>
                    <a:pt x="13239" y="4754"/>
                    <a:pt x="10452" y="3954"/>
                    <a:pt x="8640" y="4621"/>
                  </a:cubicBezTo>
                  <a:cubicBezTo>
                    <a:pt x="7943" y="4887"/>
                    <a:pt x="7525" y="5421"/>
                    <a:pt x="7525" y="6087"/>
                  </a:cubicBezTo>
                  <a:cubicBezTo>
                    <a:pt x="7525" y="7421"/>
                    <a:pt x="6828" y="8354"/>
                    <a:pt x="6271" y="9554"/>
                  </a:cubicBezTo>
                  <a:cubicBezTo>
                    <a:pt x="5714" y="10621"/>
                    <a:pt x="5295" y="11687"/>
                    <a:pt x="5156" y="12754"/>
                  </a:cubicBezTo>
                  <a:cubicBezTo>
                    <a:pt x="4738" y="15421"/>
                    <a:pt x="6968" y="17021"/>
                    <a:pt x="9615" y="16354"/>
                  </a:cubicBezTo>
                  <a:cubicBezTo>
                    <a:pt x="11288" y="15954"/>
                    <a:pt x="12542" y="15287"/>
                    <a:pt x="13378" y="13687"/>
                  </a:cubicBezTo>
                  <a:cubicBezTo>
                    <a:pt x="13657" y="13021"/>
                    <a:pt x="14354" y="12487"/>
                    <a:pt x="14632" y="11821"/>
                  </a:cubicBezTo>
                  <a:cubicBezTo>
                    <a:pt x="15190" y="10887"/>
                    <a:pt x="15468" y="9954"/>
                    <a:pt x="15747" y="91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Shape">
              <a:extLst>
                <a:ext uri="{FF2B5EF4-FFF2-40B4-BE49-F238E27FC236}">
                  <a16:creationId xmlns:a16="http://schemas.microsoft.com/office/drawing/2014/main" id="{2F63807B-3445-494D-82CA-303FB02EBB9F}"/>
                </a:ext>
              </a:extLst>
            </p:cNvPr>
            <p:cNvSpPr/>
            <p:nvPr/>
          </p:nvSpPr>
          <p:spPr>
            <a:xfrm>
              <a:off x="1003300" y="4241800"/>
              <a:ext cx="208349" cy="19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21476" y="7292"/>
                  </a:moveTo>
                  <a:cubicBezTo>
                    <a:pt x="20821" y="9631"/>
                    <a:pt x="20298" y="12107"/>
                    <a:pt x="17680" y="12795"/>
                  </a:cubicBezTo>
                  <a:cubicBezTo>
                    <a:pt x="16371" y="13208"/>
                    <a:pt x="15585" y="14033"/>
                    <a:pt x="15192" y="15271"/>
                  </a:cubicBezTo>
                  <a:cubicBezTo>
                    <a:pt x="14800" y="16510"/>
                    <a:pt x="14276" y="17748"/>
                    <a:pt x="13883" y="19124"/>
                  </a:cubicBezTo>
                  <a:cubicBezTo>
                    <a:pt x="13229" y="20775"/>
                    <a:pt x="12051" y="21600"/>
                    <a:pt x="10349" y="21600"/>
                  </a:cubicBezTo>
                  <a:cubicBezTo>
                    <a:pt x="8909" y="21600"/>
                    <a:pt x="7600" y="21050"/>
                    <a:pt x="6945" y="19674"/>
                  </a:cubicBezTo>
                  <a:cubicBezTo>
                    <a:pt x="6421" y="18573"/>
                    <a:pt x="5898" y="17335"/>
                    <a:pt x="5767" y="16097"/>
                  </a:cubicBezTo>
                  <a:cubicBezTo>
                    <a:pt x="5505" y="14583"/>
                    <a:pt x="4981" y="13758"/>
                    <a:pt x="3672" y="13483"/>
                  </a:cubicBezTo>
                  <a:cubicBezTo>
                    <a:pt x="3541" y="13483"/>
                    <a:pt x="3541" y="13483"/>
                    <a:pt x="3411" y="13345"/>
                  </a:cubicBezTo>
                  <a:cubicBezTo>
                    <a:pt x="1578" y="12657"/>
                    <a:pt x="-124" y="11557"/>
                    <a:pt x="7" y="9355"/>
                  </a:cubicBezTo>
                  <a:cubicBezTo>
                    <a:pt x="7" y="6741"/>
                    <a:pt x="1054" y="4540"/>
                    <a:pt x="3411" y="3439"/>
                  </a:cubicBezTo>
                  <a:cubicBezTo>
                    <a:pt x="3934" y="3164"/>
                    <a:pt x="4458" y="3027"/>
                    <a:pt x="4981" y="2889"/>
                  </a:cubicBezTo>
                  <a:cubicBezTo>
                    <a:pt x="6291" y="2614"/>
                    <a:pt x="7600" y="2339"/>
                    <a:pt x="8516" y="1101"/>
                  </a:cubicBezTo>
                  <a:cubicBezTo>
                    <a:pt x="8778" y="825"/>
                    <a:pt x="9171" y="550"/>
                    <a:pt x="9563" y="550"/>
                  </a:cubicBezTo>
                  <a:cubicBezTo>
                    <a:pt x="10872" y="275"/>
                    <a:pt x="12312" y="0"/>
                    <a:pt x="13621" y="0"/>
                  </a:cubicBezTo>
                  <a:cubicBezTo>
                    <a:pt x="14538" y="0"/>
                    <a:pt x="15716" y="0"/>
                    <a:pt x="16371" y="550"/>
                  </a:cubicBezTo>
                  <a:cubicBezTo>
                    <a:pt x="18203" y="1789"/>
                    <a:pt x="20036" y="3302"/>
                    <a:pt x="20952" y="5503"/>
                  </a:cubicBezTo>
                  <a:cubicBezTo>
                    <a:pt x="21214" y="6054"/>
                    <a:pt x="21345" y="6741"/>
                    <a:pt x="21476" y="7292"/>
                  </a:cubicBezTo>
                  <a:close/>
                  <a:moveTo>
                    <a:pt x="13098" y="4265"/>
                  </a:moveTo>
                  <a:cubicBezTo>
                    <a:pt x="12836" y="4265"/>
                    <a:pt x="12181" y="4403"/>
                    <a:pt x="11658" y="4678"/>
                  </a:cubicBezTo>
                  <a:cubicBezTo>
                    <a:pt x="11396" y="4678"/>
                    <a:pt x="11265" y="4815"/>
                    <a:pt x="11003" y="4953"/>
                  </a:cubicBezTo>
                  <a:cubicBezTo>
                    <a:pt x="9301" y="5778"/>
                    <a:pt x="7469" y="6604"/>
                    <a:pt x="5767" y="7429"/>
                  </a:cubicBezTo>
                  <a:cubicBezTo>
                    <a:pt x="5374" y="7567"/>
                    <a:pt x="4981" y="7980"/>
                    <a:pt x="4720" y="8392"/>
                  </a:cubicBezTo>
                  <a:cubicBezTo>
                    <a:pt x="4458" y="9080"/>
                    <a:pt x="5112" y="9355"/>
                    <a:pt x="5505" y="9768"/>
                  </a:cubicBezTo>
                  <a:cubicBezTo>
                    <a:pt x="6683" y="10594"/>
                    <a:pt x="7731" y="11282"/>
                    <a:pt x="8909" y="12107"/>
                  </a:cubicBezTo>
                  <a:cubicBezTo>
                    <a:pt x="9825" y="12795"/>
                    <a:pt x="10480" y="12795"/>
                    <a:pt x="11003" y="11969"/>
                  </a:cubicBezTo>
                  <a:cubicBezTo>
                    <a:pt x="12051" y="10456"/>
                    <a:pt x="13360" y="9493"/>
                    <a:pt x="14800" y="8530"/>
                  </a:cubicBezTo>
                  <a:cubicBezTo>
                    <a:pt x="16109" y="7704"/>
                    <a:pt x="16501" y="6604"/>
                    <a:pt x="16109" y="5641"/>
                  </a:cubicBezTo>
                  <a:cubicBezTo>
                    <a:pt x="15847" y="4678"/>
                    <a:pt x="15061" y="4265"/>
                    <a:pt x="13098" y="426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840988CF-255F-EC45-A61E-5B6168C6CB56}"/>
                </a:ext>
              </a:extLst>
            </p:cNvPr>
            <p:cNvSpPr/>
            <p:nvPr/>
          </p:nvSpPr>
          <p:spPr>
            <a:xfrm>
              <a:off x="1028700" y="4762499"/>
              <a:ext cx="187958" cy="164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19" extrusionOk="0">
                  <a:moveTo>
                    <a:pt x="14198" y="21314"/>
                  </a:moveTo>
                  <a:cubicBezTo>
                    <a:pt x="13769" y="21149"/>
                    <a:pt x="12767" y="20819"/>
                    <a:pt x="12052" y="20160"/>
                  </a:cubicBezTo>
                  <a:cubicBezTo>
                    <a:pt x="10478" y="18841"/>
                    <a:pt x="8905" y="18346"/>
                    <a:pt x="6902" y="18841"/>
                  </a:cubicBezTo>
                  <a:cubicBezTo>
                    <a:pt x="6044" y="19006"/>
                    <a:pt x="5186" y="19006"/>
                    <a:pt x="4327" y="18841"/>
                  </a:cubicBezTo>
                  <a:cubicBezTo>
                    <a:pt x="1753" y="18346"/>
                    <a:pt x="322" y="16368"/>
                    <a:pt x="36" y="13564"/>
                  </a:cubicBezTo>
                  <a:cubicBezTo>
                    <a:pt x="-250" y="10597"/>
                    <a:pt x="1180" y="7464"/>
                    <a:pt x="3469" y="6804"/>
                  </a:cubicBezTo>
                  <a:cubicBezTo>
                    <a:pt x="5186" y="6310"/>
                    <a:pt x="6473" y="5320"/>
                    <a:pt x="7761" y="4166"/>
                  </a:cubicBezTo>
                  <a:cubicBezTo>
                    <a:pt x="9334" y="2847"/>
                    <a:pt x="11194" y="1693"/>
                    <a:pt x="12910" y="539"/>
                  </a:cubicBezTo>
                  <a:cubicBezTo>
                    <a:pt x="13482" y="209"/>
                    <a:pt x="14055" y="-121"/>
                    <a:pt x="14627" y="44"/>
                  </a:cubicBezTo>
                  <a:cubicBezTo>
                    <a:pt x="16916" y="703"/>
                    <a:pt x="19204" y="1528"/>
                    <a:pt x="20635" y="3836"/>
                  </a:cubicBezTo>
                  <a:cubicBezTo>
                    <a:pt x="21207" y="4826"/>
                    <a:pt x="21350" y="5650"/>
                    <a:pt x="20921" y="6969"/>
                  </a:cubicBezTo>
                  <a:cubicBezTo>
                    <a:pt x="19920" y="9277"/>
                    <a:pt x="19204" y="11751"/>
                    <a:pt x="19633" y="14554"/>
                  </a:cubicBezTo>
                  <a:cubicBezTo>
                    <a:pt x="20206" y="17522"/>
                    <a:pt x="17202" y="21479"/>
                    <a:pt x="14198" y="21314"/>
                  </a:cubicBezTo>
                  <a:close/>
                  <a:moveTo>
                    <a:pt x="15056" y="7299"/>
                  </a:moveTo>
                  <a:cubicBezTo>
                    <a:pt x="14913" y="6804"/>
                    <a:pt x="14770" y="6145"/>
                    <a:pt x="14484" y="5980"/>
                  </a:cubicBezTo>
                  <a:cubicBezTo>
                    <a:pt x="14198" y="5815"/>
                    <a:pt x="13482" y="5980"/>
                    <a:pt x="13053" y="6145"/>
                  </a:cubicBezTo>
                  <a:cubicBezTo>
                    <a:pt x="12767" y="6145"/>
                    <a:pt x="12624" y="6475"/>
                    <a:pt x="12481" y="6639"/>
                  </a:cubicBezTo>
                  <a:cubicBezTo>
                    <a:pt x="10622" y="8453"/>
                    <a:pt x="8762" y="9937"/>
                    <a:pt x="6473" y="10926"/>
                  </a:cubicBezTo>
                  <a:cubicBezTo>
                    <a:pt x="6044" y="11091"/>
                    <a:pt x="5758" y="11421"/>
                    <a:pt x="5329" y="11751"/>
                  </a:cubicBezTo>
                  <a:cubicBezTo>
                    <a:pt x="5186" y="11916"/>
                    <a:pt x="5043" y="12410"/>
                    <a:pt x="5186" y="12575"/>
                  </a:cubicBezTo>
                  <a:cubicBezTo>
                    <a:pt x="5329" y="12740"/>
                    <a:pt x="5615" y="13070"/>
                    <a:pt x="5758" y="12905"/>
                  </a:cubicBezTo>
                  <a:cubicBezTo>
                    <a:pt x="6473" y="12740"/>
                    <a:pt x="7188" y="12575"/>
                    <a:pt x="7761" y="12245"/>
                  </a:cubicBezTo>
                  <a:cubicBezTo>
                    <a:pt x="8762" y="11586"/>
                    <a:pt x="9763" y="11751"/>
                    <a:pt x="10765" y="12410"/>
                  </a:cubicBezTo>
                  <a:cubicBezTo>
                    <a:pt x="11194" y="12740"/>
                    <a:pt x="11766" y="12905"/>
                    <a:pt x="12195" y="13235"/>
                  </a:cubicBezTo>
                  <a:cubicBezTo>
                    <a:pt x="12910" y="13565"/>
                    <a:pt x="13769" y="14389"/>
                    <a:pt x="14198" y="14059"/>
                  </a:cubicBezTo>
                  <a:cubicBezTo>
                    <a:pt x="15199" y="13565"/>
                    <a:pt x="14341" y="12245"/>
                    <a:pt x="14341" y="11421"/>
                  </a:cubicBezTo>
                  <a:cubicBezTo>
                    <a:pt x="14341" y="10762"/>
                    <a:pt x="14484" y="10267"/>
                    <a:pt x="14484" y="9607"/>
                  </a:cubicBezTo>
                  <a:cubicBezTo>
                    <a:pt x="14770" y="8948"/>
                    <a:pt x="14913" y="8123"/>
                    <a:pt x="15056" y="729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74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394289-C167-41B9-804D-01FE503961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826220"/>
            <a:ext cx="3020667" cy="2754044"/>
          </a:xfrm>
          <a:custGeom>
            <a:avLst/>
            <a:gdLst>
              <a:gd name="connsiteX0" fmla="*/ 2833856 w 3020667"/>
              <a:gd name="connsiteY0" fmla="*/ 0 h 2754044"/>
              <a:gd name="connsiteX1" fmla="*/ 2907817 w 3020667"/>
              <a:gd name="connsiteY1" fmla="*/ 338659 h 2754044"/>
              <a:gd name="connsiteX2" fmla="*/ 3020667 w 3020667"/>
              <a:gd name="connsiteY2" fmla="*/ 1540548 h 2754044"/>
              <a:gd name="connsiteX3" fmla="*/ 2933626 w 3020667"/>
              <a:gd name="connsiteY3" fmla="*/ 2579779 h 2754044"/>
              <a:gd name="connsiteX4" fmla="*/ 0 w 3020667"/>
              <a:gd name="connsiteY4" fmla="*/ 2754044 h 2754044"/>
              <a:gd name="connsiteX5" fmla="*/ 0 w 3020667"/>
              <a:gd name="connsiteY5" fmla="*/ 404967 h 275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0667" h="2754044">
                <a:moveTo>
                  <a:pt x="2833856" y="0"/>
                </a:moveTo>
                <a:lnTo>
                  <a:pt x="2907817" y="338659"/>
                </a:lnTo>
                <a:lnTo>
                  <a:pt x="3020667" y="1540548"/>
                </a:lnTo>
                <a:lnTo>
                  <a:pt x="2933626" y="2579779"/>
                </a:lnTo>
                <a:lnTo>
                  <a:pt x="0" y="2754044"/>
                </a:lnTo>
                <a:lnTo>
                  <a:pt x="0" y="40496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chi Hand" pitchFamily="2" charset="77"/>
              </a:defRPr>
            </a:lvl1pPr>
          </a:lstStyle>
          <a:p>
            <a:pPr marL="228600" lvl="0" indent="-228600"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436" y="1772816"/>
            <a:ext cx="5949147" cy="4309329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bg1"/>
                </a:solidFill>
                <a:latin typeface="Gochi Hand" pitchFamily="2" charset="77"/>
              </a:defRPr>
            </a:lvl1pPr>
            <a:lvl2pPr>
              <a:spcAft>
                <a:spcPts val="1200"/>
              </a:spcAft>
              <a:defRPr sz="2800">
                <a:solidFill>
                  <a:schemeClr val="bg1"/>
                </a:solidFill>
                <a:latin typeface="Gochi Hand" pitchFamily="2" charset="77"/>
              </a:defRPr>
            </a:lvl2pPr>
            <a:lvl3pPr>
              <a:spcAft>
                <a:spcPts val="1200"/>
              </a:spcAft>
              <a:defRPr sz="2400">
                <a:solidFill>
                  <a:schemeClr val="bg1"/>
                </a:solidFill>
                <a:latin typeface="Gochi Hand" pitchFamily="2" charset="77"/>
              </a:defRPr>
            </a:lvl3pPr>
            <a:lvl4pPr>
              <a:spcAft>
                <a:spcPts val="1200"/>
              </a:spcAft>
              <a:defRPr sz="2000">
                <a:solidFill>
                  <a:schemeClr val="bg1"/>
                </a:solidFill>
                <a:latin typeface="Gochi Hand" pitchFamily="2" charset="77"/>
              </a:defRPr>
            </a:lvl4pPr>
            <a:lvl5pPr>
              <a:spcAft>
                <a:spcPts val="1200"/>
              </a:spcAft>
              <a:defRPr sz="2000"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6ACBAA5-7737-8249-8627-20623CE12C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8255" y="3200401"/>
            <a:ext cx="3629890" cy="2881745"/>
          </a:xfrm>
          <a:custGeom>
            <a:avLst/>
            <a:gdLst>
              <a:gd name="connsiteX0" fmla="*/ 457200 w 3629890"/>
              <a:gd name="connsiteY0" fmla="*/ 0 h 2881745"/>
              <a:gd name="connsiteX1" fmla="*/ 3629890 w 3629890"/>
              <a:gd name="connsiteY1" fmla="*/ 360218 h 2881745"/>
              <a:gd name="connsiteX2" fmla="*/ 3616036 w 3629890"/>
              <a:gd name="connsiteY2" fmla="*/ 706582 h 2881745"/>
              <a:gd name="connsiteX3" fmla="*/ 3422072 w 3629890"/>
              <a:gd name="connsiteY3" fmla="*/ 1898073 h 2881745"/>
              <a:gd name="connsiteX4" fmla="*/ 3075709 w 3629890"/>
              <a:gd name="connsiteY4" fmla="*/ 2881745 h 2881745"/>
              <a:gd name="connsiteX5" fmla="*/ 0 w 3629890"/>
              <a:gd name="connsiteY5" fmla="*/ 2272145 h 288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9890" h="2881745">
                <a:moveTo>
                  <a:pt x="457200" y="0"/>
                </a:moveTo>
                <a:lnTo>
                  <a:pt x="3629890" y="360218"/>
                </a:lnTo>
                <a:lnTo>
                  <a:pt x="3616036" y="706582"/>
                </a:lnTo>
                <a:lnTo>
                  <a:pt x="3422072" y="1898073"/>
                </a:lnTo>
                <a:lnTo>
                  <a:pt x="3075709" y="2881745"/>
                </a:lnTo>
                <a:lnTo>
                  <a:pt x="0" y="227214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chi Hand" pitchFamily="2" charset="77"/>
              </a:defRPr>
            </a:lvl1pPr>
          </a:lstStyle>
          <a:p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BCC15C6-2770-3743-B894-421C9889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56" y="188640"/>
            <a:ext cx="6552728" cy="1381979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AA013477-E1A1-DA4D-BCF3-F99F9D3DD573}"/>
              </a:ext>
            </a:extLst>
          </p:cNvPr>
          <p:cNvSpPr/>
          <p:nvPr userDrawn="1"/>
        </p:nvSpPr>
        <p:spPr>
          <a:xfrm rot="5400000">
            <a:off x="3487395" y="1132773"/>
            <a:ext cx="880399" cy="1210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07" extrusionOk="0">
                <a:moveTo>
                  <a:pt x="0" y="4253"/>
                </a:moveTo>
                <a:cubicBezTo>
                  <a:pt x="62" y="3915"/>
                  <a:pt x="156" y="3463"/>
                  <a:pt x="280" y="3012"/>
                </a:cubicBezTo>
                <a:cubicBezTo>
                  <a:pt x="342" y="2764"/>
                  <a:pt x="560" y="2561"/>
                  <a:pt x="778" y="2380"/>
                </a:cubicBezTo>
                <a:cubicBezTo>
                  <a:pt x="1183" y="2064"/>
                  <a:pt x="1183" y="1838"/>
                  <a:pt x="903" y="1477"/>
                </a:cubicBezTo>
                <a:cubicBezTo>
                  <a:pt x="840" y="1387"/>
                  <a:pt x="716" y="1297"/>
                  <a:pt x="654" y="1206"/>
                </a:cubicBezTo>
                <a:cubicBezTo>
                  <a:pt x="436" y="936"/>
                  <a:pt x="498" y="778"/>
                  <a:pt x="871" y="620"/>
                </a:cubicBezTo>
                <a:cubicBezTo>
                  <a:pt x="934" y="597"/>
                  <a:pt x="965" y="574"/>
                  <a:pt x="1027" y="574"/>
                </a:cubicBezTo>
                <a:cubicBezTo>
                  <a:pt x="1587" y="416"/>
                  <a:pt x="2116" y="258"/>
                  <a:pt x="2677" y="100"/>
                </a:cubicBezTo>
                <a:cubicBezTo>
                  <a:pt x="2957" y="10"/>
                  <a:pt x="3268" y="-35"/>
                  <a:pt x="3579" y="33"/>
                </a:cubicBezTo>
                <a:cubicBezTo>
                  <a:pt x="4046" y="100"/>
                  <a:pt x="4513" y="191"/>
                  <a:pt x="4949" y="304"/>
                </a:cubicBezTo>
                <a:cubicBezTo>
                  <a:pt x="5322" y="394"/>
                  <a:pt x="5696" y="507"/>
                  <a:pt x="6069" y="642"/>
                </a:cubicBezTo>
                <a:cubicBezTo>
                  <a:pt x="6567" y="800"/>
                  <a:pt x="7096" y="958"/>
                  <a:pt x="7501" y="1252"/>
                </a:cubicBezTo>
                <a:cubicBezTo>
                  <a:pt x="7656" y="1364"/>
                  <a:pt x="7843" y="1432"/>
                  <a:pt x="7999" y="1522"/>
                </a:cubicBezTo>
                <a:cubicBezTo>
                  <a:pt x="8061" y="1568"/>
                  <a:pt x="8154" y="1590"/>
                  <a:pt x="8217" y="1635"/>
                </a:cubicBezTo>
                <a:cubicBezTo>
                  <a:pt x="8995" y="2245"/>
                  <a:pt x="9929" y="2741"/>
                  <a:pt x="10582" y="3418"/>
                </a:cubicBezTo>
                <a:cubicBezTo>
                  <a:pt x="10987" y="3847"/>
                  <a:pt x="11485" y="4231"/>
                  <a:pt x="11920" y="4660"/>
                </a:cubicBezTo>
                <a:cubicBezTo>
                  <a:pt x="12014" y="4750"/>
                  <a:pt x="12107" y="4840"/>
                  <a:pt x="12169" y="4931"/>
                </a:cubicBezTo>
                <a:cubicBezTo>
                  <a:pt x="12356" y="5179"/>
                  <a:pt x="12201" y="5405"/>
                  <a:pt x="11827" y="5472"/>
                </a:cubicBezTo>
                <a:cubicBezTo>
                  <a:pt x="11485" y="5517"/>
                  <a:pt x="11173" y="5495"/>
                  <a:pt x="10956" y="5269"/>
                </a:cubicBezTo>
                <a:cubicBezTo>
                  <a:pt x="10676" y="4998"/>
                  <a:pt x="10364" y="4727"/>
                  <a:pt x="10084" y="4434"/>
                </a:cubicBezTo>
                <a:cubicBezTo>
                  <a:pt x="9866" y="4186"/>
                  <a:pt x="9617" y="3960"/>
                  <a:pt x="9306" y="3779"/>
                </a:cubicBezTo>
                <a:cubicBezTo>
                  <a:pt x="9119" y="3667"/>
                  <a:pt x="8995" y="3531"/>
                  <a:pt x="8870" y="3396"/>
                </a:cubicBezTo>
                <a:cubicBezTo>
                  <a:pt x="8372" y="2854"/>
                  <a:pt x="7719" y="2448"/>
                  <a:pt x="6972" y="2087"/>
                </a:cubicBezTo>
                <a:cubicBezTo>
                  <a:pt x="6754" y="1996"/>
                  <a:pt x="6567" y="1884"/>
                  <a:pt x="6349" y="1771"/>
                </a:cubicBezTo>
                <a:cubicBezTo>
                  <a:pt x="6194" y="1703"/>
                  <a:pt x="6069" y="1635"/>
                  <a:pt x="5914" y="1590"/>
                </a:cubicBezTo>
                <a:cubicBezTo>
                  <a:pt x="5571" y="1477"/>
                  <a:pt x="5260" y="1364"/>
                  <a:pt x="4918" y="1274"/>
                </a:cubicBezTo>
                <a:cubicBezTo>
                  <a:pt x="4171" y="1048"/>
                  <a:pt x="3424" y="958"/>
                  <a:pt x="2646" y="1229"/>
                </a:cubicBezTo>
                <a:cubicBezTo>
                  <a:pt x="2583" y="1252"/>
                  <a:pt x="2490" y="1319"/>
                  <a:pt x="2490" y="1387"/>
                </a:cubicBezTo>
                <a:cubicBezTo>
                  <a:pt x="2490" y="1432"/>
                  <a:pt x="2583" y="1500"/>
                  <a:pt x="2677" y="1522"/>
                </a:cubicBezTo>
                <a:cubicBezTo>
                  <a:pt x="2832" y="1545"/>
                  <a:pt x="2988" y="1568"/>
                  <a:pt x="3112" y="1568"/>
                </a:cubicBezTo>
                <a:cubicBezTo>
                  <a:pt x="4544" y="1613"/>
                  <a:pt x="5789" y="1974"/>
                  <a:pt x="6878" y="2628"/>
                </a:cubicBezTo>
                <a:cubicBezTo>
                  <a:pt x="7252" y="2854"/>
                  <a:pt x="7563" y="3080"/>
                  <a:pt x="7905" y="3351"/>
                </a:cubicBezTo>
                <a:cubicBezTo>
                  <a:pt x="8248" y="3621"/>
                  <a:pt x="8652" y="3825"/>
                  <a:pt x="9026" y="4050"/>
                </a:cubicBezTo>
                <a:cubicBezTo>
                  <a:pt x="9306" y="4231"/>
                  <a:pt x="9555" y="4411"/>
                  <a:pt x="9742" y="4637"/>
                </a:cubicBezTo>
                <a:cubicBezTo>
                  <a:pt x="9866" y="4773"/>
                  <a:pt x="10022" y="4908"/>
                  <a:pt x="10178" y="5021"/>
                </a:cubicBezTo>
                <a:cubicBezTo>
                  <a:pt x="10924" y="5608"/>
                  <a:pt x="11516" y="6285"/>
                  <a:pt x="12107" y="6962"/>
                </a:cubicBezTo>
                <a:cubicBezTo>
                  <a:pt x="12294" y="7458"/>
                  <a:pt x="12854" y="7797"/>
                  <a:pt x="13228" y="8203"/>
                </a:cubicBezTo>
                <a:cubicBezTo>
                  <a:pt x="13663" y="8700"/>
                  <a:pt x="14224" y="9151"/>
                  <a:pt x="14722" y="9625"/>
                </a:cubicBezTo>
                <a:cubicBezTo>
                  <a:pt x="15002" y="9896"/>
                  <a:pt x="15251" y="10167"/>
                  <a:pt x="15469" y="10460"/>
                </a:cubicBezTo>
                <a:cubicBezTo>
                  <a:pt x="15873" y="11002"/>
                  <a:pt x="16278" y="11566"/>
                  <a:pt x="16620" y="12131"/>
                </a:cubicBezTo>
                <a:cubicBezTo>
                  <a:pt x="16776" y="12379"/>
                  <a:pt x="16869" y="12650"/>
                  <a:pt x="16994" y="12921"/>
                </a:cubicBezTo>
                <a:cubicBezTo>
                  <a:pt x="17118" y="13214"/>
                  <a:pt x="17274" y="13485"/>
                  <a:pt x="17616" y="13688"/>
                </a:cubicBezTo>
                <a:cubicBezTo>
                  <a:pt x="17741" y="13756"/>
                  <a:pt x="17803" y="13891"/>
                  <a:pt x="17896" y="14004"/>
                </a:cubicBezTo>
                <a:cubicBezTo>
                  <a:pt x="18239" y="14478"/>
                  <a:pt x="18612" y="14907"/>
                  <a:pt x="19235" y="15223"/>
                </a:cubicBezTo>
                <a:cubicBezTo>
                  <a:pt x="19608" y="15426"/>
                  <a:pt x="19670" y="15697"/>
                  <a:pt x="19421" y="15990"/>
                </a:cubicBezTo>
                <a:cubicBezTo>
                  <a:pt x="19266" y="16193"/>
                  <a:pt x="19203" y="16396"/>
                  <a:pt x="19172" y="16622"/>
                </a:cubicBezTo>
                <a:cubicBezTo>
                  <a:pt x="19141" y="17367"/>
                  <a:pt x="19297" y="18089"/>
                  <a:pt x="19639" y="18789"/>
                </a:cubicBezTo>
                <a:cubicBezTo>
                  <a:pt x="19795" y="19082"/>
                  <a:pt x="20044" y="19285"/>
                  <a:pt x="20448" y="19376"/>
                </a:cubicBezTo>
                <a:cubicBezTo>
                  <a:pt x="20729" y="19443"/>
                  <a:pt x="20978" y="19534"/>
                  <a:pt x="21195" y="19669"/>
                </a:cubicBezTo>
                <a:cubicBezTo>
                  <a:pt x="21538" y="19872"/>
                  <a:pt x="21600" y="20143"/>
                  <a:pt x="21569" y="20459"/>
                </a:cubicBezTo>
                <a:cubicBezTo>
                  <a:pt x="21507" y="20865"/>
                  <a:pt x="21164" y="21136"/>
                  <a:pt x="20791" y="21384"/>
                </a:cubicBezTo>
                <a:cubicBezTo>
                  <a:pt x="20729" y="21430"/>
                  <a:pt x="20604" y="21475"/>
                  <a:pt x="20480" y="21497"/>
                </a:cubicBezTo>
                <a:cubicBezTo>
                  <a:pt x="19919" y="21565"/>
                  <a:pt x="19203" y="21272"/>
                  <a:pt x="19017" y="20888"/>
                </a:cubicBezTo>
                <a:cubicBezTo>
                  <a:pt x="18768" y="20369"/>
                  <a:pt x="18425" y="19895"/>
                  <a:pt x="17865" y="19534"/>
                </a:cubicBezTo>
                <a:cubicBezTo>
                  <a:pt x="17523" y="19308"/>
                  <a:pt x="17149" y="19173"/>
                  <a:pt x="16714" y="19060"/>
                </a:cubicBezTo>
                <a:cubicBezTo>
                  <a:pt x="16091" y="18924"/>
                  <a:pt x="15500" y="18857"/>
                  <a:pt x="14846" y="18924"/>
                </a:cubicBezTo>
                <a:cubicBezTo>
                  <a:pt x="14659" y="18947"/>
                  <a:pt x="14473" y="18902"/>
                  <a:pt x="14286" y="18857"/>
                </a:cubicBezTo>
                <a:cubicBezTo>
                  <a:pt x="14006" y="18789"/>
                  <a:pt x="13757" y="18676"/>
                  <a:pt x="13508" y="18608"/>
                </a:cubicBezTo>
                <a:cubicBezTo>
                  <a:pt x="13259" y="18541"/>
                  <a:pt x="13103" y="18405"/>
                  <a:pt x="12948" y="18247"/>
                </a:cubicBezTo>
                <a:cubicBezTo>
                  <a:pt x="12823" y="18134"/>
                  <a:pt x="12667" y="18021"/>
                  <a:pt x="12512" y="17909"/>
                </a:cubicBezTo>
                <a:cubicBezTo>
                  <a:pt x="12325" y="17773"/>
                  <a:pt x="12107" y="17660"/>
                  <a:pt x="11889" y="17547"/>
                </a:cubicBezTo>
                <a:cubicBezTo>
                  <a:pt x="11796" y="17502"/>
                  <a:pt x="11734" y="17412"/>
                  <a:pt x="11640" y="17389"/>
                </a:cubicBezTo>
                <a:cubicBezTo>
                  <a:pt x="11298" y="17277"/>
                  <a:pt x="11049" y="17051"/>
                  <a:pt x="10738" y="16893"/>
                </a:cubicBezTo>
                <a:cubicBezTo>
                  <a:pt x="10146" y="16599"/>
                  <a:pt x="9648" y="16216"/>
                  <a:pt x="9119" y="15855"/>
                </a:cubicBezTo>
                <a:cubicBezTo>
                  <a:pt x="8092" y="15155"/>
                  <a:pt x="7003" y="14500"/>
                  <a:pt x="6225" y="13620"/>
                </a:cubicBezTo>
                <a:cubicBezTo>
                  <a:pt x="6194" y="13575"/>
                  <a:pt x="6131" y="13530"/>
                  <a:pt x="6069" y="13485"/>
                </a:cubicBezTo>
                <a:cubicBezTo>
                  <a:pt x="5011" y="12717"/>
                  <a:pt x="4171" y="11815"/>
                  <a:pt x="3424" y="10889"/>
                </a:cubicBezTo>
                <a:cubicBezTo>
                  <a:pt x="3050" y="10460"/>
                  <a:pt x="2770" y="9986"/>
                  <a:pt x="2459" y="9535"/>
                </a:cubicBezTo>
                <a:cubicBezTo>
                  <a:pt x="2241" y="9264"/>
                  <a:pt x="2023" y="8971"/>
                  <a:pt x="1836" y="8700"/>
                </a:cubicBezTo>
                <a:cubicBezTo>
                  <a:pt x="1774" y="8610"/>
                  <a:pt x="1681" y="8497"/>
                  <a:pt x="1618" y="8406"/>
                </a:cubicBezTo>
                <a:cubicBezTo>
                  <a:pt x="1338" y="7865"/>
                  <a:pt x="1058" y="7323"/>
                  <a:pt x="778" y="6781"/>
                </a:cubicBezTo>
                <a:cubicBezTo>
                  <a:pt x="716" y="6691"/>
                  <a:pt x="654" y="6578"/>
                  <a:pt x="560" y="6488"/>
                </a:cubicBezTo>
                <a:cubicBezTo>
                  <a:pt x="249" y="6240"/>
                  <a:pt x="93" y="5924"/>
                  <a:pt x="31" y="5585"/>
                </a:cubicBezTo>
                <a:cubicBezTo>
                  <a:pt x="62" y="5179"/>
                  <a:pt x="31" y="4773"/>
                  <a:pt x="0" y="4253"/>
                </a:cubicBezTo>
                <a:close/>
                <a:moveTo>
                  <a:pt x="6287" y="4705"/>
                </a:moveTo>
                <a:cubicBezTo>
                  <a:pt x="6069" y="4750"/>
                  <a:pt x="5727" y="4795"/>
                  <a:pt x="5416" y="4885"/>
                </a:cubicBezTo>
                <a:cubicBezTo>
                  <a:pt x="4669" y="5111"/>
                  <a:pt x="4015" y="5450"/>
                  <a:pt x="3393" y="5811"/>
                </a:cubicBezTo>
                <a:cubicBezTo>
                  <a:pt x="2988" y="6036"/>
                  <a:pt x="2583" y="6285"/>
                  <a:pt x="2179" y="6510"/>
                </a:cubicBezTo>
                <a:cubicBezTo>
                  <a:pt x="1992" y="6623"/>
                  <a:pt x="1930" y="6781"/>
                  <a:pt x="1992" y="6962"/>
                </a:cubicBezTo>
                <a:cubicBezTo>
                  <a:pt x="2023" y="7052"/>
                  <a:pt x="2054" y="7120"/>
                  <a:pt x="2085" y="7188"/>
                </a:cubicBezTo>
                <a:cubicBezTo>
                  <a:pt x="2552" y="7797"/>
                  <a:pt x="2770" y="8474"/>
                  <a:pt x="3299" y="9061"/>
                </a:cubicBezTo>
                <a:cubicBezTo>
                  <a:pt x="3828" y="9648"/>
                  <a:pt x="4264" y="10280"/>
                  <a:pt x="4762" y="10889"/>
                </a:cubicBezTo>
                <a:cubicBezTo>
                  <a:pt x="5167" y="11341"/>
                  <a:pt x="5602" y="11792"/>
                  <a:pt x="6038" y="12221"/>
                </a:cubicBezTo>
                <a:cubicBezTo>
                  <a:pt x="6131" y="12311"/>
                  <a:pt x="6225" y="12401"/>
                  <a:pt x="6318" y="12492"/>
                </a:cubicBezTo>
                <a:cubicBezTo>
                  <a:pt x="7345" y="13372"/>
                  <a:pt x="8310" y="14275"/>
                  <a:pt x="9462" y="15065"/>
                </a:cubicBezTo>
                <a:cubicBezTo>
                  <a:pt x="10053" y="15471"/>
                  <a:pt x="10675" y="15810"/>
                  <a:pt x="11267" y="16216"/>
                </a:cubicBezTo>
                <a:cubicBezTo>
                  <a:pt x="11640" y="16487"/>
                  <a:pt x="11827" y="16441"/>
                  <a:pt x="12169" y="16171"/>
                </a:cubicBezTo>
                <a:cubicBezTo>
                  <a:pt x="12232" y="16125"/>
                  <a:pt x="12263" y="16080"/>
                  <a:pt x="12325" y="16035"/>
                </a:cubicBezTo>
                <a:cubicBezTo>
                  <a:pt x="12885" y="15561"/>
                  <a:pt x="13446" y="15110"/>
                  <a:pt x="14130" y="14704"/>
                </a:cubicBezTo>
                <a:cubicBezTo>
                  <a:pt x="14628" y="14410"/>
                  <a:pt x="15157" y="14139"/>
                  <a:pt x="15749" y="13936"/>
                </a:cubicBezTo>
                <a:cubicBezTo>
                  <a:pt x="16278" y="13756"/>
                  <a:pt x="16340" y="13620"/>
                  <a:pt x="16153" y="13191"/>
                </a:cubicBezTo>
                <a:cubicBezTo>
                  <a:pt x="15967" y="12808"/>
                  <a:pt x="15780" y="12401"/>
                  <a:pt x="15500" y="12040"/>
                </a:cubicBezTo>
                <a:cubicBezTo>
                  <a:pt x="15188" y="11679"/>
                  <a:pt x="14939" y="11295"/>
                  <a:pt x="14628" y="10912"/>
                </a:cubicBezTo>
                <a:cubicBezTo>
                  <a:pt x="14348" y="10551"/>
                  <a:pt x="14068" y="10144"/>
                  <a:pt x="13695" y="9806"/>
                </a:cubicBezTo>
                <a:cubicBezTo>
                  <a:pt x="13010" y="9174"/>
                  <a:pt x="12481" y="8452"/>
                  <a:pt x="11703" y="7887"/>
                </a:cubicBezTo>
                <a:cubicBezTo>
                  <a:pt x="11640" y="7842"/>
                  <a:pt x="11609" y="7774"/>
                  <a:pt x="11547" y="7707"/>
                </a:cubicBezTo>
                <a:cubicBezTo>
                  <a:pt x="11391" y="7549"/>
                  <a:pt x="11236" y="7391"/>
                  <a:pt x="11049" y="7255"/>
                </a:cubicBezTo>
                <a:cubicBezTo>
                  <a:pt x="10178" y="6601"/>
                  <a:pt x="9306" y="5969"/>
                  <a:pt x="8435" y="5337"/>
                </a:cubicBezTo>
                <a:cubicBezTo>
                  <a:pt x="7937" y="4976"/>
                  <a:pt x="7283" y="4818"/>
                  <a:pt x="6629" y="4660"/>
                </a:cubicBezTo>
                <a:cubicBezTo>
                  <a:pt x="6536" y="4705"/>
                  <a:pt x="6474" y="4705"/>
                  <a:pt x="6287" y="4705"/>
                </a:cubicBezTo>
                <a:close/>
                <a:moveTo>
                  <a:pt x="15220" y="18067"/>
                </a:moveTo>
                <a:cubicBezTo>
                  <a:pt x="15935" y="18067"/>
                  <a:pt x="16620" y="18067"/>
                  <a:pt x="17274" y="18337"/>
                </a:cubicBezTo>
                <a:cubicBezTo>
                  <a:pt x="17336" y="18360"/>
                  <a:pt x="17398" y="18383"/>
                  <a:pt x="17429" y="18383"/>
                </a:cubicBezTo>
                <a:cubicBezTo>
                  <a:pt x="17492" y="18360"/>
                  <a:pt x="17554" y="18315"/>
                  <a:pt x="17554" y="18270"/>
                </a:cubicBezTo>
                <a:cubicBezTo>
                  <a:pt x="17554" y="18202"/>
                  <a:pt x="17492" y="18134"/>
                  <a:pt x="17429" y="18089"/>
                </a:cubicBezTo>
                <a:cubicBezTo>
                  <a:pt x="17180" y="17796"/>
                  <a:pt x="16963" y="17480"/>
                  <a:pt x="16651" y="17231"/>
                </a:cubicBezTo>
                <a:cubicBezTo>
                  <a:pt x="16340" y="16961"/>
                  <a:pt x="16184" y="16599"/>
                  <a:pt x="15655" y="16441"/>
                </a:cubicBezTo>
                <a:cubicBezTo>
                  <a:pt x="15624" y="16441"/>
                  <a:pt x="15593" y="16396"/>
                  <a:pt x="15593" y="16374"/>
                </a:cubicBezTo>
                <a:cubicBezTo>
                  <a:pt x="15624" y="16351"/>
                  <a:pt x="15655" y="16284"/>
                  <a:pt x="15686" y="16284"/>
                </a:cubicBezTo>
                <a:cubicBezTo>
                  <a:pt x="15967" y="16284"/>
                  <a:pt x="16153" y="16171"/>
                  <a:pt x="16278" y="16013"/>
                </a:cubicBezTo>
                <a:cubicBezTo>
                  <a:pt x="16309" y="15968"/>
                  <a:pt x="16433" y="15945"/>
                  <a:pt x="16496" y="15922"/>
                </a:cubicBezTo>
                <a:cubicBezTo>
                  <a:pt x="16527" y="15990"/>
                  <a:pt x="16589" y="16035"/>
                  <a:pt x="16620" y="16103"/>
                </a:cubicBezTo>
                <a:cubicBezTo>
                  <a:pt x="16651" y="16148"/>
                  <a:pt x="16620" y="16193"/>
                  <a:pt x="16620" y="16216"/>
                </a:cubicBezTo>
                <a:cubicBezTo>
                  <a:pt x="16558" y="16441"/>
                  <a:pt x="16682" y="16599"/>
                  <a:pt x="16900" y="16757"/>
                </a:cubicBezTo>
                <a:cubicBezTo>
                  <a:pt x="17118" y="16915"/>
                  <a:pt x="17274" y="17096"/>
                  <a:pt x="17429" y="17277"/>
                </a:cubicBezTo>
                <a:cubicBezTo>
                  <a:pt x="17585" y="17457"/>
                  <a:pt x="17741" y="17660"/>
                  <a:pt x="17896" y="17841"/>
                </a:cubicBezTo>
                <a:cubicBezTo>
                  <a:pt x="17927" y="17886"/>
                  <a:pt x="18021" y="17909"/>
                  <a:pt x="18083" y="17931"/>
                </a:cubicBezTo>
                <a:cubicBezTo>
                  <a:pt x="18114" y="17886"/>
                  <a:pt x="18145" y="17841"/>
                  <a:pt x="18145" y="17796"/>
                </a:cubicBezTo>
                <a:cubicBezTo>
                  <a:pt x="17927" y="17164"/>
                  <a:pt x="18021" y="16509"/>
                  <a:pt x="18114" y="15855"/>
                </a:cubicBezTo>
                <a:cubicBezTo>
                  <a:pt x="18145" y="15742"/>
                  <a:pt x="18114" y="15606"/>
                  <a:pt x="18052" y="15494"/>
                </a:cubicBezTo>
                <a:cubicBezTo>
                  <a:pt x="17834" y="15200"/>
                  <a:pt x="17616" y="14907"/>
                  <a:pt x="17367" y="14636"/>
                </a:cubicBezTo>
                <a:cubicBezTo>
                  <a:pt x="17149" y="14388"/>
                  <a:pt x="16963" y="14365"/>
                  <a:pt x="16620" y="14523"/>
                </a:cubicBezTo>
                <a:cubicBezTo>
                  <a:pt x="15998" y="14794"/>
                  <a:pt x="15375" y="15087"/>
                  <a:pt x="14784" y="15358"/>
                </a:cubicBezTo>
                <a:cubicBezTo>
                  <a:pt x="14161" y="15652"/>
                  <a:pt x="13663" y="16080"/>
                  <a:pt x="13197" y="16487"/>
                </a:cubicBezTo>
                <a:cubicBezTo>
                  <a:pt x="13134" y="16554"/>
                  <a:pt x="13072" y="16622"/>
                  <a:pt x="13041" y="16712"/>
                </a:cubicBezTo>
                <a:cubicBezTo>
                  <a:pt x="12854" y="17028"/>
                  <a:pt x="12948" y="17277"/>
                  <a:pt x="13321" y="17480"/>
                </a:cubicBezTo>
                <a:cubicBezTo>
                  <a:pt x="13570" y="17615"/>
                  <a:pt x="13819" y="17751"/>
                  <a:pt x="14037" y="17886"/>
                </a:cubicBezTo>
                <a:cubicBezTo>
                  <a:pt x="14224" y="17999"/>
                  <a:pt x="14441" y="18044"/>
                  <a:pt x="14659" y="18044"/>
                </a:cubicBezTo>
                <a:cubicBezTo>
                  <a:pt x="14846" y="18067"/>
                  <a:pt x="15033" y="18067"/>
                  <a:pt x="15220" y="18067"/>
                </a:cubicBezTo>
                <a:close/>
                <a:moveTo>
                  <a:pt x="3206" y="2425"/>
                </a:moveTo>
                <a:cubicBezTo>
                  <a:pt x="2646" y="2493"/>
                  <a:pt x="2116" y="2606"/>
                  <a:pt x="1836" y="3012"/>
                </a:cubicBezTo>
                <a:cubicBezTo>
                  <a:pt x="1743" y="3170"/>
                  <a:pt x="1650" y="3305"/>
                  <a:pt x="1556" y="3463"/>
                </a:cubicBezTo>
                <a:cubicBezTo>
                  <a:pt x="1245" y="4050"/>
                  <a:pt x="1463" y="4637"/>
                  <a:pt x="1525" y="5224"/>
                </a:cubicBezTo>
                <a:cubicBezTo>
                  <a:pt x="1525" y="5337"/>
                  <a:pt x="1681" y="5382"/>
                  <a:pt x="1836" y="5359"/>
                </a:cubicBezTo>
                <a:cubicBezTo>
                  <a:pt x="2054" y="5292"/>
                  <a:pt x="2303" y="5224"/>
                  <a:pt x="2490" y="5134"/>
                </a:cubicBezTo>
                <a:cubicBezTo>
                  <a:pt x="3517" y="4615"/>
                  <a:pt x="4575" y="4186"/>
                  <a:pt x="5789" y="3892"/>
                </a:cubicBezTo>
                <a:cubicBezTo>
                  <a:pt x="5976" y="3847"/>
                  <a:pt x="6131" y="3802"/>
                  <a:pt x="6318" y="3734"/>
                </a:cubicBezTo>
                <a:cubicBezTo>
                  <a:pt x="6505" y="3667"/>
                  <a:pt x="6536" y="3576"/>
                  <a:pt x="6412" y="3441"/>
                </a:cubicBezTo>
                <a:cubicBezTo>
                  <a:pt x="6163" y="3193"/>
                  <a:pt x="5820" y="3012"/>
                  <a:pt x="5447" y="2854"/>
                </a:cubicBezTo>
                <a:cubicBezTo>
                  <a:pt x="4762" y="2583"/>
                  <a:pt x="3984" y="2561"/>
                  <a:pt x="3206" y="242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7CDD0D36-803D-7242-A1F4-7E4266E841E4}"/>
              </a:ext>
            </a:extLst>
          </p:cNvPr>
          <p:cNvSpPr/>
          <p:nvPr userDrawn="1"/>
        </p:nvSpPr>
        <p:spPr>
          <a:xfrm>
            <a:off x="439385" y="3826348"/>
            <a:ext cx="744884" cy="814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3" h="21390" extrusionOk="0">
                <a:moveTo>
                  <a:pt x="11056" y="21352"/>
                </a:moveTo>
                <a:cubicBezTo>
                  <a:pt x="10324" y="21519"/>
                  <a:pt x="9848" y="21119"/>
                  <a:pt x="9519" y="20552"/>
                </a:cubicBezTo>
                <a:cubicBezTo>
                  <a:pt x="9116" y="19852"/>
                  <a:pt x="8750" y="19152"/>
                  <a:pt x="8420" y="18452"/>
                </a:cubicBezTo>
                <a:cubicBezTo>
                  <a:pt x="8164" y="17919"/>
                  <a:pt x="7871" y="17419"/>
                  <a:pt x="7432" y="16986"/>
                </a:cubicBezTo>
                <a:cubicBezTo>
                  <a:pt x="6993" y="16552"/>
                  <a:pt x="6956" y="16086"/>
                  <a:pt x="7176" y="15552"/>
                </a:cubicBezTo>
                <a:cubicBezTo>
                  <a:pt x="7212" y="15486"/>
                  <a:pt x="7212" y="15386"/>
                  <a:pt x="7285" y="15319"/>
                </a:cubicBezTo>
                <a:cubicBezTo>
                  <a:pt x="7615" y="14852"/>
                  <a:pt x="7542" y="14352"/>
                  <a:pt x="7432" y="13819"/>
                </a:cubicBezTo>
                <a:cubicBezTo>
                  <a:pt x="7249" y="12986"/>
                  <a:pt x="6919" y="12219"/>
                  <a:pt x="6260" y="11586"/>
                </a:cubicBezTo>
                <a:cubicBezTo>
                  <a:pt x="5967" y="11286"/>
                  <a:pt x="5638" y="11052"/>
                  <a:pt x="5199" y="10986"/>
                </a:cubicBezTo>
                <a:cubicBezTo>
                  <a:pt x="4796" y="10886"/>
                  <a:pt x="4357" y="10819"/>
                  <a:pt x="3954" y="10719"/>
                </a:cubicBezTo>
                <a:cubicBezTo>
                  <a:pt x="3148" y="10486"/>
                  <a:pt x="2489" y="10119"/>
                  <a:pt x="2160" y="9286"/>
                </a:cubicBezTo>
                <a:cubicBezTo>
                  <a:pt x="1904" y="8586"/>
                  <a:pt x="1501" y="7919"/>
                  <a:pt x="1208" y="7186"/>
                </a:cubicBezTo>
                <a:cubicBezTo>
                  <a:pt x="1025" y="6686"/>
                  <a:pt x="659" y="6252"/>
                  <a:pt x="329" y="5819"/>
                </a:cubicBezTo>
                <a:cubicBezTo>
                  <a:pt x="73" y="5486"/>
                  <a:pt x="73" y="5119"/>
                  <a:pt x="0" y="4786"/>
                </a:cubicBezTo>
                <a:cubicBezTo>
                  <a:pt x="0" y="4652"/>
                  <a:pt x="73" y="4519"/>
                  <a:pt x="183" y="4419"/>
                </a:cubicBezTo>
                <a:cubicBezTo>
                  <a:pt x="549" y="4052"/>
                  <a:pt x="915" y="3686"/>
                  <a:pt x="1391" y="3452"/>
                </a:cubicBezTo>
                <a:cubicBezTo>
                  <a:pt x="2489" y="2886"/>
                  <a:pt x="3551" y="2286"/>
                  <a:pt x="4649" y="1752"/>
                </a:cubicBezTo>
                <a:cubicBezTo>
                  <a:pt x="5382" y="1386"/>
                  <a:pt x="6151" y="1119"/>
                  <a:pt x="6919" y="852"/>
                </a:cubicBezTo>
                <a:cubicBezTo>
                  <a:pt x="7725" y="586"/>
                  <a:pt x="8530" y="319"/>
                  <a:pt x="9336" y="86"/>
                </a:cubicBezTo>
                <a:cubicBezTo>
                  <a:pt x="9885" y="-81"/>
                  <a:pt x="10471" y="19"/>
                  <a:pt x="10983" y="186"/>
                </a:cubicBezTo>
                <a:cubicBezTo>
                  <a:pt x="11313" y="286"/>
                  <a:pt x="11532" y="519"/>
                  <a:pt x="11605" y="852"/>
                </a:cubicBezTo>
                <a:cubicBezTo>
                  <a:pt x="11642" y="986"/>
                  <a:pt x="11679" y="1152"/>
                  <a:pt x="11752" y="1252"/>
                </a:cubicBezTo>
                <a:cubicBezTo>
                  <a:pt x="12045" y="1552"/>
                  <a:pt x="12191" y="1919"/>
                  <a:pt x="12338" y="2286"/>
                </a:cubicBezTo>
                <a:cubicBezTo>
                  <a:pt x="12484" y="2652"/>
                  <a:pt x="12667" y="2986"/>
                  <a:pt x="12850" y="3352"/>
                </a:cubicBezTo>
                <a:cubicBezTo>
                  <a:pt x="12997" y="3686"/>
                  <a:pt x="13216" y="3952"/>
                  <a:pt x="13509" y="4186"/>
                </a:cubicBezTo>
                <a:cubicBezTo>
                  <a:pt x="14058" y="4652"/>
                  <a:pt x="14424" y="5186"/>
                  <a:pt x="14717" y="5786"/>
                </a:cubicBezTo>
                <a:cubicBezTo>
                  <a:pt x="14791" y="5952"/>
                  <a:pt x="14827" y="6152"/>
                  <a:pt x="14717" y="6319"/>
                </a:cubicBezTo>
                <a:cubicBezTo>
                  <a:pt x="14424" y="6786"/>
                  <a:pt x="14498" y="7319"/>
                  <a:pt x="14498" y="7819"/>
                </a:cubicBezTo>
                <a:cubicBezTo>
                  <a:pt x="14498" y="7952"/>
                  <a:pt x="14534" y="8086"/>
                  <a:pt x="14571" y="8186"/>
                </a:cubicBezTo>
                <a:cubicBezTo>
                  <a:pt x="14900" y="8719"/>
                  <a:pt x="15193" y="9286"/>
                  <a:pt x="15669" y="9719"/>
                </a:cubicBezTo>
                <a:cubicBezTo>
                  <a:pt x="15852" y="9886"/>
                  <a:pt x="16035" y="10052"/>
                  <a:pt x="16145" y="10219"/>
                </a:cubicBezTo>
                <a:cubicBezTo>
                  <a:pt x="16475" y="10686"/>
                  <a:pt x="16914" y="10986"/>
                  <a:pt x="17536" y="11152"/>
                </a:cubicBezTo>
                <a:cubicBezTo>
                  <a:pt x="17866" y="11252"/>
                  <a:pt x="18232" y="11352"/>
                  <a:pt x="18561" y="11486"/>
                </a:cubicBezTo>
                <a:cubicBezTo>
                  <a:pt x="18964" y="11619"/>
                  <a:pt x="19294" y="11886"/>
                  <a:pt x="19440" y="12286"/>
                </a:cubicBezTo>
                <a:cubicBezTo>
                  <a:pt x="19477" y="12386"/>
                  <a:pt x="19550" y="12452"/>
                  <a:pt x="19586" y="12552"/>
                </a:cubicBezTo>
                <a:cubicBezTo>
                  <a:pt x="19879" y="13652"/>
                  <a:pt x="20612" y="14552"/>
                  <a:pt x="21271" y="15486"/>
                </a:cubicBezTo>
                <a:cubicBezTo>
                  <a:pt x="21600" y="15952"/>
                  <a:pt x="21527" y="16352"/>
                  <a:pt x="21051" y="16652"/>
                </a:cubicBezTo>
                <a:cubicBezTo>
                  <a:pt x="20575" y="16952"/>
                  <a:pt x="20136" y="17252"/>
                  <a:pt x="19586" y="17419"/>
                </a:cubicBezTo>
                <a:cubicBezTo>
                  <a:pt x="19403" y="17486"/>
                  <a:pt x="19220" y="17586"/>
                  <a:pt x="19037" y="17686"/>
                </a:cubicBezTo>
                <a:cubicBezTo>
                  <a:pt x="18488" y="18019"/>
                  <a:pt x="17976" y="18352"/>
                  <a:pt x="17390" y="18652"/>
                </a:cubicBezTo>
                <a:cubicBezTo>
                  <a:pt x="16767" y="18986"/>
                  <a:pt x="16072" y="19286"/>
                  <a:pt x="15449" y="19586"/>
                </a:cubicBezTo>
                <a:cubicBezTo>
                  <a:pt x="15266" y="19686"/>
                  <a:pt x="15083" y="19719"/>
                  <a:pt x="14900" y="19852"/>
                </a:cubicBezTo>
                <a:cubicBezTo>
                  <a:pt x="14534" y="20152"/>
                  <a:pt x="14058" y="20319"/>
                  <a:pt x="13619" y="20519"/>
                </a:cubicBezTo>
                <a:cubicBezTo>
                  <a:pt x="13216" y="20686"/>
                  <a:pt x="12850" y="20852"/>
                  <a:pt x="12484" y="21052"/>
                </a:cubicBezTo>
                <a:cubicBezTo>
                  <a:pt x="12081" y="21286"/>
                  <a:pt x="11605" y="21419"/>
                  <a:pt x="11056" y="21352"/>
                </a:cubicBezTo>
                <a:close/>
                <a:moveTo>
                  <a:pt x="16584" y="14552"/>
                </a:moveTo>
                <a:cubicBezTo>
                  <a:pt x="16511" y="14686"/>
                  <a:pt x="16438" y="14886"/>
                  <a:pt x="16328" y="15019"/>
                </a:cubicBezTo>
                <a:cubicBezTo>
                  <a:pt x="16218" y="15186"/>
                  <a:pt x="16072" y="15286"/>
                  <a:pt x="15925" y="15419"/>
                </a:cubicBezTo>
                <a:cubicBezTo>
                  <a:pt x="15450" y="15886"/>
                  <a:pt x="14827" y="16219"/>
                  <a:pt x="14278" y="16586"/>
                </a:cubicBezTo>
                <a:cubicBezTo>
                  <a:pt x="14095" y="16719"/>
                  <a:pt x="13765" y="16752"/>
                  <a:pt x="13509" y="16786"/>
                </a:cubicBezTo>
                <a:cubicBezTo>
                  <a:pt x="13106" y="16786"/>
                  <a:pt x="12704" y="16786"/>
                  <a:pt x="12301" y="16919"/>
                </a:cubicBezTo>
                <a:cubicBezTo>
                  <a:pt x="12081" y="16986"/>
                  <a:pt x="11862" y="16919"/>
                  <a:pt x="11715" y="16719"/>
                </a:cubicBezTo>
                <a:cubicBezTo>
                  <a:pt x="11642" y="16652"/>
                  <a:pt x="11605" y="16552"/>
                  <a:pt x="11532" y="16452"/>
                </a:cubicBezTo>
                <a:cubicBezTo>
                  <a:pt x="10946" y="15519"/>
                  <a:pt x="10471" y="14519"/>
                  <a:pt x="9812" y="13619"/>
                </a:cubicBezTo>
                <a:cubicBezTo>
                  <a:pt x="9336" y="12986"/>
                  <a:pt x="8896" y="12319"/>
                  <a:pt x="8457" y="11652"/>
                </a:cubicBezTo>
                <a:cubicBezTo>
                  <a:pt x="7981" y="10919"/>
                  <a:pt x="7395" y="10219"/>
                  <a:pt x="7029" y="9419"/>
                </a:cubicBezTo>
                <a:cubicBezTo>
                  <a:pt x="6663" y="8619"/>
                  <a:pt x="6114" y="7886"/>
                  <a:pt x="5528" y="7186"/>
                </a:cubicBezTo>
                <a:cubicBezTo>
                  <a:pt x="5199" y="6786"/>
                  <a:pt x="4906" y="6386"/>
                  <a:pt x="4650" y="5952"/>
                </a:cubicBezTo>
                <a:cubicBezTo>
                  <a:pt x="4320" y="5352"/>
                  <a:pt x="3844" y="4919"/>
                  <a:pt x="3368" y="4486"/>
                </a:cubicBezTo>
                <a:cubicBezTo>
                  <a:pt x="3039" y="4186"/>
                  <a:pt x="2929" y="4186"/>
                  <a:pt x="2526" y="4386"/>
                </a:cubicBezTo>
                <a:cubicBezTo>
                  <a:pt x="2050" y="4652"/>
                  <a:pt x="1574" y="4952"/>
                  <a:pt x="1135" y="5219"/>
                </a:cubicBezTo>
                <a:cubicBezTo>
                  <a:pt x="879" y="5386"/>
                  <a:pt x="879" y="5452"/>
                  <a:pt x="1062" y="5719"/>
                </a:cubicBezTo>
                <a:cubicBezTo>
                  <a:pt x="1318" y="6052"/>
                  <a:pt x="1574" y="6352"/>
                  <a:pt x="1794" y="6686"/>
                </a:cubicBezTo>
                <a:cubicBezTo>
                  <a:pt x="2123" y="7186"/>
                  <a:pt x="2416" y="7719"/>
                  <a:pt x="2709" y="8252"/>
                </a:cubicBezTo>
                <a:cubicBezTo>
                  <a:pt x="3148" y="9086"/>
                  <a:pt x="3771" y="9719"/>
                  <a:pt x="4869" y="9852"/>
                </a:cubicBezTo>
                <a:cubicBezTo>
                  <a:pt x="5125" y="9886"/>
                  <a:pt x="5345" y="9986"/>
                  <a:pt x="5601" y="10019"/>
                </a:cubicBezTo>
                <a:cubicBezTo>
                  <a:pt x="6151" y="10152"/>
                  <a:pt x="6590" y="10419"/>
                  <a:pt x="6956" y="10786"/>
                </a:cubicBezTo>
                <a:cubicBezTo>
                  <a:pt x="7725" y="11486"/>
                  <a:pt x="8311" y="12319"/>
                  <a:pt x="8677" y="13252"/>
                </a:cubicBezTo>
                <a:cubicBezTo>
                  <a:pt x="9006" y="14119"/>
                  <a:pt x="9079" y="14986"/>
                  <a:pt x="8750" y="15852"/>
                </a:cubicBezTo>
                <a:cubicBezTo>
                  <a:pt x="8530" y="16419"/>
                  <a:pt x="8640" y="16852"/>
                  <a:pt x="9043" y="17286"/>
                </a:cubicBezTo>
                <a:cubicBezTo>
                  <a:pt x="9226" y="17486"/>
                  <a:pt x="9372" y="17719"/>
                  <a:pt x="9519" y="17952"/>
                </a:cubicBezTo>
                <a:cubicBezTo>
                  <a:pt x="9775" y="18419"/>
                  <a:pt x="10031" y="18919"/>
                  <a:pt x="10287" y="19386"/>
                </a:cubicBezTo>
                <a:cubicBezTo>
                  <a:pt x="10434" y="19619"/>
                  <a:pt x="10580" y="19852"/>
                  <a:pt x="10763" y="20052"/>
                </a:cubicBezTo>
                <a:cubicBezTo>
                  <a:pt x="11093" y="20419"/>
                  <a:pt x="11239" y="20419"/>
                  <a:pt x="11679" y="20186"/>
                </a:cubicBezTo>
                <a:cubicBezTo>
                  <a:pt x="12704" y="19652"/>
                  <a:pt x="13619" y="18952"/>
                  <a:pt x="14717" y="18452"/>
                </a:cubicBezTo>
                <a:cubicBezTo>
                  <a:pt x="15413" y="18119"/>
                  <a:pt x="16072" y="17719"/>
                  <a:pt x="16731" y="17352"/>
                </a:cubicBezTo>
                <a:cubicBezTo>
                  <a:pt x="17573" y="16886"/>
                  <a:pt x="18415" y="16452"/>
                  <a:pt x="19294" y="15986"/>
                </a:cubicBezTo>
                <a:cubicBezTo>
                  <a:pt x="19403" y="15919"/>
                  <a:pt x="19513" y="15852"/>
                  <a:pt x="19623" y="15786"/>
                </a:cubicBezTo>
                <a:cubicBezTo>
                  <a:pt x="19953" y="15519"/>
                  <a:pt x="19989" y="15286"/>
                  <a:pt x="19733" y="14919"/>
                </a:cubicBezTo>
                <a:cubicBezTo>
                  <a:pt x="19257" y="14286"/>
                  <a:pt x="18708" y="13652"/>
                  <a:pt x="18305" y="12986"/>
                </a:cubicBezTo>
                <a:cubicBezTo>
                  <a:pt x="18012" y="12486"/>
                  <a:pt x="17610" y="12152"/>
                  <a:pt x="17024" y="11986"/>
                </a:cubicBezTo>
                <a:cubicBezTo>
                  <a:pt x="16914" y="11952"/>
                  <a:pt x="16767" y="11886"/>
                  <a:pt x="16658" y="11819"/>
                </a:cubicBezTo>
                <a:cubicBezTo>
                  <a:pt x="15925" y="11519"/>
                  <a:pt x="15303" y="11086"/>
                  <a:pt x="14937" y="10419"/>
                </a:cubicBezTo>
                <a:cubicBezTo>
                  <a:pt x="14900" y="10319"/>
                  <a:pt x="14827" y="10252"/>
                  <a:pt x="14754" y="10152"/>
                </a:cubicBezTo>
                <a:cubicBezTo>
                  <a:pt x="14168" y="9552"/>
                  <a:pt x="13948" y="8752"/>
                  <a:pt x="13436" y="8086"/>
                </a:cubicBezTo>
                <a:cubicBezTo>
                  <a:pt x="13399" y="8052"/>
                  <a:pt x="13399" y="7986"/>
                  <a:pt x="13363" y="7919"/>
                </a:cubicBezTo>
                <a:cubicBezTo>
                  <a:pt x="13106" y="7319"/>
                  <a:pt x="13143" y="6719"/>
                  <a:pt x="13326" y="6119"/>
                </a:cubicBezTo>
                <a:cubicBezTo>
                  <a:pt x="13473" y="5686"/>
                  <a:pt x="13363" y="5319"/>
                  <a:pt x="13070" y="4986"/>
                </a:cubicBezTo>
                <a:cubicBezTo>
                  <a:pt x="12960" y="4852"/>
                  <a:pt x="12814" y="4719"/>
                  <a:pt x="12667" y="4586"/>
                </a:cubicBezTo>
                <a:cubicBezTo>
                  <a:pt x="12191" y="4152"/>
                  <a:pt x="11788" y="3652"/>
                  <a:pt x="11532" y="3086"/>
                </a:cubicBezTo>
                <a:cubicBezTo>
                  <a:pt x="11313" y="2619"/>
                  <a:pt x="11093" y="2186"/>
                  <a:pt x="10873" y="1752"/>
                </a:cubicBezTo>
                <a:cubicBezTo>
                  <a:pt x="10727" y="1452"/>
                  <a:pt x="10617" y="1386"/>
                  <a:pt x="10214" y="1452"/>
                </a:cubicBezTo>
                <a:cubicBezTo>
                  <a:pt x="9848" y="1486"/>
                  <a:pt x="9445" y="1586"/>
                  <a:pt x="9079" y="1652"/>
                </a:cubicBezTo>
                <a:cubicBezTo>
                  <a:pt x="8933" y="1686"/>
                  <a:pt x="8823" y="1719"/>
                  <a:pt x="8713" y="1786"/>
                </a:cubicBezTo>
                <a:cubicBezTo>
                  <a:pt x="8457" y="1919"/>
                  <a:pt x="8384" y="2052"/>
                  <a:pt x="8530" y="2286"/>
                </a:cubicBezTo>
                <a:cubicBezTo>
                  <a:pt x="8640" y="2452"/>
                  <a:pt x="8786" y="2619"/>
                  <a:pt x="8896" y="2786"/>
                </a:cubicBezTo>
                <a:cubicBezTo>
                  <a:pt x="9482" y="3586"/>
                  <a:pt x="10031" y="4386"/>
                  <a:pt x="10617" y="5186"/>
                </a:cubicBezTo>
                <a:cubicBezTo>
                  <a:pt x="11496" y="6352"/>
                  <a:pt x="12191" y="7619"/>
                  <a:pt x="12960" y="8852"/>
                </a:cubicBezTo>
                <a:cubicBezTo>
                  <a:pt x="13473" y="9652"/>
                  <a:pt x="13912" y="10486"/>
                  <a:pt x="14571" y="11186"/>
                </a:cubicBezTo>
                <a:cubicBezTo>
                  <a:pt x="15449" y="12052"/>
                  <a:pt x="16108" y="13052"/>
                  <a:pt x="16548" y="14152"/>
                </a:cubicBezTo>
                <a:cubicBezTo>
                  <a:pt x="16511" y="14219"/>
                  <a:pt x="16511" y="14386"/>
                  <a:pt x="16584" y="14552"/>
                </a:cubicBezTo>
                <a:close/>
                <a:moveTo>
                  <a:pt x="12264" y="12952"/>
                </a:moveTo>
                <a:cubicBezTo>
                  <a:pt x="12301" y="12486"/>
                  <a:pt x="12704" y="11952"/>
                  <a:pt x="13363" y="12086"/>
                </a:cubicBezTo>
                <a:cubicBezTo>
                  <a:pt x="13473" y="12119"/>
                  <a:pt x="13582" y="12152"/>
                  <a:pt x="13692" y="12152"/>
                </a:cubicBezTo>
                <a:cubicBezTo>
                  <a:pt x="13729" y="12152"/>
                  <a:pt x="13802" y="12152"/>
                  <a:pt x="13802" y="12119"/>
                </a:cubicBezTo>
                <a:cubicBezTo>
                  <a:pt x="13839" y="12086"/>
                  <a:pt x="13839" y="11986"/>
                  <a:pt x="13839" y="11952"/>
                </a:cubicBezTo>
                <a:cubicBezTo>
                  <a:pt x="13692" y="11719"/>
                  <a:pt x="13509" y="11519"/>
                  <a:pt x="13326" y="11319"/>
                </a:cubicBezTo>
                <a:cubicBezTo>
                  <a:pt x="13180" y="11119"/>
                  <a:pt x="12997" y="10952"/>
                  <a:pt x="12850" y="10719"/>
                </a:cubicBezTo>
                <a:cubicBezTo>
                  <a:pt x="11972" y="9486"/>
                  <a:pt x="11203" y="8219"/>
                  <a:pt x="10471" y="6952"/>
                </a:cubicBezTo>
                <a:cubicBezTo>
                  <a:pt x="10104" y="6286"/>
                  <a:pt x="9629" y="5619"/>
                  <a:pt x="9116" y="5052"/>
                </a:cubicBezTo>
                <a:cubicBezTo>
                  <a:pt x="8713" y="4619"/>
                  <a:pt x="8384" y="4119"/>
                  <a:pt x="8054" y="3652"/>
                </a:cubicBezTo>
                <a:cubicBezTo>
                  <a:pt x="7835" y="3319"/>
                  <a:pt x="7615" y="2986"/>
                  <a:pt x="7359" y="2686"/>
                </a:cubicBezTo>
                <a:cubicBezTo>
                  <a:pt x="7066" y="2352"/>
                  <a:pt x="6919" y="2319"/>
                  <a:pt x="6480" y="2486"/>
                </a:cubicBezTo>
                <a:cubicBezTo>
                  <a:pt x="5858" y="2752"/>
                  <a:pt x="5235" y="3052"/>
                  <a:pt x="4613" y="3319"/>
                </a:cubicBezTo>
                <a:cubicBezTo>
                  <a:pt x="4466" y="3386"/>
                  <a:pt x="4466" y="3519"/>
                  <a:pt x="4613" y="3619"/>
                </a:cubicBezTo>
                <a:cubicBezTo>
                  <a:pt x="4833" y="3786"/>
                  <a:pt x="5089" y="3919"/>
                  <a:pt x="5272" y="4119"/>
                </a:cubicBezTo>
                <a:cubicBezTo>
                  <a:pt x="5601" y="4486"/>
                  <a:pt x="5931" y="4886"/>
                  <a:pt x="6187" y="5319"/>
                </a:cubicBezTo>
                <a:cubicBezTo>
                  <a:pt x="6736" y="6186"/>
                  <a:pt x="7468" y="6952"/>
                  <a:pt x="8091" y="7752"/>
                </a:cubicBezTo>
                <a:cubicBezTo>
                  <a:pt x="8530" y="8319"/>
                  <a:pt x="8970" y="8819"/>
                  <a:pt x="9445" y="9352"/>
                </a:cubicBezTo>
                <a:cubicBezTo>
                  <a:pt x="9629" y="9552"/>
                  <a:pt x="9775" y="9786"/>
                  <a:pt x="9958" y="10019"/>
                </a:cubicBezTo>
                <a:cubicBezTo>
                  <a:pt x="10544" y="10652"/>
                  <a:pt x="10910" y="11386"/>
                  <a:pt x="11203" y="12186"/>
                </a:cubicBezTo>
                <a:cubicBezTo>
                  <a:pt x="11386" y="12719"/>
                  <a:pt x="11642" y="13252"/>
                  <a:pt x="12118" y="13652"/>
                </a:cubicBezTo>
                <a:cubicBezTo>
                  <a:pt x="12411" y="13919"/>
                  <a:pt x="12631" y="14219"/>
                  <a:pt x="12814" y="14552"/>
                </a:cubicBezTo>
                <a:cubicBezTo>
                  <a:pt x="12923" y="14752"/>
                  <a:pt x="13033" y="14952"/>
                  <a:pt x="13180" y="15119"/>
                </a:cubicBezTo>
                <a:cubicBezTo>
                  <a:pt x="13436" y="15419"/>
                  <a:pt x="13729" y="15452"/>
                  <a:pt x="14058" y="15252"/>
                </a:cubicBezTo>
                <a:cubicBezTo>
                  <a:pt x="14315" y="15119"/>
                  <a:pt x="14498" y="14919"/>
                  <a:pt x="14717" y="14719"/>
                </a:cubicBezTo>
                <a:cubicBezTo>
                  <a:pt x="15303" y="14252"/>
                  <a:pt x="15303" y="14252"/>
                  <a:pt x="14974" y="13619"/>
                </a:cubicBezTo>
                <a:cubicBezTo>
                  <a:pt x="14791" y="13319"/>
                  <a:pt x="14607" y="13019"/>
                  <a:pt x="14424" y="12719"/>
                </a:cubicBezTo>
                <a:cubicBezTo>
                  <a:pt x="14388" y="12652"/>
                  <a:pt x="14241" y="12552"/>
                  <a:pt x="14168" y="12552"/>
                </a:cubicBezTo>
                <a:cubicBezTo>
                  <a:pt x="14095" y="12552"/>
                  <a:pt x="14022" y="12686"/>
                  <a:pt x="13985" y="12786"/>
                </a:cubicBezTo>
                <a:cubicBezTo>
                  <a:pt x="13912" y="13152"/>
                  <a:pt x="13692" y="13419"/>
                  <a:pt x="13326" y="13586"/>
                </a:cubicBezTo>
                <a:cubicBezTo>
                  <a:pt x="12814" y="13819"/>
                  <a:pt x="12264" y="13486"/>
                  <a:pt x="12264" y="1295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365A68C-911C-444A-A73C-B4A65F1C766A}"/>
              </a:ext>
            </a:extLst>
          </p:cNvPr>
          <p:cNvGrpSpPr/>
          <p:nvPr userDrawn="1"/>
        </p:nvGrpSpPr>
        <p:grpSpPr>
          <a:xfrm>
            <a:off x="3604269" y="2318606"/>
            <a:ext cx="1664785" cy="924525"/>
            <a:chOff x="2362200" y="5956300"/>
            <a:chExt cx="1928749" cy="125952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75517869-DF45-5F40-9A89-B5BF50547B0E}"/>
                </a:ext>
              </a:extLst>
            </p:cNvPr>
            <p:cNvSpPr/>
            <p:nvPr/>
          </p:nvSpPr>
          <p:spPr>
            <a:xfrm>
              <a:off x="2362200" y="5956300"/>
              <a:ext cx="1928749" cy="125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95" extrusionOk="0">
                  <a:moveTo>
                    <a:pt x="0" y="9123"/>
                  </a:moveTo>
                  <a:cubicBezTo>
                    <a:pt x="28" y="8949"/>
                    <a:pt x="57" y="8688"/>
                    <a:pt x="99" y="8427"/>
                  </a:cubicBezTo>
                  <a:cubicBezTo>
                    <a:pt x="113" y="8296"/>
                    <a:pt x="156" y="8165"/>
                    <a:pt x="170" y="8035"/>
                  </a:cubicBezTo>
                  <a:cubicBezTo>
                    <a:pt x="227" y="7599"/>
                    <a:pt x="411" y="7251"/>
                    <a:pt x="610" y="6968"/>
                  </a:cubicBezTo>
                  <a:cubicBezTo>
                    <a:pt x="823" y="6663"/>
                    <a:pt x="1050" y="6402"/>
                    <a:pt x="1291" y="6140"/>
                  </a:cubicBezTo>
                  <a:cubicBezTo>
                    <a:pt x="1574" y="5814"/>
                    <a:pt x="1872" y="5509"/>
                    <a:pt x="2170" y="5182"/>
                  </a:cubicBezTo>
                  <a:cubicBezTo>
                    <a:pt x="2468" y="4856"/>
                    <a:pt x="2794" y="4616"/>
                    <a:pt x="3120" y="4333"/>
                  </a:cubicBezTo>
                  <a:cubicBezTo>
                    <a:pt x="3234" y="4224"/>
                    <a:pt x="3361" y="4115"/>
                    <a:pt x="3475" y="4006"/>
                  </a:cubicBezTo>
                  <a:cubicBezTo>
                    <a:pt x="3588" y="3898"/>
                    <a:pt x="3702" y="3810"/>
                    <a:pt x="3815" y="3723"/>
                  </a:cubicBezTo>
                  <a:cubicBezTo>
                    <a:pt x="3872" y="3680"/>
                    <a:pt x="3929" y="3636"/>
                    <a:pt x="3971" y="3593"/>
                  </a:cubicBezTo>
                  <a:cubicBezTo>
                    <a:pt x="4439" y="3070"/>
                    <a:pt x="4964" y="2700"/>
                    <a:pt x="5474" y="2308"/>
                  </a:cubicBezTo>
                  <a:cubicBezTo>
                    <a:pt x="5843" y="2025"/>
                    <a:pt x="6212" y="1698"/>
                    <a:pt x="6581" y="1394"/>
                  </a:cubicBezTo>
                  <a:cubicBezTo>
                    <a:pt x="6694" y="1306"/>
                    <a:pt x="6793" y="1241"/>
                    <a:pt x="6907" y="1154"/>
                  </a:cubicBezTo>
                  <a:cubicBezTo>
                    <a:pt x="6964" y="1110"/>
                    <a:pt x="7020" y="1089"/>
                    <a:pt x="7077" y="1045"/>
                  </a:cubicBezTo>
                  <a:cubicBezTo>
                    <a:pt x="7446" y="762"/>
                    <a:pt x="7815" y="457"/>
                    <a:pt x="8198" y="196"/>
                  </a:cubicBezTo>
                  <a:cubicBezTo>
                    <a:pt x="8439" y="22"/>
                    <a:pt x="8708" y="0"/>
                    <a:pt x="8963" y="0"/>
                  </a:cubicBezTo>
                  <a:cubicBezTo>
                    <a:pt x="9034" y="0"/>
                    <a:pt x="9119" y="65"/>
                    <a:pt x="9176" y="109"/>
                  </a:cubicBezTo>
                  <a:cubicBezTo>
                    <a:pt x="9488" y="370"/>
                    <a:pt x="9786" y="653"/>
                    <a:pt x="10098" y="915"/>
                  </a:cubicBezTo>
                  <a:cubicBezTo>
                    <a:pt x="10424" y="1176"/>
                    <a:pt x="10750" y="1437"/>
                    <a:pt x="11062" y="1698"/>
                  </a:cubicBezTo>
                  <a:cubicBezTo>
                    <a:pt x="11091" y="1720"/>
                    <a:pt x="11133" y="1742"/>
                    <a:pt x="11162" y="1764"/>
                  </a:cubicBezTo>
                  <a:cubicBezTo>
                    <a:pt x="11587" y="2177"/>
                    <a:pt x="12069" y="2439"/>
                    <a:pt x="12509" y="2809"/>
                  </a:cubicBezTo>
                  <a:cubicBezTo>
                    <a:pt x="12864" y="3114"/>
                    <a:pt x="13218" y="3440"/>
                    <a:pt x="13573" y="3745"/>
                  </a:cubicBezTo>
                  <a:cubicBezTo>
                    <a:pt x="13686" y="3854"/>
                    <a:pt x="13814" y="3919"/>
                    <a:pt x="13927" y="4006"/>
                  </a:cubicBezTo>
                  <a:cubicBezTo>
                    <a:pt x="14055" y="4094"/>
                    <a:pt x="14197" y="4202"/>
                    <a:pt x="14324" y="4311"/>
                  </a:cubicBezTo>
                  <a:cubicBezTo>
                    <a:pt x="14651" y="4551"/>
                    <a:pt x="14977" y="4812"/>
                    <a:pt x="15303" y="5052"/>
                  </a:cubicBezTo>
                  <a:cubicBezTo>
                    <a:pt x="15572" y="5269"/>
                    <a:pt x="15842" y="5465"/>
                    <a:pt x="16126" y="5683"/>
                  </a:cubicBezTo>
                  <a:cubicBezTo>
                    <a:pt x="16239" y="5770"/>
                    <a:pt x="16367" y="5835"/>
                    <a:pt x="16480" y="5944"/>
                  </a:cubicBezTo>
                  <a:cubicBezTo>
                    <a:pt x="16721" y="6140"/>
                    <a:pt x="16976" y="6336"/>
                    <a:pt x="17218" y="6532"/>
                  </a:cubicBezTo>
                  <a:cubicBezTo>
                    <a:pt x="17445" y="6706"/>
                    <a:pt x="17671" y="6881"/>
                    <a:pt x="17898" y="7033"/>
                  </a:cubicBezTo>
                  <a:cubicBezTo>
                    <a:pt x="18253" y="7273"/>
                    <a:pt x="18622" y="7490"/>
                    <a:pt x="18962" y="7773"/>
                  </a:cubicBezTo>
                  <a:cubicBezTo>
                    <a:pt x="19161" y="7948"/>
                    <a:pt x="19345" y="8122"/>
                    <a:pt x="19544" y="8296"/>
                  </a:cubicBezTo>
                  <a:cubicBezTo>
                    <a:pt x="19586" y="8340"/>
                    <a:pt x="19629" y="8383"/>
                    <a:pt x="19685" y="8405"/>
                  </a:cubicBezTo>
                  <a:cubicBezTo>
                    <a:pt x="20082" y="8601"/>
                    <a:pt x="20437" y="8949"/>
                    <a:pt x="20806" y="9254"/>
                  </a:cubicBezTo>
                  <a:cubicBezTo>
                    <a:pt x="21033" y="9450"/>
                    <a:pt x="21061" y="9711"/>
                    <a:pt x="20877" y="9994"/>
                  </a:cubicBezTo>
                  <a:cubicBezTo>
                    <a:pt x="20749" y="10190"/>
                    <a:pt x="20636" y="10408"/>
                    <a:pt x="20451" y="10495"/>
                  </a:cubicBezTo>
                  <a:cubicBezTo>
                    <a:pt x="20324" y="10560"/>
                    <a:pt x="20238" y="10713"/>
                    <a:pt x="20210" y="10931"/>
                  </a:cubicBezTo>
                  <a:cubicBezTo>
                    <a:pt x="20182" y="11127"/>
                    <a:pt x="20139" y="11323"/>
                    <a:pt x="20111" y="11519"/>
                  </a:cubicBezTo>
                  <a:cubicBezTo>
                    <a:pt x="20068" y="11976"/>
                    <a:pt x="20139" y="12390"/>
                    <a:pt x="20253" y="12803"/>
                  </a:cubicBezTo>
                  <a:cubicBezTo>
                    <a:pt x="20295" y="12999"/>
                    <a:pt x="20409" y="13108"/>
                    <a:pt x="20536" y="13086"/>
                  </a:cubicBezTo>
                  <a:cubicBezTo>
                    <a:pt x="20664" y="13065"/>
                    <a:pt x="20792" y="13021"/>
                    <a:pt x="20919" y="12977"/>
                  </a:cubicBezTo>
                  <a:cubicBezTo>
                    <a:pt x="20990" y="12956"/>
                    <a:pt x="21047" y="12890"/>
                    <a:pt x="21118" y="12847"/>
                  </a:cubicBezTo>
                  <a:cubicBezTo>
                    <a:pt x="21189" y="12803"/>
                    <a:pt x="21274" y="12803"/>
                    <a:pt x="21345" y="12869"/>
                  </a:cubicBezTo>
                  <a:cubicBezTo>
                    <a:pt x="21586" y="13065"/>
                    <a:pt x="21600" y="13326"/>
                    <a:pt x="21401" y="13587"/>
                  </a:cubicBezTo>
                  <a:cubicBezTo>
                    <a:pt x="21260" y="13783"/>
                    <a:pt x="21089" y="13935"/>
                    <a:pt x="20948" y="14110"/>
                  </a:cubicBezTo>
                  <a:cubicBezTo>
                    <a:pt x="20834" y="14240"/>
                    <a:pt x="20735" y="14393"/>
                    <a:pt x="20636" y="14523"/>
                  </a:cubicBezTo>
                  <a:cubicBezTo>
                    <a:pt x="20579" y="14589"/>
                    <a:pt x="20550" y="14698"/>
                    <a:pt x="20494" y="14741"/>
                  </a:cubicBezTo>
                  <a:cubicBezTo>
                    <a:pt x="20267" y="14959"/>
                    <a:pt x="20026" y="15155"/>
                    <a:pt x="19799" y="15351"/>
                  </a:cubicBezTo>
                  <a:cubicBezTo>
                    <a:pt x="19685" y="15460"/>
                    <a:pt x="19572" y="15547"/>
                    <a:pt x="19458" y="15656"/>
                  </a:cubicBezTo>
                  <a:cubicBezTo>
                    <a:pt x="19331" y="15786"/>
                    <a:pt x="19203" y="15917"/>
                    <a:pt x="19061" y="16048"/>
                  </a:cubicBezTo>
                  <a:cubicBezTo>
                    <a:pt x="18721" y="16352"/>
                    <a:pt x="18395" y="16679"/>
                    <a:pt x="18083" y="17049"/>
                  </a:cubicBezTo>
                  <a:cubicBezTo>
                    <a:pt x="18054" y="17093"/>
                    <a:pt x="18012" y="17115"/>
                    <a:pt x="17969" y="17158"/>
                  </a:cubicBezTo>
                  <a:cubicBezTo>
                    <a:pt x="17572" y="17506"/>
                    <a:pt x="17189" y="17855"/>
                    <a:pt x="16792" y="18203"/>
                  </a:cubicBezTo>
                  <a:cubicBezTo>
                    <a:pt x="16735" y="18247"/>
                    <a:pt x="16664" y="18290"/>
                    <a:pt x="16608" y="18334"/>
                  </a:cubicBezTo>
                  <a:cubicBezTo>
                    <a:pt x="16508" y="18399"/>
                    <a:pt x="16395" y="18465"/>
                    <a:pt x="16296" y="18552"/>
                  </a:cubicBezTo>
                  <a:cubicBezTo>
                    <a:pt x="15998" y="18813"/>
                    <a:pt x="15686" y="19074"/>
                    <a:pt x="15388" y="19335"/>
                  </a:cubicBezTo>
                  <a:cubicBezTo>
                    <a:pt x="15232" y="19466"/>
                    <a:pt x="15062" y="19619"/>
                    <a:pt x="14906" y="19727"/>
                  </a:cubicBezTo>
                  <a:cubicBezTo>
                    <a:pt x="14523" y="19989"/>
                    <a:pt x="14197" y="20402"/>
                    <a:pt x="13856" y="20773"/>
                  </a:cubicBezTo>
                  <a:cubicBezTo>
                    <a:pt x="13800" y="20838"/>
                    <a:pt x="13771" y="20947"/>
                    <a:pt x="13729" y="21012"/>
                  </a:cubicBezTo>
                  <a:cubicBezTo>
                    <a:pt x="13672" y="21099"/>
                    <a:pt x="13615" y="21230"/>
                    <a:pt x="13544" y="21273"/>
                  </a:cubicBezTo>
                  <a:cubicBezTo>
                    <a:pt x="13388" y="21382"/>
                    <a:pt x="13218" y="21491"/>
                    <a:pt x="13062" y="21578"/>
                  </a:cubicBezTo>
                  <a:cubicBezTo>
                    <a:pt x="13005" y="21600"/>
                    <a:pt x="12934" y="21600"/>
                    <a:pt x="12878" y="21578"/>
                  </a:cubicBezTo>
                  <a:cubicBezTo>
                    <a:pt x="12552" y="21426"/>
                    <a:pt x="12240" y="21273"/>
                    <a:pt x="11942" y="20990"/>
                  </a:cubicBezTo>
                  <a:cubicBezTo>
                    <a:pt x="11772" y="20838"/>
                    <a:pt x="11587" y="20707"/>
                    <a:pt x="11403" y="20577"/>
                  </a:cubicBezTo>
                  <a:cubicBezTo>
                    <a:pt x="11204" y="20424"/>
                    <a:pt x="11006" y="20294"/>
                    <a:pt x="10807" y="20163"/>
                  </a:cubicBezTo>
                  <a:cubicBezTo>
                    <a:pt x="10637" y="20054"/>
                    <a:pt x="10453" y="19967"/>
                    <a:pt x="10268" y="19836"/>
                  </a:cubicBezTo>
                  <a:cubicBezTo>
                    <a:pt x="9914" y="19597"/>
                    <a:pt x="9531" y="19401"/>
                    <a:pt x="9190" y="19140"/>
                  </a:cubicBezTo>
                  <a:cubicBezTo>
                    <a:pt x="8765" y="18813"/>
                    <a:pt x="8354" y="18421"/>
                    <a:pt x="7942" y="18051"/>
                  </a:cubicBezTo>
                  <a:cubicBezTo>
                    <a:pt x="7205" y="17376"/>
                    <a:pt x="6467" y="16701"/>
                    <a:pt x="5730" y="16004"/>
                  </a:cubicBezTo>
                  <a:cubicBezTo>
                    <a:pt x="5375" y="15677"/>
                    <a:pt x="5035" y="15329"/>
                    <a:pt x="4680" y="15024"/>
                  </a:cubicBezTo>
                  <a:cubicBezTo>
                    <a:pt x="4453" y="14828"/>
                    <a:pt x="4212" y="14654"/>
                    <a:pt x="3985" y="14480"/>
                  </a:cubicBezTo>
                  <a:cubicBezTo>
                    <a:pt x="3843" y="14371"/>
                    <a:pt x="3716" y="14240"/>
                    <a:pt x="3574" y="14131"/>
                  </a:cubicBezTo>
                  <a:cubicBezTo>
                    <a:pt x="3390" y="14001"/>
                    <a:pt x="3219" y="13848"/>
                    <a:pt x="3035" y="13718"/>
                  </a:cubicBezTo>
                  <a:cubicBezTo>
                    <a:pt x="2482" y="13326"/>
                    <a:pt x="1929" y="12934"/>
                    <a:pt x="1376" y="12520"/>
                  </a:cubicBezTo>
                  <a:cubicBezTo>
                    <a:pt x="1177" y="12368"/>
                    <a:pt x="964" y="12215"/>
                    <a:pt x="780" y="12041"/>
                  </a:cubicBezTo>
                  <a:cubicBezTo>
                    <a:pt x="638" y="11889"/>
                    <a:pt x="482" y="11693"/>
                    <a:pt x="383" y="11475"/>
                  </a:cubicBezTo>
                  <a:cubicBezTo>
                    <a:pt x="184" y="10996"/>
                    <a:pt x="43" y="10452"/>
                    <a:pt x="28" y="9864"/>
                  </a:cubicBezTo>
                  <a:cubicBezTo>
                    <a:pt x="28" y="9690"/>
                    <a:pt x="14" y="9450"/>
                    <a:pt x="0" y="9123"/>
                  </a:cubicBezTo>
                  <a:close/>
                  <a:moveTo>
                    <a:pt x="12949" y="16091"/>
                  </a:moveTo>
                  <a:cubicBezTo>
                    <a:pt x="13020" y="16048"/>
                    <a:pt x="13090" y="15982"/>
                    <a:pt x="13161" y="15917"/>
                  </a:cubicBezTo>
                  <a:cubicBezTo>
                    <a:pt x="13431" y="15656"/>
                    <a:pt x="13686" y="15394"/>
                    <a:pt x="13956" y="15133"/>
                  </a:cubicBezTo>
                  <a:cubicBezTo>
                    <a:pt x="14268" y="14828"/>
                    <a:pt x="14594" y="14545"/>
                    <a:pt x="14920" y="14240"/>
                  </a:cubicBezTo>
                  <a:cubicBezTo>
                    <a:pt x="15019" y="14153"/>
                    <a:pt x="15119" y="14044"/>
                    <a:pt x="15232" y="13957"/>
                  </a:cubicBezTo>
                  <a:cubicBezTo>
                    <a:pt x="15658" y="13631"/>
                    <a:pt x="16083" y="13304"/>
                    <a:pt x="16523" y="12977"/>
                  </a:cubicBezTo>
                  <a:cubicBezTo>
                    <a:pt x="16764" y="12781"/>
                    <a:pt x="17005" y="12585"/>
                    <a:pt x="17232" y="12390"/>
                  </a:cubicBezTo>
                  <a:cubicBezTo>
                    <a:pt x="17601" y="12063"/>
                    <a:pt x="17955" y="11693"/>
                    <a:pt x="18324" y="11366"/>
                  </a:cubicBezTo>
                  <a:cubicBezTo>
                    <a:pt x="18834" y="10931"/>
                    <a:pt x="19359" y="10539"/>
                    <a:pt x="19870" y="10103"/>
                  </a:cubicBezTo>
                  <a:cubicBezTo>
                    <a:pt x="19969" y="10016"/>
                    <a:pt x="20097" y="9951"/>
                    <a:pt x="20097" y="9755"/>
                  </a:cubicBezTo>
                  <a:cubicBezTo>
                    <a:pt x="20097" y="9559"/>
                    <a:pt x="19969" y="9494"/>
                    <a:pt x="19870" y="9406"/>
                  </a:cubicBezTo>
                  <a:cubicBezTo>
                    <a:pt x="19529" y="9123"/>
                    <a:pt x="19189" y="8840"/>
                    <a:pt x="18834" y="8557"/>
                  </a:cubicBezTo>
                  <a:cubicBezTo>
                    <a:pt x="18381" y="8209"/>
                    <a:pt x="17927" y="7860"/>
                    <a:pt x="17473" y="7534"/>
                  </a:cubicBezTo>
                  <a:cubicBezTo>
                    <a:pt x="17147" y="7294"/>
                    <a:pt x="16806" y="7055"/>
                    <a:pt x="16480" y="6815"/>
                  </a:cubicBezTo>
                  <a:cubicBezTo>
                    <a:pt x="16225" y="6619"/>
                    <a:pt x="15984" y="6358"/>
                    <a:pt x="15728" y="6184"/>
                  </a:cubicBezTo>
                  <a:cubicBezTo>
                    <a:pt x="15062" y="5748"/>
                    <a:pt x="14438" y="5117"/>
                    <a:pt x="13757" y="4703"/>
                  </a:cubicBezTo>
                  <a:cubicBezTo>
                    <a:pt x="13729" y="4681"/>
                    <a:pt x="13700" y="4660"/>
                    <a:pt x="13658" y="4638"/>
                  </a:cubicBezTo>
                  <a:cubicBezTo>
                    <a:pt x="13317" y="4333"/>
                    <a:pt x="12977" y="4050"/>
                    <a:pt x="12637" y="3745"/>
                  </a:cubicBezTo>
                  <a:cubicBezTo>
                    <a:pt x="12268" y="3440"/>
                    <a:pt x="11885" y="3114"/>
                    <a:pt x="11516" y="2809"/>
                  </a:cubicBezTo>
                  <a:cubicBezTo>
                    <a:pt x="11332" y="2656"/>
                    <a:pt x="11147" y="2526"/>
                    <a:pt x="10963" y="2373"/>
                  </a:cubicBezTo>
                  <a:cubicBezTo>
                    <a:pt x="10679" y="2156"/>
                    <a:pt x="10410" y="1938"/>
                    <a:pt x="10126" y="1720"/>
                  </a:cubicBezTo>
                  <a:cubicBezTo>
                    <a:pt x="9899" y="1546"/>
                    <a:pt x="9687" y="1350"/>
                    <a:pt x="9460" y="1176"/>
                  </a:cubicBezTo>
                  <a:cubicBezTo>
                    <a:pt x="9318" y="1067"/>
                    <a:pt x="9162" y="958"/>
                    <a:pt x="9020" y="849"/>
                  </a:cubicBezTo>
                  <a:cubicBezTo>
                    <a:pt x="8892" y="762"/>
                    <a:pt x="8765" y="762"/>
                    <a:pt x="8637" y="849"/>
                  </a:cubicBezTo>
                  <a:cubicBezTo>
                    <a:pt x="8396" y="1023"/>
                    <a:pt x="8141" y="1176"/>
                    <a:pt x="7900" y="1350"/>
                  </a:cubicBezTo>
                  <a:cubicBezTo>
                    <a:pt x="7460" y="1655"/>
                    <a:pt x="7006" y="1938"/>
                    <a:pt x="6581" y="2308"/>
                  </a:cubicBezTo>
                  <a:cubicBezTo>
                    <a:pt x="5744" y="3027"/>
                    <a:pt x="4865" y="3615"/>
                    <a:pt x="4070" y="4442"/>
                  </a:cubicBezTo>
                  <a:cubicBezTo>
                    <a:pt x="4028" y="4486"/>
                    <a:pt x="3999" y="4507"/>
                    <a:pt x="3957" y="4529"/>
                  </a:cubicBezTo>
                  <a:cubicBezTo>
                    <a:pt x="3602" y="4834"/>
                    <a:pt x="3234" y="5095"/>
                    <a:pt x="2879" y="5422"/>
                  </a:cubicBezTo>
                  <a:cubicBezTo>
                    <a:pt x="2567" y="5705"/>
                    <a:pt x="2255" y="5988"/>
                    <a:pt x="1971" y="6358"/>
                  </a:cubicBezTo>
                  <a:cubicBezTo>
                    <a:pt x="1844" y="6532"/>
                    <a:pt x="1702" y="6685"/>
                    <a:pt x="1546" y="6837"/>
                  </a:cubicBezTo>
                  <a:cubicBezTo>
                    <a:pt x="1305" y="7077"/>
                    <a:pt x="1305" y="7164"/>
                    <a:pt x="1560" y="7360"/>
                  </a:cubicBezTo>
                  <a:cubicBezTo>
                    <a:pt x="1971" y="7665"/>
                    <a:pt x="2340" y="8056"/>
                    <a:pt x="2723" y="8427"/>
                  </a:cubicBezTo>
                  <a:cubicBezTo>
                    <a:pt x="3035" y="8731"/>
                    <a:pt x="3361" y="9015"/>
                    <a:pt x="3702" y="9276"/>
                  </a:cubicBezTo>
                  <a:cubicBezTo>
                    <a:pt x="3971" y="9472"/>
                    <a:pt x="4255" y="9668"/>
                    <a:pt x="4510" y="9907"/>
                  </a:cubicBezTo>
                  <a:cubicBezTo>
                    <a:pt x="4780" y="10169"/>
                    <a:pt x="5092" y="10343"/>
                    <a:pt x="5375" y="10582"/>
                  </a:cubicBezTo>
                  <a:cubicBezTo>
                    <a:pt x="5659" y="10800"/>
                    <a:pt x="5928" y="11018"/>
                    <a:pt x="6212" y="11235"/>
                  </a:cubicBezTo>
                  <a:cubicBezTo>
                    <a:pt x="6538" y="11497"/>
                    <a:pt x="6864" y="11758"/>
                    <a:pt x="7191" y="11998"/>
                  </a:cubicBezTo>
                  <a:cubicBezTo>
                    <a:pt x="7375" y="12150"/>
                    <a:pt x="7588" y="12237"/>
                    <a:pt x="7758" y="12411"/>
                  </a:cubicBezTo>
                  <a:cubicBezTo>
                    <a:pt x="7971" y="12629"/>
                    <a:pt x="8212" y="12760"/>
                    <a:pt x="8439" y="12934"/>
                  </a:cubicBezTo>
                  <a:cubicBezTo>
                    <a:pt x="8538" y="13021"/>
                    <a:pt x="8637" y="13086"/>
                    <a:pt x="8736" y="13173"/>
                  </a:cubicBezTo>
                  <a:cubicBezTo>
                    <a:pt x="8878" y="13282"/>
                    <a:pt x="9020" y="13369"/>
                    <a:pt x="9162" y="13456"/>
                  </a:cubicBezTo>
                  <a:cubicBezTo>
                    <a:pt x="9304" y="13544"/>
                    <a:pt x="9446" y="13609"/>
                    <a:pt x="9573" y="13718"/>
                  </a:cubicBezTo>
                  <a:cubicBezTo>
                    <a:pt x="9999" y="14044"/>
                    <a:pt x="10424" y="14393"/>
                    <a:pt x="10850" y="14719"/>
                  </a:cubicBezTo>
                  <a:cubicBezTo>
                    <a:pt x="10878" y="14741"/>
                    <a:pt x="10892" y="14763"/>
                    <a:pt x="10921" y="14763"/>
                  </a:cubicBezTo>
                  <a:cubicBezTo>
                    <a:pt x="11389" y="15068"/>
                    <a:pt x="11842" y="15373"/>
                    <a:pt x="12310" y="15677"/>
                  </a:cubicBezTo>
                  <a:cubicBezTo>
                    <a:pt x="12452" y="15765"/>
                    <a:pt x="12594" y="15873"/>
                    <a:pt x="12736" y="15961"/>
                  </a:cubicBezTo>
                  <a:cubicBezTo>
                    <a:pt x="12793" y="16026"/>
                    <a:pt x="12849" y="16048"/>
                    <a:pt x="12949" y="16091"/>
                  </a:cubicBezTo>
                  <a:close/>
                  <a:moveTo>
                    <a:pt x="2624" y="11257"/>
                  </a:moveTo>
                  <a:cubicBezTo>
                    <a:pt x="2610" y="11453"/>
                    <a:pt x="2666" y="11627"/>
                    <a:pt x="2737" y="11758"/>
                  </a:cubicBezTo>
                  <a:cubicBezTo>
                    <a:pt x="2893" y="12063"/>
                    <a:pt x="3007" y="12390"/>
                    <a:pt x="3092" y="12738"/>
                  </a:cubicBezTo>
                  <a:cubicBezTo>
                    <a:pt x="3134" y="12934"/>
                    <a:pt x="3219" y="13086"/>
                    <a:pt x="3333" y="13173"/>
                  </a:cubicBezTo>
                  <a:cubicBezTo>
                    <a:pt x="3489" y="13304"/>
                    <a:pt x="3645" y="13413"/>
                    <a:pt x="3787" y="13544"/>
                  </a:cubicBezTo>
                  <a:cubicBezTo>
                    <a:pt x="4113" y="13805"/>
                    <a:pt x="4439" y="14066"/>
                    <a:pt x="4751" y="14349"/>
                  </a:cubicBezTo>
                  <a:cubicBezTo>
                    <a:pt x="5063" y="14610"/>
                    <a:pt x="5361" y="14915"/>
                    <a:pt x="5673" y="15177"/>
                  </a:cubicBezTo>
                  <a:cubicBezTo>
                    <a:pt x="5716" y="15220"/>
                    <a:pt x="5758" y="15220"/>
                    <a:pt x="5786" y="15264"/>
                  </a:cubicBezTo>
                  <a:cubicBezTo>
                    <a:pt x="5886" y="15351"/>
                    <a:pt x="5985" y="15416"/>
                    <a:pt x="6084" y="15525"/>
                  </a:cubicBezTo>
                  <a:cubicBezTo>
                    <a:pt x="6184" y="15634"/>
                    <a:pt x="6283" y="15743"/>
                    <a:pt x="6382" y="15830"/>
                  </a:cubicBezTo>
                  <a:cubicBezTo>
                    <a:pt x="6779" y="16200"/>
                    <a:pt x="7191" y="16548"/>
                    <a:pt x="7602" y="16919"/>
                  </a:cubicBezTo>
                  <a:cubicBezTo>
                    <a:pt x="7815" y="17115"/>
                    <a:pt x="8042" y="17267"/>
                    <a:pt x="8240" y="17485"/>
                  </a:cubicBezTo>
                  <a:cubicBezTo>
                    <a:pt x="8609" y="17877"/>
                    <a:pt x="9006" y="18181"/>
                    <a:pt x="9403" y="18486"/>
                  </a:cubicBezTo>
                  <a:cubicBezTo>
                    <a:pt x="9587" y="18617"/>
                    <a:pt x="9772" y="18748"/>
                    <a:pt x="9956" y="18856"/>
                  </a:cubicBezTo>
                  <a:cubicBezTo>
                    <a:pt x="10453" y="19161"/>
                    <a:pt x="10949" y="19466"/>
                    <a:pt x="11459" y="19793"/>
                  </a:cubicBezTo>
                  <a:cubicBezTo>
                    <a:pt x="11715" y="19945"/>
                    <a:pt x="11970" y="20098"/>
                    <a:pt x="12240" y="20250"/>
                  </a:cubicBezTo>
                  <a:cubicBezTo>
                    <a:pt x="12268" y="20272"/>
                    <a:pt x="12310" y="20272"/>
                    <a:pt x="12339" y="20272"/>
                  </a:cubicBezTo>
                  <a:cubicBezTo>
                    <a:pt x="12353" y="20272"/>
                    <a:pt x="12381" y="20206"/>
                    <a:pt x="12381" y="20185"/>
                  </a:cubicBezTo>
                  <a:cubicBezTo>
                    <a:pt x="12381" y="20119"/>
                    <a:pt x="12353" y="20054"/>
                    <a:pt x="12339" y="20010"/>
                  </a:cubicBezTo>
                  <a:cubicBezTo>
                    <a:pt x="12084" y="19335"/>
                    <a:pt x="12041" y="18595"/>
                    <a:pt x="12069" y="17833"/>
                  </a:cubicBezTo>
                  <a:cubicBezTo>
                    <a:pt x="12084" y="17594"/>
                    <a:pt x="12112" y="17398"/>
                    <a:pt x="12197" y="17202"/>
                  </a:cubicBezTo>
                  <a:cubicBezTo>
                    <a:pt x="12240" y="17093"/>
                    <a:pt x="12282" y="17006"/>
                    <a:pt x="12310" y="16875"/>
                  </a:cubicBezTo>
                  <a:cubicBezTo>
                    <a:pt x="12353" y="16701"/>
                    <a:pt x="12339" y="16635"/>
                    <a:pt x="12240" y="16527"/>
                  </a:cubicBezTo>
                  <a:cubicBezTo>
                    <a:pt x="12140" y="16440"/>
                    <a:pt x="12027" y="16309"/>
                    <a:pt x="11913" y="16265"/>
                  </a:cubicBezTo>
                  <a:cubicBezTo>
                    <a:pt x="11644" y="16135"/>
                    <a:pt x="11403" y="15917"/>
                    <a:pt x="11162" y="15721"/>
                  </a:cubicBezTo>
                  <a:cubicBezTo>
                    <a:pt x="11034" y="15612"/>
                    <a:pt x="10906" y="15547"/>
                    <a:pt x="10779" y="15438"/>
                  </a:cubicBezTo>
                  <a:cubicBezTo>
                    <a:pt x="10424" y="15177"/>
                    <a:pt x="10070" y="14937"/>
                    <a:pt x="9715" y="14654"/>
                  </a:cubicBezTo>
                  <a:cubicBezTo>
                    <a:pt x="9446" y="14436"/>
                    <a:pt x="9176" y="14240"/>
                    <a:pt x="8892" y="14066"/>
                  </a:cubicBezTo>
                  <a:cubicBezTo>
                    <a:pt x="8850" y="14044"/>
                    <a:pt x="8793" y="14001"/>
                    <a:pt x="8751" y="13979"/>
                  </a:cubicBezTo>
                  <a:cubicBezTo>
                    <a:pt x="8141" y="13522"/>
                    <a:pt x="7517" y="13043"/>
                    <a:pt x="6907" y="12585"/>
                  </a:cubicBezTo>
                  <a:cubicBezTo>
                    <a:pt x="6510" y="12281"/>
                    <a:pt x="6127" y="11998"/>
                    <a:pt x="5730" y="11715"/>
                  </a:cubicBezTo>
                  <a:cubicBezTo>
                    <a:pt x="5574" y="11606"/>
                    <a:pt x="5418" y="11475"/>
                    <a:pt x="5262" y="11366"/>
                  </a:cubicBezTo>
                  <a:cubicBezTo>
                    <a:pt x="4865" y="11061"/>
                    <a:pt x="4453" y="10735"/>
                    <a:pt x="4056" y="10430"/>
                  </a:cubicBezTo>
                  <a:cubicBezTo>
                    <a:pt x="3929" y="10321"/>
                    <a:pt x="3787" y="10234"/>
                    <a:pt x="3659" y="10125"/>
                  </a:cubicBezTo>
                  <a:cubicBezTo>
                    <a:pt x="3461" y="9973"/>
                    <a:pt x="3276" y="9820"/>
                    <a:pt x="3078" y="9646"/>
                  </a:cubicBezTo>
                  <a:cubicBezTo>
                    <a:pt x="2993" y="9581"/>
                    <a:pt x="2922" y="9602"/>
                    <a:pt x="2837" y="9690"/>
                  </a:cubicBezTo>
                  <a:cubicBezTo>
                    <a:pt x="2681" y="9885"/>
                    <a:pt x="2610" y="10169"/>
                    <a:pt x="2610" y="10473"/>
                  </a:cubicBezTo>
                  <a:cubicBezTo>
                    <a:pt x="2624" y="10713"/>
                    <a:pt x="2624" y="10974"/>
                    <a:pt x="2624" y="11257"/>
                  </a:cubicBezTo>
                  <a:close/>
                  <a:moveTo>
                    <a:pt x="13374" y="20185"/>
                  </a:moveTo>
                  <a:cubicBezTo>
                    <a:pt x="13431" y="20141"/>
                    <a:pt x="13502" y="20119"/>
                    <a:pt x="13559" y="20054"/>
                  </a:cubicBezTo>
                  <a:cubicBezTo>
                    <a:pt x="13885" y="19662"/>
                    <a:pt x="14211" y="19292"/>
                    <a:pt x="14580" y="19031"/>
                  </a:cubicBezTo>
                  <a:cubicBezTo>
                    <a:pt x="14963" y="18748"/>
                    <a:pt x="15317" y="18443"/>
                    <a:pt x="15686" y="18138"/>
                  </a:cubicBezTo>
                  <a:cubicBezTo>
                    <a:pt x="15828" y="18029"/>
                    <a:pt x="15970" y="17877"/>
                    <a:pt x="16111" y="17768"/>
                  </a:cubicBezTo>
                  <a:cubicBezTo>
                    <a:pt x="16267" y="17637"/>
                    <a:pt x="16423" y="17485"/>
                    <a:pt x="16594" y="17354"/>
                  </a:cubicBezTo>
                  <a:cubicBezTo>
                    <a:pt x="16849" y="17136"/>
                    <a:pt x="17104" y="16919"/>
                    <a:pt x="17359" y="16679"/>
                  </a:cubicBezTo>
                  <a:cubicBezTo>
                    <a:pt x="17629" y="16418"/>
                    <a:pt x="17884" y="16113"/>
                    <a:pt x="18154" y="15852"/>
                  </a:cubicBezTo>
                  <a:cubicBezTo>
                    <a:pt x="18395" y="15590"/>
                    <a:pt x="18650" y="15351"/>
                    <a:pt x="18891" y="15111"/>
                  </a:cubicBezTo>
                  <a:cubicBezTo>
                    <a:pt x="19005" y="15002"/>
                    <a:pt x="19118" y="14915"/>
                    <a:pt x="19232" y="14806"/>
                  </a:cubicBezTo>
                  <a:cubicBezTo>
                    <a:pt x="19458" y="14589"/>
                    <a:pt x="19685" y="14393"/>
                    <a:pt x="19898" y="14175"/>
                  </a:cubicBezTo>
                  <a:cubicBezTo>
                    <a:pt x="20054" y="14001"/>
                    <a:pt x="20054" y="13848"/>
                    <a:pt x="19955" y="13587"/>
                  </a:cubicBezTo>
                  <a:cubicBezTo>
                    <a:pt x="19912" y="13478"/>
                    <a:pt x="19870" y="13391"/>
                    <a:pt x="19813" y="13304"/>
                  </a:cubicBezTo>
                  <a:cubicBezTo>
                    <a:pt x="19700" y="13065"/>
                    <a:pt x="19629" y="12825"/>
                    <a:pt x="19629" y="12520"/>
                  </a:cubicBezTo>
                  <a:cubicBezTo>
                    <a:pt x="19614" y="12259"/>
                    <a:pt x="19600" y="11998"/>
                    <a:pt x="19572" y="11715"/>
                  </a:cubicBezTo>
                  <a:cubicBezTo>
                    <a:pt x="19558" y="11562"/>
                    <a:pt x="19501" y="11519"/>
                    <a:pt x="19402" y="11584"/>
                  </a:cubicBezTo>
                  <a:cubicBezTo>
                    <a:pt x="19175" y="11758"/>
                    <a:pt x="18948" y="11910"/>
                    <a:pt x="18721" y="12085"/>
                  </a:cubicBezTo>
                  <a:cubicBezTo>
                    <a:pt x="18593" y="12194"/>
                    <a:pt x="18480" y="12346"/>
                    <a:pt x="18352" y="12455"/>
                  </a:cubicBezTo>
                  <a:cubicBezTo>
                    <a:pt x="18125" y="12673"/>
                    <a:pt x="17884" y="12869"/>
                    <a:pt x="17657" y="13086"/>
                  </a:cubicBezTo>
                  <a:cubicBezTo>
                    <a:pt x="17289" y="13435"/>
                    <a:pt x="16920" y="13740"/>
                    <a:pt x="16508" y="13957"/>
                  </a:cubicBezTo>
                  <a:cubicBezTo>
                    <a:pt x="16438" y="14001"/>
                    <a:pt x="16381" y="14044"/>
                    <a:pt x="16324" y="14088"/>
                  </a:cubicBezTo>
                  <a:cubicBezTo>
                    <a:pt x="15842" y="14523"/>
                    <a:pt x="15360" y="14959"/>
                    <a:pt x="14877" y="15373"/>
                  </a:cubicBezTo>
                  <a:cubicBezTo>
                    <a:pt x="14778" y="15460"/>
                    <a:pt x="14679" y="15569"/>
                    <a:pt x="14580" y="15634"/>
                  </a:cubicBezTo>
                  <a:cubicBezTo>
                    <a:pt x="14097" y="16004"/>
                    <a:pt x="13658" y="16418"/>
                    <a:pt x="13261" y="16984"/>
                  </a:cubicBezTo>
                  <a:cubicBezTo>
                    <a:pt x="13204" y="17071"/>
                    <a:pt x="13133" y="17115"/>
                    <a:pt x="13062" y="17180"/>
                  </a:cubicBezTo>
                  <a:cubicBezTo>
                    <a:pt x="13005" y="17223"/>
                    <a:pt x="12949" y="17267"/>
                    <a:pt x="12892" y="17311"/>
                  </a:cubicBezTo>
                  <a:cubicBezTo>
                    <a:pt x="12708" y="17485"/>
                    <a:pt x="12608" y="17746"/>
                    <a:pt x="12580" y="18073"/>
                  </a:cubicBezTo>
                  <a:cubicBezTo>
                    <a:pt x="12580" y="18116"/>
                    <a:pt x="12608" y="18160"/>
                    <a:pt x="12622" y="18203"/>
                  </a:cubicBezTo>
                  <a:cubicBezTo>
                    <a:pt x="12637" y="18225"/>
                    <a:pt x="12679" y="18203"/>
                    <a:pt x="12693" y="18181"/>
                  </a:cubicBezTo>
                  <a:cubicBezTo>
                    <a:pt x="12722" y="18160"/>
                    <a:pt x="12736" y="18138"/>
                    <a:pt x="12750" y="18116"/>
                  </a:cubicBezTo>
                  <a:cubicBezTo>
                    <a:pt x="13076" y="17681"/>
                    <a:pt x="13431" y="17332"/>
                    <a:pt x="13814" y="17027"/>
                  </a:cubicBezTo>
                  <a:cubicBezTo>
                    <a:pt x="13856" y="16984"/>
                    <a:pt x="13899" y="16940"/>
                    <a:pt x="13941" y="16897"/>
                  </a:cubicBezTo>
                  <a:cubicBezTo>
                    <a:pt x="14253" y="16418"/>
                    <a:pt x="14665" y="16113"/>
                    <a:pt x="15048" y="15743"/>
                  </a:cubicBezTo>
                  <a:cubicBezTo>
                    <a:pt x="15431" y="15394"/>
                    <a:pt x="15828" y="15046"/>
                    <a:pt x="16211" y="14676"/>
                  </a:cubicBezTo>
                  <a:cubicBezTo>
                    <a:pt x="16693" y="14197"/>
                    <a:pt x="17189" y="13761"/>
                    <a:pt x="17686" y="13326"/>
                  </a:cubicBezTo>
                  <a:cubicBezTo>
                    <a:pt x="17813" y="13217"/>
                    <a:pt x="17898" y="13195"/>
                    <a:pt x="17927" y="13282"/>
                  </a:cubicBezTo>
                  <a:cubicBezTo>
                    <a:pt x="17955" y="13435"/>
                    <a:pt x="17898" y="13565"/>
                    <a:pt x="17842" y="13631"/>
                  </a:cubicBezTo>
                  <a:cubicBezTo>
                    <a:pt x="17700" y="13827"/>
                    <a:pt x="17544" y="14023"/>
                    <a:pt x="17374" y="14153"/>
                  </a:cubicBezTo>
                  <a:cubicBezTo>
                    <a:pt x="17047" y="14371"/>
                    <a:pt x="16778" y="14719"/>
                    <a:pt x="16480" y="14981"/>
                  </a:cubicBezTo>
                  <a:cubicBezTo>
                    <a:pt x="16267" y="15155"/>
                    <a:pt x="16069" y="15394"/>
                    <a:pt x="15899" y="15656"/>
                  </a:cubicBezTo>
                  <a:cubicBezTo>
                    <a:pt x="15842" y="15743"/>
                    <a:pt x="15771" y="15786"/>
                    <a:pt x="15700" y="15852"/>
                  </a:cubicBezTo>
                  <a:cubicBezTo>
                    <a:pt x="15473" y="16026"/>
                    <a:pt x="15246" y="16178"/>
                    <a:pt x="15062" y="16461"/>
                  </a:cubicBezTo>
                  <a:cubicBezTo>
                    <a:pt x="15019" y="16527"/>
                    <a:pt x="14963" y="16570"/>
                    <a:pt x="14906" y="16614"/>
                  </a:cubicBezTo>
                  <a:cubicBezTo>
                    <a:pt x="14736" y="16723"/>
                    <a:pt x="14580" y="16875"/>
                    <a:pt x="14452" y="17071"/>
                  </a:cubicBezTo>
                  <a:cubicBezTo>
                    <a:pt x="14381" y="17180"/>
                    <a:pt x="14296" y="17245"/>
                    <a:pt x="14225" y="17332"/>
                  </a:cubicBezTo>
                  <a:cubicBezTo>
                    <a:pt x="13828" y="17724"/>
                    <a:pt x="13431" y="18116"/>
                    <a:pt x="13034" y="18486"/>
                  </a:cubicBezTo>
                  <a:cubicBezTo>
                    <a:pt x="12920" y="18595"/>
                    <a:pt x="12807" y="18704"/>
                    <a:pt x="12708" y="18813"/>
                  </a:cubicBezTo>
                  <a:cubicBezTo>
                    <a:pt x="12608" y="18922"/>
                    <a:pt x="12594" y="18944"/>
                    <a:pt x="12622" y="19140"/>
                  </a:cubicBezTo>
                  <a:cubicBezTo>
                    <a:pt x="12637" y="19205"/>
                    <a:pt x="12651" y="19270"/>
                    <a:pt x="12665" y="19336"/>
                  </a:cubicBezTo>
                  <a:cubicBezTo>
                    <a:pt x="12708" y="19488"/>
                    <a:pt x="12764" y="19510"/>
                    <a:pt x="12849" y="19423"/>
                  </a:cubicBezTo>
                  <a:cubicBezTo>
                    <a:pt x="13062" y="19248"/>
                    <a:pt x="13275" y="19052"/>
                    <a:pt x="13488" y="18878"/>
                  </a:cubicBezTo>
                  <a:cubicBezTo>
                    <a:pt x="13544" y="18835"/>
                    <a:pt x="13601" y="18791"/>
                    <a:pt x="13644" y="18748"/>
                  </a:cubicBezTo>
                  <a:cubicBezTo>
                    <a:pt x="13899" y="18486"/>
                    <a:pt x="14154" y="18225"/>
                    <a:pt x="14409" y="17986"/>
                  </a:cubicBezTo>
                  <a:cubicBezTo>
                    <a:pt x="14594" y="17811"/>
                    <a:pt x="14778" y="17615"/>
                    <a:pt x="14963" y="17463"/>
                  </a:cubicBezTo>
                  <a:cubicBezTo>
                    <a:pt x="15360" y="17136"/>
                    <a:pt x="15743" y="16766"/>
                    <a:pt x="16126" y="16374"/>
                  </a:cubicBezTo>
                  <a:cubicBezTo>
                    <a:pt x="16338" y="16156"/>
                    <a:pt x="16551" y="15895"/>
                    <a:pt x="16764" y="15677"/>
                  </a:cubicBezTo>
                  <a:cubicBezTo>
                    <a:pt x="17047" y="15416"/>
                    <a:pt x="17345" y="15177"/>
                    <a:pt x="17615" y="14894"/>
                  </a:cubicBezTo>
                  <a:cubicBezTo>
                    <a:pt x="17799" y="14719"/>
                    <a:pt x="17969" y="14480"/>
                    <a:pt x="18168" y="14284"/>
                  </a:cubicBezTo>
                  <a:cubicBezTo>
                    <a:pt x="18352" y="14110"/>
                    <a:pt x="18537" y="13936"/>
                    <a:pt x="18735" y="13783"/>
                  </a:cubicBezTo>
                  <a:cubicBezTo>
                    <a:pt x="18763" y="13761"/>
                    <a:pt x="18806" y="13761"/>
                    <a:pt x="18834" y="13761"/>
                  </a:cubicBezTo>
                  <a:cubicBezTo>
                    <a:pt x="18990" y="13761"/>
                    <a:pt x="19076" y="13979"/>
                    <a:pt x="19005" y="14175"/>
                  </a:cubicBezTo>
                  <a:cubicBezTo>
                    <a:pt x="18948" y="14327"/>
                    <a:pt x="18849" y="14458"/>
                    <a:pt x="18749" y="14567"/>
                  </a:cubicBezTo>
                  <a:cubicBezTo>
                    <a:pt x="18636" y="14676"/>
                    <a:pt x="18522" y="14763"/>
                    <a:pt x="18395" y="14806"/>
                  </a:cubicBezTo>
                  <a:cubicBezTo>
                    <a:pt x="18182" y="14894"/>
                    <a:pt x="18012" y="15090"/>
                    <a:pt x="17827" y="15286"/>
                  </a:cubicBezTo>
                  <a:cubicBezTo>
                    <a:pt x="17671" y="15460"/>
                    <a:pt x="17530" y="15656"/>
                    <a:pt x="17345" y="15765"/>
                  </a:cubicBezTo>
                  <a:cubicBezTo>
                    <a:pt x="16891" y="16091"/>
                    <a:pt x="16537" y="16636"/>
                    <a:pt x="16111" y="17027"/>
                  </a:cubicBezTo>
                  <a:cubicBezTo>
                    <a:pt x="15970" y="17158"/>
                    <a:pt x="15842" y="17311"/>
                    <a:pt x="15686" y="17419"/>
                  </a:cubicBezTo>
                  <a:cubicBezTo>
                    <a:pt x="15516" y="17550"/>
                    <a:pt x="15374" y="17702"/>
                    <a:pt x="15232" y="17877"/>
                  </a:cubicBezTo>
                  <a:cubicBezTo>
                    <a:pt x="15104" y="18051"/>
                    <a:pt x="14948" y="18181"/>
                    <a:pt x="14807" y="18312"/>
                  </a:cubicBezTo>
                  <a:cubicBezTo>
                    <a:pt x="14721" y="18399"/>
                    <a:pt x="14636" y="18443"/>
                    <a:pt x="14565" y="18530"/>
                  </a:cubicBezTo>
                  <a:cubicBezTo>
                    <a:pt x="14253" y="18922"/>
                    <a:pt x="13913" y="19227"/>
                    <a:pt x="13559" y="19510"/>
                  </a:cubicBezTo>
                  <a:cubicBezTo>
                    <a:pt x="13431" y="19619"/>
                    <a:pt x="13303" y="19749"/>
                    <a:pt x="13204" y="19902"/>
                  </a:cubicBezTo>
                  <a:cubicBezTo>
                    <a:pt x="13133" y="19989"/>
                    <a:pt x="13161" y="20141"/>
                    <a:pt x="13261" y="20185"/>
                  </a:cubicBezTo>
                  <a:cubicBezTo>
                    <a:pt x="13275" y="20141"/>
                    <a:pt x="13317" y="20141"/>
                    <a:pt x="13374" y="20185"/>
                  </a:cubicBezTo>
                  <a:close/>
                  <a:moveTo>
                    <a:pt x="454" y="9559"/>
                  </a:moveTo>
                  <a:cubicBezTo>
                    <a:pt x="482" y="9842"/>
                    <a:pt x="525" y="10125"/>
                    <a:pt x="553" y="10430"/>
                  </a:cubicBezTo>
                  <a:cubicBezTo>
                    <a:pt x="610" y="11061"/>
                    <a:pt x="893" y="11388"/>
                    <a:pt x="1248" y="11606"/>
                  </a:cubicBezTo>
                  <a:cubicBezTo>
                    <a:pt x="1333" y="11649"/>
                    <a:pt x="1390" y="11606"/>
                    <a:pt x="1390" y="11453"/>
                  </a:cubicBezTo>
                  <a:cubicBezTo>
                    <a:pt x="1390" y="11301"/>
                    <a:pt x="1376" y="11127"/>
                    <a:pt x="1347" y="10974"/>
                  </a:cubicBezTo>
                  <a:cubicBezTo>
                    <a:pt x="1206" y="10169"/>
                    <a:pt x="1262" y="9385"/>
                    <a:pt x="1574" y="8666"/>
                  </a:cubicBezTo>
                  <a:cubicBezTo>
                    <a:pt x="1588" y="8623"/>
                    <a:pt x="1617" y="8579"/>
                    <a:pt x="1631" y="8535"/>
                  </a:cubicBezTo>
                  <a:cubicBezTo>
                    <a:pt x="1674" y="8448"/>
                    <a:pt x="1659" y="8340"/>
                    <a:pt x="1603" y="8296"/>
                  </a:cubicBezTo>
                  <a:cubicBezTo>
                    <a:pt x="1404" y="8100"/>
                    <a:pt x="1248" y="7839"/>
                    <a:pt x="1021" y="7708"/>
                  </a:cubicBezTo>
                  <a:cubicBezTo>
                    <a:pt x="865" y="7621"/>
                    <a:pt x="794" y="7664"/>
                    <a:pt x="723" y="7882"/>
                  </a:cubicBezTo>
                  <a:cubicBezTo>
                    <a:pt x="667" y="8078"/>
                    <a:pt x="624" y="8274"/>
                    <a:pt x="581" y="8492"/>
                  </a:cubicBezTo>
                  <a:cubicBezTo>
                    <a:pt x="511" y="8840"/>
                    <a:pt x="440" y="9167"/>
                    <a:pt x="454" y="9559"/>
                  </a:cubicBezTo>
                  <a:close/>
                  <a:moveTo>
                    <a:pt x="1716" y="10430"/>
                  </a:moveTo>
                  <a:cubicBezTo>
                    <a:pt x="1730" y="10800"/>
                    <a:pt x="1773" y="11192"/>
                    <a:pt x="1858" y="11540"/>
                  </a:cubicBezTo>
                  <a:cubicBezTo>
                    <a:pt x="1929" y="11845"/>
                    <a:pt x="2071" y="12085"/>
                    <a:pt x="2212" y="12324"/>
                  </a:cubicBezTo>
                  <a:cubicBezTo>
                    <a:pt x="2227" y="12346"/>
                    <a:pt x="2269" y="12346"/>
                    <a:pt x="2312" y="12346"/>
                  </a:cubicBezTo>
                  <a:cubicBezTo>
                    <a:pt x="2312" y="12302"/>
                    <a:pt x="2326" y="12237"/>
                    <a:pt x="2326" y="12194"/>
                  </a:cubicBezTo>
                  <a:cubicBezTo>
                    <a:pt x="2326" y="12150"/>
                    <a:pt x="2298" y="12128"/>
                    <a:pt x="2283" y="12085"/>
                  </a:cubicBezTo>
                  <a:cubicBezTo>
                    <a:pt x="2014" y="11323"/>
                    <a:pt x="2028" y="10539"/>
                    <a:pt x="2184" y="9755"/>
                  </a:cubicBezTo>
                  <a:cubicBezTo>
                    <a:pt x="2227" y="9581"/>
                    <a:pt x="2298" y="9428"/>
                    <a:pt x="2354" y="9254"/>
                  </a:cubicBezTo>
                  <a:cubicBezTo>
                    <a:pt x="2411" y="9102"/>
                    <a:pt x="2383" y="8993"/>
                    <a:pt x="2269" y="8906"/>
                  </a:cubicBezTo>
                  <a:cubicBezTo>
                    <a:pt x="2156" y="8797"/>
                    <a:pt x="2085" y="8819"/>
                    <a:pt x="2028" y="8971"/>
                  </a:cubicBezTo>
                  <a:cubicBezTo>
                    <a:pt x="1971" y="9102"/>
                    <a:pt x="1943" y="9254"/>
                    <a:pt x="1886" y="9406"/>
                  </a:cubicBezTo>
                  <a:cubicBezTo>
                    <a:pt x="1759" y="9711"/>
                    <a:pt x="1716" y="10060"/>
                    <a:pt x="1716" y="1043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C2B3E7F1-7B58-4647-9C66-D47192307AEE}"/>
                </a:ext>
              </a:extLst>
            </p:cNvPr>
            <p:cNvSpPr/>
            <p:nvPr/>
          </p:nvSpPr>
          <p:spPr>
            <a:xfrm>
              <a:off x="2730499" y="6134099"/>
              <a:ext cx="603732" cy="37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79" extrusionOk="0">
                  <a:moveTo>
                    <a:pt x="8882" y="21468"/>
                  </a:moveTo>
                  <a:cubicBezTo>
                    <a:pt x="8342" y="21541"/>
                    <a:pt x="7937" y="21248"/>
                    <a:pt x="7577" y="20882"/>
                  </a:cubicBezTo>
                  <a:cubicBezTo>
                    <a:pt x="6452" y="19784"/>
                    <a:pt x="5237" y="18905"/>
                    <a:pt x="4112" y="17734"/>
                  </a:cubicBezTo>
                  <a:cubicBezTo>
                    <a:pt x="3572" y="17148"/>
                    <a:pt x="2897" y="16928"/>
                    <a:pt x="2267" y="16562"/>
                  </a:cubicBezTo>
                  <a:cubicBezTo>
                    <a:pt x="1862" y="16342"/>
                    <a:pt x="1457" y="16049"/>
                    <a:pt x="1007" y="15830"/>
                  </a:cubicBezTo>
                  <a:cubicBezTo>
                    <a:pt x="557" y="15537"/>
                    <a:pt x="332" y="14951"/>
                    <a:pt x="62" y="14365"/>
                  </a:cubicBezTo>
                  <a:cubicBezTo>
                    <a:pt x="-73" y="13999"/>
                    <a:pt x="17" y="13267"/>
                    <a:pt x="287" y="12901"/>
                  </a:cubicBezTo>
                  <a:cubicBezTo>
                    <a:pt x="962" y="12022"/>
                    <a:pt x="1682" y="11144"/>
                    <a:pt x="2402" y="10338"/>
                  </a:cubicBezTo>
                  <a:cubicBezTo>
                    <a:pt x="2987" y="9679"/>
                    <a:pt x="3617" y="9094"/>
                    <a:pt x="4247" y="8508"/>
                  </a:cubicBezTo>
                  <a:cubicBezTo>
                    <a:pt x="4697" y="8068"/>
                    <a:pt x="5192" y="7776"/>
                    <a:pt x="5642" y="7409"/>
                  </a:cubicBezTo>
                  <a:cubicBezTo>
                    <a:pt x="5867" y="7263"/>
                    <a:pt x="6137" y="7190"/>
                    <a:pt x="6272" y="6750"/>
                  </a:cubicBezTo>
                  <a:cubicBezTo>
                    <a:pt x="6542" y="5945"/>
                    <a:pt x="7037" y="5433"/>
                    <a:pt x="7532" y="5066"/>
                  </a:cubicBezTo>
                  <a:cubicBezTo>
                    <a:pt x="8207" y="4554"/>
                    <a:pt x="8882" y="3968"/>
                    <a:pt x="9467" y="3236"/>
                  </a:cubicBezTo>
                  <a:cubicBezTo>
                    <a:pt x="9692" y="2943"/>
                    <a:pt x="9962" y="2650"/>
                    <a:pt x="10232" y="2504"/>
                  </a:cubicBezTo>
                  <a:cubicBezTo>
                    <a:pt x="10862" y="1991"/>
                    <a:pt x="11447" y="1479"/>
                    <a:pt x="11942" y="600"/>
                  </a:cubicBezTo>
                  <a:cubicBezTo>
                    <a:pt x="12167" y="161"/>
                    <a:pt x="12437" y="87"/>
                    <a:pt x="12752" y="14"/>
                  </a:cubicBezTo>
                  <a:cubicBezTo>
                    <a:pt x="13472" y="-59"/>
                    <a:pt x="14192" y="161"/>
                    <a:pt x="14867" y="600"/>
                  </a:cubicBezTo>
                  <a:cubicBezTo>
                    <a:pt x="15587" y="1113"/>
                    <a:pt x="16307" y="1698"/>
                    <a:pt x="17072" y="2211"/>
                  </a:cubicBezTo>
                  <a:cubicBezTo>
                    <a:pt x="18467" y="3163"/>
                    <a:pt x="19682" y="4700"/>
                    <a:pt x="20942" y="6092"/>
                  </a:cubicBezTo>
                  <a:cubicBezTo>
                    <a:pt x="20987" y="6092"/>
                    <a:pt x="20987" y="6165"/>
                    <a:pt x="20987" y="6165"/>
                  </a:cubicBezTo>
                  <a:cubicBezTo>
                    <a:pt x="21527" y="6897"/>
                    <a:pt x="21527" y="7409"/>
                    <a:pt x="20987" y="8142"/>
                  </a:cubicBezTo>
                  <a:cubicBezTo>
                    <a:pt x="20582" y="8654"/>
                    <a:pt x="20132" y="9094"/>
                    <a:pt x="19637" y="9460"/>
                  </a:cubicBezTo>
                  <a:cubicBezTo>
                    <a:pt x="19232" y="9753"/>
                    <a:pt x="18917" y="10119"/>
                    <a:pt x="18602" y="10558"/>
                  </a:cubicBezTo>
                  <a:cubicBezTo>
                    <a:pt x="17882" y="11510"/>
                    <a:pt x="17117" y="12388"/>
                    <a:pt x="16397" y="13340"/>
                  </a:cubicBezTo>
                  <a:cubicBezTo>
                    <a:pt x="16397" y="13340"/>
                    <a:pt x="16352" y="13414"/>
                    <a:pt x="16307" y="13414"/>
                  </a:cubicBezTo>
                  <a:cubicBezTo>
                    <a:pt x="15272" y="15098"/>
                    <a:pt x="13877" y="16050"/>
                    <a:pt x="12752" y="17587"/>
                  </a:cubicBezTo>
                  <a:cubicBezTo>
                    <a:pt x="11897" y="18759"/>
                    <a:pt x="10952" y="19784"/>
                    <a:pt x="10052" y="20882"/>
                  </a:cubicBezTo>
                  <a:cubicBezTo>
                    <a:pt x="9737" y="21248"/>
                    <a:pt x="9287" y="21468"/>
                    <a:pt x="8882" y="21468"/>
                  </a:cubicBezTo>
                  <a:close/>
                  <a:moveTo>
                    <a:pt x="13607" y="2797"/>
                  </a:moveTo>
                  <a:cubicBezTo>
                    <a:pt x="13472" y="2870"/>
                    <a:pt x="13247" y="3016"/>
                    <a:pt x="13067" y="3163"/>
                  </a:cubicBezTo>
                  <a:cubicBezTo>
                    <a:pt x="12797" y="3456"/>
                    <a:pt x="12527" y="3748"/>
                    <a:pt x="12257" y="4115"/>
                  </a:cubicBezTo>
                  <a:cubicBezTo>
                    <a:pt x="11267" y="5506"/>
                    <a:pt x="10007" y="6165"/>
                    <a:pt x="8927" y="7409"/>
                  </a:cubicBezTo>
                  <a:cubicBezTo>
                    <a:pt x="8882" y="7483"/>
                    <a:pt x="8792" y="7483"/>
                    <a:pt x="8702" y="7556"/>
                  </a:cubicBezTo>
                  <a:cubicBezTo>
                    <a:pt x="8162" y="7776"/>
                    <a:pt x="7757" y="8288"/>
                    <a:pt x="7352" y="8801"/>
                  </a:cubicBezTo>
                  <a:cubicBezTo>
                    <a:pt x="7037" y="9167"/>
                    <a:pt x="6722" y="9533"/>
                    <a:pt x="6407" y="9899"/>
                  </a:cubicBezTo>
                  <a:cubicBezTo>
                    <a:pt x="5192" y="11144"/>
                    <a:pt x="3977" y="12462"/>
                    <a:pt x="2807" y="13706"/>
                  </a:cubicBezTo>
                  <a:cubicBezTo>
                    <a:pt x="2762" y="13780"/>
                    <a:pt x="2717" y="13780"/>
                    <a:pt x="2672" y="13853"/>
                  </a:cubicBezTo>
                  <a:cubicBezTo>
                    <a:pt x="2627" y="13999"/>
                    <a:pt x="2582" y="14146"/>
                    <a:pt x="2582" y="14292"/>
                  </a:cubicBezTo>
                  <a:cubicBezTo>
                    <a:pt x="2582" y="14365"/>
                    <a:pt x="2672" y="14512"/>
                    <a:pt x="2762" y="14512"/>
                  </a:cubicBezTo>
                  <a:cubicBezTo>
                    <a:pt x="3122" y="14658"/>
                    <a:pt x="3482" y="14658"/>
                    <a:pt x="3797" y="14951"/>
                  </a:cubicBezTo>
                  <a:cubicBezTo>
                    <a:pt x="5102" y="16123"/>
                    <a:pt x="6587" y="16782"/>
                    <a:pt x="7802" y="18246"/>
                  </a:cubicBezTo>
                  <a:cubicBezTo>
                    <a:pt x="8207" y="18759"/>
                    <a:pt x="8612" y="18759"/>
                    <a:pt x="9017" y="18319"/>
                  </a:cubicBezTo>
                  <a:cubicBezTo>
                    <a:pt x="9107" y="18246"/>
                    <a:pt x="9152" y="18173"/>
                    <a:pt x="9242" y="18100"/>
                  </a:cubicBezTo>
                  <a:cubicBezTo>
                    <a:pt x="10097" y="17001"/>
                    <a:pt x="11132" y="16269"/>
                    <a:pt x="11942" y="14951"/>
                  </a:cubicBezTo>
                  <a:cubicBezTo>
                    <a:pt x="12077" y="14732"/>
                    <a:pt x="12302" y="14512"/>
                    <a:pt x="12482" y="14292"/>
                  </a:cubicBezTo>
                  <a:cubicBezTo>
                    <a:pt x="13337" y="13340"/>
                    <a:pt x="14192" y="12462"/>
                    <a:pt x="14957" y="11363"/>
                  </a:cubicBezTo>
                  <a:cubicBezTo>
                    <a:pt x="15677" y="10412"/>
                    <a:pt x="16487" y="9606"/>
                    <a:pt x="17162" y="8508"/>
                  </a:cubicBezTo>
                  <a:cubicBezTo>
                    <a:pt x="17342" y="8215"/>
                    <a:pt x="17567" y="8069"/>
                    <a:pt x="17792" y="7776"/>
                  </a:cubicBezTo>
                  <a:cubicBezTo>
                    <a:pt x="17972" y="7629"/>
                    <a:pt x="18107" y="7410"/>
                    <a:pt x="18287" y="7263"/>
                  </a:cubicBezTo>
                  <a:cubicBezTo>
                    <a:pt x="18602" y="6897"/>
                    <a:pt x="18602" y="6531"/>
                    <a:pt x="18287" y="6165"/>
                  </a:cubicBezTo>
                  <a:cubicBezTo>
                    <a:pt x="16982" y="4700"/>
                    <a:pt x="15632" y="3602"/>
                    <a:pt x="14102" y="2943"/>
                  </a:cubicBezTo>
                  <a:cubicBezTo>
                    <a:pt x="13877" y="2870"/>
                    <a:pt x="13742" y="2870"/>
                    <a:pt x="13607" y="27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87FA2FD-35A0-4D4B-BE81-65648ADBA30F}"/>
              </a:ext>
            </a:extLst>
          </p:cNvPr>
          <p:cNvGrpSpPr/>
          <p:nvPr userDrawn="1"/>
        </p:nvGrpSpPr>
        <p:grpSpPr>
          <a:xfrm>
            <a:off x="3307019" y="357760"/>
            <a:ext cx="827852" cy="887926"/>
            <a:chOff x="6896099" y="4051299"/>
            <a:chExt cx="827852" cy="887926"/>
          </a:xfrm>
          <a:solidFill>
            <a:schemeClr val="accent4"/>
          </a:solidFill>
        </p:grpSpPr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809B8012-FC88-0645-B542-1914C6B58A0C}"/>
                </a:ext>
              </a:extLst>
            </p:cNvPr>
            <p:cNvSpPr/>
            <p:nvPr/>
          </p:nvSpPr>
          <p:spPr>
            <a:xfrm>
              <a:off x="6896099" y="4051299"/>
              <a:ext cx="827852" cy="88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74" extrusionOk="0">
                  <a:moveTo>
                    <a:pt x="8115" y="21574"/>
                  </a:moveTo>
                  <a:cubicBezTo>
                    <a:pt x="7357" y="21512"/>
                    <a:pt x="6631" y="21451"/>
                    <a:pt x="5873" y="21389"/>
                  </a:cubicBezTo>
                  <a:cubicBezTo>
                    <a:pt x="5708" y="21389"/>
                    <a:pt x="5543" y="21327"/>
                    <a:pt x="5411" y="21296"/>
                  </a:cubicBezTo>
                  <a:cubicBezTo>
                    <a:pt x="5114" y="21235"/>
                    <a:pt x="4950" y="21080"/>
                    <a:pt x="4950" y="20772"/>
                  </a:cubicBezTo>
                  <a:cubicBezTo>
                    <a:pt x="4950" y="20556"/>
                    <a:pt x="4950" y="20309"/>
                    <a:pt x="4917" y="20093"/>
                  </a:cubicBezTo>
                  <a:cubicBezTo>
                    <a:pt x="4884" y="19599"/>
                    <a:pt x="4785" y="19507"/>
                    <a:pt x="4290" y="19476"/>
                  </a:cubicBezTo>
                  <a:cubicBezTo>
                    <a:pt x="4158" y="19476"/>
                    <a:pt x="4059" y="19476"/>
                    <a:pt x="3927" y="19476"/>
                  </a:cubicBezTo>
                  <a:cubicBezTo>
                    <a:pt x="3532" y="19476"/>
                    <a:pt x="3169" y="19352"/>
                    <a:pt x="2806" y="19198"/>
                  </a:cubicBezTo>
                  <a:cubicBezTo>
                    <a:pt x="2344" y="19013"/>
                    <a:pt x="2179" y="18704"/>
                    <a:pt x="2245" y="18241"/>
                  </a:cubicBezTo>
                  <a:cubicBezTo>
                    <a:pt x="2278" y="17995"/>
                    <a:pt x="2278" y="17717"/>
                    <a:pt x="2278" y="17439"/>
                  </a:cubicBezTo>
                  <a:cubicBezTo>
                    <a:pt x="2278" y="17069"/>
                    <a:pt x="2245" y="17038"/>
                    <a:pt x="1850" y="16945"/>
                  </a:cubicBezTo>
                  <a:cubicBezTo>
                    <a:pt x="1619" y="16884"/>
                    <a:pt x="1355" y="16884"/>
                    <a:pt x="1124" y="16822"/>
                  </a:cubicBezTo>
                  <a:cubicBezTo>
                    <a:pt x="860" y="16760"/>
                    <a:pt x="630" y="16668"/>
                    <a:pt x="399" y="16544"/>
                  </a:cubicBezTo>
                  <a:cubicBezTo>
                    <a:pt x="-96" y="16267"/>
                    <a:pt x="-63" y="15958"/>
                    <a:pt x="135" y="15649"/>
                  </a:cubicBezTo>
                  <a:cubicBezTo>
                    <a:pt x="333" y="15372"/>
                    <a:pt x="465" y="15063"/>
                    <a:pt x="630" y="14724"/>
                  </a:cubicBezTo>
                  <a:cubicBezTo>
                    <a:pt x="1289" y="13397"/>
                    <a:pt x="1586" y="11947"/>
                    <a:pt x="1883" y="10527"/>
                  </a:cubicBezTo>
                  <a:cubicBezTo>
                    <a:pt x="1949" y="10188"/>
                    <a:pt x="2048" y="9817"/>
                    <a:pt x="2146" y="9478"/>
                  </a:cubicBezTo>
                  <a:cubicBezTo>
                    <a:pt x="2146" y="9447"/>
                    <a:pt x="2179" y="9416"/>
                    <a:pt x="2179" y="9355"/>
                  </a:cubicBezTo>
                  <a:cubicBezTo>
                    <a:pt x="2278" y="8367"/>
                    <a:pt x="2311" y="7349"/>
                    <a:pt x="2047" y="6361"/>
                  </a:cubicBezTo>
                  <a:cubicBezTo>
                    <a:pt x="1982" y="6115"/>
                    <a:pt x="1850" y="5899"/>
                    <a:pt x="1718" y="5683"/>
                  </a:cubicBezTo>
                  <a:cubicBezTo>
                    <a:pt x="1520" y="5312"/>
                    <a:pt x="1520" y="5127"/>
                    <a:pt x="1949" y="4942"/>
                  </a:cubicBezTo>
                  <a:cubicBezTo>
                    <a:pt x="2311" y="4788"/>
                    <a:pt x="2443" y="4541"/>
                    <a:pt x="2509" y="4201"/>
                  </a:cubicBezTo>
                  <a:cubicBezTo>
                    <a:pt x="2542" y="3985"/>
                    <a:pt x="2641" y="3769"/>
                    <a:pt x="2740" y="3553"/>
                  </a:cubicBezTo>
                  <a:cubicBezTo>
                    <a:pt x="3037" y="2998"/>
                    <a:pt x="3466" y="2813"/>
                    <a:pt x="4224" y="2967"/>
                  </a:cubicBezTo>
                  <a:cubicBezTo>
                    <a:pt x="4356" y="2998"/>
                    <a:pt x="4455" y="3060"/>
                    <a:pt x="4554" y="3091"/>
                  </a:cubicBezTo>
                  <a:cubicBezTo>
                    <a:pt x="4752" y="3152"/>
                    <a:pt x="4917" y="3121"/>
                    <a:pt x="5048" y="2967"/>
                  </a:cubicBezTo>
                  <a:cubicBezTo>
                    <a:pt x="5180" y="2844"/>
                    <a:pt x="5279" y="2720"/>
                    <a:pt x="5411" y="2597"/>
                  </a:cubicBezTo>
                  <a:cubicBezTo>
                    <a:pt x="5840" y="2165"/>
                    <a:pt x="6368" y="1949"/>
                    <a:pt x="6994" y="2165"/>
                  </a:cubicBezTo>
                  <a:cubicBezTo>
                    <a:pt x="7093" y="2196"/>
                    <a:pt x="7192" y="2227"/>
                    <a:pt x="7291" y="2227"/>
                  </a:cubicBezTo>
                  <a:cubicBezTo>
                    <a:pt x="7456" y="2257"/>
                    <a:pt x="7588" y="2257"/>
                    <a:pt x="7654" y="2103"/>
                  </a:cubicBezTo>
                  <a:cubicBezTo>
                    <a:pt x="7983" y="1579"/>
                    <a:pt x="8577" y="1455"/>
                    <a:pt x="9105" y="1239"/>
                  </a:cubicBezTo>
                  <a:cubicBezTo>
                    <a:pt x="9368" y="1147"/>
                    <a:pt x="9632" y="1208"/>
                    <a:pt x="9863" y="1301"/>
                  </a:cubicBezTo>
                  <a:cubicBezTo>
                    <a:pt x="10094" y="1393"/>
                    <a:pt x="10292" y="1332"/>
                    <a:pt x="10457" y="1177"/>
                  </a:cubicBezTo>
                  <a:cubicBezTo>
                    <a:pt x="10556" y="1054"/>
                    <a:pt x="10688" y="961"/>
                    <a:pt x="10786" y="838"/>
                  </a:cubicBezTo>
                  <a:cubicBezTo>
                    <a:pt x="11281" y="437"/>
                    <a:pt x="11842" y="221"/>
                    <a:pt x="12501" y="529"/>
                  </a:cubicBezTo>
                  <a:cubicBezTo>
                    <a:pt x="12798" y="684"/>
                    <a:pt x="13029" y="653"/>
                    <a:pt x="13260" y="437"/>
                  </a:cubicBezTo>
                  <a:cubicBezTo>
                    <a:pt x="13655" y="67"/>
                    <a:pt x="14216" y="97"/>
                    <a:pt x="14744" y="5"/>
                  </a:cubicBezTo>
                  <a:cubicBezTo>
                    <a:pt x="14942" y="-26"/>
                    <a:pt x="15073" y="97"/>
                    <a:pt x="15172" y="283"/>
                  </a:cubicBezTo>
                  <a:cubicBezTo>
                    <a:pt x="15337" y="591"/>
                    <a:pt x="15502" y="900"/>
                    <a:pt x="15634" y="1208"/>
                  </a:cubicBezTo>
                  <a:cubicBezTo>
                    <a:pt x="15733" y="1424"/>
                    <a:pt x="15865" y="1548"/>
                    <a:pt x="16129" y="1579"/>
                  </a:cubicBezTo>
                  <a:cubicBezTo>
                    <a:pt x="16491" y="1609"/>
                    <a:pt x="16788" y="1795"/>
                    <a:pt x="16953" y="2072"/>
                  </a:cubicBezTo>
                  <a:cubicBezTo>
                    <a:pt x="17283" y="2659"/>
                    <a:pt x="17745" y="3121"/>
                    <a:pt x="18140" y="3646"/>
                  </a:cubicBezTo>
                  <a:cubicBezTo>
                    <a:pt x="18371" y="3924"/>
                    <a:pt x="18470" y="4232"/>
                    <a:pt x="18602" y="4541"/>
                  </a:cubicBezTo>
                  <a:cubicBezTo>
                    <a:pt x="18866" y="5220"/>
                    <a:pt x="19196" y="5899"/>
                    <a:pt x="19525" y="6577"/>
                  </a:cubicBezTo>
                  <a:cubicBezTo>
                    <a:pt x="19657" y="6886"/>
                    <a:pt x="19756" y="7164"/>
                    <a:pt x="19822" y="7503"/>
                  </a:cubicBezTo>
                  <a:cubicBezTo>
                    <a:pt x="20020" y="8521"/>
                    <a:pt x="20284" y="9509"/>
                    <a:pt x="20515" y="10496"/>
                  </a:cubicBezTo>
                  <a:cubicBezTo>
                    <a:pt x="20581" y="10743"/>
                    <a:pt x="20647" y="11021"/>
                    <a:pt x="20680" y="11268"/>
                  </a:cubicBezTo>
                  <a:cubicBezTo>
                    <a:pt x="20811" y="11885"/>
                    <a:pt x="20910" y="12533"/>
                    <a:pt x="21075" y="13150"/>
                  </a:cubicBezTo>
                  <a:cubicBezTo>
                    <a:pt x="21306" y="13952"/>
                    <a:pt x="21306" y="14755"/>
                    <a:pt x="21471" y="15557"/>
                  </a:cubicBezTo>
                  <a:cubicBezTo>
                    <a:pt x="21504" y="15649"/>
                    <a:pt x="21504" y="15742"/>
                    <a:pt x="21471" y="15835"/>
                  </a:cubicBezTo>
                  <a:cubicBezTo>
                    <a:pt x="21339" y="16668"/>
                    <a:pt x="21405" y="17532"/>
                    <a:pt x="21438" y="18396"/>
                  </a:cubicBezTo>
                  <a:cubicBezTo>
                    <a:pt x="21438" y="18859"/>
                    <a:pt x="21306" y="19075"/>
                    <a:pt x="20844" y="19198"/>
                  </a:cubicBezTo>
                  <a:cubicBezTo>
                    <a:pt x="20185" y="19383"/>
                    <a:pt x="19525" y="19537"/>
                    <a:pt x="18866" y="19692"/>
                  </a:cubicBezTo>
                  <a:cubicBezTo>
                    <a:pt x="18305" y="19815"/>
                    <a:pt x="17712" y="19908"/>
                    <a:pt x="17151" y="20031"/>
                  </a:cubicBezTo>
                  <a:cubicBezTo>
                    <a:pt x="14975" y="20494"/>
                    <a:pt x="12765" y="20895"/>
                    <a:pt x="10556" y="21235"/>
                  </a:cubicBezTo>
                  <a:cubicBezTo>
                    <a:pt x="9764" y="21481"/>
                    <a:pt x="8940" y="21543"/>
                    <a:pt x="8115" y="21574"/>
                  </a:cubicBezTo>
                  <a:close/>
                  <a:moveTo>
                    <a:pt x="6994" y="20556"/>
                  </a:moveTo>
                  <a:cubicBezTo>
                    <a:pt x="6994" y="20556"/>
                    <a:pt x="6994" y="20556"/>
                    <a:pt x="6994" y="20556"/>
                  </a:cubicBezTo>
                  <a:cubicBezTo>
                    <a:pt x="7786" y="20525"/>
                    <a:pt x="8610" y="20494"/>
                    <a:pt x="9401" y="20371"/>
                  </a:cubicBezTo>
                  <a:cubicBezTo>
                    <a:pt x="10655" y="20185"/>
                    <a:pt x="11941" y="20062"/>
                    <a:pt x="13161" y="19753"/>
                  </a:cubicBezTo>
                  <a:cubicBezTo>
                    <a:pt x="13326" y="19692"/>
                    <a:pt x="13524" y="19692"/>
                    <a:pt x="13688" y="19661"/>
                  </a:cubicBezTo>
                  <a:cubicBezTo>
                    <a:pt x="14216" y="19568"/>
                    <a:pt x="14711" y="19476"/>
                    <a:pt x="15238" y="19352"/>
                  </a:cubicBezTo>
                  <a:cubicBezTo>
                    <a:pt x="15931" y="19229"/>
                    <a:pt x="16623" y="19075"/>
                    <a:pt x="17316" y="18920"/>
                  </a:cubicBezTo>
                  <a:cubicBezTo>
                    <a:pt x="18074" y="18766"/>
                    <a:pt x="18866" y="18612"/>
                    <a:pt x="19591" y="18303"/>
                  </a:cubicBezTo>
                  <a:cubicBezTo>
                    <a:pt x="20053" y="18118"/>
                    <a:pt x="20251" y="17840"/>
                    <a:pt x="20218" y="17377"/>
                  </a:cubicBezTo>
                  <a:cubicBezTo>
                    <a:pt x="20218" y="17100"/>
                    <a:pt x="20185" y="16791"/>
                    <a:pt x="20251" y="16513"/>
                  </a:cubicBezTo>
                  <a:cubicBezTo>
                    <a:pt x="20383" y="15619"/>
                    <a:pt x="20251" y="14724"/>
                    <a:pt x="20020" y="13860"/>
                  </a:cubicBezTo>
                  <a:cubicBezTo>
                    <a:pt x="19921" y="13489"/>
                    <a:pt x="19822" y="13119"/>
                    <a:pt x="19888" y="12749"/>
                  </a:cubicBezTo>
                  <a:cubicBezTo>
                    <a:pt x="19921" y="12625"/>
                    <a:pt x="19855" y="12502"/>
                    <a:pt x="19822" y="12348"/>
                  </a:cubicBezTo>
                  <a:cubicBezTo>
                    <a:pt x="19624" y="11700"/>
                    <a:pt x="19426" y="11052"/>
                    <a:pt x="19229" y="10373"/>
                  </a:cubicBezTo>
                  <a:cubicBezTo>
                    <a:pt x="19097" y="9910"/>
                    <a:pt x="18998" y="9416"/>
                    <a:pt x="18899" y="8923"/>
                  </a:cubicBezTo>
                  <a:cubicBezTo>
                    <a:pt x="18734" y="8028"/>
                    <a:pt x="18569" y="7164"/>
                    <a:pt x="18173" y="6361"/>
                  </a:cubicBezTo>
                  <a:cubicBezTo>
                    <a:pt x="17975" y="5960"/>
                    <a:pt x="17712" y="5559"/>
                    <a:pt x="17547" y="5127"/>
                  </a:cubicBezTo>
                  <a:cubicBezTo>
                    <a:pt x="17349" y="4633"/>
                    <a:pt x="17085" y="4201"/>
                    <a:pt x="16788" y="3769"/>
                  </a:cubicBezTo>
                  <a:cubicBezTo>
                    <a:pt x="16393" y="3121"/>
                    <a:pt x="16096" y="2998"/>
                    <a:pt x="15271" y="3091"/>
                  </a:cubicBezTo>
                  <a:cubicBezTo>
                    <a:pt x="15139" y="3121"/>
                    <a:pt x="15041" y="3152"/>
                    <a:pt x="14909" y="3152"/>
                  </a:cubicBezTo>
                  <a:cubicBezTo>
                    <a:pt x="14513" y="3245"/>
                    <a:pt x="14117" y="3307"/>
                    <a:pt x="13721" y="3399"/>
                  </a:cubicBezTo>
                  <a:cubicBezTo>
                    <a:pt x="13260" y="3492"/>
                    <a:pt x="12798" y="3584"/>
                    <a:pt x="12369" y="3677"/>
                  </a:cubicBezTo>
                  <a:cubicBezTo>
                    <a:pt x="11281" y="3924"/>
                    <a:pt x="10160" y="4201"/>
                    <a:pt x="9072" y="4448"/>
                  </a:cubicBezTo>
                  <a:cubicBezTo>
                    <a:pt x="8676" y="4541"/>
                    <a:pt x="8280" y="4664"/>
                    <a:pt x="7917" y="4757"/>
                  </a:cubicBezTo>
                  <a:cubicBezTo>
                    <a:pt x="7258" y="4942"/>
                    <a:pt x="6598" y="5127"/>
                    <a:pt x="5939" y="5281"/>
                  </a:cubicBezTo>
                  <a:cubicBezTo>
                    <a:pt x="5411" y="5405"/>
                    <a:pt x="4884" y="5467"/>
                    <a:pt x="4323" y="5559"/>
                  </a:cubicBezTo>
                  <a:cubicBezTo>
                    <a:pt x="3993" y="5621"/>
                    <a:pt x="3696" y="5713"/>
                    <a:pt x="3400" y="5775"/>
                  </a:cubicBezTo>
                  <a:cubicBezTo>
                    <a:pt x="3169" y="5837"/>
                    <a:pt x="3103" y="5960"/>
                    <a:pt x="3202" y="6176"/>
                  </a:cubicBezTo>
                  <a:cubicBezTo>
                    <a:pt x="3235" y="6238"/>
                    <a:pt x="3268" y="6269"/>
                    <a:pt x="3301" y="6331"/>
                  </a:cubicBezTo>
                  <a:cubicBezTo>
                    <a:pt x="3927" y="7565"/>
                    <a:pt x="4422" y="8830"/>
                    <a:pt x="4719" y="10188"/>
                  </a:cubicBezTo>
                  <a:cubicBezTo>
                    <a:pt x="4785" y="10465"/>
                    <a:pt x="4884" y="10743"/>
                    <a:pt x="4950" y="11021"/>
                  </a:cubicBezTo>
                  <a:cubicBezTo>
                    <a:pt x="5147" y="11823"/>
                    <a:pt x="5378" y="12625"/>
                    <a:pt x="5510" y="13459"/>
                  </a:cubicBezTo>
                  <a:cubicBezTo>
                    <a:pt x="5675" y="14569"/>
                    <a:pt x="5774" y="15680"/>
                    <a:pt x="5906" y="16791"/>
                  </a:cubicBezTo>
                  <a:cubicBezTo>
                    <a:pt x="6038" y="17809"/>
                    <a:pt x="6104" y="18828"/>
                    <a:pt x="6005" y="19846"/>
                  </a:cubicBezTo>
                  <a:cubicBezTo>
                    <a:pt x="6005" y="19969"/>
                    <a:pt x="6005" y="20062"/>
                    <a:pt x="6005" y="20185"/>
                  </a:cubicBezTo>
                  <a:cubicBezTo>
                    <a:pt x="6038" y="20401"/>
                    <a:pt x="6170" y="20525"/>
                    <a:pt x="6401" y="20525"/>
                  </a:cubicBezTo>
                  <a:cubicBezTo>
                    <a:pt x="6631" y="20587"/>
                    <a:pt x="6796" y="20556"/>
                    <a:pt x="6994" y="20556"/>
                  </a:cubicBezTo>
                  <a:close/>
                  <a:moveTo>
                    <a:pt x="4851" y="17779"/>
                  </a:moveTo>
                  <a:cubicBezTo>
                    <a:pt x="4818" y="17131"/>
                    <a:pt x="4785" y="16452"/>
                    <a:pt x="4719" y="15804"/>
                  </a:cubicBezTo>
                  <a:cubicBezTo>
                    <a:pt x="4686" y="15403"/>
                    <a:pt x="4620" y="15032"/>
                    <a:pt x="4554" y="14631"/>
                  </a:cubicBezTo>
                  <a:cubicBezTo>
                    <a:pt x="4488" y="14107"/>
                    <a:pt x="4389" y="13582"/>
                    <a:pt x="4290" y="13057"/>
                  </a:cubicBezTo>
                  <a:cubicBezTo>
                    <a:pt x="4290" y="12996"/>
                    <a:pt x="4257" y="12965"/>
                    <a:pt x="4224" y="12903"/>
                  </a:cubicBezTo>
                  <a:cubicBezTo>
                    <a:pt x="4224" y="12903"/>
                    <a:pt x="4191" y="12872"/>
                    <a:pt x="4191" y="12872"/>
                  </a:cubicBezTo>
                  <a:cubicBezTo>
                    <a:pt x="4158" y="12872"/>
                    <a:pt x="4092" y="12903"/>
                    <a:pt x="4092" y="12903"/>
                  </a:cubicBezTo>
                  <a:cubicBezTo>
                    <a:pt x="4059" y="13027"/>
                    <a:pt x="3993" y="13150"/>
                    <a:pt x="3993" y="13273"/>
                  </a:cubicBezTo>
                  <a:cubicBezTo>
                    <a:pt x="4026" y="13798"/>
                    <a:pt x="3894" y="14292"/>
                    <a:pt x="3795" y="14785"/>
                  </a:cubicBezTo>
                  <a:cubicBezTo>
                    <a:pt x="3762" y="14909"/>
                    <a:pt x="3762" y="15063"/>
                    <a:pt x="3762" y="15187"/>
                  </a:cubicBezTo>
                  <a:cubicBezTo>
                    <a:pt x="3795" y="15958"/>
                    <a:pt x="3696" y="16729"/>
                    <a:pt x="3565" y="17501"/>
                  </a:cubicBezTo>
                  <a:cubicBezTo>
                    <a:pt x="3499" y="17902"/>
                    <a:pt x="3532" y="18025"/>
                    <a:pt x="3960" y="18118"/>
                  </a:cubicBezTo>
                  <a:cubicBezTo>
                    <a:pt x="4092" y="18149"/>
                    <a:pt x="4224" y="18180"/>
                    <a:pt x="4389" y="18211"/>
                  </a:cubicBezTo>
                  <a:cubicBezTo>
                    <a:pt x="4719" y="18211"/>
                    <a:pt x="4851" y="18118"/>
                    <a:pt x="4851" y="17779"/>
                  </a:cubicBezTo>
                  <a:close/>
                  <a:moveTo>
                    <a:pt x="1586" y="15619"/>
                  </a:moveTo>
                  <a:cubicBezTo>
                    <a:pt x="1586" y="15958"/>
                    <a:pt x="1982" y="16297"/>
                    <a:pt x="2278" y="16297"/>
                  </a:cubicBezTo>
                  <a:cubicBezTo>
                    <a:pt x="2344" y="16297"/>
                    <a:pt x="2410" y="16267"/>
                    <a:pt x="2443" y="16236"/>
                  </a:cubicBezTo>
                  <a:cubicBezTo>
                    <a:pt x="2575" y="16081"/>
                    <a:pt x="2740" y="15896"/>
                    <a:pt x="2641" y="15680"/>
                  </a:cubicBezTo>
                  <a:cubicBezTo>
                    <a:pt x="2443" y="15248"/>
                    <a:pt x="2443" y="14847"/>
                    <a:pt x="2575" y="14415"/>
                  </a:cubicBezTo>
                  <a:cubicBezTo>
                    <a:pt x="2575" y="14384"/>
                    <a:pt x="2542" y="14261"/>
                    <a:pt x="2509" y="14261"/>
                  </a:cubicBezTo>
                  <a:cubicBezTo>
                    <a:pt x="2443" y="14261"/>
                    <a:pt x="2344" y="14261"/>
                    <a:pt x="2311" y="14323"/>
                  </a:cubicBezTo>
                  <a:cubicBezTo>
                    <a:pt x="2080" y="14600"/>
                    <a:pt x="1850" y="14909"/>
                    <a:pt x="1685" y="15217"/>
                  </a:cubicBezTo>
                  <a:cubicBezTo>
                    <a:pt x="1619" y="15341"/>
                    <a:pt x="1619" y="15526"/>
                    <a:pt x="1586" y="15619"/>
                  </a:cubicBezTo>
                  <a:close/>
                  <a:moveTo>
                    <a:pt x="11644" y="2535"/>
                  </a:moveTo>
                  <a:cubicBezTo>
                    <a:pt x="11743" y="2504"/>
                    <a:pt x="11974" y="2473"/>
                    <a:pt x="12171" y="2412"/>
                  </a:cubicBezTo>
                  <a:cubicBezTo>
                    <a:pt x="12369" y="2350"/>
                    <a:pt x="12435" y="2165"/>
                    <a:pt x="12336" y="1980"/>
                  </a:cubicBezTo>
                  <a:cubicBezTo>
                    <a:pt x="12204" y="1733"/>
                    <a:pt x="12040" y="1579"/>
                    <a:pt x="11743" y="1548"/>
                  </a:cubicBezTo>
                  <a:cubicBezTo>
                    <a:pt x="11446" y="1548"/>
                    <a:pt x="11248" y="1702"/>
                    <a:pt x="11116" y="1918"/>
                  </a:cubicBezTo>
                  <a:cubicBezTo>
                    <a:pt x="10918" y="2288"/>
                    <a:pt x="11083" y="2535"/>
                    <a:pt x="11644" y="2535"/>
                  </a:cubicBezTo>
                  <a:close/>
                  <a:moveTo>
                    <a:pt x="8676" y="3245"/>
                  </a:moveTo>
                  <a:cubicBezTo>
                    <a:pt x="8841" y="3183"/>
                    <a:pt x="9105" y="3152"/>
                    <a:pt x="9368" y="3029"/>
                  </a:cubicBezTo>
                  <a:cubicBezTo>
                    <a:pt x="9566" y="2967"/>
                    <a:pt x="9599" y="2782"/>
                    <a:pt x="9533" y="2597"/>
                  </a:cubicBezTo>
                  <a:cubicBezTo>
                    <a:pt x="9467" y="2443"/>
                    <a:pt x="9335" y="2350"/>
                    <a:pt x="9171" y="2381"/>
                  </a:cubicBezTo>
                  <a:cubicBezTo>
                    <a:pt x="8808" y="2443"/>
                    <a:pt x="8478" y="2597"/>
                    <a:pt x="8346" y="2967"/>
                  </a:cubicBezTo>
                  <a:cubicBezTo>
                    <a:pt x="8280" y="3152"/>
                    <a:pt x="8379" y="3276"/>
                    <a:pt x="8676" y="3245"/>
                  </a:cubicBezTo>
                  <a:close/>
                  <a:moveTo>
                    <a:pt x="14084" y="1980"/>
                  </a:moveTo>
                  <a:cubicBezTo>
                    <a:pt x="14282" y="1949"/>
                    <a:pt x="14414" y="1918"/>
                    <a:pt x="14546" y="1887"/>
                  </a:cubicBezTo>
                  <a:cubicBezTo>
                    <a:pt x="14777" y="1825"/>
                    <a:pt x="14843" y="1640"/>
                    <a:pt x="14744" y="1424"/>
                  </a:cubicBezTo>
                  <a:cubicBezTo>
                    <a:pt x="14645" y="1270"/>
                    <a:pt x="14513" y="1147"/>
                    <a:pt x="14348" y="1147"/>
                  </a:cubicBezTo>
                  <a:cubicBezTo>
                    <a:pt x="14117" y="1116"/>
                    <a:pt x="13952" y="1270"/>
                    <a:pt x="13886" y="1424"/>
                  </a:cubicBezTo>
                  <a:cubicBezTo>
                    <a:pt x="13820" y="1517"/>
                    <a:pt x="13787" y="1702"/>
                    <a:pt x="13820" y="1795"/>
                  </a:cubicBezTo>
                  <a:cubicBezTo>
                    <a:pt x="13820" y="1887"/>
                    <a:pt x="13985" y="1918"/>
                    <a:pt x="14084" y="1980"/>
                  </a:cubicBezTo>
                  <a:close/>
                  <a:moveTo>
                    <a:pt x="6829" y="3523"/>
                  </a:moveTo>
                  <a:cubicBezTo>
                    <a:pt x="6796" y="3492"/>
                    <a:pt x="6763" y="3399"/>
                    <a:pt x="6697" y="3368"/>
                  </a:cubicBezTo>
                  <a:cubicBezTo>
                    <a:pt x="6400" y="3183"/>
                    <a:pt x="6005" y="3307"/>
                    <a:pt x="5774" y="3646"/>
                  </a:cubicBezTo>
                  <a:cubicBezTo>
                    <a:pt x="5741" y="3708"/>
                    <a:pt x="5708" y="3800"/>
                    <a:pt x="5741" y="3862"/>
                  </a:cubicBezTo>
                  <a:cubicBezTo>
                    <a:pt x="5807" y="3924"/>
                    <a:pt x="5906" y="3985"/>
                    <a:pt x="5972" y="3985"/>
                  </a:cubicBezTo>
                  <a:cubicBezTo>
                    <a:pt x="6236" y="3893"/>
                    <a:pt x="6466" y="3769"/>
                    <a:pt x="6730" y="3677"/>
                  </a:cubicBezTo>
                  <a:cubicBezTo>
                    <a:pt x="6796" y="3646"/>
                    <a:pt x="6796" y="3584"/>
                    <a:pt x="6829" y="352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9D60E544-439C-2C44-9993-01851DB8ACA1}"/>
                </a:ext>
              </a:extLst>
            </p:cNvPr>
            <p:cNvSpPr/>
            <p:nvPr/>
          </p:nvSpPr>
          <p:spPr>
            <a:xfrm>
              <a:off x="7213600" y="4394199"/>
              <a:ext cx="250273" cy="39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110" extrusionOk="0">
                  <a:moveTo>
                    <a:pt x="12211" y="6"/>
                  </a:moveTo>
                  <a:cubicBezTo>
                    <a:pt x="13164" y="6"/>
                    <a:pt x="13905" y="344"/>
                    <a:pt x="14329" y="886"/>
                  </a:cubicBezTo>
                  <a:cubicBezTo>
                    <a:pt x="14646" y="1225"/>
                    <a:pt x="14752" y="1563"/>
                    <a:pt x="14858" y="1969"/>
                  </a:cubicBezTo>
                  <a:cubicBezTo>
                    <a:pt x="15493" y="3662"/>
                    <a:pt x="16023" y="5355"/>
                    <a:pt x="16552" y="7048"/>
                  </a:cubicBezTo>
                  <a:cubicBezTo>
                    <a:pt x="16658" y="7386"/>
                    <a:pt x="16764" y="7793"/>
                    <a:pt x="16976" y="8131"/>
                  </a:cubicBezTo>
                  <a:cubicBezTo>
                    <a:pt x="18246" y="10298"/>
                    <a:pt x="18987" y="12465"/>
                    <a:pt x="19305" y="14767"/>
                  </a:cubicBezTo>
                  <a:cubicBezTo>
                    <a:pt x="19411" y="15715"/>
                    <a:pt x="20046" y="16730"/>
                    <a:pt x="20364" y="17678"/>
                  </a:cubicBezTo>
                  <a:cubicBezTo>
                    <a:pt x="20470" y="17949"/>
                    <a:pt x="20576" y="18152"/>
                    <a:pt x="20682" y="18423"/>
                  </a:cubicBezTo>
                  <a:cubicBezTo>
                    <a:pt x="21211" y="19439"/>
                    <a:pt x="20576" y="20184"/>
                    <a:pt x="19093" y="20455"/>
                  </a:cubicBezTo>
                  <a:cubicBezTo>
                    <a:pt x="18564" y="20522"/>
                    <a:pt x="18140" y="20725"/>
                    <a:pt x="17717" y="20861"/>
                  </a:cubicBezTo>
                  <a:cubicBezTo>
                    <a:pt x="16023" y="21538"/>
                    <a:pt x="14435" y="20725"/>
                    <a:pt x="13905" y="19710"/>
                  </a:cubicBezTo>
                  <a:cubicBezTo>
                    <a:pt x="13587" y="18965"/>
                    <a:pt x="13270" y="18152"/>
                    <a:pt x="12952" y="17408"/>
                  </a:cubicBezTo>
                  <a:cubicBezTo>
                    <a:pt x="12529" y="16460"/>
                    <a:pt x="12105" y="15512"/>
                    <a:pt x="11787" y="14496"/>
                  </a:cubicBezTo>
                  <a:cubicBezTo>
                    <a:pt x="11470" y="13480"/>
                    <a:pt x="11152" y="12465"/>
                    <a:pt x="10940" y="11449"/>
                  </a:cubicBezTo>
                  <a:cubicBezTo>
                    <a:pt x="10835" y="11110"/>
                    <a:pt x="10835" y="10704"/>
                    <a:pt x="10623" y="10366"/>
                  </a:cubicBezTo>
                  <a:cubicBezTo>
                    <a:pt x="10305" y="9756"/>
                    <a:pt x="9564" y="9621"/>
                    <a:pt x="8823" y="10095"/>
                  </a:cubicBezTo>
                  <a:cubicBezTo>
                    <a:pt x="8399" y="10366"/>
                    <a:pt x="8082" y="10636"/>
                    <a:pt x="7658" y="10907"/>
                  </a:cubicBezTo>
                  <a:cubicBezTo>
                    <a:pt x="6917" y="11517"/>
                    <a:pt x="5964" y="11720"/>
                    <a:pt x="4693" y="11517"/>
                  </a:cubicBezTo>
                  <a:cubicBezTo>
                    <a:pt x="3423" y="11314"/>
                    <a:pt x="2258" y="11043"/>
                    <a:pt x="1199" y="10501"/>
                  </a:cubicBezTo>
                  <a:cubicBezTo>
                    <a:pt x="-177" y="9756"/>
                    <a:pt x="-389" y="8944"/>
                    <a:pt x="670" y="7996"/>
                  </a:cubicBezTo>
                  <a:cubicBezTo>
                    <a:pt x="1623" y="7048"/>
                    <a:pt x="2682" y="6167"/>
                    <a:pt x="3740" y="5220"/>
                  </a:cubicBezTo>
                  <a:cubicBezTo>
                    <a:pt x="5011" y="4001"/>
                    <a:pt x="6282" y="2714"/>
                    <a:pt x="7446" y="1428"/>
                  </a:cubicBezTo>
                  <a:cubicBezTo>
                    <a:pt x="8293" y="480"/>
                    <a:pt x="9458" y="-62"/>
                    <a:pt x="11152" y="6"/>
                  </a:cubicBezTo>
                  <a:cubicBezTo>
                    <a:pt x="11682" y="141"/>
                    <a:pt x="11893" y="73"/>
                    <a:pt x="12211" y="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A5C6BC47-484A-1F40-92A3-0ED4D7D7D806}"/>
                </a:ext>
              </a:extLst>
            </p:cNvPr>
            <p:cNvSpPr/>
            <p:nvPr/>
          </p:nvSpPr>
          <p:spPr>
            <a:xfrm>
              <a:off x="7086600" y="4317999"/>
              <a:ext cx="56000" cy="56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18543" extrusionOk="0">
                  <a:moveTo>
                    <a:pt x="21165" y="11060"/>
                  </a:moveTo>
                  <a:cubicBezTo>
                    <a:pt x="21165" y="16875"/>
                    <a:pt x="15405" y="20198"/>
                    <a:pt x="9165" y="17706"/>
                  </a:cubicBezTo>
                  <a:cubicBezTo>
                    <a:pt x="2925" y="15213"/>
                    <a:pt x="-435" y="10644"/>
                    <a:pt x="45" y="5244"/>
                  </a:cubicBezTo>
                  <a:cubicBezTo>
                    <a:pt x="45" y="2752"/>
                    <a:pt x="1965" y="1090"/>
                    <a:pt x="4365" y="260"/>
                  </a:cubicBezTo>
                  <a:cubicBezTo>
                    <a:pt x="11085" y="-1402"/>
                    <a:pt x="21165" y="5244"/>
                    <a:pt x="21165" y="1106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D382DEC5-9E23-6746-950C-58537EC857C1}"/>
                </a:ext>
              </a:extLst>
            </p:cNvPr>
            <p:cNvSpPr/>
            <p:nvPr/>
          </p:nvSpPr>
          <p:spPr>
            <a:xfrm>
              <a:off x="7365999" y="4254500"/>
              <a:ext cx="58716" cy="5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2" h="20611" extrusionOk="0">
                  <a:moveTo>
                    <a:pt x="7361" y="31"/>
                  </a:moveTo>
                  <a:cubicBezTo>
                    <a:pt x="11249" y="31"/>
                    <a:pt x="19025" y="6643"/>
                    <a:pt x="19889" y="10610"/>
                  </a:cubicBezTo>
                  <a:cubicBezTo>
                    <a:pt x="20321" y="13696"/>
                    <a:pt x="19025" y="16341"/>
                    <a:pt x="16865" y="18545"/>
                  </a:cubicBezTo>
                  <a:cubicBezTo>
                    <a:pt x="14705" y="20749"/>
                    <a:pt x="12113" y="21190"/>
                    <a:pt x="9521" y="19867"/>
                  </a:cubicBezTo>
                  <a:cubicBezTo>
                    <a:pt x="4769" y="18104"/>
                    <a:pt x="2177" y="13696"/>
                    <a:pt x="449" y="9288"/>
                  </a:cubicBezTo>
                  <a:cubicBezTo>
                    <a:pt x="-1279" y="3998"/>
                    <a:pt x="2177" y="-410"/>
                    <a:pt x="7361" y="3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AB48BBB8-31D6-BA4C-B161-FA6E18E1CE4B}"/>
                </a:ext>
              </a:extLst>
            </p:cNvPr>
            <p:cNvSpPr/>
            <p:nvPr/>
          </p:nvSpPr>
          <p:spPr>
            <a:xfrm>
              <a:off x="7175500" y="4305299"/>
              <a:ext cx="56085" cy="5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8" h="20728" extrusionOk="0">
                  <a:moveTo>
                    <a:pt x="9373" y="20700"/>
                  </a:moveTo>
                  <a:cubicBezTo>
                    <a:pt x="8509" y="20231"/>
                    <a:pt x="5917" y="19292"/>
                    <a:pt x="4621" y="17413"/>
                  </a:cubicBezTo>
                  <a:cubicBezTo>
                    <a:pt x="2461" y="14596"/>
                    <a:pt x="1165" y="10840"/>
                    <a:pt x="301" y="7553"/>
                  </a:cubicBezTo>
                  <a:cubicBezTo>
                    <a:pt x="-995" y="3327"/>
                    <a:pt x="2029" y="-430"/>
                    <a:pt x="6781" y="40"/>
                  </a:cubicBezTo>
                  <a:cubicBezTo>
                    <a:pt x="12397" y="509"/>
                    <a:pt x="16285" y="3796"/>
                    <a:pt x="18445" y="8961"/>
                  </a:cubicBezTo>
                  <a:cubicBezTo>
                    <a:pt x="20605" y="15535"/>
                    <a:pt x="17149" y="21170"/>
                    <a:pt x="9373" y="207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9DFBE7A7-7913-614F-889F-BCF87B5F97D3}"/>
                </a:ext>
              </a:extLst>
            </p:cNvPr>
            <p:cNvSpPr/>
            <p:nvPr/>
          </p:nvSpPr>
          <p:spPr>
            <a:xfrm>
              <a:off x="7277099" y="4279899"/>
              <a:ext cx="54215" cy="57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18" h="20370" extrusionOk="0">
                  <a:moveTo>
                    <a:pt x="3445" y="21"/>
                  </a:moveTo>
                  <a:cubicBezTo>
                    <a:pt x="10339" y="-429"/>
                    <a:pt x="18611" y="6321"/>
                    <a:pt x="19531" y="11721"/>
                  </a:cubicBezTo>
                  <a:cubicBezTo>
                    <a:pt x="19990" y="14421"/>
                    <a:pt x="18611" y="16671"/>
                    <a:pt x="16313" y="18021"/>
                  </a:cubicBezTo>
                  <a:cubicBezTo>
                    <a:pt x="14016" y="19821"/>
                    <a:pt x="11718" y="21171"/>
                    <a:pt x="8501" y="19821"/>
                  </a:cubicBezTo>
                  <a:cubicBezTo>
                    <a:pt x="2067" y="17121"/>
                    <a:pt x="-1610" y="9921"/>
                    <a:pt x="688" y="3621"/>
                  </a:cubicBezTo>
                  <a:cubicBezTo>
                    <a:pt x="1148" y="2271"/>
                    <a:pt x="2986" y="921"/>
                    <a:pt x="3445" y="2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DC7308B6-5710-F240-B92E-2AB3BBF3FD45}"/>
                </a:ext>
              </a:extLst>
            </p:cNvPr>
            <p:cNvSpPr/>
            <p:nvPr/>
          </p:nvSpPr>
          <p:spPr>
            <a:xfrm>
              <a:off x="7467599" y="4241800"/>
              <a:ext cx="49076" cy="5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0593" extrusionOk="0">
                  <a:moveTo>
                    <a:pt x="20358" y="12896"/>
                  </a:moveTo>
                  <a:cubicBezTo>
                    <a:pt x="19831" y="13925"/>
                    <a:pt x="19304" y="15982"/>
                    <a:pt x="18251" y="18039"/>
                  </a:cubicBezTo>
                  <a:cubicBezTo>
                    <a:pt x="16670" y="20611"/>
                    <a:pt x="14563" y="21125"/>
                    <a:pt x="11402" y="20096"/>
                  </a:cubicBezTo>
                  <a:cubicBezTo>
                    <a:pt x="5607" y="18039"/>
                    <a:pt x="2446" y="14439"/>
                    <a:pt x="338" y="8782"/>
                  </a:cubicBezTo>
                  <a:cubicBezTo>
                    <a:pt x="-1242" y="4154"/>
                    <a:pt x="2973" y="-475"/>
                    <a:pt x="7714" y="39"/>
                  </a:cubicBezTo>
                  <a:cubicBezTo>
                    <a:pt x="13509" y="39"/>
                    <a:pt x="20358" y="6725"/>
                    <a:pt x="20358" y="1289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63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AE624004-70C9-E045-AE2E-CF1F3C1594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79145" y="1"/>
            <a:ext cx="6012854" cy="6145026"/>
          </a:xfrm>
          <a:custGeom>
            <a:avLst/>
            <a:gdLst>
              <a:gd name="connsiteX0" fmla="*/ 873296 w 6012854"/>
              <a:gd name="connsiteY0" fmla="*/ 0 h 6145026"/>
              <a:gd name="connsiteX1" fmla="*/ 5419729 w 6012854"/>
              <a:gd name="connsiteY1" fmla="*/ 0 h 6145026"/>
              <a:gd name="connsiteX2" fmla="*/ 5470970 w 6012854"/>
              <a:gd name="connsiteY2" fmla="*/ 10843 h 6145026"/>
              <a:gd name="connsiteX3" fmla="*/ 5599133 w 6012854"/>
              <a:gd name="connsiteY3" fmla="*/ 49121 h 6145026"/>
              <a:gd name="connsiteX4" fmla="*/ 5969909 w 6012854"/>
              <a:gd name="connsiteY4" fmla="*/ 310803 h 6145026"/>
              <a:gd name="connsiteX5" fmla="*/ 6012210 w 6012854"/>
              <a:gd name="connsiteY5" fmla="*/ 331611 h 6145026"/>
              <a:gd name="connsiteX6" fmla="*/ 6012854 w 6012854"/>
              <a:gd name="connsiteY6" fmla="*/ 331740 h 6145026"/>
              <a:gd name="connsiteX7" fmla="*/ 6012854 w 6012854"/>
              <a:gd name="connsiteY7" fmla="*/ 697082 h 6145026"/>
              <a:gd name="connsiteX8" fmla="*/ 6008892 w 6012854"/>
              <a:gd name="connsiteY8" fmla="*/ 737102 h 6145026"/>
              <a:gd name="connsiteX9" fmla="*/ 5912538 w 6012854"/>
              <a:gd name="connsiteY9" fmla="*/ 841159 h 6145026"/>
              <a:gd name="connsiteX10" fmla="*/ 5220272 w 6012854"/>
              <a:gd name="connsiteY10" fmla="*/ 834685 h 6145026"/>
              <a:gd name="connsiteX11" fmla="*/ 5200083 w 6012854"/>
              <a:gd name="connsiteY11" fmla="*/ 837883 h 6145026"/>
              <a:gd name="connsiteX12" fmla="*/ 5697346 w 6012854"/>
              <a:gd name="connsiteY12" fmla="*/ 855919 h 6145026"/>
              <a:gd name="connsiteX13" fmla="*/ 5820212 w 6012854"/>
              <a:gd name="connsiteY13" fmla="*/ 849227 h 6145026"/>
              <a:gd name="connsiteX14" fmla="*/ 5953013 w 6012854"/>
              <a:gd name="connsiteY14" fmla="*/ 920451 h 6145026"/>
              <a:gd name="connsiteX15" fmla="*/ 5943417 w 6012854"/>
              <a:gd name="connsiteY15" fmla="*/ 1013587 h 6145026"/>
              <a:gd name="connsiteX16" fmla="*/ 5806956 w 6012854"/>
              <a:gd name="connsiteY16" fmla="*/ 1051029 h 6145026"/>
              <a:gd name="connsiteX17" fmla="*/ 5241099 w 6012854"/>
              <a:gd name="connsiteY17" fmla="*/ 1045296 h 6145026"/>
              <a:gd name="connsiteX18" fmla="*/ 5425704 w 6012854"/>
              <a:gd name="connsiteY18" fmla="*/ 1084280 h 6145026"/>
              <a:gd name="connsiteX19" fmla="*/ 5554224 w 6012854"/>
              <a:gd name="connsiteY19" fmla="*/ 1122715 h 6145026"/>
              <a:gd name="connsiteX20" fmla="*/ 5924999 w 6012854"/>
              <a:gd name="connsiteY20" fmla="*/ 1384398 h 6145026"/>
              <a:gd name="connsiteX21" fmla="*/ 5967301 w 6012854"/>
              <a:gd name="connsiteY21" fmla="*/ 1405206 h 6145026"/>
              <a:gd name="connsiteX22" fmla="*/ 6012854 w 6012854"/>
              <a:gd name="connsiteY22" fmla="*/ 1414283 h 6145026"/>
              <a:gd name="connsiteX23" fmla="*/ 6012854 w 6012854"/>
              <a:gd name="connsiteY23" fmla="*/ 1670752 h 6145026"/>
              <a:gd name="connsiteX24" fmla="*/ 5998055 w 6012854"/>
              <a:gd name="connsiteY24" fmla="*/ 1681501 h 6145026"/>
              <a:gd name="connsiteX25" fmla="*/ 5963983 w 6012854"/>
              <a:gd name="connsiteY25" fmla="*/ 1810696 h 6145026"/>
              <a:gd name="connsiteX26" fmla="*/ 5941422 w 6012854"/>
              <a:gd name="connsiteY26" fmla="*/ 1861731 h 6145026"/>
              <a:gd name="connsiteX27" fmla="*/ 6012853 w 6012854"/>
              <a:gd name="connsiteY27" fmla="*/ 1863982 h 6145026"/>
              <a:gd name="connsiteX28" fmla="*/ 6012854 w 6012854"/>
              <a:gd name="connsiteY28" fmla="*/ 2052517 h 6145026"/>
              <a:gd name="connsiteX29" fmla="*/ 5939959 w 6012854"/>
              <a:gd name="connsiteY29" fmla="*/ 2050364 h 6145026"/>
              <a:gd name="connsiteX30" fmla="*/ 5980638 w 6012854"/>
              <a:gd name="connsiteY30" fmla="*/ 2086728 h 6145026"/>
              <a:gd name="connsiteX31" fmla="*/ 6003397 w 6012854"/>
              <a:gd name="connsiteY31" fmla="*/ 2099919 h 6145026"/>
              <a:gd name="connsiteX32" fmla="*/ 6012854 w 6012854"/>
              <a:gd name="connsiteY32" fmla="*/ 2105398 h 6145026"/>
              <a:gd name="connsiteX33" fmla="*/ 6012853 w 6012854"/>
              <a:gd name="connsiteY33" fmla="*/ 3123020 h 6145026"/>
              <a:gd name="connsiteX34" fmla="*/ 5884342 w 6012854"/>
              <a:gd name="connsiteY34" fmla="*/ 3119224 h 6145026"/>
              <a:gd name="connsiteX35" fmla="*/ 5925021 w 6012854"/>
              <a:gd name="connsiteY35" fmla="*/ 3155588 h 6145026"/>
              <a:gd name="connsiteX36" fmla="*/ 5970539 w 6012854"/>
              <a:gd name="connsiteY36" fmla="*/ 3181968 h 6145026"/>
              <a:gd name="connsiteX37" fmla="*/ 6005136 w 6012854"/>
              <a:gd name="connsiteY37" fmla="*/ 3203129 h 6145026"/>
              <a:gd name="connsiteX38" fmla="*/ 6012854 w 6012854"/>
              <a:gd name="connsiteY38" fmla="*/ 3207756 h 6145026"/>
              <a:gd name="connsiteX39" fmla="*/ 6012854 w 6012854"/>
              <a:gd name="connsiteY39" fmla="*/ 4698358 h 6145026"/>
              <a:gd name="connsiteX40" fmla="*/ 5993211 w 6012854"/>
              <a:gd name="connsiteY40" fmla="*/ 4699279 h 6145026"/>
              <a:gd name="connsiteX41" fmla="*/ 5950806 w 6012854"/>
              <a:gd name="connsiteY41" fmla="*/ 4712128 h 6145026"/>
              <a:gd name="connsiteX42" fmla="*/ 5987642 w 6012854"/>
              <a:gd name="connsiteY42" fmla="*/ 4752830 h 6145026"/>
              <a:gd name="connsiteX43" fmla="*/ 6012854 w 6012854"/>
              <a:gd name="connsiteY43" fmla="*/ 4761204 h 6145026"/>
              <a:gd name="connsiteX44" fmla="*/ 6012854 w 6012854"/>
              <a:gd name="connsiteY44" fmla="*/ 5774300 h 6145026"/>
              <a:gd name="connsiteX45" fmla="*/ 5990006 w 6012854"/>
              <a:gd name="connsiteY45" fmla="*/ 5773373 h 6145026"/>
              <a:gd name="connsiteX46" fmla="*/ 5898228 w 6012854"/>
              <a:gd name="connsiteY46" fmla="*/ 5788589 h 6145026"/>
              <a:gd name="connsiteX47" fmla="*/ 5986568 w 6012854"/>
              <a:gd name="connsiteY47" fmla="*/ 5846182 h 6145026"/>
              <a:gd name="connsiteX48" fmla="*/ 6012854 w 6012854"/>
              <a:gd name="connsiteY48" fmla="*/ 5847516 h 6145026"/>
              <a:gd name="connsiteX49" fmla="*/ 6012854 w 6012854"/>
              <a:gd name="connsiteY49" fmla="*/ 6128768 h 6145026"/>
              <a:gd name="connsiteX50" fmla="*/ 5571418 w 6012854"/>
              <a:gd name="connsiteY50" fmla="*/ 6138725 h 6145026"/>
              <a:gd name="connsiteX51" fmla="*/ 4637170 w 6012854"/>
              <a:gd name="connsiteY51" fmla="*/ 6141131 h 6145026"/>
              <a:gd name="connsiteX52" fmla="*/ 1035282 w 6012854"/>
              <a:gd name="connsiteY52" fmla="*/ 6014553 h 6145026"/>
              <a:gd name="connsiteX53" fmla="*/ 912059 w 6012854"/>
              <a:gd name="connsiteY53" fmla="*/ 6021087 h 6145026"/>
              <a:gd name="connsiteX54" fmla="*/ 779113 w 6012854"/>
              <a:gd name="connsiteY54" fmla="*/ 5950191 h 6145026"/>
              <a:gd name="connsiteX55" fmla="*/ 788855 w 6012854"/>
              <a:gd name="connsiteY55" fmla="*/ 5856728 h 6145026"/>
              <a:gd name="connsiteX56" fmla="*/ 925672 w 6012854"/>
              <a:gd name="connsiteY56" fmla="*/ 5819443 h 6145026"/>
              <a:gd name="connsiteX57" fmla="*/ 1491384 w 6012854"/>
              <a:gd name="connsiteY57" fmla="*/ 5825504 h 6145026"/>
              <a:gd name="connsiteX58" fmla="*/ 1306422 w 6012854"/>
              <a:gd name="connsiteY58" fmla="*/ 5786363 h 6145026"/>
              <a:gd name="connsiteX59" fmla="*/ 1178259 w 6012854"/>
              <a:gd name="connsiteY59" fmla="*/ 5748085 h 6145026"/>
              <a:gd name="connsiteX60" fmla="*/ 807483 w 6012854"/>
              <a:gd name="connsiteY60" fmla="*/ 5486402 h 6145026"/>
              <a:gd name="connsiteX61" fmla="*/ 605944 w 6012854"/>
              <a:gd name="connsiteY61" fmla="*/ 5427809 h 6145026"/>
              <a:gd name="connsiteX62" fmla="*/ 456268 w 6012854"/>
              <a:gd name="connsiteY62" fmla="*/ 5294375 h 6145026"/>
              <a:gd name="connsiteX63" fmla="*/ 605237 w 6012854"/>
              <a:gd name="connsiteY63" fmla="*/ 5244083 h 6145026"/>
              <a:gd name="connsiteX64" fmla="*/ 768501 w 6012854"/>
              <a:gd name="connsiteY64" fmla="*/ 5060103 h 6145026"/>
              <a:gd name="connsiteX65" fmla="*/ 864855 w 6012854"/>
              <a:gd name="connsiteY65" fmla="*/ 4956047 h 6145026"/>
              <a:gd name="connsiteX66" fmla="*/ 1557120 w 6012854"/>
              <a:gd name="connsiteY66" fmla="*/ 4962521 h 6145026"/>
              <a:gd name="connsiteX67" fmla="*/ 1577309 w 6012854"/>
              <a:gd name="connsiteY67" fmla="*/ 4959323 h 6145026"/>
              <a:gd name="connsiteX68" fmla="*/ 1080046 w 6012854"/>
              <a:gd name="connsiteY68" fmla="*/ 4941287 h 6145026"/>
              <a:gd name="connsiteX69" fmla="*/ 957181 w 6012854"/>
              <a:gd name="connsiteY69" fmla="*/ 4947978 h 6145026"/>
              <a:gd name="connsiteX70" fmla="*/ 824379 w 6012854"/>
              <a:gd name="connsiteY70" fmla="*/ 4876755 h 6145026"/>
              <a:gd name="connsiteX71" fmla="*/ 833976 w 6012854"/>
              <a:gd name="connsiteY71" fmla="*/ 4783619 h 6145026"/>
              <a:gd name="connsiteX72" fmla="*/ 970436 w 6012854"/>
              <a:gd name="connsiteY72" fmla="*/ 4746177 h 6145026"/>
              <a:gd name="connsiteX73" fmla="*/ 1536294 w 6012854"/>
              <a:gd name="connsiteY73" fmla="*/ 4751910 h 6145026"/>
              <a:gd name="connsiteX74" fmla="*/ 1351689 w 6012854"/>
              <a:gd name="connsiteY74" fmla="*/ 4712927 h 6145026"/>
              <a:gd name="connsiteX75" fmla="*/ 1223169 w 6012854"/>
              <a:gd name="connsiteY75" fmla="*/ 4674491 h 6145026"/>
              <a:gd name="connsiteX76" fmla="*/ 852393 w 6012854"/>
              <a:gd name="connsiteY76" fmla="*/ 4412808 h 6145026"/>
              <a:gd name="connsiteX77" fmla="*/ 650854 w 6012854"/>
              <a:gd name="connsiteY77" fmla="*/ 4354215 h 6145026"/>
              <a:gd name="connsiteX78" fmla="*/ 501389 w 6012854"/>
              <a:gd name="connsiteY78" fmla="*/ 4221266 h 6145026"/>
              <a:gd name="connsiteX79" fmla="*/ 650001 w 6012854"/>
              <a:gd name="connsiteY79" fmla="*/ 4170815 h 6145026"/>
              <a:gd name="connsiteX80" fmla="*/ 813410 w 6012854"/>
              <a:gd name="connsiteY80" fmla="*/ 3986510 h 6145026"/>
              <a:gd name="connsiteX81" fmla="*/ 835971 w 6012854"/>
              <a:gd name="connsiteY81" fmla="*/ 3935476 h 6145026"/>
              <a:gd name="connsiteX82" fmla="*/ 568307 w 6012854"/>
              <a:gd name="connsiteY82" fmla="*/ 3927039 h 6145026"/>
              <a:gd name="connsiteX83" fmla="*/ 445084 w 6012854"/>
              <a:gd name="connsiteY83" fmla="*/ 3933571 h 6145026"/>
              <a:gd name="connsiteX84" fmla="*/ 312137 w 6012854"/>
              <a:gd name="connsiteY84" fmla="*/ 3862675 h 6145026"/>
              <a:gd name="connsiteX85" fmla="*/ 321878 w 6012854"/>
              <a:gd name="connsiteY85" fmla="*/ 3769212 h 6145026"/>
              <a:gd name="connsiteX86" fmla="*/ 458697 w 6012854"/>
              <a:gd name="connsiteY86" fmla="*/ 3731929 h 6145026"/>
              <a:gd name="connsiteX87" fmla="*/ 837432 w 6012854"/>
              <a:gd name="connsiteY87" fmla="*/ 3746841 h 6145026"/>
              <a:gd name="connsiteX88" fmla="*/ 796754 w 6012854"/>
              <a:gd name="connsiteY88" fmla="*/ 3710478 h 6145026"/>
              <a:gd name="connsiteX89" fmla="*/ 751236 w 6012854"/>
              <a:gd name="connsiteY89" fmla="*/ 3684098 h 6145026"/>
              <a:gd name="connsiteX90" fmla="*/ 716783 w 6012854"/>
              <a:gd name="connsiteY90" fmla="*/ 3662609 h 6145026"/>
              <a:gd name="connsiteX91" fmla="*/ 665251 w 6012854"/>
              <a:gd name="connsiteY91" fmla="*/ 3621839 h 6145026"/>
              <a:gd name="connsiteX92" fmla="*/ 673492 w 6012854"/>
              <a:gd name="connsiteY92" fmla="*/ 3588721 h 6145026"/>
              <a:gd name="connsiteX93" fmla="*/ 351217 w 6012854"/>
              <a:gd name="connsiteY93" fmla="*/ 3403621 h 6145026"/>
              <a:gd name="connsiteX94" fmla="*/ 149678 w 6012854"/>
              <a:gd name="connsiteY94" fmla="*/ 3345028 h 6145026"/>
              <a:gd name="connsiteX95" fmla="*/ 0 w 6012854"/>
              <a:gd name="connsiteY95" fmla="*/ 3211594 h 6145026"/>
              <a:gd name="connsiteX96" fmla="*/ 148613 w 6012854"/>
              <a:gd name="connsiteY96" fmla="*/ 3161143 h 6145026"/>
              <a:gd name="connsiteX97" fmla="*/ 312378 w 6012854"/>
              <a:gd name="connsiteY97" fmla="*/ 2976995 h 6145026"/>
              <a:gd name="connsiteX98" fmla="*/ 408733 w 6012854"/>
              <a:gd name="connsiteY98" fmla="*/ 2872938 h 6145026"/>
              <a:gd name="connsiteX99" fmla="*/ 599621 w 6012854"/>
              <a:gd name="connsiteY99" fmla="*/ 2884195 h 6145026"/>
              <a:gd name="connsiteX100" fmla="*/ 636446 w 6012854"/>
              <a:gd name="connsiteY100" fmla="*/ 2857847 h 6145026"/>
              <a:gd name="connsiteX101" fmla="*/ 623925 w 6012854"/>
              <a:gd name="connsiteY101" fmla="*/ 2858178 h 6145026"/>
              <a:gd name="connsiteX102" fmla="*/ 500701 w 6012854"/>
              <a:gd name="connsiteY102" fmla="*/ 2864711 h 6145026"/>
              <a:gd name="connsiteX103" fmla="*/ 367756 w 6012854"/>
              <a:gd name="connsiteY103" fmla="*/ 2793815 h 6145026"/>
              <a:gd name="connsiteX104" fmla="*/ 377497 w 6012854"/>
              <a:gd name="connsiteY104" fmla="*/ 2700353 h 6145026"/>
              <a:gd name="connsiteX105" fmla="*/ 514314 w 6012854"/>
              <a:gd name="connsiteY105" fmla="*/ 2663068 h 6145026"/>
              <a:gd name="connsiteX106" fmla="*/ 893050 w 6012854"/>
              <a:gd name="connsiteY106" fmla="*/ 2677980 h 6145026"/>
              <a:gd name="connsiteX107" fmla="*/ 852015 w 6012854"/>
              <a:gd name="connsiteY107" fmla="*/ 2641460 h 6145026"/>
              <a:gd name="connsiteX108" fmla="*/ 806854 w 6012854"/>
              <a:gd name="connsiteY108" fmla="*/ 2615238 h 6145026"/>
              <a:gd name="connsiteX109" fmla="*/ 772256 w 6012854"/>
              <a:gd name="connsiteY109" fmla="*/ 2594076 h 6145026"/>
              <a:gd name="connsiteX110" fmla="*/ 720870 w 6012854"/>
              <a:gd name="connsiteY110" fmla="*/ 2552979 h 6145026"/>
              <a:gd name="connsiteX111" fmla="*/ 729110 w 6012854"/>
              <a:gd name="connsiteY111" fmla="*/ 2519860 h 6145026"/>
              <a:gd name="connsiteX112" fmla="*/ 406478 w 6012854"/>
              <a:gd name="connsiteY112" fmla="*/ 2334604 h 6145026"/>
              <a:gd name="connsiteX113" fmla="*/ 204938 w 6012854"/>
              <a:gd name="connsiteY113" fmla="*/ 2276010 h 6145026"/>
              <a:gd name="connsiteX114" fmla="*/ 55618 w 6012854"/>
              <a:gd name="connsiteY114" fmla="*/ 2142734 h 6145026"/>
              <a:gd name="connsiteX115" fmla="*/ 204231 w 6012854"/>
              <a:gd name="connsiteY115" fmla="*/ 2092283 h 6145026"/>
              <a:gd name="connsiteX116" fmla="*/ 367639 w 6012854"/>
              <a:gd name="connsiteY116" fmla="*/ 1907977 h 6145026"/>
              <a:gd name="connsiteX117" fmla="*/ 394683 w 6012854"/>
              <a:gd name="connsiteY117" fmla="*/ 1846802 h 6145026"/>
              <a:gd name="connsiteX118" fmla="*/ 414320 w 6012854"/>
              <a:gd name="connsiteY118" fmla="*/ 1702963 h 6145026"/>
              <a:gd name="connsiteX119" fmla="*/ 350984 w 6012854"/>
              <a:gd name="connsiteY119" fmla="*/ 1631946 h 6145026"/>
              <a:gd name="connsiteX120" fmla="*/ 219482 w 6012854"/>
              <a:gd name="connsiteY120" fmla="*/ 1543306 h 6145026"/>
              <a:gd name="connsiteX121" fmla="*/ 267788 w 6012854"/>
              <a:gd name="connsiteY121" fmla="*/ 1448513 h 6145026"/>
              <a:gd name="connsiteX122" fmla="*/ 552678 w 6012854"/>
              <a:gd name="connsiteY122" fmla="*/ 1232657 h 6145026"/>
              <a:gd name="connsiteX123" fmla="*/ 826587 w 6012854"/>
              <a:gd name="connsiteY123" fmla="*/ 1085078 h 6145026"/>
              <a:gd name="connsiteX124" fmla="*/ 461978 w 6012854"/>
              <a:gd name="connsiteY124" fmla="*/ 880872 h 6145026"/>
              <a:gd name="connsiteX125" fmla="*/ 233250 w 6012854"/>
              <a:gd name="connsiteY125" fmla="*/ 883783 h 6145026"/>
              <a:gd name="connsiteX126" fmla="*/ 123679 w 6012854"/>
              <a:gd name="connsiteY126" fmla="*/ 816963 h 6145026"/>
              <a:gd name="connsiteX127" fmla="*/ 220333 w 6012854"/>
              <a:gd name="connsiteY127" fmla="*/ 755665 h 6145026"/>
              <a:gd name="connsiteX128" fmla="*/ 435894 w 6012854"/>
              <a:gd name="connsiteY128" fmla="*/ 753583 h 6145026"/>
              <a:gd name="connsiteX129" fmla="*/ 466897 w 6012854"/>
              <a:gd name="connsiteY129" fmla="*/ 626502 h 6145026"/>
              <a:gd name="connsiteX130" fmla="*/ 403417 w 6012854"/>
              <a:gd name="connsiteY130" fmla="*/ 555811 h 6145026"/>
              <a:gd name="connsiteX131" fmla="*/ 271914 w 6012854"/>
              <a:gd name="connsiteY131" fmla="*/ 467172 h 6145026"/>
              <a:gd name="connsiteX132" fmla="*/ 320222 w 6012854"/>
              <a:gd name="connsiteY132" fmla="*/ 372378 h 6145026"/>
              <a:gd name="connsiteX133" fmla="*/ 605111 w 6012854"/>
              <a:gd name="connsiteY133" fmla="*/ 156523 h 6145026"/>
              <a:gd name="connsiteX134" fmla="*/ 879165 w 6012854"/>
              <a:gd name="connsiteY134" fmla="*/ 8617 h 614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6012854" h="6145026">
                <a:moveTo>
                  <a:pt x="873296" y="0"/>
                </a:moveTo>
                <a:lnTo>
                  <a:pt x="5419729" y="0"/>
                </a:lnTo>
                <a:lnTo>
                  <a:pt x="5470970" y="10843"/>
                </a:lnTo>
                <a:cubicBezTo>
                  <a:pt x="5517575" y="19322"/>
                  <a:pt x="5590224" y="26802"/>
                  <a:pt x="5599133" y="49121"/>
                </a:cubicBezTo>
                <a:cubicBezTo>
                  <a:pt x="5665750" y="213102"/>
                  <a:pt x="5853599" y="216757"/>
                  <a:pt x="5969909" y="310803"/>
                </a:cubicBezTo>
                <a:cubicBezTo>
                  <a:pt x="5981417" y="320486"/>
                  <a:pt x="5995941" y="326906"/>
                  <a:pt x="6012210" y="331611"/>
                </a:cubicBezTo>
                <a:lnTo>
                  <a:pt x="6012854" y="331740"/>
                </a:lnTo>
                <a:lnTo>
                  <a:pt x="6012854" y="697082"/>
                </a:lnTo>
                <a:lnTo>
                  <a:pt x="6008892" y="737102"/>
                </a:lnTo>
                <a:cubicBezTo>
                  <a:pt x="6006006" y="772587"/>
                  <a:pt x="5950747" y="839670"/>
                  <a:pt x="5912538" y="841159"/>
                </a:cubicBezTo>
                <a:cubicBezTo>
                  <a:pt x="5678455" y="841702"/>
                  <a:pt x="5432995" y="782073"/>
                  <a:pt x="5220272" y="834685"/>
                </a:cubicBezTo>
                <a:cubicBezTo>
                  <a:pt x="5212748" y="837225"/>
                  <a:pt x="5207394" y="834858"/>
                  <a:pt x="5200083" y="837883"/>
                </a:cubicBezTo>
                <a:cubicBezTo>
                  <a:pt x="5362387" y="842369"/>
                  <a:pt x="5529688" y="849065"/>
                  <a:pt x="5697346" y="855919"/>
                </a:cubicBezTo>
                <a:cubicBezTo>
                  <a:pt x="5735768" y="854915"/>
                  <a:pt x="5781132" y="838208"/>
                  <a:pt x="5820212" y="849227"/>
                </a:cubicBezTo>
                <a:cubicBezTo>
                  <a:pt x="5870214" y="865466"/>
                  <a:pt x="5923044" y="888822"/>
                  <a:pt x="5953013" y="920451"/>
                </a:cubicBezTo>
                <a:cubicBezTo>
                  <a:pt x="5971905" y="934669"/>
                  <a:pt x="5963092" y="998038"/>
                  <a:pt x="5943417" y="1013587"/>
                </a:cubicBezTo>
                <a:cubicBezTo>
                  <a:pt x="5906448" y="1040262"/>
                  <a:pt x="5850876" y="1052065"/>
                  <a:pt x="5806956" y="1051029"/>
                </a:cubicBezTo>
                <a:cubicBezTo>
                  <a:pt x="5621278" y="1042466"/>
                  <a:pt x="5432559" y="1026303"/>
                  <a:pt x="5241099" y="1045296"/>
                </a:cubicBezTo>
                <a:cubicBezTo>
                  <a:pt x="5303410" y="1060719"/>
                  <a:pt x="5363037" y="1068699"/>
                  <a:pt x="5425704" y="1084280"/>
                </a:cubicBezTo>
                <a:cubicBezTo>
                  <a:pt x="5472810" y="1092590"/>
                  <a:pt x="5544957" y="1100238"/>
                  <a:pt x="5554224" y="1122715"/>
                </a:cubicBezTo>
                <a:cubicBezTo>
                  <a:pt x="5620630" y="1286211"/>
                  <a:pt x="5808834" y="1290024"/>
                  <a:pt x="5924999" y="1384398"/>
                </a:cubicBezTo>
                <a:cubicBezTo>
                  <a:pt x="5936508" y="1394080"/>
                  <a:pt x="5951032" y="1400501"/>
                  <a:pt x="5967301" y="1405206"/>
                </a:cubicBezTo>
                <a:lnTo>
                  <a:pt x="6012854" y="1414283"/>
                </a:lnTo>
                <a:lnTo>
                  <a:pt x="6012854" y="1670752"/>
                </a:lnTo>
                <a:lnTo>
                  <a:pt x="5998055" y="1681501"/>
                </a:lnTo>
                <a:cubicBezTo>
                  <a:pt x="5972620" y="1712249"/>
                  <a:pt x="5963063" y="1755344"/>
                  <a:pt x="5963983" y="1810696"/>
                </a:cubicBezTo>
                <a:cubicBezTo>
                  <a:pt x="5962183" y="1828281"/>
                  <a:pt x="5955386" y="1843658"/>
                  <a:pt x="5941422" y="1861731"/>
                </a:cubicBezTo>
                <a:lnTo>
                  <a:pt x="6012853" y="1863982"/>
                </a:lnTo>
                <a:lnTo>
                  <a:pt x="6012854" y="2052517"/>
                </a:lnTo>
                <a:lnTo>
                  <a:pt x="5939959" y="2050364"/>
                </a:lnTo>
                <a:cubicBezTo>
                  <a:pt x="5953709" y="2062700"/>
                  <a:pt x="5967101" y="2074878"/>
                  <a:pt x="5980638" y="2086728"/>
                </a:cubicBezTo>
                <a:cubicBezTo>
                  <a:pt x="5988669" y="2090279"/>
                  <a:pt x="5996033" y="2095098"/>
                  <a:pt x="6003397" y="2099919"/>
                </a:cubicBezTo>
                <a:lnTo>
                  <a:pt x="6012854" y="2105398"/>
                </a:lnTo>
                <a:lnTo>
                  <a:pt x="6012853" y="3123020"/>
                </a:lnTo>
                <a:lnTo>
                  <a:pt x="5884342" y="3119224"/>
                </a:lnTo>
                <a:cubicBezTo>
                  <a:pt x="5898092" y="3131560"/>
                  <a:pt x="5911628" y="3143411"/>
                  <a:pt x="5925021" y="3155588"/>
                </a:cubicBezTo>
                <a:cubicBezTo>
                  <a:pt x="5941084" y="3162689"/>
                  <a:pt x="5954476" y="3174867"/>
                  <a:pt x="5970539" y="3181968"/>
                </a:cubicBezTo>
                <a:cubicBezTo>
                  <a:pt x="5986245" y="3188912"/>
                  <a:pt x="6002308" y="3196013"/>
                  <a:pt x="6005136" y="3203129"/>
                </a:cubicBezTo>
                <a:lnTo>
                  <a:pt x="6012854" y="3207756"/>
                </a:lnTo>
                <a:lnTo>
                  <a:pt x="6012854" y="4698358"/>
                </a:lnTo>
                <a:lnTo>
                  <a:pt x="5993211" y="4699279"/>
                </a:lnTo>
                <a:cubicBezTo>
                  <a:pt x="5977660" y="4701470"/>
                  <a:pt x="5963268" y="4705416"/>
                  <a:pt x="5950806" y="4712128"/>
                </a:cubicBezTo>
                <a:cubicBezTo>
                  <a:pt x="5959983" y="4730703"/>
                  <a:pt x="5972597" y="4743735"/>
                  <a:pt x="5987642" y="4752830"/>
                </a:cubicBezTo>
                <a:lnTo>
                  <a:pt x="6012854" y="4761204"/>
                </a:lnTo>
                <a:lnTo>
                  <a:pt x="6012854" y="5774300"/>
                </a:lnTo>
                <a:lnTo>
                  <a:pt x="5990006" y="5773373"/>
                </a:lnTo>
                <a:cubicBezTo>
                  <a:pt x="5955808" y="5772786"/>
                  <a:pt x="5923152" y="5775165"/>
                  <a:pt x="5898228" y="5788589"/>
                </a:cubicBezTo>
                <a:cubicBezTo>
                  <a:pt x="5916618" y="5825658"/>
                  <a:pt x="5948750" y="5840572"/>
                  <a:pt x="5986568" y="5846182"/>
                </a:cubicBezTo>
                <a:lnTo>
                  <a:pt x="6012854" y="5847516"/>
                </a:lnTo>
                <a:lnTo>
                  <a:pt x="6012854" y="6128768"/>
                </a:lnTo>
                <a:lnTo>
                  <a:pt x="5571418" y="6138725"/>
                </a:lnTo>
                <a:cubicBezTo>
                  <a:pt x="5260752" y="6144909"/>
                  <a:pt x="4949912" y="6147987"/>
                  <a:pt x="4637170" y="6141131"/>
                </a:cubicBezTo>
                <a:cubicBezTo>
                  <a:pt x="3437222" y="6111233"/>
                  <a:pt x="2235744" y="6056803"/>
                  <a:pt x="1035282" y="6014553"/>
                </a:cubicBezTo>
                <a:cubicBezTo>
                  <a:pt x="996715" y="6015884"/>
                  <a:pt x="951352" y="6032591"/>
                  <a:pt x="912059" y="6021087"/>
                </a:cubicBezTo>
                <a:cubicBezTo>
                  <a:pt x="862269" y="6005333"/>
                  <a:pt x="809439" y="5981978"/>
                  <a:pt x="779113" y="5950191"/>
                </a:cubicBezTo>
                <a:cubicBezTo>
                  <a:pt x="760222" y="5935973"/>
                  <a:pt x="769391" y="5872762"/>
                  <a:pt x="788855" y="5856728"/>
                </a:cubicBezTo>
                <a:cubicBezTo>
                  <a:pt x="826036" y="5830538"/>
                  <a:pt x="881751" y="5818408"/>
                  <a:pt x="925672" y="5819443"/>
                </a:cubicBezTo>
                <a:cubicBezTo>
                  <a:pt x="1111205" y="5828334"/>
                  <a:pt x="1299924" y="5844497"/>
                  <a:pt x="1491384" y="5825504"/>
                </a:cubicBezTo>
                <a:cubicBezTo>
                  <a:pt x="1428717" y="5809923"/>
                  <a:pt x="1369090" y="5801944"/>
                  <a:pt x="1306422" y="5786363"/>
                </a:cubicBezTo>
                <a:cubicBezTo>
                  <a:pt x="1259818" y="5777883"/>
                  <a:pt x="1187168" y="5770403"/>
                  <a:pt x="1178259" y="5748085"/>
                </a:cubicBezTo>
                <a:cubicBezTo>
                  <a:pt x="1111641" y="5584105"/>
                  <a:pt x="923794" y="5580449"/>
                  <a:pt x="807483" y="5486402"/>
                </a:cubicBezTo>
                <a:cubicBezTo>
                  <a:pt x="761451" y="5447671"/>
                  <a:pt x="667169" y="5461132"/>
                  <a:pt x="605944" y="5427809"/>
                </a:cubicBezTo>
                <a:cubicBezTo>
                  <a:pt x="544720" y="5394487"/>
                  <a:pt x="505340" y="5340708"/>
                  <a:pt x="456268" y="5294375"/>
                </a:cubicBezTo>
                <a:cubicBezTo>
                  <a:pt x="506841" y="5280363"/>
                  <a:pt x="551333" y="5251148"/>
                  <a:pt x="605237" y="5244083"/>
                </a:cubicBezTo>
                <a:cubicBezTo>
                  <a:pt x="730272" y="5232484"/>
                  <a:pt x="769982" y="5170651"/>
                  <a:pt x="768501" y="5060103"/>
                </a:cubicBezTo>
                <a:cubicBezTo>
                  <a:pt x="771387" y="5024618"/>
                  <a:pt x="826645" y="4957536"/>
                  <a:pt x="864855" y="4956047"/>
                </a:cubicBezTo>
                <a:cubicBezTo>
                  <a:pt x="1098938" y="4955504"/>
                  <a:pt x="1344397" y="5015133"/>
                  <a:pt x="1557120" y="4962521"/>
                </a:cubicBezTo>
                <a:cubicBezTo>
                  <a:pt x="1564644" y="4959980"/>
                  <a:pt x="1569998" y="4962348"/>
                  <a:pt x="1577309" y="4959323"/>
                </a:cubicBezTo>
                <a:cubicBezTo>
                  <a:pt x="1415006" y="4954836"/>
                  <a:pt x="1247704" y="4948140"/>
                  <a:pt x="1080046" y="4941287"/>
                </a:cubicBezTo>
                <a:cubicBezTo>
                  <a:pt x="1041624" y="4942291"/>
                  <a:pt x="996261" y="4958998"/>
                  <a:pt x="957181" y="4947978"/>
                </a:cubicBezTo>
                <a:cubicBezTo>
                  <a:pt x="907179" y="4931739"/>
                  <a:pt x="854349" y="4908384"/>
                  <a:pt x="824379" y="4876755"/>
                </a:cubicBezTo>
                <a:cubicBezTo>
                  <a:pt x="805488" y="4862536"/>
                  <a:pt x="814300" y="4799168"/>
                  <a:pt x="833976" y="4783619"/>
                </a:cubicBezTo>
                <a:cubicBezTo>
                  <a:pt x="870945" y="4756943"/>
                  <a:pt x="926516" y="4745141"/>
                  <a:pt x="970436" y="4746177"/>
                </a:cubicBezTo>
                <a:cubicBezTo>
                  <a:pt x="1156115" y="4754739"/>
                  <a:pt x="1344833" y="4770904"/>
                  <a:pt x="1536294" y="4751910"/>
                </a:cubicBezTo>
                <a:cubicBezTo>
                  <a:pt x="1473984" y="4736486"/>
                  <a:pt x="1414356" y="4728506"/>
                  <a:pt x="1351689" y="4712927"/>
                </a:cubicBezTo>
                <a:cubicBezTo>
                  <a:pt x="1304583" y="4704616"/>
                  <a:pt x="1232434" y="4696967"/>
                  <a:pt x="1223169" y="4674491"/>
                </a:cubicBezTo>
                <a:cubicBezTo>
                  <a:pt x="1156407" y="4510838"/>
                  <a:pt x="968558" y="4507181"/>
                  <a:pt x="852393" y="4412808"/>
                </a:cubicBezTo>
                <a:cubicBezTo>
                  <a:pt x="806360" y="4374078"/>
                  <a:pt x="712078" y="4387538"/>
                  <a:pt x="650854" y="4354215"/>
                </a:cubicBezTo>
                <a:cubicBezTo>
                  <a:pt x="589841" y="4321378"/>
                  <a:pt x="550606" y="4267271"/>
                  <a:pt x="501389" y="4221266"/>
                </a:cubicBezTo>
                <a:cubicBezTo>
                  <a:pt x="551749" y="4206769"/>
                  <a:pt x="596242" y="4177554"/>
                  <a:pt x="650001" y="4170815"/>
                </a:cubicBezTo>
                <a:cubicBezTo>
                  <a:pt x="775181" y="4158890"/>
                  <a:pt x="815249" y="4097216"/>
                  <a:pt x="813410" y="3986510"/>
                </a:cubicBezTo>
                <a:cubicBezTo>
                  <a:pt x="814853" y="3968767"/>
                  <a:pt x="821649" y="3953391"/>
                  <a:pt x="835971" y="3935476"/>
                </a:cubicBezTo>
                <a:cubicBezTo>
                  <a:pt x="748631" y="3933234"/>
                  <a:pt x="655791" y="3928953"/>
                  <a:pt x="568307" y="3927039"/>
                </a:cubicBezTo>
                <a:cubicBezTo>
                  <a:pt x="529740" y="3928369"/>
                  <a:pt x="484521" y="3944749"/>
                  <a:pt x="445084" y="3933571"/>
                </a:cubicBezTo>
                <a:cubicBezTo>
                  <a:pt x="395294" y="3917817"/>
                  <a:pt x="342464" y="3894462"/>
                  <a:pt x="312137" y="3862675"/>
                </a:cubicBezTo>
                <a:cubicBezTo>
                  <a:pt x="293391" y="3848130"/>
                  <a:pt x="302560" y="3784919"/>
                  <a:pt x="321878" y="3769212"/>
                </a:cubicBezTo>
                <a:cubicBezTo>
                  <a:pt x="359061" y="3743023"/>
                  <a:pt x="414776" y="3730892"/>
                  <a:pt x="458697" y="3731929"/>
                </a:cubicBezTo>
                <a:cubicBezTo>
                  <a:pt x="582433" y="3737746"/>
                  <a:pt x="711526" y="3745930"/>
                  <a:pt x="837432" y="3746841"/>
                </a:cubicBezTo>
                <a:cubicBezTo>
                  <a:pt x="823684" y="3734506"/>
                  <a:pt x="810291" y="3722328"/>
                  <a:pt x="796754" y="3710478"/>
                </a:cubicBezTo>
                <a:cubicBezTo>
                  <a:pt x="780691" y="3703376"/>
                  <a:pt x="767298" y="3691199"/>
                  <a:pt x="751236" y="3684098"/>
                </a:cubicBezTo>
                <a:cubicBezTo>
                  <a:pt x="735529" y="3677154"/>
                  <a:pt x="719467" y="3670053"/>
                  <a:pt x="716783" y="3662609"/>
                </a:cubicBezTo>
                <a:cubicBezTo>
                  <a:pt x="695365" y="3653141"/>
                  <a:pt x="676475" y="3638923"/>
                  <a:pt x="665251" y="3621839"/>
                </a:cubicBezTo>
                <a:cubicBezTo>
                  <a:pt x="662211" y="3614238"/>
                  <a:pt x="666695" y="3604096"/>
                  <a:pt x="673492" y="3588721"/>
                </a:cubicBezTo>
                <a:cubicBezTo>
                  <a:pt x="593578" y="3498250"/>
                  <a:pt x="443426" y="3480756"/>
                  <a:pt x="351217" y="3403621"/>
                </a:cubicBezTo>
                <a:cubicBezTo>
                  <a:pt x="304827" y="3364733"/>
                  <a:pt x="210690" y="3377867"/>
                  <a:pt x="149678" y="3345028"/>
                </a:cubicBezTo>
                <a:cubicBezTo>
                  <a:pt x="88453" y="3311705"/>
                  <a:pt x="49218" y="3257598"/>
                  <a:pt x="0" y="3211594"/>
                </a:cubicBezTo>
                <a:cubicBezTo>
                  <a:pt x="50718" y="3197253"/>
                  <a:pt x="95211" y="3168040"/>
                  <a:pt x="148613" y="3161143"/>
                </a:cubicBezTo>
                <a:cubicBezTo>
                  <a:pt x="273793" y="3149218"/>
                  <a:pt x="313860" y="3087543"/>
                  <a:pt x="312378" y="2976995"/>
                </a:cubicBezTo>
                <a:cubicBezTo>
                  <a:pt x="315264" y="2941510"/>
                  <a:pt x="370167" y="2874269"/>
                  <a:pt x="408733" y="2872938"/>
                </a:cubicBezTo>
                <a:cubicBezTo>
                  <a:pt x="470529" y="2876011"/>
                  <a:pt x="537825" y="2881123"/>
                  <a:pt x="599621" y="2884195"/>
                </a:cubicBezTo>
                <a:cubicBezTo>
                  <a:pt x="617127" y="2873554"/>
                  <a:pt x="626607" y="2865622"/>
                  <a:pt x="636446" y="2857847"/>
                </a:cubicBezTo>
                <a:cubicBezTo>
                  <a:pt x="628921" y="2860388"/>
                  <a:pt x="628921" y="2860388"/>
                  <a:pt x="623925" y="2858178"/>
                </a:cubicBezTo>
                <a:cubicBezTo>
                  <a:pt x="585357" y="2859509"/>
                  <a:pt x="539994" y="2876216"/>
                  <a:pt x="500701" y="2864711"/>
                </a:cubicBezTo>
                <a:cubicBezTo>
                  <a:pt x="450912" y="2848958"/>
                  <a:pt x="398082" y="2825602"/>
                  <a:pt x="367756" y="2793815"/>
                </a:cubicBezTo>
                <a:cubicBezTo>
                  <a:pt x="348865" y="2779598"/>
                  <a:pt x="358034" y="2716387"/>
                  <a:pt x="377497" y="2700353"/>
                </a:cubicBezTo>
                <a:cubicBezTo>
                  <a:pt x="414678" y="2674163"/>
                  <a:pt x="470393" y="2662032"/>
                  <a:pt x="514314" y="2663068"/>
                </a:cubicBezTo>
                <a:cubicBezTo>
                  <a:pt x="638052" y="2668885"/>
                  <a:pt x="767144" y="2677071"/>
                  <a:pt x="893050" y="2677980"/>
                </a:cubicBezTo>
                <a:cubicBezTo>
                  <a:pt x="879302" y="2665645"/>
                  <a:pt x="865764" y="2653795"/>
                  <a:pt x="852015" y="2641460"/>
                </a:cubicBezTo>
                <a:cubicBezTo>
                  <a:pt x="836309" y="2634517"/>
                  <a:pt x="822917" y="2622338"/>
                  <a:pt x="806854" y="2615238"/>
                </a:cubicBezTo>
                <a:cubicBezTo>
                  <a:pt x="791148" y="2608293"/>
                  <a:pt x="775085" y="2601192"/>
                  <a:pt x="772256" y="2594076"/>
                </a:cubicBezTo>
                <a:cubicBezTo>
                  <a:pt x="750838" y="2584608"/>
                  <a:pt x="732092" y="2570064"/>
                  <a:pt x="720870" y="2552979"/>
                </a:cubicBezTo>
                <a:cubicBezTo>
                  <a:pt x="717829" y="2545377"/>
                  <a:pt x="722312" y="2535236"/>
                  <a:pt x="729110" y="2519860"/>
                </a:cubicBezTo>
                <a:cubicBezTo>
                  <a:pt x="649051" y="2429718"/>
                  <a:pt x="498900" y="2412223"/>
                  <a:pt x="406478" y="2334604"/>
                </a:cubicBezTo>
                <a:cubicBezTo>
                  <a:pt x="360445" y="2295873"/>
                  <a:pt x="266163" y="2309334"/>
                  <a:pt x="204938" y="2276010"/>
                </a:cubicBezTo>
                <a:cubicBezTo>
                  <a:pt x="144071" y="2242845"/>
                  <a:pt x="104691" y="2189066"/>
                  <a:pt x="55618" y="2142734"/>
                </a:cubicBezTo>
                <a:cubicBezTo>
                  <a:pt x="106192" y="2128721"/>
                  <a:pt x="150685" y="2099506"/>
                  <a:pt x="204231" y="2092283"/>
                </a:cubicBezTo>
                <a:cubicBezTo>
                  <a:pt x="329267" y="2080685"/>
                  <a:pt x="369333" y="2019010"/>
                  <a:pt x="367639" y="1907977"/>
                </a:cubicBezTo>
                <a:cubicBezTo>
                  <a:pt x="363940" y="1888353"/>
                  <a:pt x="380576" y="1865203"/>
                  <a:pt x="394683" y="1846802"/>
                </a:cubicBezTo>
                <a:cubicBezTo>
                  <a:pt x="367754" y="1822774"/>
                  <a:pt x="367456" y="1780014"/>
                  <a:pt x="414320" y="1702963"/>
                </a:cubicBezTo>
                <a:cubicBezTo>
                  <a:pt x="418948" y="1692495"/>
                  <a:pt x="380439" y="1651223"/>
                  <a:pt x="350984" y="1631946"/>
                </a:cubicBezTo>
                <a:cubicBezTo>
                  <a:pt x="307991" y="1600816"/>
                  <a:pt x="247493" y="1580328"/>
                  <a:pt x="219482" y="1543306"/>
                </a:cubicBezTo>
                <a:cubicBezTo>
                  <a:pt x="208259" y="1526222"/>
                  <a:pt x="256363" y="1474357"/>
                  <a:pt x="267788" y="1448513"/>
                </a:cubicBezTo>
                <a:cubicBezTo>
                  <a:pt x="191149" y="1164344"/>
                  <a:pt x="482012" y="1335556"/>
                  <a:pt x="552678" y="1232657"/>
                </a:cubicBezTo>
                <a:cubicBezTo>
                  <a:pt x="503267" y="1015275"/>
                  <a:pt x="726892" y="1138774"/>
                  <a:pt x="826587" y="1085078"/>
                </a:cubicBezTo>
                <a:cubicBezTo>
                  <a:pt x="753172" y="936472"/>
                  <a:pt x="459742" y="1142688"/>
                  <a:pt x="461978" y="880872"/>
                </a:cubicBezTo>
                <a:cubicBezTo>
                  <a:pt x="384845" y="883535"/>
                  <a:pt x="305543" y="891104"/>
                  <a:pt x="233250" y="883783"/>
                </a:cubicBezTo>
                <a:cubicBezTo>
                  <a:pt x="196997" y="879879"/>
                  <a:pt x="163486" y="840818"/>
                  <a:pt x="123679" y="816963"/>
                </a:cubicBezTo>
                <a:cubicBezTo>
                  <a:pt x="152979" y="793155"/>
                  <a:pt x="187121" y="759363"/>
                  <a:pt x="220333" y="755665"/>
                </a:cubicBezTo>
                <a:cubicBezTo>
                  <a:pt x="294796" y="758080"/>
                  <a:pt x="366430" y="753378"/>
                  <a:pt x="435894" y="753583"/>
                </a:cubicBezTo>
                <a:cubicBezTo>
                  <a:pt x="421631" y="728897"/>
                  <a:pt x="426830" y="688177"/>
                  <a:pt x="466897" y="626502"/>
                </a:cubicBezTo>
                <a:cubicBezTo>
                  <a:pt x="471381" y="616360"/>
                  <a:pt x="432873" y="575090"/>
                  <a:pt x="403417" y="555811"/>
                </a:cubicBezTo>
                <a:cubicBezTo>
                  <a:pt x="360424" y="524681"/>
                  <a:pt x="300071" y="503866"/>
                  <a:pt x="271914" y="467172"/>
                </a:cubicBezTo>
                <a:cubicBezTo>
                  <a:pt x="260692" y="450088"/>
                  <a:pt x="308941" y="397895"/>
                  <a:pt x="320222" y="372378"/>
                </a:cubicBezTo>
                <a:cubicBezTo>
                  <a:pt x="243583" y="88209"/>
                  <a:pt x="534445" y="259422"/>
                  <a:pt x="605111" y="156523"/>
                </a:cubicBezTo>
                <a:cubicBezTo>
                  <a:pt x="556057" y="-60700"/>
                  <a:pt x="779470" y="62313"/>
                  <a:pt x="879165" y="8617"/>
                </a:cubicBezTo>
                <a:close/>
              </a:path>
            </a:pathLst>
          </a:custGeom>
          <a:solidFill>
            <a:schemeClr val="accent1"/>
          </a:solidFill>
          <a:effectLst>
            <a:outerShdw blurRad="50800" dist="381000" dir="10800000" sx="97000" sy="97000" algn="r" rotWithShape="0">
              <a:prstClr val="black"/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chi Hand" pitchFamily="2" charset="77"/>
              </a:defRPr>
            </a:lvl1pPr>
          </a:lstStyle>
          <a:p>
            <a:endParaRPr lang="en-US"/>
          </a:p>
        </p:txBody>
      </p:sp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C2BB0A26-5F28-734C-9B5A-850F0F73118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F775EF90-4F0A-9F4D-9915-C062147643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0E76C85F-27CA-6A47-85F5-1F508C9355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C14B91-87E5-CF43-B326-BC59917F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10" y="1772816"/>
            <a:ext cx="5271476" cy="4309329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bg1"/>
                </a:solidFill>
                <a:latin typeface="Gochi Hand" pitchFamily="2" charset="77"/>
              </a:defRPr>
            </a:lvl1pPr>
            <a:lvl2pPr>
              <a:spcAft>
                <a:spcPts val="1200"/>
              </a:spcAft>
              <a:defRPr sz="2800">
                <a:solidFill>
                  <a:schemeClr val="bg1"/>
                </a:solidFill>
                <a:latin typeface="Gochi Hand" pitchFamily="2" charset="77"/>
              </a:defRPr>
            </a:lvl2pPr>
            <a:lvl3pPr>
              <a:spcAft>
                <a:spcPts val="1200"/>
              </a:spcAft>
              <a:defRPr sz="2400">
                <a:solidFill>
                  <a:schemeClr val="bg1"/>
                </a:solidFill>
                <a:latin typeface="Gochi Hand" pitchFamily="2" charset="77"/>
              </a:defRPr>
            </a:lvl3pPr>
            <a:lvl4pPr>
              <a:spcAft>
                <a:spcPts val="1200"/>
              </a:spcAft>
              <a:defRPr sz="2000">
                <a:solidFill>
                  <a:schemeClr val="bg1"/>
                </a:solidFill>
                <a:latin typeface="Gochi Hand" pitchFamily="2" charset="77"/>
              </a:defRPr>
            </a:lvl4pPr>
            <a:lvl5pPr>
              <a:spcAft>
                <a:spcPts val="1200"/>
              </a:spcAft>
              <a:defRPr sz="2000"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36A2C82A-8DA3-304D-94C8-0924CE02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24" y="188641"/>
            <a:ext cx="5271476" cy="1381978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116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B50F33E-5C35-E643-B649-E12141CA5E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9260" y="3563465"/>
            <a:ext cx="2601389" cy="2481411"/>
          </a:xfrm>
          <a:custGeom>
            <a:avLst/>
            <a:gdLst>
              <a:gd name="connsiteX0" fmla="*/ 2012163 w 2601389"/>
              <a:gd name="connsiteY0" fmla="*/ 525 h 2481411"/>
              <a:gd name="connsiteX1" fmla="*/ 2048490 w 2601389"/>
              <a:gd name="connsiteY1" fmla="*/ 61014 h 2481411"/>
              <a:gd name="connsiteX2" fmla="*/ 2081021 w 2601389"/>
              <a:gd name="connsiteY2" fmla="*/ 614591 h 2481411"/>
              <a:gd name="connsiteX3" fmla="*/ 2117184 w 2601389"/>
              <a:gd name="connsiteY3" fmla="*/ 1022443 h 2481411"/>
              <a:gd name="connsiteX4" fmla="*/ 2408729 w 2601389"/>
              <a:gd name="connsiteY4" fmla="*/ 1732583 h 2481411"/>
              <a:gd name="connsiteX5" fmla="*/ 2601389 w 2601389"/>
              <a:gd name="connsiteY5" fmla="*/ 1892911 h 2481411"/>
              <a:gd name="connsiteX6" fmla="*/ 2569395 w 2601389"/>
              <a:gd name="connsiteY6" fmla="*/ 1934506 h 2481411"/>
              <a:gd name="connsiteX7" fmla="*/ 1979370 w 2601389"/>
              <a:gd name="connsiteY7" fmla="*/ 2255500 h 2481411"/>
              <a:gd name="connsiteX8" fmla="*/ 1504069 w 2601389"/>
              <a:gd name="connsiteY8" fmla="*/ 2380650 h 2481411"/>
              <a:gd name="connsiteX9" fmla="*/ 1065780 w 2601389"/>
              <a:gd name="connsiteY9" fmla="*/ 2437872 h 2481411"/>
              <a:gd name="connsiteX10" fmla="*/ 605180 w 2601389"/>
              <a:gd name="connsiteY10" fmla="*/ 2478327 h 2481411"/>
              <a:gd name="connsiteX11" fmla="*/ 484069 w 2601389"/>
              <a:gd name="connsiteY11" fmla="*/ 2458583 h 2481411"/>
              <a:gd name="connsiteX12" fmla="*/ 140643 w 2601389"/>
              <a:gd name="connsiteY12" fmla="*/ 1838580 h 2481411"/>
              <a:gd name="connsiteX13" fmla="*/ 32551 w 2601389"/>
              <a:gd name="connsiteY13" fmla="*/ 1084980 h 2481411"/>
              <a:gd name="connsiteX14" fmla="*/ 23220 w 2601389"/>
              <a:gd name="connsiteY14" fmla="*/ 724611 h 2481411"/>
              <a:gd name="connsiteX15" fmla="*/ 0 w 2601389"/>
              <a:gd name="connsiteY15" fmla="*/ 266609 h 2481411"/>
              <a:gd name="connsiteX16" fmla="*/ 48478 w 2601389"/>
              <a:gd name="connsiteY16" fmla="*/ 262477 h 2481411"/>
              <a:gd name="connsiteX17" fmla="*/ 574354 w 2601389"/>
              <a:gd name="connsiteY17" fmla="*/ 178475 h 2481411"/>
              <a:gd name="connsiteX18" fmla="*/ 1361531 w 2601389"/>
              <a:gd name="connsiteY18" fmla="*/ 79783 h 2481411"/>
              <a:gd name="connsiteX19" fmla="*/ 1988532 w 2601389"/>
              <a:gd name="connsiteY19" fmla="*/ 1244 h 2481411"/>
              <a:gd name="connsiteX20" fmla="*/ 2012163 w 2601389"/>
              <a:gd name="connsiteY20" fmla="*/ 525 h 248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01389" h="2481411">
                <a:moveTo>
                  <a:pt x="2012163" y="525"/>
                </a:moveTo>
                <a:cubicBezTo>
                  <a:pt x="2033087" y="3400"/>
                  <a:pt x="2045717" y="18680"/>
                  <a:pt x="2048490" y="61014"/>
                </a:cubicBezTo>
                <a:cubicBezTo>
                  <a:pt x="2057047" y="244927"/>
                  <a:pt x="2068155" y="431296"/>
                  <a:pt x="2081021" y="614591"/>
                </a:cubicBezTo>
                <a:cubicBezTo>
                  <a:pt x="2091507" y="749826"/>
                  <a:pt x="2113275" y="886265"/>
                  <a:pt x="2117184" y="1022443"/>
                </a:cubicBezTo>
                <a:cubicBezTo>
                  <a:pt x="2127397" y="1311495"/>
                  <a:pt x="2234340" y="1543914"/>
                  <a:pt x="2408729" y="1732583"/>
                </a:cubicBezTo>
                <a:cubicBezTo>
                  <a:pt x="2469084" y="1795117"/>
                  <a:pt x="2535761" y="1839598"/>
                  <a:pt x="2601389" y="1892911"/>
                </a:cubicBezTo>
                <a:cubicBezTo>
                  <a:pt x="2586321" y="1912111"/>
                  <a:pt x="2579190" y="1924528"/>
                  <a:pt x="2569395" y="1934506"/>
                </a:cubicBezTo>
                <a:cubicBezTo>
                  <a:pt x="2393608" y="2093530"/>
                  <a:pt x="2187290" y="2180097"/>
                  <a:pt x="1979370" y="2255500"/>
                </a:cubicBezTo>
                <a:cubicBezTo>
                  <a:pt x="1824508" y="2311898"/>
                  <a:pt x="1664700" y="2349145"/>
                  <a:pt x="1504069" y="2380650"/>
                </a:cubicBezTo>
                <a:cubicBezTo>
                  <a:pt x="1360916" y="2409756"/>
                  <a:pt x="1213199" y="2422370"/>
                  <a:pt x="1065780" y="2437872"/>
                </a:cubicBezTo>
                <a:cubicBezTo>
                  <a:pt x="911882" y="2454195"/>
                  <a:pt x="759871" y="2467534"/>
                  <a:pt x="605180" y="2478327"/>
                </a:cubicBezTo>
                <a:cubicBezTo>
                  <a:pt x="565418" y="2481100"/>
                  <a:pt x="508492" y="2489265"/>
                  <a:pt x="484069" y="2458583"/>
                </a:cubicBezTo>
                <a:cubicBezTo>
                  <a:pt x="333976" y="2283576"/>
                  <a:pt x="220045" y="2080701"/>
                  <a:pt x="140643" y="1838580"/>
                </a:cubicBezTo>
                <a:cubicBezTo>
                  <a:pt x="57882" y="1588367"/>
                  <a:pt x="27087" y="1342204"/>
                  <a:pt x="32551" y="1084980"/>
                </a:cubicBezTo>
                <a:cubicBezTo>
                  <a:pt x="35474" y="964968"/>
                  <a:pt x="27002" y="843769"/>
                  <a:pt x="23220" y="724611"/>
                </a:cubicBezTo>
                <a:cubicBezTo>
                  <a:pt x="16916" y="571737"/>
                  <a:pt x="8458" y="419173"/>
                  <a:pt x="0" y="266609"/>
                </a:cubicBezTo>
                <a:cubicBezTo>
                  <a:pt x="20015" y="266560"/>
                  <a:pt x="35324" y="264364"/>
                  <a:pt x="48478" y="262477"/>
                </a:cubicBezTo>
                <a:cubicBezTo>
                  <a:pt x="223057" y="234615"/>
                  <a:pt x="399379" y="203572"/>
                  <a:pt x="574354" y="178475"/>
                </a:cubicBezTo>
                <a:cubicBezTo>
                  <a:pt x="837158" y="143601"/>
                  <a:pt x="1098615" y="114673"/>
                  <a:pt x="1361531" y="79783"/>
                </a:cubicBezTo>
                <a:cubicBezTo>
                  <a:pt x="1570088" y="55620"/>
                  <a:pt x="1780387" y="28278"/>
                  <a:pt x="1988532" y="1244"/>
                </a:cubicBezTo>
                <a:cubicBezTo>
                  <a:pt x="1997292" y="-12"/>
                  <a:pt x="2005188" y="-433"/>
                  <a:pt x="2012163" y="525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127000" dist="50800" dir="5400000" sx="104000" sy="104000" algn="t" rotWithShape="0">
              <a:prstClr val="black"/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chi Hand" pitchFamily="2" charset="77"/>
              </a:defRPr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708ACBC7-F2F4-8F4B-8B43-2402DC5933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76126" y="3558130"/>
            <a:ext cx="2672611" cy="2547427"/>
          </a:xfrm>
          <a:custGeom>
            <a:avLst/>
            <a:gdLst>
              <a:gd name="connsiteX0" fmla="*/ 635643 w 2672611"/>
              <a:gd name="connsiteY0" fmla="*/ 383 h 2547427"/>
              <a:gd name="connsiteX1" fmla="*/ 659613 w 2672611"/>
              <a:gd name="connsiteY1" fmla="*/ 1583 h 2547427"/>
              <a:gd name="connsiteX2" fmla="*/ 1294430 w 2672611"/>
              <a:gd name="connsiteY2" fmla="*/ 93755 h 2547427"/>
              <a:gd name="connsiteX3" fmla="*/ 2091418 w 2672611"/>
              <a:gd name="connsiteY3" fmla="*/ 209565 h 2547427"/>
              <a:gd name="connsiteX4" fmla="*/ 2623490 w 2672611"/>
              <a:gd name="connsiteY4" fmla="*/ 305274 h 2547427"/>
              <a:gd name="connsiteX5" fmla="*/ 2672611 w 2672611"/>
              <a:gd name="connsiteY5" fmla="*/ 310431 h 2547427"/>
              <a:gd name="connsiteX6" fmla="*/ 2639943 w 2672611"/>
              <a:gd name="connsiteY6" fmla="*/ 774820 h 2547427"/>
              <a:gd name="connsiteX7" fmla="*/ 2623311 w 2672611"/>
              <a:gd name="connsiteY7" fmla="*/ 1140394 h 2547427"/>
              <a:gd name="connsiteX8" fmla="*/ 2498627 w 2672611"/>
              <a:gd name="connsiteY8" fmla="*/ 1903116 h 2547427"/>
              <a:gd name="connsiteX9" fmla="*/ 2137745 w 2672611"/>
              <a:gd name="connsiteY9" fmla="*/ 2525568 h 2547427"/>
              <a:gd name="connsiteX10" fmla="*/ 2014430 w 2672611"/>
              <a:gd name="connsiteY10" fmla="*/ 2543200 h 2547427"/>
              <a:gd name="connsiteX11" fmla="*/ 1547746 w 2672611"/>
              <a:gd name="connsiteY11" fmla="*/ 2492988 h 2547427"/>
              <a:gd name="connsiteX12" fmla="*/ 1104039 w 2672611"/>
              <a:gd name="connsiteY12" fmla="*/ 2426200 h 2547427"/>
              <a:gd name="connsiteX13" fmla="*/ 624116 w 2672611"/>
              <a:gd name="connsiteY13" fmla="*/ 2289734 h 2547427"/>
              <a:gd name="connsiteX14" fmla="*/ 31646 w 2672611"/>
              <a:gd name="connsiteY14" fmla="*/ 1952215 h 2547427"/>
              <a:gd name="connsiteX15" fmla="*/ 0 w 2672611"/>
              <a:gd name="connsiteY15" fmla="*/ 1909362 h 2547427"/>
              <a:gd name="connsiteX16" fmla="*/ 198728 w 2672611"/>
              <a:gd name="connsiteY16" fmla="*/ 1750465 h 2547427"/>
              <a:gd name="connsiteX17" fmla="*/ 508744 w 2672611"/>
              <a:gd name="connsiteY17" fmla="*/ 1035498 h 2547427"/>
              <a:gd name="connsiteX18" fmla="*/ 553553 w 2672611"/>
              <a:gd name="connsiteY18" fmla="*/ 622265 h 2547427"/>
              <a:gd name="connsiteX19" fmla="*/ 597570 w 2672611"/>
              <a:gd name="connsiteY19" fmla="*/ 61054 h 2547427"/>
              <a:gd name="connsiteX20" fmla="*/ 635643 w 2672611"/>
              <a:gd name="connsiteY20" fmla="*/ 383 h 254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72611" h="2547427">
                <a:moveTo>
                  <a:pt x="635643" y="383"/>
                </a:moveTo>
                <a:cubicBezTo>
                  <a:pt x="642741" y="-450"/>
                  <a:pt x="650747" y="133"/>
                  <a:pt x="659613" y="1583"/>
                </a:cubicBezTo>
                <a:cubicBezTo>
                  <a:pt x="870333" y="33157"/>
                  <a:pt x="1083234" y="65087"/>
                  <a:pt x="1294430" y="93755"/>
                </a:cubicBezTo>
                <a:cubicBezTo>
                  <a:pt x="1560585" y="134391"/>
                  <a:pt x="1825377" y="168948"/>
                  <a:pt x="2091418" y="209565"/>
                </a:cubicBezTo>
                <a:cubicBezTo>
                  <a:pt x="2268512" y="238515"/>
                  <a:pt x="2446854" y="273526"/>
                  <a:pt x="2623490" y="305274"/>
                </a:cubicBezTo>
                <a:cubicBezTo>
                  <a:pt x="2636804" y="307450"/>
                  <a:pt x="2652298" y="309983"/>
                  <a:pt x="2672611" y="310431"/>
                </a:cubicBezTo>
                <a:cubicBezTo>
                  <a:pt x="2660995" y="465108"/>
                  <a:pt x="2649378" y="619786"/>
                  <a:pt x="2639943" y="774820"/>
                </a:cubicBezTo>
                <a:cubicBezTo>
                  <a:pt x="2633736" y="895686"/>
                  <a:pt x="2622728" y="1018529"/>
                  <a:pt x="2623311" y="1140394"/>
                </a:cubicBezTo>
                <a:cubicBezTo>
                  <a:pt x="2623745" y="1401573"/>
                  <a:pt x="2587598" y="1650806"/>
                  <a:pt x="2498627" y="1903116"/>
                </a:cubicBezTo>
                <a:cubicBezTo>
                  <a:pt x="2413227" y="2147281"/>
                  <a:pt x="2293560" y="2350926"/>
                  <a:pt x="2137745" y="2525568"/>
                </a:cubicBezTo>
                <a:cubicBezTo>
                  <a:pt x="2112347" y="2556223"/>
                  <a:pt x="2054732" y="2546805"/>
                  <a:pt x="2014430" y="2543200"/>
                </a:cubicBezTo>
                <a:cubicBezTo>
                  <a:pt x="1857641" y="2529172"/>
                  <a:pt x="1703621" y="2512612"/>
                  <a:pt x="1547746" y="2492988"/>
                </a:cubicBezTo>
                <a:cubicBezTo>
                  <a:pt x="1398431" y="2474325"/>
                  <a:pt x="1248755" y="2458586"/>
                  <a:pt x="1104039" y="2426200"/>
                </a:cubicBezTo>
                <a:cubicBezTo>
                  <a:pt x="941632" y="2391032"/>
                  <a:pt x="780174" y="2350052"/>
                  <a:pt x="624116" y="2289734"/>
                </a:cubicBezTo>
                <a:cubicBezTo>
                  <a:pt x="414586" y="2209072"/>
                  <a:pt x="206903" y="2117110"/>
                  <a:pt x="31646" y="1952215"/>
                </a:cubicBezTo>
                <a:cubicBezTo>
                  <a:pt x="21903" y="1941893"/>
                  <a:pt x="14913" y="1929148"/>
                  <a:pt x="0" y="1909362"/>
                </a:cubicBezTo>
                <a:cubicBezTo>
                  <a:pt x="67670" y="1856556"/>
                  <a:pt x="136228" y="1812735"/>
                  <a:pt x="198728" y="1750465"/>
                </a:cubicBezTo>
                <a:cubicBezTo>
                  <a:pt x="379474" y="1562440"/>
                  <a:pt x="492635" y="1328670"/>
                  <a:pt x="508744" y="1035498"/>
                </a:cubicBezTo>
                <a:cubicBezTo>
                  <a:pt x="515417" y="897360"/>
                  <a:pt x="540223" y="759314"/>
                  <a:pt x="553553" y="622265"/>
                </a:cubicBezTo>
                <a:cubicBezTo>
                  <a:pt x="570254" y="436484"/>
                  <a:pt x="585231" y="247548"/>
                  <a:pt x="597570" y="61054"/>
                </a:cubicBezTo>
                <a:cubicBezTo>
                  <a:pt x="601227" y="18143"/>
                  <a:pt x="614349" y="2885"/>
                  <a:pt x="635643" y="383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127000" dist="50800" dir="5400000" sx="104000" sy="104000" algn="t" rotWithShape="0">
              <a:prstClr val="black"/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chi Hand" pitchFamily="2" charset="77"/>
              </a:defRPr>
            </a:lvl1pPr>
          </a:lstStyle>
          <a:p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8502C489-D29A-FF48-9509-8BBD056CD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181" y="704094"/>
            <a:ext cx="2672611" cy="2547427"/>
          </a:xfrm>
          <a:custGeom>
            <a:avLst/>
            <a:gdLst>
              <a:gd name="connsiteX0" fmla="*/ 635643 w 2672611"/>
              <a:gd name="connsiteY0" fmla="*/ 383 h 2547427"/>
              <a:gd name="connsiteX1" fmla="*/ 659613 w 2672611"/>
              <a:gd name="connsiteY1" fmla="*/ 1583 h 2547427"/>
              <a:gd name="connsiteX2" fmla="*/ 1294430 w 2672611"/>
              <a:gd name="connsiteY2" fmla="*/ 93755 h 2547427"/>
              <a:gd name="connsiteX3" fmla="*/ 2091418 w 2672611"/>
              <a:gd name="connsiteY3" fmla="*/ 209565 h 2547427"/>
              <a:gd name="connsiteX4" fmla="*/ 2623490 w 2672611"/>
              <a:gd name="connsiteY4" fmla="*/ 305274 h 2547427"/>
              <a:gd name="connsiteX5" fmla="*/ 2672611 w 2672611"/>
              <a:gd name="connsiteY5" fmla="*/ 310431 h 2547427"/>
              <a:gd name="connsiteX6" fmla="*/ 2639943 w 2672611"/>
              <a:gd name="connsiteY6" fmla="*/ 774820 h 2547427"/>
              <a:gd name="connsiteX7" fmla="*/ 2623311 w 2672611"/>
              <a:gd name="connsiteY7" fmla="*/ 1140394 h 2547427"/>
              <a:gd name="connsiteX8" fmla="*/ 2498627 w 2672611"/>
              <a:gd name="connsiteY8" fmla="*/ 1903116 h 2547427"/>
              <a:gd name="connsiteX9" fmla="*/ 2137745 w 2672611"/>
              <a:gd name="connsiteY9" fmla="*/ 2525568 h 2547427"/>
              <a:gd name="connsiteX10" fmla="*/ 2014430 w 2672611"/>
              <a:gd name="connsiteY10" fmla="*/ 2543200 h 2547427"/>
              <a:gd name="connsiteX11" fmla="*/ 1547746 w 2672611"/>
              <a:gd name="connsiteY11" fmla="*/ 2492988 h 2547427"/>
              <a:gd name="connsiteX12" fmla="*/ 1104039 w 2672611"/>
              <a:gd name="connsiteY12" fmla="*/ 2426200 h 2547427"/>
              <a:gd name="connsiteX13" fmla="*/ 624116 w 2672611"/>
              <a:gd name="connsiteY13" fmla="*/ 2289734 h 2547427"/>
              <a:gd name="connsiteX14" fmla="*/ 31646 w 2672611"/>
              <a:gd name="connsiteY14" fmla="*/ 1952215 h 2547427"/>
              <a:gd name="connsiteX15" fmla="*/ 0 w 2672611"/>
              <a:gd name="connsiteY15" fmla="*/ 1909362 h 2547427"/>
              <a:gd name="connsiteX16" fmla="*/ 198728 w 2672611"/>
              <a:gd name="connsiteY16" fmla="*/ 1750465 h 2547427"/>
              <a:gd name="connsiteX17" fmla="*/ 508744 w 2672611"/>
              <a:gd name="connsiteY17" fmla="*/ 1035498 h 2547427"/>
              <a:gd name="connsiteX18" fmla="*/ 553553 w 2672611"/>
              <a:gd name="connsiteY18" fmla="*/ 622265 h 2547427"/>
              <a:gd name="connsiteX19" fmla="*/ 597570 w 2672611"/>
              <a:gd name="connsiteY19" fmla="*/ 61054 h 2547427"/>
              <a:gd name="connsiteX20" fmla="*/ 635643 w 2672611"/>
              <a:gd name="connsiteY20" fmla="*/ 383 h 254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72611" h="2547427">
                <a:moveTo>
                  <a:pt x="635643" y="383"/>
                </a:moveTo>
                <a:cubicBezTo>
                  <a:pt x="642741" y="-450"/>
                  <a:pt x="650747" y="133"/>
                  <a:pt x="659613" y="1583"/>
                </a:cubicBezTo>
                <a:cubicBezTo>
                  <a:pt x="870333" y="33157"/>
                  <a:pt x="1083234" y="65087"/>
                  <a:pt x="1294430" y="93755"/>
                </a:cubicBezTo>
                <a:cubicBezTo>
                  <a:pt x="1560585" y="134391"/>
                  <a:pt x="1825377" y="168948"/>
                  <a:pt x="2091418" y="209565"/>
                </a:cubicBezTo>
                <a:cubicBezTo>
                  <a:pt x="2268512" y="238515"/>
                  <a:pt x="2446854" y="273526"/>
                  <a:pt x="2623490" y="305274"/>
                </a:cubicBezTo>
                <a:cubicBezTo>
                  <a:pt x="2636804" y="307450"/>
                  <a:pt x="2652298" y="309983"/>
                  <a:pt x="2672611" y="310431"/>
                </a:cubicBezTo>
                <a:cubicBezTo>
                  <a:pt x="2660995" y="465108"/>
                  <a:pt x="2649378" y="619786"/>
                  <a:pt x="2639943" y="774820"/>
                </a:cubicBezTo>
                <a:cubicBezTo>
                  <a:pt x="2633736" y="895686"/>
                  <a:pt x="2622728" y="1018529"/>
                  <a:pt x="2623311" y="1140394"/>
                </a:cubicBezTo>
                <a:cubicBezTo>
                  <a:pt x="2623745" y="1401573"/>
                  <a:pt x="2587598" y="1650806"/>
                  <a:pt x="2498627" y="1903116"/>
                </a:cubicBezTo>
                <a:cubicBezTo>
                  <a:pt x="2413227" y="2147281"/>
                  <a:pt x="2293560" y="2350926"/>
                  <a:pt x="2137745" y="2525568"/>
                </a:cubicBezTo>
                <a:cubicBezTo>
                  <a:pt x="2112347" y="2556223"/>
                  <a:pt x="2054732" y="2546805"/>
                  <a:pt x="2014430" y="2543200"/>
                </a:cubicBezTo>
                <a:cubicBezTo>
                  <a:pt x="1857641" y="2529172"/>
                  <a:pt x="1703621" y="2512612"/>
                  <a:pt x="1547746" y="2492988"/>
                </a:cubicBezTo>
                <a:cubicBezTo>
                  <a:pt x="1398431" y="2474325"/>
                  <a:pt x="1248755" y="2458586"/>
                  <a:pt x="1104039" y="2426200"/>
                </a:cubicBezTo>
                <a:cubicBezTo>
                  <a:pt x="941632" y="2391032"/>
                  <a:pt x="780174" y="2350052"/>
                  <a:pt x="624116" y="2289734"/>
                </a:cubicBezTo>
                <a:cubicBezTo>
                  <a:pt x="414586" y="2209072"/>
                  <a:pt x="206903" y="2117110"/>
                  <a:pt x="31646" y="1952215"/>
                </a:cubicBezTo>
                <a:cubicBezTo>
                  <a:pt x="21903" y="1941893"/>
                  <a:pt x="14913" y="1929148"/>
                  <a:pt x="0" y="1909362"/>
                </a:cubicBezTo>
                <a:cubicBezTo>
                  <a:pt x="67670" y="1856556"/>
                  <a:pt x="136228" y="1812735"/>
                  <a:pt x="198728" y="1750465"/>
                </a:cubicBezTo>
                <a:cubicBezTo>
                  <a:pt x="379474" y="1562440"/>
                  <a:pt x="492635" y="1328670"/>
                  <a:pt x="508744" y="1035498"/>
                </a:cubicBezTo>
                <a:cubicBezTo>
                  <a:pt x="515417" y="897360"/>
                  <a:pt x="540223" y="759314"/>
                  <a:pt x="553553" y="622265"/>
                </a:cubicBezTo>
                <a:cubicBezTo>
                  <a:pt x="570254" y="436484"/>
                  <a:pt x="585231" y="247548"/>
                  <a:pt x="597570" y="61054"/>
                </a:cubicBezTo>
                <a:cubicBezTo>
                  <a:pt x="601227" y="18143"/>
                  <a:pt x="614349" y="2885"/>
                  <a:pt x="635643" y="383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127000" dist="50800" dir="5400000" sx="104000" sy="104000" algn="t" rotWithShape="0">
              <a:prstClr val="black"/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chi Han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A55D06C-C60A-0945-83BA-43F750E0BB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5951" y="764847"/>
            <a:ext cx="2601389" cy="2481411"/>
          </a:xfrm>
          <a:custGeom>
            <a:avLst/>
            <a:gdLst>
              <a:gd name="connsiteX0" fmla="*/ 2012163 w 2601389"/>
              <a:gd name="connsiteY0" fmla="*/ 525 h 2481411"/>
              <a:gd name="connsiteX1" fmla="*/ 2048490 w 2601389"/>
              <a:gd name="connsiteY1" fmla="*/ 61014 h 2481411"/>
              <a:gd name="connsiteX2" fmla="*/ 2081021 w 2601389"/>
              <a:gd name="connsiteY2" fmla="*/ 614591 h 2481411"/>
              <a:gd name="connsiteX3" fmla="*/ 2117184 w 2601389"/>
              <a:gd name="connsiteY3" fmla="*/ 1022443 h 2481411"/>
              <a:gd name="connsiteX4" fmla="*/ 2408729 w 2601389"/>
              <a:gd name="connsiteY4" fmla="*/ 1732583 h 2481411"/>
              <a:gd name="connsiteX5" fmla="*/ 2601389 w 2601389"/>
              <a:gd name="connsiteY5" fmla="*/ 1892911 h 2481411"/>
              <a:gd name="connsiteX6" fmla="*/ 2569395 w 2601389"/>
              <a:gd name="connsiteY6" fmla="*/ 1934506 h 2481411"/>
              <a:gd name="connsiteX7" fmla="*/ 1979370 w 2601389"/>
              <a:gd name="connsiteY7" fmla="*/ 2255500 h 2481411"/>
              <a:gd name="connsiteX8" fmla="*/ 1504069 w 2601389"/>
              <a:gd name="connsiteY8" fmla="*/ 2380650 h 2481411"/>
              <a:gd name="connsiteX9" fmla="*/ 1065780 w 2601389"/>
              <a:gd name="connsiteY9" fmla="*/ 2437872 h 2481411"/>
              <a:gd name="connsiteX10" fmla="*/ 605180 w 2601389"/>
              <a:gd name="connsiteY10" fmla="*/ 2478327 h 2481411"/>
              <a:gd name="connsiteX11" fmla="*/ 484069 w 2601389"/>
              <a:gd name="connsiteY11" fmla="*/ 2458583 h 2481411"/>
              <a:gd name="connsiteX12" fmla="*/ 140643 w 2601389"/>
              <a:gd name="connsiteY12" fmla="*/ 1838580 h 2481411"/>
              <a:gd name="connsiteX13" fmla="*/ 32551 w 2601389"/>
              <a:gd name="connsiteY13" fmla="*/ 1084980 h 2481411"/>
              <a:gd name="connsiteX14" fmla="*/ 23220 w 2601389"/>
              <a:gd name="connsiteY14" fmla="*/ 724611 h 2481411"/>
              <a:gd name="connsiteX15" fmla="*/ 0 w 2601389"/>
              <a:gd name="connsiteY15" fmla="*/ 266609 h 2481411"/>
              <a:gd name="connsiteX16" fmla="*/ 48478 w 2601389"/>
              <a:gd name="connsiteY16" fmla="*/ 262477 h 2481411"/>
              <a:gd name="connsiteX17" fmla="*/ 574354 w 2601389"/>
              <a:gd name="connsiteY17" fmla="*/ 178475 h 2481411"/>
              <a:gd name="connsiteX18" fmla="*/ 1361531 w 2601389"/>
              <a:gd name="connsiteY18" fmla="*/ 79783 h 2481411"/>
              <a:gd name="connsiteX19" fmla="*/ 1988532 w 2601389"/>
              <a:gd name="connsiteY19" fmla="*/ 1244 h 2481411"/>
              <a:gd name="connsiteX20" fmla="*/ 2012163 w 2601389"/>
              <a:gd name="connsiteY20" fmla="*/ 525 h 248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01389" h="2481411">
                <a:moveTo>
                  <a:pt x="2012163" y="525"/>
                </a:moveTo>
                <a:cubicBezTo>
                  <a:pt x="2033087" y="3400"/>
                  <a:pt x="2045717" y="18680"/>
                  <a:pt x="2048490" y="61014"/>
                </a:cubicBezTo>
                <a:cubicBezTo>
                  <a:pt x="2057047" y="244927"/>
                  <a:pt x="2068155" y="431296"/>
                  <a:pt x="2081021" y="614591"/>
                </a:cubicBezTo>
                <a:cubicBezTo>
                  <a:pt x="2091507" y="749826"/>
                  <a:pt x="2113275" y="886265"/>
                  <a:pt x="2117184" y="1022443"/>
                </a:cubicBezTo>
                <a:cubicBezTo>
                  <a:pt x="2127397" y="1311495"/>
                  <a:pt x="2234340" y="1543914"/>
                  <a:pt x="2408729" y="1732583"/>
                </a:cubicBezTo>
                <a:cubicBezTo>
                  <a:pt x="2469084" y="1795117"/>
                  <a:pt x="2535761" y="1839598"/>
                  <a:pt x="2601389" y="1892911"/>
                </a:cubicBezTo>
                <a:cubicBezTo>
                  <a:pt x="2586321" y="1912111"/>
                  <a:pt x="2579190" y="1924528"/>
                  <a:pt x="2569395" y="1934506"/>
                </a:cubicBezTo>
                <a:cubicBezTo>
                  <a:pt x="2393608" y="2093530"/>
                  <a:pt x="2187290" y="2180097"/>
                  <a:pt x="1979370" y="2255500"/>
                </a:cubicBezTo>
                <a:cubicBezTo>
                  <a:pt x="1824508" y="2311898"/>
                  <a:pt x="1664700" y="2349145"/>
                  <a:pt x="1504069" y="2380650"/>
                </a:cubicBezTo>
                <a:cubicBezTo>
                  <a:pt x="1360916" y="2409756"/>
                  <a:pt x="1213199" y="2422370"/>
                  <a:pt x="1065780" y="2437872"/>
                </a:cubicBezTo>
                <a:cubicBezTo>
                  <a:pt x="911882" y="2454195"/>
                  <a:pt x="759871" y="2467534"/>
                  <a:pt x="605180" y="2478327"/>
                </a:cubicBezTo>
                <a:cubicBezTo>
                  <a:pt x="565418" y="2481100"/>
                  <a:pt x="508492" y="2489265"/>
                  <a:pt x="484069" y="2458583"/>
                </a:cubicBezTo>
                <a:cubicBezTo>
                  <a:pt x="333976" y="2283576"/>
                  <a:pt x="220045" y="2080701"/>
                  <a:pt x="140643" y="1838580"/>
                </a:cubicBezTo>
                <a:cubicBezTo>
                  <a:pt x="57882" y="1588367"/>
                  <a:pt x="27087" y="1342204"/>
                  <a:pt x="32551" y="1084980"/>
                </a:cubicBezTo>
                <a:cubicBezTo>
                  <a:pt x="35474" y="964968"/>
                  <a:pt x="27002" y="843769"/>
                  <a:pt x="23220" y="724611"/>
                </a:cubicBezTo>
                <a:cubicBezTo>
                  <a:pt x="16916" y="571737"/>
                  <a:pt x="8458" y="419173"/>
                  <a:pt x="0" y="266609"/>
                </a:cubicBezTo>
                <a:cubicBezTo>
                  <a:pt x="20015" y="266560"/>
                  <a:pt x="35324" y="264364"/>
                  <a:pt x="48478" y="262477"/>
                </a:cubicBezTo>
                <a:cubicBezTo>
                  <a:pt x="223057" y="234615"/>
                  <a:pt x="399379" y="203572"/>
                  <a:pt x="574354" y="178475"/>
                </a:cubicBezTo>
                <a:cubicBezTo>
                  <a:pt x="837158" y="143601"/>
                  <a:pt x="1098615" y="114673"/>
                  <a:pt x="1361531" y="79783"/>
                </a:cubicBezTo>
                <a:cubicBezTo>
                  <a:pt x="1570088" y="55620"/>
                  <a:pt x="1780387" y="28278"/>
                  <a:pt x="1988532" y="1244"/>
                </a:cubicBezTo>
                <a:cubicBezTo>
                  <a:pt x="1997292" y="-12"/>
                  <a:pt x="2005188" y="-433"/>
                  <a:pt x="2012163" y="525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127000" dist="50800" dir="5400000" sx="104000" sy="104000" algn="t" rotWithShape="0">
              <a:prstClr val="black"/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chi Hand" pitchFamily="2" charset="77"/>
              </a:defRPr>
            </a:lvl1pPr>
          </a:lstStyle>
          <a:p>
            <a:endParaRPr lang="en-US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4092C1A-F419-7A46-A85B-4EC06B1C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4FBB18B-CC0F-974E-B7D9-D5984462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E122FF3-4EC9-624A-AB9C-77078834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5006708-9F2D-A647-A77B-6CADBD49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345" y="1772816"/>
            <a:ext cx="5271476" cy="4309329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bg1"/>
                </a:solidFill>
                <a:latin typeface="Gochi Hand" pitchFamily="2" charset="77"/>
              </a:defRPr>
            </a:lvl1pPr>
            <a:lvl2pPr>
              <a:spcAft>
                <a:spcPts val="1200"/>
              </a:spcAft>
              <a:defRPr sz="2800">
                <a:solidFill>
                  <a:schemeClr val="bg1"/>
                </a:solidFill>
                <a:latin typeface="Gochi Hand" pitchFamily="2" charset="77"/>
              </a:defRPr>
            </a:lvl2pPr>
            <a:lvl3pPr>
              <a:spcAft>
                <a:spcPts val="1200"/>
              </a:spcAft>
              <a:defRPr sz="2400">
                <a:solidFill>
                  <a:schemeClr val="bg1"/>
                </a:solidFill>
                <a:latin typeface="Gochi Hand" pitchFamily="2" charset="77"/>
              </a:defRPr>
            </a:lvl3pPr>
            <a:lvl4pPr>
              <a:spcAft>
                <a:spcPts val="1200"/>
              </a:spcAft>
              <a:defRPr sz="2000">
                <a:solidFill>
                  <a:schemeClr val="bg1"/>
                </a:solidFill>
                <a:latin typeface="Gochi Hand" pitchFamily="2" charset="77"/>
              </a:defRPr>
            </a:lvl4pPr>
            <a:lvl5pPr>
              <a:spcAft>
                <a:spcPts val="1200"/>
              </a:spcAft>
              <a:defRPr sz="2000"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F22DAA9-82E4-1542-B101-6DFBCF7D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759" y="188640"/>
            <a:ext cx="5271476" cy="1381979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956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F3DE159-1AEB-6741-8091-F6AF686751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554182"/>
            <a:ext cx="4253346" cy="5223163"/>
          </a:xfrm>
          <a:custGeom>
            <a:avLst/>
            <a:gdLst>
              <a:gd name="connsiteX0" fmla="*/ 3422074 w 4253346"/>
              <a:gd name="connsiteY0" fmla="*/ 0 h 5223163"/>
              <a:gd name="connsiteX1" fmla="*/ 3782292 w 4253346"/>
              <a:gd name="connsiteY1" fmla="*/ 110836 h 5223163"/>
              <a:gd name="connsiteX2" fmla="*/ 3241965 w 4253346"/>
              <a:gd name="connsiteY2" fmla="*/ 2286000 h 5223163"/>
              <a:gd name="connsiteX3" fmla="*/ 3311237 w 4253346"/>
              <a:gd name="connsiteY3" fmla="*/ 2466109 h 5223163"/>
              <a:gd name="connsiteX4" fmla="*/ 3823856 w 4253346"/>
              <a:gd name="connsiteY4" fmla="*/ 2479963 h 5223163"/>
              <a:gd name="connsiteX5" fmla="*/ 3560619 w 4253346"/>
              <a:gd name="connsiteY5" fmla="*/ 4142509 h 5223163"/>
              <a:gd name="connsiteX6" fmla="*/ 4253346 w 4253346"/>
              <a:gd name="connsiteY6" fmla="*/ 4073236 h 5223163"/>
              <a:gd name="connsiteX7" fmla="*/ 4170219 w 4253346"/>
              <a:gd name="connsiteY7" fmla="*/ 4433454 h 5223163"/>
              <a:gd name="connsiteX8" fmla="*/ 3726874 w 4253346"/>
              <a:gd name="connsiteY8" fmla="*/ 5056909 h 5223163"/>
              <a:gd name="connsiteX9" fmla="*/ 277092 w 4253346"/>
              <a:gd name="connsiteY9" fmla="*/ 5223163 h 5223163"/>
              <a:gd name="connsiteX10" fmla="*/ 0 w 4253346"/>
              <a:gd name="connsiteY10" fmla="*/ 5163252 h 5223163"/>
              <a:gd name="connsiteX11" fmla="*/ 0 w 4253346"/>
              <a:gd name="connsiteY11" fmla="*/ 347354 h 522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53346" h="5223163">
                <a:moveTo>
                  <a:pt x="3422074" y="0"/>
                </a:moveTo>
                <a:lnTo>
                  <a:pt x="3782292" y="110836"/>
                </a:lnTo>
                <a:lnTo>
                  <a:pt x="3241965" y="2286000"/>
                </a:lnTo>
                <a:lnTo>
                  <a:pt x="3311237" y="2466109"/>
                </a:lnTo>
                <a:lnTo>
                  <a:pt x="3823856" y="2479963"/>
                </a:lnTo>
                <a:lnTo>
                  <a:pt x="3560619" y="4142509"/>
                </a:lnTo>
                <a:lnTo>
                  <a:pt x="4253346" y="4073236"/>
                </a:lnTo>
                <a:lnTo>
                  <a:pt x="4170219" y="4433454"/>
                </a:lnTo>
                <a:lnTo>
                  <a:pt x="3726874" y="5056909"/>
                </a:lnTo>
                <a:lnTo>
                  <a:pt x="277092" y="5223163"/>
                </a:lnTo>
                <a:lnTo>
                  <a:pt x="0" y="5163252"/>
                </a:lnTo>
                <a:lnTo>
                  <a:pt x="0" y="34735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chi Hand" pitchFamily="2" charset="77"/>
              </a:defRPr>
            </a:lvl1pPr>
          </a:lstStyle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188640"/>
            <a:ext cx="6984777" cy="1381979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  <a:latin typeface="Gochi Han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864" y="1772816"/>
            <a:ext cx="6480720" cy="4309329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3200">
                <a:solidFill>
                  <a:schemeClr val="bg1"/>
                </a:solidFill>
                <a:latin typeface="Gochi Hand" pitchFamily="2" charset="77"/>
              </a:defRPr>
            </a:lvl1pPr>
            <a:lvl2pPr>
              <a:spcAft>
                <a:spcPts val="1200"/>
              </a:spcAft>
              <a:defRPr sz="2800">
                <a:solidFill>
                  <a:schemeClr val="bg1"/>
                </a:solidFill>
                <a:latin typeface="Gochi Hand" pitchFamily="2" charset="77"/>
              </a:defRPr>
            </a:lvl2pPr>
            <a:lvl3pPr>
              <a:spcAft>
                <a:spcPts val="1200"/>
              </a:spcAft>
              <a:defRPr sz="2400">
                <a:solidFill>
                  <a:schemeClr val="bg1"/>
                </a:solidFill>
                <a:latin typeface="Gochi Hand" pitchFamily="2" charset="77"/>
              </a:defRPr>
            </a:lvl3pPr>
            <a:lvl4pPr>
              <a:spcAft>
                <a:spcPts val="1200"/>
              </a:spcAft>
              <a:defRPr sz="2000">
                <a:solidFill>
                  <a:schemeClr val="bg1"/>
                </a:solidFill>
                <a:latin typeface="Gochi Hand" pitchFamily="2" charset="77"/>
              </a:defRPr>
            </a:lvl4pPr>
            <a:lvl5pPr>
              <a:spcAft>
                <a:spcPts val="1200"/>
              </a:spcAft>
              <a:defRPr sz="2000">
                <a:solidFill>
                  <a:schemeClr val="bg1"/>
                </a:solidFill>
                <a:latin typeface="Gochi Hand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9528E6-ACAE-0D47-A011-8E305029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7BFAFAA-3102-8D49-B070-65989566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4E7A432-A5CF-5B4B-B3A0-3D56F904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ochi Hand" pitchFamily="2" charset="77"/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2E052865-7261-0C47-9A73-1C124CAF6ED5}"/>
              </a:ext>
            </a:extLst>
          </p:cNvPr>
          <p:cNvSpPr/>
          <p:nvPr userDrawn="1"/>
        </p:nvSpPr>
        <p:spPr>
          <a:xfrm>
            <a:off x="3552184" y="3981675"/>
            <a:ext cx="850600" cy="29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6" h="20300" extrusionOk="0">
                <a:moveTo>
                  <a:pt x="4963" y="20300"/>
                </a:moveTo>
                <a:cubicBezTo>
                  <a:pt x="2812" y="20212"/>
                  <a:pt x="1379" y="18184"/>
                  <a:pt x="350" y="13864"/>
                </a:cubicBezTo>
                <a:cubicBezTo>
                  <a:pt x="-585" y="9985"/>
                  <a:pt x="475" y="2667"/>
                  <a:pt x="2064" y="1345"/>
                </a:cubicBezTo>
                <a:cubicBezTo>
                  <a:pt x="3031" y="551"/>
                  <a:pt x="3841" y="904"/>
                  <a:pt x="4683" y="2226"/>
                </a:cubicBezTo>
                <a:cubicBezTo>
                  <a:pt x="5493" y="3549"/>
                  <a:pt x="5960" y="7164"/>
                  <a:pt x="5586" y="9191"/>
                </a:cubicBezTo>
                <a:cubicBezTo>
                  <a:pt x="5025" y="12189"/>
                  <a:pt x="4153" y="13159"/>
                  <a:pt x="3062" y="11660"/>
                </a:cubicBezTo>
                <a:cubicBezTo>
                  <a:pt x="2812" y="11307"/>
                  <a:pt x="2532" y="10602"/>
                  <a:pt x="2438" y="9897"/>
                </a:cubicBezTo>
                <a:cubicBezTo>
                  <a:pt x="2345" y="9280"/>
                  <a:pt x="2501" y="8398"/>
                  <a:pt x="2532" y="7605"/>
                </a:cubicBezTo>
                <a:cubicBezTo>
                  <a:pt x="2719" y="7869"/>
                  <a:pt x="2906" y="8133"/>
                  <a:pt x="3093" y="8310"/>
                </a:cubicBezTo>
                <a:cubicBezTo>
                  <a:pt x="3373" y="8574"/>
                  <a:pt x="3747" y="9015"/>
                  <a:pt x="3966" y="8751"/>
                </a:cubicBezTo>
                <a:cubicBezTo>
                  <a:pt x="4184" y="8486"/>
                  <a:pt x="4371" y="7340"/>
                  <a:pt x="4340" y="6635"/>
                </a:cubicBezTo>
                <a:cubicBezTo>
                  <a:pt x="4309" y="5929"/>
                  <a:pt x="4059" y="4960"/>
                  <a:pt x="3841" y="4607"/>
                </a:cubicBezTo>
                <a:cubicBezTo>
                  <a:pt x="2999" y="3461"/>
                  <a:pt x="2096" y="4342"/>
                  <a:pt x="1566" y="6811"/>
                </a:cubicBezTo>
                <a:cubicBezTo>
                  <a:pt x="911" y="9809"/>
                  <a:pt x="973" y="11748"/>
                  <a:pt x="1815" y="13776"/>
                </a:cubicBezTo>
                <a:cubicBezTo>
                  <a:pt x="3342" y="17567"/>
                  <a:pt x="5119" y="17303"/>
                  <a:pt x="6740" y="15010"/>
                </a:cubicBezTo>
                <a:cubicBezTo>
                  <a:pt x="8953" y="11836"/>
                  <a:pt x="11041" y="7869"/>
                  <a:pt x="13192" y="4166"/>
                </a:cubicBezTo>
                <a:cubicBezTo>
                  <a:pt x="14937" y="1257"/>
                  <a:pt x="16683" y="-1300"/>
                  <a:pt x="18802" y="728"/>
                </a:cubicBezTo>
                <a:cubicBezTo>
                  <a:pt x="20018" y="1874"/>
                  <a:pt x="21015" y="5753"/>
                  <a:pt x="20859" y="8839"/>
                </a:cubicBezTo>
                <a:cubicBezTo>
                  <a:pt x="20547" y="14217"/>
                  <a:pt x="19425" y="17302"/>
                  <a:pt x="17867" y="17214"/>
                </a:cubicBezTo>
                <a:cubicBezTo>
                  <a:pt x="16963" y="17126"/>
                  <a:pt x="15934" y="14658"/>
                  <a:pt x="15623" y="11748"/>
                </a:cubicBezTo>
                <a:cubicBezTo>
                  <a:pt x="15373" y="9456"/>
                  <a:pt x="15841" y="7957"/>
                  <a:pt x="16402" y="6635"/>
                </a:cubicBezTo>
                <a:cubicBezTo>
                  <a:pt x="16994" y="5312"/>
                  <a:pt x="17836" y="5665"/>
                  <a:pt x="18179" y="7428"/>
                </a:cubicBezTo>
                <a:cubicBezTo>
                  <a:pt x="18272" y="7869"/>
                  <a:pt x="18303" y="8662"/>
                  <a:pt x="18210" y="8927"/>
                </a:cubicBezTo>
                <a:cubicBezTo>
                  <a:pt x="18116" y="9280"/>
                  <a:pt x="17867" y="9280"/>
                  <a:pt x="17680" y="9456"/>
                </a:cubicBezTo>
                <a:cubicBezTo>
                  <a:pt x="17368" y="9808"/>
                  <a:pt x="17057" y="10161"/>
                  <a:pt x="16745" y="10514"/>
                </a:cubicBezTo>
                <a:cubicBezTo>
                  <a:pt x="16932" y="11395"/>
                  <a:pt x="17025" y="12718"/>
                  <a:pt x="17306" y="13159"/>
                </a:cubicBezTo>
                <a:cubicBezTo>
                  <a:pt x="18085" y="14569"/>
                  <a:pt x="18958" y="13247"/>
                  <a:pt x="19425" y="10690"/>
                </a:cubicBezTo>
                <a:cubicBezTo>
                  <a:pt x="19768" y="8662"/>
                  <a:pt x="19799" y="6635"/>
                  <a:pt x="19145" y="5400"/>
                </a:cubicBezTo>
                <a:cubicBezTo>
                  <a:pt x="18615" y="4342"/>
                  <a:pt x="17836" y="3637"/>
                  <a:pt x="17212" y="3725"/>
                </a:cubicBezTo>
                <a:cubicBezTo>
                  <a:pt x="15186" y="4166"/>
                  <a:pt x="13597" y="7781"/>
                  <a:pt x="11976" y="10866"/>
                </a:cubicBezTo>
                <a:cubicBezTo>
                  <a:pt x="10168" y="14393"/>
                  <a:pt x="8392" y="18096"/>
                  <a:pt x="6210" y="19506"/>
                </a:cubicBezTo>
                <a:cubicBezTo>
                  <a:pt x="5680" y="19947"/>
                  <a:pt x="5181" y="20212"/>
                  <a:pt x="4963" y="203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82B75612-080A-0145-8813-F0E764FEC2B2}"/>
              </a:ext>
            </a:extLst>
          </p:cNvPr>
          <p:cNvSpPr/>
          <p:nvPr userDrawn="1"/>
        </p:nvSpPr>
        <p:spPr>
          <a:xfrm rot="19307421">
            <a:off x="3374619" y="1959841"/>
            <a:ext cx="1205730" cy="755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447" extrusionOk="0">
                <a:moveTo>
                  <a:pt x="21518" y="6412"/>
                </a:moveTo>
                <a:cubicBezTo>
                  <a:pt x="21495" y="6520"/>
                  <a:pt x="21473" y="6664"/>
                  <a:pt x="21405" y="6772"/>
                </a:cubicBezTo>
                <a:cubicBezTo>
                  <a:pt x="21246" y="7169"/>
                  <a:pt x="21042" y="7457"/>
                  <a:pt x="20702" y="7602"/>
                </a:cubicBezTo>
                <a:cubicBezTo>
                  <a:pt x="20271" y="7782"/>
                  <a:pt x="19841" y="8107"/>
                  <a:pt x="19433" y="8395"/>
                </a:cubicBezTo>
                <a:cubicBezTo>
                  <a:pt x="19093" y="8647"/>
                  <a:pt x="18753" y="8792"/>
                  <a:pt x="18413" y="8900"/>
                </a:cubicBezTo>
                <a:cubicBezTo>
                  <a:pt x="18164" y="8972"/>
                  <a:pt x="17937" y="9080"/>
                  <a:pt x="17688" y="9261"/>
                </a:cubicBezTo>
                <a:cubicBezTo>
                  <a:pt x="17053" y="9657"/>
                  <a:pt x="16396" y="10090"/>
                  <a:pt x="15761" y="10523"/>
                </a:cubicBezTo>
                <a:cubicBezTo>
                  <a:pt x="15693" y="10559"/>
                  <a:pt x="15625" y="10595"/>
                  <a:pt x="15557" y="10631"/>
                </a:cubicBezTo>
                <a:cubicBezTo>
                  <a:pt x="14764" y="11208"/>
                  <a:pt x="13993" y="11749"/>
                  <a:pt x="13200" y="12326"/>
                </a:cubicBezTo>
                <a:cubicBezTo>
                  <a:pt x="12565" y="12794"/>
                  <a:pt x="11976" y="13335"/>
                  <a:pt x="11341" y="13804"/>
                </a:cubicBezTo>
                <a:cubicBezTo>
                  <a:pt x="10072" y="14778"/>
                  <a:pt x="8803" y="15679"/>
                  <a:pt x="7534" y="16653"/>
                </a:cubicBezTo>
                <a:cubicBezTo>
                  <a:pt x="7171" y="16941"/>
                  <a:pt x="6808" y="17230"/>
                  <a:pt x="6468" y="17554"/>
                </a:cubicBezTo>
                <a:cubicBezTo>
                  <a:pt x="5879" y="18059"/>
                  <a:pt x="5290" y="18564"/>
                  <a:pt x="4723" y="19105"/>
                </a:cubicBezTo>
                <a:cubicBezTo>
                  <a:pt x="4655" y="19141"/>
                  <a:pt x="4610" y="19213"/>
                  <a:pt x="4542" y="19285"/>
                </a:cubicBezTo>
                <a:cubicBezTo>
                  <a:pt x="4088" y="19790"/>
                  <a:pt x="3658" y="20259"/>
                  <a:pt x="3204" y="20764"/>
                </a:cubicBezTo>
                <a:cubicBezTo>
                  <a:pt x="3046" y="20944"/>
                  <a:pt x="2910" y="21124"/>
                  <a:pt x="2751" y="21269"/>
                </a:cubicBezTo>
                <a:cubicBezTo>
                  <a:pt x="2434" y="21557"/>
                  <a:pt x="2230" y="21485"/>
                  <a:pt x="1958" y="21124"/>
                </a:cubicBezTo>
                <a:cubicBezTo>
                  <a:pt x="1777" y="20872"/>
                  <a:pt x="1663" y="20547"/>
                  <a:pt x="1595" y="20187"/>
                </a:cubicBezTo>
                <a:cubicBezTo>
                  <a:pt x="1459" y="19574"/>
                  <a:pt x="1301" y="18925"/>
                  <a:pt x="1142" y="18348"/>
                </a:cubicBezTo>
                <a:cubicBezTo>
                  <a:pt x="961" y="17699"/>
                  <a:pt x="734" y="17049"/>
                  <a:pt x="530" y="16400"/>
                </a:cubicBezTo>
                <a:cubicBezTo>
                  <a:pt x="485" y="16256"/>
                  <a:pt x="394" y="16112"/>
                  <a:pt x="326" y="15968"/>
                </a:cubicBezTo>
                <a:cubicBezTo>
                  <a:pt x="258" y="15823"/>
                  <a:pt x="190" y="15715"/>
                  <a:pt x="122" y="15535"/>
                </a:cubicBezTo>
                <a:cubicBezTo>
                  <a:pt x="-82" y="15030"/>
                  <a:pt x="-37" y="14670"/>
                  <a:pt x="303" y="14417"/>
                </a:cubicBezTo>
                <a:cubicBezTo>
                  <a:pt x="757" y="14056"/>
                  <a:pt x="1233" y="13696"/>
                  <a:pt x="1686" y="13371"/>
                </a:cubicBezTo>
                <a:cubicBezTo>
                  <a:pt x="2457" y="12794"/>
                  <a:pt x="3250" y="12290"/>
                  <a:pt x="3998" y="11677"/>
                </a:cubicBezTo>
                <a:cubicBezTo>
                  <a:pt x="4768" y="11027"/>
                  <a:pt x="5562" y="10450"/>
                  <a:pt x="6355" y="9837"/>
                </a:cubicBezTo>
                <a:cubicBezTo>
                  <a:pt x="6922" y="9405"/>
                  <a:pt x="7466" y="8936"/>
                  <a:pt x="8032" y="8503"/>
                </a:cubicBezTo>
                <a:cubicBezTo>
                  <a:pt x="8145" y="8431"/>
                  <a:pt x="8259" y="8323"/>
                  <a:pt x="8372" y="8251"/>
                </a:cubicBezTo>
                <a:cubicBezTo>
                  <a:pt x="9800" y="7349"/>
                  <a:pt x="11205" y="6304"/>
                  <a:pt x="12565" y="5114"/>
                </a:cubicBezTo>
                <a:cubicBezTo>
                  <a:pt x="12973" y="4753"/>
                  <a:pt x="13381" y="4465"/>
                  <a:pt x="13789" y="4140"/>
                </a:cubicBezTo>
                <a:cubicBezTo>
                  <a:pt x="14809" y="3347"/>
                  <a:pt x="15829" y="2553"/>
                  <a:pt x="16849" y="1724"/>
                </a:cubicBezTo>
                <a:cubicBezTo>
                  <a:pt x="17234" y="1399"/>
                  <a:pt x="17597" y="967"/>
                  <a:pt x="18005" y="642"/>
                </a:cubicBezTo>
                <a:cubicBezTo>
                  <a:pt x="18254" y="426"/>
                  <a:pt x="18526" y="245"/>
                  <a:pt x="18798" y="65"/>
                </a:cubicBezTo>
                <a:cubicBezTo>
                  <a:pt x="18957" y="-43"/>
                  <a:pt x="19115" y="-7"/>
                  <a:pt x="19274" y="101"/>
                </a:cubicBezTo>
                <a:cubicBezTo>
                  <a:pt x="19591" y="318"/>
                  <a:pt x="19795" y="714"/>
                  <a:pt x="19931" y="1183"/>
                </a:cubicBezTo>
                <a:cubicBezTo>
                  <a:pt x="20090" y="1688"/>
                  <a:pt x="20249" y="2229"/>
                  <a:pt x="20407" y="2734"/>
                </a:cubicBezTo>
                <a:cubicBezTo>
                  <a:pt x="20611" y="3419"/>
                  <a:pt x="20815" y="4140"/>
                  <a:pt x="21042" y="4825"/>
                </a:cubicBezTo>
                <a:cubicBezTo>
                  <a:pt x="21110" y="5005"/>
                  <a:pt x="21201" y="5186"/>
                  <a:pt x="21291" y="5366"/>
                </a:cubicBezTo>
                <a:cubicBezTo>
                  <a:pt x="21473" y="5618"/>
                  <a:pt x="21495" y="6015"/>
                  <a:pt x="21518" y="6412"/>
                </a:cubicBezTo>
                <a:close/>
                <a:moveTo>
                  <a:pt x="4406" y="14056"/>
                </a:moveTo>
                <a:cubicBezTo>
                  <a:pt x="4406" y="14165"/>
                  <a:pt x="4406" y="14237"/>
                  <a:pt x="4383" y="14309"/>
                </a:cubicBezTo>
                <a:cubicBezTo>
                  <a:pt x="4315" y="14489"/>
                  <a:pt x="4270" y="14706"/>
                  <a:pt x="4179" y="14778"/>
                </a:cubicBezTo>
                <a:cubicBezTo>
                  <a:pt x="4043" y="14886"/>
                  <a:pt x="3952" y="14670"/>
                  <a:pt x="3862" y="14525"/>
                </a:cubicBezTo>
                <a:cubicBezTo>
                  <a:pt x="3771" y="14309"/>
                  <a:pt x="3680" y="14093"/>
                  <a:pt x="3590" y="13876"/>
                </a:cubicBezTo>
                <a:cubicBezTo>
                  <a:pt x="3454" y="13552"/>
                  <a:pt x="3340" y="13516"/>
                  <a:pt x="3136" y="13660"/>
                </a:cubicBezTo>
                <a:cubicBezTo>
                  <a:pt x="2910" y="13840"/>
                  <a:pt x="2661" y="14020"/>
                  <a:pt x="2434" y="14237"/>
                </a:cubicBezTo>
                <a:cubicBezTo>
                  <a:pt x="2253" y="14381"/>
                  <a:pt x="2230" y="14453"/>
                  <a:pt x="2321" y="14778"/>
                </a:cubicBezTo>
                <a:cubicBezTo>
                  <a:pt x="2389" y="15030"/>
                  <a:pt x="2502" y="15283"/>
                  <a:pt x="2321" y="15499"/>
                </a:cubicBezTo>
                <a:cubicBezTo>
                  <a:pt x="2185" y="15679"/>
                  <a:pt x="2026" y="15499"/>
                  <a:pt x="1890" y="15391"/>
                </a:cubicBezTo>
                <a:cubicBezTo>
                  <a:pt x="1799" y="15319"/>
                  <a:pt x="1709" y="15210"/>
                  <a:pt x="1595" y="15102"/>
                </a:cubicBezTo>
                <a:cubicBezTo>
                  <a:pt x="1459" y="14994"/>
                  <a:pt x="1210" y="15102"/>
                  <a:pt x="1097" y="15319"/>
                </a:cubicBezTo>
                <a:cubicBezTo>
                  <a:pt x="1006" y="15535"/>
                  <a:pt x="1074" y="15679"/>
                  <a:pt x="1142" y="15860"/>
                </a:cubicBezTo>
                <a:cubicBezTo>
                  <a:pt x="1255" y="16148"/>
                  <a:pt x="1369" y="16436"/>
                  <a:pt x="1459" y="16725"/>
                </a:cubicBezTo>
                <a:cubicBezTo>
                  <a:pt x="1731" y="17590"/>
                  <a:pt x="1981" y="18420"/>
                  <a:pt x="2253" y="19285"/>
                </a:cubicBezTo>
                <a:cubicBezTo>
                  <a:pt x="2343" y="19538"/>
                  <a:pt x="2457" y="19610"/>
                  <a:pt x="2638" y="19502"/>
                </a:cubicBezTo>
                <a:cubicBezTo>
                  <a:pt x="2774" y="19429"/>
                  <a:pt x="2887" y="19285"/>
                  <a:pt x="3000" y="19177"/>
                </a:cubicBezTo>
                <a:cubicBezTo>
                  <a:pt x="3272" y="18889"/>
                  <a:pt x="3544" y="18564"/>
                  <a:pt x="3839" y="18312"/>
                </a:cubicBezTo>
                <a:cubicBezTo>
                  <a:pt x="4043" y="18095"/>
                  <a:pt x="4270" y="17951"/>
                  <a:pt x="4496" y="17735"/>
                </a:cubicBezTo>
                <a:cubicBezTo>
                  <a:pt x="4904" y="17374"/>
                  <a:pt x="5267" y="16977"/>
                  <a:pt x="5675" y="16617"/>
                </a:cubicBezTo>
                <a:cubicBezTo>
                  <a:pt x="6310" y="16112"/>
                  <a:pt x="6944" y="15607"/>
                  <a:pt x="7579" y="15102"/>
                </a:cubicBezTo>
                <a:cubicBezTo>
                  <a:pt x="8689" y="14273"/>
                  <a:pt x="9823" y="13443"/>
                  <a:pt x="10933" y="12614"/>
                </a:cubicBezTo>
                <a:cubicBezTo>
                  <a:pt x="11137" y="12470"/>
                  <a:pt x="11341" y="12253"/>
                  <a:pt x="11568" y="12109"/>
                </a:cubicBezTo>
                <a:cubicBezTo>
                  <a:pt x="12157" y="11640"/>
                  <a:pt x="12747" y="11172"/>
                  <a:pt x="13336" y="10739"/>
                </a:cubicBezTo>
                <a:cubicBezTo>
                  <a:pt x="13812" y="10378"/>
                  <a:pt x="14310" y="10090"/>
                  <a:pt x="14786" y="9765"/>
                </a:cubicBezTo>
                <a:cubicBezTo>
                  <a:pt x="15444" y="9297"/>
                  <a:pt x="16078" y="8828"/>
                  <a:pt x="16736" y="8359"/>
                </a:cubicBezTo>
                <a:cubicBezTo>
                  <a:pt x="16804" y="8323"/>
                  <a:pt x="16872" y="8287"/>
                  <a:pt x="16940" y="8251"/>
                </a:cubicBezTo>
                <a:cubicBezTo>
                  <a:pt x="17892" y="7710"/>
                  <a:pt x="18844" y="7169"/>
                  <a:pt x="19795" y="6592"/>
                </a:cubicBezTo>
                <a:cubicBezTo>
                  <a:pt x="19954" y="6484"/>
                  <a:pt x="20113" y="6340"/>
                  <a:pt x="20271" y="6195"/>
                </a:cubicBezTo>
                <a:cubicBezTo>
                  <a:pt x="20430" y="6015"/>
                  <a:pt x="20453" y="5871"/>
                  <a:pt x="20385" y="5582"/>
                </a:cubicBezTo>
                <a:cubicBezTo>
                  <a:pt x="20339" y="5402"/>
                  <a:pt x="20294" y="5222"/>
                  <a:pt x="20249" y="5041"/>
                </a:cubicBezTo>
                <a:cubicBezTo>
                  <a:pt x="20113" y="4501"/>
                  <a:pt x="19977" y="3996"/>
                  <a:pt x="19818" y="3455"/>
                </a:cubicBezTo>
                <a:cubicBezTo>
                  <a:pt x="19682" y="2986"/>
                  <a:pt x="19569" y="2517"/>
                  <a:pt x="19433" y="2048"/>
                </a:cubicBezTo>
                <a:cubicBezTo>
                  <a:pt x="19274" y="1544"/>
                  <a:pt x="19025" y="1435"/>
                  <a:pt x="18708" y="1724"/>
                </a:cubicBezTo>
                <a:cubicBezTo>
                  <a:pt x="18572" y="1832"/>
                  <a:pt x="18458" y="1976"/>
                  <a:pt x="18322" y="2121"/>
                </a:cubicBezTo>
                <a:cubicBezTo>
                  <a:pt x="18096" y="2373"/>
                  <a:pt x="18096" y="2409"/>
                  <a:pt x="18232" y="2806"/>
                </a:cubicBezTo>
                <a:cubicBezTo>
                  <a:pt x="18277" y="2914"/>
                  <a:pt x="18322" y="3022"/>
                  <a:pt x="18345" y="3166"/>
                </a:cubicBezTo>
                <a:cubicBezTo>
                  <a:pt x="18390" y="3311"/>
                  <a:pt x="18436" y="3455"/>
                  <a:pt x="18458" y="3599"/>
                </a:cubicBezTo>
                <a:cubicBezTo>
                  <a:pt x="18481" y="3707"/>
                  <a:pt x="18458" y="3888"/>
                  <a:pt x="18413" y="3960"/>
                </a:cubicBezTo>
                <a:cubicBezTo>
                  <a:pt x="18368" y="4032"/>
                  <a:pt x="18254" y="4068"/>
                  <a:pt x="18186" y="3996"/>
                </a:cubicBezTo>
                <a:cubicBezTo>
                  <a:pt x="18073" y="3924"/>
                  <a:pt x="17960" y="3815"/>
                  <a:pt x="17869" y="3671"/>
                </a:cubicBezTo>
                <a:cubicBezTo>
                  <a:pt x="17756" y="3527"/>
                  <a:pt x="17688" y="3347"/>
                  <a:pt x="17574" y="3202"/>
                </a:cubicBezTo>
                <a:cubicBezTo>
                  <a:pt x="17461" y="3022"/>
                  <a:pt x="17325" y="2950"/>
                  <a:pt x="17166" y="3058"/>
                </a:cubicBezTo>
                <a:cubicBezTo>
                  <a:pt x="16940" y="3202"/>
                  <a:pt x="16736" y="3347"/>
                  <a:pt x="16509" y="3491"/>
                </a:cubicBezTo>
                <a:cubicBezTo>
                  <a:pt x="16305" y="3635"/>
                  <a:pt x="16305" y="3743"/>
                  <a:pt x="16373" y="4068"/>
                </a:cubicBezTo>
                <a:cubicBezTo>
                  <a:pt x="16441" y="4320"/>
                  <a:pt x="16509" y="4609"/>
                  <a:pt x="16554" y="4861"/>
                </a:cubicBezTo>
                <a:cubicBezTo>
                  <a:pt x="16600" y="5150"/>
                  <a:pt x="16532" y="5366"/>
                  <a:pt x="16418" y="5438"/>
                </a:cubicBezTo>
                <a:cubicBezTo>
                  <a:pt x="16282" y="5510"/>
                  <a:pt x="16169" y="5402"/>
                  <a:pt x="16101" y="5222"/>
                </a:cubicBezTo>
                <a:cubicBezTo>
                  <a:pt x="16010" y="5041"/>
                  <a:pt x="15942" y="4861"/>
                  <a:pt x="15874" y="4681"/>
                </a:cubicBezTo>
                <a:cubicBezTo>
                  <a:pt x="15670" y="4284"/>
                  <a:pt x="15512" y="4212"/>
                  <a:pt x="15217" y="4428"/>
                </a:cubicBezTo>
                <a:cubicBezTo>
                  <a:pt x="14968" y="4609"/>
                  <a:pt x="14741" y="4825"/>
                  <a:pt x="14514" y="5005"/>
                </a:cubicBezTo>
                <a:cubicBezTo>
                  <a:pt x="14152" y="5294"/>
                  <a:pt x="14061" y="5402"/>
                  <a:pt x="14288" y="6015"/>
                </a:cubicBezTo>
                <a:cubicBezTo>
                  <a:pt x="14310" y="6087"/>
                  <a:pt x="14333" y="6123"/>
                  <a:pt x="14333" y="6195"/>
                </a:cubicBezTo>
                <a:cubicBezTo>
                  <a:pt x="14378" y="6412"/>
                  <a:pt x="14424" y="6628"/>
                  <a:pt x="14310" y="6808"/>
                </a:cubicBezTo>
                <a:cubicBezTo>
                  <a:pt x="14220" y="6953"/>
                  <a:pt x="14038" y="6881"/>
                  <a:pt x="13880" y="6736"/>
                </a:cubicBezTo>
                <a:cubicBezTo>
                  <a:pt x="13834" y="6700"/>
                  <a:pt x="13789" y="6628"/>
                  <a:pt x="13766" y="6556"/>
                </a:cubicBezTo>
                <a:cubicBezTo>
                  <a:pt x="13698" y="6448"/>
                  <a:pt x="13630" y="6340"/>
                  <a:pt x="13563" y="6231"/>
                </a:cubicBezTo>
                <a:cubicBezTo>
                  <a:pt x="13449" y="6051"/>
                  <a:pt x="13313" y="6015"/>
                  <a:pt x="13177" y="6087"/>
                </a:cubicBezTo>
                <a:cubicBezTo>
                  <a:pt x="12928" y="6268"/>
                  <a:pt x="12679" y="6448"/>
                  <a:pt x="12429" y="6700"/>
                </a:cubicBezTo>
                <a:cubicBezTo>
                  <a:pt x="12271" y="6844"/>
                  <a:pt x="12248" y="6989"/>
                  <a:pt x="12316" y="7277"/>
                </a:cubicBezTo>
                <a:cubicBezTo>
                  <a:pt x="12361" y="7494"/>
                  <a:pt x="12429" y="7674"/>
                  <a:pt x="12475" y="7890"/>
                </a:cubicBezTo>
                <a:cubicBezTo>
                  <a:pt x="12520" y="8034"/>
                  <a:pt x="12520" y="8215"/>
                  <a:pt x="12407" y="8287"/>
                </a:cubicBezTo>
                <a:cubicBezTo>
                  <a:pt x="12339" y="8359"/>
                  <a:pt x="12203" y="8359"/>
                  <a:pt x="12135" y="8323"/>
                </a:cubicBezTo>
                <a:cubicBezTo>
                  <a:pt x="11999" y="8215"/>
                  <a:pt x="11885" y="8034"/>
                  <a:pt x="11795" y="7854"/>
                </a:cubicBezTo>
                <a:cubicBezTo>
                  <a:pt x="11568" y="7494"/>
                  <a:pt x="11455" y="7458"/>
                  <a:pt x="11160" y="7638"/>
                </a:cubicBezTo>
                <a:cubicBezTo>
                  <a:pt x="10933" y="7782"/>
                  <a:pt x="10707" y="7998"/>
                  <a:pt x="10480" y="8179"/>
                </a:cubicBezTo>
                <a:cubicBezTo>
                  <a:pt x="10117" y="8467"/>
                  <a:pt x="10117" y="8539"/>
                  <a:pt x="10253" y="9152"/>
                </a:cubicBezTo>
                <a:cubicBezTo>
                  <a:pt x="10299" y="9333"/>
                  <a:pt x="10344" y="9513"/>
                  <a:pt x="10389" y="9729"/>
                </a:cubicBezTo>
                <a:cubicBezTo>
                  <a:pt x="10412" y="9910"/>
                  <a:pt x="10435" y="10090"/>
                  <a:pt x="10412" y="10234"/>
                </a:cubicBezTo>
                <a:cubicBezTo>
                  <a:pt x="10389" y="10487"/>
                  <a:pt x="10231" y="10631"/>
                  <a:pt x="10117" y="10487"/>
                </a:cubicBezTo>
                <a:cubicBezTo>
                  <a:pt x="10004" y="10378"/>
                  <a:pt x="9913" y="10198"/>
                  <a:pt x="9823" y="10018"/>
                </a:cubicBezTo>
                <a:cubicBezTo>
                  <a:pt x="9732" y="9837"/>
                  <a:pt x="9664" y="9585"/>
                  <a:pt x="9596" y="9405"/>
                </a:cubicBezTo>
                <a:cubicBezTo>
                  <a:pt x="9483" y="9116"/>
                  <a:pt x="9324" y="9008"/>
                  <a:pt x="9143" y="9116"/>
                </a:cubicBezTo>
                <a:cubicBezTo>
                  <a:pt x="8871" y="9261"/>
                  <a:pt x="8599" y="9441"/>
                  <a:pt x="8327" y="9657"/>
                </a:cubicBezTo>
                <a:cubicBezTo>
                  <a:pt x="8191" y="9765"/>
                  <a:pt x="8123" y="9946"/>
                  <a:pt x="8145" y="10198"/>
                </a:cubicBezTo>
                <a:cubicBezTo>
                  <a:pt x="8168" y="10342"/>
                  <a:pt x="8191" y="10487"/>
                  <a:pt x="8213" y="10667"/>
                </a:cubicBezTo>
                <a:cubicBezTo>
                  <a:pt x="8236" y="10955"/>
                  <a:pt x="8100" y="11136"/>
                  <a:pt x="7919" y="11064"/>
                </a:cubicBezTo>
                <a:cubicBezTo>
                  <a:pt x="7806" y="10991"/>
                  <a:pt x="7715" y="10919"/>
                  <a:pt x="7624" y="10811"/>
                </a:cubicBezTo>
                <a:cubicBezTo>
                  <a:pt x="7420" y="10559"/>
                  <a:pt x="7216" y="10559"/>
                  <a:pt x="6990" y="10739"/>
                </a:cubicBezTo>
                <a:cubicBezTo>
                  <a:pt x="6740" y="10955"/>
                  <a:pt x="6468" y="11136"/>
                  <a:pt x="6219" y="11388"/>
                </a:cubicBezTo>
                <a:cubicBezTo>
                  <a:pt x="5970" y="11604"/>
                  <a:pt x="5970" y="11713"/>
                  <a:pt x="6106" y="12145"/>
                </a:cubicBezTo>
                <a:cubicBezTo>
                  <a:pt x="6219" y="12470"/>
                  <a:pt x="6355" y="12794"/>
                  <a:pt x="6446" y="13155"/>
                </a:cubicBezTo>
                <a:cubicBezTo>
                  <a:pt x="6514" y="13444"/>
                  <a:pt x="6400" y="13624"/>
                  <a:pt x="6196" y="13588"/>
                </a:cubicBezTo>
                <a:cubicBezTo>
                  <a:pt x="6038" y="13552"/>
                  <a:pt x="5947" y="13407"/>
                  <a:pt x="5856" y="13263"/>
                </a:cubicBezTo>
                <a:cubicBezTo>
                  <a:pt x="5698" y="13011"/>
                  <a:pt x="5562" y="12758"/>
                  <a:pt x="5403" y="12506"/>
                </a:cubicBezTo>
                <a:cubicBezTo>
                  <a:pt x="5290" y="12326"/>
                  <a:pt x="5154" y="12254"/>
                  <a:pt x="4995" y="12398"/>
                </a:cubicBezTo>
                <a:cubicBezTo>
                  <a:pt x="4791" y="12578"/>
                  <a:pt x="4587" y="12686"/>
                  <a:pt x="4406" y="12903"/>
                </a:cubicBezTo>
                <a:cubicBezTo>
                  <a:pt x="4156" y="13155"/>
                  <a:pt x="4134" y="13299"/>
                  <a:pt x="4224" y="13732"/>
                </a:cubicBezTo>
                <a:cubicBezTo>
                  <a:pt x="4315" y="13732"/>
                  <a:pt x="4360" y="13912"/>
                  <a:pt x="4406" y="140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62A7CB-4D0E-0448-8B27-0D982B1AF9AC}"/>
              </a:ext>
            </a:extLst>
          </p:cNvPr>
          <p:cNvGrpSpPr/>
          <p:nvPr userDrawn="1"/>
        </p:nvGrpSpPr>
        <p:grpSpPr>
          <a:xfrm>
            <a:off x="3426206" y="5624881"/>
            <a:ext cx="920405" cy="888462"/>
            <a:chOff x="2552700" y="2552700"/>
            <a:chExt cx="920405" cy="888462"/>
          </a:xfrm>
        </p:grpSpPr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DEC14871-60B5-A044-83C7-4C0CFAE01675}"/>
                </a:ext>
              </a:extLst>
            </p:cNvPr>
            <p:cNvSpPr/>
            <p:nvPr/>
          </p:nvSpPr>
          <p:spPr>
            <a:xfrm>
              <a:off x="2552700" y="2552700"/>
              <a:ext cx="920405" cy="88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64" extrusionOk="0">
                  <a:moveTo>
                    <a:pt x="8723" y="3"/>
                  </a:moveTo>
                  <a:cubicBezTo>
                    <a:pt x="9673" y="-28"/>
                    <a:pt x="10563" y="248"/>
                    <a:pt x="11453" y="524"/>
                  </a:cubicBezTo>
                  <a:cubicBezTo>
                    <a:pt x="11482" y="524"/>
                    <a:pt x="11482" y="524"/>
                    <a:pt x="11512" y="555"/>
                  </a:cubicBezTo>
                  <a:cubicBezTo>
                    <a:pt x="12105" y="923"/>
                    <a:pt x="12699" y="1291"/>
                    <a:pt x="13263" y="1690"/>
                  </a:cubicBezTo>
                  <a:cubicBezTo>
                    <a:pt x="13530" y="1874"/>
                    <a:pt x="13767" y="2150"/>
                    <a:pt x="14004" y="2365"/>
                  </a:cubicBezTo>
                  <a:cubicBezTo>
                    <a:pt x="14716" y="3010"/>
                    <a:pt x="15221" y="3807"/>
                    <a:pt x="15696" y="4636"/>
                  </a:cubicBezTo>
                  <a:cubicBezTo>
                    <a:pt x="16022" y="5188"/>
                    <a:pt x="16378" y="5679"/>
                    <a:pt x="16764" y="6200"/>
                  </a:cubicBezTo>
                  <a:cubicBezTo>
                    <a:pt x="16882" y="6385"/>
                    <a:pt x="17031" y="6415"/>
                    <a:pt x="17238" y="6323"/>
                  </a:cubicBezTo>
                  <a:cubicBezTo>
                    <a:pt x="17327" y="6292"/>
                    <a:pt x="17446" y="6231"/>
                    <a:pt x="17535" y="6170"/>
                  </a:cubicBezTo>
                  <a:cubicBezTo>
                    <a:pt x="18010" y="5955"/>
                    <a:pt x="18396" y="6016"/>
                    <a:pt x="18692" y="6446"/>
                  </a:cubicBezTo>
                  <a:cubicBezTo>
                    <a:pt x="19019" y="6875"/>
                    <a:pt x="19315" y="7305"/>
                    <a:pt x="19345" y="7919"/>
                  </a:cubicBezTo>
                  <a:cubicBezTo>
                    <a:pt x="19345" y="8072"/>
                    <a:pt x="19434" y="8256"/>
                    <a:pt x="19523" y="8379"/>
                  </a:cubicBezTo>
                  <a:cubicBezTo>
                    <a:pt x="20057" y="9207"/>
                    <a:pt x="20591" y="10036"/>
                    <a:pt x="21125" y="10864"/>
                  </a:cubicBezTo>
                  <a:cubicBezTo>
                    <a:pt x="21214" y="11017"/>
                    <a:pt x="21333" y="11171"/>
                    <a:pt x="21422" y="11355"/>
                  </a:cubicBezTo>
                  <a:cubicBezTo>
                    <a:pt x="21600" y="11723"/>
                    <a:pt x="21481" y="12030"/>
                    <a:pt x="21096" y="12183"/>
                  </a:cubicBezTo>
                  <a:cubicBezTo>
                    <a:pt x="20947" y="12245"/>
                    <a:pt x="20769" y="12275"/>
                    <a:pt x="20621" y="12337"/>
                  </a:cubicBezTo>
                  <a:cubicBezTo>
                    <a:pt x="20146" y="12552"/>
                    <a:pt x="19671" y="12736"/>
                    <a:pt x="19286" y="13073"/>
                  </a:cubicBezTo>
                  <a:cubicBezTo>
                    <a:pt x="19137" y="13196"/>
                    <a:pt x="18959" y="13257"/>
                    <a:pt x="18811" y="13319"/>
                  </a:cubicBezTo>
                  <a:cubicBezTo>
                    <a:pt x="18277" y="13533"/>
                    <a:pt x="17713" y="13779"/>
                    <a:pt x="17238" y="14116"/>
                  </a:cubicBezTo>
                  <a:cubicBezTo>
                    <a:pt x="17209" y="14147"/>
                    <a:pt x="17149" y="14178"/>
                    <a:pt x="17090" y="14208"/>
                  </a:cubicBezTo>
                  <a:cubicBezTo>
                    <a:pt x="16289" y="14515"/>
                    <a:pt x="15577" y="15006"/>
                    <a:pt x="14805" y="15436"/>
                  </a:cubicBezTo>
                  <a:cubicBezTo>
                    <a:pt x="14627" y="15528"/>
                    <a:pt x="14420" y="15620"/>
                    <a:pt x="14212" y="15712"/>
                  </a:cubicBezTo>
                  <a:cubicBezTo>
                    <a:pt x="14004" y="15804"/>
                    <a:pt x="13767" y="15896"/>
                    <a:pt x="13559" y="16019"/>
                  </a:cubicBezTo>
                  <a:cubicBezTo>
                    <a:pt x="12996" y="16356"/>
                    <a:pt x="12432" y="16724"/>
                    <a:pt x="11868" y="17031"/>
                  </a:cubicBezTo>
                  <a:cubicBezTo>
                    <a:pt x="11364" y="17307"/>
                    <a:pt x="10830" y="17553"/>
                    <a:pt x="10296" y="17829"/>
                  </a:cubicBezTo>
                  <a:cubicBezTo>
                    <a:pt x="9880" y="18044"/>
                    <a:pt x="9495" y="18258"/>
                    <a:pt x="9079" y="18473"/>
                  </a:cubicBezTo>
                  <a:cubicBezTo>
                    <a:pt x="8931" y="18565"/>
                    <a:pt x="8753" y="18688"/>
                    <a:pt x="8604" y="18719"/>
                  </a:cubicBezTo>
                  <a:cubicBezTo>
                    <a:pt x="7863" y="18903"/>
                    <a:pt x="7269" y="19394"/>
                    <a:pt x="6616" y="19762"/>
                  </a:cubicBezTo>
                  <a:cubicBezTo>
                    <a:pt x="6112" y="20038"/>
                    <a:pt x="5578" y="20314"/>
                    <a:pt x="5074" y="20621"/>
                  </a:cubicBezTo>
                  <a:cubicBezTo>
                    <a:pt x="4807" y="20774"/>
                    <a:pt x="4569" y="20989"/>
                    <a:pt x="4332" y="21204"/>
                  </a:cubicBezTo>
                  <a:cubicBezTo>
                    <a:pt x="3946" y="21541"/>
                    <a:pt x="3590" y="21572"/>
                    <a:pt x="3264" y="21173"/>
                  </a:cubicBezTo>
                  <a:cubicBezTo>
                    <a:pt x="3145" y="21050"/>
                    <a:pt x="3086" y="20897"/>
                    <a:pt x="2997" y="20744"/>
                  </a:cubicBezTo>
                  <a:cubicBezTo>
                    <a:pt x="2789" y="20375"/>
                    <a:pt x="2611" y="20007"/>
                    <a:pt x="2433" y="19639"/>
                  </a:cubicBezTo>
                  <a:cubicBezTo>
                    <a:pt x="2344" y="19486"/>
                    <a:pt x="2255" y="19302"/>
                    <a:pt x="2196" y="19148"/>
                  </a:cubicBezTo>
                  <a:cubicBezTo>
                    <a:pt x="1988" y="18473"/>
                    <a:pt x="1662" y="17859"/>
                    <a:pt x="1395" y="17246"/>
                  </a:cubicBezTo>
                  <a:cubicBezTo>
                    <a:pt x="1216" y="16816"/>
                    <a:pt x="979" y="16417"/>
                    <a:pt x="712" y="16019"/>
                  </a:cubicBezTo>
                  <a:cubicBezTo>
                    <a:pt x="593" y="15834"/>
                    <a:pt x="475" y="15620"/>
                    <a:pt x="415" y="15436"/>
                  </a:cubicBezTo>
                  <a:cubicBezTo>
                    <a:pt x="297" y="15129"/>
                    <a:pt x="326" y="15037"/>
                    <a:pt x="564" y="14853"/>
                  </a:cubicBezTo>
                  <a:cubicBezTo>
                    <a:pt x="682" y="14761"/>
                    <a:pt x="831" y="14669"/>
                    <a:pt x="979" y="14577"/>
                  </a:cubicBezTo>
                  <a:cubicBezTo>
                    <a:pt x="1305" y="14331"/>
                    <a:pt x="1365" y="14208"/>
                    <a:pt x="1216" y="13809"/>
                  </a:cubicBezTo>
                  <a:cubicBezTo>
                    <a:pt x="1157" y="13625"/>
                    <a:pt x="1068" y="13472"/>
                    <a:pt x="979" y="13288"/>
                  </a:cubicBezTo>
                  <a:cubicBezTo>
                    <a:pt x="475" y="12337"/>
                    <a:pt x="208" y="11294"/>
                    <a:pt x="119" y="10220"/>
                  </a:cubicBezTo>
                  <a:cubicBezTo>
                    <a:pt x="119" y="10066"/>
                    <a:pt x="89" y="9913"/>
                    <a:pt x="59" y="9759"/>
                  </a:cubicBezTo>
                  <a:cubicBezTo>
                    <a:pt x="30" y="9637"/>
                    <a:pt x="0" y="9483"/>
                    <a:pt x="0" y="9361"/>
                  </a:cubicBezTo>
                  <a:cubicBezTo>
                    <a:pt x="119" y="8256"/>
                    <a:pt x="89" y="7152"/>
                    <a:pt x="742" y="6170"/>
                  </a:cubicBezTo>
                  <a:cubicBezTo>
                    <a:pt x="1098" y="5648"/>
                    <a:pt x="1365" y="5065"/>
                    <a:pt x="1662" y="4513"/>
                  </a:cubicBezTo>
                  <a:cubicBezTo>
                    <a:pt x="2047" y="3807"/>
                    <a:pt x="2581" y="3255"/>
                    <a:pt x="3115" y="2672"/>
                  </a:cubicBezTo>
                  <a:cubicBezTo>
                    <a:pt x="3560" y="2181"/>
                    <a:pt x="4035" y="1752"/>
                    <a:pt x="4510" y="1322"/>
                  </a:cubicBezTo>
                  <a:cubicBezTo>
                    <a:pt x="4569" y="1261"/>
                    <a:pt x="4629" y="1230"/>
                    <a:pt x="4688" y="1169"/>
                  </a:cubicBezTo>
                  <a:cubicBezTo>
                    <a:pt x="5341" y="800"/>
                    <a:pt x="5993" y="432"/>
                    <a:pt x="6735" y="248"/>
                  </a:cubicBezTo>
                  <a:cubicBezTo>
                    <a:pt x="7062" y="187"/>
                    <a:pt x="7388" y="95"/>
                    <a:pt x="7685" y="64"/>
                  </a:cubicBezTo>
                  <a:cubicBezTo>
                    <a:pt x="8011" y="33"/>
                    <a:pt x="8367" y="33"/>
                    <a:pt x="8723" y="3"/>
                  </a:cubicBezTo>
                  <a:close/>
                  <a:moveTo>
                    <a:pt x="2344" y="12736"/>
                  </a:moveTo>
                  <a:cubicBezTo>
                    <a:pt x="2403" y="12736"/>
                    <a:pt x="2463" y="12705"/>
                    <a:pt x="2552" y="12736"/>
                  </a:cubicBezTo>
                  <a:cubicBezTo>
                    <a:pt x="2759" y="12736"/>
                    <a:pt x="2937" y="12858"/>
                    <a:pt x="3026" y="13042"/>
                  </a:cubicBezTo>
                  <a:cubicBezTo>
                    <a:pt x="3115" y="13257"/>
                    <a:pt x="2997" y="13411"/>
                    <a:pt x="2878" y="13533"/>
                  </a:cubicBezTo>
                  <a:cubicBezTo>
                    <a:pt x="2848" y="13564"/>
                    <a:pt x="2789" y="13595"/>
                    <a:pt x="2759" y="13656"/>
                  </a:cubicBezTo>
                  <a:cubicBezTo>
                    <a:pt x="2581" y="13871"/>
                    <a:pt x="2552" y="13994"/>
                    <a:pt x="2700" y="14208"/>
                  </a:cubicBezTo>
                  <a:cubicBezTo>
                    <a:pt x="2759" y="14270"/>
                    <a:pt x="2819" y="14331"/>
                    <a:pt x="2878" y="14423"/>
                  </a:cubicBezTo>
                  <a:cubicBezTo>
                    <a:pt x="3145" y="14791"/>
                    <a:pt x="3056" y="15067"/>
                    <a:pt x="2641" y="15160"/>
                  </a:cubicBezTo>
                  <a:cubicBezTo>
                    <a:pt x="2403" y="15221"/>
                    <a:pt x="2166" y="15252"/>
                    <a:pt x="1988" y="15405"/>
                  </a:cubicBezTo>
                  <a:cubicBezTo>
                    <a:pt x="1691" y="15650"/>
                    <a:pt x="1543" y="15712"/>
                    <a:pt x="1810" y="16172"/>
                  </a:cubicBezTo>
                  <a:cubicBezTo>
                    <a:pt x="2314" y="16970"/>
                    <a:pt x="2789" y="17798"/>
                    <a:pt x="3145" y="18688"/>
                  </a:cubicBezTo>
                  <a:cubicBezTo>
                    <a:pt x="3234" y="18903"/>
                    <a:pt x="3323" y="19087"/>
                    <a:pt x="3442" y="19302"/>
                  </a:cubicBezTo>
                  <a:cubicBezTo>
                    <a:pt x="3471" y="19394"/>
                    <a:pt x="3531" y="19455"/>
                    <a:pt x="3590" y="19547"/>
                  </a:cubicBezTo>
                  <a:cubicBezTo>
                    <a:pt x="3709" y="19670"/>
                    <a:pt x="3946" y="19700"/>
                    <a:pt x="4095" y="19547"/>
                  </a:cubicBezTo>
                  <a:cubicBezTo>
                    <a:pt x="4243" y="19424"/>
                    <a:pt x="4213" y="19271"/>
                    <a:pt x="4124" y="19148"/>
                  </a:cubicBezTo>
                  <a:cubicBezTo>
                    <a:pt x="4065" y="19056"/>
                    <a:pt x="4005" y="18964"/>
                    <a:pt x="3976" y="18841"/>
                  </a:cubicBezTo>
                  <a:cubicBezTo>
                    <a:pt x="3857" y="18565"/>
                    <a:pt x="3976" y="18350"/>
                    <a:pt x="4302" y="18412"/>
                  </a:cubicBezTo>
                  <a:cubicBezTo>
                    <a:pt x="4510" y="18442"/>
                    <a:pt x="4688" y="18565"/>
                    <a:pt x="4896" y="18688"/>
                  </a:cubicBezTo>
                  <a:cubicBezTo>
                    <a:pt x="5014" y="18749"/>
                    <a:pt x="5133" y="18872"/>
                    <a:pt x="5252" y="18933"/>
                  </a:cubicBezTo>
                  <a:cubicBezTo>
                    <a:pt x="5341" y="18964"/>
                    <a:pt x="5459" y="18903"/>
                    <a:pt x="5548" y="18841"/>
                  </a:cubicBezTo>
                  <a:cubicBezTo>
                    <a:pt x="5637" y="18749"/>
                    <a:pt x="5608" y="18657"/>
                    <a:pt x="5548" y="18535"/>
                  </a:cubicBezTo>
                  <a:cubicBezTo>
                    <a:pt x="5459" y="18381"/>
                    <a:pt x="5341" y="18228"/>
                    <a:pt x="5281" y="18044"/>
                  </a:cubicBezTo>
                  <a:cubicBezTo>
                    <a:pt x="5192" y="17767"/>
                    <a:pt x="5370" y="17583"/>
                    <a:pt x="5637" y="17675"/>
                  </a:cubicBezTo>
                  <a:cubicBezTo>
                    <a:pt x="5875" y="17767"/>
                    <a:pt x="6112" y="17952"/>
                    <a:pt x="6349" y="18105"/>
                  </a:cubicBezTo>
                  <a:cubicBezTo>
                    <a:pt x="6616" y="18289"/>
                    <a:pt x="6913" y="18258"/>
                    <a:pt x="7180" y="17982"/>
                  </a:cubicBezTo>
                  <a:cubicBezTo>
                    <a:pt x="7388" y="17767"/>
                    <a:pt x="7240" y="17614"/>
                    <a:pt x="7121" y="17430"/>
                  </a:cubicBezTo>
                  <a:cubicBezTo>
                    <a:pt x="7121" y="17399"/>
                    <a:pt x="7091" y="17399"/>
                    <a:pt x="7091" y="17369"/>
                  </a:cubicBezTo>
                  <a:cubicBezTo>
                    <a:pt x="7091" y="17277"/>
                    <a:pt x="7032" y="17123"/>
                    <a:pt x="7062" y="17062"/>
                  </a:cubicBezTo>
                  <a:cubicBezTo>
                    <a:pt x="7121" y="16970"/>
                    <a:pt x="7269" y="16908"/>
                    <a:pt x="7388" y="16908"/>
                  </a:cubicBezTo>
                  <a:cubicBezTo>
                    <a:pt x="7566" y="16939"/>
                    <a:pt x="7714" y="17031"/>
                    <a:pt x="7863" y="17154"/>
                  </a:cubicBezTo>
                  <a:cubicBezTo>
                    <a:pt x="8248" y="17430"/>
                    <a:pt x="8426" y="17430"/>
                    <a:pt x="8812" y="17185"/>
                  </a:cubicBezTo>
                  <a:cubicBezTo>
                    <a:pt x="9049" y="17031"/>
                    <a:pt x="9079" y="16908"/>
                    <a:pt x="8960" y="16602"/>
                  </a:cubicBezTo>
                  <a:cubicBezTo>
                    <a:pt x="8901" y="16479"/>
                    <a:pt x="8842" y="16356"/>
                    <a:pt x="8782" y="16233"/>
                  </a:cubicBezTo>
                  <a:cubicBezTo>
                    <a:pt x="8693" y="15957"/>
                    <a:pt x="8812" y="15804"/>
                    <a:pt x="9109" y="15835"/>
                  </a:cubicBezTo>
                  <a:cubicBezTo>
                    <a:pt x="9376" y="15865"/>
                    <a:pt x="9524" y="16019"/>
                    <a:pt x="9702" y="16172"/>
                  </a:cubicBezTo>
                  <a:cubicBezTo>
                    <a:pt x="10029" y="16479"/>
                    <a:pt x="10147" y="16479"/>
                    <a:pt x="10503" y="16264"/>
                  </a:cubicBezTo>
                  <a:cubicBezTo>
                    <a:pt x="10800" y="16080"/>
                    <a:pt x="10830" y="16019"/>
                    <a:pt x="10622" y="15681"/>
                  </a:cubicBezTo>
                  <a:cubicBezTo>
                    <a:pt x="10563" y="15589"/>
                    <a:pt x="10503" y="15528"/>
                    <a:pt x="10474" y="15436"/>
                  </a:cubicBezTo>
                  <a:cubicBezTo>
                    <a:pt x="10385" y="15221"/>
                    <a:pt x="10236" y="15037"/>
                    <a:pt x="10444" y="14822"/>
                  </a:cubicBezTo>
                  <a:cubicBezTo>
                    <a:pt x="10563" y="14699"/>
                    <a:pt x="10859" y="14761"/>
                    <a:pt x="11097" y="14945"/>
                  </a:cubicBezTo>
                  <a:cubicBezTo>
                    <a:pt x="11245" y="15067"/>
                    <a:pt x="11364" y="15221"/>
                    <a:pt x="11482" y="15344"/>
                  </a:cubicBezTo>
                  <a:cubicBezTo>
                    <a:pt x="11601" y="15497"/>
                    <a:pt x="11749" y="15528"/>
                    <a:pt x="11927" y="15436"/>
                  </a:cubicBezTo>
                  <a:cubicBezTo>
                    <a:pt x="12046" y="15374"/>
                    <a:pt x="12165" y="15313"/>
                    <a:pt x="12254" y="15221"/>
                  </a:cubicBezTo>
                  <a:cubicBezTo>
                    <a:pt x="12343" y="15160"/>
                    <a:pt x="12373" y="15037"/>
                    <a:pt x="12313" y="14914"/>
                  </a:cubicBezTo>
                  <a:cubicBezTo>
                    <a:pt x="12254" y="14791"/>
                    <a:pt x="12195" y="14699"/>
                    <a:pt x="12135" y="14577"/>
                  </a:cubicBezTo>
                  <a:cubicBezTo>
                    <a:pt x="12076" y="14423"/>
                    <a:pt x="12046" y="14270"/>
                    <a:pt x="12135" y="14147"/>
                  </a:cubicBezTo>
                  <a:cubicBezTo>
                    <a:pt x="12254" y="13994"/>
                    <a:pt x="12432" y="13994"/>
                    <a:pt x="12580" y="14055"/>
                  </a:cubicBezTo>
                  <a:cubicBezTo>
                    <a:pt x="12729" y="14116"/>
                    <a:pt x="12877" y="14208"/>
                    <a:pt x="12996" y="14331"/>
                  </a:cubicBezTo>
                  <a:cubicBezTo>
                    <a:pt x="13203" y="14577"/>
                    <a:pt x="13411" y="14577"/>
                    <a:pt x="13678" y="14454"/>
                  </a:cubicBezTo>
                  <a:cubicBezTo>
                    <a:pt x="13737" y="14423"/>
                    <a:pt x="13797" y="14392"/>
                    <a:pt x="13886" y="14362"/>
                  </a:cubicBezTo>
                  <a:cubicBezTo>
                    <a:pt x="14182" y="14208"/>
                    <a:pt x="14212" y="14147"/>
                    <a:pt x="14093" y="13840"/>
                  </a:cubicBezTo>
                  <a:cubicBezTo>
                    <a:pt x="14064" y="13779"/>
                    <a:pt x="14034" y="13717"/>
                    <a:pt x="14004" y="13625"/>
                  </a:cubicBezTo>
                  <a:cubicBezTo>
                    <a:pt x="13945" y="13472"/>
                    <a:pt x="13915" y="13319"/>
                    <a:pt x="14064" y="13196"/>
                  </a:cubicBezTo>
                  <a:cubicBezTo>
                    <a:pt x="14182" y="13073"/>
                    <a:pt x="14331" y="13135"/>
                    <a:pt x="14479" y="13196"/>
                  </a:cubicBezTo>
                  <a:cubicBezTo>
                    <a:pt x="14627" y="13257"/>
                    <a:pt x="14776" y="13349"/>
                    <a:pt x="14894" y="13441"/>
                  </a:cubicBezTo>
                  <a:cubicBezTo>
                    <a:pt x="15013" y="13533"/>
                    <a:pt x="15162" y="13564"/>
                    <a:pt x="15310" y="13503"/>
                  </a:cubicBezTo>
                  <a:cubicBezTo>
                    <a:pt x="15666" y="13349"/>
                    <a:pt x="16022" y="13165"/>
                    <a:pt x="16348" y="12981"/>
                  </a:cubicBezTo>
                  <a:cubicBezTo>
                    <a:pt x="16526" y="12889"/>
                    <a:pt x="16556" y="12766"/>
                    <a:pt x="16467" y="12552"/>
                  </a:cubicBezTo>
                  <a:cubicBezTo>
                    <a:pt x="16378" y="12398"/>
                    <a:pt x="16289" y="12214"/>
                    <a:pt x="16230" y="12061"/>
                  </a:cubicBezTo>
                  <a:cubicBezTo>
                    <a:pt x="16200" y="11969"/>
                    <a:pt x="16230" y="11846"/>
                    <a:pt x="16289" y="11754"/>
                  </a:cubicBezTo>
                  <a:cubicBezTo>
                    <a:pt x="16378" y="11631"/>
                    <a:pt x="16526" y="11600"/>
                    <a:pt x="16645" y="11692"/>
                  </a:cubicBezTo>
                  <a:cubicBezTo>
                    <a:pt x="16793" y="11785"/>
                    <a:pt x="16942" y="11907"/>
                    <a:pt x="17060" y="12030"/>
                  </a:cubicBezTo>
                  <a:cubicBezTo>
                    <a:pt x="17327" y="12367"/>
                    <a:pt x="17624" y="12398"/>
                    <a:pt x="18040" y="12122"/>
                  </a:cubicBezTo>
                  <a:cubicBezTo>
                    <a:pt x="18247" y="11999"/>
                    <a:pt x="18277" y="11877"/>
                    <a:pt x="18158" y="11662"/>
                  </a:cubicBezTo>
                  <a:cubicBezTo>
                    <a:pt x="18099" y="11539"/>
                    <a:pt x="17980" y="11416"/>
                    <a:pt x="17951" y="11263"/>
                  </a:cubicBezTo>
                  <a:cubicBezTo>
                    <a:pt x="17921" y="11171"/>
                    <a:pt x="17891" y="11017"/>
                    <a:pt x="17921" y="10956"/>
                  </a:cubicBezTo>
                  <a:cubicBezTo>
                    <a:pt x="18010" y="10864"/>
                    <a:pt x="18158" y="10803"/>
                    <a:pt x="18247" y="10833"/>
                  </a:cubicBezTo>
                  <a:cubicBezTo>
                    <a:pt x="18455" y="10895"/>
                    <a:pt x="18633" y="11017"/>
                    <a:pt x="18811" y="11140"/>
                  </a:cubicBezTo>
                  <a:cubicBezTo>
                    <a:pt x="18959" y="11232"/>
                    <a:pt x="19078" y="11324"/>
                    <a:pt x="19256" y="11294"/>
                  </a:cubicBezTo>
                  <a:cubicBezTo>
                    <a:pt x="19760" y="11202"/>
                    <a:pt x="19938" y="10803"/>
                    <a:pt x="19671" y="10342"/>
                  </a:cubicBezTo>
                  <a:cubicBezTo>
                    <a:pt x="19642" y="10281"/>
                    <a:pt x="19612" y="10250"/>
                    <a:pt x="19582" y="10189"/>
                  </a:cubicBezTo>
                  <a:cubicBezTo>
                    <a:pt x="19167" y="9575"/>
                    <a:pt x="18781" y="8931"/>
                    <a:pt x="18366" y="8317"/>
                  </a:cubicBezTo>
                  <a:cubicBezTo>
                    <a:pt x="18307" y="8225"/>
                    <a:pt x="18247" y="8133"/>
                    <a:pt x="18218" y="8011"/>
                  </a:cubicBezTo>
                  <a:cubicBezTo>
                    <a:pt x="17891" y="7366"/>
                    <a:pt x="17862" y="7366"/>
                    <a:pt x="17209" y="7642"/>
                  </a:cubicBezTo>
                  <a:cubicBezTo>
                    <a:pt x="16734" y="7857"/>
                    <a:pt x="16467" y="7796"/>
                    <a:pt x="16200" y="7336"/>
                  </a:cubicBezTo>
                  <a:cubicBezTo>
                    <a:pt x="16111" y="7213"/>
                    <a:pt x="16081" y="7060"/>
                    <a:pt x="15992" y="6937"/>
                  </a:cubicBezTo>
                  <a:cubicBezTo>
                    <a:pt x="15785" y="6599"/>
                    <a:pt x="15547" y="6292"/>
                    <a:pt x="15340" y="5986"/>
                  </a:cubicBezTo>
                  <a:cubicBezTo>
                    <a:pt x="15191" y="5802"/>
                    <a:pt x="15013" y="5679"/>
                    <a:pt x="14776" y="5710"/>
                  </a:cubicBezTo>
                  <a:cubicBezTo>
                    <a:pt x="14657" y="5740"/>
                    <a:pt x="14509" y="5710"/>
                    <a:pt x="14390" y="5679"/>
                  </a:cubicBezTo>
                  <a:cubicBezTo>
                    <a:pt x="14153" y="5587"/>
                    <a:pt x="14004" y="5311"/>
                    <a:pt x="14212" y="5065"/>
                  </a:cubicBezTo>
                  <a:cubicBezTo>
                    <a:pt x="14568" y="4666"/>
                    <a:pt x="14538" y="4636"/>
                    <a:pt x="14242" y="4206"/>
                  </a:cubicBezTo>
                  <a:cubicBezTo>
                    <a:pt x="14064" y="3961"/>
                    <a:pt x="13856" y="3869"/>
                    <a:pt x="13530" y="3869"/>
                  </a:cubicBezTo>
                  <a:cubicBezTo>
                    <a:pt x="13144" y="3899"/>
                    <a:pt x="12966" y="3684"/>
                    <a:pt x="12996" y="3286"/>
                  </a:cubicBezTo>
                  <a:cubicBezTo>
                    <a:pt x="12996" y="3194"/>
                    <a:pt x="13025" y="3102"/>
                    <a:pt x="13055" y="3010"/>
                  </a:cubicBezTo>
                  <a:cubicBezTo>
                    <a:pt x="13085" y="2825"/>
                    <a:pt x="13055" y="2641"/>
                    <a:pt x="12907" y="2549"/>
                  </a:cubicBezTo>
                  <a:cubicBezTo>
                    <a:pt x="12669" y="2396"/>
                    <a:pt x="12432" y="2273"/>
                    <a:pt x="12165" y="2212"/>
                  </a:cubicBezTo>
                  <a:cubicBezTo>
                    <a:pt x="11987" y="2150"/>
                    <a:pt x="11838" y="2334"/>
                    <a:pt x="11690" y="2457"/>
                  </a:cubicBezTo>
                  <a:cubicBezTo>
                    <a:pt x="11660" y="2488"/>
                    <a:pt x="11601" y="2519"/>
                    <a:pt x="11542" y="2549"/>
                  </a:cubicBezTo>
                  <a:cubicBezTo>
                    <a:pt x="11186" y="2703"/>
                    <a:pt x="10889" y="2488"/>
                    <a:pt x="10889" y="2089"/>
                  </a:cubicBezTo>
                  <a:cubicBezTo>
                    <a:pt x="10889" y="1997"/>
                    <a:pt x="10889" y="1905"/>
                    <a:pt x="10919" y="1813"/>
                  </a:cubicBezTo>
                  <a:cubicBezTo>
                    <a:pt x="10919" y="1629"/>
                    <a:pt x="10859" y="1475"/>
                    <a:pt x="10681" y="1414"/>
                  </a:cubicBezTo>
                  <a:cubicBezTo>
                    <a:pt x="10533" y="1353"/>
                    <a:pt x="10385" y="1291"/>
                    <a:pt x="10207" y="1261"/>
                  </a:cubicBezTo>
                  <a:cubicBezTo>
                    <a:pt x="10029" y="1230"/>
                    <a:pt x="9940" y="1322"/>
                    <a:pt x="9880" y="1475"/>
                  </a:cubicBezTo>
                  <a:cubicBezTo>
                    <a:pt x="9791" y="1690"/>
                    <a:pt x="9732" y="1936"/>
                    <a:pt x="9643" y="2150"/>
                  </a:cubicBezTo>
                  <a:cubicBezTo>
                    <a:pt x="9583" y="2304"/>
                    <a:pt x="9465" y="2335"/>
                    <a:pt x="9316" y="2304"/>
                  </a:cubicBezTo>
                  <a:cubicBezTo>
                    <a:pt x="9138" y="2273"/>
                    <a:pt x="8960" y="2150"/>
                    <a:pt x="8901" y="1966"/>
                  </a:cubicBezTo>
                  <a:cubicBezTo>
                    <a:pt x="8871" y="1844"/>
                    <a:pt x="8842" y="1721"/>
                    <a:pt x="8812" y="1567"/>
                  </a:cubicBezTo>
                  <a:cubicBezTo>
                    <a:pt x="8753" y="1261"/>
                    <a:pt x="8664" y="1169"/>
                    <a:pt x="8367" y="1199"/>
                  </a:cubicBezTo>
                  <a:cubicBezTo>
                    <a:pt x="8070" y="1230"/>
                    <a:pt x="7774" y="1261"/>
                    <a:pt x="7507" y="1291"/>
                  </a:cubicBezTo>
                  <a:cubicBezTo>
                    <a:pt x="7269" y="1322"/>
                    <a:pt x="7210" y="1445"/>
                    <a:pt x="7210" y="1690"/>
                  </a:cubicBezTo>
                  <a:cubicBezTo>
                    <a:pt x="7240" y="1874"/>
                    <a:pt x="7269" y="2058"/>
                    <a:pt x="7269" y="2242"/>
                  </a:cubicBezTo>
                  <a:cubicBezTo>
                    <a:pt x="7269" y="2427"/>
                    <a:pt x="7210" y="2580"/>
                    <a:pt x="7032" y="2641"/>
                  </a:cubicBezTo>
                  <a:cubicBezTo>
                    <a:pt x="6883" y="2703"/>
                    <a:pt x="6735" y="2641"/>
                    <a:pt x="6646" y="2519"/>
                  </a:cubicBezTo>
                  <a:cubicBezTo>
                    <a:pt x="6557" y="2427"/>
                    <a:pt x="6468" y="2273"/>
                    <a:pt x="6349" y="2181"/>
                  </a:cubicBezTo>
                  <a:cubicBezTo>
                    <a:pt x="6112" y="1936"/>
                    <a:pt x="5964" y="1936"/>
                    <a:pt x="5667" y="2120"/>
                  </a:cubicBezTo>
                  <a:cubicBezTo>
                    <a:pt x="5519" y="2242"/>
                    <a:pt x="5370" y="2365"/>
                    <a:pt x="5252" y="2488"/>
                  </a:cubicBezTo>
                  <a:cubicBezTo>
                    <a:pt x="4955" y="2764"/>
                    <a:pt x="4955" y="2795"/>
                    <a:pt x="5133" y="3163"/>
                  </a:cubicBezTo>
                  <a:cubicBezTo>
                    <a:pt x="5222" y="3347"/>
                    <a:pt x="5311" y="3562"/>
                    <a:pt x="5370" y="3777"/>
                  </a:cubicBezTo>
                  <a:cubicBezTo>
                    <a:pt x="5400" y="3930"/>
                    <a:pt x="5370" y="4083"/>
                    <a:pt x="5222" y="4175"/>
                  </a:cubicBezTo>
                  <a:cubicBezTo>
                    <a:pt x="5074" y="4237"/>
                    <a:pt x="4985" y="4175"/>
                    <a:pt x="4866" y="4083"/>
                  </a:cubicBezTo>
                  <a:cubicBezTo>
                    <a:pt x="4718" y="3961"/>
                    <a:pt x="4569" y="3807"/>
                    <a:pt x="4391" y="3715"/>
                  </a:cubicBezTo>
                  <a:cubicBezTo>
                    <a:pt x="4183" y="3562"/>
                    <a:pt x="4065" y="3562"/>
                    <a:pt x="3887" y="3715"/>
                  </a:cubicBezTo>
                  <a:cubicBezTo>
                    <a:pt x="3738" y="3869"/>
                    <a:pt x="3590" y="4022"/>
                    <a:pt x="3442" y="4206"/>
                  </a:cubicBezTo>
                  <a:cubicBezTo>
                    <a:pt x="3323" y="4329"/>
                    <a:pt x="3353" y="4482"/>
                    <a:pt x="3412" y="4636"/>
                  </a:cubicBezTo>
                  <a:cubicBezTo>
                    <a:pt x="3531" y="4820"/>
                    <a:pt x="3620" y="5035"/>
                    <a:pt x="3709" y="5249"/>
                  </a:cubicBezTo>
                  <a:cubicBezTo>
                    <a:pt x="3768" y="5403"/>
                    <a:pt x="3768" y="5556"/>
                    <a:pt x="3649" y="5679"/>
                  </a:cubicBezTo>
                  <a:cubicBezTo>
                    <a:pt x="3501" y="5802"/>
                    <a:pt x="3353" y="5802"/>
                    <a:pt x="3175" y="5710"/>
                  </a:cubicBezTo>
                  <a:cubicBezTo>
                    <a:pt x="3115" y="5679"/>
                    <a:pt x="3086" y="5648"/>
                    <a:pt x="3026" y="5617"/>
                  </a:cubicBezTo>
                  <a:cubicBezTo>
                    <a:pt x="2611" y="5372"/>
                    <a:pt x="2611" y="5372"/>
                    <a:pt x="2374" y="5802"/>
                  </a:cubicBezTo>
                  <a:cubicBezTo>
                    <a:pt x="2314" y="5894"/>
                    <a:pt x="2285" y="5955"/>
                    <a:pt x="2255" y="6047"/>
                  </a:cubicBezTo>
                  <a:cubicBezTo>
                    <a:pt x="2196" y="6170"/>
                    <a:pt x="2196" y="6292"/>
                    <a:pt x="2285" y="6415"/>
                  </a:cubicBezTo>
                  <a:cubicBezTo>
                    <a:pt x="2344" y="6477"/>
                    <a:pt x="2374" y="6538"/>
                    <a:pt x="2433" y="6599"/>
                  </a:cubicBezTo>
                  <a:cubicBezTo>
                    <a:pt x="2641" y="6967"/>
                    <a:pt x="2522" y="7274"/>
                    <a:pt x="2107" y="7305"/>
                  </a:cubicBezTo>
                  <a:cubicBezTo>
                    <a:pt x="2047" y="7305"/>
                    <a:pt x="1988" y="7305"/>
                    <a:pt x="1929" y="7305"/>
                  </a:cubicBezTo>
                  <a:cubicBezTo>
                    <a:pt x="1573" y="7336"/>
                    <a:pt x="1424" y="7489"/>
                    <a:pt x="1365" y="7919"/>
                  </a:cubicBezTo>
                  <a:cubicBezTo>
                    <a:pt x="1305" y="8348"/>
                    <a:pt x="1335" y="8440"/>
                    <a:pt x="1721" y="8594"/>
                  </a:cubicBezTo>
                  <a:cubicBezTo>
                    <a:pt x="1899" y="8655"/>
                    <a:pt x="2077" y="8716"/>
                    <a:pt x="2225" y="8839"/>
                  </a:cubicBezTo>
                  <a:cubicBezTo>
                    <a:pt x="2433" y="8962"/>
                    <a:pt x="2433" y="9238"/>
                    <a:pt x="2225" y="9330"/>
                  </a:cubicBezTo>
                  <a:cubicBezTo>
                    <a:pt x="2077" y="9422"/>
                    <a:pt x="1929" y="9453"/>
                    <a:pt x="1751" y="9483"/>
                  </a:cubicBezTo>
                  <a:cubicBezTo>
                    <a:pt x="1246" y="9545"/>
                    <a:pt x="1187" y="9575"/>
                    <a:pt x="1246" y="10128"/>
                  </a:cubicBezTo>
                  <a:cubicBezTo>
                    <a:pt x="1246" y="10189"/>
                    <a:pt x="1276" y="10281"/>
                    <a:pt x="1276" y="10342"/>
                  </a:cubicBezTo>
                  <a:cubicBezTo>
                    <a:pt x="1305" y="10619"/>
                    <a:pt x="1454" y="10803"/>
                    <a:pt x="1721" y="10864"/>
                  </a:cubicBezTo>
                  <a:cubicBezTo>
                    <a:pt x="1869" y="10895"/>
                    <a:pt x="1988" y="10956"/>
                    <a:pt x="2136" y="11017"/>
                  </a:cubicBezTo>
                  <a:cubicBezTo>
                    <a:pt x="2285" y="11110"/>
                    <a:pt x="2403" y="11202"/>
                    <a:pt x="2403" y="11416"/>
                  </a:cubicBezTo>
                  <a:cubicBezTo>
                    <a:pt x="2403" y="11631"/>
                    <a:pt x="2255" y="11692"/>
                    <a:pt x="2107" y="11785"/>
                  </a:cubicBezTo>
                  <a:cubicBezTo>
                    <a:pt x="2047" y="11815"/>
                    <a:pt x="2018" y="11815"/>
                    <a:pt x="1958" y="11846"/>
                  </a:cubicBezTo>
                  <a:cubicBezTo>
                    <a:pt x="1662" y="11969"/>
                    <a:pt x="1632" y="12061"/>
                    <a:pt x="1751" y="12367"/>
                  </a:cubicBezTo>
                  <a:cubicBezTo>
                    <a:pt x="1899" y="12736"/>
                    <a:pt x="2107" y="12797"/>
                    <a:pt x="2344" y="127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7FE4A995-89CB-8B4E-B302-4BADC095E899}"/>
                </a:ext>
              </a:extLst>
            </p:cNvPr>
            <p:cNvSpPr/>
            <p:nvPr/>
          </p:nvSpPr>
          <p:spPr>
            <a:xfrm>
              <a:off x="2755900" y="2806700"/>
              <a:ext cx="348078" cy="30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43" extrusionOk="0">
                  <a:moveTo>
                    <a:pt x="9317" y="0"/>
                  </a:moveTo>
                  <a:cubicBezTo>
                    <a:pt x="10324" y="87"/>
                    <a:pt x="11330" y="0"/>
                    <a:pt x="12259" y="261"/>
                  </a:cubicBezTo>
                  <a:cubicBezTo>
                    <a:pt x="13266" y="523"/>
                    <a:pt x="14195" y="1132"/>
                    <a:pt x="15124" y="1655"/>
                  </a:cubicBezTo>
                  <a:cubicBezTo>
                    <a:pt x="15898" y="2177"/>
                    <a:pt x="16595" y="2787"/>
                    <a:pt x="17369" y="3397"/>
                  </a:cubicBezTo>
                  <a:cubicBezTo>
                    <a:pt x="17524" y="3571"/>
                    <a:pt x="17756" y="3745"/>
                    <a:pt x="17911" y="3919"/>
                  </a:cubicBezTo>
                  <a:cubicBezTo>
                    <a:pt x="18840" y="5139"/>
                    <a:pt x="19846" y="6445"/>
                    <a:pt x="20698" y="7752"/>
                  </a:cubicBezTo>
                  <a:cubicBezTo>
                    <a:pt x="21472" y="8884"/>
                    <a:pt x="21395" y="10190"/>
                    <a:pt x="20388" y="11235"/>
                  </a:cubicBezTo>
                  <a:cubicBezTo>
                    <a:pt x="19382" y="12368"/>
                    <a:pt x="18220" y="13326"/>
                    <a:pt x="16749" y="13674"/>
                  </a:cubicBezTo>
                  <a:cubicBezTo>
                    <a:pt x="15820" y="13935"/>
                    <a:pt x="14969" y="14371"/>
                    <a:pt x="14195" y="14981"/>
                  </a:cubicBezTo>
                  <a:cubicBezTo>
                    <a:pt x="13111" y="15765"/>
                    <a:pt x="11949" y="16548"/>
                    <a:pt x="10711" y="17158"/>
                  </a:cubicBezTo>
                  <a:cubicBezTo>
                    <a:pt x="8853" y="18203"/>
                    <a:pt x="7072" y="19423"/>
                    <a:pt x="5291" y="20642"/>
                  </a:cubicBezTo>
                  <a:cubicBezTo>
                    <a:pt x="3975" y="21600"/>
                    <a:pt x="2659" y="21165"/>
                    <a:pt x="2040" y="19510"/>
                  </a:cubicBezTo>
                  <a:cubicBezTo>
                    <a:pt x="1266" y="17419"/>
                    <a:pt x="414" y="15329"/>
                    <a:pt x="104" y="13065"/>
                  </a:cubicBezTo>
                  <a:cubicBezTo>
                    <a:pt x="-128" y="11497"/>
                    <a:pt x="27" y="9929"/>
                    <a:pt x="569" y="8535"/>
                  </a:cubicBezTo>
                  <a:cubicBezTo>
                    <a:pt x="1266" y="6706"/>
                    <a:pt x="2117" y="4877"/>
                    <a:pt x="3046" y="3135"/>
                  </a:cubicBezTo>
                  <a:cubicBezTo>
                    <a:pt x="4053" y="1306"/>
                    <a:pt x="5678" y="435"/>
                    <a:pt x="7614" y="261"/>
                  </a:cubicBezTo>
                  <a:cubicBezTo>
                    <a:pt x="8156" y="174"/>
                    <a:pt x="8775" y="261"/>
                    <a:pt x="9317" y="261"/>
                  </a:cubicBezTo>
                  <a:cubicBezTo>
                    <a:pt x="9317" y="87"/>
                    <a:pt x="9317" y="87"/>
                    <a:pt x="9317" y="0"/>
                  </a:cubicBezTo>
                  <a:close/>
                  <a:moveTo>
                    <a:pt x="2969" y="11497"/>
                  </a:moveTo>
                  <a:cubicBezTo>
                    <a:pt x="3201" y="12977"/>
                    <a:pt x="3433" y="14458"/>
                    <a:pt x="3743" y="15852"/>
                  </a:cubicBezTo>
                  <a:cubicBezTo>
                    <a:pt x="3898" y="16548"/>
                    <a:pt x="4362" y="16810"/>
                    <a:pt x="4982" y="16548"/>
                  </a:cubicBezTo>
                  <a:cubicBezTo>
                    <a:pt x="5678" y="16200"/>
                    <a:pt x="6375" y="15852"/>
                    <a:pt x="7072" y="15416"/>
                  </a:cubicBezTo>
                  <a:cubicBezTo>
                    <a:pt x="9162" y="14197"/>
                    <a:pt x="11020" y="12716"/>
                    <a:pt x="13188" y="11584"/>
                  </a:cubicBezTo>
                  <a:cubicBezTo>
                    <a:pt x="14349" y="10974"/>
                    <a:pt x="15356" y="10103"/>
                    <a:pt x="16362" y="9145"/>
                  </a:cubicBezTo>
                  <a:cubicBezTo>
                    <a:pt x="17291" y="8274"/>
                    <a:pt x="17137" y="6968"/>
                    <a:pt x="16130" y="6184"/>
                  </a:cubicBezTo>
                  <a:cubicBezTo>
                    <a:pt x="15820" y="5923"/>
                    <a:pt x="15356" y="5748"/>
                    <a:pt x="15046" y="5400"/>
                  </a:cubicBezTo>
                  <a:cubicBezTo>
                    <a:pt x="13885" y="4006"/>
                    <a:pt x="12259" y="3658"/>
                    <a:pt x="10633" y="3397"/>
                  </a:cubicBezTo>
                  <a:cubicBezTo>
                    <a:pt x="9704" y="3223"/>
                    <a:pt x="8775" y="3397"/>
                    <a:pt x="7846" y="3919"/>
                  </a:cubicBezTo>
                  <a:cubicBezTo>
                    <a:pt x="6530" y="4616"/>
                    <a:pt x="5601" y="5661"/>
                    <a:pt x="4904" y="7055"/>
                  </a:cubicBezTo>
                  <a:cubicBezTo>
                    <a:pt x="4517" y="7752"/>
                    <a:pt x="4207" y="8448"/>
                    <a:pt x="3820" y="9145"/>
                  </a:cubicBezTo>
                  <a:cubicBezTo>
                    <a:pt x="3278" y="9842"/>
                    <a:pt x="3046" y="10626"/>
                    <a:pt x="2969" y="114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1D6C28-F71E-AF47-8C4F-4D76338AB03F}"/>
              </a:ext>
            </a:extLst>
          </p:cNvPr>
          <p:cNvGrpSpPr/>
          <p:nvPr userDrawn="1"/>
        </p:nvGrpSpPr>
        <p:grpSpPr>
          <a:xfrm rot="1916185">
            <a:off x="3823167" y="3033132"/>
            <a:ext cx="1274278" cy="917258"/>
            <a:chOff x="5270500" y="1866900"/>
            <a:chExt cx="1274278" cy="917258"/>
          </a:xfrm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3AAD3F05-F17B-7041-A7DE-21B56AEC2F0A}"/>
                </a:ext>
              </a:extLst>
            </p:cNvPr>
            <p:cNvSpPr/>
            <p:nvPr/>
          </p:nvSpPr>
          <p:spPr>
            <a:xfrm>
              <a:off x="5270500" y="1866900"/>
              <a:ext cx="1274278" cy="917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78" extrusionOk="0">
                  <a:moveTo>
                    <a:pt x="5737" y="0"/>
                  </a:moveTo>
                  <a:cubicBezTo>
                    <a:pt x="6614" y="60"/>
                    <a:pt x="7363" y="359"/>
                    <a:pt x="7983" y="1165"/>
                  </a:cubicBezTo>
                  <a:cubicBezTo>
                    <a:pt x="8304" y="1554"/>
                    <a:pt x="8646" y="1912"/>
                    <a:pt x="8924" y="2300"/>
                  </a:cubicBezTo>
                  <a:cubicBezTo>
                    <a:pt x="9138" y="2599"/>
                    <a:pt x="9288" y="2958"/>
                    <a:pt x="9459" y="3316"/>
                  </a:cubicBezTo>
                  <a:cubicBezTo>
                    <a:pt x="9630" y="3645"/>
                    <a:pt x="9779" y="4003"/>
                    <a:pt x="9929" y="4332"/>
                  </a:cubicBezTo>
                  <a:cubicBezTo>
                    <a:pt x="9993" y="4481"/>
                    <a:pt x="10036" y="4661"/>
                    <a:pt x="10079" y="4840"/>
                  </a:cubicBezTo>
                  <a:cubicBezTo>
                    <a:pt x="10122" y="4989"/>
                    <a:pt x="10122" y="5139"/>
                    <a:pt x="10164" y="5258"/>
                  </a:cubicBezTo>
                  <a:cubicBezTo>
                    <a:pt x="10464" y="6154"/>
                    <a:pt x="10357" y="7080"/>
                    <a:pt x="10186" y="8007"/>
                  </a:cubicBezTo>
                  <a:cubicBezTo>
                    <a:pt x="10122" y="8305"/>
                    <a:pt x="10100" y="8604"/>
                    <a:pt x="10057" y="8933"/>
                  </a:cubicBezTo>
                  <a:cubicBezTo>
                    <a:pt x="10036" y="9142"/>
                    <a:pt x="10100" y="9291"/>
                    <a:pt x="10228" y="9381"/>
                  </a:cubicBezTo>
                  <a:cubicBezTo>
                    <a:pt x="10699" y="9710"/>
                    <a:pt x="11169" y="10038"/>
                    <a:pt x="11640" y="10367"/>
                  </a:cubicBezTo>
                  <a:cubicBezTo>
                    <a:pt x="11790" y="10486"/>
                    <a:pt x="11939" y="10397"/>
                    <a:pt x="12068" y="10247"/>
                  </a:cubicBezTo>
                  <a:cubicBezTo>
                    <a:pt x="12239" y="10068"/>
                    <a:pt x="12410" y="9889"/>
                    <a:pt x="12581" y="9769"/>
                  </a:cubicBezTo>
                  <a:cubicBezTo>
                    <a:pt x="12859" y="9560"/>
                    <a:pt x="13137" y="9560"/>
                    <a:pt x="13415" y="9799"/>
                  </a:cubicBezTo>
                  <a:cubicBezTo>
                    <a:pt x="13736" y="10098"/>
                    <a:pt x="14078" y="10337"/>
                    <a:pt x="14420" y="10546"/>
                  </a:cubicBezTo>
                  <a:cubicBezTo>
                    <a:pt x="14548" y="10606"/>
                    <a:pt x="14655" y="10725"/>
                    <a:pt x="14762" y="10815"/>
                  </a:cubicBezTo>
                  <a:cubicBezTo>
                    <a:pt x="15297" y="11353"/>
                    <a:pt x="15853" y="11741"/>
                    <a:pt x="16430" y="12159"/>
                  </a:cubicBezTo>
                  <a:cubicBezTo>
                    <a:pt x="16901" y="12488"/>
                    <a:pt x="17393" y="12846"/>
                    <a:pt x="17863" y="13205"/>
                  </a:cubicBezTo>
                  <a:cubicBezTo>
                    <a:pt x="17949" y="13265"/>
                    <a:pt x="18056" y="13354"/>
                    <a:pt x="18120" y="13444"/>
                  </a:cubicBezTo>
                  <a:cubicBezTo>
                    <a:pt x="18419" y="13832"/>
                    <a:pt x="18804" y="14071"/>
                    <a:pt x="19104" y="14430"/>
                  </a:cubicBezTo>
                  <a:cubicBezTo>
                    <a:pt x="19574" y="14938"/>
                    <a:pt x="20130" y="15207"/>
                    <a:pt x="20644" y="15655"/>
                  </a:cubicBezTo>
                  <a:cubicBezTo>
                    <a:pt x="20836" y="15834"/>
                    <a:pt x="21029" y="16013"/>
                    <a:pt x="21221" y="16222"/>
                  </a:cubicBezTo>
                  <a:cubicBezTo>
                    <a:pt x="21435" y="16432"/>
                    <a:pt x="21499" y="16730"/>
                    <a:pt x="21435" y="17089"/>
                  </a:cubicBezTo>
                  <a:cubicBezTo>
                    <a:pt x="21392" y="17268"/>
                    <a:pt x="21371" y="17447"/>
                    <a:pt x="21328" y="17627"/>
                  </a:cubicBezTo>
                  <a:cubicBezTo>
                    <a:pt x="20964" y="18762"/>
                    <a:pt x="20537" y="19807"/>
                    <a:pt x="19831" y="20614"/>
                  </a:cubicBezTo>
                  <a:cubicBezTo>
                    <a:pt x="19724" y="20763"/>
                    <a:pt x="19638" y="20913"/>
                    <a:pt x="19638" y="21122"/>
                  </a:cubicBezTo>
                  <a:cubicBezTo>
                    <a:pt x="19638" y="21331"/>
                    <a:pt x="19531" y="21451"/>
                    <a:pt x="19403" y="21510"/>
                  </a:cubicBezTo>
                  <a:cubicBezTo>
                    <a:pt x="19189" y="21600"/>
                    <a:pt x="19018" y="21600"/>
                    <a:pt x="18804" y="21510"/>
                  </a:cubicBezTo>
                  <a:cubicBezTo>
                    <a:pt x="18398" y="21331"/>
                    <a:pt x="18034" y="21062"/>
                    <a:pt x="17671" y="20763"/>
                  </a:cubicBezTo>
                  <a:cubicBezTo>
                    <a:pt x="17478" y="20614"/>
                    <a:pt x="17265" y="20495"/>
                    <a:pt x="17072" y="20375"/>
                  </a:cubicBezTo>
                  <a:cubicBezTo>
                    <a:pt x="17008" y="20315"/>
                    <a:pt x="16922" y="20285"/>
                    <a:pt x="16858" y="20226"/>
                  </a:cubicBezTo>
                  <a:cubicBezTo>
                    <a:pt x="16131" y="19479"/>
                    <a:pt x="15318" y="18911"/>
                    <a:pt x="14570" y="18194"/>
                  </a:cubicBezTo>
                  <a:cubicBezTo>
                    <a:pt x="13950" y="17627"/>
                    <a:pt x="13265" y="17268"/>
                    <a:pt x="12624" y="16760"/>
                  </a:cubicBezTo>
                  <a:cubicBezTo>
                    <a:pt x="12431" y="16581"/>
                    <a:pt x="12217" y="16432"/>
                    <a:pt x="12004" y="16282"/>
                  </a:cubicBezTo>
                  <a:cubicBezTo>
                    <a:pt x="11897" y="16193"/>
                    <a:pt x="11790" y="16103"/>
                    <a:pt x="11683" y="16043"/>
                  </a:cubicBezTo>
                  <a:cubicBezTo>
                    <a:pt x="11298" y="15924"/>
                    <a:pt x="11084" y="15476"/>
                    <a:pt x="10827" y="15117"/>
                  </a:cubicBezTo>
                  <a:cubicBezTo>
                    <a:pt x="10678" y="14908"/>
                    <a:pt x="10635" y="14639"/>
                    <a:pt x="10699" y="14340"/>
                  </a:cubicBezTo>
                  <a:cubicBezTo>
                    <a:pt x="10806" y="13892"/>
                    <a:pt x="10656" y="13653"/>
                    <a:pt x="10421" y="13414"/>
                  </a:cubicBezTo>
                  <a:cubicBezTo>
                    <a:pt x="10015" y="13056"/>
                    <a:pt x="9630" y="12697"/>
                    <a:pt x="9223" y="12339"/>
                  </a:cubicBezTo>
                  <a:cubicBezTo>
                    <a:pt x="9074" y="12189"/>
                    <a:pt x="8967" y="12219"/>
                    <a:pt x="8860" y="12458"/>
                  </a:cubicBezTo>
                  <a:cubicBezTo>
                    <a:pt x="8731" y="12727"/>
                    <a:pt x="8582" y="12966"/>
                    <a:pt x="8411" y="13205"/>
                  </a:cubicBezTo>
                  <a:cubicBezTo>
                    <a:pt x="7598" y="14221"/>
                    <a:pt x="6614" y="14788"/>
                    <a:pt x="5545" y="15027"/>
                  </a:cubicBezTo>
                  <a:cubicBezTo>
                    <a:pt x="5481" y="15027"/>
                    <a:pt x="5417" y="15057"/>
                    <a:pt x="5352" y="15087"/>
                  </a:cubicBezTo>
                  <a:cubicBezTo>
                    <a:pt x="4861" y="15326"/>
                    <a:pt x="4347" y="15207"/>
                    <a:pt x="3877" y="14997"/>
                  </a:cubicBezTo>
                  <a:cubicBezTo>
                    <a:pt x="3235" y="14699"/>
                    <a:pt x="2615" y="14310"/>
                    <a:pt x="2080" y="13653"/>
                  </a:cubicBezTo>
                  <a:cubicBezTo>
                    <a:pt x="1695" y="13175"/>
                    <a:pt x="1375" y="12667"/>
                    <a:pt x="1118" y="12070"/>
                  </a:cubicBezTo>
                  <a:cubicBezTo>
                    <a:pt x="861" y="11442"/>
                    <a:pt x="605" y="10845"/>
                    <a:pt x="412" y="10188"/>
                  </a:cubicBezTo>
                  <a:cubicBezTo>
                    <a:pt x="284" y="9739"/>
                    <a:pt x="220" y="9232"/>
                    <a:pt x="134" y="8754"/>
                  </a:cubicBezTo>
                  <a:cubicBezTo>
                    <a:pt x="113" y="8574"/>
                    <a:pt x="113" y="8395"/>
                    <a:pt x="70" y="8216"/>
                  </a:cubicBezTo>
                  <a:cubicBezTo>
                    <a:pt x="-101" y="6931"/>
                    <a:pt x="49" y="5736"/>
                    <a:pt x="455" y="4571"/>
                  </a:cubicBezTo>
                  <a:cubicBezTo>
                    <a:pt x="690" y="3884"/>
                    <a:pt x="1011" y="3286"/>
                    <a:pt x="1439" y="2808"/>
                  </a:cubicBezTo>
                  <a:cubicBezTo>
                    <a:pt x="1524" y="2719"/>
                    <a:pt x="1610" y="2569"/>
                    <a:pt x="1674" y="2450"/>
                  </a:cubicBezTo>
                  <a:cubicBezTo>
                    <a:pt x="1867" y="2061"/>
                    <a:pt x="2123" y="1733"/>
                    <a:pt x="2423" y="1494"/>
                  </a:cubicBezTo>
                  <a:cubicBezTo>
                    <a:pt x="2786" y="1225"/>
                    <a:pt x="3128" y="956"/>
                    <a:pt x="3492" y="687"/>
                  </a:cubicBezTo>
                  <a:cubicBezTo>
                    <a:pt x="3920" y="388"/>
                    <a:pt x="4369" y="239"/>
                    <a:pt x="4861" y="179"/>
                  </a:cubicBezTo>
                  <a:cubicBezTo>
                    <a:pt x="5203" y="90"/>
                    <a:pt x="5502" y="30"/>
                    <a:pt x="5737" y="0"/>
                  </a:cubicBezTo>
                  <a:close/>
                  <a:moveTo>
                    <a:pt x="11576" y="13683"/>
                  </a:moveTo>
                  <a:cubicBezTo>
                    <a:pt x="11554" y="14221"/>
                    <a:pt x="11747" y="14818"/>
                    <a:pt x="12068" y="15117"/>
                  </a:cubicBezTo>
                  <a:cubicBezTo>
                    <a:pt x="12282" y="15326"/>
                    <a:pt x="12538" y="15535"/>
                    <a:pt x="12773" y="15685"/>
                  </a:cubicBezTo>
                  <a:cubicBezTo>
                    <a:pt x="13351" y="16073"/>
                    <a:pt x="13907" y="16402"/>
                    <a:pt x="14484" y="16790"/>
                  </a:cubicBezTo>
                  <a:cubicBezTo>
                    <a:pt x="14548" y="16850"/>
                    <a:pt x="14613" y="16880"/>
                    <a:pt x="14698" y="16939"/>
                  </a:cubicBezTo>
                  <a:cubicBezTo>
                    <a:pt x="15340" y="17507"/>
                    <a:pt x="15981" y="18075"/>
                    <a:pt x="16623" y="18642"/>
                  </a:cubicBezTo>
                  <a:cubicBezTo>
                    <a:pt x="16965" y="18941"/>
                    <a:pt x="17329" y="19210"/>
                    <a:pt x="17671" y="19479"/>
                  </a:cubicBezTo>
                  <a:cubicBezTo>
                    <a:pt x="17778" y="19568"/>
                    <a:pt x="17906" y="19658"/>
                    <a:pt x="18013" y="19748"/>
                  </a:cubicBezTo>
                  <a:cubicBezTo>
                    <a:pt x="18334" y="19987"/>
                    <a:pt x="18484" y="19867"/>
                    <a:pt x="18526" y="19389"/>
                  </a:cubicBezTo>
                  <a:cubicBezTo>
                    <a:pt x="18569" y="18792"/>
                    <a:pt x="18719" y="18254"/>
                    <a:pt x="18954" y="17776"/>
                  </a:cubicBezTo>
                  <a:cubicBezTo>
                    <a:pt x="19125" y="17417"/>
                    <a:pt x="19318" y="17059"/>
                    <a:pt x="19531" y="16760"/>
                  </a:cubicBezTo>
                  <a:cubicBezTo>
                    <a:pt x="19724" y="16491"/>
                    <a:pt x="19703" y="16163"/>
                    <a:pt x="19446" y="16013"/>
                  </a:cubicBezTo>
                  <a:cubicBezTo>
                    <a:pt x="18933" y="15655"/>
                    <a:pt x="18505" y="15147"/>
                    <a:pt x="18056" y="14699"/>
                  </a:cubicBezTo>
                  <a:cubicBezTo>
                    <a:pt x="17307" y="13952"/>
                    <a:pt x="16516" y="13324"/>
                    <a:pt x="15682" y="12787"/>
                  </a:cubicBezTo>
                  <a:cubicBezTo>
                    <a:pt x="15489" y="12667"/>
                    <a:pt x="15297" y="12518"/>
                    <a:pt x="15126" y="12368"/>
                  </a:cubicBezTo>
                  <a:cubicBezTo>
                    <a:pt x="14591" y="11920"/>
                    <a:pt x="14078" y="11472"/>
                    <a:pt x="13543" y="11024"/>
                  </a:cubicBezTo>
                  <a:cubicBezTo>
                    <a:pt x="13415" y="10905"/>
                    <a:pt x="13265" y="10815"/>
                    <a:pt x="13137" y="10725"/>
                  </a:cubicBezTo>
                  <a:cubicBezTo>
                    <a:pt x="12966" y="10606"/>
                    <a:pt x="12795" y="10636"/>
                    <a:pt x="12667" y="10815"/>
                  </a:cubicBezTo>
                  <a:cubicBezTo>
                    <a:pt x="12410" y="11173"/>
                    <a:pt x="12110" y="11502"/>
                    <a:pt x="11982" y="12010"/>
                  </a:cubicBezTo>
                  <a:cubicBezTo>
                    <a:pt x="11854" y="12428"/>
                    <a:pt x="11747" y="12846"/>
                    <a:pt x="11619" y="13295"/>
                  </a:cubicBezTo>
                  <a:cubicBezTo>
                    <a:pt x="11597" y="13414"/>
                    <a:pt x="11576" y="13593"/>
                    <a:pt x="11576" y="13683"/>
                  </a:cubicBezTo>
                  <a:close/>
                  <a:moveTo>
                    <a:pt x="797" y="7320"/>
                  </a:moveTo>
                  <a:cubicBezTo>
                    <a:pt x="840" y="7678"/>
                    <a:pt x="904" y="8395"/>
                    <a:pt x="990" y="9082"/>
                  </a:cubicBezTo>
                  <a:cubicBezTo>
                    <a:pt x="1032" y="9351"/>
                    <a:pt x="1097" y="9620"/>
                    <a:pt x="1182" y="9859"/>
                  </a:cubicBezTo>
                  <a:cubicBezTo>
                    <a:pt x="1503" y="10666"/>
                    <a:pt x="1781" y="11502"/>
                    <a:pt x="2187" y="12219"/>
                  </a:cubicBezTo>
                  <a:cubicBezTo>
                    <a:pt x="2337" y="12488"/>
                    <a:pt x="2487" y="12757"/>
                    <a:pt x="2658" y="12936"/>
                  </a:cubicBezTo>
                  <a:cubicBezTo>
                    <a:pt x="2957" y="13235"/>
                    <a:pt x="3257" y="13534"/>
                    <a:pt x="3577" y="13743"/>
                  </a:cubicBezTo>
                  <a:cubicBezTo>
                    <a:pt x="4048" y="14071"/>
                    <a:pt x="4561" y="14251"/>
                    <a:pt x="5096" y="14101"/>
                  </a:cubicBezTo>
                  <a:cubicBezTo>
                    <a:pt x="5331" y="14041"/>
                    <a:pt x="5566" y="13982"/>
                    <a:pt x="5780" y="13922"/>
                  </a:cubicBezTo>
                  <a:cubicBezTo>
                    <a:pt x="6914" y="13563"/>
                    <a:pt x="7855" y="12846"/>
                    <a:pt x="8411" y="11323"/>
                  </a:cubicBezTo>
                  <a:cubicBezTo>
                    <a:pt x="8710" y="10456"/>
                    <a:pt x="9031" y="9620"/>
                    <a:pt x="9138" y="8664"/>
                  </a:cubicBezTo>
                  <a:cubicBezTo>
                    <a:pt x="9138" y="8604"/>
                    <a:pt x="9159" y="8515"/>
                    <a:pt x="9181" y="8455"/>
                  </a:cubicBezTo>
                  <a:cubicBezTo>
                    <a:pt x="9352" y="7887"/>
                    <a:pt x="9416" y="7290"/>
                    <a:pt x="9480" y="6692"/>
                  </a:cubicBezTo>
                  <a:cubicBezTo>
                    <a:pt x="9566" y="5826"/>
                    <a:pt x="9416" y="5079"/>
                    <a:pt x="9074" y="4392"/>
                  </a:cubicBezTo>
                  <a:cubicBezTo>
                    <a:pt x="8689" y="3645"/>
                    <a:pt x="8240" y="2988"/>
                    <a:pt x="7833" y="2271"/>
                  </a:cubicBezTo>
                  <a:cubicBezTo>
                    <a:pt x="7812" y="2241"/>
                    <a:pt x="7790" y="2211"/>
                    <a:pt x="7769" y="2211"/>
                  </a:cubicBezTo>
                  <a:cubicBezTo>
                    <a:pt x="7512" y="1942"/>
                    <a:pt x="7277" y="1673"/>
                    <a:pt x="7021" y="1404"/>
                  </a:cubicBezTo>
                  <a:cubicBezTo>
                    <a:pt x="6807" y="1195"/>
                    <a:pt x="6593" y="1076"/>
                    <a:pt x="6336" y="986"/>
                  </a:cubicBezTo>
                  <a:cubicBezTo>
                    <a:pt x="5716" y="807"/>
                    <a:pt x="5117" y="956"/>
                    <a:pt x="4497" y="1105"/>
                  </a:cubicBezTo>
                  <a:cubicBezTo>
                    <a:pt x="4411" y="1135"/>
                    <a:pt x="4326" y="1195"/>
                    <a:pt x="4240" y="1255"/>
                  </a:cubicBezTo>
                  <a:cubicBezTo>
                    <a:pt x="3877" y="1494"/>
                    <a:pt x="3492" y="1733"/>
                    <a:pt x="3150" y="1972"/>
                  </a:cubicBezTo>
                  <a:cubicBezTo>
                    <a:pt x="2807" y="2211"/>
                    <a:pt x="2465" y="2539"/>
                    <a:pt x="2230" y="2988"/>
                  </a:cubicBezTo>
                  <a:cubicBezTo>
                    <a:pt x="2145" y="3167"/>
                    <a:pt x="2016" y="3286"/>
                    <a:pt x="1867" y="3406"/>
                  </a:cubicBezTo>
                  <a:cubicBezTo>
                    <a:pt x="1674" y="3555"/>
                    <a:pt x="1546" y="3764"/>
                    <a:pt x="1439" y="4033"/>
                  </a:cubicBezTo>
                  <a:cubicBezTo>
                    <a:pt x="1353" y="4212"/>
                    <a:pt x="1289" y="4422"/>
                    <a:pt x="1204" y="4601"/>
                  </a:cubicBezTo>
                  <a:cubicBezTo>
                    <a:pt x="926" y="5348"/>
                    <a:pt x="797" y="6154"/>
                    <a:pt x="797" y="7320"/>
                  </a:cubicBezTo>
                  <a:close/>
                  <a:moveTo>
                    <a:pt x="11255" y="11711"/>
                  </a:moveTo>
                  <a:cubicBezTo>
                    <a:pt x="11234" y="11651"/>
                    <a:pt x="11212" y="11472"/>
                    <a:pt x="11127" y="11353"/>
                  </a:cubicBezTo>
                  <a:cubicBezTo>
                    <a:pt x="11020" y="11203"/>
                    <a:pt x="10891" y="11054"/>
                    <a:pt x="10763" y="10934"/>
                  </a:cubicBezTo>
                  <a:cubicBezTo>
                    <a:pt x="10571" y="10785"/>
                    <a:pt x="10357" y="10636"/>
                    <a:pt x="10164" y="10516"/>
                  </a:cubicBezTo>
                  <a:cubicBezTo>
                    <a:pt x="9672" y="10158"/>
                    <a:pt x="9672" y="10307"/>
                    <a:pt x="9480" y="10905"/>
                  </a:cubicBezTo>
                  <a:cubicBezTo>
                    <a:pt x="9352" y="11293"/>
                    <a:pt x="9394" y="11472"/>
                    <a:pt x="9672" y="11681"/>
                  </a:cubicBezTo>
                  <a:cubicBezTo>
                    <a:pt x="10015" y="11920"/>
                    <a:pt x="10357" y="12129"/>
                    <a:pt x="10720" y="12339"/>
                  </a:cubicBezTo>
                  <a:cubicBezTo>
                    <a:pt x="11020" y="12488"/>
                    <a:pt x="11234" y="12249"/>
                    <a:pt x="11255" y="11711"/>
                  </a:cubicBezTo>
                  <a:close/>
                  <a:moveTo>
                    <a:pt x="19339" y="19389"/>
                  </a:moveTo>
                  <a:cubicBezTo>
                    <a:pt x="19360" y="19449"/>
                    <a:pt x="19360" y="19539"/>
                    <a:pt x="19403" y="19568"/>
                  </a:cubicBezTo>
                  <a:cubicBezTo>
                    <a:pt x="19446" y="19598"/>
                    <a:pt x="19489" y="19568"/>
                    <a:pt x="19531" y="19539"/>
                  </a:cubicBezTo>
                  <a:cubicBezTo>
                    <a:pt x="19574" y="19509"/>
                    <a:pt x="19596" y="19479"/>
                    <a:pt x="19617" y="19419"/>
                  </a:cubicBezTo>
                  <a:cubicBezTo>
                    <a:pt x="19874" y="18881"/>
                    <a:pt x="20152" y="18373"/>
                    <a:pt x="20387" y="17836"/>
                  </a:cubicBezTo>
                  <a:cubicBezTo>
                    <a:pt x="20515" y="17567"/>
                    <a:pt x="20515" y="17268"/>
                    <a:pt x="20408" y="17238"/>
                  </a:cubicBezTo>
                  <a:cubicBezTo>
                    <a:pt x="20237" y="17149"/>
                    <a:pt x="20109" y="17358"/>
                    <a:pt x="20023" y="17507"/>
                  </a:cubicBezTo>
                  <a:cubicBezTo>
                    <a:pt x="19895" y="17686"/>
                    <a:pt x="19809" y="17925"/>
                    <a:pt x="19703" y="18105"/>
                  </a:cubicBezTo>
                  <a:cubicBezTo>
                    <a:pt x="19467" y="18463"/>
                    <a:pt x="19425" y="18911"/>
                    <a:pt x="19339" y="1938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713182F6-0E14-5B48-9178-43B588F72D91}"/>
                </a:ext>
              </a:extLst>
            </p:cNvPr>
            <p:cNvSpPr/>
            <p:nvPr/>
          </p:nvSpPr>
          <p:spPr>
            <a:xfrm>
              <a:off x="5384800" y="1968500"/>
              <a:ext cx="410557" cy="42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639" extrusionOk="0">
                  <a:moveTo>
                    <a:pt x="133" y="10184"/>
                  </a:moveTo>
                  <a:cubicBezTo>
                    <a:pt x="133" y="9940"/>
                    <a:pt x="200" y="9635"/>
                    <a:pt x="133" y="9391"/>
                  </a:cubicBezTo>
                  <a:cubicBezTo>
                    <a:pt x="-66" y="8292"/>
                    <a:pt x="466" y="7316"/>
                    <a:pt x="1064" y="6462"/>
                  </a:cubicBezTo>
                  <a:cubicBezTo>
                    <a:pt x="1263" y="6218"/>
                    <a:pt x="1529" y="6035"/>
                    <a:pt x="1795" y="5913"/>
                  </a:cubicBezTo>
                  <a:cubicBezTo>
                    <a:pt x="2194" y="5730"/>
                    <a:pt x="2460" y="5486"/>
                    <a:pt x="2526" y="5058"/>
                  </a:cubicBezTo>
                  <a:cubicBezTo>
                    <a:pt x="2792" y="3960"/>
                    <a:pt x="3589" y="3228"/>
                    <a:pt x="4520" y="2618"/>
                  </a:cubicBezTo>
                  <a:cubicBezTo>
                    <a:pt x="5317" y="2069"/>
                    <a:pt x="6181" y="1519"/>
                    <a:pt x="7045" y="1031"/>
                  </a:cubicBezTo>
                  <a:cubicBezTo>
                    <a:pt x="7378" y="848"/>
                    <a:pt x="7776" y="726"/>
                    <a:pt x="8175" y="665"/>
                  </a:cubicBezTo>
                  <a:cubicBezTo>
                    <a:pt x="9172" y="482"/>
                    <a:pt x="10169" y="238"/>
                    <a:pt x="11166" y="116"/>
                  </a:cubicBezTo>
                  <a:cubicBezTo>
                    <a:pt x="12562" y="-67"/>
                    <a:pt x="13957" y="-67"/>
                    <a:pt x="15287" y="360"/>
                  </a:cubicBezTo>
                  <a:cubicBezTo>
                    <a:pt x="16018" y="604"/>
                    <a:pt x="16616" y="970"/>
                    <a:pt x="17148" y="1580"/>
                  </a:cubicBezTo>
                  <a:cubicBezTo>
                    <a:pt x="17480" y="1947"/>
                    <a:pt x="17879" y="2252"/>
                    <a:pt x="18277" y="2618"/>
                  </a:cubicBezTo>
                  <a:cubicBezTo>
                    <a:pt x="18610" y="2923"/>
                    <a:pt x="19008" y="3167"/>
                    <a:pt x="19274" y="3472"/>
                  </a:cubicBezTo>
                  <a:cubicBezTo>
                    <a:pt x="20205" y="4570"/>
                    <a:pt x="21002" y="5730"/>
                    <a:pt x="21335" y="7133"/>
                  </a:cubicBezTo>
                  <a:cubicBezTo>
                    <a:pt x="21401" y="7560"/>
                    <a:pt x="21534" y="8048"/>
                    <a:pt x="21468" y="8475"/>
                  </a:cubicBezTo>
                  <a:cubicBezTo>
                    <a:pt x="21335" y="9940"/>
                    <a:pt x="21202" y="11404"/>
                    <a:pt x="20471" y="12747"/>
                  </a:cubicBezTo>
                  <a:cubicBezTo>
                    <a:pt x="20205" y="13296"/>
                    <a:pt x="20072" y="13967"/>
                    <a:pt x="19872" y="14577"/>
                  </a:cubicBezTo>
                  <a:cubicBezTo>
                    <a:pt x="19673" y="15248"/>
                    <a:pt x="19407" y="15858"/>
                    <a:pt x="18809" y="16347"/>
                  </a:cubicBezTo>
                  <a:cubicBezTo>
                    <a:pt x="18477" y="16652"/>
                    <a:pt x="18144" y="16957"/>
                    <a:pt x="17812" y="17323"/>
                  </a:cubicBezTo>
                  <a:cubicBezTo>
                    <a:pt x="16616" y="18726"/>
                    <a:pt x="15021" y="19580"/>
                    <a:pt x="13160" y="20069"/>
                  </a:cubicBezTo>
                  <a:cubicBezTo>
                    <a:pt x="10435" y="21533"/>
                    <a:pt x="5650" y="19947"/>
                    <a:pt x="3656" y="17933"/>
                  </a:cubicBezTo>
                  <a:cubicBezTo>
                    <a:pt x="2127" y="16469"/>
                    <a:pt x="997" y="14760"/>
                    <a:pt x="399" y="12869"/>
                  </a:cubicBezTo>
                  <a:cubicBezTo>
                    <a:pt x="133" y="12014"/>
                    <a:pt x="133" y="11099"/>
                    <a:pt x="0" y="10245"/>
                  </a:cubicBezTo>
                  <a:cubicBezTo>
                    <a:pt x="67" y="10184"/>
                    <a:pt x="67" y="10184"/>
                    <a:pt x="133" y="10184"/>
                  </a:cubicBezTo>
                  <a:close/>
                  <a:moveTo>
                    <a:pt x="9571" y="18116"/>
                  </a:moveTo>
                  <a:cubicBezTo>
                    <a:pt x="11299" y="18177"/>
                    <a:pt x="12695" y="17750"/>
                    <a:pt x="14090" y="17140"/>
                  </a:cubicBezTo>
                  <a:cubicBezTo>
                    <a:pt x="15154" y="16652"/>
                    <a:pt x="15818" y="15919"/>
                    <a:pt x="16284" y="14943"/>
                  </a:cubicBezTo>
                  <a:cubicBezTo>
                    <a:pt x="16416" y="14638"/>
                    <a:pt x="16616" y="14394"/>
                    <a:pt x="16749" y="14150"/>
                  </a:cubicBezTo>
                  <a:cubicBezTo>
                    <a:pt x="17879" y="12319"/>
                    <a:pt x="18743" y="10428"/>
                    <a:pt x="18743" y="8231"/>
                  </a:cubicBezTo>
                  <a:cubicBezTo>
                    <a:pt x="18743" y="7316"/>
                    <a:pt x="18543" y="6523"/>
                    <a:pt x="18078" y="5791"/>
                  </a:cubicBezTo>
                  <a:cubicBezTo>
                    <a:pt x="17214" y="4509"/>
                    <a:pt x="16018" y="3472"/>
                    <a:pt x="14489" y="2801"/>
                  </a:cubicBezTo>
                  <a:cubicBezTo>
                    <a:pt x="13093" y="2252"/>
                    <a:pt x="11631" y="2069"/>
                    <a:pt x="10103" y="2435"/>
                  </a:cubicBezTo>
                  <a:cubicBezTo>
                    <a:pt x="8508" y="2862"/>
                    <a:pt x="7045" y="3350"/>
                    <a:pt x="5716" y="4326"/>
                  </a:cubicBezTo>
                  <a:cubicBezTo>
                    <a:pt x="3988" y="5547"/>
                    <a:pt x="3456" y="7316"/>
                    <a:pt x="2659" y="9025"/>
                  </a:cubicBezTo>
                  <a:cubicBezTo>
                    <a:pt x="2592" y="9147"/>
                    <a:pt x="2592" y="9269"/>
                    <a:pt x="2592" y="9330"/>
                  </a:cubicBezTo>
                  <a:cubicBezTo>
                    <a:pt x="2592" y="9879"/>
                    <a:pt x="2526" y="10428"/>
                    <a:pt x="2592" y="11038"/>
                  </a:cubicBezTo>
                  <a:cubicBezTo>
                    <a:pt x="2858" y="13052"/>
                    <a:pt x="3589" y="14882"/>
                    <a:pt x="5384" y="16225"/>
                  </a:cubicBezTo>
                  <a:cubicBezTo>
                    <a:pt x="5583" y="16408"/>
                    <a:pt x="5849" y="16530"/>
                    <a:pt x="6048" y="16774"/>
                  </a:cubicBezTo>
                  <a:cubicBezTo>
                    <a:pt x="7045" y="17750"/>
                    <a:pt x="8242" y="18299"/>
                    <a:pt x="9571" y="1811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979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01E6F8-62EE-DB41-92C1-E6F34E4EC844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453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2408" y="6356350"/>
            <a:ext cx="7635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7960" y="6356350"/>
            <a:ext cx="1005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85" r:id="rId2"/>
    <p:sldLayoutId id="2147483986" r:id="rId3"/>
    <p:sldLayoutId id="2147484005" r:id="rId4"/>
    <p:sldLayoutId id="2147484006" r:id="rId5"/>
    <p:sldLayoutId id="2147483983" r:id="rId6"/>
    <p:sldLayoutId id="2147483982" r:id="rId7"/>
    <p:sldLayoutId id="2147483984" r:id="rId8"/>
    <p:sldLayoutId id="2147483987" r:id="rId9"/>
    <p:sldLayoutId id="2147483988" r:id="rId10"/>
    <p:sldLayoutId id="2147483991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3960" r:id="rId21"/>
    <p:sldLayoutId id="2147483962" r:id="rId22"/>
    <p:sldLayoutId id="2147483949" r:id="rId23"/>
    <p:sldLayoutId id="2147483963" r:id="rId24"/>
    <p:sldLayoutId id="2147483965" r:id="rId25"/>
    <p:sldLayoutId id="2147483980" r:id="rId26"/>
    <p:sldLayoutId id="2147483952" r:id="rId27"/>
    <p:sldLayoutId id="2147483979" r:id="rId28"/>
    <p:sldLayoutId id="2147483976" r:id="rId29"/>
    <p:sldLayoutId id="2147483955" r:id="rId30"/>
    <p:sldLayoutId id="2147483956" r:id="rId31"/>
    <p:sldLayoutId id="2147483957" r:id="rId32"/>
    <p:sldLayoutId id="2147483958" r:id="rId33"/>
    <p:sldLayoutId id="2147483752" r:id="rId34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terms-of-use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://twitter.com/showeet" TargetMode="External"/><Relationship Id="rId5" Type="http://schemas.openxmlformats.org/officeDocument/2006/relationships/hyperlink" Target="http://pinterest.com/showeet/pins" TargetMode="External"/><Relationship Id="rId4" Type="http://schemas.openxmlformats.org/officeDocument/2006/relationships/hyperlink" Target="http://www.facebook.com/showeet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523BB8-FDE9-4C4F-A68A-198262D7D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299591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F2669A-E4B2-5E4B-8827-0BB52181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339BE4-27AC-3F47-9C0D-D703E301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00381-0DE1-0744-A3A1-D2F8D3E4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450DD-577F-FA46-96EB-EDAB2556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BA23-C04F-C641-BFF6-97E4C00C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075954-F97C-A643-8899-6E7B3473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20E763-A5E4-B14D-99DA-740695B0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4A4DA-83AC-AB4C-ACCB-8E57605F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6D91A-A4EA-174F-88A5-6BF80BF1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BF6D-59A9-8F44-96BA-E5165997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732072-34D9-FD48-B319-BE1EB10BF53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3D384-397E-CF4B-AEB2-00EF8918792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124797-F2F0-024B-A5BA-4549F58E8D8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D26BB11-828E-D447-8012-2D62B33A398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D7175A9-164E-AA4A-88E7-70CD4291C6B8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B4E9B78-43C0-E84C-A393-5DDCFBCBEA33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7D238E5-9589-C340-8940-2EE74B046D13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392730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DADC24-A915-8A42-9542-750626DB07F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AEBE5F-3F79-714A-BDBF-062977D5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24A8E-CA20-674F-A526-18382074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85D8C-DCA5-E042-A28D-D27070F5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8E731-AF32-B14A-8838-902937F8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12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D26E76-215B-1841-AFC6-01D7E906853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88EEE7-F944-C244-BC03-55B82AA77BA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B31971-382C-8D40-9C75-D281DCDB8D1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9B7D6DB-691A-364A-8ECF-B440D88ACD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176713"/>
            <a:ext cx="4400550" cy="1157287"/>
          </a:xfrm>
        </p:spPr>
        <p:txBody>
          <a:bodyPr>
            <a:normAutofit fontScale="62500" lnSpcReduction="20000"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</p:spTree>
    <p:extLst>
      <p:ext uri="{BB962C8B-B14F-4D97-AF65-F5344CB8AC3E}">
        <p14:creationId xmlns:p14="http://schemas.microsoft.com/office/powerpoint/2010/main" val="15118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281EEC-4439-2F4C-9979-62F4CCA3BE9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00758E-ADFF-624A-9D38-B7B7AAE5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70E3-AD0C-0142-9192-AADFD792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9A758-60A2-3943-A068-E826C907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3A721-DB84-2348-84BD-D66643D0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B37F8-CA4D-3446-B847-65C5805C3F1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29A82D-FA82-784C-A1F8-347355CB59E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753CBD9E-964D-A14A-9C48-399D984E9E0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/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718B62FA-8C40-D441-857A-D4EF3F2AA25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FBE8206-22DD-2840-85F5-1ACFC4845B3A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274001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38F18C-FCEB-CA4A-B5E2-9070AA99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34E87-C7EB-754F-BCE1-B336B776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1327-B541-5F4B-984C-40D1104B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4B40C-22C5-5F44-8F52-FD3C4C87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61982-96E0-694A-A9C6-E92AB1A5FEA4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Lorem ipsum dolor sit amet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0C4361-D251-474B-99D2-560AFC95458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Lorem ipsum dolor sit amet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F65A54-21A9-A548-ADF6-A8C793DB21CB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1"/>
              <a:t>Lorem ipsum dolor sit amet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BB9BBA-0B82-7C44-B15E-71FBAEB717C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Lorem ipsum dolor sit amet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236857-B2B1-284F-B530-24723218BFE4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Lorem ipsum dolor sit amet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4CDB7F-B093-9247-803D-578B9E762365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239146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7C5EF-C5AC-824D-9778-D59FDED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FBCD4-3921-7740-910D-0DBEB75C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F14AB-CAB6-1C42-AE1D-EEEA1001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FC71-6027-7A41-89FD-8E27211D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DB6BEA7-F7DA-CF4B-B521-3FE54116738D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4B6B31-DF77-8F42-A5F9-7EEACAD0C010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BE09C74-726B-CC45-BC41-5FE393E7942C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F9D9F45-69EA-8A4E-99FD-580E42EFB17A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00DBC06-9E32-4644-A071-E6A162BDE0EA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C872117-99E3-9643-B6A6-019765A4CA6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272B87-03AA-0B4E-89C7-4D274FD0D607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132365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875B52-AEF9-B443-877D-04CAF915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071CD-9D8F-BD49-94B6-E21D7089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F1220-73FB-684D-9573-194F3CB0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4A38-21F0-1043-BFE3-3BD43C04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E99866-05B1-614C-8CC4-08EA9D94C21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AFB428-F2ED-7E4B-8AE0-D39DA75B734D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819E5E-5108-5A45-861F-94BD8EDF4C8D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4DCC13-8D3C-6043-9C6A-E2707F7D3AAA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F174E823-2D44-9F46-9097-9C15A410FFC3}"/>
              </a:ext>
            </a:extLst>
          </p:cNvPr>
          <p:cNvSpPr/>
          <p:nvPr/>
        </p:nvSpPr>
        <p:spPr>
          <a:xfrm>
            <a:off x="8843739" y="2309713"/>
            <a:ext cx="852220" cy="1070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51" extrusionOk="0">
                <a:moveTo>
                  <a:pt x="0" y="20484"/>
                </a:moveTo>
                <a:cubicBezTo>
                  <a:pt x="61" y="20338"/>
                  <a:pt x="122" y="20144"/>
                  <a:pt x="214" y="19950"/>
                </a:cubicBezTo>
                <a:cubicBezTo>
                  <a:pt x="306" y="19707"/>
                  <a:pt x="428" y="19439"/>
                  <a:pt x="551" y="19196"/>
                </a:cubicBezTo>
                <a:cubicBezTo>
                  <a:pt x="765" y="18662"/>
                  <a:pt x="1010" y="18127"/>
                  <a:pt x="1193" y="17593"/>
                </a:cubicBezTo>
                <a:cubicBezTo>
                  <a:pt x="1438" y="16937"/>
                  <a:pt x="1683" y="16281"/>
                  <a:pt x="1897" y="15625"/>
                </a:cubicBezTo>
                <a:cubicBezTo>
                  <a:pt x="1958" y="15479"/>
                  <a:pt x="2019" y="15309"/>
                  <a:pt x="2080" y="15163"/>
                </a:cubicBezTo>
                <a:cubicBezTo>
                  <a:pt x="2172" y="14945"/>
                  <a:pt x="2325" y="14774"/>
                  <a:pt x="2539" y="14604"/>
                </a:cubicBezTo>
                <a:cubicBezTo>
                  <a:pt x="3457" y="13973"/>
                  <a:pt x="4222" y="13244"/>
                  <a:pt x="4865" y="12442"/>
                </a:cubicBezTo>
                <a:cubicBezTo>
                  <a:pt x="5324" y="11859"/>
                  <a:pt x="5844" y="11300"/>
                  <a:pt x="6425" y="10790"/>
                </a:cubicBezTo>
                <a:cubicBezTo>
                  <a:pt x="6945" y="10328"/>
                  <a:pt x="7404" y="9794"/>
                  <a:pt x="7863" y="9308"/>
                </a:cubicBezTo>
                <a:cubicBezTo>
                  <a:pt x="8842" y="8263"/>
                  <a:pt x="9790" y="7218"/>
                  <a:pt x="10769" y="6173"/>
                </a:cubicBezTo>
                <a:cubicBezTo>
                  <a:pt x="10984" y="5955"/>
                  <a:pt x="11198" y="5736"/>
                  <a:pt x="11412" y="5493"/>
                </a:cubicBezTo>
                <a:cubicBezTo>
                  <a:pt x="11810" y="5056"/>
                  <a:pt x="12177" y="4618"/>
                  <a:pt x="12544" y="4157"/>
                </a:cubicBezTo>
                <a:cubicBezTo>
                  <a:pt x="12605" y="4059"/>
                  <a:pt x="12697" y="3987"/>
                  <a:pt x="12727" y="3889"/>
                </a:cubicBezTo>
                <a:cubicBezTo>
                  <a:pt x="12819" y="3525"/>
                  <a:pt x="13095" y="3258"/>
                  <a:pt x="13370" y="2966"/>
                </a:cubicBezTo>
                <a:cubicBezTo>
                  <a:pt x="13554" y="2772"/>
                  <a:pt x="13676" y="2553"/>
                  <a:pt x="13859" y="2359"/>
                </a:cubicBezTo>
                <a:cubicBezTo>
                  <a:pt x="13982" y="2213"/>
                  <a:pt x="14135" y="2091"/>
                  <a:pt x="14288" y="1946"/>
                </a:cubicBezTo>
                <a:cubicBezTo>
                  <a:pt x="14594" y="1727"/>
                  <a:pt x="14869" y="1484"/>
                  <a:pt x="15022" y="1168"/>
                </a:cubicBezTo>
                <a:cubicBezTo>
                  <a:pt x="15144" y="901"/>
                  <a:pt x="15389" y="707"/>
                  <a:pt x="15665" y="561"/>
                </a:cubicBezTo>
                <a:cubicBezTo>
                  <a:pt x="15971" y="391"/>
                  <a:pt x="16307" y="269"/>
                  <a:pt x="16644" y="123"/>
                </a:cubicBezTo>
                <a:cubicBezTo>
                  <a:pt x="17103" y="-71"/>
                  <a:pt x="17561" y="-22"/>
                  <a:pt x="17990" y="172"/>
                </a:cubicBezTo>
                <a:cubicBezTo>
                  <a:pt x="18326" y="342"/>
                  <a:pt x="18632" y="536"/>
                  <a:pt x="18969" y="707"/>
                </a:cubicBezTo>
                <a:cubicBezTo>
                  <a:pt x="18999" y="731"/>
                  <a:pt x="19030" y="755"/>
                  <a:pt x="19061" y="779"/>
                </a:cubicBezTo>
                <a:cubicBezTo>
                  <a:pt x="19764" y="1047"/>
                  <a:pt x="20162" y="1581"/>
                  <a:pt x="20774" y="1921"/>
                </a:cubicBezTo>
                <a:cubicBezTo>
                  <a:pt x="20866" y="1970"/>
                  <a:pt x="20988" y="2043"/>
                  <a:pt x="21080" y="2140"/>
                </a:cubicBezTo>
                <a:cubicBezTo>
                  <a:pt x="21478" y="2456"/>
                  <a:pt x="21600" y="2845"/>
                  <a:pt x="21447" y="3282"/>
                </a:cubicBezTo>
                <a:cubicBezTo>
                  <a:pt x="21202" y="3987"/>
                  <a:pt x="20866" y="4667"/>
                  <a:pt x="20284" y="5250"/>
                </a:cubicBezTo>
                <a:cubicBezTo>
                  <a:pt x="19978" y="5590"/>
                  <a:pt x="19581" y="5882"/>
                  <a:pt x="19244" y="6198"/>
                </a:cubicBezTo>
                <a:cubicBezTo>
                  <a:pt x="19091" y="6343"/>
                  <a:pt x="18969" y="6465"/>
                  <a:pt x="18816" y="6611"/>
                </a:cubicBezTo>
                <a:cubicBezTo>
                  <a:pt x="18663" y="6756"/>
                  <a:pt x="18541" y="6927"/>
                  <a:pt x="18541" y="7145"/>
                </a:cubicBezTo>
                <a:cubicBezTo>
                  <a:pt x="18510" y="7485"/>
                  <a:pt x="18296" y="7728"/>
                  <a:pt x="17929" y="7898"/>
                </a:cubicBezTo>
                <a:cubicBezTo>
                  <a:pt x="17592" y="8044"/>
                  <a:pt x="17378" y="8287"/>
                  <a:pt x="17164" y="8530"/>
                </a:cubicBezTo>
                <a:cubicBezTo>
                  <a:pt x="16766" y="8919"/>
                  <a:pt x="16338" y="9308"/>
                  <a:pt x="15909" y="9672"/>
                </a:cubicBezTo>
                <a:cubicBezTo>
                  <a:pt x="15787" y="9794"/>
                  <a:pt x="15603" y="9891"/>
                  <a:pt x="15481" y="10037"/>
                </a:cubicBezTo>
                <a:cubicBezTo>
                  <a:pt x="14869" y="10693"/>
                  <a:pt x="14227" y="11349"/>
                  <a:pt x="13615" y="12005"/>
                </a:cubicBezTo>
                <a:cubicBezTo>
                  <a:pt x="13095" y="12563"/>
                  <a:pt x="12575" y="13098"/>
                  <a:pt x="11993" y="13608"/>
                </a:cubicBezTo>
                <a:cubicBezTo>
                  <a:pt x="11228" y="14289"/>
                  <a:pt x="10494" y="15017"/>
                  <a:pt x="9760" y="15722"/>
                </a:cubicBezTo>
                <a:cubicBezTo>
                  <a:pt x="9454" y="16014"/>
                  <a:pt x="9117" y="16305"/>
                  <a:pt x="8781" y="16597"/>
                </a:cubicBezTo>
                <a:cubicBezTo>
                  <a:pt x="8567" y="16767"/>
                  <a:pt x="8475" y="16985"/>
                  <a:pt x="8383" y="17228"/>
                </a:cubicBezTo>
                <a:cubicBezTo>
                  <a:pt x="8261" y="17569"/>
                  <a:pt x="8108" y="17909"/>
                  <a:pt x="7955" y="18249"/>
                </a:cubicBezTo>
                <a:cubicBezTo>
                  <a:pt x="7893" y="18395"/>
                  <a:pt x="7710" y="18468"/>
                  <a:pt x="7526" y="18492"/>
                </a:cubicBezTo>
                <a:cubicBezTo>
                  <a:pt x="6914" y="18540"/>
                  <a:pt x="6394" y="18808"/>
                  <a:pt x="5905" y="19051"/>
                </a:cubicBezTo>
                <a:cubicBezTo>
                  <a:pt x="5507" y="19269"/>
                  <a:pt x="5079" y="19464"/>
                  <a:pt x="4650" y="19658"/>
                </a:cubicBezTo>
                <a:cubicBezTo>
                  <a:pt x="4039" y="19974"/>
                  <a:pt x="3396" y="20241"/>
                  <a:pt x="2845" y="20630"/>
                </a:cubicBezTo>
                <a:cubicBezTo>
                  <a:pt x="2417" y="20922"/>
                  <a:pt x="1866" y="21140"/>
                  <a:pt x="1377" y="21359"/>
                </a:cubicBezTo>
                <a:cubicBezTo>
                  <a:pt x="948" y="21529"/>
                  <a:pt x="581" y="21456"/>
                  <a:pt x="245" y="21189"/>
                </a:cubicBezTo>
                <a:cubicBezTo>
                  <a:pt x="0" y="20994"/>
                  <a:pt x="61" y="20776"/>
                  <a:pt x="0" y="20484"/>
                </a:cubicBezTo>
                <a:close/>
                <a:moveTo>
                  <a:pt x="7282" y="16500"/>
                </a:moveTo>
                <a:cubicBezTo>
                  <a:pt x="7373" y="16451"/>
                  <a:pt x="7526" y="16402"/>
                  <a:pt x="7588" y="16329"/>
                </a:cubicBezTo>
                <a:cubicBezTo>
                  <a:pt x="7955" y="15989"/>
                  <a:pt x="8322" y="15649"/>
                  <a:pt x="8658" y="15309"/>
                </a:cubicBezTo>
                <a:cubicBezTo>
                  <a:pt x="8750" y="15212"/>
                  <a:pt x="8842" y="15066"/>
                  <a:pt x="8964" y="14993"/>
                </a:cubicBezTo>
                <a:cubicBezTo>
                  <a:pt x="9546" y="14604"/>
                  <a:pt x="10005" y="14143"/>
                  <a:pt x="10463" y="13657"/>
                </a:cubicBezTo>
                <a:cubicBezTo>
                  <a:pt x="10494" y="13608"/>
                  <a:pt x="10555" y="13560"/>
                  <a:pt x="10616" y="13535"/>
                </a:cubicBezTo>
                <a:cubicBezTo>
                  <a:pt x="11320" y="13001"/>
                  <a:pt x="11840" y="12369"/>
                  <a:pt x="12422" y="11762"/>
                </a:cubicBezTo>
                <a:cubicBezTo>
                  <a:pt x="12880" y="11300"/>
                  <a:pt x="13278" y="10790"/>
                  <a:pt x="13768" y="10328"/>
                </a:cubicBezTo>
                <a:cubicBezTo>
                  <a:pt x="14380" y="9721"/>
                  <a:pt x="15053" y="9113"/>
                  <a:pt x="15695" y="8506"/>
                </a:cubicBezTo>
                <a:cubicBezTo>
                  <a:pt x="15971" y="8239"/>
                  <a:pt x="16246" y="7971"/>
                  <a:pt x="16521" y="7704"/>
                </a:cubicBezTo>
                <a:cubicBezTo>
                  <a:pt x="16888" y="7315"/>
                  <a:pt x="16888" y="7097"/>
                  <a:pt x="16521" y="6708"/>
                </a:cubicBezTo>
                <a:cubicBezTo>
                  <a:pt x="16399" y="6586"/>
                  <a:pt x="16307" y="6465"/>
                  <a:pt x="16215" y="6343"/>
                </a:cubicBezTo>
                <a:cubicBezTo>
                  <a:pt x="16001" y="6125"/>
                  <a:pt x="15848" y="6100"/>
                  <a:pt x="15542" y="6198"/>
                </a:cubicBezTo>
                <a:cubicBezTo>
                  <a:pt x="15267" y="6295"/>
                  <a:pt x="15022" y="6416"/>
                  <a:pt x="14869" y="6635"/>
                </a:cubicBezTo>
                <a:cubicBezTo>
                  <a:pt x="14747" y="6805"/>
                  <a:pt x="14563" y="6975"/>
                  <a:pt x="14410" y="7145"/>
                </a:cubicBezTo>
                <a:cubicBezTo>
                  <a:pt x="14104" y="7485"/>
                  <a:pt x="13768" y="7850"/>
                  <a:pt x="13462" y="8190"/>
                </a:cubicBezTo>
                <a:cubicBezTo>
                  <a:pt x="13033" y="8676"/>
                  <a:pt x="12605" y="9186"/>
                  <a:pt x="12177" y="9648"/>
                </a:cubicBezTo>
                <a:cubicBezTo>
                  <a:pt x="11657" y="10231"/>
                  <a:pt x="11075" y="10790"/>
                  <a:pt x="10555" y="11349"/>
                </a:cubicBezTo>
                <a:cubicBezTo>
                  <a:pt x="9484" y="12515"/>
                  <a:pt x="8383" y="13681"/>
                  <a:pt x="7190" y="14774"/>
                </a:cubicBezTo>
                <a:cubicBezTo>
                  <a:pt x="6945" y="15017"/>
                  <a:pt x="6731" y="15285"/>
                  <a:pt x="6486" y="15528"/>
                </a:cubicBezTo>
                <a:cubicBezTo>
                  <a:pt x="6394" y="15625"/>
                  <a:pt x="6333" y="15746"/>
                  <a:pt x="6303" y="15844"/>
                </a:cubicBezTo>
                <a:cubicBezTo>
                  <a:pt x="6272" y="15916"/>
                  <a:pt x="6272" y="16038"/>
                  <a:pt x="6333" y="16086"/>
                </a:cubicBezTo>
                <a:cubicBezTo>
                  <a:pt x="6517" y="16329"/>
                  <a:pt x="6914" y="16378"/>
                  <a:pt x="7282" y="16500"/>
                </a:cubicBezTo>
                <a:close/>
                <a:moveTo>
                  <a:pt x="17531" y="1071"/>
                </a:moveTo>
                <a:cubicBezTo>
                  <a:pt x="17103" y="1144"/>
                  <a:pt x="16735" y="1217"/>
                  <a:pt x="16429" y="1508"/>
                </a:cubicBezTo>
                <a:cubicBezTo>
                  <a:pt x="15848" y="2067"/>
                  <a:pt x="15236" y="2626"/>
                  <a:pt x="14655" y="3185"/>
                </a:cubicBezTo>
                <a:cubicBezTo>
                  <a:pt x="14594" y="3233"/>
                  <a:pt x="14533" y="3306"/>
                  <a:pt x="14471" y="3355"/>
                </a:cubicBezTo>
                <a:cubicBezTo>
                  <a:pt x="14165" y="3744"/>
                  <a:pt x="14196" y="3841"/>
                  <a:pt x="14655" y="4132"/>
                </a:cubicBezTo>
                <a:cubicBezTo>
                  <a:pt x="15420" y="4643"/>
                  <a:pt x="16154" y="5177"/>
                  <a:pt x="16797" y="5760"/>
                </a:cubicBezTo>
                <a:cubicBezTo>
                  <a:pt x="16919" y="5882"/>
                  <a:pt x="17072" y="5979"/>
                  <a:pt x="17225" y="6052"/>
                </a:cubicBezTo>
                <a:cubicBezTo>
                  <a:pt x="17470" y="6198"/>
                  <a:pt x="17561" y="6173"/>
                  <a:pt x="17745" y="6003"/>
                </a:cubicBezTo>
                <a:cubicBezTo>
                  <a:pt x="17898" y="5857"/>
                  <a:pt x="18051" y="5687"/>
                  <a:pt x="18204" y="5566"/>
                </a:cubicBezTo>
                <a:cubicBezTo>
                  <a:pt x="18969" y="4886"/>
                  <a:pt x="19581" y="4157"/>
                  <a:pt x="19978" y="3306"/>
                </a:cubicBezTo>
                <a:cubicBezTo>
                  <a:pt x="20223" y="2796"/>
                  <a:pt x="20162" y="2553"/>
                  <a:pt x="19642" y="2189"/>
                </a:cubicBezTo>
                <a:cubicBezTo>
                  <a:pt x="19550" y="2140"/>
                  <a:pt x="19458" y="2091"/>
                  <a:pt x="19367" y="2043"/>
                </a:cubicBezTo>
                <a:cubicBezTo>
                  <a:pt x="19183" y="1921"/>
                  <a:pt x="18999" y="1800"/>
                  <a:pt x="18816" y="1678"/>
                </a:cubicBezTo>
                <a:cubicBezTo>
                  <a:pt x="18663" y="1581"/>
                  <a:pt x="18540" y="1435"/>
                  <a:pt x="18357" y="1338"/>
                </a:cubicBezTo>
                <a:cubicBezTo>
                  <a:pt x="18143" y="1192"/>
                  <a:pt x="17837" y="1120"/>
                  <a:pt x="17531" y="1071"/>
                </a:cubicBezTo>
                <a:close/>
                <a:moveTo>
                  <a:pt x="14624" y="5177"/>
                </a:moveTo>
                <a:cubicBezTo>
                  <a:pt x="14502" y="5056"/>
                  <a:pt x="14380" y="4910"/>
                  <a:pt x="14227" y="4813"/>
                </a:cubicBezTo>
                <a:cubicBezTo>
                  <a:pt x="13921" y="4594"/>
                  <a:pt x="13676" y="4643"/>
                  <a:pt x="13401" y="4886"/>
                </a:cubicBezTo>
                <a:cubicBezTo>
                  <a:pt x="12605" y="5663"/>
                  <a:pt x="11901" y="6489"/>
                  <a:pt x="11106" y="7267"/>
                </a:cubicBezTo>
                <a:cubicBezTo>
                  <a:pt x="10433" y="7898"/>
                  <a:pt x="9882" y="8603"/>
                  <a:pt x="9301" y="9259"/>
                </a:cubicBezTo>
                <a:cubicBezTo>
                  <a:pt x="8964" y="9623"/>
                  <a:pt x="8658" y="10012"/>
                  <a:pt x="8291" y="10377"/>
                </a:cubicBezTo>
                <a:cubicBezTo>
                  <a:pt x="8016" y="10644"/>
                  <a:pt x="7679" y="10863"/>
                  <a:pt x="7435" y="11130"/>
                </a:cubicBezTo>
                <a:cubicBezTo>
                  <a:pt x="6823" y="11762"/>
                  <a:pt x="6211" y="12418"/>
                  <a:pt x="5629" y="13074"/>
                </a:cubicBezTo>
                <a:cubicBezTo>
                  <a:pt x="5232" y="13511"/>
                  <a:pt x="4865" y="13948"/>
                  <a:pt x="4467" y="14386"/>
                </a:cubicBezTo>
                <a:cubicBezTo>
                  <a:pt x="4344" y="14507"/>
                  <a:pt x="4192" y="14629"/>
                  <a:pt x="4069" y="14750"/>
                </a:cubicBezTo>
                <a:cubicBezTo>
                  <a:pt x="3916" y="14896"/>
                  <a:pt x="3947" y="14993"/>
                  <a:pt x="4130" y="15090"/>
                </a:cubicBezTo>
                <a:cubicBezTo>
                  <a:pt x="4283" y="15187"/>
                  <a:pt x="4467" y="15260"/>
                  <a:pt x="4650" y="15358"/>
                </a:cubicBezTo>
                <a:cubicBezTo>
                  <a:pt x="4895" y="15479"/>
                  <a:pt x="4956" y="15479"/>
                  <a:pt x="5109" y="15309"/>
                </a:cubicBezTo>
                <a:cubicBezTo>
                  <a:pt x="5629" y="14799"/>
                  <a:pt x="6150" y="14289"/>
                  <a:pt x="6670" y="13778"/>
                </a:cubicBezTo>
                <a:cubicBezTo>
                  <a:pt x="6792" y="13657"/>
                  <a:pt x="6914" y="13511"/>
                  <a:pt x="7037" y="13390"/>
                </a:cubicBezTo>
                <a:cubicBezTo>
                  <a:pt x="7710" y="12734"/>
                  <a:pt x="8383" y="12077"/>
                  <a:pt x="8995" y="11373"/>
                </a:cubicBezTo>
                <a:cubicBezTo>
                  <a:pt x="9240" y="11106"/>
                  <a:pt x="9546" y="10887"/>
                  <a:pt x="9790" y="10620"/>
                </a:cubicBezTo>
                <a:cubicBezTo>
                  <a:pt x="10463" y="9915"/>
                  <a:pt x="11106" y="9186"/>
                  <a:pt x="11748" y="8482"/>
                </a:cubicBezTo>
                <a:cubicBezTo>
                  <a:pt x="11932" y="8287"/>
                  <a:pt x="12054" y="8068"/>
                  <a:pt x="12238" y="7874"/>
                </a:cubicBezTo>
                <a:cubicBezTo>
                  <a:pt x="12697" y="7364"/>
                  <a:pt x="13186" y="6878"/>
                  <a:pt x="13645" y="6368"/>
                </a:cubicBezTo>
                <a:cubicBezTo>
                  <a:pt x="13951" y="6028"/>
                  <a:pt x="14257" y="5687"/>
                  <a:pt x="14563" y="5347"/>
                </a:cubicBezTo>
                <a:cubicBezTo>
                  <a:pt x="14533" y="5323"/>
                  <a:pt x="14563" y="5250"/>
                  <a:pt x="14624" y="5177"/>
                </a:cubicBezTo>
                <a:close/>
                <a:moveTo>
                  <a:pt x="6517" y="17520"/>
                </a:moveTo>
                <a:cubicBezTo>
                  <a:pt x="6517" y="17131"/>
                  <a:pt x="6272" y="16961"/>
                  <a:pt x="5813" y="17034"/>
                </a:cubicBezTo>
                <a:cubicBezTo>
                  <a:pt x="5752" y="17034"/>
                  <a:pt x="5660" y="17083"/>
                  <a:pt x="5599" y="17083"/>
                </a:cubicBezTo>
                <a:cubicBezTo>
                  <a:pt x="5446" y="17083"/>
                  <a:pt x="5293" y="17107"/>
                  <a:pt x="5171" y="17058"/>
                </a:cubicBezTo>
                <a:cubicBezTo>
                  <a:pt x="4559" y="16864"/>
                  <a:pt x="4008" y="16621"/>
                  <a:pt x="3794" y="16062"/>
                </a:cubicBezTo>
                <a:cubicBezTo>
                  <a:pt x="3763" y="16014"/>
                  <a:pt x="3763" y="15989"/>
                  <a:pt x="3733" y="15941"/>
                </a:cubicBezTo>
                <a:cubicBezTo>
                  <a:pt x="3580" y="15722"/>
                  <a:pt x="3274" y="15722"/>
                  <a:pt x="3121" y="15941"/>
                </a:cubicBezTo>
                <a:cubicBezTo>
                  <a:pt x="3059" y="16014"/>
                  <a:pt x="3029" y="16111"/>
                  <a:pt x="2998" y="16184"/>
                </a:cubicBezTo>
                <a:cubicBezTo>
                  <a:pt x="2876" y="16475"/>
                  <a:pt x="2754" y="16791"/>
                  <a:pt x="2631" y="17083"/>
                </a:cubicBezTo>
                <a:cubicBezTo>
                  <a:pt x="2539" y="17350"/>
                  <a:pt x="2417" y="17593"/>
                  <a:pt x="2325" y="17860"/>
                </a:cubicBezTo>
                <a:cubicBezTo>
                  <a:pt x="2264" y="18030"/>
                  <a:pt x="2325" y="18127"/>
                  <a:pt x="2539" y="18176"/>
                </a:cubicBezTo>
                <a:cubicBezTo>
                  <a:pt x="2998" y="18249"/>
                  <a:pt x="3365" y="18443"/>
                  <a:pt x="3702" y="18686"/>
                </a:cubicBezTo>
                <a:cubicBezTo>
                  <a:pt x="3947" y="18856"/>
                  <a:pt x="4100" y="18856"/>
                  <a:pt x="4375" y="18711"/>
                </a:cubicBezTo>
                <a:cubicBezTo>
                  <a:pt x="4620" y="18589"/>
                  <a:pt x="4834" y="18443"/>
                  <a:pt x="5079" y="18346"/>
                </a:cubicBezTo>
                <a:cubicBezTo>
                  <a:pt x="5476" y="18176"/>
                  <a:pt x="5874" y="18006"/>
                  <a:pt x="6272" y="17836"/>
                </a:cubicBezTo>
                <a:cubicBezTo>
                  <a:pt x="6394" y="17763"/>
                  <a:pt x="6547" y="17690"/>
                  <a:pt x="6517" y="1752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8D52F7-AC2D-0C48-B069-58DD3607ACBB}"/>
              </a:ext>
            </a:extLst>
          </p:cNvPr>
          <p:cNvGrpSpPr/>
          <p:nvPr/>
        </p:nvGrpSpPr>
        <p:grpSpPr>
          <a:xfrm>
            <a:off x="1590266" y="2190906"/>
            <a:ext cx="878457" cy="847969"/>
            <a:chOff x="2552700" y="2552700"/>
            <a:chExt cx="920405" cy="888462"/>
          </a:xfrm>
          <a:solidFill>
            <a:schemeClr val="tx1"/>
          </a:solidFill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E8C0513B-B4A5-C74A-9392-CB96A1F0A93F}"/>
                </a:ext>
              </a:extLst>
            </p:cNvPr>
            <p:cNvSpPr/>
            <p:nvPr/>
          </p:nvSpPr>
          <p:spPr>
            <a:xfrm>
              <a:off x="2552700" y="2552700"/>
              <a:ext cx="920405" cy="88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64" extrusionOk="0">
                  <a:moveTo>
                    <a:pt x="8723" y="3"/>
                  </a:moveTo>
                  <a:cubicBezTo>
                    <a:pt x="9673" y="-28"/>
                    <a:pt x="10563" y="248"/>
                    <a:pt x="11453" y="524"/>
                  </a:cubicBezTo>
                  <a:cubicBezTo>
                    <a:pt x="11482" y="524"/>
                    <a:pt x="11482" y="524"/>
                    <a:pt x="11512" y="555"/>
                  </a:cubicBezTo>
                  <a:cubicBezTo>
                    <a:pt x="12105" y="923"/>
                    <a:pt x="12699" y="1291"/>
                    <a:pt x="13263" y="1690"/>
                  </a:cubicBezTo>
                  <a:cubicBezTo>
                    <a:pt x="13530" y="1874"/>
                    <a:pt x="13767" y="2150"/>
                    <a:pt x="14004" y="2365"/>
                  </a:cubicBezTo>
                  <a:cubicBezTo>
                    <a:pt x="14716" y="3010"/>
                    <a:pt x="15221" y="3807"/>
                    <a:pt x="15696" y="4636"/>
                  </a:cubicBezTo>
                  <a:cubicBezTo>
                    <a:pt x="16022" y="5188"/>
                    <a:pt x="16378" y="5679"/>
                    <a:pt x="16764" y="6200"/>
                  </a:cubicBezTo>
                  <a:cubicBezTo>
                    <a:pt x="16882" y="6385"/>
                    <a:pt x="17031" y="6415"/>
                    <a:pt x="17238" y="6323"/>
                  </a:cubicBezTo>
                  <a:cubicBezTo>
                    <a:pt x="17327" y="6292"/>
                    <a:pt x="17446" y="6231"/>
                    <a:pt x="17535" y="6170"/>
                  </a:cubicBezTo>
                  <a:cubicBezTo>
                    <a:pt x="18010" y="5955"/>
                    <a:pt x="18396" y="6016"/>
                    <a:pt x="18692" y="6446"/>
                  </a:cubicBezTo>
                  <a:cubicBezTo>
                    <a:pt x="19019" y="6875"/>
                    <a:pt x="19315" y="7305"/>
                    <a:pt x="19345" y="7919"/>
                  </a:cubicBezTo>
                  <a:cubicBezTo>
                    <a:pt x="19345" y="8072"/>
                    <a:pt x="19434" y="8256"/>
                    <a:pt x="19523" y="8379"/>
                  </a:cubicBezTo>
                  <a:cubicBezTo>
                    <a:pt x="20057" y="9207"/>
                    <a:pt x="20591" y="10036"/>
                    <a:pt x="21125" y="10864"/>
                  </a:cubicBezTo>
                  <a:cubicBezTo>
                    <a:pt x="21214" y="11017"/>
                    <a:pt x="21333" y="11171"/>
                    <a:pt x="21422" y="11355"/>
                  </a:cubicBezTo>
                  <a:cubicBezTo>
                    <a:pt x="21600" y="11723"/>
                    <a:pt x="21481" y="12030"/>
                    <a:pt x="21096" y="12183"/>
                  </a:cubicBezTo>
                  <a:cubicBezTo>
                    <a:pt x="20947" y="12245"/>
                    <a:pt x="20769" y="12275"/>
                    <a:pt x="20621" y="12337"/>
                  </a:cubicBezTo>
                  <a:cubicBezTo>
                    <a:pt x="20146" y="12552"/>
                    <a:pt x="19671" y="12736"/>
                    <a:pt x="19286" y="13073"/>
                  </a:cubicBezTo>
                  <a:cubicBezTo>
                    <a:pt x="19137" y="13196"/>
                    <a:pt x="18959" y="13257"/>
                    <a:pt x="18811" y="13319"/>
                  </a:cubicBezTo>
                  <a:cubicBezTo>
                    <a:pt x="18277" y="13533"/>
                    <a:pt x="17713" y="13779"/>
                    <a:pt x="17238" y="14116"/>
                  </a:cubicBezTo>
                  <a:cubicBezTo>
                    <a:pt x="17209" y="14147"/>
                    <a:pt x="17149" y="14178"/>
                    <a:pt x="17090" y="14208"/>
                  </a:cubicBezTo>
                  <a:cubicBezTo>
                    <a:pt x="16289" y="14515"/>
                    <a:pt x="15577" y="15006"/>
                    <a:pt x="14805" y="15436"/>
                  </a:cubicBezTo>
                  <a:cubicBezTo>
                    <a:pt x="14627" y="15528"/>
                    <a:pt x="14420" y="15620"/>
                    <a:pt x="14212" y="15712"/>
                  </a:cubicBezTo>
                  <a:cubicBezTo>
                    <a:pt x="14004" y="15804"/>
                    <a:pt x="13767" y="15896"/>
                    <a:pt x="13559" y="16019"/>
                  </a:cubicBezTo>
                  <a:cubicBezTo>
                    <a:pt x="12996" y="16356"/>
                    <a:pt x="12432" y="16724"/>
                    <a:pt x="11868" y="17031"/>
                  </a:cubicBezTo>
                  <a:cubicBezTo>
                    <a:pt x="11364" y="17307"/>
                    <a:pt x="10830" y="17553"/>
                    <a:pt x="10296" y="17829"/>
                  </a:cubicBezTo>
                  <a:cubicBezTo>
                    <a:pt x="9880" y="18044"/>
                    <a:pt x="9495" y="18258"/>
                    <a:pt x="9079" y="18473"/>
                  </a:cubicBezTo>
                  <a:cubicBezTo>
                    <a:pt x="8931" y="18565"/>
                    <a:pt x="8753" y="18688"/>
                    <a:pt x="8604" y="18719"/>
                  </a:cubicBezTo>
                  <a:cubicBezTo>
                    <a:pt x="7863" y="18903"/>
                    <a:pt x="7269" y="19394"/>
                    <a:pt x="6616" y="19762"/>
                  </a:cubicBezTo>
                  <a:cubicBezTo>
                    <a:pt x="6112" y="20038"/>
                    <a:pt x="5578" y="20314"/>
                    <a:pt x="5074" y="20621"/>
                  </a:cubicBezTo>
                  <a:cubicBezTo>
                    <a:pt x="4807" y="20774"/>
                    <a:pt x="4569" y="20989"/>
                    <a:pt x="4332" y="21204"/>
                  </a:cubicBezTo>
                  <a:cubicBezTo>
                    <a:pt x="3946" y="21541"/>
                    <a:pt x="3590" y="21572"/>
                    <a:pt x="3264" y="21173"/>
                  </a:cubicBezTo>
                  <a:cubicBezTo>
                    <a:pt x="3145" y="21050"/>
                    <a:pt x="3086" y="20897"/>
                    <a:pt x="2997" y="20744"/>
                  </a:cubicBezTo>
                  <a:cubicBezTo>
                    <a:pt x="2789" y="20375"/>
                    <a:pt x="2611" y="20007"/>
                    <a:pt x="2433" y="19639"/>
                  </a:cubicBezTo>
                  <a:cubicBezTo>
                    <a:pt x="2344" y="19486"/>
                    <a:pt x="2255" y="19302"/>
                    <a:pt x="2196" y="19148"/>
                  </a:cubicBezTo>
                  <a:cubicBezTo>
                    <a:pt x="1988" y="18473"/>
                    <a:pt x="1662" y="17859"/>
                    <a:pt x="1395" y="17246"/>
                  </a:cubicBezTo>
                  <a:cubicBezTo>
                    <a:pt x="1216" y="16816"/>
                    <a:pt x="979" y="16417"/>
                    <a:pt x="712" y="16019"/>
                  </a:cubicBezTo>
                  <a:cubicBezTo>
                    <a:pt x="593" y="15834"/>
                    <a:pt x="475" y="15620"/>
                    <a:pt x="415" y="15436"/>
                  </a:cubicBezTo>
                  <a:cubicBezTo>
                    <a:pt x="297" y="15129"/>
                    <a:pt x="326" y="15037"/>
                    <a:pt x="564" y="14853"/>
                  </a:cubicBezTo>
                  <a:cubicBezTo>
                    <a:pt x="682" y="14761"/>
                    <a:pt x="831" y="14669"/>
                    <a:pt x="979" y="14577"/>
                  </a:cubicBezTo>
                  <a:cubicBezTo>
                    <a:pt x="1305" y="14331"/>
                    <a:pt x="1365" y="14208"/>
                    <a:pt x="1216" y="13809"/>
                  </a:cubicBezTo>
                  <a:cubicBezTo>
                    <a:pt x="1157" y="13625"/>
                    <a:pt x="1068" y="13472"/>
                    <a:pt x="979" y="13288"/>
                  </a:cubicBezTo>
                  <a:cubicBezTo>
                    <a:pt x="475" y="12337"/>
                    <a:pt x="208" y="11294"/>
                    <a:pt x="119" y="10220"/>
                  </a:cubicBezTo>
                  <a:cubicBezTo>
                    <a:pt x="119" y="10066"/>
                    <a:pt x="89" y="9913"/>
                    <a:pt x="59" y="9759"/>
                  </a:cubicBezTo>
                  <a:cubicBezTo>
                    <a:pt x="30" y="9637"/>
                    <a:pt x="0" y="9483"/>
                    <a:pt x="0" y="9361"/>
                  </a:cubicBezTo>
                  <a:cubicBezTo>
                    <a:pt x="119" y="8256"/>
                    <a:pt x="89" y="7152"/>
                    <a:pt x="742" y="6170"/>
                  </a:cubicBezTo>
                  <a:cubicBezTo>
                    <a:pt x="1098" y="5648"/>
                    <a:pt x="1365" y="5065"/>
                    <a:pt x="1662" y="4513"/>
                  </a:cubicBezTo>
                  <a:cubicBezTo>
                    <a:pt x="2047" y="3807"/>
                    <a:pt x="2581" y="3255"/>
                    <a:pt x="3115" y="2672"/>
                  </a:cubicBezTo>
                  <a:cubicBezTo>
                    <a:pt x="3560" y="2181"/>
                    <a:pt x="4035" y="1752"/>
                    <a:pt x="4510" y="1322"/>
                  </a:cubicBezTo>
                  <a:cubicBezTo>
                    <a:pt x="4569" y="1261"/>
                    <a:pt x="4629" y="1230"/>
                    <a:pt x="4688" y="1169"/>
                  </a:cubicBezTo>
                  <a:cubicBezTo>
                    <a:pt x="5341" y="800"/>
                    <a:pt x="5993" y="432"/>
                    <a:pt x="6735" y="248"/>
                  </a:cubicBezTo>
                  <a:cubicBezTo>
                    <a:pt x="7062" y="187"/>
                    <a:pt x="7388" y="95"/>
                    <a:pt x="7685" y="64"/>
                  </a:cubicBezTo>
                  <a:cubicBezTo>
                    <a:pt x="8011" y="33"/>
                    <a:pt x="8367" y="33"/>
                    <a:pt x="8723" y="3"/>
                  </a:cubicBezTo>
                  <a:close/>
                  <a:moveTo>
                    <a:pt x="2344" y="12736"/>
                  </a:moveTo>
                  <a:cubicBezTo>
                    <a:pt x="2403" y="12736"/>
                    <a:pt x="2463" y="12705"/>
                    <a:pt x="2552" y="12736"/>
                  </a:cubicBezTo>
                  <a:cubicBezTo>
                    <a:pt x="2759" y="12736"/>
                    <a:pt x="2937" y="12858"/>
                    <a:pt x="3026" y="13042"/>
                  </a:cubicBezTo>
                  <a:cubicBezTo>
                    <a:pt x="3115" y="13257"/>
                    <a:pt x="2997" y="13411"/>
                    <a:pt x="2878" y="13533"/>
                  </a:cubicBezTo>
                  <a:cubicBezTo>
                    <a:pt x="2848" y="13564"/>
                    <a:pt x="2789" y="13595"/>
                    <a:pt x="2759" y="13656"/>
                  </a:cubicBezTo>
                  <a:cubicBezTo>
                    <a:pt x="2581" y="13871"/>
                    <a:pt x="2552" y="13994"/>
                    <a:pt x="2700" y="14208"/>
                  </a:cubicBezTo>
                  <a:cubicBezTo>
                    <a:pt x="2759" y="14270"/>
                    <a:pt x="2819" y="14331"/>
                    <a:pt x="2878" y="14423"/>
                  </a:cubicBezTo>
                  <a:cubicBezTo>
                    <a:pt x="3145" y="14791"/>
                    <a:pt x="3056" y="15067"/>
                    <a:pt x="2641" y="15160"/>
                  </a:cubicBezTo>
                  <a:cubicBezTo>
                    <a:pt x="2403" y="15221"/>
                    <a:pt x="2166" y="15252"/>
                    <a:pt x="1988" y="15405"/>
                  </a:cubicBezTo>
                  <a:cubicBezTo>
                    <a:pt x="1691" y="15650"/>
                    <a:pt x="1543" y="15712"/>
                    <a:pt x="1810" y="16172"/>
                  </a:cubicBezTo>
                  <a:cubicBezTo>
                    <a:pt x="2314" y="16970"/>
                    <a:pt x="2789" y="17798"/>
                    <a:pt x="3145" y="18688"/>
                  </a:cubicBezTo>
                  <a:cubicBezTo>
                    <a:pt x="3234" y="18903"/>
                    <a:pt x="3323" y="19087"/>
                    <a:pt x="3442" y="19302"/>
                  </a:cubicBezTo>
                  <a:cubicBezTo>
                    <a:pt x="3471" y="19394"/>
                    <a:pt x="3531" y="19455"/>
                    <a:pt x="3590" y="19547"/>
                  </a:cubicBezTo>
                  <a:cubicBezTo>
                    <a:pt x="3709" y="19670"/>
                    <a:pt x="3946" y="19700"/>
                    <a:pt x="4095" y="19547"/>
                  </a:cubicBezTo>
                  <a:cubicBezTo>
                    <a:pt x="4243" y="19424"/>
                    <a:pt x="4213" y="19271"/>
                    <a:pt x="4124" y="19148"/>
                  </a:cubicBezTo>
                  <a:cubicBezTo>
                    <a:pt x="4065" y="19056"/>
                    <a:pt x="4005" y="18964"/>
                    <a:pt x="3976" y="18841"/>
                  </a:cubicBezTo>
                  <a:cubicBezTo>
                    <a:pt x="3857" y="18565"/>
                    <a:pt x="3976" y="18350"/>
                    <a:pt x="4302" y="18412"/>
                  </a:cubicBezTo>
                  <a:cubicBezTo>
                    <a:pt x="4510" y="18442"/>
                    <a:pt x="4688" y="18565"/>
                    <a:pt x="4896" y="18688"/>
                  </a:cubicBezTo>
                  <a:cubicBezTo>
                    <a:pt x="5014" y="18749"/>
                    <a:pt x="5133" y="18872"/>
                    <a:pt x="5252" y="18933"/>
                  </a:cubicBezTo>
                  <a:cubicBezTo>
                    <a:pt x="5341" y="18964"/>
                    <a:pt x="5459" y="18903"/>
                    <a:pt x="5548" y="18841"/>
                  </a:cubicBezTo>
                  <a:cubicBezTo>
                    <a:pt x="5637" y="18749"/>
                    <a:pt x="5608" y="18657"/>
                    <a:pt x="5548" y="18535"/>
                  </a:cubicBezTo>
                  <a:cubicBezTo>
                    <a:pt x="5459" y="18381"/>
                    <a:pt x="5341" y="18228"/>
                    <a:pt x="5281" y="18044"/>
                  </a:cubicBezTo>
                  <a:cubicBezTo>
                    <a:pt x="5192" y="17767"/>
                    <a:pt x="5370" y="17583"/>
                    <a:pt x="5637" y="17675"/>
                  </a:cubicBezTo>
                  <a:cubicBezTo>
                    <a:pt x="5875" y="17767"/>
                    <a:pt x="6112" y="17952"/>
                    <a:pt x="6349" y="18105"/>
                  </a:cubicBezTo>
                  <a:cubicBezTo>
                    <a:pt x="6616" y="18289"/>
                    <a:pt x="6913" y="18258"/>
                    <a:pt x="7180" y="17982"/>
                  </a:cubicBezTo>
                  <a:cubicBezTo>
                    <a:pt x="7388" y="17767"/>
                    <a:pt x="7240" y="17614"/>
                    <a:pt x="7121" y="17430"/>
                  </a:cubicBezTo>
                  <a:cubicBezTo>
                    <a:pt x="7121" y="17399"/>
                    <a:pt x="7091" y="17399"/>
                    <a:pt x="7091" y="17369"/>
                  </a:cubicBezTo>
                  <a:cubicBezTo>
                    <a:pt x="7091" y="17277"/>
                    <a:pt x="7032" y="17123"/>
                    <a:pt x="7062" y="17062"/>
                  </a:cubicBezTo>
                  <a:cubicBezTo>
                    <a:pt x="7121" y="16970"/>
                    <a:pt x="7269" y="16908"/>
                    <a:pt x="7388" y="16908"/>
                  </a:cubicBezTo>
                  <a:cubicBezTo>
                    <a:pt x="7566" y="16939"/>
                    <a:pt x="7714" y="17031"/>
                    <a:pt x="7863" y="17154"/>
                  </a:cubicBezTo>
                  <a:cubicBezTo>
                    <a:pt x="8248" y="17430"/>
                    <a:pt x="8426" y="17430"/>
                    <a:pt x="8812" y="17185"/>
                  </a:cubicBezTo>
                  <a:cubicBezTo>
                    <a:pt x="9049" y="17031"/>
                    <a:pt x="9079" y="16908"/>
                    <a:pt x="8960" y="16602"/>
                  </a:cubicBezTo>
                  <a:cubicBezTo>
                    <a:pt x="8901" y="16479"/>
                    <a:pt x="8842" y="16356"/>
                    <a:pt x="8782" y="16233"/>
                  </a:cubicBezTo>
                  <a:cubicBezTo>
                    <a:pt x="8693" y="15957"/>
                    <a:pt x="8812" y="15804"/>
                    <a:pt x="9109" y="15835"/>
                  </a:cubicBezTo>
                  <a:cubicBezTo>
                    <a:pt x="9376" y="15865"/>
                    <a:pt x="9524" y="16019"/>
                    <a:pt x="9702" y="16172"/>
                  </a:cubicBezTo>
                  <a:cubicBezTo>
                    <a:pt x="10029" y="16479"/>
                    <a:pt x="10147" y="16479"/>
                    <a:pt x="10503" y="16264"/>
                  </a:cubicBezTo>
                  <a:cubicBezTo>
                    <a:pt x="10800" y="16080"/>
                    <a:pt x="10830" y="16019"/>
                    <a:pt x="10622" y="15681"/>
                  </a:cubicBezTo>
                  <a:cubicBezTo>
                    <a:pt x="10563" y="15589"/>
                    <a:pt x="10503" y="15528"/>
                    <a:pt x="10474" y="15436"/>
                  </a:cubicBezTo>
                  <a:cubicBezTo>
                    <a:pt x="10385" y="15221"/>
                    <a:pt x="10236" y="15037"/>
                    <a:pt x="10444" y="14822"/>
                  </a:cubicBezTo>
                  <a:cubicBezTo>
                    <a:pt x="10563" y="14699"/>
                    <a:pt x="10859" y="14761"/>
                    <a:pt x="11097" y="14945"/>
                  </a:cubicBezTo>
                  <a:cubicBezTo>
                    <a:pt x="11245" y="15067"/>
                    <a:pt x="11364" y="15221"/>
                    <a:pt x="11482" y="15344"/>
                  </a:cubicBezTo>
                  <a:cubicBezTo>
                    <a:pt x="11601" y="15497"/>
                    <a:pt x="11749" y="15528"/>
                    <a:pt x="11927" y="15436"/>
                  </a:cubicBezTo>
                  <a:cubicBezTo>
                    <a:pt x="12046" y="15374"/>
                    <a:pt x="12165" y="15313"/>
                    <a:pt x="12254" y="15221"/>
                  </a:cubicBezTo>
                  <a:cubicBezTo>
                    <a:pt x="12343" y="15160"/>
                    <a:pt x="12373" y="15037"/>
                    <a:pt x="12313" y="14914"/>
                  </a:cubicBezTo>
                  <a:cubicBezTo>
                    <a:pt x="12254" y="14791"/>
                    <a:pt x="12195" y="14699"/>
                    <a:pt x="12135" y="14577"/>
                  </a:cubicBezTo>
                  <a:cubicBezTo>
                    <a:pt x="12076" y="14423"/>
                    <a:pt x="12046" y="14270"/>
                    <a:pt x="12135" y="14147"/>
                  </a:cubicBezTo>
                  <a:cubicBezTo>
                    <a:pt x="12254" y="13994"/>
                    <a:pt x="12432" y="13994"/>
                    <a:pt x="12580" y="14055"/>
                  </a:cubicBezTo>
                  <a:cubicBezTo>
                    <a:pt x="12729" y="14116"/>
                    <a:pt x="12877" y="14208"/>
                    <a:pt x="12996" y="14331"/>
                  </a:cubicBezTo>
                  <a:cubicBezTo>
                    <a:pt x="13203" y="14577"/>
                    <a:pt x="13411" y="14577"/>
                    <a:pt x="13678" y="14454"/>
                  </a:cubicBezTo>
                  <a:cubicBezTo>
                    <a:pt x="13737" y="14423"/>
                    <a:pt x="13797" y="14392"/>
                    <a:pt x="13886" y="14362"/>
                  </a:cubicBezTo>
                  <a:cubicBezTo>
                    <a:pt x="14182" y="14208"/>
                    <a:pt x="14212" y="14147"/>
                    <a:pt x="14093" y="13840"/>
                  </a:cubicBezTo>
                  <a:cubicBezTo>
                    <a:pt x="14064" y="13779"/>
                    <a:pt x="14034" y="13717"/>
                    <a:pt x="14004" y="13625"/>
                  </a:cubicBezTo>
                  <a:cubicBezTo>
                    <a:pt x="13945" y="13472"/>
                    <a:pt x="13915" y="13319"/>
                    <a:pt x="14064" y="13196"/>
                  </a:cubicBezTo>
                  <a:cubicBezTo>
                    <a:pt x="14182" y="13073"/>
                    <a:pt x="14331" y="13135"/>
                    <a:pt x="14479" y="13196"/>
                  </a:cubicBezTo>
                  <a:cubicBezTo>
                    <a:pt x="14627" y="13257"/>
                    <a:pt x="14776" y="13349"/>
                    <a:pt x="14894" y="13441"/>
                  </a:cubicBezTo>
                  <a:cubicBezTo>
                    <a:pt x="15013" y="13533"/>
                    <a:pt x="15162" y="13564"/>
                    <a:pt x="15310" y="13503"/>
                  </a:cubicBezTo>
                  <a:cubicBezTo>
                    <a:pt x="15666" y="13349"/>
                    <a:pt x="16022" y="13165"/>
                    <a:pt x="16348" y="12981"/>
                  </a:cubicBezTo>
                  <a:cubicBezTo>
                    <a:pt x="16526" y="12889"/>
                    <a:pt x="16556" y="12766"/>
                    <a:pt x="16467" y="12552"/>
                  </a:cubicBezTo>
                  <a:cubicBezTo>
                    <a:pt x="16378" y="12398"/>
                    <a:pt x="16289" y="12214"/>
                    <a:pt x="16230" y="12061"/>
                  </a:cubicBezTo>
                  <a:cubicBezTo>
                    <a:pt x="16200" y="11969"/>
                    <a:pt x="16230" y="11846"/>
                    <a:pt x="16289" y="11754"/>
                  </a:cubicBezTo>
                  <a:cubicBezTo>
                    <a:pt x="16378" y="11631"/>
                    <a:pt x="16526" y="11600"/>
                    <a:pt x="16645" y="11692"/>
                  </a:cubicBezTo>
                  <a:cubicBezTo>
                    <a:pt x="16793" y="11785"/>
                    <a:pt x="16942" y="11907"/>
                    <a:pt x="17060" y="12030"/>
                  </a:cubicBezTo>
                  <a:cubicBezTo>
                    <a:pt x="17327" y="12367"/>
                    <a:pt x="17624" y="12398"/>
                    <a:pt x="18040" y="12122"/>
                  </a:cubicBezTo>
                  <a:cubicBezTo>
                    <a:pt x="18247" y="11999"/>
                    <a:pt x="18277" y="11877"/>
                    <a:pt x="18158" y="11662"/>
                  </a:cubicBezTo>
                  <a:cubicBezTo>
                    <a:pt x="18099" y="11539"/>
                    <a:pt x="17980" y="11416"/>
                    <a:pt x="17951" y="11263"/>
                  </a:cubicBezTo>
                  <a:cubicBezTo>
                    <a:pt x="17921" y="11171"/>
                    <a:pt x="17891" y="11017"/>
                    <a:pt x="17921" y="10956"/>
                  </a:cubicBezTo>
                  <a:cubicBezTo>
                    <a:pt x="18010" y="10864"/>
                    <a:pt x="18158" y="10803"/>
                    <a:pt x="18247" y="10833"/>
                  </a:cubicBezTo>
                  <a:cubicBezTo>
                    <a:pt x="18455" y="10895"/>
                    <a:pt x="18633" y="11017"/>
                    <a:pt x="18811" y="11140"/>
                  </a:cubicBezTo>
                  <a:cubicBezTo>
                    <a:pt x="18959" y="11232"/>
                    <a:pt x="19078" y="11324"/>
                    <a:pt x="19256" y="11294"/>
                  </a:cubicBezTo>
                  <a:cubicBezTo>
                    <a:pt x="19760" y="11202"/>
                    <a:pt x="19938" y="10803"/>
                    <a:pt x="19671" y="10342"/>
                  </a:cubicBezTo>
                  <a:cubicBezTo>
                    <a:pt x="19642" y="10281"/>
                    <a:pt x="19612" y="10250"/>
                    <a:pt x="19582" y="10189"/>
                  </a:cubicBezTo>
                  <a:cubicBezTo>
                    <a:pt x="19167" y="9575"/>
                    <a:pt x="18781" y="8931"/>
                    <a:pt x="18366" y="8317"/>
                  </a:cubicBezTo>
                  <a:cubicBezTo>
                    <a:pt x="18307" y="8225"/>
                    <a:pt x="18247" y="8133"/>
                    <a:pt x="18218" y="8011"/>
                  </a:cubicBezTo>
                  <a:cubicBezTo>
                    <a:pt x="17891" y="7366"/>
                    <a:pt x="17862" y="7366"/>
                    <a:pt x="17209" y="7642"/>
                  </a:cubicBezTo>
                  <a:cubicBezTo>
                    <a:pt x="16734" y="7857"/>
                    <a:pt x="16467" y="7796"/>
                    <a:pt x="16200" y="7336"/>
                  </a:cubicBezTo>
                  <a:cubicBezTo>
                    <a:pt x="16111" y="7213"/>
                    <a:pt x="16081" y="7060"/>
                    <a:pt x="15992" y="6937"/>
                  </a:cubicBezTo>
                  <a:cubicBezTo>
                    <a:pt x="15785" y="6599"/>
                    <a:pt x="15547" y="6292"/>
                    <a:pt x="15340" y="5986"/>
                  </a:cubicBezTo>
                  <a:cubicBezTo>
                    <a:pt x="15191" y="5802"/>
                    <a:pt x="15013" y="5679"/>
                    <a:pt x="14776" y="5710"/>
                  </a:cubicBezTo>
                  <a:cubicBezTo>
                    <a:pt x="14657" y="5740"/>
                    <a:pt x="14509" y="5710"/>
                    <a:pt x="14390" y="5679"/>
                  </a:cubicBezTo>
                  <a:cubicBezTo>
                    <a:pt x="14153" y="5587"/>
                    <a:pt x="14004" y="5311"/>
                    <a:pt x="14212" y="5065"/>
                  </a:cubicBezTo>
                  <a:cubicBezTo>
                    <a:pt x="14568" y="4666"/>
                    <a:pt x="14538" y="4636"/>
                    <a:pt x="14242" y="4206"/>
                  </a:cubicBezTo>
                  <a:cubicBezTo>
                    <a:pt x="14064" y="3961"/>
                    <a:pt x="13856" y="3869"/>
                    <a:pt x="13530" y="3869"/>
                  </a:cubicBezTo>
                  <a:cubicBezTo>
                    <a:pt x="13144" y="3899"/>
                    <a:pt x="12966" y="3684"/>
                    <a:pt x="12996" y="3286"/>
                  </a:cubicBezTo>
                  <a:cubicBezTo>
                    <a:pt x="12996" y="3194"/>
                    <a:pt x="13025" y="3102"/>
                    <a:pt x="13055" y="3010"/>
                  </a:cubicBezTo>
                  <a:cubicBezTo>
                    <a:pt x="13085" y="2825"/>
                    <a:pt x="13055" y="2641"/>
                    <a:pt x="12907" y="2549"/>
                  </a:cubicBezTo>
                  <a:cubicBezTo>
                    <a:pt x="12669" y="2396"/>
                    <a:pt x="12432" y="2273"/>
                    <a:pt x="12165" y="2212"/>
                  </a:cubicBezTo>
                  <a:cubicBezTo>
                    <a:pt x="11987" y="2150"/>
                    <a:pt x="11838" y="2334"/>
                    <a:pt x="11690" y="2457"/>
                  </a:cubicBezTo>
                  <a:cubicBezTo>
                    <a:pt x="11660" y="2488"/>
                    <a:pt x="11601" y="2519"/>
                    <a:pt x="11542" y="2549"/>
                  </a:cubicBezTo>
                  <a:cubicBezTo>
                    <a:pt x="11186" y="2703"/>
                    <a:pt x="10889" y="2488"/>
                    <a:pt x="10889" y="2089"/>
                  </a:cubicBezTo>
                  <a:cubicBezTo>
                    <a:pt x="10889" y="1997"/>
                    <a:pt x="10889" y="1905"/>
                    <a:pt x="10919" y="1813"/>
                  </a:cubicBezTo>
                  <a:cubicBezTo>
                    <a:pt x="10919" y="1629"/>
                    <a:pt x="10859" y="1475"/>
                    <a:pt x="10681" y="1414"/>
                  </a:cubicBezTo>
                  <a:cubicBezTo>
                    <a:pt x="10533" y="1353"/>
                    <a:pt x="10385" y="1291"/>
                    <a:pt x="10207" y="1261"/>
                  </a:cubicBezTo>
                  <a:cubicBezTo>
                    <a:pt x="10029" y="1230"/>
                    <a:pt x="9940" y="1322"/>
                    <a:pt x="9880" y="1475"/>
                  </a:cubicBezTo>
                  <a:cubicBezTo>
                    <a:pt x="9791" y="1690"/>
                    <a:pt x="9732" y="1936"/>
                    <a:pt x="9643" y="2150"/>
                  </a:cubicBezTo>
                  <a:cubicBezTo>
                    <a:pt x="9583" y="2304"/>
                    <a:pt x="9465" y="2335"/>
                    <a:pt x="9316" y="2304"/>
                  </a:cubicBezTo>
                  <a:cubicBezTo>
                    <a:pt x="9138" y="2273"/>
                    <a:pt x="8960" y="2150"/>
                    <a:pt x="8901" y="1966"/>
                  </a:cubicBezTo>
                  <a:cubicBezTo>
                    <a:pt x="8871" y="1844"/>
                    <a:pt x="8842" y="1721"/>
                    <a:pt x="8812" y="1567"/>
                  </a:cubicBezTo>
                  <a:cubicBezTo>
                    <a:pt x="8753" y="1261"/>
                    <a:pt x="8664" y="1169"/>
                    <a:pt x="8367" y="1199"/>
                  </a:cubicBezTo>
                  <a:cubicBezTo>
                    <a:pt x="8070" y="1230"/>
                    <a:pt x="7774" y="1261"/>
                    <a:pt x="7507" y="1291"/>
                  </a:cubicBezTo>
                  <a:cubicBezTo>
                    <a:pt x="7269" y="1322"/>
                    <a:pt x="7210" y="1445"/>
                    <a:pt x="7210" y="1690"/>
                  </a:cubicBezTo>
                  <a:cubicBezTo>
                    <a:pt x="7240" y="1874"/>
                    <a:pt x="7269" y="2058"/>
                    <a:pt x="7269" y="2242"/>
                  </a:cubicBezTo>
                  <a:cubicBezTo>
                    <a:pt x="7269" y="2427"/>
                    <a:pt x="7210" y="2580"/>
                    <a:pt x="7032" y="2641"/>
                  </a:cubicBezTo>
                  <a:cubicBezTo>
                    <a:pt x="6883" y="2703"/>
                    <a:pt x="6735" y="2641"/>
                    <a:pt x="6646" y="2519"/>
                  </a:cubicBezTo>
                  <a:cubicBezTo>
                    <a:pt x="6557" y="2427"/>
                    <a:pt x="6468" y="2273"/>
                    <a:pt x="6349" y="2181"/>
                  </a:cubicBezTo>
                  <a:cubicBezTo>
                    <a:pt x="6112" y="1936"/>
                    <a:pt x="5964" y="1936"/>
                    <a:pt x="5667" y="2120"/>
                  </a:cubicBezTo>
                  <a:cubicBezTo>
                    <a:pt x="5519" y="2242"/>
                    <a:pt x="5370" y="2365"/>
                    <a:pt x="5252" y="2488"/>
                  </a:cubicBezTo>
                  <a:cubicBezTo>
                    <a:pt x="4955" y="2764"/>
                    <a:pt x="4955" y="2795"/>
                    <a:pt x="5133" y="3163"/>
                  </a:cubicBezTo>
                  <a:cubicBezTo>
                    <a:pt x="5222" y="3347"/>
                    <a:pt x="5311" y="3562"/>
                    <a:pt x="5370" y="3777"/>
                  </a:cubicBezTo>
                  <a:cubicBezTo>
                    <a:pt x="5400" y="3930"/>
                    <a:pt x="5370" y="4083"/>
                    <a:pt x="5222" y="4175"/>
                  </a:cubicBezTo>
                  <a:cubicBezTo>
                    <a:pt x="5074" y="4237"/>
                    <a:pt x="4985" y="4175"/>
                    <a:pt x="4866" y="4083"/>
                  </a:cubicBezTo>
                  <a:cubicBezTo>
                    <a:pt x="4718" y="3961"/>
                    <a:pt x="4569" y="3807"/>
                    <a:pt x="4391" y="3715"/>
                  </a:cubicBezTo>
                  <a:cubicBezTo>
                    <a:pt x="4183" y="3562"/>
                    <a:pt x="4065" y="3562"/>
                    <a:pt x="3887" y="3715"/>
                  </a:cubicBezTo>
                  <a:cubicBezTo>
                    <a:pt x="3738" y="3869"/>
                    <a:pt x="3590" y="4022"/>
                    <a:pt x="3442" y="4206"/>
                  </a:cubicBezTo>
                  <a:cubicBezTo>
                    <a:pt x="3323" y="4329"/>
                    <a:pt x="3353" y="4482"/>
                    <a:pt x="3412" y="4636"/>
                  </a:cubicBezTo>
                  <a:cubicBezTo>
                    <a:pt x="3531" y="4820"/>
                    <a:pt x="3620" y="5035"/>
                    <a:pt x="3709" y="5249"/>
                  </a:cubicBezTo>
                  <a:cubicBezTo>
                    <a:pt x="3768" y="5403"/>
                    <a:pt x="3768" y="5556"/>
                    <a:pt x="3649" y="5679"/>
                  </a:cubicBezTo>
                  <a:cubicBezTo>
                    <a:pt x="3501" y="5802"/>
                    <a:pt x="3353" y="5802"/>
                    <a:pt x="3175" y="5710"/>
                  </a:cubicBezTo>
                  <a:cubicBezTo>
                    <a:pt x="3115" y="5679"/>
                    <a:pt x="3086" y="5648"/>
                    <a:pt x="3026" y="5617"/>
                  </a:cubicBezTo>
                  <a:cubicBezTo>
                    <a:pt x="2611" y="5372"/>
                    <a:pt x="2611" y="5372"/>
                    <a:pt x="2374" y="5802"/>
                  </a:cubicBezTo>
                  <a:cubicBezTo>
                    <a:pt x="2314" y="5894"/>
                    <a:pt x="2285" y="5955"/>
                    <a:pt x="2255" y="6047"/>
                  </a:cubicBezTo>
                  <a:cubicBezTo>
                    <a:pt x="2196" y="6170"/>
                    <a:pt x="2196" y="6292"/>
                    <a:pt x="2285" y="6415"/>
                  </a:cubicBezTo>
                  <a:cubicBezTo>
                    <a:pt x="2344" y="6477"/>
                    <a:pt x="2374" y="6538"/>
                    <a:pt x="2433" y="6599"/>
                  </a:cubicBezTo>
                  <a:cubicBezTo>
                    <a:pt x="2641" y="6967"/>
                    <a:pt x="2522" y="7274"/>
                    <a:pt x="2107" y="7305"/>
                  </a:cubicBezTo>
                  <a:cubicBezTo>
                    <a:pt x="2047" y="7305"/>
                    <a:pt x="1988" y="7305"/>
                    <a:pt x="1929" y="7305"/>
                  </a:cubicBezTo>
                  <a:cubicBezTo>
                    <a:pt x="1573" y="7336"/>
                    <a:pt x="1424" y="7489"/>
                    <a:pt x="1365" y="7919"/>
                  </a:cubicBezTo>
                  <a:cubicBezTo>
                    <a:pt x="1305" y="8348"/>
                    <a:pt x="1335" y="8440"/>
                    <a:pt x="1721" y="8594"/>
                  </a:cubicBezTo>
                  <a:cubicBezTo>
                    <a:pt x="1899" y="8655"/>
                    <a:pt x="2077" y="8716"/>
                    <a:pt x="2225" y="8839"/>
                  </a:cubicBezTo>
                  <a:cubicBezTo>
                    <a:pt x="2433" y="8962"/>
                    <a:pt x="2433" y="9238"/>
                    <a:pt x="2225" y="9330"/>
                  </a:cubicBezTo>
                  <a:cubicBezTo>
                    <a:pt x="2077" y="9422"/>
                    <a:pt x="1929" y="9453"/>
                    <a:pt x="1751" y="9483"/>
                  </a:cubicBezTo>
                  <a:cubicBezTo>
                    <a:pt x="1246" y="9545"/>
                    <a:pt x="1187" y="9575"/>
                    <a:pt x="1246" y="10128"/>
                  </a:cubicBezTo>
                  <a:cubicBezTo>
                    <a:pt x="1246" y="10189"/>
                    <a:pt x="1276" y="10281"/>
                    <a:pt x="1276" y="10342"/>
                  </a:cubicBezTo>
                  <a:cubicBezTo>
                    <a:pt x="1305" y="10619"/>
                    <a:pt x="1454" y="10803"/>
                    <a:pt x="1721" y="10864"/>
                  </a:cubicBezTo>
                  <a:cubicBezTo>
                    <a:pt x="1869" y="10895"/>
                    <a:pt x="1988" y="10956"/>
                    <a:pt x="2136" y="11017"/>
                  </a:cubicBezTo>
                  <a:cubicBezTo>
                    <a:pt x="2285" y="11110"/>
                    <a:pt x="2403" y="11202"/>
                    <a:pt x="2403" y="11416"/>
                  </a:cubicBezTo>
                  <a:cubicBezTo>
                    <a:pt x="2403" y="11631"/>
                    <a:pt x="2255" y="11692"/>
                    <a:pt x="2107" y="11785"/>
                  </a:cubicBezTo>
                  <a:cubicBezTo>
                    <a:pt x="2047" y="11815"/>
                    <a:pt x="2018" y="11815"/>
                    <a:pt x="1958" y="11846"/>
                  </a:cubicBezTo>
                  <a:cubicBezTo>
                    <a:pt x="1662" y="11969"/>
                    <a:pt x="1632" y="12061"/>
                    <a:pt x="1751" y="12367"/>
                  </a:cubicBezTo>
                  <a:cubicBezTo>
                    <a:pt x="1899" y="12736"/>
                    <a:pt x="2107" y="12797"/>
                    <a:pt x="2344" y="1273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F7584155-BA4F-A841-B71C-4E7DEB5307FD}"/>
                </a:ext>
              </a:extLst>
            </p:cNvPr>
            <p:cNvSpPr/>
            <p:nvPr/>
          </p:nvSpPr>
          <p:spPr>
            <a:xfrm>
              <a:off x="2755900" y="2806700"/>
              <a:ext cx="348078" cy="30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43" extrusionOk="0">
                  <a:moveTo>
                    <a:pt x="9317" y="0"/>
                  </a:moveTo>
                  <a:cubicBezTo>
                    <a:pt x="10324" y="87"/>
                    <a:pt x="11330" y="0"/>
                    <a:pt x="12259" y="261"/>
                  </a:cubicBezTo>
                  <a:cubicBezTo>
                    <a:pt x="13266" y="523"/>
                    <a:pt x="14195" y="1132"/>
                    <a:pt x="15124" y="1655"/>
                  </a:cubicBezTo>
                  <a:cubicBezTo>
                    <a:pt x="15898" y="2177"/>
                    <a:pt x="16595" y="2787"/>
                    <a:pt x="17369" y="3397"/>
                  </a:cubicBezTo>
                  <a:cubicBezTo>
                    <a:pt x="17524" y="3571"/>
                    <a:pt x="17756" y="3745"/>
                    <a:pt x="17911" y="3919"/>
                  </a:cubicBezTo>
                  <a:cubicBezTo>
                    <a:pt x="18840" y="5139"/>
                    <a:pt x="19846" y="6445"/>
                    <a:pt x="20698" y="7752"/>
                  </a:cubicBezTo>
                  <a:cubicBezTo>
                    <a:pt x="21472" y="8884"/>
                    <a:pt x="21395" y="10190"/>
                    <a:pt x="20388" y="11235"/>
                  </a:cubicBezTo>
                  <a:cubicBezTo>
                    <a:pt x="19382" y="12368"/>
                    <a:pt x="18220" y="13326"/>
                    <a:pt x="16749" y="13674"/>
                  </a:cubicBezTo>
                  <a:cubicBezTo>
                    <a:pt x="15820" y="13935"/>
                    <a:pt x="14969" y="14371"/>
                    <a:pt x="14195" y="14981"/>
                  </a:cubicBezTo>
                  <a:cubicBezTo>
                    <a:pt x="13111" y="15765"/>
                    <a:pt x="11949" y="16548"/>
                    <a:pt x="10711" y="17158"/>
                  </a:cubicBezTo>
                  <a:cubicBezTo>
                    <a:pt x="8853" y="18203"/>
                    <a:pt x="7072" y="19423"/>
                    <a:pt x="5291" y="20642"/>
                  </a:cubicBezTo>
                  <a:cubicBezTo>
                    <a:pt x="3975" y="21600"/>
                    <a:pt x="2659" y="21165"/>
                    <a:pt x="2040" y="19510"/>
                  </a:cubicBezTo>
                  <a:cubicBezTo>
                    <a:pt x="1266" y="17419"/>
                    <a:pt x="414" y="15329"/>
                    <a:pt x="104" y="13065"/>
                  </a:cubicBezTo>
                  <a:cubicBezTo>
                    <a:pt x="-128" y="11497"/>
                    <a:pt x="27" y="9929"/>
                    <a:pt x="569" y="8535"/>
                  </a:cubicBezTo>
                  <a:cubicBezTo>
                    <a:pt x="1266" y="6706"/>
                    <a:pt x="2117" y="4877"/>
                    <a:pt x="3046" y="3135"/>
                  </a:cubicBezTo>
                  <a:cubicBezTo>
                    <a:pt x="4053" y="1306"/>
                    <a:pt x="5678" y="435"/>
                    <a:pt x="7614" y="261"/>
                  </a:cubicBezTo>
                  <a:cubicBezTo>
                    <a:pt x="8156" y="174"/>
                    <a:pt x="8775" y="261"/>
                    <a:pt x="9317" y="261"/>
                  </a:cubicBezTo>
                  <a:cubicBezTo>
                    <a:pt x="9317" y="87"/>
                    <a:pt x="9317" y="87"/>
                    <a:pt x="9317" y="0"/>
                  </a:cubicBezTo>
                  <a:close/>
                  <a:moveTo>
                    <a:pt x="2969" y="11497"/>
                  </a:moveTo>
                  <a:cubicBezTo>
                    <a:pt x="3201" y="12977"/>
                    <a:pt x="3433" y="14458"/>
                    <a:pt x="3743" y="15852"/>
                  </a:cubicBezTo>
                  <a:cubicBezTo>
                    <a:pt x="3898" y="16548"/>
                    <a:pt x="4362" y="16810"/>
                    <a:pt x="4982" y="16548"/>
                  </a:cubicBezTo>
                  <a:cubicBezTo>
                    <a:pt x="5678" y="16200"/>
                    <a:pt x="6375" y="15852"/>
                    <a:pt x="7072" y="15416"/>
                  </a:cubicBezTo>
                  <a:cubicBezTo>
                    <a:pt x="9162" y="14197"/>
                    <a:pt x="11020" y="12716"/>
                    <a:pt x="13188" y="11584"/>
                  </a:cubicBezTo>
                  <a:cubicBezTo>
                    <a:pt x="14349" y="10974"/>
                    <a:pt x="15356" y="10103"/>
                    <a:pt x="16362" y="9145"/>
                  </a:cubicBezTo>
                  <a:cubicBezTo>
                    <a:pt x="17291" y="8274"/>
                    <a:pt x="17137" y="6968"/>
                    <a:pt x="16130" y="6184"/>
                  </a:cubicBezTo>
                  <a:cubicBezTo>
                    <a:pt x="15820" y="5923"/>
                    <a:pt x="15356" y="5748"/>
                    <a:pt x="15046" y="5400"/>
                  </a:cubicBezTo>
                  <a:cubicBezTo>
                    <a:pt x="13885" y="4006"/>
                    <a:pt x="12259" y="3658"/>
                    <a:pt x="10633" y="3397"/>
                  </a:cubicBezTo>
                  <a:cubicBezTo>
                    <a:pt x="9704" y="3223"/>
                    <a:pt x="8775" y="3397"/>
                    <a:pt x="7846" y="3919"/>
                  </a:cubicBezTo>
                  <a:cubicBezTo>
                    <a:pt x="6530" y="4616"/>
                    <a:pt x="5601" y="5661"/>
                    <a:pt x="4904" y="7055"/>
                  </a:cubicBezTo>
                  <a:cubicBezTo>
                    <a:pt x="4517" y="7752"/>
                    <a:pt x="4207" y="8448"/>
                    <a:pt x="3820" y="9145"/>
                  </a:cubicBezTo>
                  <a:cubicBezTo>
                    <a:pt x="3278" y="9842"/>
                    <a:pt x="3046" y="10626"/>
                    <a:pt x="2969" y="114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96AA05-1152-3245-8240-4472D8C0020A}"/>
              </a:ext>
            </a:extLst>
          </p:cNvPr>
          <p:cNvGrpSpPr/>
          <p:nvPr/>
        </p:nvGrpSpPr>
        <p:grpSpPr>
          <a:xfrm>
            <a:off x="6425787" y="2152653"/>
            <a:ext cx="774375" cy="910412"/>
            <a:chOff x="761999" y="4076699"/>
            <a:chExt cx="811353" cy="953886"/>
          </a:xfrm>
          <a:solidFill>
            <a:schemeClr val="tx1"/>
          </a:solidFill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6C5B5E90-EFFE-8A46-8143-14E2EAB4746B}"/>
                </a:ext>
              </a:extLst>
            </p:cNvPr>
            <p:cNvSpPr/>
            <p:nvPr/>
          </p:nvSpPr>
          <p:spPr>
            <a:xfrm>
              <a:off x="761999" y="4076699"/>
              <a:ext cx="811353" cy="95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74" extrusionOk="0">
                  <a:moveTo>
                    <a:pt x="4" y="12265"/>
                  </a:moveTo>
                  <a:cubicBezTo>
                    <a:pt x="-30" y="11346"/>
                    <a:pt x="172" y="10455"/>
                    <a:pt x="440" y="9565"/>
                  </a:cubicBezTo>
                  <a:cubicBezTo>
                    <a:pt x="709" y="8703"/>
                    <a:pt x="1011" y="7870"/>
                    <a:pt x="1414" y="7066"/>
                  </a:cubicBezTo>
                  <a:cubicBezTo>
                    <a:pt x="1650" y="6549"/>
                    <a:pt x="1986" y="6089"/>
                    <a:pt x="2321" y="5630"/>
                  </a:cubicBezTo>
                  <a:cubicBezTo>
                    <a:pt x="2691" y="5113"/>
                    <a:pt x="3061" y="4624"/>
                    <a:pt x="3497" y="4136"/>
                  </a:cubicBezTo>
                  <a:cubicBezTo>
                    <a:pt x="3732" y="3849"/>
                    <a:pt x="4001" y="3590"/>
                    <a:pt x="4303" y="3361"/>
                  </a:cubicBezTo>
                  <a:cubicBezTo>
                    <a:pt x="4942" y="2872"/>
                    <a:pt x="5580" y="2355"/>
                    <a:pt x="6252" y="1924"/>
                  </a:cubicBezTo>
                  <a:cubicBezTo>
                    <a:pt x="7461" y="1120"/>
                    <a:pt x="8805" y="574"/>
                    <a:pt x="10249" y="201"/>
                  </a:cubicBezTo>
                  <a:cubicBezTo>
                    <a:pt x="10619" y="115"/>
                    <a:pt x="11022" y="115"/>
                    <a:pt x="11425" y="57"/>
                  </a:cubicBezTo>
                  <a:cubicBezTo>
                    <a:pt x="11761" y="29"/>
                    <a:pt x="12097" y="0"/>
                    <a:pt x="12399" y="0"/>
                  </a:cubicBezTo>
                  <a:cubicBezTo>
                    <a:pt x="12567" y="0"/>
                    <a:pt x="12735" y="29"/>
                    <a:pt x="12870" y="57"/>
                  </a:cubicBezTo>
                  <a:cubicBezTo>
                    <a:pt x="13340" y="144"/>
                    <a:pt x="13810" y="230"/>
                    <a:pt x="14247" y="373"/>
                  </a:cubicBezTo>
                  <a:cubicBezTo>
                    <a:pt x="14751" y="517"/>
                    <a:pt x="15154" y="804"/>
                    <a:pt x="15423" y="1206"/>
                  </a:cubicBezTo>
                  <a:cubicBezTo>
                    <a:pt x="15691" y="1666"/>
                    <a:pt x="15926" y="2126"/>
                    <a:pt x="16094" y="2614"/>
                  </a:cubicBezTo>
                  <a:cubicBezTo>
                    <a:pt x="16229" y="3073"/>
                    <a:pt x="16162" y="3533"/>
                    <a:pt x="15859" y="3935"/>
                  </a:cubicBezTo>
                  <a:cubicBezTo>
                    <a:pt x="15725" y="4136"/>
                    <a:pt x="15591" y="4337"/>
                    <a:pt x="15490" y="4538"/>
                  </a:cubicBezTo>
                  <a:cubicBezTo>
                    <a:pt x="15288" y="5027"/>
                    <a:pt x="15019" y="5486"/>
                    <a:pt x="14919" y="5974"/>
                  </a:cubicBezTo>
                  <a:cubicBezTo>
                    <a:pt x="14784" y="6434"/>
                    <a:pt x="14818" y="6922"/>
                    <a:pt x="14751" y="7382"/>
                  </a:cubicBezTo>
                  <a:cubicBezTo>
                    <a:pt x="14684" y="7928"/>
                    <a:pt x="14919" y="8416"/>
                    <a:pt x="15255" y="8876"/>
                  </a:cubicBezTo>
                  <a:cubicBezTo>
                    <a:pt x="15355" y="9019"/>
                    <a:pt x="15490" y="9163"/>
                    <a:pt x="15658" y="9278"/>
                  </a:cubicBezTo>
                  <a:cubicBezTo>
                    <a:pt x="16800" y="9910"/>
                    <a:pt x="17875" y="10685"/>
                    <a:pt x="19017" y="11346"/>
                  </a:cubicBezTo>
                  <a:cubicBezTo>
                    <a:pt x="19319" y="11518"/>
                    <a:pt x="19622" y="11719"/>
                    <a:pt x="19924" y="11920"/>
                  </a:cubicBezTo>
                  <a:cubicBezTo>
                    <a:pt x="20260" y="12121"/>
                    <a:pt x="20495" y="12380"/>
                    <a:pt x="20663" y="12696"/>
                  </a:cubicBezTo>
                  <a:cubicBezTo>
                    <a:pt x="20865" y="13040"/>
                    <a:pt x="21066" y="13385"/>
                    <a:pt x="21268" y="13730"/>
                  </a:cubicBezTo>
                  <a:cubicBezTo>
                    <a:pt x="21335" y="13845"/>
                    <a:pt x="21402" y="13960"/>
                    <a:pt x="21402" y="14074"/>
                  </a:cubicBezTo>
                  <a:cubicBezTo>
                    <a:pt x="21436" y="14764"/>
                    <a:pt x="21570" y="15482"/>
                    <a:pt x="21268" y="16171"/>
                  </a:cubicBezTo>
                  <a:cubicBezTo>
                    <a:pt x="21066" y="16602"/>
                    <a:pt x="20898" y="17033"/>
                    <a:pt x="20730" y="17464"/>
                  </a:cubicBezTo>
                  <a:cubicBezTo>
                    <a:pt x="20697" y="17550"/>
                    <a:pt x="20663" y="17636"/>
                    <a:pt x="20629" y="17694"/>
                  </a:cubicBezTo>
                  <a:cubicBezTo>
                    <a:pt x="19991" y="18383"/>
                    <a:pt x="19454" y="19159"/>
                    <a:pt x="18513" y="19589"/>
                  </a:cubicBezTo>
                  <a:cubicBezTo>
                    <a:pt x="18043" y="19790"/>
                    <a:pt x="17640" y="20049"/>
                    <a:pt x="17203" y="20279"/>
                  </a:cubicBezTo>
                  <a:cubicBezTo>
                    <a:pt x="16598" y="20623"/>
                    <a:pt x="15893" y="20796"/>
                    <a:pt x="15221" y="20968"/>
                  </a:cubicBezTo>
                  <a:cubicBezTo>
                    <a:pt x="14650" y="21112"/>
                    <a:pt x="14045" y="21169"/>
                    <a:pt x="13474" y="21227"/>
                  </a:cubicBezTo>
                  <a:cubicBezTo>
                    <a:pt x="12735" y="21313"/>
                    <a:pt x="11996" y="21428"/>
                    <a:pt x="11291" y="21543"/>
                  </a:cubicBezTo>
                  <a:cubicBezTo>
                    <a:pt x="10955" y="21600"/>
                    <a:pt x="10585" y="21571"/>
                    <a:pt x="10249" y="21514"/>
                  </a:cubicBezTo>
                  <a:cubicBezTo>
                    <a:pt x="9880" y="21456"/>
                    <a:pt x="9510" y="21428"/>
                    <a:pt x="9141" y="21370"/>
                  </a:cubicBezTo>
                  <a:cubicBezTo>
                    <a:pt x="8503" y="21255"/>
                    <a:pt x="7864" y="21140"/>
                    <a:pt x="7226" y="20968"/>
                  </a:cubicBezTo>
                  <a:cubicBezTo>
                    <a:pt x="6722" y="20853"/>
                    <a:pt x="6218" y="20710"/>
                    <a:pt x="5782" y="20480"/>
                  </a:cubicBezTo>
                  <a:cubicBezTo>
                    <a:pt x="5278" y="20250"/>
                    <a:pt x="4841" y="19934"/>
                    <a:pt x="4371" y="19647"/>
                  </a:cubicBezTo>
                  <a:cubicBezTo>
                    <a:pt x="4102" y="19474"/>
                    <a:pt x="3800" y="19302"/>
                    <a:pt x="3531" y="19101"/>
                  </a:cubicBezTo>
                  <a:cubicBezTo>
                    <a:pt x="3195" y="18843"/>
                    <a:pt x="2893" y="18555"/>
                    <a:pt x="2590" y="18268"/>
                  </a:cubicBezTo>
                  <a:cubicBezTo>
                    <a:pt x="1414" y="17148"/>
                    <a:pt x="675" y="15855"/>
                    <a:pt x="306" y="14419"/>
                  </a:cubicBezTo>
                  <a:cubicBezTo>
                    <a:pt x="37" y="13672"/>
                    <a:pt x="37" y="12983"/>
                    <a:pt x="4" y="12265"/>
                  </a:cubicBezTo>
                  <a:close/>
                  <a:moveTo>
                    <a:pt x="1347" y="12638"/>
                  </a:moveTo>
                  <a:cubicBezTo>
                    <a:pt x="1347" y="13012"/>
                    <a:pt x="1347" y="13385"/>
                    <a:pt x="1347" y="13759"/>
                  </a:cubicBezTo>
                  <a:cubicBezTo>
                    <a:pt x="1347" y="13902"/>
                    <a:pt x="1381" y="14074"/>
                    <a:pt x="1448" y="14218"/>
                  </a:cubicBezTo>
                  <a:cubicBezTo>
                    <a:pt x="1549" y="14477"/>
                    <a:pt x="1650" y="14764"/>
                    <a:pt x="1750" y="15022"/>
                  </a:cubicBezTo>
                  <a:cubicBezTo>
                    <a:pt x="1885" y="15367"/>
                    <a:pt x="1952" y="15712"/>
                    <a:pt x="2120" y="16028"/>
                  </a:cubicBezTo>
                  <a:cubicBezTo>
                    <a:pt x="2960" y="17464"/>
                    <a:pt x="4169" y="18584"/>
                    <a:pt x="5849" y="19360"/>
                  </a:cubicBezTo>
                  <a:cubicBezTo>
                    <a:pt x="7092" y="19934"/>
                    <a:pt x="8435" y="20164"/>
                    <a:pt x="9813" y="20250"/>
                  </a:cubicBezTo>
                  <a:cubicBezTo>
                    <a:pt x="10115" y="20279"/>
                    <a:pt x="10417" y="20279"/>
                    <a:pt x="10753" y="20250"/>
                  </a:cubicBezTo>
                  <a:cubicBezTo>
                    <a:pt x="11929" y="20135"/>
                    <a:pt x="13138" y="19991"/>
                    <a:pt x="14314" y="19848"/>
                  </a:cubicBezTo>
                  <a:cubicBezTo>
                    <a:pt x="14516" y="19819"/>
                    <a:pt x="14717" y="19790"/>
                    <a:pt x="14919" y="19733"/>
                  </a:cubicBezTo>
                  <a:cubicBezTo>
                    <a:pt x="15490" y="19503"/>
                    <a:pt x="16061" y="19273"/>
                    <a:pt x="16632" y="19015"/>
                  </a:cubicBezTo>
                  <a:cubicBezTo>
                    <a:pt x="16800" y="18929"/>
                    <a:pt x="16968" y="18814"/>
                    <a:pt x="17136" y="18699"/>
                  </a:cubicBezTo>
                  <a:cubicBezTo>
                    <a:pt x="17505" y="18469"/>
                    <a:pt x="17808" y="18182"/>
                    <a:pt x="18211" y="17981"/>
                  </a:cubicBezTo>
                  <a:cubicBezTo>
                    <a:pt x="18681" y="17722"/>
                    <a:pt x="19051" y="17378"/>
                    <a:pt x="19319" y="17004"/>
                  </a:cubicBezTo>
                  <a:cubicBezTo>
                    <a:pt x="19823" y="16315"/>
                    <a:pt x="20193" y="15568"/>
                    <a:pt x="20361" y="14764"/>
                  </a:cubicBezTo>
                  <a:cubicBezTo>
                    <a:pt x="20394" y="14649"/>
                    <a:pt x="20361" y="14505"/>
                    <a:pt x="20361" y="14390"/>
                  </a:cubicBezTo>
                  <a:cubicBezTo>
                    <a:pt x="20293" y="13644"/>
                    <a:pt x="19857" y="13069"/>
                    <a:pt x="19219" y="12581"/>
                  </a:cubicBezTo>
                  <a:cubicBezTo>
                    <a:pt x="18580" y="12093"/>
                    <a:pt x="17808" y="11748"/>
                    <a:pt x="17102" y="11288"/>
                  </a:cubicBezTo>
                  <a:cubicBezTo>
                    <a:pt x="16464" y="10857"/>
                    <a:pt x="15792" y="10455"/>
                    <a:pt x="15120" y="10024"/>
                  </a:cubicBezTo>
                  <a:cubicBezTo>
                    <a:pt x="15087" y="9996"/>
                    <a:pt x="15053" y="9967"/>
                    <a:pt x="15019" y="9938"/>
                  </a:cubicBezTo>
                  <a:cubicBezTo>
                    <a:pt x="14247" y="9220"/>
                    <a:pt x="13642" y="8445"/>
                    <a:pt x="13407" y="7468"/>
                  </a:cubicBezTo>
                  <a:cubicBezTo>
                    <a:pt x="13205" y="6693"/>
                    <a:pt x="13138" y="5888"/>
                    <a:pt x="13609" y="5142"/>
                  </a:cubicBezTo>
                  <a:cubicBezTo>
                    <a:pt x="13709" y="4998"/>
                    <a:pt x="13743" y="4854"/>
                    <a:pt x="13777" y="4682"/>
                  </a:cubicBezTo>
                  <a:cubicBezTo>
                    <a:pt x="13978" y="4194"/>
                    <a:pt x="14112" y="3677"/>
                    <a:pt x="14381" y="3188"/>
                  </a:cubicBezTo>
                  <a:cubicBezTo>
                    <a:pt x="14885" y="2298"/>
                    <a:pt x="13944" y="862"/>
                    <a:pt x="12702" y="977"/>
                  </a:cubicBezTo>
                  <a:cubicBezTo>
                    <a:pt x="11761" y="1034"/>
                    <a:pt x="10820" y="1149"/>
                    <a:pt x="9913" y="1379"/>
                  </a:cubicBezTo>
                  <a:cubicBezTo>
                    <a:pt x="9645" y="1436"/>
                    <a:pt x="9409" y="1551"/>
                    <a:pt x="9174" y="1666"/>
                  </a:cubicBezTo>
                  <a:cubicBezTo>
                    <a:pt x="8200" y="2097"/>
                    <a:pt x="7327" y="2643"/>
                    <a:pt x="6487" y="3246"/>
                  </a:cubicBezTo>
                  <a:cubicBezTo>
                    <a:pt x="5278" y="4079"/>
                    <a:pt x="4337" y="5084"/>
                    <a:pt x="3531" y="6176"/>
                  </a:cubicBezTo>
                  <a:cubicBezTo>
                    <a:pt x="3027" y="6836"/>
                    <a:pt x="2624" y="7554"/>
                    <a:pt x="2321" y="8301"/>
                  </a:cubicBezTo>
                  <a:cubicBezTo>
                    <a:pt x="1717" y="9737"/>
                    <a:pt x="1280" y="11145"/>
                    <a:pt x="1347" y="1263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D1398F17-B9BB-984A-9598-55AAE4B27103}"/>
                </a:ext>
              </a:extLst>
            </p:cNvPr>
            <p:cNvSpPr/>
            <p:nvPr/>
          </p:nvSpPr>
          <p:spPr>
            <a:xfrm>
              <a:off x="863599" y="4508500"/>
              <a:ext cx="249249" cy="23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231" extrusionOk="0">
                  <a:moveTo>
                    <a:pt x="12266" y="21231"/>
                  </a:moveTo>
                  <a:cubicBezTo>
                    <a:pt x="10466" y="20894"/>
                    <a:pt x="9407" y="19881"/>
                    <a:pt x="8454" y="18644"/>
                  </a:cubicBezTo>
                  <a:cubicBezTo>
                    <a:pt x="8242" y="18418"/>
                    <a:pt x="8136" y="18081"/>
                    <a:pt x="8030" y="17744"/>
                  </a:cubicBezTo>
                  <a:cubicBezTo>
                    <a:pt x="7183" y="15944"/>
                    <a:pt x="7183" y="15944"/>
                    <a:pt x="5383" y="16844"/>
                  </a:cubicBezTo>
                  <a:cubicBezTo>
                    <a:pt x="3266" y="17856"/>
                    <a:pt x="2419" y="17519"/>
                    <a:pt x="1042" y="15606"/>
                  </a:cubicBezTo>
                  <a:cubicBezTo>
                    <a:pt x="-546" y="13244"/>
                    <a:pt x="-334" y="10656"/>
                    <a:pt x="1783" y="8744"/>
                  </a:cubicBezTo>
                  <a:cubicBezTo>
                    <a:pt x="3478" y="7169"/>
                    <a:pt x="4219" y="5256"/>
                    <a:pt x="4854" y="3119"/>
                  </a:cubicBezTo>
                  <a:cubicBezTo>
                    <a:pt x="5489" y="981"/>
                    <a:pt x="6442" y="306"/>
                    <a:pt x="8560" y="756"/>
                  </a:cubicBezTo>
                  <a:cubicBezTo>
                    <a:pt x="10042" y="1093"/>
                    <a:pt x="11313" y="1093"/>
                    <a:pt x="12689" y="419"/>
                  </a:cubicBezTo>
                  <a:cubicBezTo>
                    <a:pt x="14383" y="-369"/>
                    <a:pt x="16183" y="-31"/>
                    <a:pt x="17560" y="1319"/>
                  </a:cubicBezTo>
                  <a:cubicBezTo>
                    <a:pt x="18513" y="2218"/>
                    <a:pt x="19466" y="3006"/>
                    <a:pt x="20101" y="4131"/>
                  </a:cubicBezTo>
                  <a:cubicBezTo>
                    <a:pt x="21054" y="5931"/>
                    <a:pt x="21054" y="6494"/>
                    <a:pt x="19783" y="7956"/>
                  </a:cubicBezTo>
                  <a:cubicBezTo>
                    <a:pt x="19360" y="8406"/>
                    <a:pt x="18936" y="8856"/>
                    <a:pt x="18619" y="9306"/>
                  </a:cubicBezTo>
                  <a:cubicBezTo>
                    <a:pt x="18195" y="9756"/>
                    <a:pt x="17772" y="10319"/>
                    <a:pt x="17242" y="10769"/>
                  </a:cubicBezTo>
                  <a:cubicBezTo>
                    <a:pt x="15866" y="12343"/>
                    <a:pt x="15336" y="14144"/>
                    <a:pt x="16183" y="16281"/>
                  </a:cubicBezTo>
                  <a:cubicBezTo>
                    <a:pt x="16607" y="17293"/>
                    <a:pt x="16395" y="18194"/>
                    <a:pt x="15654" y="18868"/>
                  </a:cubicBezTo>
                  <a:cubicBezTo>
                    <a:pt x="15125" y="19318"/>
                    <a:pt x="14595" y="19881"/>
                    <a:pt x="13960" y="20331"/>
                  </a:cubicBezTo>
                  <a:cubicBezTo>
                    <a:pt x="13430" y="20893"/>
                    <a:pt x="12795" y="21006"/>
                    <a:pt x="12266" y="21231"/>
                  </a:cubicBezTo>
                  <a:close/>
                  <a:moveTo>
                    <a:pt x="12160" y="15943"/>
                  </a:moveTo>
                  <a:cubicBezTo>
                    <a:pt x="12266" y="15831"/>
                    <a:pt x="12478" y="15718"/>
                    <a:pt x="12478" y="15493"/>
                  </a:cubicBezTo>
                  <a:cubicBezTo>
                    <a:pt x="12583" y="15043"/>
                    <a:pt x="12583" y="14706"/>
                    <a:pt x="12478" y="14256"/>
                  </a:cubicBezTo>
                  <a:cubicBezTo>
                    <a:pt x="12372" y="11668"/>
                    <a:pt x="13113" y="9531"/>
                    <a:pt x="15125" y="7956"/>
                  </a:cubicBezTo>
                  <a:cubicBezTo>
                    <a:pt x="15548" y="7618"/>
                    <a:pt x="16078" y="7168"/>
                    <a:pt x="16395" y="6718"/>
                  </a:cubicBezTo>
                  <a:cubicBezTo>
                    <a:pt x="16925" y="6156"/>
                    <a:pt x="16713" y="5143"/>
                    <a:pt x="16183" y="4468"/>
                  </a:cubicBezTo>
                  <a:cubicBezTo>
                    <a:pt x="15760" y="3793"/>
                    <a:pt x="15230" y="3681"/>
                    <a:pt x="14489" y="4018"/>
                  </a:cubicBezTo>
                  <a:cubicBezTo>
                    <a:pt x="14066" y="4243"/>
                    <a:pt x="13642" y="4468"/>
                    <a:pt x="13325" y="4693"/>
                  </a:cubicBezTo>
                  <a:cubicBezTo>
                    <a:pt x="12054" y="5593"/>
                    <a:pt x="10783" y="6268"/>
                    <a:pt x="9195" y="5481"/>
                  </a:cubicBezTo>
                  <a:cubicBezTo>
                    <a:pt x="8560" y="5143"/>
                    <a:pt x="8030" y="5481"/>
                    <a:pt x="7713" y="6156"/>
                  </a:cubicBezTo>
                  <a:cubicBezTo>
                    <a:pt x="7607" y="6381"/>
                    <a:pt x="7501" y="6606"/>
                    <a:pt x="7395" y="6944"/>
                  </a:cubicBezTo>
                  <a:cubicBezTo>
                    <a:pt x="7078" y="8406"/>
                    <a:pt x="6230" y="9531"/>
                    <a:pt x="5278" y="10544"/>
                  </a:cubicBezTo>
                  <a:cubicBezTo>
                    <a:pt x="4748" y="11106"/>
                    <a:pt x="4430" y="11781"/>
                    <a:pt x="4007" y="12344"/>
                  </a:cubicBezTo>
                  <a:cubicBezTo>
                    <a:pt x="3901" y="12456"/>
                    <a:pt x="3901" y="12794"/>
                    <a:pt x="4007" y="12906"/>
                  </a:cubicBezTo>
                  <a:cubicBezTo>
                    <a:pt x="4219" y="13019"/>
                    <a:pt x="4430" y="13131"/>
                    <a:pt x="4642" y="13131"/>
                  </a:cubicBezTo>
                  <a:cubicBezTo>
                    <a:pt x="4748" y="13131"/>
                    <a:pt x="4854" y="13131"/>
                    <a:pt x="5066" y="13019"/>
                  </a:cubicBezTo>
                  <a:cubicBezTo>
                    <a:pt x="7713" y="12231"/>
                    <a:pt x="9936" y="12681"/>
                    <a:pt x="11419" y="15381"/>
                  </a:cubicBezTo>
                  <a:cubicBezTo>
                    <a:pt x="11525" y="15606"/>
                    <a:pt x="11630" y="15719"/>
                    <a:pt x="11842" y="15831"/>
                  </a:cubicBezTo>
                  <a:cubicBezTo>
                    <a:pt x="11842" y="15831"/>
                    <a:pt x="11948" y="15943"/>
                    <a:pt x="12160" y="159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52AED653-92BF-4E4C-B726-68970A300FAB}"/>
                </a:ext>
              </a:extLst>
            </p:cNvPr>
            <p:cNvSpPr/>
            <p:nvPr/>
          </p:nvSpPr>
          <p:spPr>
            <a:xfrm>
              <a:off x="1257300" y="4660899"/>
              <a:ext cx="196533" cy="20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93" extrusionOk="0">
                  <a:moveTo>
                    <a:pt x="0" y="13021"/>
                  </a:moveTo>
                  <a:cubicBezTo>
                    <a:pt x="139" y="10621"/>
                    <a:pt x="418" y="8621"/>
                    <a:pt x="1533" y="6887"/>
                  </a:cubicBezTo>
                  <a:cubicBezTo>
                    <a:pt x="1951" y="6221"/>
                    <a:pt x="2369" y="5421"/>
                    <a:pt x="2648" y="4621"/>
                  </a:cubicBezTo>
                  <a:cubicBezTo>
                    <a:pt x="3623" y="2087"/>
                    <a:pt x="5574" y="621"/>
                    <a:pt x="8361" y="221"/>
                  </a:cubicBezTo>
                  <a:cubicBezTo>
                    <a:pt x="9894" y="-46"/>
                    <a:pt x="11566" y="-46"/>
                    <a:pt x="13239" y="87"/>
                  </a:cubicBezTo>
                  <a:cubicBezTo>
                    <a:pt x="14632" y="221"/>
                    <a:pt x="15886" y="887"/>
                    <a:pt x="16723" y="1954"/>
                  </a:cubicBezTo>
                  <a:cubicBezTo>
                    <a:pt x="17280" y="2621"/>
                    <a:pt x="17977" y="3287"/>
                    <a:pt x="18674" y="3954"/>
                  </a:cubicBezTo>
                  <a:cubicBezTo>
                    <a:pt x="20346" y="5421"/>
                    <a:pt x="21043" y="7287"/>
                    <a:pt x="21461" y="9287"/>
                  </a:cubicBezTo>
                  <a:cubicBezTo>
                    <a:pt x="21600" y="9821"/>
                    <a:pt x="21600" y="10487"/>
                    <a:pt x="21461" y="11021"/>
                  </a:cubicBezTo>
                  <a:cubicBezTo>
                    <a:pt x="19928" y="15954"/>
                    <a:pt x="17141" y="19554"/>
                    <a:pt x="11566" y="21021"/>
                  </a:cubicBezTo>
                  <a:cubicBezTo>
                    <a:pt x="9337" y="21554"/>
                    <a:pt x="7246" y="21287"/>
                    <a:pt x="5435" y="20354"/>
                  </a:cubicBezTo>
                  <a:cubicBezTo>
                    <a:pt x="1951" y="18754"/>
                    <a:pt x="139" y="16087"/>
                    <a:pt x="0" y="13021"/>
                  </a:cubicBezTo>
                  <a:close/>
                  <a:moveTo>
                    <a:pt x="15747" y="9154"/>
                  </a:moveTo>
                  <a:cubicBezTo>
                    <a:pt x="15468" y="7954"/>
                    <a:pt x="15329" y="7021"/>
                    <a:pt x="14493" y="6087"/>
                  </a:cubicBezTo>
                  <a:cubicBezTo>
                    <a:pt x="13239" y="4754"/>
                    <a:pt x="10452" y="3954"/>
                    <a:pt x="8640" y="4621"/>
                  </a:cubicBezTo>
                  <a:cubicBezTo>
                    <a:pt x="7943" y="4887"/>
                    <a:pt x="7525" y="5421"/>
                    <a:pt x="7525" y="6087"/>
                  </a:cubicBezTo>
                  <a:cubicBezTo>
                    <a:pt x="7525" y="7421"/>
                    <a:pt x="6828" y="8354"/>
                    <a:pt x="6271" y="9554"/>
                  </a:cubicBezTo>
                  <a:cubicBezTo>
                    <a:pt x="5714" y="10621"/>
                    <a:pt x="5295" y="11687"/>
                    <a:pt x="5156" y="12754"/>
                  </a:cubicBezTo>
                  <a:cubicBezTo>
                    <a:pt x="4738" y="15421"/>
                    <a:pt x="6968" y="17021"/>
                    <a:pt x="9615" y="16354"/>
                  </a:cubicBezTo>
                  <a:cubicBezTo>
                    <a:pt x="11288" y="15954"/>
                    <a:pt x="12542" y="15287"/>
                    <a:pt x="13378" y="13687"/>
                  </a:cubicBezTo>
                  <a:cubicBezTo>
                    <a:pt x="13657" y="13021"/>
                    <a:pt x="14354" y="12487"/>
                    <a:pt x="14632" y="11821"/>
                  </a:cubicBezTo>
                  <a:cubicBezTo>
                    <a:pt x="15190" y="10887"/>
                    <a:pt x="15468" y="9954"/>
                    <a:pt x="15747" y="91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85FE0B98-16BF-A848-AE39-AC0F34B7F9B0}"/>
                </a:ext>
              </a:extLst>
            </p:cNvPr>
            <p:cNvSpPr/>
            <p:nvPr/>
          </p:nvSpPr>
          <p:spPr>
            <a:xfrm>
              <a:off x="1003300" y="4241800"/>
              <a:ext cx="208349" cy="19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21476" y="7292"/>
                  </a:moveTo>
                  <a:cubicBezTo>
                    <a:pt x="20821" y="9631"/>
                    <a:pt x="20298" y="12107"/>
                    <a:pt x="17680" y="12795"/>
                  </a:cubicBezTo>
                  <a:cubicBezTo>
                    <a:pt x="16371" y="13208"/>
                    <a:pt x="15585" y="14033"/>
                    <a:pt x="15192" y="15271"/>
                  </a:cubicBezTo>
                  <a:cubicBezTo>
                    <a:pt x="14800" y="16510"/>
                    <a:pt x="14276" y="17748"/>
                    <a:pt x="13883" y="19124"/>
                  </a:cubicBezTo>
                  <a:cubicBezTo>
                    <a:pt x="13229" y="20775"/>
                    <a:pt x="12051" y="21600"/>
                    <a:pt x="10349" y="21600"/>
                  </a:cubicBezTo>
                  <a:cubicBezTo>
                    <a:pt x="8909" y="21600"/>
                    <a:pt x="7600" y="21050"/>
                    <a:pt x="6945" y="19674"/>
                  </a:cubicBezTo>
                  <a:cubicBezTo>
                    <a:pt x="6421" y="18573"/>
                    <a:pt x="5898" y="17335"/>
                    <a:pt x="5767" y="16097"/>
                  </a:cubicBezTo>
                  <a:cubicBezTo>
                    <a:pt x="5505" y="14583"/>
                    <a:pt x="4981" y="13758"/>
                    <a:pt x="3672" y="13483"/>
                  </a:cubicBezTo>
                  <a:cubicBezTo>
                    <a:pt x="3541" y="13483"/>
                    <a:pt x="3541" y="13483"/>
                    <a:pt x="3411" y="13345"/>
                  </a:cubicBezTo>
                  <a:cubicBezTo>
                    <a:pt x="1578" y="12657"/>
                    <a:pt x="-124" y="11557"/>
                    <a:pt x="7" y="9355"/>
                  </a:cubicBezTo>
                  <a:cubicBezTo>
                    <a:pt x="7" y="6741"/>
                    <a:pt x="1054" y="4540"/>
                    <a:pt x="3411" y="3439"/>
                  </a:cubicBezTo>
                  <a:cubicBezTo>
                    <a:pt x="3934" y="3164"/>
                    <a:pt x="4458" y="3027"/>
                    <a:pt x="4981" y="2889"/>
                  </a:cubicBezTo>
                  <a:cubicBezTo>
                    <a:pt x="6291" y="2614"/>
                    <a:pt x="7600" y="2339"/>
                    <a:pt x="8516" y="1101"/>
                  </a:cubicBezTo>
                  <a:cubicBezTo>
                    <a:pt x="8778" y="825"/>
                    <a:pt x="9171" y="550"/>
                    <a:pt x="9563" y="550"/>
                  </a:cubicBezTo>
                  <a:cubicBezTo>
                    <a:pt x="10872" y="275"/>
                    <a:pt x="12312" y="0"/>
                    <a:pt x="13621" y="0"/>
                  </a:cubicBezTo>
                  <a:cubicBezTo>
                    <a:pt x="14538" y="0"/>
                    <a:pt x="15716" y="0"/>
                    <a:pt x="16371" y="550"/>
                  </a:cubicBezTo>
                  <a:cubicBezTo>
                    <a:pt x="18203" y="1789"/>
                    <a:pt x="20036" y="3302"/>
                    <a:pt x="20952" y="5503"/>
                  </a:cubicBezTo>
                  <a:cubicBezTo>
                    <a:pt x="21214" y="6054"/>
                    <a:pt x="21345" y="6741"/>
                    <a:pt x="21476" y="7292"/>
                  </a:cubicBezTo>
                  <a:close/>
                  <a:moveTo>
                    <a:pt x="13098" y="4265"/>
                  </a:moveTo>
                  <a:cubicBezTo>
                    <a:pt x="12836" y="4265"/>
                    <a:pt x="12181" y="4403"/>
                    <a:pt x="11658" y="4678"/>
                  </a:cubicBezTo>
                  <a:cubicBezTo>
                    <a:pt x="11396" y="4678"/>
                    <a:pt x="11265" y="4815"/>
                    <a:pt x="11003" y="4953"/>
                  </a:cubicBezTo>
                  <a:cubicBezTo>
                    <a:pt x="9301" y="5778"/>
                    <a:pt x="7469" y="6604"/>
                    <a:pt x="5767" y="7429"/>
                  </a:cubicBezTo>
                  <a:cubicBezTo>
                    <a:pt x="5374" y="7567"/>
                    <a:pt x="4981" y="7980"/>
                    <a:pt x="4720" y="8392"/>
                  </a:cubicBezTo>
                  <a:cubicBezTo>
                    <a:pt x="4458" y="9080"/>
                    <a:pt x="5112" y="9355"/>
                    <a:pt x="5505" y="9768"/>
                  </a:cubicBezTo>
                  <a:cubicBezTo>
                    <a:pt x="6683" y="10594"/>
                    <a:pt x="7731" y="11282"/>
                    <a:pt x="8909" y="12107"/>
                  </a:cubicBezTo>
                  <a:cubicBezTo>
                    <a:pt x="9825" y="12795"/>
                    <a:pt x="10480" y="12795"/>
                    <a:pt x="11003" y="11969"/>
                  </a:cubicBezTo>
                  <a:cubicBezTo>
                    <a:pt x="12051" y="10456"/>
                    <a:pt x="13360" y="9493"/>
                    <a:pt x="14800" y="8530"/>
                  </a:cubicBezTo>
                  <a:cubicBezTo>
                    <a:pt x="16109" y="7704"/>
                    <a:pt x="16501" y="6604"/>
                    <a:pt x="16109" y="5641"/>
                  </a:cubicBezTo>
                  <a:cubicBezTo>
                    <a:pt x="15847" y="4678"/>
                    <a:pt x="15061" y="4265"/>
                    <a:pt x="13098" y="426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12BF1174-8681-EA44-BF50-D659D2071892}"/>
                </a:ext>
              </a:extLst>
            </p:cNvPr>
            <p:cNvSpPr/>
            <p:nvPr/>
          </p:nvSpPr>
          <p:spPr>
            <a:xfrm>
              <a:off x="1028700" y="4762499"/>
              <a:ext cx="187958" cy="164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19" extrusionOk="0">
                  <a:moveTo>
                    <a:pt x="14198" y="21314"/>
                  </a:moveTo>
                  <a:cubicBezTo>
                    <a:pt x="13769" y="21149"/>
                    <a:pt x="12767" y="20819"/>
                    <a:pt x="12052" y="20160"/>
                  </a:cubicBezTo>
                  <a:cubicBezTo>
                    <a:pt x="10478" y="18841"/>
                    <a:pt x="8905" y="18346"/>
                    <a:pt x="6902" y="18841"/>
                  </a:cubicBezTo>
                  <a:cubicBezTo>
                    <a:pt x="6044" y="19006"/>
                    <a:pt x="5186" y="19006"/>
                    <a:pt x="4327" y="18841"/>
                  </a:cubicBezTo>
                  <a:cubicBezTo>
                    <a:pt x="1753" y="18346"/>
                    <a:pt x="322" y="16368"/>
                    <a:pt x="36" y="13564"/>
                  </a:cubicBezTo>
                  <a:cubicBezTo>
                    <a:pt x="-250" y="10597"/>
                    <a:pt x="1180" y="7464"/>
                    <a:pt x="3469" y="6804"/>
                  </a:cubicBezTo>
                  <a:cubicBezTo>
                    <a:pt x="5186" y="6310"/>
                    <a:pt x="6473" y="5320"/>
                    <a:pt x="7761" y="4166"/>
                  </a:cubicBezTo>
                  <a:cubicBezTo>
                    <a:pt x="9334" y="2847"/>
                    <a:pt x="11194" y="1693"/>
                    <a:pt x="12910" y="539"/>
                  </a:cubicBezTo>
                  <a:cubicBezTo>
                    <a:pt x="13482" y="209"/>
                    <a:pt x="14055" y="-121"/>
                    <a:pt x="14627" y="44"/>
                  </a:cubicBezTo>
                  <a:cubicBezTo>
                    <a:pt x="16916" y="703"/>
                    <a:pt x="19204" y="1528"/>
                    <a:pt x="20635" y="3836"/>
                  </a:cubicBezTo>
                  <a:cubicBezTo>
                    <a:pt x="21207" y="4826"/>
                    <a:pt x="21350" y="5650"/>
                    <a:pt x="20921" y="6969"/>
                  </a:cubicBezTo>
                  <a:cubicBezTo>
                    <a:pt x="19920" y="9277"/>
                    <a:pt x="19204" y="11751"/>
                    <a:pt x="19633" y="14554"/>
                  </a:cubicBezTo>
                  <a:cubicBezTo>
                    <a:pt x="20206" y="17522"/>
                    <a:pt x="17202" y="21479"/>
                    <a:pt x="14198" y="21314"/>
                  </a:cubicBezTo>
                  <a:close/>
                  <a:moveTo>
                    <a:pt x="15056" y="7299"/>
                  </a:moveTo>
                  <a:cubicBezTo>
                    <a:pt x="14913" y="6804"/>
                    <a:pt x="14770" y="6145"/>
                    <a:pt x="14484" y="5980"/>
                  </a:cubicBezTo>
                  <a:cubicBezTo>
                    <a:pt x="14198" y="5815"/>
                    <a:pt x="13482" y="5980"/>
                    <a:pt x="13053" y="6145"/>
                  </a:cubicBezTo>
                  <a:cubicBezTo>
                    <a:pt x="12767" y="6145"/>
                    <a:pt x="12624" y="6475"/>
                    <a:pt x="12481" y="6639"/>
                  </a:cubicBezTo>
                  <a:cubicBezTo>
                    <a:pt x="10622" y="8453"/>
                    <a:pt x="8762" y="9937"/>
                    <a:pt x="6473" y="10926"/>
                  </a:cubicBezTo>
                  <a:cubicBezTo>
                    <a:pt x="6044" y="11091"/>
                    <a:pt x="5758" y="11421"/>
                    <a:pt x="5329" y="11751"/>
                  </a:cubicBezTo>
                  <a:cubicBezTo>
                    <a:pt x="5186" y="11916"/>
                    <a:pt x="5043" y="12410"/>
                    <a:pt x="5186" y="12575"/>
                  </a:cubicBezTo>
                  <a:cubicBezTo>
                    <a:pt x="5329" y="12740"/>
                    <a:pt x="5615" y="13070"/>
                    <a:pt x="5758" y="12905"/>
                  </a:cubicBezTo>
                  <a:cubicBezTo>
                    <a:pt x="6473" y="12740"/>
                    <a:pt x="7188" y="12575"/>
                    <a:pt x="7761" y="12245"/>
                  </a:cubicBezTo>
                  <a:cubicBezTo>
                    <a:pt x="8762" y="11586"/>
                    <a:pt x="9763" y="11751"/>
                    <a:pt x="10765" y="12410"/>
                  </a:cubicBezTo>
                  <a:cubicBezTo>
                    <a:pt x="11194" y="12740"/>
                    <a:pt x="11766" y="12905"/>
                    <a:pt x="12195" y="13235"/>
                  </a:cubicBezTo>
                  <a:cubicBezTo>
                    <a:pt x="12910" y="13565"/>
                    <a:pt x="13769" y="14389"/>
                    <a:pt x="14198" y="14059"/>
                  </a:cubicBezTo>
                  <a:cubicBezTo>
                    <a:pt x="15199" y="13565"/>
                    <a:pt x="14341" y="12245"/>
                    <a:pt x="14341" y="11421"/>
                  </a:cubicBezTo>
                  <a:cubicBezTo>
                    <a:pt x="14341" y="10762"/>
                    <a:pt x="14484" y="10267"/>
                    <a:pt x="14484" y="9607"/>
                  </a:cubicBezTo>
                  <a:cubicBezTo>
                    <a:pt x="14770" y="8948"/>
                    <a:pt x="14913" y="8123"/>
                    <a:pt x="15056" y="729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29DEBE-DA9E-4244-BC85-D3411883F5BD}"/>
              </a:ext>
            </a:extLst>
          </p:cNvPr>
          <p:cNvGrpSpPr/>
          <p:nvPr/>
        </p:nvGrpSpPr>
        <p:grpSpPr>
          <a:xfrm>
            <a:off x="4004670" y="2486390"/>
            <a:ext cx="882005" cy="893453"/>
            <a:chOff x="4229100" y="1930399"/>
            <a:chExt cx="924123" cy="936118"/>
          </a:xfrm>
          <a:solidFill>
            <a:schemeClr val="tx1"/>
          </a:solidFill>
        </p:grpSpPr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BC773D5E-B817-0E4D-BFD8-246EE8540132}"/>
                </a:ext>
              </a:extLst>
            </p:cNvPr>
            <p:cNvSpPr/>
            <p:nvPr/>
          </p:nvSpPr>
          <p:spPr>
            <a:xfrm>
              <a:off x="4229100" y="1930399"/>
              <a:ext cx="924123" cy="93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57" extrusionOk="0">
                  <a:moveTo>
                    <a:pt x="21131" y="14244"/>
                  </a:moveTo>
                  <a:cubicBezTo>
                    <a:pt x="21102" y="14361"/>
                    <a:pt x="21102" y="14419"/>
                    <a:pt x="21102" y="14506"/>
                  </a:cubicBezTo>
                  <a:cubicBezTo>
                    <a:pt x="21014" y="14739"/>
                    <a:pt x="21073" y="14914"/>
                    <a:pt x="21220" y="15089"/>
                  </a:cubicBezTo>
                  <a:cubicBezTo>
                    <a:pt x="21484" y="15409"/>
                    <a:pt x="21425" y="15642"/>
                    <a:pt x="21073" y="15816"/>
                  </a:cubicBezTo>
                  <a:cubicBezTo>
                    <a:pt x="20779" y="15991"/>
                    <a:pt x="20514" y="16107"/>
                    <a:pt x="20220" y="16253"/>
                  </a:cubicBezTo>
                  <a:cubicBezTo>
                    <a:pt x="19544" y="16573"/>
                    <a:pt x="18839" y="16864"/>
                    <a:pt x="18163" y="17214"/>
                  </a:cubicBezTo>
                  <a:cubicBezTo>
                    <a:pt x="17664" y="17476"/>
                    <a:pt x="17164" y="17796"/>
                    <a:pt x="16664" y="18087"/>
                  </a:cubicBezTo>
                  <a:cubicBezTo>
                    <a:pt x="16517" y="18174"/>
                    <a:pt x="16371" y="18291"/>
                    <a:pt x="16194" y="18349"/>
                  </a:cubicBezTo>
                  <a:cubicBezTo>
                    <a:pt x="14931" y="18873"/>
                    <a:pt x="13784" y="19659"/>
                    <a:pt x="12638" y="20387"/>
                  </a:cubicBezTo>
                  <a:cubicBezTo>
                    <a:pt x="12168" y="20678"/>
                    <a:pt x="11698" y="20998"/>
                    <a:pt x="11228" y="21289"/>
                  </a:cubicBezTo>
                  <a:cubicBezTo>
                    <a:pt x="10846" y="21522"/>
                    <a:pt x="10581" y="21522"/>
                    <a:pt x="10228" y="21231"/>
                  </a:cubicBezTo>
                  <a:cubicBezTo>
                    <a:pt x="9935" y="20998"/>
                    <a:pt x="9700" y="20707"/>
                    <a:pt x="9464" y="20387"/>
                  </a:cubicBezTo>
                  <a:cubicBezTo>
                    <a:pt x="8759" y="19310"/>
                    <a:pt x="8024" y="18262"/>
                    <a:pt x="7260" y="17214"/>
                  </a:cubicBezTo>
                  <a:cubicBezTo>
                    <a:pt x="6555" y="16253"/>
                    <a:pt x="5850" y="15263"/>
                    <a:pt x="5291" y="14186"/>
                  </a:cubicBezTo>
                  <a:cubicBezTo>
                    <a:pt x="4968" y="13546"/>
                    <a:pt x="4557" y="12964"/>
                    <a:pt x="4057" y="12440"/>
                  </a:cubicBezTo>
                  <a:cubicBezTo>
                    <a:pt x="3910" y="12294"/>
                    <a:pt x="3822" y="12119"/>
                    <a:pt x="3704" y="11974"/>
                  </a:cubicBezTo>
                  <a:cubicBezTo>
                    <a:pt x="3440" y="11566"/>
                    <a:pt x="3146" y="11188"/>
                    <a:pt x="2882" y="10780"/>
                  </a:cubicBezTo>
                  <a:cubicBezTo>
                    <a:pt x="2705" y="10518"/>
                    <a:pt x="2558" y="10256"/>
                    <a:pt x="2411" y="9994"/>
                  </a:cubicBezTo>
                  <a:cubicBezTo>
                    <a:pt x="1971" y="9296"/>
                    <a:pt x="1500" y="8568"/>
                    <a:pt x="1060" y="7869"/>
                  </a:cubicBezTo>
                  <a:cubicBezTo>
                    <a:pt x="942" y="7695"/>
                    <a:pt x="824" y="7549"/>
                    <a:pt x="766" y="7374"/>
                  </a:cubicBezTo>
                  <a:cubicBezTo>
                    <a:pt x="648" y="7112"/>
                    <a:pt x="501" y="6879"/>
                    <a:pt x="237" y="6705"/>
                  </a:cubicBezTo>
                  <a:cubicBezTo>
                    <a:pt x="-116" y="6472"/>
                    <a:pt x="-57" y="5948"/>
                    <a:pt x="295" y="5773"/>
                  </a:cubicBezTo>
                  <a:cubicBezTo>
                    <a:pt x="736" y="5599"/>
                    <a:pt x="1118" y="5337"/>
                    <a:pt x="1500" y="5075"/>
                  </a:cubicBezTo>
                  <a:cubicBezTo>
                    <a:pt x="1559" y="5045"/>
                    <a:pt x="1588" y="5016"/>
                    <a:pt x="1647" y="5016"/>
                  </a:cubicBezTo>
                  <a:cubicBezTo>
                    <a:pt x="2264" y="4783"/>
                    <a:pt x="2882" y="4521"/>
                    <a:pt x="3499" y="4289"/>
                  </a:cubicBezTo>
                  <a:cubicBezTo>
                    <a:pt x="3646" y="4230"/>
                    <a:pt x="3763" y="4172"/>
                    <a:pt x="3881" y="4114"/>
                  </a:cubicBezTo>
                  <a:cubicBezTo>
                    <a:pt x="4762" y="3677"/>
                    <a:pt x="5644" y="3270"/>
                    <a:pt x="6496" y="2833"/>
                  </a:cubicBezTo>
                  <a:cubicBezTo>
                    <a:pt x="8230" y="1931"/>
                    <a:pt x="9993" y="1057"/>
                    <a:pt x="11727" y="155"/>
                  </a:cubicBezTo>
                  <a:cubicBezTo>
                    <a:pt x="11992" y="9"/>
                    <a:pt x="12256" y="-78"/>
                    <a:pt x="12550" y="97"/>
                  </a:cubicBezTo>
                  <a:cubicBezTo>
                    <a:pt x="12697" y="184"/>
                    <a:pt x="12815" y="330"/>
                    <a:pt x="12932" y="475"/>
                  </a:cubicBezTo>
                  <a:cubicBezTo>
                    <a:pt x="13197" y="824"/>
                    <a:pt x="13432" y="1174"/>
                    <a:pt x="13696" y="1523"/>
                  </a:cubicBezTo>
                  <a:cubicBezTo>
                    <a:pt x="13784" y="1669"/>
                    <a:pt x="13902" y="1785"/>
                    <a:pt x="13961" y="1931"/>
                  </a:cubicBezTo>
                  <a:cubicBezTo>
                    <a:pt x="14225" y="2600"/>
                    <a:pt x="14637" y="3182"/>
                    <a:pt x="15019" y="3794"/>
                  </a:cubicBezTo>
                  <a:cubicBezTo>
                    <a:pt x="15048" y="3852"/>
                    <a:pt x="15077" y="3881"/>
                    <a:pt x="15107" y="3939"/>
                  </a:cubicBezTo>
                  <a:cubicBezTo>
                    <a:pt x="15342" y="4376"/>
                    <a:pt x="15577" y="4813"/>
                    <a:pt x="15871" y="5220"/>
                  </a:cubicBezTo>
                  <a:cubicBezTo>
                    <a:pt x="16135" y="5599"/>
                    <a:pt x="16371" y="6006"/>
                    <a:pt x="16606" y="6385"/>
                  </a:cubicBezTo>
                  <a:cubicBezTo>
                    <a:pt x="16753" y="6647"/>
                    <a:pt x="16929" y="6909"/>
                    <a:pt x="17076" y="7171"/>
                  </a:cubicBezTo>
                  <a:cubicBezTo>
                    <a:pt x="17223" y="7462"/>
                    <a:pt x="17370" y="7753"/>
                    <a:pt x="17546" y="8015"/>
                  </a:cubicBezTo>
                  <a:cubicBezTo>
                    <a:pt x="18134" y="8975"/>
                    <a:pt x="18722" y="9936"/>
                    <a:pt x="19309" y="10897"/>
                  </a:cubicBezTo>
                  <a:cubicBezTo>
                    <a:pt x="19633" y="11450"/>
                    <a:pt x="20015" y="11974"/>
                    <a:pt x="20338" y="12527"/>
                  </a:cubicBezTo>
                  <a:cubicBezTo>
                    <a:pt x="20573" y="12964"/>
                    <a:pt x="20779" y="13429"/>
                    <a:pt x="21014" y="13866"/>
                  </a:cubicBezTo>
                  <a:cubicBezTo>
                    <a:pt x="21102" y="14011"/>
                    <a:pt x="21102" y="14157"/>
                    <a:pt x="21131" y="14244"/>
                  </a:cubicBezTo>
                  <a:close/>
                  <a:moveTo>
                    <a:pt x="20191" y="14768"/>
                  </a:moveTo>
                  <a:cubicBezTo>
                    <a:pt x="20132" y="14535"/>
                    <a:pt x="20073" y="14361"/>
                    <a:pt x="20015" y="14157"/>
                  </a:cubicBezTo>
                  <a:cubicBezTo>
                    <a:pt x="19691" y="13284"/>
                    <a:pt x="19221" y="12469"/>
                    <a:pt x="18722" y="11683"/>
                  </a:cubicBezTo>
                  <a:cubicBezTo>
                    <a:pt x="18251" y="10926"/>
                    <a:pt x="17781" y="10198"/>
                    <a:pt x="17340" y="9441"/>
                  </a:cubicBezTo>
                  <a:cubicBezTo>
                    <a:pt x="16635" y="8189"/>
                    <a:pt x="15812" y="6996"/>
                    <a:pt x="15077" y="5744"/>
                  </a:cubicBezTo>
                  <a:cubicBezTo>
                    <a:pt x="14402" y="4609"/>
                    <a:pt x="13637" y="3532"/>
                    <a:pt x="13108" y="2280"/>
                  </a:cubicBezTo>
                  <a:cubicBezTo>
                    <a:pt x="12962" y="1902"/>
                    <a:pt x="12668" y="1581"/>
                    <a:pt x="12403" y="1261"/>
                  </a:cubicBezTo>
                  <a:cubicBezTo>
                    <a:pt x="12197" y="999"/>
                    <a:pt x="12080" y="999"/>
                    <a:pt x="11815" y="1203"/>
                  </a:cubicBezTo>
                  <a:cubicBezTo>
                    <a:pt x="11727" y="1290"/>
                    <a:pt x="11610" y="1348"/>
                    <a:pt x="11492" y="1407"/>
                  </a:cubicBezTo>
                  <a:cubicBezTo>
                    <a:pt x="10963" y="1669"/>
                    <a:pt x="10464" y="1931"/>
                    <a:pt x="9935" y="2134"/>
                  </a:cubicBezTo>
                  <a:cubicBezTo>
                    <a:pt x="9112" y="2455"/>
                    <a:pt x="8318" y="2833"/>
                    <a:pt x="7554" y="3299"/>
                  </a:cubicBezTo>
                  <a:cubicBezTo>
                    <a:pt x="7407" y="3386"/>
                    <a:pt x="7260" y="3444"/>
                    <a:pt x="7113" y="3503"/>
                  </a:cubicBezTo>
                  <a:cubicBezTo>
                    <a:pt x="6790" y="3648"/>
                    <a:pt x="6467" y="3765"/>
                    <a:pt x="6173" y="3910"/>
                  </a:cubicBezTo>
                  <a:cubicBezTo>
                    <a:pt x="4909" y="4580"/>
                    <a:pt x="3557" y="5075"/>
                    <a:pt x="2235" y="5628"/>
                  </a:cubicBezTo>
                  <a:cubicBezTo>
                    <a:pt x="1941" y="5744"/>
                    <a:pt x="1647" y="5919"/>
                    <a:pt x="1353" y="6064"/>
                  </a:cubicBezTo>
                  <a:cubicBezTo>
                    <a:pt x="1206" y="6152"/>
                    <a:pt x="1148" y="6268"/>
                    <a:pt x="1236" y="6414"/>
                  </a:cubicBezTo>
                  <a:cubicBezTo>
                    <a:pt x="1265" y="6501"/>
                    <a:pt x="1324" y="6617"/>
                    <a:pt x="1383" y="6705"/>
                  </a:cubicBezTo>
                  <a:cubicBezTo>
                    <a:pt x="1706" y="7229"/>
                    <a:pt x="2029" y="7753"/>
                    <a:pt x="2353" y="8248"/>
                  </a:cubicBezTo>
                  <a:cubicBezTo>
                    <a:pt x="3087" y="9354"/>
                    <a:pt x="3822" y="10489"/>
                    <a:pt x="4645" y="11566"/>
                  </a:cubicBezTo>
                  <a:cubicBezTo>
                    <a:pt x="5144" y="12207"/>
                    <a:pt x="5615" y="12876"/>
                    <a:pt x="6055" y="13604"/>
                  </a:cubicBezTo>
                  <a:cubicBezTo>
                    <a:pt x="6496" y="14332"/>
                    <a:pt x="7025" y="15030"/>
                    <a:pt x="7466" y="15758"/>
                  </a:cubicBezTo>
                  <a:cubicBezTo>
                    <a:pt x="8171" y="16835"/>
                    <a:pt x="8906" y="17883"/>
                    <a:pt x="9670" y="18931"/>
                  </a:cubicBezTo>
                  <a:cubicBezTo>
                    <a:pt x="9905" y="19222"/>
                    <a:pt x="10140" y="19513"/>
                    <a:pt x="10346" y="19834"/>
                  </a:cubicBezTo>
                  <a:cubicBezTo>
                    <a:pt x="10581" y="20212"/>
                    <a:pt x="10816" y="20299"/>
                    <a:pt x="11257" y="20096"/>
                  </a:cubicBezTo>
                  <a:cubicBezTo>
                    <a:pt x="11727" y="19892"/>
                    <a:pt x="12197" y="19659"/>
                    <a:pt x="12609" y="19339"/>
                  </a:cubicBezTo>
                  <a:cubicBezTo>
                    <a:pt x="12962" y="19077"/>
                    <a:pt x="13314" y="18844"/>
                    <a:pt x="13667" y="18611"/>
                  </a:cubicBezTo>
                  <a:cubicBezTo>
                    <a:pt x="13961" y="18436"/>
                    <a:pt x="14255" y="18262"/>
                    <a:pt x="14548" y="18087"/>
                  </a:cubicBezTo>
                  <a:cubicBezTo>
                    <a:pt x="14666" y="18029"/>
                    <a:pt x="14754" y="17971"/>
                    <a:pt x="14872" y="17912"/>
                  </a:cubicBezTo>
                  <a:cubicBezTo>
                    <a:pt x="15224" y="17738"/>
                    <a:pt x="15577" y="17534"/>
                    <a:pt x="15900" y="17359"/>
                  </a:cubicBezTo>
                  <a:cubicBezTo>
                    <a:pt x="16547" y="16981"/>
                    <a:pt x="17223" y="16602"/>
                    <a:pt x="17869" y="16253"/>
                  </a:cubicBezTo>
                  <a:cubicBezTo>
                    <a:pt x="18457" y="15933"/>
                    <a:pt x="19045" y="15613"/>
                    <a:pt x="19633" y="15321"/>
                  </a:cubicBezTo>
                  <a:cubicBezTo>
                    <a:pt x="19750" y="15263"/>
                    <a:pt x="19868" y="15205"/>
                    <a:pt x="19956" y="15118"/>
                  </a:cubicBezTo>
                  <a:cubicBezTo>
                    <a:pt x="20044" y="15001"/>
                    <a:pt x="20103" y="14856"/>
                    <a:pt x="20191" y="147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8731DCDD-35BA-0C49-88C8-8E8DAD947B74}"/>
                </a:ext>
              </a:extLst>
            </p:cNvPr>
            <p:cNvSpPr/>
            <p:nvPr/>
          </p:nvSpPr>
          <p:spPr>
            <a:xfrm>
              <a:off x="4330700" y="2031999"/>
              <a:ext cx="457647" cy="33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09" extrusionOk="0">
                  <a:moveTo>
                    <a:pt x="17769" y="0"/>
                  </a:moveTo>
                  <a:cubicBezTo>
                    <a:pt x="18713" y="0"/>
                    <a:pt x="19362" y="484"/>
                    <a:pt x="19539" y="1451"/>
                  </a:cubicBezTo>
                  <a:cubicBezTo>
                    <a:pt x="19717" y="2821"/>
                    <a:pt x="20307" y="3869"/>
                    <a:pt x="20838" y="4997"/>
                  </a:cubicBezTo>
                  <a:cubicBezTo>
                    <a:pt x="21428" y="6125"/>
                    <a:pt x="21428" y="6367"/>
                    <a:pt x="20720" y="7415"/>
                  </a:cubicBezTo>
                  <a:cubicBezTo>
                    <a:pt x="20248" y="8140"/>
                    <a:pt x="19776" y="8704"/>
                    <a:pt x="19126" y="9107"/>
                  </a:cubicBezTo>
                  <a:cubicBezTo>
                    <a:pt x="18713" y="9349"/>
                    <a:pt x="18359" y="9833"/>
                    <a:pt x="17946" y="10155"/>
                  </a:cubicBezTo>
                  <a:cubicBezTo>
                    <a:pt x="17002" y="10961"/>
                    <a:pt x="15998" y="11687"/>
                    <a:pt x="15054" y="12493"/>
                  </a:cubicBezTo>
                  <a:cubicBezTo>
                    <a:pt x="14523" y="12976"/>
                    <a:pt x="14051" y="13621"/>
                    <a:pt x="13461" y="14104"/>
                  </a:cubicBezTo>
                  <a:cubicBezTo>
                    <a:pt x="12694" y="14830"/>
                    <a:pt x="11867" y="15394"/>
                    <a:pt x="11100" y="16119"/>
                  </a:cubicBezTo>
                  <a:cubicBezTo>
                    <a:pt x="9979" y="17167"/>
                    <a:pt x="8858" y="18296"/>
                    <a:pt x="7736" y="19424"/>
                  </a:cubicBezTo>
                  <a:cubicBezTo>
                    <a:pt x="7323" y="19827"/>
                    <a:pt x="6910" y="20391"/>
                    <a:pt x="6438" y="20713"/>
                  </a:cubicBezTo>
                  <a:cubicBezTo>
                    <a:pt x="5317" y="21600"/>
                    <a:pt x="4431" y="21278"/>
                    <a:pt x="3723" y="19907"/>
                  </a:cubicBezTo>
                  <a:cubicBezTo>
                    <a:pt x="3015" y="18618"/>
                    <a:pt x="2366" y="17409"/>
                    <a:pt x="1658" y="16119"/>
                  </a:cubicBezTo>
                  <a:cubicBezTo>
                    <a:pt x="1421" y="15716"/>
                    <a:pt x="1067" y="15394"/>
                    <a:pt x="772" y="14991"/>
                  </a:cubicBezTo>
                  <a:cubicBezTo>
                    <a:pt x="536" y="14588"/>
                    <a:pt x="241" y="14185"/>
                    <a:pt x="123" y="13701"/>
                  </a:cubicBezTo>
                  <a:cubicBezTo>
                    <a:pt x="-172" y="12654"/>
                    <a:pt x="64" y="12251"/>
                    <a:pt x="831" y="11767"/>
                  </a:cubicBezTo>
                  <a:cubicBezTo>
                    <a:pt x="1185" y="11606"/>
                    <a:pt x="1539" y="11364"/>
                    <a:pt x="1894" y="11042"/>
                  </a:cubicBezTo>
                  <a:cubicBezTo>
                    <a:pt x="2779" y="10155"/>
                    <a:pt x="3782" y="9430"/>
                    <a:pt x="4785" y="8785"/>
                  </a:cubicBezTo>
                  <a:cubicBezTo>
                    <a:pt x="6497" y="7737"/>
                    <a:pt x="8326" y="6770"/>
                    <a:pt x="9920" y="5319"/>
                  </a:cubicBezTo>
                  <a:cubicBezTo>
                    <a:pt x="11041" y="4352"/>
                    <a:pt x="12280" y="3546"/>
                    <a:pt x="13520" y="2902"/>
                  </a:cubicBezTo>
                  <a:cubicBezTo>
                    <a:pt x="14759" y="2257"/>
                    <a:pt x="15880" y="1370"/>
                    <a:pt x="17002" y="484"/>
                  </a:cubicBezTo>
                  <a:cubicBezTo>
                    <a:pt x="17238" y="322"/>
                    <a:pt x="17592" y="161"/>
                    <a:pt x="17769" y="0"/>
                  </a:cubicBezTo>
                  <a:close/>
                  <a:moveTo>
                    <a:pt x="17415" y="3627"/>
                  </a:moveTo>
                  <a:cubicBezTo>
                    <a:pt x="17297" y="3707"/>
                    <a:pt x="17002" y="3788"/>
                    <a:pt x="16707" y="3949"/>
                  </a:cubicBezTo>
                  <a:cubicBezTo>
                    <a:pt x="16176" y="4272"/>
                    <a:pt x="15585" y="4755"/>
                    <a:pt x="15054" y="5078"/>
                  </a:cubicBezTo>
                  <a:cubicBezTo>
                    <a:pt x="13284" y="6045"/>
                    <a:pt x="11572" y="7012"/>
                    <a:pt x="9979" y="8301"/>
                  </a:cubicBezTo>
                  <a:cubicBezTo>
                    <a:pt x="8385" y="9591"/>
                    <a:pt x="6733" y="10719"/>
                    <a:pt x="5021" y="11687"/>
                  </a:cubicBezTo>
                  <a:cubicBezTo>
                    <a:pt x="4195" y="12090"/>
                    <a:pt x="3487" y="12815"/>
                    <a:pt x="2779" y="13460"/>
                  </a:cubicBezTo>
                  <a:cubicBezTo>
                    <a:pt x="2307" y="13863"/>
                    <a:pt x="2307" y="14346"/>
                    <a:pt x="2661" y="14991"/>
                  </a:cubicBezTo>
                  <a:cubicBezTo>
                    <a:pt x="3310" y="16039"/>
                    <a:pt x="3959" y="17006"/>
                    <a:pt x="4608" y="17973"/>
                  </a:cubicBezTo>
                  <a:cubicBezTo>
                    <a:pt x="5199" y="18779"/>
                    <a:pt x="5435" y="18779"/>
                    <a:pt x="6084" y="18054"/>
                  </a:cubicBezTo>
                  <a:cubicBezTo>
                    <a:pt x="7382" y="16764"/>
                    <a:pt x="8621" y="15475"/>
                    <a:pt x="9920" y="14185"/>
                  </a:cubicBezTo>
                  <a:cubicBezTo>
                    <a:pt x="10628" y="13460"/>
                    <a:pt x="11336" y="12815"/>
                    <a:pt x="12044" y="12170"/>
                  </a:cubicBezTo>
                  <a:cubicBezTo>
                    <a:pt x="13166" y="11122"/>
                    <a:pt x="14346" y="10075"/>
                    <a:pt x="15467" y="9027"/>
                  </a:cubicBezTo>
                  <a:cubicBezTo>
                    <a:pt x="16471" y="8140"/>
                    <a:pt x="17474" y="7334"/>
                    <a:pt x="18477" y="6448"/>
                  </a:cubicBezTo>
                  <a:cubicBezTo>
                    <a:pt x="18654" y="6287"/>
                    <a:pt x="18890" y="5964"/>
                    <a:pt x="18949" y="5722"/>
                  </a:cubicBezTo>
                  <a:cubicBezTo>
                    <a:pt x="19067" y="4755"/>
                    <a:pt x="18241" y="3546"/>
                    <a:pt x="17415" y="362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518519F1-CE27-704C-8A47-FB9062474BA2}"/>
                </a:ext>
              </a:extLst>
            </p:cNvPr>
            <p:cNvSpPr/>
            <p:nvPr/>
          </p:nvSpPr>
          <p:spPr>
            <a:xfrm>
              <a:off x="4673600" y="2184400"/>
              <a:ext cx="188470" cy="16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915" extrusionOk="0">
                  <a:moveTo>
                    <a:pt x="0" y="13259"/>
                  </a:moveTo>
                  <a:cubicBezTo>
                    <a:pt x="144" y="12768"/>
                    <a:pt x="288" y="12277"/>
                    <a:pt x="720" y="11786"/>
                  </a:cubicBezTo>
                  <a:cubicBezTo>
                    <a:pt x="1728" y="10477"/>
                    <a:pt x="2880" y="9332"/>
                    <a:pt x="3888" y="8186"/>
                  </a:cubicBezTo>
                  <a:cubicBezTo>
                    <a:pt x="5616" y="6550"/>
                    <a:pt x="7056" y="6713"/>
                    <a:pt x="8208" y="9004"/>
                  </a:cubicBezTo>
                  <a:cubicBezTo>
                    <a:pt x="8640" y="9822"/>
                    <a:pt x="8928" y="10477"/>
                    <a:pt x="9504" y="11295"/>
                  </a:cubicBezTo>
                  <a:cubicBezTo>
                    <a:pt x="9648" y="11459"/>
                    <a:pt x="9936" y="11295"/>
                    <a:pt x="10224" y="11295"/>
                  </a:cubicBezTo>
                  <a:cubicBezTo>
                    <a:pt x="10368" y="11295"/>
                    <a:pt x="10512" y="10968"/>
                    <a:pt x="10368" y="10804"/>
                  </a:cubicBezTo>
                  <a:cubicBezTo>
                    <a:pt x="10080" y="9986"/>
                    <a:pt x="9792" y="9168"/>
                    <a:pt x="9504" y="8350"/>
                  </a:cubicBezTo>
                  <a:cubicBezTo>
                    <a:pt x="9072" y="6877"/>
                    <a:pt x="9216" y="6222"/>
                    <a:pt x="10512" y="5895"/>
                  </a:cubicBezTo>
                  <a:cubicBezTo>
                    <a:pt x="11664" y="5568"/>
                    <a:pt x="12384" y="4913"/>
                    <a:pt x="12960" y="3932"/>
                  </a:cubicBezTo>
                  <a:cubicBezTo>
                    <a:pt x="13680" y="2786"/>
                    <a:pt x="14544" y="1804"/>
                    <a:pt x="15408" y="822"/>
                  </a:cubicBezTo>
                  <a:cubicBezTo>
                    <a:pt x="16560" y="-323"/>
                    <a:pt x="17568" y="-323"/>
                    <a:pt x="18576" y="1150"/>
                  </a:cubicBezTo>
                  <a:cubicBezTo>
                    <a:pt x="19008" y="1641"/>
                    <a:pt x="19152" y="2295"/>
                    <a:pt x="19440" y="2950"/>
                  </a:cubicBezTo>
                  <a:cubicBezTo>
                    <a:pt x="20016" y="4259"/>
                    <a:pt x="20448" y="5732"/>
                    <a:pt x="21024" y="7041"/>
                  </a:cubicBezTo>
                  <a:cubicBezTo>
                    <a:pt x="21600" y="8350"/>
                    <a:pt x="21456" y="8841"/>
                    <a:pt x="20592" y="9659"/>
                  </a:cubicBezTo>
                  <a:cubicBezTo>
                    <a:pt x="18864" y="11295"/>
                    <a:pt x="17136" y="13095"/>
                    <a:pt x="15264" y="14732"/>
                  </a:cubicBezTo>
                  <a:cubicBezTo>
                    <a:pt x="14832" y="15059"/>
                    <a:pt x="14256" y="15386"/>
                    <a:pt x="13824" y="15386"/>
                  </a:cubicBezTo>
                  <a:cubicBezTo>
                    <a:pt x="10800" y="15386"/>
                    <a:pt x="8784" y="17513"/>
                    <a:pt x="6624" y="19313"/>
                  </a:cubicBezTo>
                  <a:cubicBezTo>
                    <a:pt x="6048" y="19804"/>
                    <a:pt x="5472" y="20295"/>
                    <a:pt x="4896" y="20622"/>
                  </a:cubicBezTo>
                  <a:cubicBezTo>
                    <a:pt x="3744" y="21277"/>
                    <a:pt x="2592" y="20786"/>
                    <a:pt x="1872" y="19641"/>
                  </a:cubicBezTo>
                  <a:cubicBezTo>
                    <a:pt x="864" y="17841"/>
                    <a:pt x="432" y="15550"/>
                    <a:pt x="0" y="13259"/>
                  </a:cubicBezTo>
                  <a:close/>
                  <a:moveTo>
                    <a:pt x="17136" y="6550"/>
                  </a:moveTo>
                  <a:cubicBezTo>
                    <a:pt x="17136" y="5732"/>
                    <a:pt x="16416" y="4913"/>
                    <a:pt x="15840" y="5241"/>
                  </a:cubicBezTo>
                  <a:cubicBezTo>
                    <a:pt x="14688" y="5732"/>
                    <a:pt x="13968" y="6550"/>
                    <a:pt x="13536" y="7859"/>
                  </a:cubicBezTo>
                  <a:cubicBezTo>
                    <a:pt x="13392" y="8186"/>
                    <a:pt x="13824" y="8841"/>
                    <a:pt x="14112" y="9004"/>
                  </a:cubicBezTo>
                  <a:cubicBezTo>
                    <a:pt x="15264" y="9822"/>
                    <a:pt x="17136" y="8350"/>
                    <a:pt x="17136" y="6550"/>
                  </a:cubicBezTo>
                  <a:close/>
                  <a:moveTo>
                    <a:pt x="6336" y="13586"/>
                  </a:moveTo>
                  <a:cubicBezTo>
                    <a:pt x="6336" y="12768"/>
                    <a:pt x="5760" y="11950"/>
                    <a:pt x="5040" y="11950"/>
                  </a:cubicBezTo>
                  <a:cubicBezTo>
                    <a:pt x="4320" y="11950"/>
                    <a:pt x="3888" y="12441"/>
                    <a:pt x="3744" y="13095"/>
                  </a:cubicBezTo>
                  <a:cubicBezTo>
                    <a:pt x="3600" y="13913"/>
                    <a:pt x="4032" y="14895"/>
                    <a:pt x="4608" y="15059"/>
                  </a:cubicBezTo>
                  <a:cubicBezTo>
                    <a:pt x="5328" y="15386"/>
                    <a:pt x="6192" y="14568"/>
                    <a:pt x="6336" y="1358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9DF07574-0C23-BD42-B90B-E81840E9CFCB}"/>
                </a:ext>
              </a:extLst>
            </p:cNvPr>
            <p:cNvSpPr/>
            <p:nvPr/>
          </p:nvSpPr>
          <p:spPr>
            <a:xfrm>
              <a:off x="4584699" y="2565399"/>
              <a:ext cx="103902" cy="10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043" extrusionOk="0">
                  <a:moveTo>
                    <a:pt x="21291" y="9843"/>
                  </a:moveTo>
                  <a:cubicBezTo>
                    <a:pt x="20510" y="10772"/>
                    <a:pt x="19990" y="11933"/>
                    <a:pt x="19209" y="12862"/>
                  </a:cubicBezTo>
                  <a:cubicBezTo>
                    <a:pt x="17387" y="14720"/>
                    <a:pt x="15305" y="16578"/>
                    <a:pt x="13224" y="18436"/>
                  </a:cubicBezTo>
                  <a:cubicBezTo>
                    <a:pt x="10361" y="20759"/>
                    <a:pt x="7498" y="20527"/>
                    <a:pt x="4896" y="17972"/>
                  </a:cubicBezTo>
                  <a:cubicBezTo>
                    <a:pt x="3595" y="16346"/>
                    <a:pt x="2033" y="14953"/>
                    <a:pt x="732" y="13327"/>
                  </a:cubicBezTo>
                  <a:cubicBezTo>
                    <a:pt x="-49" y="12398"/>
                    <a:pt x="-309" y="11236"/>
                    <a:pt x="472" y="10075"/>
                  </a:cubicBezTo>
                  <a:cubicBezTo>
                    <a:pt x="2554" y="7753"/>
                    <a:pt x="4896" y="5430"/>
                    <a:pt x="7238" y="3107"/>
                  </a:cubicBezTo>
                  <a:cubicBezTo>
                    <a:pt x="7758" y="2643"/>
                    <a:pt x="8279" y="2178"/>
                    <a:pt x="9060" y="1714"/>
                  </a:cubicBezTo>
                  <a:cubicBezTo>
                    <a:pt x="12703" y="-841"/>
                    <a:pt x="14785" y="-609"/>
                    <a:pt x="17127" y="2875"/>
                  </a:cubicBezTo>
                  <a:cubicBezTo>
                    <a:pt x="18168" y="4269"/>
                    <a:pt x="19209" y="5662"/>
                    <a:pt x="19990" y="7288"/>
                  </a:cubicBezTo>
                  <a:cubicBezTo>
                    <a:pt x="20510" y="7985"/>
                    <a:pt x="20770" y="8914"/>
                    <a:pt x="21291" y="98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2EEF5696-C342-834D-ABF2-6E5721084B58}"/>
                </a:ext>
              </a:extLst>
            </p:cNvPr>
            <p:cNvSpPr/>
            <p:nvPr/>
          </p:nvSpPr>
          <p:spPr>
            <a:xfrm>
              <a:off x="4571999" y="2311400"/>
              <a:ext cx="109525" cy="12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0816" extrusionOk="0">
                  <a:moveTo>
                    <a:pt x="12592" y="0"/>
                  </a:moveTo>
                  <a:cubicBezTo>
                    <a:pt x="13552" y="436"/>
                    <a:pt x="14272" y="873"/>
                    <a:pt x="14512" y="1309"/>
                  </a:cubicBezTo>
                  <a:cubicBezTo>
                    <a:pt x="14992" y="1964"/>
                    <a:pt x="15472" y="2618"/>
                    <a:pt x="15712" y="3491"/>
                  </a:cubicBezTo>
                  <a:cubicBezTo>
                    <a:pt x="16432" y="5236"/>
                    <a:pt x="17392" y="6545"/>
                    <a:pt x="18832" y="7636"/>
                  </a:cubicBezTo>
                  <a:cubicBezTo>
                    <a:pt x="21232" y="9382"/>
                    <a:pt x="21232" y="10255"/>
                    <a:pt x="19312" y="12218"/>
                  </a:cubicBezTo>
                  <a:cubicBezTo>
                    <a:pt x="17152" y="14618"/>
                    <a:pt x="14752" y="16800"/>
                    <a:pt x="12352" y="18982"/>
                  </a:cubicBezTo>
                  <a:cubicBezTo>
                    <a:pt x="9712" y="21600"/>
                    <a:pt x="7552" y="21382"/>
                    <a:pt x="5152" y="18545"/>
                  </a:cubicBezTo>
                  <a:cubicBezTo>
                    <a:pt x="3472" y="16582"/>
                    <a:pt x="2032" y="14182"/>
                    <a:pt x="592" y="12000"/>
                  </a:cubicBezTo>
                  <a:cubicBezTo>
                    <a:pt x="-368" y="10691"/>
                    <a:pt x="-128" y="9382"/>
                    <a:pt x="1072" y="8291"/>
                  </a:cubicBezTo>
                  <a:cubicBezTo>
                    <a:pt x="1792" y="7636"/>
                    <a:pt x="2512" y="6982"/>
                    <a:pt x="3232" y="6327"/>
                  </a:cubicBezTo>
                  <a:cubicBezTo>
                    <a:pt x="5152" y="4800"/>
                    <a:pt x="6832" y="3273"/>
                    <a:pt x="8752" y="1745"/>
                  </a:cubicBezTo>
                  <a:cubicBezTo>
                    <a:pt x="10432" y="1309"/>
                    <a:pt x="11392" y="655"/>
                    <a:pt x="12592" y="0"/>
                  </a:cubicBezTo>
                  <a:close/>
                  <a:moveTo>
                    <a:pt x="13312" y="8945"/>
                  </a:moveTo>
                  <a:cubicBezTo>
                    <a:pt x="13072" y="8727"/>
                    <a:pt x="13072" y="8291"/>
                    <a:pt x="12832" y="8073"/>
                  </a:cubicBezTo>
                  <a:cubicBezTo>
                    <a:pt x="11872" y="7200"/>
                    <a:pt x="10672" y="6982"/>
                    <a:pt x="9232" y="7855"/>
                  </a:cubicBezTo>
                  <a:cubicBezTo>
                    <a:pt x="7552" y="8727"/>
                    <a:pt x="6592" y="9818"/>
                    <a:pt x="7072" y="10909"/>
                  </a:cubicBezTo>
                  <a:cubicBezTo>
                    <a:pt x="7312" y="11345"/>
                    <a:pt x="7792" y="12000"/>
                    <a:pt x="8512" y="12218"/>
                  </a:cubicBezTo>
                  <a:cubicBezTo>
                    <a:pt x="10192" y="12873"/>
                    <a:pt x="13312" y="10691"/>
                    <a:pt x="13312" y="894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9FF2F09F-786D-BF40-8A87-AF19A434F505}"/>
                </a:ext>
              </a:extLst>
            </p:cNvPr>
            <p:cNvSpPr/>
            <p:nvPr/>
          </p:nvSpPr>
          <p:spPr>
            <a:xfrm>
              <a:off x="4648200" y="2413000"/>
              <a:ext cx="104228" cy="96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513" extrusionOk="0">
                  <a:moveTo>
                    <a:pt x="0" y="10749"/>
                  </a:moveTo>
                  <a:cubicBezTo>
                    <a:pt x="0" y="8859"/>
                    <a:pt x="781" y="7509"/>
                    <a:pt x="2082" y="6699"/>
                  </a:cubicBezTo>
                  <a:cubicBezTo>
                    <a:pt x="5205" y="4539"/>
                    <a:pt x="8328" y="2649"/>
                    <a:pt x="11451" y="759"/>
                  </a:cubicBezTo>
                  <a:cubicBezTo>
                    <a:pt x="13012" y="-51"/>
                    <a:pt x="14574" y="-321"/>
                    <a:pt x="16135" y="489"/>
                  </a:cubicBezTo>
                  <a:cubicBezTo>
                    <a:pt x="18998" y="1839"/>
                    <a:pt x="21600" y="6969"/>
                    <a:pt x="21340" y="9939"/>
                  </a:cubicBezTo>
                  <a:cubicBezTo>
                    <a:pt x="21079" y="11289"/>
                    <a:pt x="20299" y="12099"/>
                    <a:pt x="19258" y="12909"/>
                  </a:cubicBezTo>
                  <a:cubicBezTo>
                    <a:pt x="16655" y="14799"/>
                    <a:pt x="14053" y="16689"/>
                    <a:pt x="11451" y="18579"/>
                  </a:cubicBezTo>
                  <a:cubicBezTo>
                    <a:pt x="8067" y="21279"/>
                    <a:pt x="5725" y="21279"/>
                    <a:pt x="2863" y="17769"/>
                  </a:cubicBezTo>
                  <a:cubicBezTo>
                    <a:pt x="1041" y="15609"/>
                    <a:pt x="260" y="13179"/>
                    <a:pt x="0" y="1074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C0A21551-303C-B043-94E3-87589959C9CA}"/>
                </a:ext>
              </a:extLst>
            </p:cNvPr>
            <p:cNvSpPr/>
            <p:nvPr/>
          </p:nvSpPr>
          <p:spPr>
            <a:xfrm>
              <a:off x="4699000" y="2514600"/>
              <a:ext cx="102743" cy="9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0501" extrusionOk="0">
                  <a:moveTo>
                    <a:pt x="8754" y="20501"/>
                  </a:moveTo>
                  <a:cubicBezTo>
                    <a:pt x="7725" y="20234"/>
                    <a:pt x="7211" y="20234"/>
                    <a:pt x="6697" y="19968"/>
                  </a:cubicBezTo>
                  <a:cubicBezTo>
                    <a:pt x="4125" y="19168"/>
                    <a:pt x="-246" y="12234"/>
                    <a:pt x="11" y="9568"/>
                  </a:cubicBezTo>
                  <a:cubicBezTo>
                    <a:pt x="268" y="8501"/>
                    <a:pt x="1040" y="7434"/>
                    <a:pt x="1811" y="6901"/>
                  </a:cubicBezTo>
                  <a:cubicBezTo>
                    <a:pt x="4383" y="5834"/>
                    <a:pt x="6183" y="3968"/>
                    <a:pt x="8240" y="2101"/>
                  </a:cubicBezTo>
                  <a:cubicBezTo>
                    <a:pt x="11325" y="-1099"/>
                    <a:pt x="13640" y="-566"/>
                    <a:pt x="16211" y="3168"/>
                  </a:cubicBezTo>
                  <a:cubicBezTo>
                    <a:pt x="17497" y="4768"/>
                    <a:pt x="18783" y="6368"/>
                    <a:pt x="19811" y="8234"/>
                  </a:cubicBezTo>
                  <a:cubicBezTo>
                    <a:pt x="21354" y="10634"/>
                    <a:pt x="21097" y="11968"/>
                    <a:pt x="19040" y="13568"/>
                  </a:cubicBezTo>
                  <a:cubicBezTo>
                    <a:pt x="16468" y="15434"/>
                    <a:pt x="13897" y="17301"/>
                    <a:pt x="11325" y="19168"/>
                  </a:cubicBezTo>
                  <a:cubicBezTo>
                    <a:pt x="10554" y="19968"/>
                    <a:pt x="9525" y="20234"/>
                    <a:pt x="8754" y="2050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1AEED35A-8505-E34B-B2DB-9A032738F690}"/>
                </a:ext>
              </a:extLst>
            </p:cNvPr>
            <p:cNvSpPr/>
            <p:nvPr/>
          </p:nvSpPr>
          <p:spPr>
            <a:xfrm>
              <a:off x="4546600" y="2476499"/>
              <a:ext cx="103626" cy="10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0624" extrusionOk="0">
                  <a:moveTo>
                    <a:pt x="20974" y="10044"/>
                  </a:moveTo>
                  <a:cubicBezTo>
                    <a:pt x="20453" y="10772"/>
                    <a:pt x="20193" y="11986"/>
                    <a:pt x="19152" y="12956"/>
                  </a:cubicBezTo>
                  <a:cubicBezTo>
                    <a:pt x="16550" y="15383"/>
                    <a:pt x="13687" y="17568"/>
                    <a:pt x="10824" y="19509"/>
                  </a:cubicBezTo>
                  <a:cubicBezTo>
                    <a:pt x="8482" y="21208"/>
                    <a:pt x="5880" y="20965"/>
                    <a:pt x="4058" y="18781"/>
                  </a:cubicBezTo>
                  <a:cubicBezTo>
                    <a:pt x="2497" y="17082"/>
                    <a:pt x="1456" y="15141"/>
                    <a:pt x="415" y="13199"/>
                  </a:cubicBezTo>
                  <a:cubicBezTo>
                    <a:pt x="-366" y="11743"/>
                    <a:pt x="-106" y="10044"/>
                    <a:pt x="1716" y="9316"/>
                  </a:cubicBezTo>
                  <a:cubicBezTo>
                    <a:pt x="4579" y="7860"/>
                    <a:pt x="6400" y="5433"/>
                    <a:pt x="8482" y="3006"/>
                  </a:cubicBezTo>
                  <a:cubicBezTo>
                    <a:pt x="9263" y="2278"/>
                    <a:pt x="9783" y="1307"/>
                    <a:pt x="10824" y="821"/>
                  </a:cubicBezTo>
                  <a:cubicBezTo>
                    <a:pt x="12126" y="-149"/>
                    <a:pt x="14207" y="-392"/>
                    <a:pt x="15248" y="821"/>
                  </a:cubicBezTo>
                  <a:cubicBezTo>
                    <a:pt x="17591" y="3248"/>
                    <a:pt x="19412" y="6161"/>
                    <a:pt x="21234" y="8830"/>
                  </a:cubicBezTo>
                  <a:cubicBezTo>
                    <a:pt x="20974" y="8831"/>
                    <a:pt x="20714" y="9073"/>
                    <a:pt x="20974" y="10044"/>
                  </a:cubicBezTo>
                  <a:close/>
                  <a:moveTo>
                    <a:pt x="12386" y="8345"/>
                  </a:moveTo>
                  <a:cubicBezTo>
                    <a:pt x="12386" y="8345"/>
                    <a:pt x="11865" y="8102"/>
                    <a:pt x="11605" y="7860"/>
                  </a:cubicBezTo>
                  <a:cubicBezTo>
                    <a:pt x="10044" y="7617"/>
                    <a:pt x="7441" y="8831"/>
                    <a:pt x="7181" y="10287"/>
                  </a:cubicBezTo>
                  <a:cubicBezTo>
                    <a:pt x="7181" y="10529"/>
                    <a:pt x="7441" y="11257"/>
                    <a:pt x="7702" y="11257"/>
                  </a:cubicBezTo>
                  <a:cubicBezTo>
                    <a:pt x="9523" y="11986"/>
                    <a:pt x="12126" y="10529"/>
                    <a:pt x="12386" y="834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B33002CA-31C1-9A43-970B-8E8708F4FA05}"/>
                </a:ext>
              </a:extLst>
            </p:cNvPr>
            <p:cNvSpPr/>
            <p:nvPr/>
          </p:nvSpPr>
          <p:spPr>
            <a:xfrm>
              <a:off x="4483099" y="2374899"/>
              <a:ext cx="108129" cy="10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0651" extrusionOk="0">
                  <a:moveTo>
                    <a:pt x="7676" y="20604"/>
                  </a:moveTo>
                  <a:cubicBezTo>
                    <a:pt x="7191" y="20355"/>
                    <a:pt x="6220" y="20355"/>
                    <a:pt x="5734" y="19611"/>
                  </a:cubicBezTo>
                  <a:cubicBezTo>
                    <a:pt x="3065" y="17376"/>
                    <a:pt x="1366" y="14645"/>
                    <a:pt x="152" y="11417"/>
                  </a:cubicBezTo>
                  <a:cubicBezTo>
                    <a:pt x="-333" y="9928"/>
                    <a:pt x="395" y="8686"/>
                    <a:pt x="1609" y="7942"/>
                  </a:cubicBezTo>
                  <a:cubicBezTo>
                    <a:pt x="2337" y="7693"/>
                    <a:pt x="3065" y="7197"/>
                    <a:pt x="3550" y="6949"/>
                  </a:cubicBezTo>
                  <a:cubicBezTo>
                    <a:pt x="5492" y="6204"/>
                    <a:pt x="6948" y="5211"/>
                    <a:pt x="8161" y="3473"/>
                  </a:cubicBezTo>
                  <a:cubicBezTo>
                    <a:pt x="8647" y="2728"/>
                    <a:pt x="9375" y="1983"/>
                    <a:pt x="9860" y="1486"/>
                  </a:cubicBezTo>
                  <a:cubicBezTo>
                    <a:pt x="12045" y="-748"/>
                    <a:pt x="14714" y="-500"/>
                    <a:pt x="15928" y="2480"/>
                  </a:cubicBezTo>
                  <a:cubicBezTo>
                    <a:pt x="16898" y="4714"/>
                    <a:pt x="18112" y="6700"/>
                    <a:pt x="19568" y="8686"/>
                  </a:cubicBezTo>
                  <a:cubicBezTo>
                    <a:pt x="21267" y="10921"/>
                    <a:pt x="21024" y="12162"/>
                    <a:pt x="18597" y="13404"/>
                  </a:cubicBezTo>
                  <a:cubicBezTo>
                    <a:pt x="15928" y="14645"/>
                    <a:pt x="13743" y="16383"/>
                    <a:pt x="12045" y="18618"/>
                  </a:cubicBezTo>
                  <a:cubicBezTo>
                    <a:pt x="11316" y="20107"/>
                    <a:pt x="9860" y="20852"/>
                    <a:pt x="7676" y="20604"/>
                  </a:cubicBezTo>
                  <a:close/>
                  <a:moveTo>
                    <a:pt x="11559" y="7942"/>
                  </a:moveTo>
                  <a:cubicBezTo>
                    <a:pt x="9618" y="8935"/>
                    <a:pt x="7919" y="9928"/>
                    <a:pt x="6948" y="11914"/>
                  </a:cubicBezTo>
                  <a:cubicBezTo>
                    <a:pt x="6948" y="12162"/>
                    <a:pt x="7433" y="13155"/>
                    <a:pt x="7676" y="13155"/>
                  </a:cubicBezTo>
                  <a:cubicBezTo>
                    <a:pt x="9375" y="13404"/>
                    <a:pt x="12044" y="10921"/>
                    <a:pt x="12287" y="9183"/>
                  </a:cubicBezTo>
                  <a:cubicBezTo>
                    <a:pt x="12287" y="8686"/>
                    <a:pt x="11802" y="8190"/>
                    <a:pt x="11559" y="794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5FE4EF81-0408-434F-8027-2599264F3F87}"/>
                </a:ext>
              </a:extLst>
            </p:cNvPr>
            <p:cNvSpPr/>
            <p:nvPr/>
          </p:nvSpPr>
          <p:spPr>
            <a:xfrm>
              <a:off x="4813299" y="2463799"/>
              <a:ext cx="97020" cy="9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38" extrusionOk="0">
                  <a:moveTo>
                    <a:pt x="21430" y="9106"/>
                  </a:moveTo>
                  <a:cubicBezTo>
                    <a:pt x="21430" y="11664"/>
                    <a:pt x="20308" y="13369"/>
                    <a:pt x="18344" y="14790"/>
                  </a:cubicBezTo>
                  <a:cubicBezTo>
                    <a:pt x="15820" y="16495"/>
                    <a:pt x="13575" y="18201"/>
                    <a:pt x="11331" y="19906"/>
                  </a:cubicBezTo>
                  <a:cubicBezTo>
                    <a:pt x="9087" y="21327"/>
                    <a:pt x="7404" y="21327"/>
                    <a:pt x="5160" y="19622"/>
                  </a:cubicBezTo>
                  <a:cubicBezTo>
                    <a:pt x="2635" y="17348"/>
                    <a:pt x="1233" y="14506"/>
                    <a:pt x="111" y="11380"/>
                  </a:cubicBezTo>
                  <a:cubicBezTo>
                    <a:pt x="-170" y="10527"/>
                    <a:pt x="111" y="9106"/>
                    <a:pt x="672" y="8538"/>
                  </a:cubicBezTo>
                  <a:cubicBezTo>
                    <a:pt x="3196" y="5127"/>
                    <a:pt x="6843" y="2569"/>
                    <a:pt x="10770" y="580"/>
                  </a:cubicBezTo>
                  <a:cubicBezTo>
                    <a:pt x="11331" y="295"/>
                    <a:pt x="12173" y="11"/>
                    <a:pt x="12734" y="11"/>
                  </a:cubicBezTo>
                  <a:cubicBezTo>
                    <a:pt x="16381" y="-273"/>
                    <a:pt x="21430" y="5127"/>
                    <a:pt x="21430" y="91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F637760B-946C-DA41-8487-78F79E314D8E}"/>
                </a:ext>
              </a:extLst>
            </p:cNvPr>
            <p:cNvSpPr/>
            <p:nvPr/>
          </p:nvSpPr>
          <p:spPr>
            <a:xfrm>
              <a:off x="4737099" y="2616199"/>
              <a:ext cx="102558" cy="9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657" extrusionOk="0">
                  <a:moveTo>
                    <a:pt x="14073" y="0"/>
                  </a:moveTo>
                  <a:cubicBezTo>
                    <a:pt x="15343" y="864"/>
                    <a:pt x="16614" y="1440"/>
                    <a:pt x="17630" y="2304"/>
                  </a:cubicBezTo>
                  <a:cubicBezTo>
                    <a:pt x="18393" y="3168"/>
                    <a:pt x="19155" y="4608"/>
                    <a:pt x="19663" y="5760"/>
                  </a:cubicBezTo>
                  <a:cubicBezTo>
                    <a:pt x="21188" y="8928"/>
                    <a:pt x="20680" y="10944"/>
                    <a:pt x="18139" y="12960"/>
                  </a:cubicBezTo>
                  <a:cubicBezTo>
                    <a:pt x="15852" y="14976"/>
                    <a:pt x="13819" y="16704"/>
                    <a:pt x="11531" y="18720"/>
                  </a:cubicBezTo>
                  <a:cubicBezTo>
                    <a:pt x="8482" y="21600"/>
                    <a:pt x="5941" y="21312"/>
                    <a:pt x="3654" y="17568"/>
                  </a:cubicBezTo>
                  <a:cubicBezTo>
                    <a:pt x="2383" y="15552"/>
                    <a:pt x="1367" y="13248"/>
                    <a:pt x="350" y="11232"/>
                  </a:cubicBezTo>
                  <a:cubicBezTo>
                    <a:pt x="-412" y="9216"/>
                    <a:pt x="96" y="7488"/>
                    <a:pt x="1621" y="6048"/>
                  </a:cubicBezTo>
                  <a:cubicBezTo>
                    <a:pt x="2383" y="5472"/>
                    <a:pt x="3400" y="5184"/>
                    <a:pt x="4162" y="4608"/>
                  </a:cubicBezTo>
                  <a:cubicBezTo>
                    <a:pt x="6195" y="3456"/>
                    <a:pt x="8228" y="2304"/>
                    <a:pt x="10515" y="1152"/>
                  </a:cubicBezTo>
                  <a:cubicBezTo>
                    <a:pt x="11532" y="1152"/>
                    <a:pt x="12802" y="576"/>
                    <a:pt x="14073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EB01A513-1F1D-5E4F-AD49-4236A80C23C6}"/>
                </a:ext>
              </a:extLst>
            </p:cNvPr>
            <p:cNvSpPr/>
            <p:nvPr/>
          </p:nvSpPr>
          <p:spPr>
            <a:xfrm>
              <a:off x="4851400" y="2311400"/>
              <a:ext cx="94075" cy="94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03" extrusionOk="0">
                  <a:moveTo>
                    <a:pt x="7979" y="21103"/>
                  </a:moveTo>
                  <a:cubicBezTo>
                    <a:pt x="4332" y="20819"/>
                    <a:pt x="2088" y="19398"/>
                    <a:pt x="966" y="16556"/>
                  </a:cubicBezTo>
                  <a:cubicBezTo>
                    <a:pt x="-437" y="13145"/>
                    <a:pt x="-437" y="10019"/>
                    <a:pt x="1807" y="7745"/>
                  </a:cubicBezTo>
                  <a:cubicBezTo>
                    <a:pt x="3771" y="5756"/>
                    <a:pt x="6015" y="3482"/>
                    <a:pt x="7979" y="1492"/>
                  </a:cubicBezTo>
                  <a:cubicBezTo>
                    <a:pt x="10223" y="-497"/>
                    <a:pt x="11625" y="-497"/>
                    <a:pt x="13589" y="1492"/>
                  </a:cubicBezTo>
                  <a:cubicBezTo>
                    <a:pt x="15833" y="3766"/>
                    <a:pt x="17797" y="6040"/>
                    <a:pt x="19760" y="8313"/>
                  </a:cubicBezTo>
                  <a:cubicBezTo>
                    <a:pt x="21163" y="10019"/>
                    <a:pt x="21163" y="11724"/>
                    <a:pt x="19480" y="13429"/>
                  </a:cubicBezTo>
                  <a:cubicBezTo>
                    <a:pt x="18919" y="13998"/>
                    <a:pt x="18077" y="14566"/>
                    <a:pt x="17516" y="15135"/>
                  </a:cubicBezTo>
                  <a:cubicBezTo>
                    <a:pt x="15553" y="16556"/>
                    <a:pt x="13589" y="17977"/>
                    <a:pt x="11625" y="19113"/>
                  </a:cubicBezTo>
                  <a:cubicBezTo>
                    <a:pt x="10223" y="20250"/>
                    <a:pt x="8820" y="20819"/>
                    <a:pt x="7979" y="2110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6E17D014-5744-4849-9295-94C2215FF672}"/>
                </a:ext>
              </a:extLst>
            </p:cNvPr>
            <p:cNvSpPr/>
            <p:nvPr/>
          </p:nvSpPr>
          <p:spPr>
            <a:xfrm>
              <a:off x="4940300" y="2501899"/>
              <a:ext cx="96309" cy="8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0965" extrusionOk="0">
                  <a:moveTo>
                    <a:pt x="13104" y="0"/>
                  </a:moveTo>
                  <a:cubicBezTo>
                    <a:pt x="13914" y="300"/>
                    <a:pt x="14724" y="600"/>
                    <a:pt x="15534" y="1500"/>
                  </a:cubicBezTo>
                  <a:cubicBezTo>
                    <a:pt x="17694" y="3300"/>
                    <a:pt x="19044" y="5700"/>
                    <a:pt x="20124" y="8700"/>
                  </a:cubicBezTo>
                  <a:cubicBezTo>
                    <a:pt x="20934" y="11400"/>
                    <a:pt x="20394" y="13500"/>
                    <a:pt x="17964" y="14400"/>
                  </a:cubicBezTo>
                  <a:cubicBezTo>
                    <a:pt x="14994" y="15600"/>
                    <a:pt x="12294" y="17400"/>
                    <a:pt x="9864" y="19500"/>
                  </a:cubicBezTo>
                  <a:cubicBezTo>
                    <a:pt x="7434" y="21600"/>
                    <a:pt x="5274" y="21300"/>
                    <a:pt x="3114" y="19500"/>
                  </a:cubicBezTo>
                  <a:cubicBezTo>
                    <a:pt x="414" y="17100"/>
                    <a:pt x="-666" y="13800"/>
                    <a:pt x="414" y="10800"/>
                  </a:cubicBezTo>
                  <a:cubicBezTo>
                    <a:pt x="954" y="9600"/>
                    <a:pt x="1224" y="8100"/>
                    <a:pt x="2034" y="7500"/>
                  </a:cubicBezTo>
                  <a:cubicBezTo>
                    <a:pt x="5004" y="5100"/>
                    <a:pt x="8244" y="2700"/>
                    <a:pt x="11484" y="600"/>
                  </a:cubicBezTo>
                  <a:cubicBezTo>
                    <a:pt x="11754" y="0"/>
                    <a:pt x="12294" y="0"/>
                    <a:pt x="13104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262B8FB6-081E-534D-ADFB-FFBA323B63DA}"/>
                </a:ext>
              </a:extLst>
            </p:cNvPr>
            <p:cNvSpPr/>
            <p:nvPr/>
          </p:nvSpPr>
          <p:spPr>
            <a:xfrm>
              <a:off x="4902200" y="2412999"/>
              <a:ext cx="90985" cy="9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0725" extrusionOk="0">
                  <a:moveTo>
                    <a:pt x="11400" y="0"/>
                  </a:moveTo>
                  <a:cubicBezTo>
                    <a:pt x="12840" y="820"/>
                    <a:pt x="14280" y="1094"/>
                    <a:pt x="15144" y="2187"/>
                  </a:cubicBezTo>
                  <a:cubicBezTo>
                    <a:pt x="16872" y="4101"/>
                    <a:pt x="18312" y="6289"/>
                    <a:pt x="19752" y="8203"/>
                  </a:cubicBezTo>
                  <a:cubicBezTo>
                    <a:pt x="21192" y="10390"/>
                    <a:pt x="20904" y="12030"/>
                    <a:pt x="18600" y="13397"/>
                  </a:cubicBezTo>
                  <a:cubicBezTo>
                    <a:pt x="15432" y="15038"/>
                    <a:pt x="12840" y="17225"/>
                    <a:pt x="10248" y="19413"/>
                  </a:cubicBezTo>
                  <a:cubicBezTo>
                    <a:pt x="7368" y="21600"/>
                    <a:pt x="4488" y="21053"/>
                    <a:pt x="2760" y="17772"/>
                  </a:cubicBezTo>
                  <a:cubicBezTo>
                    <a:pt x="1608" y="15311"/>
                    <a:pt x="744" y="12851"/>
                    <a:pt x="168" y="10116"/>
                  </a:cubicBezTo>
                  <a:cubicBezTo>
                    <a:pt x="-408" y="7382"/>
                    <a:pt x="456" y="6289"/>
                    <a:pt x="3336" y="4648"/>
                  </a:cubicBezTo>
                  <a:cubicBezTo>
                    <a:pt x="4776" y="3828"/>
                    <a:pt x="5928" y="2734"/>
                    <a:pt x="7080" y="2187"/>
                  </a:cubicBezTo>
                  <a:cubicBezTo>
                    <a:pt x="8232" y="1094"/>
                    <a:pt x="9672" y="547"/>
                    <a:pt x="11400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DAB2C0DD-4338-944E-B73C-5DCC4B724A59}"/>
                </a:ext>
              </a:extLst>
            </p:cNvPr>
            <p:cNvSpPr/>
            <p:nvPr/>
          </p:nvSpPr>
          <p:spPr>
            <a:xfrm>
              <a:off x="4648199" y="2654300"/>
              <a:ext cx="89556" cy="9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087" extrusionOk="0">
                  <a:moveTo>
                    <a:pt x="7576" y="21087"/>
                  </a:moveTo>
                  <a:cubicBezTo>
                    <a:pt x="6676" y="20814"/>
                    <a:pt x="5476" y="20540"/>
                    <a:pt x="4576" y="19720"/>
                  </a:cubicBezTo>
                  <a:cubicBezTo>
                    <a:pt x="2176" y="17806"/>
                    <a:pt x="676" y="15345"/>
                    <a:pt x="76" y="12611"/>
                  </a:cubicBezTo>
                  <a:cubicBezTo>
                    <a:pt x="-224" y="11244"/>
                    <a:pt x="376" y="10150"/>
                    <a:pt x="1576" y="9057"/>
                  </a:cubicBezTo>
                  <a:cubicBezTo>
                    <a:pt x="4276" y="6596"/>
                    <a:pt x="6676" y="4135"/>
                    <a:pt x="9076" y="1674"/>
                  </a:cubicBezTo>
                  <a:cubicBezTo>
                    <a:pt x="10876" y="-240"/>
                    <a:pt x="12676" y="-513"/>
                    <a:pt x="15076" y="854"/>
                  </a:cubicBezTo>
                  <a:cubicBezTo>
                    <a:pt x="18376" y="2768"/>
                    <a:pt x="19876" y="6049"/>
                    <a:pt x="21076" y="9057"/>
                  </a:cubicBezTo>
                  <a:cubicBezTo>
                    <a:pt x="21376" y="9877"/>
                    <a:pt x="20776" y="11517"/>
                    <a:pt x="19876" y="12064"/>
                  </a:cubicBezTo>
                  <a:cubicBezTo>
                    <a:pt x="16876" y="14798"/>
                    <a:pt x="13876" y="17259"/>
                    <a:pt x="10576" y="19993"/>
                  </a:cubicBezTo>
                  <a:cubicBezTo>
                    <a:pt x="9676" y="20814"/>
                    <a:pt x="8776" y="20814"/>
                    <a:pt x="7576" y="2108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0D50F764-2C39-5446-ACC3-DEF44679E2F8}"/>
                </a:ext>
              </a:extLst>
            </p:cNvPr>
            <p:cNvSpPr/>
            <p:nvPr/>
          </p:nvSpPr>
          <p:spPr>
            <a:xfrm>
              <a:off x="4851399" y="2552699"/>
              <a:ext cx="89912" cy="8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19850" extrusionOk="0">
                  <a:moveTo>
                    <a:pt x="0" y="11312"/>
                  </a:moveTo>
                  <a:cubicBezTo>
                    <a:pt x="0" y="8754"/>
                    <a:pt x="576" y="7333"/>
                    <a:pt x="2016" y="6196"/>
                  </a:cubicBezTo>
                  <a:cubicBezTo>
                    <a:pt x="4320" y="4491"/>
                    <a:pt x="6624" y="2786"/>
                    <a:pt x="8928" y="1365"/>
                  </a:cubicBezTo>
                  <a:cubicBezTo>
                    <a:pt x="12384" y="-909"/>
                    <a:pt x="15264" y="-341"/>
                    <a:pt x="17568" y="3070"/>
                  </a:cubicBezTo>
                  <a:cubicBezTo>
                    <a:pt x="17856" y="3354"/>
                    <a:pt x="17856" y="3638"/>
                    <a:pt x="18144" y="3923"/>
                  </a:cubicBezTo>
                  <a:cubicBezTo>
                    <a:pt x="21600" y="9891"/>
                    <a:pt x="21312" y="11028"/>
                    <a:pt x="15552" y="14723"/>
                  </a:cubicBezTo>
                  <a:cubicBezTo>
                    <a:pt x="12960" y="16428"/>
                    <a:pt x="10656" y="18133"/>
                    <a:pt x="7776" y="19270"/>
                  </a:cubicBezTo>
                  <a:cubicBezTo>
                    <a:pt x="4032" y="20691"/>
                    <a:pt x="2016" y="19554"/>
                    <a:pt x="864" y="15291"/>
                  </a:cubicBezTo>
                  <a:cubicBezTo>
                    <a:pt x="288" y="13870"/>
                    <a:pt x="0" y="12165"/>
                    <a:pt x="0" y="113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F1244AE6-C778-EA49-A7CB-E2DE6B1CA8FA}"/>
                </a:ext>
              </a:extLst>
            </p:cNvPr>
            <p:cNvSpPr/>
            <p:nvPr/>
          </p:nvSpPr>
          <p:spPr>
            <a:xfrm>
              <a:off x="4762499" y="2374900"/>
              <a:ext cx="83971" cy="8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488" extrusionOk="0">
                  <a:moveTo>
                    <a:pt x="21002" y="9799"/>
                  </a:moveTo>
                  <a:cubicBezTo>
                    <a:pt x="20049" y="11279"/>
                    <a:pt x="19414" y="12758"/>
                    <a:pt x="18461" y="13646"/>
                  </a:cubicBezTo>
                  <a:cubicBezTo>
                    <a:pt x="15920" y="15717"/>
                    <a:pt x="13378" y="17788"/>
                    <a:pt x="10837" y="19564"/>
                  </a:cubicBezTo>
                  <a:cubicBezTo>
                    <a:pt x="8296" y="21043"/>
                    <a:pt x="6073" y="20747"/>
                    <a:pt x="4167" y="18676"/>
                  </a:cubicBezTo>
                  <a:cubicBezTo>
                    <a:pt x="1943" y="16309"/>
                    <a:pt x="673" y="13350"/>
                    <a:pt x="37" y="10391"/>
                  </a:cubicBezTo>
                  <a:cubicBezTo>
                    <a:pt x="-598" y="6544"/>
                    <a:pt x="7026" y="-557"/>
                    <a:pt x="11155" y="35"/>
                  </a:cubicBezTo>
                  <a:cubicBezTo>
                    <a:pt x="14331" y="331"/>
                    <a:pt x="16555" y="2106"/>
                    <a:pt x="18143" y="4473"/>
                  </a:cubicBezTo>
                  <a:cubicBezTo>
                    <a:pt x="19096" y="5953"/>
                    <a:pt x="20049" y="7728"/>
                    <a:pt x="21002" y="979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391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F5613-38E0-844A-AC7A-641BB766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2DAC8C6-59C2-449B-A3A7-26D371FF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B1B1661-E751-46AE-81CB-CA3FB93B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2619FB-CC80-CA44-B954-A06689C67EB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37A9AE-9C88-CB40-9EDD-36AF9E005BDD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890F633-E7EA-7643-B81A-FA1D9057427F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4E8896A-EA14-B746-82DC-C1995C7643A0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821D6D-18B2-1C47-B4B4-44F90B723946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30C999-302B-BB48-8D62-A31C62620E21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6B5767D-50BB-D64F-A01A-AA76A9B4CFCB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C135CBC-8DF6-3C42-9ECC-25CBDBE8CCBB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B4670-0FAC-4DB1-9BB4-2D3E3E92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</p:spTree>
    <p:extLst>
      <p:ext uri="{BB962C8B-B14F-4D97-AF65-F5344CB8AC3E}">
        <p14:creationId xmlns:p14="http://schemas.microsoft.com/office/powerpoint/2010/main" val="417595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F76F-40F4-2D4C-B85C-2136AD61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FE5E3-821A-1242-8F9C-A4AAF5F3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9FECF-A94C-EB47-9140-5431B9AD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EE73E-36C1-DF43-8501-C1E475EB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B458D-909A-8D47-BCAC-36BF572A467A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621BB4-AA69-7840-8480-5DC2AF2C9FEA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9012B4-42EF-5248-9A9C-12F25E39100C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78170-A79D-D741-B17F-34BDBF0EF7BD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7F6D3D60-9D0C-AA4D-85F3-72CCD8B03D16}"/>
              </a:ext>
            </a:extLst>
          </p:cNvPr>
          <p:cNvSpPr/>
          <p:nvPr/>
        </p:nvSpPr>
        <p:spPr>
          <a:xfrm>
            <a:off x="8887934" y="2916793"/>
            <a:ext cx="852220" cy="1070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51" extrusionOk="0">
                <a:moveTo>
                  <a:pt x="0" y="20484"/>
                </a:moveTo>
                <a:cubicBezTo>
                  <a:pt x="61" y="20338"/>
                  <a:pt x="122" y="20144"/>
                  <a:pt x="214" y="19950"/>
                </a:cubicBezTo>
                <a:cubicBezTo>
                  <a:pt x="306" y="19707"/>
                  <a:pt x="428" y="19439"/>
                  <a:pt x="551" y="19196"/>
                </a:cubicBezTo>
                <a:cubicBezTo>
                  <a:pt x="765" y="18662"/>
                  <a:pt x="1010" y="18127"/>
                  <a:pt x="1193" y="17593"/>
                </a:cubicBezTo>
                <a:cubicBezTo>
                  <a:pt x="1438" y="16937"/>
                  <a:pt x="1683" y="16281"/>
                  <a:pt x="1897" y="15625"/>
                </a:cubicBezTo>
                <a:cubicBezTo>
                  <a:pt x="1958" y="15479"/>
                  <a:pt x="2019" y="15309"/>
                  <a:pt x="2080" y="15163"/>
                </a:cubicBezTo>
                <a:cubicBezTo>
                  <a:pt x="2172" y="14945"/>
                  <a:pt x="2325" y="14774"/>
                  <a:pt x="2539" y="14604"/>
                </a:cubicBezTo>
                <a:cubicBezTo>
                  <a:pt x="3457" y="13973"/>
                  <a:pt x="4222" y="13244"/>
                  <a:pt x="4865" y="12442"/>
                </a:cubicBezTo>
                <a:cubicBezTo>
                  <a:pt x="5324" y="11859"/>
                  <a:pt x="5844" y="11300"/>
                  <a:pt x="6425" y="10790"/>
                </a:cubicBezTo>
                <a:cubicBezTo>
                  <a:pt x="6945" y="10328"/>
                  <a:pt x="7404" y="9794"/>
                  <a:pt x="7863" y="9308"/>
                </a:cubicBezTo>
                <a:cubicBezTo>
                  <a:pt x="8842" y="8263"/>
                  <a:pt x="9790" y="7218"/>
                  <a:pt x="10769" y="6173"/>
                </a:cubicBezTo>
                <a:cubicBezTo>
                  <a:pt x="10984" y="5955"/>
                  <a:pt x="11198" y="5736"/>
                  <a:pt x="11412" y="5493"/>
                </a:cubicBezTo>
                <a:cubicBezTo>
                  <a:pt x="11810" y="5056"/>
                  <a:pt x="12177" y="4618"/>
                  <a:pt x="12544" y="4157"/>
                </a:cubicBezTo>
                <a:cubicBezTo>
                  <a:pt x="12605" y="4059"/>
                  <a:pt x="12697" y="3987"/>
                  <a:pt x="12727" y="3889"/>
                </a:cubicBezTo>
                <a:cubicBezTo>
                  <a:pt x="12819" y="3525"/>
                  <a:pt x="13095" y="3258"/>
                  <a:pt x="13370" y="2966"/>
                </a:cubicBezTo>
                <a:cubicBezTo>
                  <a:pt x="13554" y="2772"/>
                  <a:pt x="13676" y="2553"/>
                  <a:pt x="13859" y="2359"/>
                </a:cubicBezTo>
                <a:cubicBezTo>
                  <a:pt x="13982" y="2213"/>
                  <a:pt x="14135" y="2091"/>
                  <a:pt x="14288" y="1946"/>
                </a:cubicBezTo>
                <a:cubicBezTo>
                  <a:pt x="14594" y="1727"/>
                  <a:pt x="14869" y="1484"/>
                  <a:pt x="15022" y="1168"/>
                </a:cubicBezTo>
                <a:cubicBezTo>
                  <a:pt x="15144" y="901"/>
                  <a:pt x="15389" y="707"/>
                  <a:pt x="15665" y="561"/>
                </a:cubicBezTo>
                <a:cubicBezTo>
                  <a:pt x="15971" y="391"/>
                  <a:pt x="16307" y="269"/>
                  <a:pt x="16644" y="123"/>
                </a:cubicBezTo>
                <a:cubicBezTo>
                  <a:pt x="17103" y="-71"/>
                  <a:pt x="17561" y="-22"/>
                  <a:pt x="17990" y="172"/>
                </a:cubicBezTo>
                <a:cubicBezTo>
                  <a:pt x="18326" y="342"/>
                  <a:pt x="18632" y="536"/>
                  <a:pt x="18969" y="707"/>
                </a:cubicBezTo>
                <a:cubicBezTo>
                  <a:pt x="18999" y="731"/>
                  <a:pt x="19030" y="755"/>
                  <a:pt x="19061" y="779"/>
                </a:cubicBezTo>
                <a:cubicBezTo>
                  <a:pt x="19764" y="1047"/>
                  <a:pt x="20162" y="1581"/>
                  <a:pt x="20774" y="1921"/>
                </a:cubicBezTo>
                <a:cubicBezTo>
                  <a:pt x="20866" y="1970"/>
                  <a:pt x="20988" y="2043"/>
                  <a:pt x="21080" y="2140"/>
                </a:cubicBezTo>
                <a:cubicBezTo>
                  <a:pt x="21478" y="2456"/>
                  <a:pt x="21600" y="2845"/>
                  <a:pt x="21447" y="3282"/>
                </a:cubicBezTo>
                <a:cubicBezTo>
                  <a:pt x="21202" y="3987"/>
                  <a:pt x="20866" y="4667"/>
                  <a:pt x="20284" y="5250"/>
                </a:cubicBezTo>
                <a:cubicBezTo>
                  <a:pt x="19978" y="5590"/>
                  <a:pt x="19581" y="5882"/>
                  <a:pt x="19244" y="6198"/>
                </a:cubicBezTo>
                <a:cubicBezTo>
                  <a:pt x="19091" y="6343"/>
                  <a:pt x="18969" y="6465"/>
                  <a:pt x="18816" y="6611"/>
                </a:cubicBezTo>
                <a:cubicBezTo>
                  <a:pt x="18663" y="6756"/>
                  <a:pt x="18541" y="6927"/>
                  <a:pt x="18541" y="7145"/>
                </a:cubicBezTo>
                <a:cubicBezTo>
                  <a:pt x="18510" y="7485"/>
                  <a:pt x="18296" y="7728"/>
                  <a:pt x="17929" y="7898"/>
                </a:cubicBezTo>
                <a:cubicBezTo>
                  <a:pt x="17592" y="8044"/>
                  <a:pt x="17378" y="8287"/>
                  <a:pt x="17164" y="8530"/>
                </a:cubicBezTo>
                <a:cubicBezTo>
                  <a:pt x="16766" y="8919"/>
                  <a:pt x="16338" y="9308"/>
                  <a:pt x="15909" y="9672"/>
                </a:cubicBezTo>
                <a:cubicBezTo>
                  <a:pt x="15787" y="9794"/>
                  <a:pt x="15603" y="9891"/>
                  <a:pt x="15481" y="10037"/>
                </a:cubicBezTo>
                <a:cubicBezTo>
                  <a:pt x="14869" y="10693"/>
                  <a:pt x="14227" y="11349"/>
                  <a:pt x="13615" y="12005"/>
                </a:cubicBezTo>
                <a:cubicBezTo>
                  <a:pt x="13095" y="12563"/>
                  <a:pt x="12575" y="13098"/>
                  <a:pt x="11993" y="13608"/>
                </a:cubicBezTo>
                <a:cubicBezTo>
                  <a:pt x="11228" y="14289"/>
                  <a:pt x="10494" y="15017"/>
                  <a:pt x="9760" y="15722"/>
                </a:cubicBezTo>
                <a:cubicBezTo>
                  <a:pt x="9454" y="16014"/>
                  <a:pt x="9117" y="16305"/>
                  <a:pt x="8781" y="16597"/>
                </a:cubicBezTo>
                <a:cubicBezTo>
                  <a:pt x="8567" y="16767"/>
                  <a:pt x="8475" y="16985"/>
                  <a:pt x="8383" y="17228"/>
                </a:cubicBezTo>
                <a:cubicBezTo>
                  <a:pt x="8261" y="17569"/>
                  <a:pt x="8108" y="17909"/>
                  <a:pt x="7955" y="18249"/>
                </a:cubicBezTo>
                <a:cubicBezTo>
                  <a:pt x="7893" y="18395"/>
                  <a:pt x="7710" y="18468"/>
                  <a:pt x="7526" y="18492"/>
                </a:cubicBezTo>
                <a:cubicBezTo>
                  <a:pt x="6914" y="18540"/>
                  <a:pt x="6394" y="18808"/>
                  <a:pt x="5905" y="19051"/>
                </a:cubicBezTo>
                <a:cubicBezTo>
                  <a:pt x="5507" y="19269"/>
                  <a:pt x="5079" y="19464"/>
                  <a:pt x="4650" y="19658"/>
                </a:cubicBezTo>
                <a:cubicBezTo>
                  <a:pt x="4039" y="19974"/>
                  <a:pt x="3396" y="20241"/>
                  <a:pt x="2845" y="20630"/>
                </a:cubicBezTo>
                <a:cubicBezTo>
                  <a:pt x="2417" y="20922"/>
                  <a:pt x="1866" y="21140"/>
                  <a:pt x="1377" y="21359"/>
                </a:cubicBezTo>
                <a:cubicBezTo>
                  <a:pt x="948" y="21529"/>
                  <a:pt x="581" y="21456"/>
                  <a:pt x="245" y="21189"/>
                </a:cubicBezTo>
                <a:cubicBezTo>
                  <a:pt x="0" y="20994"/>
                  <a:pt x="61" y="20776"/>
                  <a:pt x="0" y="20484"/>
                </a:cubicBezTo>
                <a:close/>
                <a:moveTo>
                  <a:pt x="7282" y="16500"/>
                </a:moveTo>
                <a:cubicBezTo>
                  <a:pt x="7373" y="16451"/>
                  <a:pt x="7526" y="16402"/>
                  <a:pt x="7588" y="16329"/>
                </a:cubicBezTo>
                <a:cubicBezTo>
                  <a:pt x="7955" y="15989"/>
                  <a:pt x="8322" y="15649"/>
                  <a:pt x="8658" y="15309"/>
                </a:cubicBezTo>
                <a:cubicBezTo>
                  <a:pt x="8750" y="15212"/>
                  <a:pt x="8842" y="15066"/>
                  <a:pt x="8964" y="14993"/>
                </a:cubicBezTo>
                <a:cubicBezTo>
                  <a:pt x="9546" y="14604"/>
                  <a:pt x="10005" y="14143"/>
                  <a:pt x="10463" y="13657"/>
                </a:cubicBezTo>
                <a:cubicBezTo>
                  <a:pt x="10494" y="13608"/>
                  <a:pt x="10555" y="13560"/>
                  <a:pt x="10616" y="13535"/>
                </a:cubicBezTo>
                <a:cubicBezTo>
                  <a:pt x="11320" y="13001"/>
                  <a:pt x="11840" y="12369"/>
                  <a:pt x="12422" y="11762"/>
                </a:cubicBezTo>
                <a:cubicBezTo>
                  <a:pt x="12880" y="11300"/>
                  <a:pt x="13278" y="10790"/>
                  <a:pt x="13768" y="10328"/>
                </a:cubicBezTo>
                <a:cubicBezTo>
                  <a:pt x="14380" y="9721"/>
                  <a:pt x="15053" y="9113"/>
                  <a:pt x="15695" y="8506"/>
                </a:cubicBezTo>
                <a:cubicBezTo>
                  <a:pt x="15971" y="8239"/>
                  <a:pt x="16246" y="7971"/>
                  <a:pt x="16521" y="7704"/>
                </a:cubicBezTo>
                <a:cubicBezTo>
                  <a:pt x="16888" y="7315"/>
                  <a:pt x="16888" y="7097"/>
                  <a:pt x="16521" y="6708"/>
                </a:cubicBezTo>
                <a:cubicBezTo>
                  <a:pt x="16399" y="6586"/>
                  <a:pt x="16307" y="6465"/>
                  <a:pt x="16215" y="6343"/>
                </a:cubicBezTo>
                <a:cubicBezTo>
                  <a:pt x="16001" y="6125"/>
                  <a:pt x="15848" y="6100"/>
                  <a:pt x="15542" y="6198"/>
                </a:cubicBezTo>
                <a:cubicBezTo>
                  <a:pt x="15267" y="6295"/>
                  <a:pt x="15022" y="6416"/>
                  <a:pt x="14869" y="6635"/>
                </a:cubicBezTo>
                <a:cubicBezTo>
                  <a:pt x="14747" y="6805"/>
                  <a:pt x="14563" y="6975"/>
                  <a:pt x="14410" y="7145"/>
                </a:cubicBezTo>
                <a:cubicBezTo>
                  <a:pt x="14104" y="7485"/>
                  <a:pt x="13768" y="7850"/>
                  <a:pt x="13462" y="8190"/>
                </a:cubicBezTo>
                <a:cubicBezTo>
                  <a:pt x="13033" y="8676"/>
                  <a:pt x="12605" y="9186"/>
                  <a:pt x="12177" y="9648"/>
                </a:cubicBezTo>
                <a:cubicBezTo>
                  <a:pt x="11657" y="10231"/>
                  <a:pt x="11075" y="10790"/>
                  <a:pt x="10555" y="11349"/>
                </a:cubicBezTo>
                <a:cubicBezTo>
                  <a:pt x="9484" y="12515"/>
                  <a:pt x="8383" y="13681"/>
                  <a:pt x="7190" y="14774"/>
                </a:cubicBezTo>
                <a:cubicBezTo>
                  <a:pt x="6945" y="15017"/>
                  <a:pt x="6731" y="15285"/>
                  <a:pt x="6486" y="15528"/>
                </a:cubicBezTo>
                <a:cubicBezTo>
                  <a:pt x="6394" y="15625"/>
                  <a:pt x="6333" y="15746"/>
                  <a:pt x="6303" y="15844"/>
                </a:cubicBezTo>
                <a:cubicBezTo>
                  <a:pt x="6272" y="15916"/>
                  <a:pt x="6272" y="16038"/>
                  <a:pt x="6333" y="16086"/>
                </a:cubicBezTo>
                <a:cubicBezTo>
                  <a:pt x="6517" y="16329"/>
                  <a:pt x="6914" y="16378"/>
                  <a:pt x="7282" y="16500"/>
                </a:cubicBezTo>
                <a:close/>
                <a:moveTo>
                  <a:pt x="17531" y="1071"/>
                </a:moveTo>
                <a:cubicBezTo>
                  <a:pt x="17103" y="1144"/>
                  <a:pt x="16735" y="1217"/>
                  <a:pt x="16429" y="1508"/>
                </a:cubicBezTo>
                <a:cubicBezTo>
                  <a:pt x="15848" y="2067"/>
                  <a:pt x="15236" y="2626"/>
                  <a:pt x="14655" y="3185"/>
                </a:cubicBezTo>
                <a:cubicBezTo>
                  <a:pt x="14594" y="3233"/>
                  <a:pt x="14533" y="3306"/>
                  <a:pt x="14471" y="3355"/>
                </a:cubicBezTo>
                <a:cubicBezTo>
                  <a:pt x="14165" y="3744"/>
                  <a:pt x="14196" y="3841"/>
                  <a:pt x="14655" y="4132"/>
                </a:cubicBezTo>
                <a:cubicBezTo>
                  <a:pt x="15420" y="4643"/>
                  <a:pt x="16154" y="5177"/>
                  <a:pt x="16797" y="5760"/>
                </a:cubicBezTo>
                <a:cubicBezTo>
                  <a:pt x="16919" y="5882"/>
                  <a:pt x="17072" y="5979"/>
                  <a:pt x="17225" y="6052"/>
                </a:cubicBezTo>
                <a:cubicBezTo>
                  <a:pt x="17470" y="6198"/>
                  <a:pt x="17561" y="6173"/>
                  <a:pt x="17745" y="6003"/>
                </a:cubicBezTo>
                <a:cubicBezTo>
                  <a:pt x="17898" y="5857"/>
                  <a:pt x="18051" y="5687"/>
                  <a:pt x="18204" y="5566"/>
                </a:cubicBezTo>
                <a:cubicBezTo>
                  <a:pt x="18969" y="4886"/>
                  <a:pt x="19581" y="4157"/>
                  <a:pt x="19978" y="3306"/>
                </a:cubicBezTo>
                <a:cubicBezTo>
                  <a:pt x="20223" y="2796"/>
                  <a:pt x="20162" y="2553"/>
                  <a:pt x="19642" y="2189"/>
                </a:cubicBezTo>
                <a:cubicBezTo>
                  <a:pt x="19550" y="2140"/>
                  <a:pt x="19458" y="2091"/>
                  <a:pt x="19367" y="2043"/>
                </a:cubicBezTo>
                <a:cubicBezTo>
                  <a:pt x="19183" y="1921"/>
                  <a:pt x="18999" y="1800"/>
                  <a:pt x="18816" y="1678"/>
                </a:cubicBezTo>
                <a:cubicBezTo>
                  <a:pt x="18663" y="1581"/>
                  <a:pt x="18540" y="1435"/>
                  <a:pt x="18357" y="1338"/>
                </a:cubicBezTo>
                <a:cubicBezTo>
                  <a:pt x="18143" y="1192"/>
                  <a:pt x="17837" y="1120"/>
                  <a:pt x="17531" y="1071"/>
                </a:cubicBezTo>
                <a:close/>
                <a:moveTo>
                  <a:pt x="14624" y="5177"/>
                </a:moveTo>
                <a:cubicBezTo>
                  <a:pt x="14502" y="5056"/>
                  <a:pt x="14380" y="4910"/>
                  <a:pt x="14227" y="4813"/>
                </a:cubicBezTo>
                <a:cubicBezTo>
                  <a:pt x="13921" y="4594"/>
                  <a:pt x="13676" y="4643"/>
                  <a:pt x="13401" y="4886"/>
                </a:cubicBezTo>
                <a:cubicBezTo>
                  <a:pt x="12605" y="5663"/>
                  <a:pt x="11901" y="6489"/>
                  <a:pt x="11106" y="7267"/>
                </a:cubicBezTo>
                <a:cubicBezTo>
                  <a:pt x="10433" y="7898"/>
                  <a:pt x="9882" y="8603"/>
                  <a:pt x="9301" y="9259"/>
                </a:cubicBezTo>
                <a:cubicBezTo>
                  <a:pt x="8964" y="9623"/>
                  <a:pt x="8658" y="10012"/>
                  <a:pt x="8291" y="10377"/>
                </a:cubicBezTo>
                <a:cubicBezTo>
                  <a:pt x="8016" y="10644"/>
                  <a:pt x="7679" y="10863"/>
                  <a:pt x="7435" y="11130"/>
                </a:cubicBezTo>
                <a:cubicBezTo>
                  <a:pt x="6823" y="11762"/>
                  <a:pt x="6211" y="12418"/>
                  <a:pt x="5629" y="13074"/>
                </a:cubicBezTo>
                <a:cubicBezTo>
                  <a:pt x="5232" y="13511"/>
                  <a:pt x="4865" y="13948"/>
                  <a:pt x="4467" y="14386"/>
                </a:cubicBezTo>
                <a:cubicBezTo>
                  <a:pt x="4344" y="14507"/>
                  <a:pt x="4192" y="14629"/>
                  <a:pt x="4069" y="14750"/>
                </a:cubicBezTo>
                <a:cubicBezTo>
                  <a:pt x="3916" y="14896"/>
                  <a:pt x="3947" y="14993"/>
                  <a:pt x="4130" y="15090"/>
                </a:cubicBezTo>
                <a:cubicBezTo>
                  <a:pt x="4283" y="15187"/>
                  <a:pt x="4467" y="15260"/>
                  <a:pt x="4650" y="15358"/>
                </a:cubicBezTo>
                <a:cubicBezTo>
                  <a:pt x="4895" y="15479"/>
                  <a:pt x="4956" y="15479"/>
                  <a:pt x="5109" y="15309"/>
                </a:cubicBezTo>
                <a:cubicBezTo>
                  <a:pt x="5629" y="14799"/>
                  <a:pt x="6150" y="14289"/>
                  <a:pt x="6670" y="13778"/>
                </a:cubicBezTo>
                <a:cubicBezTo>
                  <a:pt x="6792" y="13657"/>
                  <a:pt x="6914" y="13511"/>
                  <a:pt x="7037" y="13390"/>
                </a:cubicBezTo>
                <a:cubicBezTo>
                  <a:pt x="7710" y="12734"/>
                  <a:pt x="8383" y="12077"/>
                  <a:pt x="8995" y="11373"/>
                </a:cubicBezTo>
                <a:cubicBezTo>
                  <a:pt x="9240" y="11106"/>
                  <a:pt x="9546" y="10887"/>
                  <a:pt x="9790" y="10620"/>
                </a:cubicBezTo>
                <a:cubicBezTo>
                  <a:pt x="10463" y="9915"/>
                  <a:pt x="11106" y="9186"/>
                  <a:pt x="11748" y="8482"/>
                </a:cubicBezTo>
                <a:cubicBezTo>
                  <a:pt x="11932" y="8287"/>
                  <a:pt x="12054" y="8068"/>
                  <a:pt x="12238" y="7874"/>
                </a:cubicBezTo>
                <a:cubicBezTo>
                  <a:pt x="12697" y="7364"/>
                  <a:pt x="13186" y="6878"/>
                  <a:pt x="13645" y="6368"/>
                </a:cubicBezTo>
                <a:cubicBezTo>
                  <a:pt x="13951" y="6028"/>
                  <a:pt x="14257" y="5687"/>
                  <a:pt x="14563" y="5347"/>
                </a:cubicBezTo>
                <a:cubicBezTo>
                  <a:pt x="14533" y="5323"/>
                  <a:pt x="14563" y="5250"/>
                  <a:pt x="14624" y="5177"/>
                </a:cubicBezTo>
                <a:close/>
                <a:moveTo>
                  <a:pt x="6517" y="17520"/>
                </a:moveTo>
                <a:cubicBezTo>
                  <a:pt x="6517" y="17131"/>
                  <a:pt x="6272" y="16961"/>
                  <a:pt x="5813" y="17034"/>
                </a:cubicBezTo>
                <a:cubicBezTo>
                  <a:pt x="5752" y="17034"/>
                  <a:pt x="5660" y="17083"/>
                  <a:pt x="5599" y="17083"/>
                </a:cubicBezTo>
                <a:cubicBezTo>
                  <a:pt x="5446" y="17083"/>
                  <a:pt x="5293" y="17107"/>
                  <a:pt x="5171" y="17058"/>
                </a:cubicBezTo>
                <a:cubicBezTo>
                  <a:pt x="4559" y="16864"/>
                  <a:pt x="4008" y="16621"/>
                  <a:pt x="3794" y="16062"/>
                </a:cubicBezTo>
                <a:cubicBezTo>
                  <a:pt x="3763" y="16014"/>
                  <a:pt x="3763" y="15989"/>
                  <a:pt x="3733" y="15941"/>
                </a:cubicBezTo>
                <a:cubicBezTo>
                  <a:pt x="3580" y="15722"/>
                  <a:pt x="3274" y="15722"/>
                  <a:pt x="3121" y="15941"/>
                </a:cubicBezTo>
                <a:cubicBezTo>
                  <a:pt x="3059" y="16014"/>
                  <a:pt x="3029" y="16111"/>
                  <a:pt x="2998" y="16184"/>
                </a:cubicBezTo>
                <a:cubicBezTo>
                  <a:pt x="2876" y="16475"/>
                  <a:pt x="2754" y="16791"/>
                  <a:pt x="2631" y="17083"/>
                </a:cubicBezTo>
                <a:cubicBezTo>
                  <a:pt x="2539" y="17350"/>
                  <a:pt x="2417" y="17593"/>
                  <a:pt x="2325" y="17860"/>
                </a:cubicBezTo>
                <a:cubicBezTo>
                  <a:pt x="2264" y="18030"/>
                  <a:pt x="2325" y="18127"/>
                  <a:pt x="2539" y="18176"/>
                </a:cubicBezTo>
                <a:cubicBezTo>
                  <a:pt x="2998" y="18249"/>
                  <a:pt x="3365" y="18443"/>
                  <a:pt x="3702" y="18686"/>
                </a:cubicBezTo>
                <a:cubicBezTo>
                  <a:pt x="3947" y="18856"/>
                  <a:pt x="4100" y="18856"/>
                  <a:pt x="4375" y="18711"/>
                </a:cubicBezTo>
                <a:cubicBezTo>
                  <a:pt x="4620" y="18589"/>
                  <a:pt x="4834" y="18443"/>
                  <a:pt x="5079" y="18346"/>
                </a:cubicBezTo>
                <a:cubicBezTo>
                  <a:pt x="5476" y="18176"/>
                  <a:pt x="5874" y="18006"/>
                  <a:pt x="6272" y="17836"/>
                </a:cubicBezTo>
                <a:cubicBezTo>
                  <a:pt x="6394" y="17763"/>
                  <a:pt x="6547" y="17690"/>
                  <a:pt x="6517" y="1752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70B911-B479-2147-AA6F-8C36C9CFDDC1}"/>
              </a:ext>
            </a:extLst>
          </p:cNvPr>
          <p:cNvGrpSpPr/>
          <p:nvPr/>
        </p:nvGrpSpPr>
        <p:grpSpPr>
          <a:xfrm>
            <a:off x="2200891" y="1885728"/>
            <a:ext cx="878457" cy="847969"/>
            <a:chOff x="2552700" y="2552700"/>
            <a:chExt cx="920405" cy="888462"/>
          </a:xfrm>
          <a:solidFill>
            <a:schemeClr val="tx1"/>
          </a:solidFill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825A3153-3EC4-3C48-B714-D7FD318F8E90}"/>
                </a:ext>
              </a:extLst>
            </p:cNvPr>
            <p:cNvSpPr/>
            <p:nvPr/>
          </p:nvSpPr>
          <p:spPr>
            <a:xfrm>
              <a:off x="2552700" y="2552700"/>
              <a:ext cx="920405" cy="88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64" extrusionOk="0">
                  <a:moveTo>
                    <a:pt x="8723" y="3"/>
                  </a:moveTo>
                  <a:cubicBezTo>
                    <a:pt x="9673" y="-28"/>
                    <a:pt x="10563" y="248"/>
                    <a:pt x="11453" y="524"/>
                  </a:cubicBezTo>
                  <a:cubicBezTo>
                    <a:pt x="11482" y="524"/>
                    <a:pt x="11482" y="524"/>
                    <a:pt x="11512" y="555"/>
                  </a:cubicBezTo>
                  <a:cubicBezTo>
                    <a:pt x="12105" y="923"/>
                    <a:pt x="12699" y="1291"/>
                    <a:pt x="13263" y="1690"/>
                  </a:cubicBezTo>
                  <a:cubicBezTo>
                    <a:pt x="13530" y="1874"/>
                    <a:pt x="13767" y="2150"/>
                    <a:pt x="14004" y="2365"/>
                  </a:cubicBezTo>
                  <a:cubicBezTo>
                    <a:pt x="14716" y="3010"/>
                    <a:pt x="15221" y="3807"/>
                    <a:pt x="15696" y="4636"/>
                  </a:cubicBezTo>
                  <a:cubicBezTo>
                    <a:pt x="16022" y="5188"/>
                    <a:pt x="16378" y="5679"/>
                    <a:pt x="16764" y="6200"/>
                  </a:cubicBezTo>
                  <a:cubicBezTo>
                    <a:pt x="16882" y="6385"/>
                    <a:pt x="17031" y="6415"/>
                    <a:pt x="17238" y="6323"/>
                  </a:cubicBezTo>
                  <a:cubicBezTo>
                    <a:pt x="17327" y="6292"/>
                    <a:pt x="17446" y="6231"/>
                    <a:pt x="17535" y="6170"/>
                  </a:cubicBezTo>
                  <a:cubicBezTo>
                    <a:pt x="18010" y="5955"/>
                    <a:pt x="18396" y="6016"/>
                    <a:pt x="18692" y="6446"/>
                  </a:cubicBezTo>
                  <a:cubicBezTo>
                    <a:pt x="19019" y="6875"/>
                    <a:pt x="19315" y="7305"/>
                    <a:pt x="19345" y="7919"/>
                  </a:cubicBezTo>
                  <a:cubicBezTo>
                    <a:pt x="19345" y="8072"/>
                    <a:pt x="19434" y="8256"/>
                    <a:pt x="19523" y="8379"/>
                  </a:cubicBezTo>
                  <a:cubicBezTo>
                    <a:pt x="20057" y="9207"/>
                    <a:pt x="20591" y="10036"/>
                    <a:pt x="21125" y="10864"/>
                  </a:cubicBezTo>
                  <a:cubicBezTo>
                    <a:pt x="21214" y="11017"/>
                    <a:pt x="21333" y="11171"/>
                    <a:pt x="21422" y="11355"/>
                  </a:cubicBezTo>
                  <a:cubicBezTo>
                    <a:pt x="21600" y="11723"/>
                    <a:pt x="21481" y="12030"/>
                    <a:pt x="21096" y="12183"/>
                  </a:cubicBezTo>
                  <a:cubicBezTo>
                    <a:pt x="20947" y="12245"/>
                    <a:pt x="20769" y="12275"/>
                    <a:pt x="20621" y="12337"/>
                  </a:cubicBezTo>
                  <a:cubicBezTo>
                    <a:pt x="20146" y="12552"/>
                    <a:pt x="19671" y="12736"/>
                    <a:pt x="19286" y="13073"/>
                  </a:cubicBezTo>
                  <a:cubicBezTo>
                    <a:pt x="19137" y="13196"/>
                    <a:pt x="18959" y="13257"/>
                    <a:pt x="18811" y="13319"/>
                  </a:cubicBezTo>
                  <a:cubicBezTo>
                    <a:pt x="18277" y="13533"/>
                    <a:pt x="17713" y="13779"/>
                    <a:pt x="17238" y="14116"/>
                  </a:cubicBezTo>
                  <a:cubicBezTo>
                    <a:pt x="17209" y="14147"/>
                    <a:pt x="17149" y="14178"/>
                    <a:pt x="17090" y="14208"/>
                  </a:cubicBezTo>
                  <a:cubicBezTo>
                    <a:pt x="16289" y="14515"/>
                    <a:pt x="15577" y="15006"/>
                    <a:pt x="14805" y="15436"/>
                  </a:cubicBezTo>
                  <a:cubicBezTo>
                    <a:pt x="14627" y="15528"/>
                    <a:pt x="14420" y="15620"/>
                    <a:pt x="14212" y="15712"/>
                  </a:cubicBezTo>
                  <a:cubicBezTo>
                    <a:pt x="14004" y="15804"/>
                    <a:pt x="13767" y="15896"/>
                    <a:pt x="13559" y="16019"/>
                  </a:cubicBezTo>
                  <a:cubicBezTo>
                    <a:pt x="12996" y="16356"/>
                    <a:pt x="12432" y="16724"/>
                    <a:pt x="11868" y="17031"/>
                  </a:cubicBezTo>
                  <a:cubicBezTo>
                    <a:pt x="11364" y="17307"/>
                    <a:pt x="10830" y="17553"/>
                    <a:pt x="10296" y="17829"/>
                  </a:cubicBezTo>
                  <a:cubicBezTo>
                    <a:pt x="9880" y="18044"/>
                    <a:pt x="9495" y="18258"/>
                    <a:pt x="9079" y="18473"/>
                  </a:cubicBezTo>
                  <a:cubicBezTo>
                    <a:pt x="8931" y="18565"/>
                    <a:pt x="8753" y="18688"/>
                    <a:pt x="8604" y="18719"/>
                  </a:cubicBezTo>
                  <a:cubicBezTo>
                    <a:pt x="7863" y="18903"/>
                    <a:pt x="7269" y="19394"/>
                    <a:pt x="6616" y="19762"/>
                  </a:cubicBezTo>
                  <a:cubicBezTo>
                    <a:pt x="6112" y="20038"/>
                    <a:pt x="5578" y="20314"/>
                    <a:pt x="5074" y="20621"/>
                  </a:cubicBezTo>
                  <a:cubicBezTo>
                    <a:pt x="4807" y="20774"/>
                    <a:pt x="4569" y="20989"/>
                    <a:pt x="4332" y="21204"/>
                  </a:cubicBezTo>
                  <a:cubicBezTo>
                    <a:pt x="3946" y="21541"/>
                    <a:pt x="3590" y="21572"/>
                    <a:pt x="3264" y="21173"/>
                  </a:cubicBezTo>
                  <a:cubicBezTo>
                    <a:pt x="3145" y="21050"/>
                    <a:pt x="3086" y="20897"/>
                    <a:pt x="2997" y="20744"/>
                  </a:cubicBezTo>
                  <a:cubicBezTo>
                    <a:pt x="2789" y="20375"/>
                    <a:pt x="2611" y="20007"/>
                    <a:pt x="2433" y="19639"/>
                  </a:cubicBezTo>
                  <a:cubicBezTo>
                    <a:pt x="2344" y="19486"/>
                    <a:pt x="2255" y="19302"/>
                    <a:pt x="2196" y="19148"/>
                  </a:cubicBezTo>
                  <a:cubicBezTo>
                    <a:pt x="1988" y="18473"/>
                    <a:pt x="1662" y="17859"/>
                    <a:pt x="1395" y="17246"/>
                  </a:cubicBezTo>
                  <a:cubicBezTo>
                    <a:pt x="1216" y="16816"/>
                    <a:pt x="979" y="16417"/>
                    <a:pt x="712" y="16019"/>
                  </a:cubicBezTo>
                  <a:cubicBezTo>
                    <a:pt x="593" y="15834"/>
                    <a:pt x="475" y="15620"/>
                    <a:pt x="415" y="15436"/>
                  </a:cubicBezTo>
                  <a:cubicBezTo>
                    <a:pt x="297" y="15129"/>
                    <a:pt x="326" y="15037"/>
                    <a:pt x="564" y="14853"/>
                  </a:cubicBezTo>
                  <a:cubicBezTo>
                    <a:pt x="682" y="14761"/>
                    <a:pt x="831" y="14669"/>
                    <a:pt x="979" y="14577"/>
                  </a:cubicBezTo>
                  <a:cubicBezTo>
                    <a:pt x="1305" y="14331"/>
                    <a:pt x="1365" y="14208"/>
                    <a:pt x="1216" y="13809"/>
                  </a:cubicBezTo>
                  <a:cubicBezTo>
                    <a:pt x="1157" y="13625"/>
                    <a:pt x="1068" y="13472"/>
                    <a:pt x="979" y="13288"/>
                  </a:cubicBezTo>
                  <a:cubicBezTo>
                    <a:pt x="475" y="12337"/>
                    <a:pt x="208" y="11294"/>
                    <a:pt x="119" y="10220"/>
                  </a:cubicBezTo>
                  <a:cubicBezTo>
                    <a:pt x="119" y="10066"/>
                    <a:pt x="89" y="9913"/>
                    <a:pt x="59" y="9759"/>
                  </a:cubicBezTo>
                  <a:cubicBezTo>
                    <a:pt x="30" y="9637"/>
                    <a:pt x="0" y="9483"/>
                    <a:pt x="0" y="9361"/>
                  </a:cubicBezTo>
                  <a:cubicBezTo>
                    <a:pt x="119" y="8256"/>
                    <a:pt x="89" y="7152"/>
                    <a:pt x="742" y="6170"/>
                  </a:cubicBezTo>
                  <a:cubicBezTo>
                    <a:pt x="1098" y="5648"/>
                    <a:pt x="1365" y="5065"/>
                    <a:pt x="1662" y="4513"/>
                  </a:cubicBezTo>
                  <a:cubicBezTo>
                    <a:pt x="2047" y="3807"/>
                    <a:pt x="2581" y="3255"/>
                    <a:pt x="3115" y="2672"/>
                  </a:cubicBezTo>
                  <a:cubicBezTo>
                    <a:pt x="3560" y="2181"/>
                    <a:pt x="4035" y="1752"/>
                    <a:pt x="4510" y="1322"/>
                  </a:cubicBezTo>
                  <a:cubicBezTo>
                    <a:pt x="4569" y="1261"/>
                    <a:pt x="4629" y="1230"/>
                    <a:pt x="4688" y="1169"/>
                  </a:cubicBezTo>
                  <a:cubicBezTo>
                    <a:pt x="5341" y="800"/>
                    <a:pt x="5993" y="432"/>
                    <a:pt x="6735" y="248"/>
                  </a:cubicBezTo>
                  <a:cubicBezTo>
                    <a:pt x="7062" y="187"/>
                    <a:pt x="7388" y="95"/>
                    <a:pt x="7685" y="64"/>
                  </a:cubicBezTo>
                  <a:cubicBezTo>
                    <a:pt x="8011" y="33"/>
                    <a:pt x="8367" y="33"/>
                    <a:pt x="8723" y="3"/>
                  </a:cubicBezTo>
                  <a:close/>
                  <a:moveTo>
                    <a:pt x="2344" y="12736"/>
                  </a:moveTo>
                  <a:cubicBezTo>
                    <a:pt x="2403" y="12736"/>
                    <a:pt x="2463" y="12705"/>
                    <a:pt x="2552" y="12736"/>
                  </a:cubicBezTo>
                  <a:cubicBezTo>
                    <a:pt x="2759" y="12736"/>
                    <a:pt x="2937" y="12858"/>
                    <a:pt x="3026" y="13042"/>
                  </a:cubicBezTo>
                  <a:cubicBezTo>
                    <a:pt x="3115" y="13257"/>
                    <a:pt x="2997" y="13411"/>
                    <a:pt x="2878" y="13533"/>
                  </a:cubicBezTo>
                  <a:cubicBezTo>
                    <a:pt x="2848" y="13564"/>
                    <a:pt x="2789" y="13595"/>
                    <a:pt x="2759" y="13656"/>
                  </a:cubicBezTo>
                  <a:cubicBezTo>
                    <a:pt x="2581" y="13871"/>
                    <a:pt x="2552" y="13994"/>
                    <a:pt x="2700" y="14208"/>
                  </a:cubicBezTo>
                  <a:cubicBezTo>
                    <a:pt x="2759" y="14270"/>
                    <a:pt x="2819" y="14331"/>
                    <a:pt x="2878" y="14423"/>
                  </a:cubicBezTo>
                  <a:cubicBezTo>
                    <a:pt x="3145" y="14791"/>
                    <a:pt x="3056" y="15067"/>
                    <a:pt x="2641" y="15160"/>
                  </a:cubicBezTo>
                  <a:cubicBezTo>
                    <a:pt x="2403" y="15221"/>
                    <a:pt x="2166" y="15252"/>
                    <a:pt x="1988" y="15405"/>
                  </a:cubicBezTo>
                  <a:cubicBezTo>
                    <a:pt x="1691" y="15650"/>
                    <a:pt x="1543" y="15712"/>
                    <a:pt x="1810" y="16172"/>
                  </a:cubicBezTo>
                  <a:cubicBezTo>
                    <a:pt x="2314" y="16970"/>
                    <a:pt x="2789" y="17798"/>
                    <a:pt x="3145" y="18688"/>
                  </a:cubicBezTo>
                  <a:cubicBezTo>
                    <a:pt x="3234" y="18903"/>
                    <a:pt x="3323" y="19087"/>
                    <a:pt x="3442" y="19302"/>
                  </a:cubicBezTo>
                  <a:cubicBezTo>
                    <a:pt x="3471" y="19394"/>
                    <a:pt x="3531" y="19455"/>
                    <a:pt x="3590" y="19547"/>
                  </a:cubicBezTo>
                  <a:cubicBezTo>
                    <a:pt x="3709" y="19670"/>
                    <a:pt x="3946" y="19700"/>
                    <a:pt x="4095" y="19547"/>
                  </a:cubicBezTo>
                  <a:cubicBezTo>
                    <a:pt x="4243" y="19424"/>
                    <a:pt x="4213" y="19271"/>
                    <a:pt x="4124" y="19148"/>
                  </a:cubicBezTo>
                  <a:cubicBezTo>
                    <a:pt x="4065" y="19056"/>
                    <a:pt x="4005" y="18964"/>
                    <a:pt x="3976" y="18841"/>
                  </a:cubicBezTo>
                  <a:cubicBezTo>
                    <a:pt x="3857" y="18565"/>
                    <a:pt x="3976" y="18350"/>
                    <a:pt x="4302" y="18412"/>
                  </a:cubicBezTo>
                  <a:cubicBezTo>
                    <a:pt x="4510" y="18442"/>
                    <a:pt x="4688" y="18565"/>
                    <a:pt x="4896" y="18688"/>
                  </a:cubicBezTo>
                  <a:cubicBezTo>
                    <a:pt x="5014" y="18749"/>
                    <a:pt x="5133" y="18872"/>
                    <a:pt x="5252" y="18933"/>
                  </a:cubicBezTo>
                  <a:cubicBezTo>
                    <a:pt x="5341" y="18964"/>
                    <a:pt x="5459" y="18903"/>
                    <a:pt x="5548" y="18841"/>
                  </a:cubicBezTo>
                  <a:cubicBezTo>
                    <a:pt x="5637" y="18749"/>
                    <a:pt x="5608" y="18657"/>
                    <a:pt x="5548" y="18535"/>
                  </a:cubicBezTo>
                  <a:cubicBezTo>
                    <a:pt x="5459" y="18381"/>
                    <a:pt x="5341" y="18228"/>
                    <a:pt x="5281" y="18044"/>
                  </a:cubicBezTo>
                  <a:cubicBezTo>
                    <a:pt x="5192" y="17767"/>
                    <a:pt x="5370" y="17583"/>
                    <a:pt x="5637" y="17675"/>
                  </a:cubicBezTo>
                  <a:cubicBezTo>
                    <a:pt x="5875" y="17767"/>
                    <a:pt x="6112" y="17952"/>
                    <a:pt x="6349" y="18105"/>
                  </a:cubicBezTo>
                  <a:cubicBezTo>
                    <a:pt x="6616" y="18289"/>
                    <a:pt x="6913" y="18258"/>
                    <a:pt x="7180" y="17982"/>
                  </a:cubicBezTo>
                  <a:cubicBezTo>
                    <a:pt x="7388" y="17767"/>
                    <a:pt x="7240" y="17614"/>
                    <a:pt x="7121" y="17430"/>
                  </a:cubicBezTo>
                  <a:cubicBezTo>
                    <a:pt x="7121" y="17399"/>
                    <a:pt x="7091" y="17399"/>
                    <a:pt x="7091" y="17369"/>
                  </a:cubicBezTo>
                  <a:cubicBezTo>
                    <a:pt x="7091" y="17277"/>
                    <a:pt x="7032" y="17123"/>
                    <a:pt x="7062" y="17062"/>
                  </a:cubicBezTo>
                  <a:cubicBezTo>
                    <a:pt x="7121" y="16970"/>
                    <a:pt x="7269" y="16908"/>
                    <a:pt x="7388" y="16908"/>
                  </a:cubicBezTo>
                  <a:cubicBezTo>
                    <a:pt x="7566" y="16939"/>
                    <a:pt x="7714" y="17031"/>
                    <a:pt x="7863" y="17154"/>
                  </a:cubicBezTo>
                  <a:cubicBezTo>
                    <a:pt x="8248" y="17430"/>
                    <a:pt x="8426" y="17430"/>
                    <a:pt x="8812" y="17185"/>
                  </a:cubicBezTo>
                  <a:cubicBezTo>
                    <a:pt x="9049" y="17031"/>
                    <a:pt x="9079" y="16908"/>
                    <a:pt x="8960" y="16602"/>
                  </a:cubicBezTo>
                  <a:cubicBezTo>
                    <a:pt x="8901" y="16479"/>
                    <a:pt x="8842" y="16356"/>
                    <a:pt x="8782" y="16233"/>
                  </a:cubicBezTo>
                  <a:cubicBezTo>
                    <a:pt x="8693" y="15957"/>
                    <a:pt x="8812" y="15804"/>
                    <a:pt x="9109" y="15835"/>
                  </a:cubicBezTo>
                  <a:cubicBezTo>
                    <a:pt x="9376" y="15865"/>
                    <a:pt x="9524" y="16019"/>
                    <a:pt x="9702" y="16172"/>
                  </a:cubicBezTo>
                  <a:cubicBezTo>
                    <a:pt x="10029" y="16479"/>
                    <a:pt x="10147" y="16479"/>
                    <a:pt x="10503" y="16264"/>
                  </a:cubicBezTo>
                  <a:cubicBezTo>
                    <a:pt x="10800" y="16080"/>
                    <a:pt x="10830" y="16019"/>
                    <a:pt x="10622" y="15681"/>
                  </a:cubicBezTo>
                  <a:cubicBezTo>
                    <a:pt x="10563" y="15589"/>
                    <a:pt x="10503" y="15528"/>
                    <a:pt x="10474" y="15436"/>
                  </a:cubicBezTo>
                  <a:cubicBezTo>
                    <a:pt x="10385" y="15221"/>
                    <a:pt x="10236" y="15037"/>
                    <a:pt x="10444" y="14822"/>
                  </a:cubicBezTo>
                  <a:cubicBezTo>
                    <a:pt x="10563" y="14699"/>
                    <a:pt x="10859" y="14761"/>
                    <a:pt x="11097" y="14945"/>
                  </a:cubicBezTo>
                  <a:cubicBezTo>
                    <a:pt x="11245" y="15067"/>
                    <a:pt x="11364" y="15221"/>
                    <a:pt x="11482" y="15344"/>
                  </a:cubicBezTo>
                  <a:cubicBezTo>
                    <a:pt x="11601" y="15497"/>
                    <a:pt x="11749" y="15528"/>
                    <a:pt x="11927" y="15436"/>
                  </a:cubicBezTo>
                  <a:cubicBezTo>
                    <a:pt x="12046" y="15374"/>
                    <a:pt x="12165" y="15313"/>
                    <a:pt x="12254" y="15221"/>
                  </a:cubicBezTo>
                  <a:cubicBezTo>
                    <a:pt x="12343" y="15160"/>
                    <a:pt x="12373" y="15037"/>
                    <a:pt x="12313" y="14914"/>
                  </a:cubicBezTo>
                  <a:cubicBezTo>
                    <a:pt x="12254" y="14791"/>
                    <a:pt x="12195" y="14699"/>
                    <a:pt x="12135" y="14577"/>
                  </a:cubicBezTo>
                  <a:cubicBezTo>
                    <a:pt x="12076" y="14423"/>
                    <a:pt x="12046" y="14270"/>
                    <a:pt x="12135" y="14147"/>
                  </a:cubicBezTo>
                  <a:cubicBezTo>
                    <a:pt x="12254" y="13994"/>
                    <a:pt x="12432" y="13994"/>
                    <a:pt x="12580" y="14055"/>
                  </a:cubicBezTo>
                  <a:cubicBezTo>
                    <a:pt x="12729" y="14116"/>
                    <a:pt x="12877" y="14208"/>
                    <a:pt x="12996" y="14331"/>
                  </a:cubicBezTo>
                  <a:cubicBezTo>
                    <a:pt x="13203" y="14577"/>
                    <a:pt x="13411" y="14577"/>
                    <a:pt x="13678" y="14454"/>
                  </a:cubicBezTo>
                  <a:cubicBezTo>
                    <a:pt x="13737" y="14423"/>
                    <a:pt x="13797" y="14392"/>
                    <a:pt x="13886" y="14362"/>
                  </a:cubicBezTo>
                  <a:cubicBezTo>
                    <a:pt x="14182" y="14208"/>
                    <a:pt x="14212" y="14147"/>
                    <a:pt x="14093" y="13840"/>
                  </a:cubicBezTo>
                  <a:cubicBezTo>
                    <a:pt x="14064" y="13779"/>
                    <a:pt x="14034" y="13717"/>
                    <a:pt x="14004" y="13625"/>
                  </a:cubicBezTo>
                  <a:cubicBezTo>
                    <a:pt x="13945" y="13472"/>
                    <a:pt x="13915" y="13319"/>
                    <a:pt x="14064" y="13196"/>
                  </a:cubicBezTo>
                  <a:cubicBezTo>
                    <a:pt x="14182" y="13073"/>
                    <a:pt x="14331" y="13135"/>
                    <a:pt x="14479" y="13196"/>
                  </a:cubicBezTo>
                  <a:cubicBezTo>
                    <a:pt x="14627" y="13257"/>
                    <a:pt x="14776" y="13349"/>
                    <a:pt x="14894" y="13441"/>
                  </a:cubicBezTo>
                  <a:cubicBezTo>
                    <a:pt x="15013" y="13533"/>
                    <a:pt x="15162" y="13564"/>
                    <a:pt x="15310" y="13503"/>
                  </a:cubicBezTo>
                  <a:cubicBezTo>
                    <a:pt x="15666" y="13349"/>
                    <a:pt x="16022" y="13165"/>
                    <a:pt x="16348" y="12981"/>
                  </a:cubicBezTo>
                  <a:cubicBezTo>
                    <a:pt x="16526" y="12889"/>
                    <a:pt x="16556" y="12766"/>
                    <a:pt x="16467" y="12552"/>
                  </a:cubicBezTo>
                  <a:cubicBezTo>
                    <a:pt x="16378" y="12398"/>
                    <a:pt x="16289" y="12214"/>
                    <a:pt x="16230" y="12061"/>
                  </a:cubicBezTo>
                  <a:cubicBezTo>
                    <a:pt x="16200" y="11969"/>
                    <a:pt x="16230" y="11846"/>
                    <a:pt x="16289" y="11754"/>
                  </a:cubicBezTo>
                  <a:cubicBezTo>
                    <a:pt x="16378" y="11631"/>
                    <a:pt x="16526" y="11600"/>
                    <a:pt x="16645" y="11692"/>
                  </a:cubicBezTo>
                  <a:cubicBezTo>
                    <a:pt x="16793" y="11785"/>
                    <a:pt x="16942" y="11907"/>
                    <a:pt x="17060" y="12030"/>
                  </a:cubicBezTo>
                  <a:cubicBezTo>
                    <a:pt x="17327" y="12367"/>
                    <a:pt x="17624" y="12398"/>
                    <a:pt x="18040" y="12122"/>
                  </a:cubicBezTo>
                  <a:cubicBezTo>
                    <a:pt x="18247" y="11999"/>
                    <a:pt x="18277" y="11877"/>
                    <a:pt x="18158" y="11662"/>
                  </a:cubicBezTo>
                  <a:cubicBezTo>
                    <a:pt x="18099" y="11539"/>
                    <a:pt x="17980" y="11416"/>
                    <a:pt x="17951" y="11263"/>
                  </a:cubicBezTo>
                  <a:cubicBezTo>
                    <a:pt x="17921" y="11171"/>
                    <a:pt x="17891" y="11017"/>
                    <a:pt x="17921" y="10956"/>
                  </a:cubicBezTo>
                  <a:cubicBezTo>
                    <a:pt x="18010" y="10864"/>
                    <a:pt x="18158" y="10803"/>
                    <a:pt x="18247" y="10833"/>
                  </a:cubicBezTo>
                  <a:cubicBezTo>
                    <a:pt x="18455" y="10895"/>
                    <a:pt x="18633" y="11017"/>
                    <a:pt x="18811" y="11140"/>
                  </a:cubicBezTo>
                  <a:cubicBezTo>
                    <a:pt x="18959" y="11232"/>
                    <a:pt x="19078" y="11324"/>
                    <a:pt x="19256" y="11294"/>
                  </a:cubicBezTo>
                  <a:cubicBezTo>
                    <a:pt x="19760" y="11202"/>
                    <a:pt x="19938" y="10803"/>
                    <a:pt x="19671" y="10342"/>
                  </a:cubicBezTo>
                  <a:cubicBezTo>
                    <a:pt x="19642" y="10281"/>
                    <a:pt x="19612" y="10250"/>
                    <a:pt x="19582" y="10189"/>
                  </a:cubicBezTo>
                  <a:cubicBezTo>
                    <a:pt x="19167" y="9575"/>
                    <a:pt x="18781" y="8931"/>
                    <a:pt x="18366" y="8317"/>
                  </a:cubicBezTo>
                  <a:cubicBezTo>
                    <a:pt x="18307" y="8225"/>
                    <a:pt x="18247" y="8133"/>
                    <a:pt x="18218" y="8011"/>
                  </a:cubicBezTo>
                  <a:cubicBezTo>
                    <a:pt x="17891" y="7366"/>
                    <a:pt x="17862" y="7366"/>
                    <a:pt x="17209" y="7642"/>
                  </a:cubicBezTo>
                  <a:cubicBezTo>
                    <a:pt x="16734" y="7857"/>
                    <a:pt x="16467" y="7796"/>
                    <a:pt x="16200" y="7336"/>
                  </a:cubicBezTo>
                  <a:cubicBezTo>
                    <a:pt x="16111" y="7213"/>
                    <a:pt x="16081" y="7060"/>
                    <a:pt x="15992" y="6937"/>
                  </a:cubicBezTo>
                  <a:cubicBezTo>
                    <a:pt x="15785" y="6599"/>
                    <a:pt x="15547" y="6292"/>
                    <a:pt x="15340" y="5986"/>
                  </a:cubicBezTo>
                  <a:cubicBezTo>
                    <a:pt x="15191" y="5802"/>
                    <a:pt x="15013" y="5679"/>
                    <a:pt x="14776" y="5710"/>
                  </a:cubicBezTo>
                  <a:cubicBezTo>
                    <a:pt x="14657" y="5740"/>
                    <a:pt x="14509" y="5710"/>
                    <a:pt x="14390" y="5679"/>
                  </a:cubicBezTo>
                  <a:cubicBezTo>
                    <a:pt x="14153" y="5587"/>
                    <a:pt x="14004" y="5311"/>
                    <a:pt x="14212" y="5065"/>
                  </a:cubicBezTo>
                  <a:cubicBezTo>
                    <a:pt x="14568" y="4666"/>
                    <a:pt x="14538" y="4636"/>
                    <a:pt x="14242" y="4206"/>
                  </a:cubicBezTo>
                  <a:cubicBezTo>
                    <a:pt x="14064" y="3961"/>
                    <a:pt x="13856" y="3869"/>
                    <a:pt x="13530" y="3869"/>
                  </a:cubicBezTo>
                  <a:cubicBezTo>
                    <a:pt x="13144" y="3899"/>
                    <a:pt x="12966" y="3684"/>
                    <a:pt x="12996" y="3286"/>
                  </a:cubicBezTo>
                  <a:cubicBezTo>
                    <a:pt x="12996" y="3194"/>
                    <a:pt x="13025" y="3102"/>
                    <a:pt x="13055" y="3010"/>
                  </a:cubicBezTo>
                  <a:cubicBezTo>
                    <a:pt x="13085" y="2825"/>
                    <a:pt x="13055" y="2641"/>
                    <a:pt x="12907" y="2549"/>
                  </a:cubicBezTo>
                  <a:cubicBezTo>
                    <a:pt x="12669" y="2396"/>
                    <a:pt x="12432" y="2273"/>
                    <a:pt x="12165" y="2212"/>
                  </a:cubicBezTo>
                  <a:cubicBezTo>
                    <a:pt x="11987" y="2150"/>
                    <a:pt x="11838" y="2334"/>
                    <a:pt x="11690" y="2457"/>
                  </a:cubicBezTo>
                  <a:cubicBezTo>
                    <a:pt x="11660" y="2488"/>
                    <a:pt x="11601" y="2519"/>
                    <a:pt x="11542" y="2549"/>
                  </a:cubicBezTo>
                  <a:cubicBezTo>
                    <a:pt x="11186" y="2703"/>
                    <a:pt x="10889" y="2488"/>
                    <a:pt x="10889" y="2089"/>
                  </a:cubicBezTo>
                  <a:cubicBezTo>
                    <a:pt x="10889" y="1997"/>
                    <a:pt x="10889" y="1905"/>
                    <a:pt x="10919" y="1813"/>
                  </a:cubicBezTo>
                  <a:cubicBezTo>
                    <a:pt x="10919" y="1629"/>
                    <a:pt x="10859" y="1475"/>
                    <a:pt x="10681" y="1414"/>
                  </a:cubicBezTo>
                  <a:cubicBezTo>
                    <a:pt x="10533" y="1353"/>
                    <a:pt x="10385" y="1291"/>
                    <a:pt x="10207" y="1261"/>
                  </a:cubicBezTo>
                  <a:cubicBezTo>
                    <a:pt x="10029" y="1230"/>
                    <a:pt x="9940" y="1322"/>
                    <a:pt x="9880" y="1475"/>
                  </a:cubicBezTo>
                  <a:cubicBezTo>
                    <a:pt x="9791" y="1690"/>
                    <a:pt x="9732" y="1936"/>
                    <a:pt x="9643" y="2150"/>
                  </a:cubicBezTo>
                  <a:cubicBezTo>
                    <a:pt x="9583" y="2304"/>
                    <a:pt x="9465" y="2335"/>
                    <a:pt x="9316" y="2304"/>
                  </a:cubicBezTo>
                  <a:cubicBezTo>
                    <a:pt x="9138" y="2273"/>
                    <a:pt x="8960" y="2150"/>
                    <a:pt x="8901" y="1966"/>
                  </a:cubicBezTo>
                  <a:cubicBezTo>
                    <a:pt x="8871" y="1844"/>
                    <a:pt x="8842" y="1721"/>
                    <a:pt x="8812" y="1567"/>
                  </a:cubicBezTo>
                  <a:cubicBezTo>
                    <a:pt x="8753" y="1261"/>
                    <a:pt x="8664" y="1169"/>
                    <a:pt x="8367" y="1199"/>
                  </a:cubicBezTo>
                  <a:cubicBezTo>
                    <a:pt x="8070" y="1230"/>
                    <a:pt x="7774" y="1261"/>
                    <a:pt x="7507" y="1291"/>
                  </a:cubicBezTo>
                  <a:cubicBezTo>
                    <a:pt x="7269" y="1322"/>
                    <a:pt x="7210" y="1445"/>
                    <a:pt x="7210" y="1690"/>
                  </a:cubicBezTo>
                  <a:cubicBezTo>
                    <a:pt x="7240" y="1874"/>
                    <a:pt x="7269" y="2058"/>
                    <a:pt x="7269" y="2242"/>
                  </a:cubicBezTo>
                  <a:cubicBezTo>
                    <a:pt x="7269" y="2427"/>
                    <a:pt x="7210" y="2580"/>
                    <a:pt x="7032" y="2641"/>
                  </a:cubicBezTo>
                  <a:cubicBezTo>
                    <a:pt x="6883" y="2703"/>
                    <a:pt x="6735" y="2641"/>
                    <a:pt x="6646" y="2519"/>
                  </a:cubicBezTo>
                  <a:cubicBezTo>
                    <a:pt x="6557" y="2427"/>
                    <a:pt x="6468" y="2273"/>
                    <a:pt x="6349" y="2181"/>
                  </a:cubicBezTo>
                  <a:cubicBezTo>
                    <a:pt x="6112" y="1936"/>
                    <a:pt x="5964" y="1936"/>
                    <a:pt x="5667" y="2120"/>
                  </a:cubicBezTo>
                  <a:cubicBezTo>
                    <a:pt x="5519" y="2242"/>
                    <a:pt x="5370" y="2365"/>
                    <a:pt x="5252" y="2488"/>
                  </a:cubicBezTo>
                  <a:cubicBezTo>
                    <a:pt x="4955" y="2764"/>
                    <a:pt x="4955" y="2795"/>
                    <a:pt x="5133" y="3163"/>
                  </a:cubicBezTo>
                  <a:cubicBezTo>
                    <a:pt x="5222" y="3347"/>
                    <a:pt x="5311" y="3562"/>
                    <a:pt x="5370" y="3777"/>
                  </a:cubicBezTo>
                  <a:cubicBezTo>
                    <a:pt x="5400" y="3930"/>
                    <a:pt x="5370" y="4083"/>
                    <a:pt x="5222" y="4175"/>
                  </a:cubicBezTo>
                  <a:cubicBezTo>
                    <a:pt x="5074" y="4237"/>
                    <a:pt x="4985" y="4175"/>
                    <a:pt x="4866" y="4083"/>
                  </a:cubicBezTo>
                  <a:cubicBezTo>
                    <a:pt x="4718" y="3961"/>
                    <a:pt x="4569" y="3807"/>
                    <a:pt x="4391" y="3715"/>
                  </a:cubicBezTo>
                  <a:cubicBezTo>
                    <a:pt x="4183" y="3562"/>
                    <a:pt x="4065" y="3562"/>
                    <a:pt x="3887" y="3715"/>
                  </a:cubicBezTo>
                  <a:cubicBezTo>
                    <a:pt x="3738" y="3869"/>
                    <a:pt x="3590" y="4022"/>
                    <a:pt x="3442" y="4206"/>
                  </a:cubicBezTo>
                  <a:cubicBezTo>
                    <a:pt x="3323" y="4329"/>
                    <a:pt x="3353" y="4482"/>
                    <a:pt x="3412" y="4636"/>
                  </a:cubicBezTo>
                  <a:cubicBezTo>
                    <a:pt x="3531" y="4820"/>
                    <a:pt x="3620" y="5035"/>
                    <a:pt x="3709" y="5249"/>
                  </a:cubicBezTo>
                  <a:cubicBezTo>
                    <a:pt x="3768" y="5403"/>
                    <a:pt x="3768" y="5556"/>
                    <a:pt x="3649" y="5679"/>
                  </a:cubicBezTo>
                  <a:cubicBezTo>
                    <a:pt x="3501" y="5802"/>
                    <a:pt x="3353" y="5802"/>
                    <a:pt x="3175" y="5710"/>
                  </a:cubicBezTo>
                  <a:cubicBezTo>
                    <a:pt x="3115" y="5679"/>
                    <a:pt x="3086" y="5648"/>
                    <a:pt x="3026" y="5617"/>
                  </a:cubicBezTo>
                  <a:cubicBezTo>
                    <a:pt x="2611" y="5372"/>
                    <a:pt x="2611" y="5372"/>
                    <a:pt x="2374" y="5802"/>
                  </a:cubicBezTo>
                  <a:cubicBezTo>
                    <a:pt x="2314" y="5894"/>
                    <a:pt x="2285" y="5955"/>
                    <a:pt x="2255" y="6047"/>
                  </a:cubicBezTo>
                  <a:cubicBezTo>
                    <a:pt x="2196" y="6170"/>
                    <a:pt x="2196" y="6292"/>
                    <a:pt x="2285" y="6415"/>
                  </a:cubicBezTo>
                  <a:cubicBezTo>
                    <a:pt x="2344" y="6477"/>
                    <a:pt x="2374" y="6538"/>
                    <a:pt x="2433" y="6599"/>
                  </a:cubicBezTo>
                  <a:cubicBezTo>
                    <a:pt x="2641" y="6967"/>
                    <a:pt x="2522" y="7274"/>
                    <a:pt x="2107" y="7305"/>
                  </a:cubicBezTo>
                  <a:cubicBezTo>
                    <a:pt x="2047" y="7305"/>
                    <a:pt x="1988" y="7305"/>
                    <a:pt x="1929" y="7305"/>
                  </a:cubicBezTo>
                  <a:cubicBezTo>
                    <a:pt x="1573" y="7336"/>
                    <a:pt x="1424" y="7489"/>
                    <a:pt x="1365" y="7919"/>
                  </a:cubicBezTo>
                  <a:cubicBezTo>
                    <a:pt x="1305" y="8348"/>
                    <a:pt x="1335" y="8440"/>
                    <a:pt x="1721" y="8594"/>
                  </a:cubicBezTo>
                  <a:cubicBezTo>
                    <a:pt x="1899" y="8655"/>
                    <a:pt x="2077" y="8716"/>
                    <a:pt x="2225" y="8839"/>
                  </a:cubicBezTo>
                  <a:cubicBezTo>
                    <a:pt x="2433" y="8962"/>
                    <a:pt x="2433" y="9238"/>
                    <a:pt x="2225" y="9330"/>
                  </a:cubicBezTo>
                  <a:cubicBezTo>
                    <a:pt x="2077" y="9422"/>
                    <a:pt x="1929" y="9453"/>
                    <a:pt x="1751" y="9483"/>
                  </a:cubicBezTo>
                  <a:cubicBezTo>
                    <a:pt x="1246" y="9545"/>
                    <a:pt x="1187" y="9575"/>
                    <a:pt x="1246" y="10128"/>
                  </a:cubicBezTo>
                  <a:cubicBezTo>
                    <a:pt x="1246" y="10189"/>
                    <a:pt x="1276" y="10281"/>
                    <a:pt x="1276" y="10342"/>
                  </a:cubicBezTo>
                  <a:cubicBezTo>
                    <a:pt x="1305" y="10619"/>
                    <a:pt x="1454" y="10803"/>
                    <a:pt x="1721" y="10864"/>
                  </a:cubicBezTo>
                  <a:cubicBezTo>
                    <a:pt x="1869" y="10895"/>
                    <a:pt x="1988" y="10956"/>
                    <a:pt x="2136" y="11017"/>
                  </a:cubicBezTo>
                  <a:cubicBezTo>
                    <a:pt x="2285" y="11110"/>
                    <a:pt x="2403" y="11202"/>
                    <a:pt x="2403" y="11416"/>
                  </a:cubicBezTo>
                  <a:cubicBezTo>
                    <a:pt x="2403" y="11631"/>
                    <a:pt x="2255" y="11692"/>
                    <a:pt x="2107" y="11785"/>
                  </a:cubicBezTo>
                  <a:cubicBezTo>
                    <a:pt x="2047" y="11815"/>
                    <a:pt x="2018" y="11815"/>
                    <a:pt x="1958" y="11846"/>
                  </a:cubicBezTo>
                  <a:cubicBezTo>
                    <a:pt x="1662" y="11969"/>
                    <a:pt x="1632" y="12061"/>
                    <a:pt x="1751" y="12367"/>
                  </a:cubicBezTo>
                  <a:cubicBezTo>
                    <a:pt x="1899" y="12736"/>
                    <a:pt x="2107" y="12797"/>
                    <a:pt x="2344" y="1273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13186871-5796-DB4E-9A54-AC7C9078EFAD}"/>
                </a:ext>
              </a:extLst>
            </p:cNvPr>
            <p:cNvSpPr/>
            <p:nvPr/>
          </p:nvSpPr>
          <p:spPr>
            <a:xfrm>
              <a:off x="2755900" y="2806700"/>
              <a:ext cx="348078" cy="30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43" extrusionOk="0">
                  <a:moveTo>
                    <a:pt x="9317" y="0"/>
                  </a:moveTo>
                  <a:cubicBezTo>
                    <a:pt x="10324" y="87"/>
                    <a:pt x="11330" y="0"/>
                    <a:pt x="12259" y="261"/>
                  </a:cubicBezTo>
                  <a:cubicBezTo>
                    <a:pt x="13266" y="523"/>
                    <a:pt x="14195" y="1132"/>
                    <a:pt x="15124" y="1655"/>
                  </a:cubicBezTo>
                  <a:cubicBezTo>
                    <a:pt x="15898" y="2177"/>
                    <a:pt x="16595" y="2787"/>
                    <a:pt x="17369" y="3397"/>
                  </a:cubicBezTo>
                  <a:cubicBezTo>
                    <a:pt x="17524" y="3571"/>
                    <a:pt x="17756" y="3745"/>
                    <a:pt x="17911" y="3919"/>
                  </a:cubicBezTo>
                  <a:cubicBezTo>
                    <a:pt x="18840" y="5139"/>
                    <a:pt x="19846" y="6445"/>
                    <a:pt x="20698" y="7752"/>
                  </a:cubicBezTo>
                  <a:cubicBezTo>
                    <a:pt x="21472" y="8884"/>
                    <a:pt x="21395" y="10190"/>
                    <a:pt x="20388" y="11235"/>
                  </a:cubicBezTo>
                  <a:cubicBezTo>
                    <a:pt x="19382" y="12368"/>
                    <a:pt x="18220" y="13326"/>
                    <a:pt x="16749" y="13674"/>
                  </a:cubicBezTo>
                  <a:cubicBezTo>
                    <a:pt x="15820" y="13935"/>
                    <a:pt x="14969" y="14371"/>
                    <a:pt x="14195" y="14981"/>
                  </a:cubicBezTo>
                  <a:cubicBezTo>
                    <a:pt x="13111" y="15765"/>
                    <a:pt x="11949" y="16548"/>
                    <a:pt x="10711" y="17158"/>
                  </a:cubicBezTo>
                  <a:cubicBezTo>
                    <a:pt x="8853" y="18203"/>
                    <a:pt x="7072" y="19423"/>
                    <a:pt x="5291" y="20642"/>
                  </a:cubicBezTo>
                  <a:cubicBezTo>
                    <a:pt x="3975" y="21600"/>
                    <a:pt x="2659" y="21165"/>
                    <a:pt x="2040" y="19510"/>
                  </a:cubicBezTo>
                  <a:cubicBezTo>
                    <a:pt x="1266" y="17419"/>
                    <a:pt x="414" y="15329"/>
                    <a:pt x="104" y="13065"/>
                  </a:cubicBezTo>
                  <a:cubicBezTo>
                    <a:pt x="-128" y="11497"/>
                    <a:pt x="27" y="9929"/>
                    <a:pt x="569" y="8535"/>
                  </a:cubicBezTo>
                  <a:cubicBezTo>
                    <a:pt x="1266" y="6706"/>
                    <a:pt x="2117" y="4877"/>
                    <a:pt x="3046" y="3135"/>
                  </a:cubicBezTo>
                  <a:cubicBezTo>
                    <a:pt x="4053" y="1306"/>
                    <a:pt x="5678" y="435"/>
                    <a:pt x="7614" y="261"/>
                  </a:cubicBezTo>
                  <a:cubicBezTo>
                    <a:pt x="8156" y="174"/>
                    <a:pt x="8775" y="261"/>
                    <a:pt x="9317" y="261"/>
                  </a:cubicBezTo>
                  <a:cubicBezTo>
                    <a:pt x="9317" y="87"/>
                    <a:pt x="9317" y="87"/>
                    <a:pt x="9317" y="0"/>
                  </a:cubicBezTo>
                  <a:close/>
                  <a:moveTo>
                    <a:pt x="2969" y="11497"/>
                  </a:moveTo>
                  <a:cubicBezTo>
                    <a:pt x="3201" y="12977"/>
                    <a:pt x="3433" y="14458"/>
                    <a:pt x="3743" y="15852"/>
                  </a:cubicBezTo>
                  <a:cubicBezTo>
                    <a:pt x="3898" y="16548"/>
                    <a:pt x="4362" y="16810"/>
                    <a:pt x="4982" y="16548"/>
                  </a:cubicBezTo>
                  <a:cubicBezTo>
                    <a:pt x="5678" y="16200"/>
                    <a:pt x="6375" y="15852"/>
                    <a:pt x="7072" y="15416"/>
                  </a:cubicBezTo>
                  <a:cubicBezTo>
                    <a:pt x="9162" y="14197"/>
                    <a:pt x="11020" y="12716"/>
                    <a:pt x="13188" y="11584"/>
                  </a:cubicBezTo>
                  <a:cubicBezTo>
                    <a:pt x="14349" y="10974"/>
                    <a:pt x="15356" y="10103"/>
                    <a:pt x="16362" y="9145"/>
                  </a:cubicBezTo>
                  <a:cubicBezTo>
                    <a:pt x="17291" y="8274"/>
                    <a:pt x="17137" y="6968"/>
                    <a:pt x="16130" y="6184"/>
                  </a:cubicBezTo>
                  <a:cubicBezTo>
                    <a:pt x="15820" y="5923"/>
                    <a:pt x="15356" y="5748"/>
                    <a:pt x="15046" y="5400"/>
                  </a:cubicBezTo>
                  <a:cubicBezTo>
                    <a:pt x="13885" y="4006"/>
                    <a:pt x="12259" y="3658"/>
                    <a:pt x="10633" y="3397"/>
                  </a:cubicBezTo>
                  <a:cubicBezTo>
                    <a:pt x="9704" y="3223"/>
                    <a:pt x="8775" y="3397"/>
                    <a:pt x="7846" y="3919"/>
                  </a:cubicBezTo>
                  <a:cubicBezTo>
                    <a:pt x="6530" y="4616"/>
                    <a:pt x="5601" y="5661"/>
                    <a:pt x="4904" y="7055"/>
                  </a:cubicBezTo>
                  <a:cubicBezTo>
                    <a:pt x="4517" y="7752"/>
                    <a:pt x="4207" y="8448"/>
                    <a:pt x="3820" y="9145"/>
                  </a:cubicBezTo>
                  <a:cubicBezTo>
                    <a:pt x="3278" y="9842"/>
                    <a:pt x="3046" y="10626"/>
                    <a:pt x="2969" y="114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81B5AB-A0D3-BF4E-BEF8-16E477749733}"/>
              </a:ext>
            </a:extLst>
          </p:cNvPr>
          <p:cNvGrpSpPr/>
          <p:nvPr/>
        </p:nvGrpSpPr>
        <p:grpSpPr>
          <a:xfrm>
            <a:off x="6651605" y="1820070"/>
            <a:ext cx="774375" cy="910412"/>
            <a:chOff x="761999" y="4076699"/>
            <a:chExt cx="811353" cy="953886"/>
          </a:xfrm>
          <a:solidFill>
            <a:schemeClr val="tx1"/>
          </a:solidFill>
        </p:grpSpPr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9C0A219E-FAC0-E342-9F1E-A44552255E70}"/>
                </a:ext>
              </a:extLst>
            </p:cNvPr>
            <p:cNvSpPr/>
            <p:nvPr/>
          </p:nvSpPr>
          <p:spPr>
            <a:xfrm>
              <a:off x="761999" y="4076699"/>
              <a:ext cx="811353" cy="95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74" extrusionOk="0">
                  <a:moveTo>
                    <a:pt x="4" y="12265"/>
                  </a:moveTo>
                  <a:cubicBezTo>
                    <a:pt x="-30" y="11346"/>
                    <a:pt x="172" y="10455"/>
                    <a:pt x="440" y="9565"/>
                  </a:cubicBezTo>
                  <a:cubicBezTo>
                    <a:pt x="709" y="8703"/>
                    <a:pt x="1011" y="7870"/>
                    <a:pt x="1414" y="7066"/>
                  </a:cubicBezTo>
                  <a:cubicBezTo>
                    <a:pt x="1650" y="6549"/>
                    <a:pt x="1986" y="6089"/>
                    <a:pt x="2321" y="5630"/>
                  </a:cubicBezTo>
                  <a:cubicBezTo>
                    <a:pt x="2691" y="5113"/>
                    <a:pt x="3061" y="4624"/>
                    <a:pt x="3497" y="4136"/>
                  </a:cubicBezTo>
                  <a:cubicBezTo>
                    <a:pt x="3732" y="3849"/>
                    <a:pt x="4001" y="3590"/>
                    <a:pt x="4303" y="3361"/>
                  </a:cubicBezTo>
                  <a:cubicBezTo>
                    <a:pt x="4942" y="2872"/>
                    <a:pt x="5580" y="2355"/>
                    <a:pt x="6252" y="1924"/>
                  </a:cubicBezTo>
                  <a:cubicBezTo>
                    <a:pt x="7461" y="1120"/>
                    <a:pt x="8805" y="574"/>
                    <a:pt x="10249" y="201"/>
                  </a:cubicBezTo>
                  <a:cubicBezTo>
                    <a:pt x="10619" y="115"/>
                    <a:pt x="11022" y="115"/>
                    <a:pt x="11425" y="57"/>
                  </a:cubicBezTo>
                  <a:cubicBezTo>
                    <a:pt x="11761" y="29"/>
                    <a:pt x="12097" y="0"/>
                    <a:pt x="12399" y="0"/>
                  </a:cubicBezTo>
                  <a:cubicBezTo>
                    <a:pt x="12567" y="0"/>
                    <a:pt x="12735" y="29"/>
                    <a:pt x="12870" y="57"/>
                  </a:cubicBezTo>
                  <a:cubicBezTo>
                    <a:pt x="13340" y="144"/>
                    <a:pt x="13810" y="230"/>
                    <a:pt x="14247" y="373"/>
                  </a:cubicBezTo>
                  <a:cubicBezTo>
                    <a:pt x="14751" y="517"/>
                    <a:pt x="15154" y="804"/>
                    <a:pt x="15423" y="1206"/>
                  </a:cubicBezTo>
                  <a:cubicBezTo>
                    <a:pt x="15691" y="1666"/>
                    <a:pt x="15926" y="2126"/>
                    <a:pt x="16094" y="2614"/>
                  </a:cubicBezTo>
                  <a:cubicBezTo>
                    <a:pt x="16229" y="3073"/>
                    <a:pt x="16162" y="3533"/>
                    <a:pt x="15859" y="3935"/>
                  </a:cubicBezTo>
                  <a:cubicBezTo>
                    <a:pt x="15725" y="4136"/>
                    <a:pt x="15591" y="4337"/>
                    <a:pt x="15490" y="4538"/>
                  </a:cubicBezTo>
                  <a:cubicBezTo>
                    <a:pt x="15288" y="5027"/>
                    <a:pt x="15019" y="5486"/>
                    <a:pt x="14919" y="5974"/>
                  </a:cubicBezTo>
                  <a:cubicBezTo>
                    <a:pt x="14784" y="6434"/>
                    <a:pt x="14818" y="6922"/>
                    <a:pt x="14751" y="7382"/>
                  </a:cubicBezTo>
                  <a:cubicBezTo>
                    <a:pt x="14684" y="7928"/>
                    <a:pt x="14919" y="8416"/>
                    <a:pt x="15255" y="8876"/>
                  </a:cubicBezTo>
                  <a:cubicBezTo>
                    <a:pt x="15355" y="9019"/>
                    <a:pt x="15490" y="9163"/>
                    <a:pt x="15658" y="9278"/>
                  </a:cubicBezTo>
                  <a:cubicBezTo>
                    <a:pt x="16800" y="9910"/>
                    <a:pt x="17875" y="10685"/>
                    <a:pt x="19017" y="11346"/>
                  </a:cubicBezTo>
                  <a:cubicBezTo>
                    <a:pt x="19319" y="11518"/>
                    <a:pt x="19622" y="11719"/>
                    <a:pt x="19924" y="11920"/>
                  </a:cubicBezTo>
                  <a:cubicBezTo>
                    <a:pt x="20260" y="12121"/>
                    <a:pt x="20495" y="12380"/>
                    <a:pt x="20663" y="12696"/>
                  </a:cubicBezTo>
                  <a:cubicBezTo>
                    <a:pt x="20865" y="13040"/>
                    <a:pt x="21066" y="13385"/>
                    <a:pt x="21268" y="13730"/>
                  </a:cubicBezTo>
                  <a:cubicBezTo>
                    <a:pt x="21335" y="13845"/>
                    <a:pt x="21402" y="13960"/>
                    <a:pt x="21402" y="14074"/>
                  </a:cubicBezTo>
                  <a:cubicBezTo>
                    <a:pt x="21436" y="14764"/>
                    <a:pt x="21570" y="15482"/>
                    <a:pt x="21268" y="16171"/>
                  </a:cubicBezTo>
                  <a:cubicBezTo>
                    <a:pt x="21066" y="16602"/>
                    <a:pt x="20898" y="17033"/>
                    <a:pt x="20730" y="17464"/>
                  </a:cubicBezTo>
                  <a:cubicBezTo>
                    <a:pt x="20697" y="17550"/>
                    <a:pt x="20663" y="17636"/>
                    <a:pt x="20629" y="17694"/>
                  </a:cubicBezTo>
                  <a:cubicBezTo>
                    <a:pt x="19991" y="18383"/>
                    <a:pt x="19454" y="19159"/>
                    <a:pt x="18513" y="19589"/>
                  </a:cubicBezTo>
                  <a:cubicBezTo>
                    <a:pt x="18043" y="19790"/>
                    <a:pt x="17640" y="20049"/>
                    <a:pt x="17203" y="20279"/>
                  </a:cubicBezTo>
                  <a:cubicBezTo>
                    <a:pt x="16598" y="20623"/>
                    <a:pt x="15893" y="20796"/>
                    <a:pt x="15221" y="20968"/>
                  </a:cubicBezTo>
                  <a:cubicBezTo>
                    <a:pt x="14650" y="21112"/>
                    <a:pt x="14045" y="21169"/>
                    <a:pt x="13474" y="21227"/>
                  </a:cubicBezTo>
                  <a:cubicBezTo>
                    <a:pt x="12735" y="21313"/>
                    <a:pt x="11996" y="21428"/>
                    <a:pt x="11291" y="21543"/>
                  </a:cubicBezTo>
                  <a:cubicBezTo>
                    <a:pt x="10955" y="21600"/>
                    <a:pt x="10585" y="21571"/>
                    <a:pt x="10249" y="21514"/>
                  </a:cubicBezTo>
                  <a:cubicBezTo>
                    <a:pt x="9880" y="21456"/>
                    <a:pt x="9510" y="21428"/>
                    <a:pt x="9141" y="21370"/>
                  </a:cubicBezTo>
                  <a:cubicBezTo>
                    <a:pt x="8503" y="21255"/>
                    <a:pt x="7864" y="21140"/>
                    <a:pt x="7226" y="20968"/>
                  </a:cubicBezTo>
                  <a:cubicBezTo>
                    <a:pt x="6722" y="20853"/>
                    <a:pt x="6218" y="20710"/>
                    <a:pt x="5782" y="20480"/>
                  </a:cubicBezTo>
                  <a:cubicBezTo>
                    <a:pt x="5278" y="20250"/>
                    <a:pt x="4841" y="19934"/>
                    <a:pt x="4371" y="19647"/>
                  </a:cubicBezTo>
                  <a:cubicBezTo>
                    <a:pt x="4102" y="19474"/>
                    <a:pt x="3800" y="19302"/>
                    <a:pt x="3531" y="19101"/>
                  </a:cubicBezTo>
                  <a:cubicBezTo>
                    <a:pt x="3195" y="18843"/>
                    <a:pt x="2893" y="18555"/>
                    <a:pt x="2590" y="18268"/>
                  </a:cubicBezTo>
                  <a:cubicBezTo>
                    <a:pt x="1414" y="17148"/>
                    <a:pt x="675" y="15855"/>
                    <a:pt x="306" y="14419"/>
                  </a:cubicBezTo>
                  <a:cubicBezTo>
                    <a:pt x="37" y="13672"/>
                    <a:pt x="37" y="12983"/>
                    <a:pt x="4" y="12265"/>
                  </a:cubicBezTo>
                  <a:close/>
                  <a:moveTo>
                    <a:pt x="1347" y="12638"/>
                  </a:moveTo>
                  <a:cubicBezTo>
                    <a:pt x="1347" y="13012"/>
                    <a:pt x="1347" y="13385"/>
                    <a:pt x="1347" y="13759"/>
                  </a:cubicBezTo>
                  <a:cubicBezTo>
                    <a:pt x="1347" y="13902"/>
                    <a:pt x="1381" y="14074"/>
                    <a:pt x="1448" y="14218"/>
                  </a:cubicBezTo>
                  <a:cubicBezTo>
                    <a:pt x="1549" y="14477"/>
                    <a:pt x="1650" y="14764"/>
                    <a:pt x="1750" y="15022"/>
                  </a:cubicBezTo>
                  <a:cubicBezTo>
                    <a:pt x="1885" y="15367"/>
                    <a:pt x="1952" y="15712"/>
                    <a:pt x="2120" y="16028"/>
                  </a:cubicBezTo>
                  <a:cubicBezTo>
                    <a:pt x="2960" y="17464"/>
                    <a:pt x="4169" y="18584"/>
                    <a:pt x="5849" y="19360"/>
                  </a:cubicBezTo>
                  <a:cubicBezTo>
                    <a:pt x="7092" y="19934"/>
                    <a:pt x="8435" y="20164"/>
                    <a:pt x="9813" y="20250"/>
                  </a:cubicBezTo>
                  <a:cubicBezTo>
                    <a:pt x="10115" y="20279"/>
                    <a:pt x="10417" y="20279"/>
                    <a:pt x="10753" y="20250"/>
                  </a:cubicBezTo>
                  <a:cubicBezTo>
                    <a:pt x="11929" y="20135"/>
                    <a:pt x="13138" y="19991"/>
                    <a:pt x="14314" y="19848"/>
                  </a:cubicBezTo>
                  <a:cubicBezTo>
                    <a:pt x="14516" y="19819"/>
                    <a:pt x="14717" y="19790"/>
                    <a:pt x="14919" y="19733"/>
                  </a:cubicBezTo>
                  <a:cubicBezTo>
                    <a:pt x="15490" y="19503"/>
                    <a:pt x="16061" y="19273"/>
                    <a:pt x="16632" y="19015"/>
                  </a:cubicBezTo>
                  <a:cubicBezTo>
                    <a:pt x="16800" y="18929"/>
                    <a:pt x="16968" y="18814"/>
                    <a:pt x="17136" y="18699"/>
                  </a:cubicBezTo>
                  <a:cubicBezTo>
                    <a:pt x="17505" y="18469"/>
                    <a:pt x="17808" y="18182"/>
                    <a:pt x="18211" y="17981"/>
                  </a:cubicBezTo>
                  <a:cubicBezTo>
                    <a:pt x="18681" y="17722"/>
                    <a:pt x="19051" y="17378"/>
                    <a:pt x="19319" y="17004"/>
                  </a:cubicBezTo>
                  <a:cubicBezTo>
                    <a:pt x="19823" y="16315"/>
                    <a:pt x="20193" y="15568"/>
                    <a:pt x="20361" y="14764"/>
                  </a:cubicBezTo>
                  <a:cubicBezTo>
                    <a:pt x="20394" y="14649"/>
                    <a:pt x="20361" y="14505"/>
                    <a:pt x="20361" y="14390"/>
                  </a:cubicBezTo>
                  <a:cubicBezTo>
                    <a:pt x="20293" y="13644"/>
                    <a:pt x="19857" y="13069"/>
                    <a:pt x="19219" y="12581"/>
                  </a:cubicBezTo>
                  <a:cubicBezTo>
                    <a:pt x="18580" y="12093"/>
                    <a:pt x="17808" y="11748"/>
                    <a:pt x="17102" y="11288"/>
                  </a:cubicBezTo>
                  <a:cubicBezTo>
                    <a:pt x="16464" y="10857"/>
                    <a:pt x="15792" y="10455"/>
                    <a:pt x="15120" y="10024"/>
                  </a:cubicBezTo>
                  <a:cubicBezTo>
                    <a:pt x="15087" y="9996"/>
                    <a:pt x="15053" y="9967"/>
                    <a:pt x="15019" y="9938"/>
                  </a:cubicBezTo>
                  <a:cubicBezTo>
                    <a:pt x="14247" y="9220"/>
                    <a:pt x="13642" y="8445"/>
                    <a:pt x="13407" y="7468"/>
                  </a:cubicBezTo>
                  <a:cubicBezTo>
                    <a:pt x="13205" y="6693"/>
                    <a:pt x="13138" y="5888"/>
                    <a:pt x="13609" y="5142"/>
                  </a:cubicBezTo>
                  <a:cubicBezTo>
                    <a:pt x="13709" y="4998"/>
                    <a:pt x="13743" y="4854"/>
                    <a:pt x="13777" y="4682"/>
                  </a:cubicBezTo>
                  <a:cubicBezTo>
                    <a:pt x="13978" y="4194"/>
                    <a:pt x="14112" y="3677"/>
                    <a:pt x="14381" y="3188"/>
                  </a:cubicBezTo>
                  <a:cubicBezTo>
                    <a:pt x="14885" y="2298"/>
                    <a:pt x="13944" y="862"/>
                    <a:pt x="12702" y="977"/>
                  </a:cubicBezTo>
                  <a:cubicBezTo>
                    <a:pt x="11761" y="1034"/>
                    <a:pt x="10820" y="1149"/>
                    <a:pt x="9913" y="1379"/>
                  </a:cubicBezTo>
                  <a:cubicBezTo>
                    <a:pt x="9645" y="1436"/>
                    <a:pt x="9409" y="1551"/>
                    <a:pt x="9174" y="1666"/>
                  </a:cubicBezTo>
                  <a:cubicBezTo>
                    <a:pt x="8200" y="2097"/>
                    <a:pt x="7327" y="2643"/>
                    <a:pt x="6487" y="3246"/>
                  </a:cubicBezTo>
                  <a:cubicBezTo>
                    <a:pt x="5278" y="4079"/>
                    <a:pt x="4337" y="5084"/>
                    <a:pt x="3531" y="6176"/>
                  </a:cubicBezTo>
                  <a:cubicBezTo>
                    <a:pt x="3027" y="6836"/>
                    <a:pt x="2624" y="7554"/>
                    <a:pt x="2321" y="8301"/>
                  </a:cubicBezTo>
                  <a:cubicBezTo>
                    <a:pt x="1717" y="9737"/>
                    <a:pt x="1280" y="11145"/>
                    <a:pt x="1347" y="1263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2A777371-FCF0-E94F-9CD9-0407CCD4E7D2}"/>
                </a:ext>
              </a:extLst>
            </p:cNvPr>
            <p:cNvSpPr/>
            <p:nvPr/>
          </p:nvSpPr>
          <p:spPr>
            <a:xfrm>
              <a:off x="863599" y="4508500"/>
              <a:ext cx="249249" cy="23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231" extrusionOk="0">
                  <a:moveTo>
                    <a:pt x="12266" y="21231"/>
                  </a:moveTo>
                  <a:cubicBezTo>
                    <a:pt x="10466" y="20894"/>
                    <a:pt x="9407" y="19881"/>
                    <a:pt x="8454" y="18644"/>
                  </a:cubicBezTo>
                  <a:cubicBezTo>
                    <a:pt x="8242" y="18418"/>
                    <a:pt x="8136" y="18081"/>
                    <a:pt x="8030" y="17744"/>
                  </a:cubicBezTo>
                  <a:cubicBezTo>
                    <a:pt x="7183" y="15944"/>
                    <a:pt x="7183" y="15944"/>
                    <a:pt x="5383" y="16844"/>
                  </a:cubicBezTo>
                  <a:cubicBezTo>
                    <a:pt x="3266" y="17856"/>
                    <a:pt x="2419" y="17519"/>
                    <a:pt x="1042" y="15606"/>
                  </a:cubicBezTo>
                  <a:cubicBezTo>
                    <a:pt x="-546" y="13244"/>
                    <a:pt x="-334" y="10656"/>
                    <a:pt x="1783" y="8744"/>
                  </a:cubicBezTo>
                  <a:cubicBezTo>
                    <a:pt x="3478" y="7169"/>
                    <a:pt x="4219" y="5256"/>
                    <a:pt x="4854" y="3119"/>
                  </a:cubicBezTo>
                  <a:cubicBezTo>
                    <a:pt x="5489" y="981"/>
                    <a:pt x="6442" y="306"/>
                    <a:pt x="8560" y="756"/>
                  </a:cubicBezTo>
                  <a:cubicBezTo>
                    <a:pt x="10042" y="1093"/>
                    <a:pt x="11313" y="1093"/>
                    <a:pt x="12689" y="419"/>
                  </a:cubicBezTo>
                  <a:cubicBezTo>
                    <a:pt x="14383" y="-369"/>
                    <a:pt x="16183" y="-31"/>
                    <a:pt x="17560" y="1319"/>
                  </a:cubicBezTo>
                  <a:cubicBezTo>
                    <a:pt x="18513" y="2218"/>
                    <a:pt x="19466" y="3006"/>
                    <a:pt x="20101" y="4131"/>
                  </a:cubicBezTo>
                  <a:cubicBezTo>
                    <a:pt x="21054" y="5931"/>
                    <a:pt x="21054" y="6494"/>
                    <a:pt x="19783" y="7956"/>
                  </a:cubicBezTo>
                  <a:cubicBezTo>
                    <a:pt x="19360" y="8406"/>
                    <a:pt x="18936" y="8856"/>
                    <a:pt x="18619" y="9306"/>
                  </a:cubicBezTo>
                  <a:cubicBezTo>
                    <a:pt x="18195" y="9756"/>
                    <a:pt x="17772" y="10319"/>
                    <a:pt x="17242" y="10769"/>
                  </a:cubicBezTo>
                  <a:cubicBezTo>
                    <a:pt x="15866" y="12343"/>
                    <a:pt x="15336" y="14144"/>
                    <a:pt x="16183" y="16281"/>
                  </a:cubicBezTo>
                  <a:cubicBezTo>
                    <a:pt x="16607" y="17293"/>
                    <a:pt x="16395" y="18194"/>
                    <a:pt x="15654" y="18868"/>
                  </a:cubicBezTo>
                  <a:cubicBezTo>
                    <a:pt x="15125" y="19318"/>
                    <a:pt x="14595" y="19881"/>
                    <a:pt x="13960" y="20331"/>
                  </a:cubicBezTo>
                  <a:cubicBezTo>
                    <a:pt x="13430" y="20893"/>
                    <a:pt x="12795" y="21006"/>
                    <a:pt x="12266" y="21231"/>
                  </a:cubicBezTo>
                  <a:close/>
                  <a:moveTo>
                    <a:pt x="12160" y="15943"/>
                  </a:moveTo>
                  <a:cubicBezTo>
                    <a:pt x="12266" y="15831"/>
                    <a:pt x="12478" y="15718"/>
                    <a:pt x="12478" y="15493"/>
                  </a:cubicBezTo>
                  <a:cubicBezTo>
                    <a:pt x="12583" y="15043"/>
                    <a:pt x="12583" y="14706"/>
                    <a:pt x="12478" y="14256"/>
                  </a:cubicBezTo>
                  <a:cubicBezTo>
                    <a:pt x="12372" y="11668"/>
                    <a:pt x="13113" y="9531"/>
                    <a:pt x="15125" y="7956"/>
                  </a:cubicBezTo>
                  <a:cubicBezTo>
                    <a:pt x="15548" y="7618"/>
                    <a:pt x="16078" y="7168"/>
                    <a:pt x="16395" y="6718"/>
                  </a:cubicBezTo>
                  <a:cubicBezTo>
                    <a:pt x="16925" y="6156"/>
                    <a:pt x="16713" y="5143"/>
                    <a:pt x="16183" y="4468"/>
                  </a:cubicBezTo>
                  <a:cubicBezTo>
                    <a:pt x="15760" y="3793"/>
                    <a:pt x="15230" y="3681"/>
                    <a:pt x="14489" y="4018"/>
                  </a:cubicBezTo>
                  <a:cubicBezTo>
                    <a:pt x="14066" y="4243"/>
                    <a:pt x="13642" y="4468"/>
                    <a:pt x="13325" y="4693"/>
                  </a:cubicBezTo>
                  <a:cubicBezTo>
                    <a:pt x="12054" y="5593"/>
                    <a:pt x="10783" y="6268"/>
                    <a:pt x="9195" y="5481"/>
                  </a:cubicBezTo>
                  <a:cubicBezTo>
                    <a:pt x="8560" y="5143"/>
                    <a:pt x="8030" y="5481"/>
                    <a:pt x="7713" y="6156"/>
                  </a:cubicBezTo>
                  <a:cubicBezTo>
                    <a:pt x="7607" y="6381"/>
                    <a:pt x="7501" y="6606"/>
                    <a:pt x="7395" y="6944"/>
                  </a:cubicBezTo>
                  <a:cubicBezTo>
                    <a:pt x="7078" y="8406"/>
                    <a:pt x="6230" y="9531"/>
                    <a:pt x="5278" y="10544"/>
                  </a:cubicBezTo>
                  <a:cubicBezTo>
                    <a:pt x="4748" y="11106"/>
                    <a:pt x="4430" y="11781"/>
                    <a:pt x="4007" y="12344"/>
                  </a:cubicBezTo>
                  <a:cubicBezTo>
                    <a:pt x="3901" y="12456"/>
                    <a:pt x="3901" y="12794"/>
                    <a:pt x="4007" y="12906"/>
                  </a:cubicBezTo>
                  <a:cubicBezTo>
                    <a:pt x="4219" y="13019"/>
                    <a:pt x="4430" y="13131"/>
                    <a:pt x="4642" y="13131"/>
                  </a:cubicBezTo>
                  <a:cubicBezTo>
                    <a:pt x="4748" y="13131"/>
                    <a:pt x="4854" y="13131"/>
                    <a:pt x="5066" y="13019"/>
                  </a:cubicBezTo>
                  <a:cubicBezTo>
                    <a:pt x="7713" y="12231"/>
                    <a:pt x="9936" y="12681"/>
                    <a:pt x="11419" y="15381"/>
                  </a:cubicBezTo>
                  <a:cubicBezTo>
                    <a:pt x="11525" y="15606"/>
                    <a:pt x="11630" y="15719"/>
                    <a:pt x="11842" y="15831"/>
                  </a:cubicBezTo>
                  <a:cubicBezTo>
                    <a:pt x="11842" y="15831"/>
                    <a:pt x="11948" y="15943"/>
                    <a:pt x="12160" y="159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624605AC-518C-0043-8ADB-1C4F30B6E91F}"/>
                </a:ext>
              </a:extLst>
            </p:cNvPr>
            <p:cNvSpPr/>
            <p:nvPr/>
          </p:nvSpPr>
          <p:spPr>
            <a:xfrm>
              <a:off x="1257300" y="4660899"/>
              <a:ext cx="196533" cy="20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93" extrusionOk="0">
                  <a:moveTo>
                    <a:pt x="0" y="13021"/>
                  </a:moveTo>
                  <a:cubicBezTo>
                    <a:pt x="139" y="10621"/>
                    <a:pt x="418" y="8621"/>
                    <a:pt x="1533" y="6887"/>
                  </a:cubicBezTo>
                  <a:cubicBezTo>
                    <a:pt x="1951" y="6221"/>
                    <a:pt x="2369" y="5421"/>
                    <a:pt x="2648" y="4621"/>
                  </a:cubicBezTo>
                  <a:cubicBezTo>
                    <a:pt x="3623" y="2087"/>
                    <a:pt x="5574" y="621"/>
                    <a:pt x="8361" y="221"/>
                  </a:cubicBezTo>
                  <a:cubicBezTo>
                    <a:pt x="9894" y="-46"/>
                    <a:pt x="11566" y="-46"/>
                    <a:pt x="13239" y="87"/>
                  </a:cubicBezTo>
                  <a:cubicBezTo>
                    <a:pt x="14632" y="221"/>
                    <a:pt x="15886" y="887"/>
                    <a:pt x="16723" y="1954"/>
                  </a:cubicBezTo>
                  <a:cubicBezTo>
                    <a:pt x="17280" y="2621"/>
                    <a:pt x="17977" y="3287"/>
                    <a:pt x="18674" y="3954"/>
                  </a:cubicBezTo>
                  <a:cubicBezTo>
                    <a:pt x="20346" y="5421"/>
                    <a:pt x="21043" y="7287"/>
                    <a:pt x="21461" y="9287"/>
                  </a:cubicBezTo>
                  <a:cubicBezTo>
                    <a:pt x="21600" y="9821"/>
                    <a:pt x="21600" y="10487"/>
                    <a:pt x="21461" y="11021"/>
                  </a:cubicBezTo>
                  <a:cubicBezTo>
                    <a:pt x="19928" y="15954"/>
                    <a:pt x="17141" y="19554"/>
                    <a:pt x="11566" y="21021"/>
                  </a:cubicBezTo>
                  <a:cubicBezTo>
                    <a:pt x="9337" y="21554"/>
                    <a:pt x="7246" y="21287"/>
                    <a:pt x="5435" y="20354"/>
                  </a:cubicBezTo>
                  <a:cubicBezTo>
                    <a:pt x="1951" y="18754"/>
                    <a:pt x="139" y="16087"/>
                    <a:pt x="0" y="13021"/>
                  </a:cubicBezTo>
                  <a:close/>
                  <a:moveTo>
                    <a:pt x="15747" y="9154"/>
                  </a:moveTo>
                  <a:cubicBezTo>
                    <a:pt x="15468" y="7954"/>
                    <a:pt x="15329" y="7021"/>
                    <a:pt x="14493" y="6087"/>
                  </a:cubicBezTo>
                  <a:cubicBezTo>
                    <a:pt x="13239" y="4754"/>
                    <a:pt x="10452" y="3954"/>
                    <a:pt x="8640" y="4621"/>
                  </a:cubicBezTo>
                  <a:cubicBezTo>
                    <a:pt x="7943" y="4887"/>
                    <a:pt x="7525" y="5421"/>
                    <a:pt x="7525" y="6087"/>
                  </a:cubicBezTo>
                  <a:cubicBezTo>
                    <a:pt x="7525" y="7421"/>
                    <a:pt x="6828" y="8354"/>
                    <a:pt x="6271" y="9554"/>
                  </a:cubicBezTo>
                  <a:cubicBezTo>
                    <a:pt x="5714" y="10621"/>
                    <a:pt x="5295" y="11687"/>
                    <a:pt x="5156" y="12754"/>
                  </a:cubicBezTo>
                  <a:cubicBezTo>
                    <a:pt x="4738" y="15421"/>
                    <a:pt x="6968" y="17021"/>
                    <a:pt x="9615" y="16354"/>
                  </a:cubicBezTo>
                  <a:cubicBezTo>
                    <a:pt x="11288" y="15954"/>
                    <a:pt x="12542" y="15287"/>
                    <a:pt x="13378" y="13687"/>
                  </a:cubicBezTo>
                  <a:cubicBezTo>
                    <a:pt x="13657" y="13021"/>
                    <a:pt x="14354" y="12487"/>
                    <a:pt x="14632" y="11821"/>
                  </a:cubicBezTo>
                  <a:cubicBezTo>
                    <a:pt x="15190" y="10887"/>
                    <a:pt x="15468" y="9954"/>
                    <a:pt x="15747" y="91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F3A279F1-B813-0647-930C-9F8504BA85F7}"/>
                </a:ext>
              </a:extLst>
            </p:cNvPr>
            <p:cNvSpPr/>
            <p:nvPr/>
          </p:nvSpPr>
          <p:spPr>
            <a:xfrm>
              <a:off x="1003300" y="4241800"/>
              <a:ext cx="208349" cy="19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21476" y="7292"/>
                  </a:moveTo>
                  <a:cubicBezTo>
                    <a:pt x="20821" y="9631"/>
                    <a:pt x="20298" y="12107"/>
                    <a:pt x="17680" y="12795"/>
                  </a:cubicBezTo>
                  <a:cubicBezTo>
                    <a:pt x="16371" y="13208"/>
                    <a:pt x="15585" y="14033"/>
                    <a:pt x="15192" y="15271"/>
                  </a:cubicBezTo>
                  <a:cubicBezTo>
                    <a:pt x="14800" y="16510"/>
                    <a:pt x="14276" y="17748"/>
                    <a:pt x="13883" y="19124"/>
                  </a:cubicBezTo>
                  <a:cubicBezTo>
                    <a:pt x="13229" y="20775"/>
                    <a:pt x="12051" y="21600"/>
                    <a:pt x="10349" y="21600"/>
                  </a:cubicBezTo>
                  <a:cubicBezTo>
                    <a:pt x="8909" y="21600"/>
                    <a:pt x="7600" y="21050"/>
                    <a:pt x="6945" y="19674"/>
                  </a:cubicBezTo>
                  <a:cubicBezTo>
                    <a:pt x="6421" y="18573"/>
                    <a:pt x="5898" y="17335"/>
                    <a:pt x="5767" y="16097"/>
                  </a:cubicBezTo>
                  <a:cubicBezTo>
                    <a:pt x="5505" y="14583"/>
                    <a:pt x="4981" y="13758"/>
                    <a:pt x="3672" y="13483"/>
                  </a:cubicBezTo>
                  <a:cubicBezTo>
                    <a:pt x="3541" y="13483"/>
                    <a:pt x="3541" y="13483"/>
                    <a:pt x="3411" y="13345"/>
                  </a:cubicBezTo>
                  <a:cubicBezTo>
                    <a:pt x="1578" y="12657"/>
                    <a:pt x="-124" y="11557"/>
                    <a:pt x="7" y="9355"/>
                  </a:cubicBezTo>
                  <a:cubicBezTo>
                    <a:pt x="7" y="6741"/>
                    <a:pt x="1054" y="4540"/>
                    <a:pt x="3411" y="3439"/>
                  </a:cubicBezTo>
                  <a:cubicBezTo>
                    <a:pt x="3934" y="3164"/>
                    <a:pt x="4458" y="3027"/>
                    <a:pt x="4981" y="2889"/>
                  </a:cubicBezTo>
                  <a:cubicBezTo>
                    <a:pt x="6291" y="2614"/>
                    <a:pt x="7600" y="2339"/>
                    <a:pt x="8516" y="1101"/>
                  </a:cubicBezTo>
                  <a:cubicBezTo>
                    <a:pt x="8778" y="825"/>
                    <a:pt x="9171" y="550"/>
                    <a:pt x="9563" y="550"/>
                  </a:cubicBezTo>
                  <a:cubicBezTo>
                    <a:pt x="10872" y="275"/>
                    <a:pt x="12312" y="0"/>
                    <a:pt x="13621" y="0"/>
                  </a:cubicBezTo>
                  <a:cubicBezTo>
                    <a:pt x="14538" y="0"/>
                    <a:pt x="15716" y="0"/>
                    <a:pt x="16371" y="550"/>
                  </a:cubicBezTo>
                  <a:cubicBezTo>
                    <a:pt x="18203" y="1789"/>
                    <a:pt x="20036" y="3302"/>
                    <a:pt x="20952" y="5503"/>
                  </a:cubicBezTo>
                  <a:cubicBezTo>
                    <a:pt x="21214" y="6054"/>
                    <a:pt x="21345" y="6741"/>
                    <a:pt x="21476" y="7292"/>
                  </a:cubicBezTo>
                  <a:close/>
                  <a:moveTo>
                    <a:pt x="13098" y="4265"/>
                  </a:moveTo>
                  <a:cubicBezTo>
                    <a:pt x="12836" y="4265"/>
                    <a:pt x="12181" y="4403"/>
                    <a:pt x="11658" y="4678"/>
                  </a:cubicBezTo>
                  <a:cubicBezTo>
                    <a:pt x="11396" y="4678"/>
                    <a:pt x="11265" y="4815"/>
                    <a:pt x="11003" y="4953"/>
                  </a:cubicBezTo>
                  <a:cubicBezTo>
                    <a:pt x="9301" y="5778"/>
                    <a:pt x="7469" y="6604"/>
                    <a:pt x="5767" y="7429"/>
                  </a:cubicBezTo>
                  <a:cubicBezTo>
                    <a:pt x="5374" y="7567"/>
                    <a:pt x="4981" y="7980"/>
                    <a:pt x="4720" y="8392"/>
                  </a:cubicBezTo>
                  <a:cubicBezTo>
                    <a:pt x="4458" y="9080"/>
                    <a:pt x="5112" y="9355"/>
                    <a:pt x="5505" y="9768"/>
                  </a:cubicBezTo>
                  <a:cubicBezTo>
                    <a:pt x="6683" y="10594"/>
                    <a:pt x="7731" y="11282"/>
                    <a:pt x="8909" y="12107"/>
                  </a:cubicBezTo>
                  <a:cubicBezTo>
                    <a:pt x="9825" y="12795"/>
                    <a:pt x="10480" y="12795"/>
                    <a:pt x="11003" y="11969"/>
                  </a:cubicBezTo>
                  <a:cubicBezTo>
                    <a:pt x="12051" y="10456"/>
                    <a:pt x="13360" y="9493"/>
                    <a:pt x="14800" y="8530"/>
                  </a:cubicBezTo>
                  <a:cubicBezTo>
                    <a:pt x="16109" y="7704"/>
                    <a:pt x="16501" y="6604"/>
                    <a:pt x="16109" y="5641"/>
                  </a:cubicBezTo>
                  <a:cubicBezTo>
                    <a:pt x="15847" y="4678"/>
                    <a:pt x="15061" y="4265"/>
                    <a:pt x="13098" y="426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F9855B83-D1BF-944A-8E6A-74ABB72B708B}"/>
                </a:ext>
              </a:extLst>
            </p:cNvPr>
            <p:cNvSpPr/>
            <p:nvPr/>
          </p:nvSpPr>
          <p:spPr>
            <a:xfrm>
              <a:off x="1028700" y="4762499"/>
              <a:ext cx="187958" cy="164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19" extrusionOk="0">
                  <a:moveTo>
                    <a:pt x="14198" y="21314"/>
                  </a:moveTo>
                  <a:cubicBezTo>
                    <a:pt x="13769" y="21149"/>
                    <a:pt x="12767" y="20819"/>
                    <a:pt x="12052" y="20160"/>
                  </a:cubicBezTo>
                  <a:cubicBezTo>
                    <a:pt x="10478" y="18841"/>
                    <a:pt x="8905" y="18346"/>
                    <a:pt x="6902" y="18841"/>
                  </a:cubicBezTo>
                  <a:cubicBezTo>
                    <a:pt x="6044" y="19006"/>
                    <a:pt x="5186" y="19006"/>
                    <a:pt x="4327" y="18841"/>
                  </a:cubicBezTo>
                  <a:cubicBezTo>
                    <a:pt x="1753" y="18346"/>
                    <a:pt x="322" y="16368"/>
                    <a:pt x="36" y="13564"/>
                  </a:cubicBezTo>
                  <a:cubicBezTo>
                    <a:pt x="-250" y="10597"/>
                    <a:pt x="1180" y="7464"/>
                    <a:pt x="3469" y="6804"/>
                  </a:cubicBezTo>
                  <a:cubicBezTo>
                    <a:pt x="5186" y="6310"/>
                    <a:pt x="6473" y="5320"/>
                    <a:pt x="7761" y="4166"/>
                  </a:cubicBezTo>
                  <a:cubicBezTo>
                    <a:pt x="9334" y="2847"/>
                    <a:pt x="11194" y="1693"/>
                    <a:pt x="12910" y="539"/>
                  </a:cubicBezTo>
                  <a:cubicBezTo>
                    <a:pt x="13482" y="209"/>
                    <a:pt x="14055" y="-121"/>
                    <a:pt x="14627" y="44"/>
                  </a:cubicBezTo>
                  <a:cubicBezTo>
                    <a:pt x="16916" y="703"/>
                    <a:pt x="19204" y="1528"/>
                    <a:pt x="20635" y="3836"/>
                  </a:cubicBezTo>
                  <a:cubicBezTo>
                    <a:pt x="21207" y="4826"/>
                    <a:pt x="21350" y="5650"/>
                    <a:pt x="20921" y="6969"/>
                  </a:cubicBezTo>
                  <a:cubicBezTo>
                    <a:pt x="19920" y="9277"/>
                    <a:pt x="19204" y="11751"/>
                    <a:pt x="19633" y="14554"/>
                  </a:cubicBezTo>
                  <a:cubicBezTo>
                    <a:pt x="20206" y="17522"/>
                    <a:pt x="17202" y="21479"/>
                    <a:pt x="14198" y="21314"/>
                  </a:cubicBezTo>
                  <a:close/>
                  <a:moveTo>
                    <a:pt x="15056" y="7299"/>
                  </a:moveTo>
                  <a:cubicBezTo>
                    <a:pt x="14913" y="6804"/>
                    <a:pt x="14770" y="6145"/>
                    <a:pt x="14484" y="5980"/>
                  </a:cubicBezTo>
                  <a:cubicBezTo>
                    <a:pt x="14198" y="5815"/>
                    <a:pt x="13482" y="5980"/>
                    <a:pt x="13053" y="6145"/>
                  </a:cubicBezTo>
                  <a:cubicBezTo>
                    <a:pt x="12767" y="6145"/>
                    <a:pt x="12624" y="6475"/>
                    <a:pt x="12481" y="6639"/>
                  </a:cubicBezTo>
                  <a:cubicBezTo>
                    <a:pt x="10622" y="8453"/>
                    <a:pt x="8762" y="9937"/>
                    <a:pt x="6473" y="10926"/>
                  </a:cubicBezTo>
                  <a:cubicBezTo>
                    <a:pt x="6044" y="11091"/>
                    <a:pt x="5758" y="11421"/>
                    <a:pt x="5329" y="11751"/>
                  </a:cubicBezTo>
                  <a:cubicBezTo>
                    <a:pt x="5186" y="11916"/>
                    <a:pt x="5043" y="12410"/>
                    <a:pt x="5186" y="12575"/>
                  </a:cubicBezTo>
                  <a:cubicBezTo>
                    <a:pt x="5329" y="12740"/>
                    <a:pt x="5615" y="13070"/>
                    <a:pt x="5758" y="12905"/>
                  </a:cubicBezTo>
                  <a:cubicBezTo>
                    <a:pt x="6473" y="12740"/>
                    <a:pt x="7188" y="12575"/>
                    <a:pt x="7761" y="12245"/>
                  </a:cubicBezTo>
                  <a:cubicBezTo>
                    <a:pt x="8762" y="11586"/>
                    <a:pt x="9763" y="11751"/>
                    <a:pt x="10765" y="12410"/>
                  </a:cubicBezTo>
                  <a:cubicBezTo>
                    <a:pt x="11194" y="12740"/>
                    <a:pt x="11766" y="12905"/>
                    <a:pt x="12195" y="13235"/>
                  </a:cubicBezTo>
                  <a:cubicBezTo>
                    <a:pt x="12910" y="13565"/>
                    <a:pt x="13769" y="14389"/>
                    <a:pt x="14198" y="14059"/>
                  </a:cubicBezTo>
                  <a:cubicBezTo>
                    <a:pt x="15199" y="13565"/>
                    <a:pt x="14341" y="12245"/>
                    <a:pt x="14341" y="11421"/>
                  </a:cubicBezTo>
                  <a:cubicBezTo>
                    <a:pt x="14341" y="10762"/>
                    <a:pt x="14484" y="10267"/>
                    <a:pt x="14484" y="9607"/>
                  </a:cubicBezTo>
                  <a:cubicBezTo>
                    <a:pt x="14770" y="8948"/>
                    <a:pt x="14913" y="8123"/>
                    <a:pt x="15056" y="729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E41493-01DC-0947-882E-387913BAF2F1}"/>
              </a:ext>
            </a:extLst>
          </p:cNvPr>
          <p:cNvGrpSpPr/>
          <p:nvPr/>
        </p:nvGrpSpPr>
        <p:grpSpPr>
          <a:xfrm>
            <a:off x="4351841" y="3054505"/>
            <a:ext cx="882005" cy="893453"/>
            <a:chOff x="4229100" y="1930399"/>
            <a:chExt cx="924123" cy="936118"/>
          </a:xfrm>
          <a:solidFill>
            <a:schemeClr val="tx1"/>
          </a:solidFill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F3F380A9-8839-E04B-8B16-DF8D9CC0F572}"/>
                </a:ext>
              </a:extLst>
            </p:cNvPr>
            <p:cNvSpPr/>
            <p:nvPr/>
          </p:nvSpPr>
          <p:spPr>
            <a:xfrm>
              <a:off x="4229100" y="1930399"/>
              <a:ext cx="924123" cy="93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57" extrusionOk="0">
                  <a:moveTo>
                    <a:pt x="21131" y="14244"/>
                  </a:moveTo>
                  <a:cubicBezTo>
                    <a:pt x="21102" y="14361"/>
                    <a:pt x="21102" y="14419"/>
                    <a:pt x="21102" y="14506"/>
                  </a:cubicBezTo>
                  <a:cubicBezTo>
                    <a:pt x="21014" y="14739"/>
                    <a:pt x="21073" y="14914"/>
                    <a:pt x="21220" y="15089"/>
                  </a:cubicBezTo>
                  <a:cubicBezTo>
                    <a:pt x="21484" y="15409"/>
                    <a:pt x="21425" y="15642"/>
                    <a:pt x="21073" y="15816"/>
                  </a:cubicBezTo>
                  <a:cubicBezTo>
                    <a:pt x="20779" y="15991"/>
                    <a:pt x="20514" y="16107"/>
                    <a:pt x="20220" y="16253"/>
                  </a:cubicBezTo>
                  <a:cubicBezTo>
                    <a:pt x="19544" y="16573"/>
                    <a:pt x="18839" y="16864"/>
                    <a:pt x="18163" y="17214"/>
                  </a:cubicBezTo>
                  <a:cubicBezTo>
                    <a:pt x="17664" y="17476"/>
                    <a:pt x="17164" y="17796"/>
                    <a:pt x="16664" y="18087"/>
                  </a:cubicBezTo>
                  <a:cubicBezTo>
                    <a:pt x="16517" y="18174"/>
                    <a:pt x="16371" y="18291"/>
                    <a:pt x="16194" y="18349"/>
                  </a:cubicBezTo>
                  <a:cubicBezTo>
                    <a:pt x="14931" y="18873"/>
                    <a:pt x="13784" y="19659"/>
                    <a:pt x="12638" y="20387"/>
                  </a:cubicBezTo>
                  <a:cubicBezTo>
                    <a:pt x="12168" y="20678"/>
                    <a:pt x="11698" y="20998"/>
                    <a:pt x="11228" y="21289"/>
                  </a:cubicBezTo>
                  <a:cubicBezTo>
                    <a:pt x="10846" y="21522"/>
                    <a:pt x="10581" y="21522"/>
                    <a:pt x="10228" y="21231"/>
                  </a:cubicBezTo>
                  <a:cubicBezTo>
                    <a:pt x="9935" y="20998"/>
                    <a:pt x="9700" y="20707"/>
                    <a:pt x="9464" y="20387"/>
                  </a:cubicBezTo>
                  <a:cubicBezTo>
                    <a:pt x="8759" y="19310"/>
                    <a:pt x="8024" y="18262"/>
                    <a:pt x="7260" y="17214"/>
                  </a:cubicBezTo>
                  <a:cubicBezTo>
                    <a:pt x="6555" y="16253"/>
                    <a:pt x="5850" y="15263"/>
                    <a:pt x="5291" y="14186"/>
                  </a:cubicBezTo>
                  <a:cubicBezTo>
                    <a:pt x="4968" y="13546"/>
                    <a:pt x="4557" y="12964"/>
                    <a:pt x="4057" y="12440"/>
                  </a:cubicBezTo>
                  <a:cubicBezTo>
                    <a:pt x="3910" y="12294"/>
                    <a:pt x="3822" y="12119"/>
                    <a:pt x="3704" y="11974"/>
                  </a:cubicBezTo>
                  <a:cubicBezTo>
                    <a:pt x="3440" y="11566"/>
                    <a:pt x="3146" y="11188"/>
                    <a:pt x="2882" y="10780"/>
                  </a:cubicBezTo>
                  <a:cubicBezTo>
                    <a:pt x="2705" y="10518"/>
                    <a:pt x="2558" y="10256"/>
                    <a:pt x="2411" y="9994"/>
                  </a:cubicBezTo>
                  <a:cubicBezTo>
                    <a:pt x="1971" y="9296"/>
                    <a:pt x="1500" y="8568"/>
                    <a:pt x="1060" y="7869"/>
                  </a:cubicBezTo>
                  <a:cubicBezTo>
                    <a:pt x="942" y="7695"/>
                    <a:pt x="824" y="7549"/>
                    <a:pt x="766" y="7374"/>
                  </a:cubicBezTo>
                  <a:cubicBezTo>
                    <a:pt x="648" y="7112"/>
                    <a:pt x="501" y="6879"/>
                    <a:pt x="237" y="6705"/>
                  </a:cubicBezTo>
                  <a:cubicBezTo>
                    <a:pt x="-116" y="6472"/>
                    <a:pt x="-57" y="5948"/>
                    <a:pt x="295" y="5773"/>
                  </a:cubicBezTo>
                  <a:cubicBezTo>
                    <a:pt x="736" y="5599"/>
                    <a:pt x="1118" y="5337"/>
                    <a:pt x="1500" y="5075"/>
                  </a:cubicBezTo>
                  <a:cubicBezTo>
                    <a:pt x="1559" y="5045"/>
                    <a:pt x="1588" y="5016"/>
                    <a:pt x="1647" y="5016"/>
                  </a:cubicBezTo>
                  <a:cubicBezTo>
                    <a:pt x="2264" y="4783"/>
                    <a:pt x="2882" y="4521"/>
                    <a:pt x="3499" y="4289"/>
                  </a:cubicBezTo>
                  <a:cubicBezTo>
                    <a:pt x="3646" y="4230"/>
                    <a:pt x="3763" y="4172"/>
                    <a:pt x="3881" y="4114"/>
                  </a:cubicBezTo>
                  <a:cubicBezTo>
                    <a:pt x="4762" y="3677"/>
                    <a:pt x="5644" y="3270"/>
                    <a:pt x="6496" y="2833"/>
                  </a:cubicBezTo>
                  <a:cubicBezTo>
                    <a:pt x="8230" y="1931"/>
                    <a:pt x="9993" y="1057"/>
                    <a:pt x="11727" y="155"/>
                  </a:cubicBezTo>
                  <a:cubicBezTo>
                    <a:pt x="11992" y="9"/>
                    <a:pt x="12256" y="-78"/>
                    <a:pt x="12550" y="97"/>
                  </a:cubicBezTo>
                  <a:cubicBezTo>
                    <a:pt x="12697" y="184"/>
                    <a:pt x="12815" y="330"/>
                    <a:pt x="12932" y="475"/>
                  </a:cubicBezTo>
                  <a:cubicBezTo>
                    <a:pt x="13197" y="824"/>
                    <a:pt x="13432" y="1174"/>
                    <a:pt x="13696" y="1523"/>
                  </a:cubicBezTo>
                  <a:cubicBezTo>
                    <a:pt x="13784" y="1669"/>
                    <a:pt x="13902" y="1785"/>
                    <a:pt x="13961" y="1931"/>
                  </a:cubicBezTo>
                  <a:cubicBezTo>
                    <a:pt x="14225" y="2600"/>
                    <a:pt x="14637" y="3182"/>
                    <a:pt x="15019" y="3794"/>
                  </a:cubicBezTo>
                  <a:cubicBezTo>
                    <a:pt x="15048" y="3852"/>
                    <a:pt x="15077" y="3881"/>
                    <a:pt x="15107" y="3939"/>
                  </a:cubicBezTo>
                  <a:cubicBezTo>
                    <a:pt x="15342" y="4376"/>
                    <a:pt x="15577" y="4813"/>
                    <a:pt x="15871" y="5220"/>
                  </a:cubicBezTo>
                  <a:cubicBezTo>
                    <a:pt x="16135" y="5599"/>
                    <a:pt x="16371" y="6006"/>
                    <a:pt x="16606" y="6385"/>
                  </a:cubicBezTo>
                  <a:cubicBezTo>
                    <a:pt x="16753" y="6647"/>
                    <a:pt x="16929" y="6909"/>
                    <a:pt x="17076" y="7171"/>
                  </a:cubicBezTo>
                  <a:cubicBezTo>
                    <a:pt x="17223" y="7462"/>
                    <a:pt x="17370" y="7753"/>
                    <a:pt x="17546" y="8015"/>
                  </a:cubicBezTo>
                  <a:cubicBezTo>
                    <a:pt x="18134" y="8975"/>
                    <a:pt x="18722" y="9936"/>
                    <a:pt x="19309" y="10897"/>
                  </a:cubicBezTo>
                  <a:cubicBezTo>
                    <a:pt x="19633" y="11450"/>
                    <a:pt x="20015" y="11974"/>
                    <a:pt x="20338" y="12527"/>
                  </a:cubicBezTo>
                  <a:cubicBezTo>
                    <a:pt x="20573" y="12964"/>
                    <a:pt x="20779" y="13429"/>
                    <a:pt x="21014" y="13866"/>
                  </a:cubicBezTo>
                  <a:cubicBezTo>
                    <a:pt x="21102" y="14011"/>
                    <a:pt x="21102" y="14157"/>
                    <a:pt x="21131" y="14244"/>
                  </a:cubicBezTo>
                  <a:close/>
                  <a:moveTo>
                    <a:pt x="20191" y="14768"/>
                  </a:moveTo>
                  <a:cubicBezTo>
                    <a:pt x="20132" y="14535"/>
                    <a:pt x="20073" y="14361"/>
                    <a:pt x="20015" y="14157"/>
                  </a:cubicBezTo>
                  <a:cubicBezTo>
                    <a:pt x="19691" y="13284"/>
                    <a:pt x="19221" y="12469"/>
                    <a:pt x="18722" y="11683"/>
                  </a:cubicBezTo>
                  <a:cubicBezTo>
                    <a:pt x="18251" y="10926"/>
                    <a:pt x="17781" y="10198"/>
                    <a:pt x="17340" y="9441"/>
                  </a:cubicBezTo>
                  <a:cubicBezTo>
                    <a:pt x="16635" y="8189"/>
                    <a:pt x="15812" y="6996"/>
                    <a:pt x="15077" y="5744"/>
                  </a:cubicBezTo>
                  <a:cubicBezTo>
                    <a:pt x="14402" y="4609"/>
                    <a:pt x="13637" y="3532"/>
                    <a:pt x="13108" y="2280"/>
                  </a:cubicBezTo>
                  <a:cubicBezTo>
                    <a:pt x="12962" y="1902"/>
                    <a:pt x="12668" y="1581"/>
                    <a:pt x="12403" y="1261"/>
                  </a:cubicBezTo>
                  <a:cubicBezTo>
                    <a:pt x="12197" y="999"/>
                    <a:pt x="12080" y="999"/>
                    <a:pt x="11815" y="1203"/>
                  </a:cubicBezTo>
                  <a:cubicBezTo>
                    <a:pt x="11727" y="1290"/>
                    <a:pt x="11610" y="1348"/>
                    <a:pt x="11492" y="1407"/>
                  </a:cubicBezTo>
                  <a:cubicBezTo>
                    <a:pt x="10963" y="1669"/>
                    <a:pt x="10464" y="1931"/>
                    <a:pt x="9935" y="2134"/>
                  </a:cubicBezTo>
                  <a:cubicBezTo>
                    <a:pt x="9112" y="2455"/>
                    <a:pt x="8318" y="2833"/>
                    <a:pt x="7554" y="3299"/>
                  </a:cubicBezTo>
                  <a:cubicBezTo>
                    <a:pt x="7407" y="3386"/>
                    <a:pt x="7260" y="3444"/>
                    <a:pt x="7113" y="3503"/>
                  </a:cubicBezTo>
                  <a:cubicBezTo>
                    <a:pt x="6790" y="3648"/>
                    <a:pt x="6467" y="3765"/>
                    <a:pt x="6173" y="3910"/>
                  </a:cubicBezTo>
                  <a:cubicBezTo>
                    <a:pt x="4909" y="4580"/>
                    <a:pt x="3557" y="5075"/>
                    <a:pt x="2235" y="5628"/>
                  </a:cubicBezTo>
                  <a:cubicBezTo>
                    <a:pt x="1941" y="5744"/>
                    <a:pt x="1647" y="5919"/>
                    <a:pt x="1353" y="6064"/>
                  </a:cubicBezTo>
                  <a:cubicBezTo>
                    <a:pt x="1206" y="6152"/>
                    <a:pt x="1148" y="6268"/>
                    <a:pt x="1236" y="6414"/>
                  </a:cubicBezTo>
                  <a:cubicBezTo>
                    <a:pt x="1265" y="6501"/>
                    <a:pt x="1324" y="6617"/>
                    <a:pt x="1383" y="6705"/>
                  </a:cubicBezTo>
                  <a:cubicBezTo>
                    <a:pt x="1706" y="7229"/>
                    <a:pt x="2029" y="7753"/>
                    <a:pt x="2353" y="8248"/>
                  </a:cubicBezTo>
                  <a:cubicBezTo>
                    <a:pt x="3087" y="9354"/>
                    <a:pt x="3822" y="10489"/>
                    <a:pt x="4645" y="11566"/>
                  </a:cubicBezTo>
                  <a:cubicBezTo>
                    <a:pt x="5144" y="12207"/>
                    <a:pt x="5615" y="12876"/>
                    <a:pt x="6055" y="13604"/>
                  </a:cubicBezTo>
                  <a:cubicBezTo>
                    <a:pt x="6496" y="14332"/>
                    <a:pt x="7025" y="15030"/>
                    <a:pt x="7466" y="15758"/>
                  </a:cubicBezTo>
                  <a:cubicBezTo>
                    <a:pt x="8171" y="16835"/>
                    <a:pt x="8906" y="17883"/>
                    <a:pt x="9670" y="18931"/>
                  </a:cubicBezTo>
                  <a:cubicBezTo>
                    <a:pt x="9905" y="19222"/>
                    <a:pt x="10140" y="19513"/>
                    <a:pt x="10346" y="19834"/>
                  </a:cubicBezTo>
                  <a:cubicBezTo>
                    <a:pt x="10581" y="20212"/>
                    <a:pt x="10816" y="20299"/>
                    <a:pt x="11257" y="20096"/>
                  </a:cubicBezTo>
                  <a:cubicBezTo>
                    <a:pt x="11727" y="19892"/>
                    <a:pt x="12197" y="19659"/>
                    <a:pt x="12609" y="19339"/>
                  </a:cubicBezTo>
                  <a:cubicBezTo>
                    <a:pt x="12962" y="19077"/>
                    <a:pt x="13314" y="18844"/>
                    <a:pt x="13667" y="18611"/>
                  </a:cubicBezTo>
                  <a:cubicBezTo>
                    <a:pt x="13961" y="18436"/>
                    <a:pt x="14255" y="18262"/>
                    <a:pt x="14548" y="18087"/>
                  </a:cubicBezTo>
                  <a:cubicBezTo>
                    <a:pt x="14666" y="18029"/>
                    <a:pt x="14754" y="17971"/>
                    <a:pt x="14872" y="17912"/>
                  </a:cubicBezTo>
                  <a:cubicBezTo>
                    <a:pt x="15224" y="17738"/>
                    <a:pt x="15577" y="17534"/>
                    <a:pt x="15900" y="17359"/>
                  </a:cubicBezTo>
                  <a:cubicBezTo>
                    <a:pt x="16547" y="16981"/>
                    <a:pt x="17223" y="16602"/>
                    <a:pt x="17869" y="16253"/>
                  </a:cubicBezTo>
                  <a:cubicBezTo>
                    <a:pt x="18457" y="15933"/>
                    <a:pt x="19045" y="15613"/>
                    <a:pt x="19633" y="15321"/>
                  </a:cubicBezTo>
                  <a:cubicBezTo>
                    <a:pt x="19750" y="15263"/>
                    <a:pt x="19868" y="15205"/>
                    <a:pt x="19956" y="15118"/>
                  </a:cubicBezTo>
                  <a:cubicBezTo>
                    <a:pt x="20044" y="15001"/>
                    <a:pt x="20103" y="14856"/>
                    <a:pt x="20191" y="147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204D3239-EEFE-3F4B-A340-8E303DB4E994}"/>
                </a:ext>
              </a:extLst>
            </p:cNvPr>
            <p:cNvSpPr/>
            <p:nvPr/>
          </p:nvSpPr>
          <p:spPr>
            <a:xfrm>
              <a:off x="4330700" y="2031999"/>
              <a:ext cx="457647" cy="33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09" extrusionOk="0">
                  <a:moveTo>
                    <a:pt x="17769" y="0"/>
                  </a:moveTo>
                  <a:cubicBezTo>
                    <a:pt x="18713" y="0"/>
                    <a:pt x="19362" y="484"/>
                    <a:pt x="19539" y="1451"/>
                  </a:cubicBezTo>
                  <a:cubicBezTo>
                    <a:pt x="19717" y="2821"/>
                    <a:pt x="20307" y="3869"/>
                    <a:pt x="20838" y="4997"/>
                  </a:cubicBezTo>
                  <a:cubicBezTo>
                    <a:pt x="21428" y="6125"/>
                    <a:pt x="21428" y="6367"/>
                    <a:pt x="20720" y="7415"/>
                  </a:cubicBezTo>
                  <a:cubicBezTo>
                    <a:pt x="20248" y="8140"/>
                    <a:pt x="19776" y="8704"/>
                    <a:pt x="19126" y="9107"/>
                  </a:cubicBezTo>
                  <a:cubicBezTo>
                    <a:pt x="18713" y="9349"/>
                    <a:pt x="18359" y="9833"/>
                    <a:pt x="17946" y="10155"/>
                  </a:cubicBezTo>
                  <a:cubicBezTo>
                    <a:pt x="17002" y="10961"/>
                    <a:pt x="15998" y="11687"/>
                    <a:pt x="15054" y="12493"/>
                  </a:cubicBezTo>
                  <a:cubicBezTo>
                    <a:pt x="14523" y="12976"/>
                    <a:pt x="14051" y="13621"/>
                    <a:pt x="13461" y="14104"/>
                  </a:cubicBezTo>
                  <a:cubicBezTo>
                    <a:pt x="12694" y="14830"/>
                    <a:pt x="11867" y="15394"/>
                    <a:pt x="11100" y="16119"/>
                  </a:cubicBezTo>
                  <a:cubicBezTo>
                    <a:pt x="9979" y="17167"/>
                    <a:pt x="8858" y="18296"/>
                    <a:pt x="7736" y="19424"/>
                  </a:cubicBezTo>
                  <a:cubicBezTo>
                    <a:pt x="7323" y="19827"/>
                    <a:pt x="6910" y="20391"/>
                    <a:pt x="6438" y="20713"/>
                  </a:cubicBezTo>
                  <a:cubicBezTo>
                    <a:pt x="5317" y="21600"/>
                    <a:pt x="4431" y="21278"/>
                    <a:pt x="3723" y="19907"/>
                  </a:cubicBezTo>
                  <a:cubicBezTo>
                    <a:pt x="3015" y="18618"/>
                    <a:pt x="2366" y="17409"/>
                    <a:pt x="1658" y="16119"/>
                  </a:cubicBezTo>
                  <a:cubicBezTo>
                    <a:pt x="1421" y="15716"/>
                    <a:pt x="1067" y="15394"/>
                    <a:pt x="772" y="14991"/>
                  </a:cubicBezTo>
                  <a:cubicBezTo>
                    <a:pt x="536" y="14588"/>
                    <a:pt x="241" y="14185"/>
                    <a:pt x="123" y="13701"/>
                  </a:cubicBezTo>
                  <a:cubicBezTo>
                    <a:pt x="-172" y="12654"/>
                    <a:pt x="64" y="12251"/>
                    <a:pt x="831" y="11767"/>
                  </a:cubicBezTo>
                  <a:cubicBezTo>
                    <a:pt x="1185" y="11606"/>
                    <a:pt x="1539" y="11364"/>
                    <a:pt x="1894" y="11042"/>
                  </a:cubicBezTo>
                  <a:cubicBezTo>
                    <a:pt x="2779" y="10155"/>
                    <a:pt x="3782" y="9430"/>
                    <a:pt x="4785" y="8785"/>
                  </a:cubicBezTo>
                  <a:cubicBezTo>
                    <a:pt x="6497" y="7737"/>
                    <a:pt x="8326" y="6770"/>
                    <a:pt x="9920" y="5319"/>
                  </a:cubicBezTo>
                  <a:cubicBezTo>
                    <a:pt x="11041" y="4352"/>
                    <a:pt x="12280" y="3546"/>
                    <a:pt x="13520" y="2902"/>
                  </a:cubicBezTo>
                  <a:cubicBezTo>
                    <a:pt x="14759" y="2257"/>
                    <a:pt x="15880" y="1370"/>
                    <a:pt x="17002" y="484"/>
                  </a:cubicBezTo>
                  <a:cubicBezTo>
                    <a:pt x="17238" y="322"/>
                    <a:pt x="17592" y="161"/>
                    <a:pt x="17769" y="0"/>
                  </a:cubicBezTo>
                  <a:close/>
                  <a:moveTo>
                    <a:pt x="17415" y="3627"/>
                  </a:moveTo>
                  <a:cubicBezTo>
                    <a:pt x="17297" y="3707"/>
                    <a:pt x="17002" y="3788"/>
                    <a:pt x="16707" y="3949"/>
                  </a:cubicBezTo>
                  <a:cubicBezTo>
                    <a:pt x="16176" y="4272"/>
                    <a:pt x="15585" y="4755"/>
                    <a:pt x="15054" y="5078"/>
                  </a:cubicBezTo>
                  <a:cubicBezTo>
                    <a:pt x="13284" y="6045"/>
                    <a:pt x="11572" y="7012"/>
                    <a:pt x="9979" y="8301"/>
                  </a:cubicBezTo>
                  <a:cubicBezTo>
                    <a:pt x="8385" y="9591"/>
                    <a:pt x="6733" y="10719"/>
                    <a:pt x="5021" y="11687"/>
                  </a:cubicBezTo>
                  <a:cubicBezTo>
                    <a:pt x="4195" y="12090"/>
                    <a:pt x="3487" y="12815"/>
                    <a:pt x="2779" y="13460"/>
                  </a:cubicBezTo>
                  <a:cubicBezTo>
                    <a:pt x="2307" y="13863"/>
                    <a:pt x="2307" y="14346"/>
                    <a:pt x="2661" y="14991"/>
                  </a:cubicBezTo>
                  <a:cubicBezTo>
                    <a:pt x="3310" y="16039"/>
                    <a:pt x="3959" y="17006"/>
                    <a:pt x="4608" y="17973"/>
                  </a:cubicBezTo>
                  <a:cubicBezTo>
                    <a:pt x="5199" y="18779"/>
                    <a:pt x="5435" y="18779"/>
                    <a:pt x="6084" y="18054"/>
                  </a:cubicBezTo>
                  <a:cubicBezTo>
                    <a:pt x="7382" y="16764"/>
                    <a:pt x="8621" y="15475"/>
                    <a:pt x="9920" y="14185"/>
                  </a:cubicBezTo>
                  <a:cubicBezTo>
                    <a:pt x="10628" y="13460"/>
                    <a:pt x="11336" y="12815"/>
                    <a:pt x="12044" y="12170"/>
                  </a:cubicBezTo>
                  <a:cubicBezTo>
                    <a:pt x="13166" y="11122"/>
                    <a:pt x="14346" y="10075"/>
                    <a:pt x="15467" y="9027"/>
                  </a:cubicBezTo>
                  <a:cubicBezTo>
                    <a:pt x="16471" y="8140"/>
                    <a:pt x="17474" y="7334"/>
                    <a:pt x="18477" y="6448"/>
                  </a:cubicBezTo>
                  <a:cubicBezTo>
                    <a:pt x="18654" y="6287"/>
                    <a:pt x="18890" y="5964"/>
                    <a:pt x="18949" y="5722"/>
                  </a:cubicBezTo>
                  <a:cubicBezTo>
                    <a:pt x="19067" y="4755"/>
                    <a:pt x="18241" y="3546"/>
                    <a:pt x="17415" y="362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7CC1AE67-8614-5940-AE40-D98C4AA790F9}"/>
                </a:ext>
              </a:extLst>
            </p:cNvPr>
            <p:cNvSpPr/>
            <p:nvPr/>
          </p:nvSpPr>
          <p:spPr>
            <a:xfrm>
              <a:off x="4673600" y="2184400"/>
              <a:ext cx="188470" cy="16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915" extrusionOk="0">
                  <a:moveTo>
                    <a:pt x="0" y="13259"/>
                  </a:moveTo>
                  <a:cubicBezTo>
                    <a:pt x="144" y="12768"/>
                    <a:pt x="288" y="12277"/>
                    <a:pt x="720" y="11786"/>
                  </a:cubicBezTo>
                  <a:cubicBezTo>
                    <a:pt x="1728" y="10477"/>
                    <a:pt x="2880" y="9332"/>
                    <a:pt x="3888" y="8186"/>
                  </a:cubicBezTo>
                  <a:cubicBezTo>
                    <a:pt x="5616" y="6550"/>
                    <a:pt x="7056" y="6713"/>
                    <a:pt x="8208" y="9004"/>
                  </a:cubicBezTo>
                  <a:cubicBezTo>
                    <a:pt x="8640" y="9822"/>
                    <a:pt x="8928" y="10477"/>
                    <a:pt x="9504" y="11295"/>
                  </a:cubicBezTo>
                  <a:cubicBezTo>
                    <a:pt x="9648" y="11459"/>
                    <a:pt x="9936" y="11295"/>
                    <a:pt x="10224" y="11295"/>
                  </a:cubicBezTo>
                  <a:cubicBezTo>
                    <a:pt x="10368" y="11295"/>
                    <a:pt x="10512" y="10968"/>
                    <a:pt x="10368" y="10804"/>
                  </a:cubicBezTo>
                  <a:cubicBezTo>
                    <a:pt x="10080" y="9986"/>
                    <a:pt x="9792" y="9168"/>
                    <a:pt x="9504" y="8350"/>
                  </a:cubicBezTo>
                  <a:cubicBezTo>
                    <a:pt x="9072" y="6877"/>
                    <a:pt x="9216" y="6222"/>
                    <a:pt x="10512" y="5895"/>
                  </a:cubicBezTo>
                  <a:cubicBezTo>
                    <a:pt x="11664" y="5568"/>
                    <a:pt x="12384" y="4913"/>
                    <a:pt x="12960" y="3932"/>
                  </a:cubicBezTo>
                  <a:cubicBezTo>
                    <a:pt x="13680" y="2786"/>
                    <a:pt x="14544" y="1804"/>
                    <a:pt x="15408" y="822"/>
                  </a:cubicBezTo>
                  <a:cubicBezTo>
                    <a:pt x="16560" y="-323"/>
                    <a:pt x="17568" y="-323"/>
                    <a:pt x="18576" y="1150"/>
                  </a:cubicBezTo>
                  <a:cubicBezTo>
                    <a:pt x="19008" y="1641"/>
                    <a:pt x="19152" y="2295"/>
                    <a:pt x="19440" y="2950"/>
                  </a:cubicBezTo>
                  <a:cubicBezTo>
                    <a:pt x="20016" y="4259"/>
                    <a:pt x="20448" y="5732"/>
                    <a:pt x="21024" y="7041"/>
                  </a:cubicBezTo>
                  <a:cubicBezTo>
                    <a:pt x="21600" y="8350"/>
                    <a:pt x="21456" y="8841"/>
                    <a:pt x="20592" y="9659"/>
                  </a:cubicBezTo>
                  <a:cubicBezTo>
                    <a:pt x="18864" y="11295"/>
                    <a:pt x="17136" y="13095"/>
                    <a:pt x="15264" y="14732"/>
                  </a:cubicBezTo>
                  <a:cubicBezTo>
                    <a:pt x="14832" y="15059"/>
                    <a:pt x="14256" y="15386"/>
                    <a:pt x="13824" y="15386"/>
                  </a:cubicBezTo>
                  <a:cubicBezTo>
                    <a:pt x="10800" y="15386"/>
                    <a:pt x="8784" y="17513"/>
                    <a:pt x="6624" y="19313"/>
                  </a:cubicBezTo>
                  <a:cubicBezTo>
                    <a:pt x="6048" y="19804"/>
                    <a:pt x="5472" y="20295"/>
                    <a:pt x="4896" y="20622"/>
                  </a:cubicBezTo>
                  <a:cubicBezTo>
                    <a:pt x="3744" y="21277"/>
                    <a:pt x="2592" y="20786"/>
                    <a:pt x="1872" y="19641"/>
                  </a:cubicBezTo>
                  <a:cubicBezTo>
                    <a:pt x="864" y="17841"/>
                    <a:pt x="432" y="15550"/>
                    <a:pt x="0" y="13259"/>
                  </a:cubicBezTo>
                  <a:close/>
                  <a:moveTo>
                    <a:pt x="17136" y="6550"/>
                  </a:moveTo>
                  <a:cubicBezTo>
                    <a:pt x="17136" y="5732"/>
                    <a:pt x="16416" y="4913"/>
                    <a:pt x="15840" y="5241"/>
                  </a:cubicBezTo>
                  <a:cubicBezTo>
                    <a:pt x="14688" y="5732"/>
                    <a:pt x="13968" y="6550"/>
                    <a:pt x="13536" y="7859"/>
                  </a:cubicBezTo>
                  <a:cubicBezTo>
                    <a:pt x="13392" y="8186"/>
                    <a:pt x="13824" y="8841"/>
                    <a:pt x="14112" y="9004"/>
                  </a:cubicBezTo>
                  <a:cubicBezTo>
                    <a:pt x="15264" y="9822"/>
                    <a:pt x="17136" y="8350"/>
                    <a:pt x="17136" y="6550"/>
                  </a:cubicBezTo>
                  <a:close/>
                  <a:moveTo>
                    <a:pt x="6336" y="13586"/>
                  </a:moveTo>
                  <a:cubicBezTo>
                    <a:pt x="6336" y="12768"/>
                    <a:pt x="5760" y="11950"/>
                    <a:pt x="5040" y="11950"/>
                  </a:cubicBezTo>
                  <a:cubicBezTo>
                    <a:pt x="4320" y="11950"/>
                    <a:pt x="3888" y="12441"/>
                    <a:pt x="3744" y="13095"/>
                  </a:cubicBezTo>
                  <a:cubicBezTo>
                    <a:pt x="3600" y="13913"/>
                    <a:pt x="4032" y="14895"/>
                    <a:pt x="4608" y="15059"/>
                  </a:cubicBezTo>
                  <a:cubicBezTo>
                    <a:pt x="5328" y="15386"/>
                    <a:pt x="6192" y="14568"/>
                    <a:pt x="6336" y="1358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2E0CAB0D-0AE6-9742-8549-C2A6E1A9DC98}"/>
                </a:ext>
              </a:extLst>
            </p:cNvPr>
            <p:cNvSpPr/>
            <p:nvPr/>
          </p:nvSpPr>
          <p:spPr>
            <a:xfrm>
              <a:off x="4584699" y="2565399"/>
              <a:ext cx="103902" cy="10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043" extrusionOk="0">
                  <a:moveTo>
                    <a:pt x="21291" y="9843"/>
                  </a:moveTo>
                  <a:cubicBezTo>
                    <a:pt x="20510" y="10772"/>
                    <a:pt x="19990" y="11933"/>
                    <a:pt x="19209" y="12862"/>
                  </a:cubicBezTo>
                  <a:cubicBezTo>
                    <a:pt x="17387" y="14720"/>
                    <a:pt x="15305" y="16578"/>
                    <a:pt x="13224" y="18436"/>
                  </a:cubicBezTo>
                  <a:cubicBezTo>
                    <a:pt x="10361" y="20759"/>
                    <a:pt x="7498" y="20527"/>
                    <a:pt x="4896" y="17972"/>
                  </a:cubicBezTo>
                  <a:cubicBezTo>
                    <a:pt x="3595" y="16346"/>
                    <a:pt x="2033" y="14953"/>
                    <a:pt x="732" y="13327"/>
                  </a:cubicBezTo>
                  <a:cubicBezTo>
                    <a:pt x="-49" y="12398"/>
                    <a:pt x="-309" y="11236"/>
                    <a:pt x="472" y="10075"/>
                  </a:cubicBezTo>
                  <a:cubicBezTo>
                    <a:pt x="2554" y="7753"/>
                    <a:pt x="4896" y="5430"/>
                    <a:pt x="7238" y="3107"/>
                  </a:cubicBezTo>
                  <a:cubicBezTo>
                    <a:pt x="7758" y="2643"/>
                    <a:pt x="8279" y="2178"/>
                    <a:pt x="9060" y="1714"/>
                  </a:cubicBezTo>
                  <a:cubicBezTo>
                    <a:pt x="12703" y="-841"/>
                    <a:pt x="14785" y="-609"/>
                    <a:pt x="17127" y="2875"/>
                  </a:cubicBezTo>
                  <a:cubicBezTo>
                    <a:pt x="18168" y="4269"/>
                    <a:pt x="19209" y="5662"/>
                    <a:pt x="19990" y="7288"/>
                  </a:cubicBezTo>
                  <a:cubicBezTo>
                    <a:pt x="20510" y="7985"/>
                    <a:pt x="20770" y="8914"/>
                    <a:pt x="21291" y="98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F8858EA9-1A43-D041-8D4C-C4A17C4F4D4E}"/>
                </a:ext>
              </a:extLst>
            </p:cNvPr>
            <p:cNvSpPr/>
            <p:nvPr/>
          </p:nvSpPr>
          <p:spPr>
            <a:xfrm>
              <a:off x="4571999" y="2311400"/>
              <a:ext cx="109525" cy="12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0816" extrusionOk="0">
                  <a:moveTo>
                    <a:pt x="12592" y="0"/>
                  </a:moveTo>
                  <a:cubicBezTo>
                    <a:pt x="13552" y="436"/>
                    <a:pt x="14272" y="873"/>
                    <a:pt x="14512" y="1309"/>
                  </a:cubicBezTo>
                  <a:cubicBezTo>
                    <a:pt x="14992" y="1964"/>
                    <a:pt x="15472" y="2618"/>
                    <a:pt x="15712" y="3491"/>
                  </a:cubicBezTo>
                  <a:cubicBezTo>
                    <a:pt x="16432" y="5236"/>
                    <a:pt x="17392" y="6545"/>
                    <a:pt x="18832" y="7636"/>
                  </a:cubicBezTo>
                  <a:cubicBezTo>
                    <a:pt x="21232" y="9382"/>
                    <a:pt x="21232" y="10255"/>
                    <a:pt x="19312" y="12218"/>
                  </a:cubicBezTo>
                  <a:cubicBezTo>
                    <a:pt x="17152" y="14618"/>
                    <a:pt x="14752" y="16800"/>
                    <a:pt x="12352" y="18982"/>
                  </a:cubicBezTo>
                  <a:cubicBezTo>
                    <a:pt x="9712" y="21600"/>
                    <a:pt x="7552" y="21382"/>
                    <a:pt x="5152" y="18545"/>
                  </a:cubicBezTo>
                  <a:cubicBezTo>
                    <a:pt x="3472" y="16582"/>
                    <a:pt x="2032" y="14182"/>
                    <a:pt x="592" y="12000"/>
                  </a:cubicBezTo>
                  <a:cubicBezTo>
                    <a:pt x="-368" y="10691"/>
                    <a:pt x="-128" y="9382"/>
                    <a:pt x="1072" y="8291"/>
                  </a:cubicBezTo>
                  <a:cubicBezTo>
                    <a:pt x="1792" y="7636"/>
                    <a:pt x="2512" y="6982"/>
                    <a:pt x="3232" y="6327"/>
                  </a:cubicBezTo>
                  <a:cubicBezTo>
                    <a:pt x="5152" y="4800"/>
                    <a:pt x="6832" y="3273"/>
                    <a:pt x="8752" y="1745"/>
                  </a:cubicBezTo>
                  <a:cubicBezTo>
                    <a:pt x="10432" y="1309"/>
                    <a:pt x="11392" y="655"/>
                    <a:pt x="12592" y="0"/>
                  </a:cubicBezTo>
                  <a:close/>
                  <a:moveTo>
                    <a:pt x="13312" y="8945"/>
                  </a:moveTo>
                  <a:cubicBezTo>
                    <a:pt x="13072" y="8727"/>
                    <a:pt x="13072" y="8291"/>
                    <a:pt x="12832" y="8073"/>
                  </a:cubicBezTo>
                  <a:cubicBezTo>
                    <a:pt x="11872" y="7200"/>
                    <a:pt x="10672" y="6982"/>
                    <a:pt x="9232" y="7855"/>
                  </a:cubicBezTo>
                  <a:cubicBezTo>
                    <a:pt x="7552" y="8727"/>
                    <a:pt x="6592" y="9818"/>
                    <a:pt x="7072" y="10909"/>
                  </a:cubicBezTo>
                  <a:cubicBezTo>
                    <a:pt x="7312" y="11345"/>
                    <a:pt x="7792" y="12000"/>
                    <a:pt x="8512" y="12218"/>
                  </a:cubicBezTo>
                  <a:cubicBezTo>
                    <a:pt x="10192" y="12873"/>
                    <a:pt x="13312" y="10691"/>
                    <a:pt x="13312" y="894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A6594E11-3FAA-3E44-ACFA-448E6C492288}"/>
                </a:ext>
              </a:extLst>
            </p:cNvPr>
            <p:cNvSpPr/>
            <p:nvPr/>
          </p:nvSpPr>
          <p:spPr>
            <a:xfrm>
              <a:off x="4648200" y="2413000"/>
              <a:ext cx="104228" cy="96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513" extrusionOk="0">
                  <a:moveTo>
                    <a:pt x="0" y="10749"/>
                  </a:moveTo>
                  <a:cubicBezTo>
                    <a:pt x="0" y="8859"/>
                    <a:pt x="781" y="7509"/>
                    <a:pt x="2082" y="6699"/>
                  </a:cubicBezTo>
                  <a:cubicBezTo>
                    <a:pt x="5205" y="4539"/>
                    <a:pt x="8328" y="2649"/>
                    <a:pt x="11451" y="759"/>
                  </a:cubicBezTo>
                  <a:cubicBezTo>
                    <a:pt x="13012" y="-51"/>
                    <a:pt x="14574" y="-321"/>
                    <a:pt x="16135" y="489"/>
                  </a:cubicBezTo>
                  <a:cubicBezTo>
                    <a:pt x="18998" y="1839"/>
                    <a:pt x="21600" y="6969"/>
                    <a:pt x="21340" y="9939"/>
                  </a:cubicBezTo>
                  <a:cubicBezTo>
                    <a:pt x="21079" y="11289"/>
                    <a:pt x="20299" y="12099"/>
                    <a:pt x="19258" y="12909"/>
                  </a:cubicBezTo>
                  <a:cubicBezTo>
                    <a:pt x="16655" y="14799"/>
                    <a:pt x="14053" y="16689"/>
                    <a:pt x="11451" y="18579"/>
                  </a:cubicBezTo>
                  <a:cubicBezTo>
                    <a:pt x="8067" y="21279"/>
                    <a:pt x="5725" y="21279"/>
                    <a:pt x="2863" y="17769"/>
                  </a:cubicBezTo>
                  <a:cubicBezTo>
                    <a:pt x="1041" y="15609"/>
                    <a:pt x="260" y="13179"/>
                    <a:pt x="0" y="1074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F2B67303-27F1-534F-9061-94113E6A778B}"/>
                </a:ext>
              </a:extLst>
            </p:cNvPr>
            <p:cNvSpPr/>
            <p:nvPr/>
          </p:nvSpPr>
          <p:spPr>
            <a:xfrm>
              <a:off x="4699000" y="2514600"/>
              <a:ext cx="102743" cy="9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0501" extrusionOk="0">
                  <a:moveTo>
                    <a:pt x="8754" y="20501"/>
                  </a:moveTo>
                  <a:cubicBezTo>
                    <a:pt x="7725" y="20234"/>
                    <a:pt x="7211" y="20234"/>
                    <a:pt x="6697" y="19968"/>
                  </a:cubicBezTo>
                  <a:cubicBezTo>
                    <a:pt x="4125" y="19168"/>
                    <a:pt x="-246" y="12234"/>
                    <a:pt x="11" y="9568"/>
                  </a:cubicBezTo>
                  <a:cubicBezTo>
                    <a:pt x="268" y="8501"/>
                    <a:pt x="1040" y="7434"/>
                    <a:pt x="1811" y="6901"/>
                  </a:cubicBezTo>
                  <a:cubicBezTo>
                    <a:pt x="4383" y="5834"/>
                    <a:pt x="6183" y="3968"/>
                    <a:pt x="8240" y="2101"/>
                  </a:cubicBezTo>
                  <a:cubicBezTo>
                    <a:pt x="11325" y="-1099"/>
                    <a:pt x="13640" y="-566"/>
                    <a:pt x="16211" y="3168"/>
                  </a:cubicBezTo>
                  <a:cubicBezTo>
                    <a:pt x="17497" y="4768"/>
                    <a:pt x="18783" y="6368"/>
                    <a:pt x="19811" y="8234"/>
                  </a:cubicBezTo>
                  <a:cubicBezTo>
                    <a:pt x="21354" y="10634"/>
                    <a:pt x="21097" y="11968"/>
                    <a:pt x="19040" y="13568"/>
                  </a:cubicBezTo>
                  <a:cubicBezTo>
                    <a:pt x="16468" y="15434"/>
                    <a:pt x="13897" y="17301"/>
                    <a:pt x="11325" y="19168"/>
                  </a:cubicBezTo>
                  <a:cubicBezTo>
                    <a:pt x="10554" y="19968"/>
                    <a:pt x="9525" y="20234"/>
                    <a:pt x="8754" y="2050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DFB0AB20-152C-E844-B49D-A49ACCC8E480}"/>
                </a:ext>
              </a:extLst>
            </p:cNvPr>
            <p:cNvSpPr/>
            <p:nvPr/>
          </p:nvSpPr>
          <p:spPr>
            <a:xfrm>
              <a:off x="4546600" y="2476499"/>
              <a:ext cx="103626" cy="10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0624" extrusionOk="0">
                  <a:moveTo>
                    <a:pt x="20974" y="10044"/>
                  </a:moveTo>
                  <a:cubicBezTo>
                    <a:pt x="20453" y="10772"/>
                    <a:pt x="20193" y="11986"/>
                    <a:pt x="19152" y="12956"/>
                  </a:cubicBezTo>
                  <a:cubicBezTo>
                    <a:pt x="16550" y="15383"/>
                    <a:pt x="13687" y="17568"/>
                    <a:pt x="10824" y="19509"/>
                  </a:cubicBezTo>
                  <a:cubicBezTo>
                    <a:pt x="8482" y="21208"/>
                    <a:pt x="5880" y="20965"/>
                    <a:pt x="4058" y="18781"/>
                  </a:cubicBezTo>
                  <a:cubicBezTo>
                    <a:pt x="2497" y="17082"/>
                    <a:pt x="1456" y="15141"/>
                    <a:pt x="415" y="13199"/>
                  </a:cubicBezTo>
                  <a:cubicBezTo>
                    <a:pt x="-366" y="11743"/>
                    <a:pt x="-106" y="10044"/>
                    <a:pt x="1716" y="9316"/>
                  </a:cubicBezTo>
                  <a:cubicBezTo>
                    <a:pt x="4579" y="7860"/>
                    <a:pt x="6400" y="5433"/>
                    <a:pt x="8482" y="3006"/>
                  </a:cubicBezTo>
                  <a:cubicBezTo>
                    <a:pt x="9263" y="2278"/>
                    <a:pt x="9783" y="1307"/>
                    <a:pt x="10824" y="821"/>
                  </a:cubicBezTo>
                  <a:cubicBezTo>
                    <a:pt x="12126" y="-149"/>
                    <a:pt x="14207" y="-392"/>
                    <a:pt x="15248" y="821"/>
                  </a:cubicBezTo>
                  <a:cubicBezTo>
                    <a:pt x="17591" y="3248"/>
                    <a:pt x="19412" y="6161"/>
                    <a:pt x="21234" y="8830"/>
                  </a:cubicBezTo>
                  <a:cubicBezTo>
                    <a:pt x="20974" y="8831"/>
                    <a:pt x="20714" y="9073"/>
                    <a:pt x="20974" y="10044"/>
                  </a:cubicBezTo>
                  <a:close/>
                  <a:moveTo>
                    <a:pt x="12386" y="8345"/>
                  </a:moveTo>
                  <a:cubicBezTo>
                    <a:pt x="12386" y="8345"/>
                    <a:pt x="11865" y="8102"/>
                    <a:pt x="11605" y="7860"/>
                  </a:cubicBezTo>
                  <a:cubicBezTo>
                    <a:pt x="10044" y="7617"/>
                    <a:pt x="7441" y="8831"/>
                    <a:pt x="7181" y="10287"/>
                  </a:cubicBezTo>
                  <a:cubicBezTo>
                    <a:pt x="7181" y="10529"/>
                    <a:pt x="7441" y="11257"/>
                    <a:pt x="7702" y="11257"/>
                  </a:cubicBezTo>
                  <a:cubicBezTo>
                    <a:pt x="9523" y="11986"/>
                    <a:pt x="12126" y="10529"/>
                    <a:pt x="12386" y="834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3A090FE1-1A5C-504C-B16D-FFABD5B74D8A}"/>
                </a:ext>
              </a:extLst>
            </p:cNvPr>
            <p:cNvSpPr/>
            <p:nvPr/>
          </p:nvSpPr>
          <p:spPr>
            <a:xfrm>
              <a:off x="4483099" y="2374899"/>
              <a:ext cx="108129" cy="10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0651" extrusionOk="0">
                  <a:moveTo>
                    <a:pt x="7676" y="20604"/>
                  </a:moveTo>
                  <a:cubicBezTo>
                    <a:pt x="7191" y="20355"/>
                    <a:pt x="6220" y="20355"/>
                    <a:pt x="5734" y="19611"/>
                  </a:cubicBezTo>
                  <a:cubicBezTo>
                    <a:pt x="3065" y="17376"/>
                    <a:pt x="1366" y="14645"/>
                    <a:pt x="152" y="11417"/>
                  </a:cubicBezTo>
                  <a:cubicBezTo>
                    <a:pt x="-333" y="9928"/>
                    <a:pt x="395" y="8686"/>
                    <a:pt x="1609" y="7942"/>
                  </a:cubicBezTo>
                  <a:cubicBezTo>
                    <a:pt x="2337" y="7693"/>
                    <a:pt x="3065" y="7197"/>
                    <a:pt x="3550" y="6949"/>
                  </a:cubicBezTo>
                  <a:cubicBezTo>
                    <a:pt x="5492" y="6204"/>
                    <a:pt x="6948" y="5211"/>
                    <a:pt x="8161" y="3473"/>
                  </a:cubicBezTo>
                  <a:cubicBezTo>
                    <a:pt x="8647" y="2728"/>
                    <a:pt x="9375" y="1983"/>
                    <a:pt x="9860" y="1486"/>
                  </a:cubicBezTo>
                  <a:cubicBezTo>
                    <a:pt x="12045" y="-748"/>
                    <a:pt x="14714" y="-500"/>
                    <a:pt x="15928" y="2480"/>
                  </a:cubicBezTo>
                  <a:cubicBezTo>
                    <a:pt x="16898" y="4714"/>
                    <a:pt x="18112" y="6700"/>
                    <a:pt x="19568" y="8686"/>
                  </a:cubicBezTo>
                  <a:cubicBezTo>
                    <a:pt x="21267" y="10921"/>
                    <a:pt x="21024" y="12162"/>
                    <a:pt x="18597" y="13404"/>
                  </a:cubicBezTo>
                  <a:cubicBezTo>
                    <a:pt x="15928" y="14645"/>
                    <a:pt x="13743" y="16383"/>
                    <a:pt x="12045" y="18618"/>
                  </a:cubicBezTo>
                  <a:cubicBezTo>
                    <a:pt x="11316" y="20107"/>
                    <a:pt x="9860" y="20852"/>
                    <a:pt x="7676" y="20604"/>
                  </a:cubicBezTo>
                  <a:close/>
                  <a:moveTo>
                    <a:pt x="11559" y="7942"/>
                  </a:moveTo>
                  <a:cubicBezTo>
                    <a:pt x="9618" y="8935"/>
                    <a:pt x="7919" y="9928"/>
                    <a:pt x="6948" y="11914"/>
                  </a:cubicBezTo>
                  <a:cubicBezTo>
                    <a:pt x="6948" y="12162"/>
                    <a:pt x="7433" y="13155"/>
                    <a:pt x="7676" y="13155"/>
                  </a:cubicBezTo>
                  <a:cubicBezTo>
                    <a:pt x="9375" y="13404"/>
                    <a:pt x="12044" y="10921"/>
                    <a:pt x="12287" y="9183"/>
                  </a:cubicBezTo>
                  <a:cubicBezTo>
                    <a:pt x="12287" y="8686"/>
                    <a:pt x="11802" y="8190"/>
                    <a:pt x="11559" y="794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CFEDB77C-9717-F847-8F5B-ED90DD78AFB4}"/>
                </a:ext>
              </a:extLst>
            </p:cNvPr>
            <p:cNvSpPr/>
            <p:nvPr/>
          </p:nvSpPr>
          <p:spPr>
            <a:xfrm>
              <a:off x="4813299" y="2463799"/>
              <a:ext cx="97020" cy="9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38" extrusionOk="0">
                  <a:moveTo>
                    <a:pt x="21430" y="9106"/>
                  </a:moveTo>
                  <a:cubicBezTo>
                    <a:pt x="21430" y="11664"/>
                    <a:pt x="20308" y="13369"/>
                    <a:pt x="18344" y="14790"/>
                  </a:cubicBezTo>
                  <a:cubicBezTo>
                    <a:pt x="15820" y="16495"/>
                    <a:pt x="13575" y="18201"/>
                    <a:pt x="11331" y="19906"/>
                  </a:cubicBezTo>
                  <a:cubicBezTo>
                    <a:pt x="9087" y="21327"/>
                    <a:pt x="7404" y="21327"/>
                    <a:pt x="5160" y="19622"/>
                  </a:cubicBezTo>
                  <a:cubicBezTo>
                    <a:pt x="2635" y="17348"/>
                    <a:pt x="1233" y="14506"/>
                    <a:pt x="111" y="11380"/>
                  </a:cubicBezTo>
                  <a:cubicBezTo>
                    <a:pt x="-170" y="10527"/>
                    <a:pt x="111" y="9106"/>
                    <a:pt x="672" y="8538"/>
                  </a:cubicBezTo>
                  <a:cubicBezTo>
                    <a:pt x="3196" y="5127"/>
                    <a:pt x="6843" y="2569"/>
                    <a:pt x="10770" y="580"/>
                  </a:cubicBezTo>
                  <a:cubicBezTo>
                    <a:pt x="11331" y="295"/>
                    <a:pt x="12173" y="11"/>
                    <a:pt x="12734" y="11"/>
                  </a:cubicBezTo>
                  <a:cubicBezTo>
                    <a:pt x="16381" y="-273"/>
                    <a:pt x="21430" y="5127"/>
                    <a:pt x="21430" y="91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9BC04FAF-63A4-0548-93AD-F7CBF38C9A46}"/>
                </a:ext>
              </a:extLst>
            </p:cNvPr>
            <p:cNvSpPr/>
            <p:nvPr/>
          </p:nvSpPr>
          <p:spPr>
            <a:xfrm>
              <a:off x="4737099" y="2616199"/>
              <a:ext cx="102558" cy="9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657" extrusionOk="0">
                  <a:moveTo>
                    <a:pt x="14073" y="0"/>
                  </a:moveTo>
                  <a:cubicBezTo>
                    <a:pt x="15343" y="864"/>
                    <a:pt x="16614" y="1440"/>
                    <a:pt x="17630" y="2304"/>
                  </a:cubicBezTo>
                  <a:cubicBezTo>
                    <a:pt x="18393" y="3168"/>
                    <a:pt x="19155" y="4608"/>
                    <a:pt x="19663" y="5760"/>
                  </a:cubicBezTo>
                  <a:cubicBezTo>
                    <a:pt x="21188" y="8928"/>
                    <a:pt x="20680" y="10944"/>
                    <a:pt x="18139" y="12960"/>
                  </a:cubicBezTo>
                  <a:cubicBezTo>
                    <a:pt x="15852" y="14976"/>
                    <a:pt x="13819" y="16704"/>
                    <a:pt x="11531" y="18720"/>
                  </a:cubicBezTo>
                  <a:cubicBezTo>
                    <a:pt x="8482" y="21600"/>
                    <a:pt x="5941" y="21312"/>
                    <a:pt x="3654" y="17568"/>
                  </a:cubicBezTo>
                  <a:cubicBezTo>
                    <a:pt x="2383" y="15552"/>
                    <a:pt x="1367" y="13248"/>
                    <a:pt x="350" y="11232"/>
                  </a:cubicBezTo>
                  <a:cubicBezTo>
                    <a:pt x="-412" y="9216"/>
                    <a:pt x="96" y="7488"/>
                    <a:pt x="1621" y="6048"/>
                  </a:cubicBezTo>
                  <a:cubicBezTo>
                    <a:pt x="2383" y="5472"/>
                    <a:pt x="3400" y="5184"/>
                    <a:pt x="4162" y="4608"/>
                  </a:cubicBezTo>
                  <a:cubicBezTo>
                    <a:pt x="6195" y="3456"/>
                    <a:pt x="8228" y="2304"/>
                    <a:pt x="10515" y="1152"/>
                  </a:cubicBezTo>
                  <a:cubicBezTo>
                    <a:pt x="11532" y="1152"/>
                    <a:pt x="12802" y="576"/>
                    <a:pt x="14073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B677C7BD-C189-4F49-ABEE-CC618EF9BCED}"/>
                </a:ext>
              </a:extLst>
            </p:cNvPr>
            <p:cNvSpPr/>
            <p:nvPr/>
          </p:nvSpPr>
          <p:spPr>
            <a:xfrm>
              <a:off x="4851400" y="2311400"/>
              <a:ext cx="94075" cy="94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03" extrusionOk="0">
                  <a:moveTo>
                    <a:pt x="7979" y="21103"/>
                  </a:moveTo>
                  <a:cubicBezTo>
                    <a:pt x="4332" y="20819"/>
                    <a:pt x="2088" y="19398"/>
                    <a:pt x="966" y="16556"/>
                  </a:cubicBezTo>
                  <a:cubicBezTo>
                    <a:pt x="-437" y="13145"/>
                    <a:pt x="-437" y="10019"/>
                    <a:pt x="1807" y="7745"/>
                  </a:cubicBezTo>
                  <a:cubicBezTo>
                    <a:pt x="3771" y="5756"/>
                    <a:pt x="6015" y="3482"/>
                    <a:pt x="7979" y="1492"/>
                  </a:cubicBezTo>
                  <a:cubicBezTo>
                    <a:pt x="10223" y="-497"/>
                    <a:pt x="11625" y="-497"/>
                    <a:pt x="13589" y="1492"/>
                  </a:cubicBezTo>
                  <a:cubicBezTo>
                    <a:pt x="15833" y="3766"/>
                    <a:pt x="17797" y="6040"/>
                    <a:pt x="19760" y="8313"/>
                  </a:cubicBezTo>
                  <a:cubicBezTo>
                    <a:pt x="21163" y="10019"/>
                    <a:pt x="21163" y="11724"/>
                    <a:pt x="19480" y="13429"/>
                  </a:cubicBezTo>
                  <a:cubicBezTo>
                    <a:pt x="18919" y="13998"/>
                    <a:pt x="18077" y="14566"/>
                    <a:pt x="17516" y="15135"/>
                  </a:cubicBezTo>
                  <a:cubicBezTo>
                    <a:pt x="15553" y="16556"/>
                    <a:pt x="13589" y="17977"/>
                    <a:pt x="11625" y="19113"/>
                  </a:cubicBezTo>
                  <a:cubicBezTo>
                    <a:pt x="10223" y="20250"/>
                    <a:pt x="8820" y="20819"/>
                    <a:pt x="7979" y="2110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39173B3C-8875-634A-852D-27CF040D1D16}"/>
                </a:ext>
              </a:extLst>
            </p:cNvPr>
            <p:cNvSpPr/>
            <p:nvPr/>
          </p:nvSpPr>
          <p:spPr>
            <a:xfrm>
              <a:off x="4940300" y="2501899"/>
              <a:ext cx="96309" cy="8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0965" extrusionOk="0">
                  <a:moveTo>
                    <a:pt x="13104" y="0"/>
                  </a:moveTo>
                  <a:cubicBezTo>
                    <a:pt x="13914" y="300"/>
                    <a:pt x="14724" y="600"/>
                    <a:pt x="15534" y="1500"/>
                  </a:cubicBezTo>
                  <a:cubicBezTo>
                    <a:pt x="17694" y="3300"/>
                    <a:pt x="19044" y="5700"/>
                    <a:pt x="20124" y="8700"/>
                  </a:cubicBezTo>
                  <a:cubicBezTo>
                    <a:pt x="20934" y="11400"/>
                    <a:pt x="20394" y="13500"/>
                    <a:pt x="17964" y="14400"/>
                  </a:cubicBezTo>
                  <a:cubicBezTo>
                    <a:pt x="14994" y="15600"/>
                    <a:pt x="12294" y="17400"/>
                    <a:pt x="9864" y="19500"/>
                  </a:cubicBezTo>
                  <a:cubicBezTo>
                    <a:pt x="7434" y="21600"/>
                    <a:pt x="5274" y="21300"/>
                    <a:pt x="3114" y="19500"/>
                  </a:cubicBezTo>
                  <a:cubicBezTo>
                    <a:pt x="414" y="17100"/>
                    <a:pt x="-666" y="13800"/>
                    <a:pt x="414" y="10800"/>
                  </a:cubicBezTo>
                  <a:cubicBezTo>
                    <a:pt x="954" y="9600"/>
                    <a:pt x="1224" y="8100"/>
                    <a:pt x="2034" y="7500"/>
                  </a:cubicBezTo>
                  <a:cubicBezTo>
                    <a:pt x="5004" y="5100"/>
                    <a:pt x="8244" y="2700"/>
                    <a:pt x="11484" y="600"/>
                  </a:cubicBezTo>
                  <a:cubicBezTo>
                    <a:pt x="11754" y="0"/>
                    <a:pt x="12294" y="0"/>
                    <a:pt x="13104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1B004CDB-5470-B946-BD22-A334838D627F}"/>
                </a:ext>
              </a:extLst>
            </p:cNvPr>
            <p:cNvSpPr/>
            <p:nvPr/>
          </p:nvSpPr>
          <p:spPr>
            <a:xfrm>
              <a:off x="4902200" y="2412999"/>
              <a:ext cx="90985" cy="9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0725" extrusionOk="0">
                  <a:moveTo>
                    <a:pt x="11400" y="0"/>
                  </a:moveTo>
                  <a:cubicBezTo>
                    <a:pt x="12840" y="820"/>
                    <a:pt x="14280" y="1094"/>
                    <a:pt x="15144" y="2187"/>
                  </a:cubicBezTo>
                  <a:cubicBezTo>
                    <a:pt x="16872" y="4101"/>
                    <a:pt x="18312" y="6289"/>
                    <a:pt x="19752" y="8203"/>
                  </a:cubicBezTo>
                  <a:cubicBezTo>
                    <a:pt x="21192" y="10390"/>
                    <a:pt x="20904" y="12030"/>
                    <a:pt x="18600" y="13397"/>
                  </a:cubicBezTo>
                  <a:cubicBezTo>
                    <a:pt x="15432" y="15038"/>
                    <a:pt x="12840" y="17225"/>
                    <a:pt x="10248" y="19413"/>
                  </a:cubicBezTo>
                  <a:cubicBezTo>
                    <a:pt x="7368" y="21600"/>
                    <a:pt x="4488" y="21053"/>
                    <a:pt x="2760" y="17772"/>
                  </a:cubicBezTo>
                  <a:cubicBezTo>
                    <a:pt x="1608" y="15311"/>
                    <a:pt x="744" y="12851"/>
                    <a:pt x="168" y="10116"/>
                  </a:cubicBezTo>
                  <a:cubicBezTo>
                    <a:pt x="-408" y="7382"/>
                    <a:pt x="456" y="6289"/>
                    <a:pt x="3336" y="4648"/>
                  </a:cubicBezTo>
                  <a:cubicBezTo>
                    <a:pt x="4776" y="3828"/>
                    <a:pt x="5928" y="2734"/>
                    <a:pt x="7080" y="2187"/>
                  </a:cubicBezTo>
                  <a:cubicBezTo>
                    <a:pt x="8232" y="1094"/>
                    <a:pt x="9672" y="547"/>
                    <a:pt x="11400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B71FABD-C169-D544-ADA7-8EDA2B30ED97}"/>
                </a:ext>
              </a:extLst>
            </p:cNvPr>
            <p:cNvSpPr/>
            <p:nvPr/>
          </p:nvSpPr>
          <p:spPr>
            <a:xfrm>
              <a:off x="4648199" y="2654300"/>
              <a:ext cx="89556" cy="9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087" extrusionOk="0">
                  <a:moveTo>
                    <a:pt x="7576" y="21087"/>
                  </a:moveTo>
                  <a:cubicBezTo>
                    <a:pt x="6676" y="20814"/>
                    <a:pt x="5476" y="20540"/>
                    <a:pt x="4576" y="19720"/>
                  </a:cubicBezTo>
                  <a:cubicBezTo>
                    <a:pt x="2176" y="17806"/>
                    <a:pt x="676" y="15345"/>
                    <a:pt x="76" y="12611"/>
                  </a:cubicBezTo>
                  <a:cubicBezTo>
                    <a:pt x="-224" y="11244"/>
                    <a:pt x="376" y="10150"/>
                    <a:pt x="1576" y="9057"/>
                  </a:cubicBezTo>
                  <a:cubicBezTo>
                    <a:pt x="4276" y="6596"/>
                    <a:pt x="6676" y="4135"/>
                    <a:pt x="9076" y="1674"/>
                  </a:cubicBezTo>
                  <a:cubicBezTo>
                    <a:pt x="10876" y="-240"/>
                    <a:pt x="12676" y="-513"/>
                    <a:pt x="15076" y="854"/>
                  </a:cubicBezTo>
                  <a:cubicBezTo>
                    <a:pt x="18376" y="2768"/>
                    <a:pt x="19876" y="6049"/>
                    <a:pt x="21076" y="9057"/>
                  </a:cubicBezTo>
                  <a:cubicBezTo>
                    <a:pt x="21376" y="9877"/>
                    <a:pt x="20776" y="11517"/>
                    <a:pt x="19876" y="12064"/>
                  </a:cubicBezTo>
                  <a:cubicBezTo>
                    <a:pt x="16876" y="14798"/>
                    <a:pt x="13876" y="17259"/>
                    <a:pt x="10576" y="19993"/>
                  </a:cubicBezTo>
                  <a:cubicBezTo>
                    <a:pt x="9676" y="20814"/>
                    <a:pt x="8776" y="20814"/>
                    <a:pt x="7576" y="2108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2DADA6DE-DB9F-6C46-982D-ABD46C4704B0}"/>
                </a:ext>
              </a:extLst>
            </p:cNvPr>
            <p:cNvSpPr/>
            <p:nvPr/>
          </p:nvSpPr>
          <p:spPr>
            <a:xfrm>
              <a:off x="4851399" y="2552699"/>
              <a:ext cx="89912" cy="8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19850" extrusionOk="0">
                  <a:moveTo>
                    <a:pt x="0" y="11312"/>
                  </a:moveTo>
                  <a:cubicBezTo>
                    <a:pt x="0" y="8754"/>
                    <a:pt x="576" y="7333"/>
                    <a:pt x="2016" y="6196"/>
                  </a:cubicBezTo>
                  <a:cubicBezTo>
                    <a:pt x="4320" y="4491"/>
                    <a:pt x="6624" y="2786"/>
                    <a:pt x="8928" y="1365"/>
                  </a:cubicBezTo>
                  <a:cubicBezTo>
                    <a:pt x="12384" y="-909"/>
                    <a:pt x="15264" y="-341"/>
                    <a:pt x="17568" y="3070"/>
                  </a:cubicBezTo>
                  <a:cubicBezTo>
                    <a:pt x="17856" y="3354"/>
                    <a:pt x="17856" y="3638"/>
                    <a:pt x="18144" y="3923"/>
                  </a:cubicBezTo>
                  <a:cubicBezTo>
                    <a:pt x="21600" y="9891"/>
                    <a:pt x="21312" y="11028"/>
                    <a:pt x="15552" y="14723"/>
                  </a:cubicBezTo>
                  <a:cubicBezTo>
                    <a:pt x="12960" y="16428"/>
                    <a:pt x="10656" y="18133"/>
                    <a:pt x="7776" y="19270"/>
                  </a:cubicBezTo>
                  <a:cubicBezTo>
                    <a:pt x="4032" y="20691"/>
                    <a:pt x="2016" y="19554"/>
                    <a:pt x="864" y="15291"/>
                  </a:cubicBezTo>
                  <a:cubicBezTo>
                    <a:pt x="288" y="13870"/>
                    <a:pt x="0" y="12165"/>
                    <a:pt x="0" y="113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A93B1220-34C3-924E-B9BE-A71BDD173B9E}"/>
                </a:ext>
              </a:extLst>
            </p:cNvPr>
            <p:cNvSpPr/>
            <p:nvPr/>
          </p:nvSpPr>
          <p:spPr>
            <a:xfrm>
              <a:off x="4762499" y="2374900"/>
              <a:ext cx="83971" cy="8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488" extrusionOk="0">
                  <a:moveTo>
                    <a:pt x="21002" y="9799"/>
                  </a:moveTo>
                  <a:cubicBezTo>
                    <a:pt x="20049" y="11279"/>
                    <a:pt x="19414" y="12758"/>
                    <a:pt x="18461" y="13646"/>
                  </a:cubicBezTo>
                  <a:cubicBezTo>
                    <a:pt x="15920" y="15717"/>
                    <a:pt x="13378" y="17788"/>
                    <a:pt x="10837" y="19564"/>
                  </a:cubicBezTo>
                  <a:cubicBezTo>
                    <a:pt x="8296" y="21043"/>
                    <a:pt x="6073" y="20747"/>
                    <a:pt x="4167" y="18676"/>
                  </a:cubicBezTo>
                  <a:cubicBezTo>
                    <a:pt x="1943" y="16309"/>
                    <a:pt x="673" y="13350"/>
                    <a:pt x="37" y="10391"/>
                  </a:cubicBezTo>
                  <a:cubicBezTo>
                    <a:pt x="-598" y="6544"/>
                    <a:pt x="7026" y="-557"/>
                    <a:pt x="11155" y="35"/>
                  </a:cubicBezTo>
                  <a:cubicBezTo>
                    <a:pt x="14331" y="331"/>
                    <a:pt x="16555" y="2106"/>
                    <a:pt x="18143" y="4473"/>
                  </a:cubicBezTo>
                  <a:cubicBezTo>
                    <a:pt x="19096" y="5953"/>
                    <a:pt x="20049" y="7728"/>
                    <a:pt x="21002" y="979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642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8761-3EFB-364E-BC38-D8154BA5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4F9AC-CC1D-8746-B1A0-D7964330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DD62F-D1EF-714B-AD19-727198BE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0C4F6-6773-E14C-AE1C-36B4D0BF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A23B0-2DB8-6449-A4D7-046AAFCAB3A0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5B8975-6A3F-DC49-B379-FF2CAA8649C7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90B285-0457-A742-98B8-2D0A833F55D9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86CD-DB87-714D-9E35-F97D179813E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B59B1B-D291-5A41-9CF2-0D38912DE601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7ECC32-D994-6840-929D-82E3D5C5843C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24457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62EF1-3AB7-CF48-BC58-AEDA14F1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18FE9-686D-CF46-A96C-766653B9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EE338-9F75-E44E-8FBD-C5C72C6E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2E8906-C125-594F-B558-A2215F106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6E2F42-3D3B-4E41-9894-374F0FCD3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noProof="1"/>
              <a:t>Lorem ipsum dolor sit amet,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41592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1416-62A4-CF47-975D-81531FD9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6AD5B-722B-EF4F-8419-40E2DE0D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4524" y="6356350"/>
            <a:ext cx="1455052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11BB5-91C7-B448-8BE0-C7D0E232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5600" y="6356349"/>
            <a:ext cx="7632848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EE1FC-D169-D741-B733-FEA77B0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472" y="6356350"/>
            <a:ext cx="1008112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57B2A-0C40-854E-BC2D-B273FB397A4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687BF-0B54-F94F-ABE5-2CE450FE3ECE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26033E-C5C9-D74E-809E-3E08D472CD61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4436EC-CB3E-6140-8AF4-4FA15A453383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noProof="1"/>
              <a:t>Lorem ipsum dolor sit amet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759405-D008-DB4D-A23E-C8C25C2FDC1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4515DF-177A-9C42-A550-F0B7B0AECE03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8B01E3B-30EA-DE41-B2B5-F6C6AA3BC5FA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5D3AA51-BB19-344F-A165-23EA2423F216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</a:t>
            </a:r>
          </a:p>
          <a:p>
            <a:r>
              <a:rPr lang="en-US" noProof="1"/>
              <a:t>Vestibulum ante ipsum primis in faucibus orci luctus et ultrices.</a:t>
            </a:r>
            <a:endParaRPr lang="en-US" dirty="0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7ADA076E-CC59-934D-BF33-8ECD9007AFC0}"/>
              </a:ext>
            </a:extLst>
          </p:cNvPr>
          <p:cNvSpPr/>
          <p:nvPr/>
        </p:nvSpPr>
        <p:spPr>
          <a:xfrm>
            <a:off x="9351252" y="3900884"/>
            <a:ext cx="479941" cy="602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51" extrusionOk="0">
                <a:moveTo>
                  <a:pt x="0" y="20484"/>
                </a:moveTo>
                <a:cubicBezTo>
                  <a:pt x="61" y="20338"/>
                  <a:pt x="122" y="20144"/>
                  <a:pt x="214" y="19950"/>
                </a:cubicBezTo>
                <a:cubicBezTo>
                  <a:pt x="306" y="19707"/>
                  <a:pt x="428" y="19439"/>
                  <a:pt x="551" y="19196"/>
                </a:cubicBezTo>
                <a:cubicBezTo>
                  <a:pt x="765" y="18662"/>
                  <a:pt x="1010" y="18127"/>
                  <a:pt x="1193" y="17593"/>
                </a:cubicBezTo>
                <a:cubicBezTo>
                  <a:pt x="1438" y="16937"/>
                  <a:pt x="1683" y="16281"/>
                  <a:pt x="1897" y="15625"/>
                </a:cubicBezTo>
                <a:cubicBezTo>
                  <a:pt x="1958" y="15479"/>
                  <a:pt x="2019" y="15309"/>
                  <a:pt x="2080" y="15163"/>
                </a:cubicBezTo>
                <a:cubicBezTo>
                  <a:pt x="2172" y="14945"/>
                  <a:pt x="2325" y="14774"/>
                  <a:pt x="2539" y="14604"/>
                </a:cubicBezTo>
                <a:cubicBezTo>
                  <a:pt x="3457" y="13973"/>
                  <a:pt x="4222" y="13244"/>
                  <a:pt x="4865" y="12442"/>
                </a:cubicBezTo>
                <a:cubicBezTo>
                  <a:pt x="5324" y="11859"/>
                  <a:pt x="5844" y="11300"/>
                  <a:pt x="6425" y="10790"/>
                </a:cubicBezTo>
                <a:cubicBezTo>
                  <a:pt x="6945" y="10328"/>
                  <a:pt x="7404" y="9794"/>
                  <a:pt x="7863" y="9308"/>
                </a:cubicBezTo>
                <a:cubicBezTo>
                  <a:pt x="8842" y="8263"/>
                  <a:pt x="9790" y="7218"/>
                  <a:pt x="10769" y="6173"/>
                </a:cubicBezTo>
                <a:cubicBezTo>
                  <a:pt x="10984" y="5955"/>
                  <a:pt x="11198" y="5736"/>
                  <a:pt x="11412" y="5493"/>
                </a:cubicBezTo>
                <a:cubicBezTo>
                  <a:pt x="11810" y="5056"/>
                  <a:pt x="12177" y="4618"/>
                  <a:pt x="12544" y="4157"/>
                </a:cubicBezTo>
                <a:cubicBezTo>
                  <a:pt x="12605" y="4059"/>
                  <a:pt x="12697" y="3987"/>
                  <a:pt x="12727" y="3889"/>
                </a:cubicBezTo>
                <a:cubicBezTo>
                  <a:pt x="12819" y="3525"/>
                  <a:pt x="13095" y="3258"/>
                  <a:pt x="13370" y="2966"/>
                </a:cubicBezTo>
                <a:cubicBezTo>
                  <a:pt x="13554" y="2772"/>
                  <a:pt x="13676" y="2553"/>
                  <a:pt x="13859" y="2359"/>
                </a:cubicBezTo>
                <a:cubicBezTo>
                  <a:pt x="13982" y="2213"/>
                  <a:pt x="14135" y="2091"/>
                  <a:pt x="14288" y="1946"/>
                </a:cubicBezTo>
                <a:cubicBezTo>
                  <a:pt x="14594" y="1727"/>
                  <a:pt x="14869" y="1484"/>
                  <a:pt x="15022" y="1168"/>
                </a:cubicBezTo>
                <a:cubicBezTo>
                  <a:pt x="15144" y="901"/>
                  <a:pt x="15389" y="707"/>
                  <a:pt x="15665" y="561"/>
                </a:cubicBezTo>
                <a:cubicBezTo>
                  <a:pt x="15971" y="391"/>
                  <a:pt x="16307" y="269"/>
                  <a:pt x="16644" y="123"/>
                </a:cubicBezTo>
                <a:cubicBezTo>
                  <a:pt x="17103" y="-71"/>
                  <a:pt x="17561" y="-22"/>
                  <a:pt x="17990" y="172"/>
                </a:cubicBezTo>
                <a:cubicBezTo>
                  <a:pt x="18326" y="342"/>
                  <a:pt x="18632" y="536"/>
                  <a:pt x="18969" y="707"/>
                </a:cubicBezTo>
                <a:cubicBezTo>
                  <a:pt x="18999" y="731"/>
                  <a:pt x="19030" y="755"/>
                  <a:pt x="19061" y="779"/>
                </a:cubicBezTo>
                <a:cubicBezTo>
                  <a:pt x="19764" y="1047"/>
                  <a:pt x="20162" y="1581"/>
                  <a:pt x="20774" y="1921"/>
                </a:cubicBezTo>
                <a:cubicBezTo>
                  <a:pt x="20866" y="1970"/>
                  <a:pt x="20988" y="2043"/>
                  <a:pt x="21080" y="2140"/>
                </a:cubicBezTo>
                <a:cubicBezTo>
                  <a:pt x="21478" y="2456"/>
                  <a:pt x="21600" y="2845"/>
                  <a:pt x="21447" y="3282"/>
                </a:cubicBezTo>
                <a:cubicBezTo>
                  <a:pt x="21202" y="3987"/>
                  <a:pt x="20866" y="4667"/>
                  <a:pt x="20284" y="5250"/>
                </a:cubicBezTo>
                <a:cubicBezTo>
                  <a:pt x="19978" y="5590"/>
                  <a:pt x="19581" y="5882"/>
                  <a:pt x="19244" y="6198"/>
                </a:cubicBezTo>
                <a:cubicBezTo>
                  <a:pt x="19091" y="6343"/>
                  <a:pt x="18969" y="6465"/>
                  <a:pt x="18816" y="6611"/>
                </a:cubicBezTo>
                <a:cubicBezTo>
                  <a:pt x="18663" y="6756"/>
                  <a:pt x="18541" y="6927"/>
                  <a:pt x="18541" y="7145"/>
                </a:cubicBezTo>
                <a:cubicBezTo>
                  <a:pt x="18510" y="7485"/>
                  <a:pt x="18296" y="7728"/>
                  <a:pt x="17929" y="7898"/>
                </a:cubicBezTo>
                <a:cubicBezTo>
                  <a:pt x="17592" y="8044"/>
                  <a:pt x="17378" y="8287"/>
                  <a:pt x="17164" y="8530"/>
                </a:cubicBezTo>
                <a:cubicBezTo>
                  <a:pt x="16766" y="8919"/>
                  <a:pt x="16338" y="9308"/>
                  <a:pt x="15909" y="9672"/>
                </a:cubicBezTo>
                <a:cubicBezTo>
                  <a:pt x="15787" y="9794"/>
                  <a:pt x="15603" y="9891"/>
                  <a:pt x="15481" y="10037"/>
                </a:cubicBezTo>
                <a:cubicBezTo>
                  <a:pt x="14869" y="10693"/>
                  <a:pt x="14227" y="11349"/>
                  <a:pt x="13615" y="12005"/>
                </a:cubicBezTo>
                <a:cubicBezTo>
                  <a:pt x="13095" y="12563"/>
                  <a:pt x="12575" y="13098"/>
                  <a:pt x="11993" y="13608"/>
                </a:cubicBezTo>
                <a:cubicBezTo>
                  <a:pt x="11228" y="14289"/>
                  <a:pt x="10494" y="15017"/>
                  <a:pt x="9760" y="15722"/>
                </a:cubicBezTo>
                <a:cubicBezTo>
                  <a:pt x="9454" y="16014"/>
                  <a:pt x="9117" y="16305"/>
                  <a:pt x="8781" y="16597"/>
                </a:cubicBezTo>
                <a:cubicBezTo>
                  <a:pt x="8567" y="16767"/>
                  <a:pt x="8475" y="16985"/>
                  <a:pt x="8383" y="17228"/>
                </a:cubicBezTo>
                <a:cubicBezTo>
                  <a:pt x="8261" y="17569"/>
                  <a:pt x="8108" y="17909"/>
                  <a:pt x="7955" y="18249"/>
                </a:cubicBezTo>
                <a:cubicBezTo>
                  <a:pt x="7893" y="18395"/>
                  <a:pt x="7710" y="18468"/>
                  <a:pt x="7526" y="18492"/>
                </a:cubicBezTo>
                <a:cubicBezTo>
                  <a:pt x="6914" y="18540"/>
                  <a:pt x="6394" y="18808"/>
                  <a:pt x="5905" y="19051"/>
                </a:cubicBezTo>
                <a:cubicBezTo>
                  <a:pt x="5507" y="19269"/>
                  <a:pt x="5079" y="19464"/>
                  <a:pt x="4650" y="19658"/>
                </a:cubicBezTo>
                <a:cubicBezTo>
                  <a:pt x="4039" y="19974"/>
                  <a:pt x="3396" y="20241"/>
                  <a:pt x="2845" y="20630"/>
                </a:cubicBezTo>
                <a:cubicBezTo>
                  <a:pt x="2417" y="20922"/>
                  <a:pt x="1866" y="21140"/>
                  <a:pt x="1377" y="21359"/>
                </a:cubicBezTo>
                <a:cubicBezTo>
                  <a:pt x="948" y="21529"/>
                  <a:pt x="581" y="21456"/>
                  <a:pt x="245" y="21189"/>
                </a:cubicBezTo>
                <a:cubicBezTo>
                  <a:pt x="0" y="20994"/>
                  <a:pt x="61" y="20776"/>
                  <a:pt x="0" y="20484"/>
                </a:cubicBezTo>
                <a:close/>
                <a:moveTo>
                  <a:pt x="7282" y="16500"/>
                </a:moveTo>
                <a:cubicBezTo>
                  <a:pt x="7373" y="16451"/>
                  <a:pt x="7526" y="16402"/>
                  <a:pt x="7588" y="16329"/>
                </a:cubicBezTo>
                <a:cubicBezTo>
                  <a:pt x="7955" y="15989"/>
                  <a:pt x="8322" y="15649"/>
                  <a:pt x="8658" y="15309"/>
                </a:cubicBezTo>
                <a:cubicBezTo>
                  <a:pt x="8750" y="15212"/>
                  <a:pt x="8842" y="15066"/>
                  <a:pt x="8964" y="14993"/>
                </a:cubicBezTo>
                <a:cubicBezTo>
                  <a:pt x="9546" y="14604"/>
                  <a:pt x="10005" y="14143"/>
                  <a:pt x="10463" y="13657"/>
                </a:cubicBezTo>
                <a:cubicBezTo>
                  <a:pt x="10494" y="13608"/>
                  <a:pt x="10555" y="13560"/>
                  <a:pt x="10616" y="13535"/>
                </a:cubicBezTo>
                <a:cubicBezTo>
                  <a:pt x="11320" y="13001"/>
                  <a:pt x="11840" y="12369"/>
                  <a:pt x="12422" y="11762"/>
                </a:cubicBezTo>
                <a:cubicBezTo>
                  <a:pt x="12880" y="11300"/>
                  <a:pt x="13278" y="10790"/>
                  <a:pt x="13768" y="10328"/>
                </a:cubicBezTo>
                <a:cubicBezTo>
                  <a:pt x="14380" y="9721"/>
                  <a:pt x="15053" y="9113"/>
                  <a:pt x="15695" y="8506"/>
                </a:cubicBezTo>
                <a:cubicBezTo>
                  <a:pt x="15971" y="8239"/>
                  <a:pt x="16246" y="7971"/>
                  <a:pt x="16521" y="7704"/>
                </a:cubicBezTo>
                <a:cubicBezTo>
                  <a:pt x="16888" y="7315"/>
                  <a:pt x="16888" y="7097"/>
                  <a:pt x="16521" y="6708"/>
                </a:cubicBezTo>
                <a:cubicBezTo>
                  <a:pt x="16399" y="6586"/>
                  <a:pt x="16307" y="6465"/>
                  <a:pt x="16215" y="6343"/>
                </a:cubicBezTo>
                <a:cubicBezTo>
                  <a:pt x="16001" y="6125"/>
                  <a:pt x="15848" y="6100"/>
                  <a:pt x="15542" y="6198"/>
                </a:cubicBezTo>
                <a:cubicBezTo>
                  <a:pt x="15267" y="6295"/>
                  <a:pt x="15022" y="6416"/>
                  <a:pt x="14869" y="6635"/>
                </a:cubicBezTo>
                <a:cubicBezTo>
                  <a:pt x="14747" y="6805"/>
                  <a:pt x="14563" y="6975"/>
                  <a:pt x="14410" y="7145"/>
                </a:cubicBezTo>
                <a:cubicBezTo>
                  <a:pt x="14104" y="7485"/>
                  <a:pt x="13768" y="7850"/>
                  <a:pt x="13462" y="8190"/>
                </a:cubicBezTo>
                <a:cubicBezTo>
                  <a:pt x="13033" y="8676"/>
                  <a:pt x="12605" y="9186"/>
                  <a:pt x="12177" y="9648"/>
                </a:cubicBezTo>
                <a:cubicBezTo>
                  <a:pt x="11657" y="10231"/>
                  <a:pt x="11075" y="10790"/>
                  <a:pt x="10555" y="11349"/>
                </a:cubicBezTo>
                <a:cubicBezTo>
                  <a:pt x="9484" y="12515"/>
                  <a:pt x="8383" y="13681"/>
                  <a:pt x="7190" y="14774"/>
                </a:cubicBezTo>
                <a:cubicBezTo>
                  <a:pt x="6945" y="15017"/>
                  <a:pt x="6731" y="15285"/>
                  <a:pt x="6486" y="15528"/>
                </a:cubicBezTo>
                <a:cubicBezTo>
                  <a:pt x="6394" y="15625"/>
                  <a:pt x="6333" y="15746"/>
                  <a:pt x="6303" y="15844"/>
                </a:cubicBezTo>
                <a:cubicBezTo>
                  <a:pt x="6272" y="15916"/>
                  <a:pt x="6272" y="16038"/>
                  <a:pt x="6333" y="16086"/>
                </a:cubicBezTo>
                <a:cubicBezTo>
                  <a:pt x="6517" y="16329"/>
                  <a:pt x="6914" y="16378"/>
                  <a:pt x="7282" y="16500"/>
                </a:cubicBezTo>
                <a:close/>
                <a:moveTo>
                  <a:pt x="17531" y="1071"/>
                </a:moveTo>
                <a:cubicBezTo>
                  <a:pt x="17103" y="1144"/>
                  <a:pt x="16735" y="1217"/>
                  <a:pt x="16429" y="1508"/>
                </a:cubicBezTo>
                <a:cubicBezTo>
                  <a:pt x="15848" y="2067"/>
                  <a:pt x="15236" y="2626"/>
                  <a:pt x="14655" y="3185"/>
                </a:cubicBezTo>
                <a:cubicBezTo>
                  <a:pt x="14594" y="3233"/>
                  <a:pt x="14533" y="3306"/>
                  <a:pt x="14471" y="3355"/>
                </a:cubicBezTo>
                <a:cubicBezTo>
                  <a:pt x="14165" y="3744"/>
                  <a:pt x="14196" y="3841"/>
                  <a:pt x="14655" y="4132"/>
                </a:cubicBezTo>
                <a:cubicBezTo>
                  <a:pt x="15420" y="4643"/>
                  <a:pt x="16154" y="5177"/>
                  <a:pt x="16797" y="5760"/>
                </a:cubicBezTo>
                <a:cubicBezTo>
                  <a:pt x="16919" y="5882"/>
                  <a:pt x="17072" y="5979"/>
                  <a:pt x="17225" y="6052"/>
                </a:cubicBezTo>
                <a:cubicBezTo>
                  <a:pt x="17470" y="6198"/>
                  <a:pt x="17561" y="6173"/>
                  <a:pt x="17745" y="6003"/>
                </a:cubicBezTo>
                <a:cubicBezTo>
                  <a:pt x="17898" y="5857"/>
                  <a:pt x="18051" y="5687"/>
                  <a:pt x="18204" y="5566"/>
                </a:cubicBezTo>
                <a:cubicBezTo>
                  <a:pt x="18969" y="4886"/>
                  <a:pt x="19581" y="4157"/>
                  <a:pt x="19978" y="3306"/>
                </a:cubicBezTo>
                <a:cubicBezTo>
                  <a:pt x="20223" y="2796"/>
                  <a:pt x="20162" y="2553"/>
                  <a:pt x="19642" y="2189"/>
                </a:cubicBezTo>
                <a:cubicBezTo>
                  <a:pt x="19550" y="2140"/>
                  <a:pt x="19458" y="2091"/>
                  <a:pt x="19367" y="2043"/>
                </a:cubicBezTo>
                <a:cubicBezTo>
                  <a:pt x="19183" y="1921"/>
                  <a:pt x="18999" y="1800"/>
                  <a:pt x="18816" y="1678"/>
                </a:cubicBezTo>
                <a:cubicBezTo>
                  <a:pt x="18663" y="1581"/>
                  <a:pt x="18540" y="1435"/>
                  <a:pt x="18357" y="1338"/>
                </a:cubicBezTo>
                <a:cubicBezTo>
                  <a:pt x="18143" y="1192"/>
                  <a:pt x="17837" y="1120"/>
                  <a:pt x="17531" y="1071"/>
                </a:cubicBezTo>
                <a:close/>
                <a:moveTo>
                  <a:pt x="14624" y="5177"/>
                </a:moveTo>
                <a:cubicBezTo>
                  <a:pt x="14502" y="5056"/>
                  <a:pt x="14380" y="4910"/>
                  <a:pt x="14227" y="4813"/>
                </a:cubicBezTo>
                <a:cubicBezTo>
                  <a:pt x="13921" y="4594"/>
                  <a:pt x="13676" y="4643"/>
                  <a:pt x="13401" y="4886"/>
                </a:cubicBezTo>
                <a:cubicBezTo>
                  <a:pt x="12605" y="5663"/>
                  <a:pt x="11901" y="6489"/>
                  <a:pt x="11106" y="7267"/>
                </a:cubicBezTo>
                <a:cubicBezTo>
                  <a:pt x="10433" y="7898"/>
                  <a:pt x="9882" y="8603"/>
                  <a:pt x="9301" y="9259"/>
                </a:cubicBezTo>
                <a:cubicBezTo>
                  <a:pt x="8964" y="9623"/>
                  <a:pt x="8658" y="10012"/>
                  <a:pt x="8291" y="10377"/>
                </a:cubicBezTo>
                <a:cubicBezTo>
                  <a:pt x="8016" y="10644"/>
                  <a:pt x="7679" y="10863"/>
                  <a:pt x="7435" y="11130"/>
                </a:cubicBezTo>
                <a:cubicBezTo>
                  <a:pt x="6823" y="11762"/>
                  <a:pt x="6211" y="12418"/>
                  <a:pt x="5629" y="13074"/>
                </a:cubicBezTo>
                <a:cubicBezTo>
                  <a:pt x="5232" y="13511"/>
                  <a:pt x="4865" y="13948"/>
                  <a:pt x="4467" y="14386"/>
                </a:cubicBezTo>
                <a:cubicBezTo>
                  <a:pt x="4344" y="14507"/>
                  <a:pt x="4192" y="14629"/>
                  <a:pt x="4069" y="14750"/>
                </a:cubicBezTo>
                <a:cubicBezTo>
                  <a:pt x="3916" y="14896"/>
                  <a:pt x="3947" y="14993"/>
                  <a:pt x="4130" y="15090"/>
                </a:cubicBezTo>
                <a:cubicBezTo>
                  <a:pt x="4283" y="15187"/>
                  <a:pt x="4467" y="15260"/>
                  <a:pt x="4650" y="15358"/>
                </a:cubicBezTo>
                <a:cubicBezTo>
                  <a:pt x="4895" y="15479"/>
                  <a:pt x="4956" y="15479"/>
                  <a:pt x="5109" y="15309"/>
                </a:cubicBezTo>
                <a:cubicBezTo>
                  <a:pt x="5629" y="14799"/>
                  <a:pt x="6150" y="14289"/>
                  <a:pt x="6670" y="13778"/>
                </a:cubicBezTo>
                <a:cubicBezTo>
                  <a:pt x="6792" y="13657"/>
                  <a:pt x="6914" y="13511"/>
                  <a:pt x="7037" y="13390"/>
                </a:cubicBezTo>
                <a:cubicBezTo>
                  <a:pt x="7710" y="12734"/>
                  <a:pt x="8383" y="12077"/>
                  <a:pt x="8995" y="11373"/>
                </a:cubicBezTo>
                <a:cubicBezTo>
                  <a:pt x="9240" y="11106"/>
                  <a:pt x="9546" y="10887"/>
                  <a:pt x="9790" y="10620"/>
                </a:cubicBezTo>
                <a:cubicBezTo>
                  <a:pt x="10463" y="9915"/>
                  <a:pt x="11106" y="9186"/>
                  <a:pt x="11748" y="8482"/>
                </a:cubicBezTo>
                <a:cubicBezTo>
                  <a:pt x="11932" y="8287"/>
                  <a:pt x="12054" y="8068"/>
                  <a:pt x="12238" y="7874"/>
                </a:cubicBezTo>
                <a:cubicBezTo>
                  <a:pt x="12697" y="7364"/>
                  <a:pt x="13186" y="6878"/>
                  <a:pt x="13645" y="6368"/>
                </a:cubicBezTo>
                <a:cubicBezTo>
                  <a:pt x="13951" y="6028"/>
                  <a:pt x="14257" y="5687"/>
                  <a:pt x="14563" y="5347"/>
                </a:cubicBezTo>
                <a:cubicBezTo>
                  <a:pt x="14533" y="5323"/>
                  <a:pt x="14563" y="5250"/>
                  <a:pt x="14624" y="5177"/>
                </a:cubicBezTo>
                <a:close/>
                <a:moveTo>
                  <a:pt x="6517" y="17520"/>
                </a:moveTo>
                <a:cubicBezTo>
                  <a:pt x="6517" y="17131"/>
                  <a:pt x="6272" y="16961"/>
                  <a:pt x="5813" y="17034"/>
                </a:cubicBezTo>
                <a:cubicBezTo>
                  <a:pt x="5752" y="17034"/>
                  <a:pt x="5660" y="17083"/>
                  <a:pt x="5599" y="17083"/>
                </a:cubicBezTo>
                <a:cubicBezTo>
                  <a:pt x="5446" y="17083"/>
                  <a:pt x="5293" y="17107"/>
                  <a:pt x="5171" y="17058"/>
                </a:cubicBezTo>
                <a:cubicBezTo>
                  <a:pt x="4559" y="16864"/>
                  <a:pt x="4008" y="16621"/>
                  <a:pt x="3794" y="16062"/>
                </a:cubicBezTo>
                <a:cubicBezTo>
                  <a:pt x="3763" y="16014"/>
                  <a:pt x="3763" y="15989"/>
                  <a:pt x="3733" y="15941"/>
                </a:cubicBezTo>
                <a:cubicBezTo>
                  <a:pt x="3580" y="15722"/>
                  <a:pt x="3274" y="15722"/>
                  <a:pt x="3121" y="15941"/>
                </a:cubicBezTo>
                <a:cubicBezTo>
                  <a:pt x="3059" y="16014"/>
                  <a:pt x="3029" y="16111"/>
                  <a:pt x="2998" y="16184"/>
                </a:cubicBezTo>
                <a:cubicBezTo>
                  <a:pt x="2876" y="16475"/>
                  <a:pt x="2754" y="16791"/>
                  <a:pt x="2631" y="17083"/>
                </a:cubicBezTo>
                <a:cubicBezTo>
                  <a:pt x="2539" y="17350"/>
                  <a:pt x="2417" y="17593"/>
                  <a:pt x="2325" y="17860"/>
                </a:cubicBezTo>
                <a:cubicBezTo>
                  <a:pt x="2264" y="18030"/>
                  <a:pt x="2325" y="18127"/>
                  <a:pt x="2539" y="18176"/>
                </a:cubicBezTo>
                <a:cubicBezTo>
                  <a:pt x="2998" y="18249"/>
                  <a:pt x="3365" y="18443"/>
                  <a:pt x="3702" y="18686"/>
                </a:cubicBezTo>
                <a:cubicBezTo>
                  <a:pt x="3947" y="18856"/>
                  <a:pt x="4100" y="18856"/>
                  <a:pt x="4375" y="18711"/>
                </a:cubicBezTo>
                <a:cubicBezTo>
                  <a:pt x="4620" y="18589"/>
                  <a:pt x="4834" y="18443"/>
                  <a:pt x="5079" y="18346"/>
                </a:cubicBezTo>
                <a:cubicBezTo>
                  <a:pt x="5476" y="18176"/>
                  <a:pt x="5874" y="18006"/>
                  <a:pt x="6272" y="17836"/>
                </a:cubicBezTo>
                <a:cubicBezTo>
                  <a:pt x="6394" y="17763"/>
                  <a:pt x="6547" y="17690"/>
                  <a:pt x="6517" y="1752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AF42C-CD97-9C43-AA1E-765A3FB36F77}"/>
              </a:ext>
            </a:extLst>
          </p:cNvPr>
          <p:cNvGrpSpPr/>
          <p:nvPr/>
        </p:nvGrpSpPr>
        <p:grpSpPr>
          <a:xfrm>
            <a:off x="1352219" y="3816727"/>
            <a:ext cx="494717" cy="477547"/>
            <a:chOff x="2552700" y="2552700"/>
            <a:chExt cx="920405" cy="888462"/>
          </a:xfrm>
          <a:solidFill>
            <a:schemeClr val="accent1"/>
          </a:solidFill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0FF0991E-FB5B-EC48-AA55-951A05DBF07E}"/>
                </a:ext>
              </a:extLst>
            </p:cNvPr>
            <p:cNvSpPr/>
            <p:nvPr/>
          </p:nvSpPr>
          <p:spPr>
            <a:xfrm>
              <a:off x="2552700" y="2552700"/>
              <a:ext cx="920405" cy="88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64" extrusionOk="0">
                  <a:moveTo>
                    <a:pt x="8723" y="3"/>
                  </a:moveTo>
                  <a:cubicBezTo>
                    <a:pt x="9673" y="-28"/>
                    <a:pt x="10563" y="248"/>
                    <a:pt x="11453" y="524"/>
                  </a:cubicBezTo>
                  <a:cubicBezTo>
                    <a:pt x="11482" y="524"/>
                    <a:pt x="11482" y="524"/>
                    <a:pt x="11512" y="555"/>
                  </a:cubicBezTo>
                  <a:cubicBezTo>
                    <a:pt x="12105" y="923"/>
                    <a:pt x="12699" y="1291"/>
                    <a:pt x="13263" y="1690"/>
                  </a:cubicBezTo>
                  <a:cubicBezTo>
                    <a:pt x="13530" y="1874"/>
                    <a:pt x="13767" y="2150"/>
                    <a:pt x="14004" y="2365"/>
                  </a:cubicBezTo>
                  <a:cubicBezTo>
                    <a:pt x="14716" y="3010"/>
                    <a:pt x="15221" y="3807"/>
                    <a:pt x="15696" y="4636"/>
                  </a:cubicBezTo>
                  <a:cubicBezTo>
                    <a:pt x="16022" y="5188"/>
                    <a:pt x="16378" y="5679"/>
                    <a:pt x="16764" y="6200"/>
                  </a:cubicBezTo>
                  <a:cubicBezTo>
                    <a:pt x="16882" y="6385"/>
                    <a:pt x="17031" y="6415"/>
                    <a:pt x="17238" y="6323"/>
                  </a:cubicBezTo>
                  <a:cubicBezTo>
                    <a:pt x="17327" y="6292"/>
                    <a:pt x="17446" y="6231"/>
                    <a:pt x="17535" y="6170"/>
                  </a:cubicBezTo>
                  <a:cubicBezTo>
                    <a:pt x="18010" y="5955"/>
                    <a:pt x="18396" y="6016"/>
                    <a:pt x="18692" y="6446"/>
                  </a:cubicBezTo>
                  <a:cubicBezTo>
                    <a:pt x="19019" y="6875"/>
                    <a:pt x="19315" y="7305"/>
                    <a:pt x="19345" y="7919"/>
                  </a:cubicBezTo>
                  <a:cubicBezTo>
                    <a:pt x="19345" y="8072"/>
                    <a:pt x="19434" y="8256"/>
                    <a:pt x="19523" y="8379"/>
                  </a:cubicBezTo>
                  <a:cubicBezTo>
                    <a:pt x="20057" y="9207"/>
                    <a:pt x="20591" y="10036"/>
                    <a:pt x="21125" y="10864"/>
                  </a:cubicBezTo>
                  <a:cubicBezTo>
                    <a:pt x="21214" y="11017"/>
                    <a:pt x="21333" y="11171"/>
                    <a:pt x="21422" y="11355"/>
                  </a:cubicBezTo>
                  <a:cubicBezTo>
                    <a:pt x="21600" y="11723"/>
                    <a:pt x="21481" y="12030"/>
                    <a:pt x="21096" y="12183"/>
                  </a:cubicBezTo>
                  <a:cubicBezTo>
                    <a:pt x="20947" y="12245"/>
                    <a:pt x="20769" y="12275"/>
                    <a:pt x="20621" y="12337"/>
                  </a:cubicBezTo>
                  <a:cubicBezTo>
                    <a:pt x="20146" y="12552"/>
                    <a:pt x="19671" y="12736"/>
                    <a:pt x="19286" y="13073"/>
                  </a:cubicBezTo>
                  <a:cubicBezTo>
                    <a:pt x="19137" y="13196"/>
                    <a:pt x="18959" y="13257"/>
                    <a:pt x="18811" y="13319"/>
                  </a:cubicBezTo>
                  <a:cubicBezTo>
                    <a:pt x="18277" y="13533"/>
                    <a:pt x="17713" y="13779"/>
                    <a:pt x="17238" y="14116"/>
                  </a:cubicBezTo>
                  <a:cubicBezTo>
                    <a:pt x="17209" y="14147"/>
                    <a:pt x="17149" y="14178"/>
                    <a:pt x="17090" y="14208"/>
                  </a:cubicBezTo>
                  <a:cubicBezTo>
                    <a:pt x="16289" y="14515"/>
                    <a:pt x="15577" y="15006"/>
                    <a:pt x="14805" y="15436"/>
                  </a:cubicBezTo>
                  <a:cubicBezTo>
                    <a:pt x="14627" y="15528"/>
                    <a:pt x="14420" y="15620"/>
                    <a:pt x="14212" y="15712"/>
                  </a:cubicBezTo>
                  <a:cubicBezTo>
                    <a:pt x="14004" y="15804"/>
                    <a:pt x="13767" y="15896"/>
                    <a:pt x="13559" y="16019"/>
                  </a:cubicBezTo>
                  <a:cubicBezTo>
                    <a:pt x="12996" y="16356"/>
                    <a:pt x="12432" y="16724"/>
                    <a:pt x="11868" y="17031"/>
                  </a:cubicBezTo>
                  <a:cubicBezTo>
                    <a:pt x="11364" y="17307"/>
                    <a:pt x="10830" y="17553"/>
                    <a:pt x="10296" y="17829"/>
                  </a:cubicBezTo>
                  <a:cubicBezTo>
                    <a:pt x="9880" y="18044"/>
                    <a:pt x="9495" y="18258"/>
                    <a:pt x="9079" y="18473"/>
                  </a:cubicBezTo>
                  <a:cubicBezTo>
                    <a:pt x="8931" y="18565"/>
                    <a:pt x="8753" y="18688"/>
                    <a:pt x="8604" y="18719"/>
                  </a:cubicBezTo>
                  <a:cubicBezTo>
                    <a:pt x="7863" y="18903"/>
                    <a:pt x="7269" y="19394"/>
                    <a:pt x="6616" y="19762"/>
                  </a:cubicBezTo>
                  <a:cubicBezTo>
                    <a:pt x="6112" y="20038"/>
                    <a:pt x="5578" y="20314"/>
                    <a:pt x="5074" y="20621"/>
                  </a:cubicBezTo>
                  <a:cubicBezTo>
                    <a:pt x="4807" y="20774"/>
                    <a:pt x="4569" y="20989"/>
                    <a:pt x="4332" y="21204"/>
                  </a:cubicBezTo>
                  <a:cubicBezTo>
                    <a:pt x="3946" y="21541"/>
                    <a:pt x="3590" y="21572"/>
                    <a:pt x="3264" y="21173"/>
                  </a:cubicBezTo>
                  <a:cubicBezTo>
                    <a:pt x="3145" y="21050"/>
                    <a:pt x="3086" y="20897"/>
                    <a:pt x="2997" y="20744"/>
                  </a:cubicBezTo>
                  <a:cubicBezTo>
                    <a:pt x="2789" y="20375"/>
                    <a:pt x="2611" y="20007"/>
                    <a:pt x="2433" y="19639"/>
                  </a:cubicBezTo>
                  <a:cubicBezTo>
                    <a:pt x="2344" y="19486"/>
                    <a:pt x="2255" y="19302"/>
                    <a:pt x="2196" y="19148"/>
                  </a:cubicBezTo>
                  <a:cubicBezTo>
                    <a:pt x="1988" y="18473"/>
                    <a:pt x="1662" y="17859"/>
                    <a:pt x="1395" y="17246"/>
                  </a:cubicBezTo>
                  <a:cubicBezTo>
                    <a:pt x="1216" y="16816"/>
                    <a:pt x="979" y="16417"/>
                    <a:pt x="712" y="16019"/>
                  </a:cubicBezTo>
                  <a:cubicBezTo>
                    <a:pt x="593" y="15834"/>
                    <a:pt x="475" y="15620"/>
                    <a:pt x="415" y="15436"/>
                  </a:cubicBezTo>
                  <a:cubicBezTo>
                    <a:pt x="297" y="15129"/>
                    <a:pt x="326" y="15037"/>
                    <a:pt x="564" y="14853"/>
                  </a:cubicBezTo>
                  <a:cubicBezTo>
                    <a:pt x="682" y="14761"/>
                    <a:pt x="831" y="14669"/>
                    <a:pt x="979" y="14577"/>
                  </a:cubicBezTo>
                  <a:cubicBezTo>
                    <a:pt x="1305" y="14331"/>
                    <a:pt x="1365" y="14208"/>
                    <a:pt x="1216" y="13809"/>
                  </a:cubicBezTo>
                  <a:cubicBezTo>
                    <a:pt x="1157" y="13625"/>
                    <a:pt x="1068" y="13472"/>
                    <a:pt x="979" y="13288"/>
                  </a:cubicBezTo>
                  <a:cubicBezTo>
                    <a:pt x="475" y="12337"/>
                    <a:pt x="208" y="11294"/>
                    <a:pt x="119" y="10220"/>
                  </a:cubicBezTo>
                  <a:cubicBezTo>
                    <a:pt x="119" y="10066"/>
                    <a:pt x="89" y="9913"/>
                    <a:pt x="59" y="9759"/>
                  </a:cubicBezTo>
                  <a:cubicBezTo>
                    <a:pt x="30" y="9637"/>
                    <a:pt x="0" y="9483"/>
                    <a:pt x="0" y="9361"/>
                  </a:cubicBezTo>
                  <a:cubicBezTo>
                    <a:pt x="119" y="8256"/>
                    <a:pt x="89" y="7152"/>
                    <a:pt x="742" y="6170"/>
                  </a:cubicBezTo>
                  <a:cubicBezTo>
                    <a:pt x="1098" y="5648"/>
                    <a:pt x="1365" y="5065"/>
                    <a:pt x="1662" y="4513"/>
                  </a:cubicBezTo>
                  <a:cubicBezTo>
                    <a:pt x="2047" y="3807"/>
                    <a:pt x="2581" y="3255"/>
                    <a:pt x="3115" y="2672"/>
                  </a:cubicBezTo>
                  <a:cubicBezTo>
                    <a:pt x="3560" y="2181"/>
                    <a:pt x="4035" y="1752"/>
                    <a:pt x="4510" y="1322"/>
                  </a:cubicBezTo>
                  <a:cubicBezTo>
                    <a:pt x="4569" y="1261"/>
                    <a:pt x="4629" y="1230"/>
                    <a:pt x="4688" y="1169"/>
                  </a:cubicBezTo>
                  <a:cubicBezTo>
                    <a:pt x="5341" y="800"/>
                    <a:pt x="5993" y="432"/>
                    <a:pt x="6735" y="248"/>
                  </a:cubicBezTo>
                  <a:cubicBezTo>
                    <a:pt x="7062" y="187"/>
                    <a:pt x="7388" y="95"/>
                    <a:pt x="7685" y="64"/>
                  </a:cubicBezTo>
                  <a:cubicBezTo>
                    <a:pt x="8011" y="33"/>
                    <a:pt x="8367" y="33"/>
                    <a:pt x="8723" y="3"/>
                  </a:cubicBezTo>
                  <a:close/>
                  <a:moveTo>
                    <a:pt x="2344" y="12736"/>
                  </a:moveTo>
                  <a:cubicBezTo>
                    <a:pt x="2403" y="12736"/>
                    <a:pt x="2463" y="12705"/>
                    <a:pt x="2552" y="12736"/>
                  </a:cubicBezTo>
                  <a:cubicBezTo>
                    <a:pt x="2759" y="12736"/>
                    <a:pt x="2937" y="12858"/>
                    <a:pt x="3026" y="13042"/>
                  </a:cubicBezTo>
                  <a:cubicBezTo>
                    <a:pt x="3115" y="13257"/>
                    <a:pt x="2997" y="13411"/>
                    <a:pt x="2878" y="13533"/>
                  </a:cubicBezTo>
                  <a:cubicBezTo>
                    <a:pt x="2848" y="13564"/>
                    <a:pt x="2789" y="13595"/>
                    <a:pt x="2759" y="13656"/>
                  </a:cubicBezTo>
                  <a:cubicBezTo>
                    <a:pt x="2581" y="13871"/>
                    <a:pt x="2552" y="13994"/>
                    <a:pt x="2700" y="14208"/>
                  </a:cubicBezTo>
                  <a:cubicBezTo>
                    <a:pt x="2759" y="14270"/>
                    <a:pt x="2819" y="14331"/>
                    <a:pt x="2878" y="14423"/>
                  </a:cubicBezTo>
                  <a:cubicBezTo>
                    <a:pt x="3145" y="14791"/>
                    <a:pt x="3056" y="15067"/>
                    <a:pt x="2641" y="15160"/>
                  </a:cubicBezTo>
                  <a:cubicBezTo>
                    <a:pt x="2403" y="15221"/>
                    <a:pt x="2166" y="15252"/>
                    <a:pt x="1988" y="15405"/>
                  </a:cubicBezTo>
                  <a:cubicBezTo>
                    <a:pt x="1691" y="15650"/>
                    <a:pt x="1543" y="15712"/>
                    <a:pt x="1810" y="16172"/>
                  </a:cubicBezTo>
                  <a:cubicBezTo>
                    <a:pt x="2314" y="16970"/>
                    <a:pt x="2789" y="17798"/>
                    <a:pt x="3145" y="18688"/>
                  </a:cubicBezTo>
                  <a:cubicBezTo>
                    <a:pt x="3234" y="18903"/>
                    <a:pt x="3323" y="19087"/>
                    <a:pt x="3442" y="19302"/>
                  </a:cubicBezTo>
                  <a:cubicBezTo>
                    <a:pt x="3471" y="19394"/>
                    <a:pt x="3531" y="19455"/>
                    <a:pt x="3590" y="19547"/>
                  </a:cubicBezTo>
                  <a:cubicBezTo>
                    <a:pt x="3709" y="19670"/>
                    <a:pt x="3946" y="19700"/>
                    <a:pt x="4095" y="19547"/>
                  </a:cubicBezTo>
                  <a:cubicBezTo>
                    <a:pt x="4243" y="19424"/>
                    <a:pt x="4213" y="19271"/>
                    <a:pt x="4124" y="19148"/>
                  </a:cubicBezTo>
                  <a:cubicBezTo>
                    <a:pt x="4065" y="19056"/>
                    <a:pt x="4005" y="18964"/>
                    <a:pt x="3976" y="18841"/>
                  </a:cubicBezTo>
                  <a:cubicBezTo>
                    <a:pt x="3857" y="18565"/>
                    <a:pt x="3976" y="18350"/>
                    <a:pt x="4302" y="18412"/>
                  </a:cubicBezTo>
                  <a:cubicBezTo>
                    <a:pt x="4510" y="18442"/>
                    <a:pt x="4688" y="18565"/>
                    <a:pt x="4896" y="18688"/>
                  </a:cubicBezTo>
                  <a:cubicBezTo>
                    <a:pt x="5014" y="18749"/>
                    <a:pt x="5133" y="18872"/>
                    <a:pt x="5252" y="18933"/>
                  </a:cubicBezTo>
                  <a:cubicBezTo>
                    <a:pt x="5341" y="18964"/>
                    <a:pt x="5459" y="18903"/>
                    <a:pt x="5548" y="18841"/>
                  </a:cubicBezTo>
                  <a:cubicBezTo>
                    <a:pt x="5637" y="18749"/>
                    <a:pt x="5608" y="18657"/>
                    <a:pt x="5548" y="18535"/>
                  </a:cubicBezTo>
                  <a:cubicBezTo>
                    <a:pt x="5459" y="18381"/>
                    <a:pt x="5341" y="18228"/>
                    <a:pt x="5281" y="18044"/>
                  </a:cubicBezTo>
                  <a:cubicBezTo>
                    <a:pt x="5192" y="17767"/>
                    <a:pt x="5370" y="17583"/>
                    <a:pt x="5637" y="17675"/>
                  </a:cubicBezTo>
                  <a:cubicBezTo>
                    <a:pt x="5875" y="17767"/>
                    <a:pt x="6112" y="17952"/>
                    <a:pt x="6349" y="18105"/>
                  </a:cubicBezTo>
                  <a:cubicBezTo>
                    <a:pt x="6616" y="18289"/>
                    <a:pt x="6913" y="18258"/>
                    <a:pt x="7180" y="17982"/>
                  </a:cubicBezTo>
                  <a:cubicBezTo>
                    <a:pt x="7388" y="17767"/>
                    <a:pt x="7240" y="17614"/>
                    <a:pt x="7121" y="17430"/>
                  </a:cubicBezTo>
                  <a:cubicBezTo>
                    <a:pt x="7121" y="17399"/>
                    <a:pt x="7091" y="17399"/>
                    <a:pt x="7091" y="17369"/>
                  </a:cubicBezTo>
                  <a:cubicBezTo>
                    <a:pt x="7091" y="17277"/>
                    <a:pt x="7032" y="17123"/>
                    <a:pt x="7062" y="17062"/>
                  </a:cubicBezTo>
                  <a:cubicBezTo>
                    <a:pt x="7121" y="16970"/>
                    <a:pt x="7269" y="16908"/>
                    <a:pt x="7388" y="16908"/>
                  </a:cubicBezTo>
                  <a:cubicBezTo>
                    <a:pt x="7566" y="16939"/>
                    <a:pt x="7714" y="17031"/>
                    <a:pt x="7863" y="17154"/>
                  </a:cubicBezTo>
                  <a:cubicBezTo>
                    <a:pt x="8248" y="17430"/>
                    <a:pt x="8426" y="17430"/>
                    <a:pt x="8812" y="17185"/>
                  </a:cubicBezTo>
                  <a:cubicBezTo>
                    <a:pt x="9049" y="17031"/>
                    <a:pt x="9079" y="16908"/>
                    <a:pt x="8960" y="16602"/>
                  </a:cubicBezTo>
                  <a:cubicBezTo>
                    <a:pt x="8901" y="16479"/>
                    <a:pt x="8842" y="16356"/>
                    <a:pt x="8782" y="16233"/>
                  </a:cubicBezTo>
                  <a:cubicBezTo>
                    <a:pt x="8693" y="15957"/>
                    <a:pt x="8812" y="15804"/>
                    <a:pt x="9109" y="15835"/>
                  </a:cubicBezTo>
                  <a:cubicBezTo>
                    <a:pt x="9376" y="15865"/>
                    <a:pt x="9524" y="16019"/>
                    <a:pt x="9702" y="16172"/>
                  </a:cubicBezTo>
                  <a:cubicBezTo>
                    <a:pt x="10029" y="16479"/>
                    <a:pt x="10147" y="16479"/>
                    <a:pt x="10503" y="16264"/>
                  </a:cubicBezTo>
                  <a:cubicBezTo>
                    <a:pt x="10800" y="16080"/>
                    <a:pt x="10830" y="16019"/>
                    <a:pt x="10622" y="15681"/>
                  </a:cubicBezTo>
                  <a:cubicBezTo>
                    <a:pt x="10563" y="15589"/>
                    <a:pt x="10503" y="15528"/>
                    <a:pt x="10474" y="15436"/>
                  </a:cubicBezTo>
                  <a:cubicBezTo>
                    <a:pt x="10385" y="15221"/>
                    <a:pt x="10236" y="15037"/>
                    <a:pt x="10444" y="14822"/>
                  </a:cubicBezTo>
                  <a:cubicBezTo>
                    <a:pt x="10563" y="14699"/>
                    <a:pt x="10859" y="14761"/>
                    <a:pt x="11097" y="14945"/>
                  </a:cubicBezTo>
                  <a:cubicBezTo>
                    <a:pt x="11245" y="15067"/>
                    <a:pt x="11364" y="15221"/>
                    <a:pt x="11482" y="15344"/>
                  </a:cubicBezTo>
                  <a:cubicBezTo>
                    <a:pt x="11601" y="15497"/>
                    <a:pt x="11749" y="15528"/>
                    <a:pt x="11927" y="15436"/>
                  </a:cubicBezTo>
                  <a:cubicBezTo>
                    <a:pt x="12046" y="15374"/>
                    <a:pt x="12165" y="15313"/>
                    <a:pt x="12254" y="15221"/>
                  </a:cubicBezTo>
                  <a:cubicBezTo>
                    <a:pt x="12343" y="15160"/>
                    <a:pt x="12373" y="15037"/>
                    <a:pt x="12313" y="14914"/>
                  </a:cubicBezTo>
                  <a:cubicBezTo>
                    <a:pt x="12254" y="14791"/>
                    <a:pt x="12195" y="14699"/>
                    <a:pt x="12135" y="14577"/>
                  </a:cubicBezTo>
                  <a:cubicBezTo>
                    <a:pt x="12076" y="14423"/>
                    <a:pt x="12046" y="14270"/>
                    <a:pt x="12135" y="14147"/>
                  </a:cubicBezTo>
                  <a:cubicBezTo>
                    <a:pt x="12254" y="13994"/>
                    <a:pt x="12432" y="13994"/>
                    <a:pt x="12580" y="14055"/>
                  </a:cubicBezTo>
                  <a:cubicBezTo>
                    <a:pt x="12729" y="14116"/>
                    <a:pt x="12877" y="14208"/>
                    <a:pt x="12996" y="14331"/>
                  </a:cubicBezTo>
                  <a:cubicBezTo>
                    <a:pt x="13203" y="14577"/>
                    <a:pt x="13411" y="14577"/>
                    <a:pt x="13678" y="14454"/>
                  </a:cubicBezTo>
                  <a:cubicBezTo>
                    <a:pt x="13737" y="14423"/>
                    <a:pt x="13797" y="14392"/>
                    <a:pt x="13886" y="14362"/>
                  </a:cubicBezTo>
                  <a:cubicBezTo>
                    <a:pt x="14182" y="14208"/>
                    <a:pt x="14212" y="14147"/>
                    <a:pt x="14093" y="13840"/>
                  </a:cubicBezTo>
                  <a:cubicBezTo>
                    <a:pt x="14064" y="13779"/>
                    <a:pt x="14034" y="13717"/>
                    <a:pt x="14004" y="13625"/>
                  </a:cubicBezTo>
                  <a:cubicBezTo>
                    <a:pt x="13945" y="13472"/>
                    <a:pt x="13915" y="13319"/>
                    <a:pt x="14064" y="13196"/>
                  </a:cubicBezTo>
                  <a:cubicBezTo>
                    <a:pt x="14182" y="13073"/>
                    <a:pt x="14331" y="13135"/>
                    <a:pt x="14479" y="13196"/>
                  </a:cubicBezTo>
                  <a:cubicBezTo>
                    <a:pt x="14627" y="13257"/>
                    <a:pt x="14776" y="13349"/>
                    <a:pt x="14894" y="13441"/>
                  </a:cubicBezTo>
                  <a:cubicBezTo>
                    <a:pt x="15013" y="13533"/>
                    <a:pt x="15162" y="13564"/>
                    <a:pt x="15310" y="13503"/>
                  </a:cubicBezTo>
                  <a:cubicBezTo>
                    <a:pt x="15666" y="13349"/>
                    <a:pt x="16022" y="13165"/>
                    <a:pt x="16348" y="12981"/>
                  </a:cubicBezTo>
                  <a:cubicBezTo>
                    <a:pt x="16526" y="12889"/>
                    <a:pt x="16556" y="12766"/>
                    <a:pt x="16467" y="12552"/>
                  </a:cubicBezTo>
                  <a:cubicBezTo>
                    <a:pt x="16378" y="12398"/>
                    <a:pt x="16289" y="12214"/>
                    <a:pt x="16230" y="12061"/>
                  </a:cubicBezTo>
                  <a:cubicBezTo>
                    <a:pt x="16200" y="11969"/>
                    <a:pt x="16230" y="11846"/>
                    <a:pt x="16289" y="11754"/>
                  </a:cubicBezTo>
                  <a:cubicBezTo>
                    <a:pt x="16378" y="11631"/>
                    <a:pt x="16526" y="11600"/>
                    <a:pt x="16645" y="11692"/>
                  </a:cubicBezTo>
                  <a:cubicBezTo>
                    <a:pt x="16793" y="11785"/>
                    <a:pt x="16942" y="11907"/>
                    <a:pt x="17060" y="12030"/>
                  </a:cubicBezTo>
                  <a:cubicBezTo>
                    <a:pt x="17327" y="12367"/>
                    <a:pt x="17624" y="12398"/>
                    <a:pt x="18040" y="12122"/>
                  </a:cubicBezTo>
                  <a:cubicBezTo>
                    <a:pt x="18247" y="11999"/>
                    <a:pt x="18277" y="11877"/>
                    <a:pt x="18158" y="11662"/>
                  </a:cubicBezTo>
                  <a:cubicBezTo>
                    <a:pt x="18099" y="11539"/>
                    <a:pt x="17980" y="11416"/>
                    <a:pt x="17951" y="11263"/>
                  </a:cubicBezTo>
                  <a:cubicBezTo>
                    <a:pt x="17921" y="11171"/>
                    <a:pt x="17891" y="11017"/>
                    <a:pt x="17921" y="10956"/>
                  </a:cubicBezTo>
                  <a:cubicBezTo>
                    <a:pt x="18010" y="10864"/>
                    <a:pt x="18158" y="10803"/>
                    <a:pt x="18247" y="10833"/>
                  </a:cubicBezTo>
                  <a:cubicBezTo>
                    <a:pt x="18455" y="10895"/>
                    <a:pt x="18633" y="11017"/>
                    <a:pt x="18811" y="11140"/>
                  </a:cubicBezTo>
                  <a:cubicBezTo>
                    <a:pt x="18959" y="11232"/>
                    <a:pt x="19078" y="11324"/>
                    <a:pt x="19256" y="11294"/>
                  </a:cubicBezTo>
                  <a:cubicBezTo>
                    <a:pt x="19760" y="11202"/>
                    <a:pt x="19938" y="10803"/>
                    <a:pt x="19671" y="10342"/>
                  </a:cubicBezTo>
                  <a:cubicBezTo>
                    <a:pt x="19642" y="10281"/>
                    <a:pt x="19612" y="10250"/>
                    <a:pt x="19582" y="10189"/>
                  </a:cubicBezTo>
                  <a:cubicBezTo>
                    <a:pt x="19167" y="9575"/>
                    <a:pt x="18781" y="8931"/>
                    <a:pt x="18366" y="8317"/>
                  </a:cubicBezTo>
                  <a:cubicBezTo>
                    <a:pt x="18307" y="8225"/>
                    <a:pt x="18247" y="8133"/>
                    <a:pt x="18218" y="8011"/>
                  </a:cubicBezTo>
                  <a:cubicBezTo>
                    <a:pt x="17891" y="7366"/>
                    <a:pt x="17862" y="7366"/>
                    <a:pt x="17209" y="7642"/>
                  </a:cubicBezTo>
                  <a:cubicBezTo>
                    <a:pt x="16734" y="7857"/>
                    <a:pt x="16467" y="7796"/>
                    <a:pt x="16200" y="7336"/>
                  </a:cubicBezTo>
                  <a:cubicBezTo>
                    <a:pt x="16111" y="7213"/>
                    <a:pt x="16081" y="7060"/>
                    <a:pt x="15992" y="6937"/>
                  </a:cubicBezTo>
                  <a:cubicBezTo>
                    <a:pt x="15785" y="6599"/>
                    <a:pt x="15547" y="6292"/>
                    <a:pt x="15340" y="5986"/>
                  </a:cubicBezTo>
                  <a:cubicBezTo>
                    <a:pt x="15191" y="5802"/>
                    <a:pt x="15013" y="5679"/>
                    <a:pt x="14776" y="5710"/>
                  </a:cubicBezTo>
                  <a:cubicBezTo>
                    <a:pt x="14657" y="5740"/>
                    <a:pt x="14509" y="5710"/>
                    <a:pt x="14390" y="5679"/>
                  </a:cubicBezTo>
                  <a:cubicBezTo>
                    <a:pt x="14153" y="5587"/>
                    <a:pt x="14004" y="5311"/>
                    <a:pt x="14212" y="5065"/>
                  </a:cubicBezTo>
                  <a:cubicBezTo>
                    <a:pt x="14568" y="4666"/>
                    <a:pt x="14538" y="4636"/>
                    <a:pt x="14242" y="4206"/>
                  </a:cubicBezTo>
                  <a:cubicBezTo>
                    <a:pt x="14064" y="3961"/>
                    <a:pt x="13856" y="3869"/>
                    <a:pt x="13530" y="3869"/>
                  </a:cubicBezTo>
                  <a:cubicBezTo>
                    <a:pt x="13144" y="3899"/>
                    <a:pt x="12966" y="3684"/>
                    <a:pt x="12996" y="3286"/>
                  </a:cubicBezTo>
                  <a:cubicBezTo>
                    <a:pt x="12996" y="3194"/>
                    <a:pt x="13025" y="3102"/>
                    <a:pt x="13055" y="3010"/>
                  </a:cubicBezTo>
                  <a:cubicBezTo>
                    <a:pt x="13085" y="2825"/>
                    <a:pt x="13055" y="2641"/>
                    <a:pt x="12907" y="2549"/>
                  </a:cubicBezTo>
                  <a:cubicBezTo>
                    <a:pt x="12669" y="2396"/>
                    <a:pt x="12432" y="2273"/>
                    <a:pt x="12165" y="2212"/>
                  </a:cubicBezTo>
                  <a:cubicBezTo>
                    <a:pt x="11987" y="2150"/>
                    <a:pt x="11838" y="2334"/>
                    <a:pt x="11690" y="2457"/>
                  </a:cubicBezTo>
                  <a:cubicBezTo>
                    <a:pt x="11660" y="2488"/>
                    <a:pt x="11601" y="2519"/>
                    <a:pt x="11542" y="2549"/>
                  </a:cubicBezTo>
                  <a:cubicBezTo>
                    <a:pt x="11186" y="2703"/>
                    <a:pt x="10889" y="2488"/>
                    <a:pt x="10889" y="2089"/>
                  </a:cubicBezTo>
                  <a:cubicBezTo>
                    <a:pt x="10889" y="1997"/>
                    <a:pt x="10889" y="1905"/>
                    <a:pt x="10919" y="1813"/>
                  </a:cubicBezTo>
                  <a:cubicBezTo>
                    <a:pt x="10919" y="1629"/>
                    <a:pt x="10859" y="1475"/>
                    <a:pt x="10681" y="1414"/>
                  </a:cubicBezTo>
                  <a:cubicBezTo>
                    <a:pt x="10533" y="1353"/>
                    <a:pt x="10385" y="1291"/>
                    <a:pt x="10207" y="1261"/>
                  </a:cubicBezTo>
                  <a:cubicBezTo>
                    <a:pt x="10029" y="1230"/>
                    <a:pt x="9940" y="1322"/>
                    <a:pt x="9880" y="1475"/>
                  </a:cubicBezTo>
                  <a:cubicBezTo>
                    <a:pt x="9791" y="1690"/>
                    <a:pt x="9732" y="1936"/>
                    <a:pt x="9643" y="2150"/>
                  </a:cubicBezTo>
                  <a:cubicBezTo>
                    <a:pt x="9583" y="2304"/>
                    <a:pt x="9465" y="2335"/>
                    <a:pt x="9316" y="2304"/>
                  </a:cubicBezTo>
                  <a:cubicBezTo>
                    <a:pt x="9138" y="2273"/>
                    <a:pt x="8960" y="2150"/>
                    <a:pt x="8901" y="1966"/>
                  </a:cubicBezTo>
                  <a:cubicBezTo>
                    <a:pt x="8871" y="1844"/>
                    <a:pt x="8842" y="1721"/>
                    <a:pt x="8812" y="1567"/>
                  </a:cubicBezTo>
                  <a:cubicBezTo>
                    <a:pt x="8753" y="1261"/>
                    <a:pt x="8664" y="1169"/>
                    <a:pt x="8367" y="1199"/>
                  </a:cubicBezTo>
                  <a:cubicBezTo>
                    <a:pt x="8070" y="1230"/>
                    <a:pt x="7774" y="1261"/>
                    <a:pt x="7507" y="1291"/>
                  </a:cubicBezTo>
                  <a:cubicBezTo>
                    <a:pt x="7269" y="1322"/>
                    <a:pt x="7210" y="1445"/>
                    <a:pt x="7210" y="1690"/>
                  </a:cubicBezTo>
                  <a:cubicBezTo>
                    <a:pt x="7240" y="1874"/>
                    <a:pt x="7269" y="2058"/>
                    <a:pt x="7269" y="2242"/>
                  </a:cubicBezTo>
                  <a:cubicBezTo>
                    <a:pt x="7269" y="2427"/>
                    <a:pt x="7210" y="2580"/>
                    <a:pt x="7032" y="2641"/>
                  </a:cubicBezTo>
                  <a:cubicBezTo>
                    <a:pt x="6883" y="2703"/>
                    <a:pt x="6735" y="2641"/>
                    <a:pt x="6646" y="2519"/>
                  </a:cubicBezTo>
                  <a:cubicBezTo>
                    <a:pt x="6557" y="2427"/>
                    <a:pt x="6468" y="2273"/>
                    <a:pt x="6349" y="2181"/>
                  </a:cubicBezTo>
                  <a:cubicBezTo>
                    <a:pt x="6112" y="1936"/>
                    <a:pt x="5964" y="1936"/>
                    <a:pt x="5667" y="2120"/>
                  </a:cubicBezTo>
                  <a:cubicBezTo>
                    <a:pt x="5519" y="2242"/>
                    <a:pt x="5370" y="2365"/>
                    <a:pt x="5252" y="2488"/>
                  </a:cubicBezTo>
                  <a:cubicBezTo>
                    <a:pt x="4955" y="2764"/>
                    <a:pt x="4955" y="2795"/>
                    <a:pt x="5133" y="3163"/>
                  </a:cubicBezTo>
                  <a:cubicBezTo>
                    <a:pt x="5222" y="3347"/>
                    <a:pt x="5311" y="3562"/>
                    <a:pt x="5370" y="3777"/>
                  </a:cubicBezTo>
                  <a:cubicBezTo>
                    <a:pt x="5400" y="3930"/>
                    <a:pt x="5370" y="4083"/>
                    <a:pt x="5222" y="4175"/>
                  </a:cubicBezTo>
                  <a:cubicBezTo>
                    <a:pt x="5074" y="4237"/>
                    <a:pt x="4985" y="4175"/>
                    <a:pt x="4866" y="4083"/>
                  </a:cubicBezTo>
                  <a:cubicBezTo>
                    <a:pt x="4718" y="3961"/>
                    <a:pt x="4569" y="3807"/>
                    <a:pt x="4391" y="3715"/>
                  </a:cubicBezTo>
                  <a:cubicBezTo>
                    <a:pt x="4183" y="3562"/>
                    <a:pt x="4065" y="3562"/>
                    <a:pt x="3887" y="3715"/>
                  </a:cubicBezTo>
                  <a:cubicBezTo>
                    <a:pt x="3738" y="3869"/>
                    <a:pt x="3590" y="4022"/>
                    <a:pt x="3442" y="4206"/>
                  </a:cubicBezTo>
                  <a:cubicBezTo>
                    <a:pt x="3323" y="4329"/>
                    <a:pt x="3353" y="4482"/>
                    <a:pt x="3412" y="4636"/>
                  </a:cubicBezTo>
                  <a:cubicBezTo>
                    <a:pt x="3531" y="4820"/>
                    <a:pt x="3620" y="5035"/>
                    <a:pt x="3709" y="5249"/>
                  </a:cubicBezTo>
                  <a:cubicBezTo>
                    <a:pt x="3768" y="5403"/>
                    <a:pt x="3768" y="5556"/>
                    <a:pt x="3649" y="5679"/>
                  </a:cubicBezTo>
                  <a:cubicBezTo>
                    <a:pt x="3501" y="5802"/>
                    <a:pt x="3353" y="5802"/>
                    <a:pt x="3175" y="5710"/>
                  </a:cubicBezTo>
                  <a:cubicBezTo>
                    <a:pt x="3115" y="5679"/>
                    <a:pt x="3086" y="5648"/>
                    <a:pt x="3026" y="5617"/>
                  </a:cubicBezTo>
                  <a:cubicBezTo>
                    <a:pt x="2611" y="5372"/>
                    <a:pt x="2611" y="5372"/>
                    <a:pt x="2374" y="5802"/>
                  </a:cubicBezTo>
                  <a:cubicBezTo>
                    <a:pt x="2314" y="5894"/>
                    <a:pt x="2285" y="5955"/>
                    <a:pt x="2255" y="6047"/>
                  </a:cubicBezTo>
                  <a:cubicBezTo>
                    <a:pt x="2196" y="6170"/>
                    <a:pt x="2196" y="6292"/>
                    <a:pt x="2285" y="6415"/>
                  </a:cubicBezTo>
                  <a:cubicBezTo>
                    <a:pt x="2344" y="6477"/>
                    <a:pt x="2374" y="6538"/>
                    <a:pt x="2433" y="6599"/>
                  </a:cubicBezTo>
                  <a:cubicBezTo>
                    <a:pt x="2641" y="6967"/>
                    <a:pt x="2522" y="7274"/>
                    <a:pt x="2107" y="7305"/>
                  </a:cubicBezTo>
                  <a:cubicBezTo>
                    <a:pt x="2047" y="7305"/>
                    <a:pt x="1988" y="7305"/>
                    <a:pt x="1929" y="7305"/>
                  </a:cubicBezTo>
                  <a:cubicBezTo>
                    <a:pt x="1573" y="7336"/>
                    <a:pt x="1424" y="7489"/>
                    <a:pt x="1365" y="7919"/>
                  </a:cubicBezTo>
                  <a:cubicBezTo>
                    <a:pt x="1305" y="8348"/>
                    <a:pt x="1335" y="8440"/>
                    <a:pt x="1721" y="8594"/>
                  </a:cubicBezTo>
                  <a:cubicBezTo>
                    <a:pt x="1899" y="8655"/>
                    <a:pt x="2077" y="8716"/>
                    <a:pt x="2225" y="8839"/>
                  </a:cubicBezTo>
                  <a:cubicBezTo>
                    <a:pt x="2433" y="8962"/>
                    <a:pt x="2433" y="9238"/>
                    <a:pt x="2225" y="9330"/>
                  </a:cubicBezTo>
                  <a:cubicBezTo>
                    <a:pt x="2077" y="9422"/>
                    <a:pt x="1929" y="9453"/>
                    <a:pt x="1751" y="9483"/>
                  </a:cubicBezTo>
                  <a:cubicBezTo>
                    <a:pt x="1246" y="9545"/>
                    <a:pt x="1187" y="9575"/>
                    <a:pt x="1246" y="10128"/>
                  </a:cubicBezTo>
                  <a:cubicBezTo>
                    <a:pt x="1246" y="10189"/>
                    <a:pt x="1276" y="10281"/>
                    <a:pt x="1276" y="10342"/>
                  </a:cubicBezTo>
                  <a:cubicBezTo>
                    <a:pt x="1305" y="10619"/>
                    <a:pt x="1454" y="10803"/>
                    <a:pt x="1721" y="10864"/>
                  </a:cubicBezTo>
                  <a:cubicBezTo>
                    <a:pt x="1869" y="10895"/>
                    <a:pt x="1988" y="10956"/>
                    <a:pt x="2136" y="11017"/>
                  </a:cubicBezTo>
                  <a:cubicBezTo>
                    <a:pt x="2285" y="11110"/>
                    <a:pt x="2403" y="11202"/>
                    <a:pt x="2403" y="11416"/>
                  </a:cubicBezTo>
                  <a:cubicBezTo>
                    <a:pt x="2403" y="11631"/>
                    <a:pt x="2255" y="11692"/>
                    <a:pt x="2107" y="11785"/>
                  </a:cubicBezTo>
                  <a:cubicBezTo>
                    <a:pt x="2047" y="11815"/>
                    <a:pt x="2018" y="11815"/>
                    <a:pt x="1958" y="11846"/>
                  </a:cubicBezTo>
                  <a:cubicBezTo>
                    <a:pt x="1662" y="11969"/>
                    <a:pt x="1632" y="12061"/>
                    <a:pt x="1751" y="12367"/>
                  </a:cubicBezTo>
                  <a:cubicBezTo>
                    <a:pt x="1899" y="12736"/>
                    <a:pt x="2107" y="12797"/>
                    <a:pt x="2344" y="1273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6C30DC2E-13A6-9D40-81D9-6AA585BB2397}"/>
                </a:ext>
              </a:extLst>
            </p:cNvPr>
            <p:cNvSpPr/>
            <p:nvPr/>
          </p:nvSpPr>
          <p:spPr>
            <a:xfrm>
              <a:off x="2755900" y="2806700"/>
              <a:ext cx="348078" cy="30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43" extrusionOk="0">
                  <a:moveTo>
                    <a:pt x="9317" y="0"/>
                  </a:moveTo>
                  <a:cubicBezTo>
                    <a:pt x="10324" y="87"/>
                    <a:pt x="11330" y="0"/>
                    <a:pt x="12259" y="261"/>
                  </a:cubicBezTo>
                  <a:cubicBezTo>
                    <a:pt x="13266" y="523"/>
                    <a:pt x="14195" y="1132"/>
                    <a:pt x="15124" y="1655"/>
                  </a:cubicBezTo>
                  <a:cubicBezTo>
                    <a:pt x="15898" y="2177"/>
                    <a:pt x="16595" y="2787"/>
                    <a:pt x="17369" y="3397"/>
                  </a:cubicBezTo>
                  <a:cubicBezTo>
                    <a:pt x="17524" y="3571"/>
                    <a:pt x="17756" y="3745"/>
                    <a:pt x="17911" y="3919"/>
                  </a:cubicBezTo>
                  <a:cubicBezTo>
                    <a:pt x="18840" y="5139"/>
                    <a:pt x="19846" y="6445"/>
                    <a:pt x="20698" y="7752"/>
                  </a:cubicBezTo>
                  <a:cubicBezTo>
                    <a:pt x="21472" y="8884"/>
                    <a:pt x="21395" y="10190"/>
                    <a:pt x="20388" y="11235"/>
                  </a:cubicBezTo>
                  <a:cubicBezTo>
                    <a:pt x="19382" y="12368"/>
                    <a:pt x="18220" y="13326"/>
                    <a:pt x="16749" y="13674"/>
                  </a:cubicBezTo>
                  <a:cubicBezTo>
                    <a:pt x="15820" y="13935"/>
                    <a:pt x="14969" y="14371"/>
                    <a:pt x="14195" y="14981"/>
                  </a:cubicBezTo>
                  <a:cubicBezTo>
                    <a:pt x="13111" y="15765"/>
                    <a:pt x="11949" y="16548"/>
                    <a:pt x="10711" y="17158"/>
                  </a:cubicBezTo>
                  <a:cubicBezTo>
                    <a:pt x="8853" y="18203"/>
                    <a:pt x="7072" y="19423"/>
                    <a:pt x="5291" y="20642"/>
                  </a:cubicBezTo>
                  <a:cubicBezTo>
                    <a:pt x="3975" y="21600"/>
                    <a:pt x="2659" y="21165"/>
                    <a:pt x="2040" y="19510"/>
                  </a:cubicBezTo>
                  <a:cubicBezTo>
                    <a:pt x="1266" y="17419"/>
                    <a:pt x="414" y="15329"/>
                    <a:pt x="104" y="13065"/>
                  </a:cubicBezTo>
                  <a:cubicBezTo>
                    <a:pt x="-128" y="11497"/>
                    <a:pt x="27" y="9929"/>
                    <a:pt x="569" y="8535"/>
                  </a:cubicBezTo>
                  <a:cubicBezTo>
                    <a:pt x="1266" y="6706"/>
                    <a:pt x="2117" y="4877"/>
                    <a:pt x="3046" y="3135"/>
                  </a:cubicBezTo>
                  <a:cubicBezTo>
                    <a:pt x="4053" y="1306"/>
                    <a:pt x="5678" y="435"/>
                    <a:pt x="7614" y="261"/>
                  </a:cubicBezTo>
                  <a:cubicBezTo>
                    <a:pt x="8156" y="174"/>
                    <a:pt x="8775" y="261"/>
                    <a:pt x="9317" y="261"/>
                  </a:cubicBezTo>
                  <a:cubicBezTo>
                    <a:pt x="9317" y="87"/>
                    <a:pt x="9317" y="87"/>
                    <a:pt x="9317" y="0"/>
                  </a:cubicBezTo>
                  <a:close/>
                  <a:moveTo>
                    <a:pt x="2969" y="11497"/>
                  </a:moveTo>
                  <a:cubicBezTo>
                    <a:pt x="3201" y="12977"/>
                    <a:pt x="3433" y="14458"/>
                    <a:pt x="3743" y="15852"/>
                  </a:cubicBezTo>
                  <a:cubicBezTo>
                    <a:pt x="3898" y="16548"/>
                    <a:pt x="4362" y="16810"/>
                    <a:pt x="4982" y="16548"/>
                  </a:cubicBezTo>
                  <a:cubicBezTo>
                    <a:pt x="5678" y="16200"/>
                    <a:pt x="6375" y="15852"/>
                    <a:pt x="7072" y="15416"/>
                  </a:cubicBezTo>
                  <a:cubicBezTo>
                    <a:pt x="9162" y="14197"/>
                    <a:pt x="11020" y="12716"/>
                    <a:pt x="13188" y="11584"/>
                  </a:cubicBezTo>
                  <a:cubicBezTo>
                    <a:pt x="14349" y="10974"/>
                    <a:pt x="15356" y="10103"/>
                    <a:pt x="16362" y="9145"/>
                  </a:cubicBezTo>
                  <a:cubicBezTo>
                    <a:pt x="17291" y="8274"/>
                    <a:pt x="17137" y="6968"/>
                    <a:pt x="16130" y="6184"/>
                  </a:cubicBezTo>
                  <a:cubicBezTo>
                    <a:pt x="15820" y="5923"/>
                    <a:pt x="15356" y="5748"/>
                    <a:pt x="15046" y="5400"/>
                  </a:cubicBezTo>
                  <a:cubicBezTo>
                    <a:pt x="13885" y="4006"/>
                    <a:pt x="12259" y="3658"/>
                    <a:pt x="10633" y="3397"/>
                  </a:cubicBezTo>
                  <a:cubicBezTo>
                    <a:pt x="9704" y="3223"/>
                    <a:pt x="8775" y="3397"/>
                    <a:pt x="7846" y="3919"/>
                  </a:cubicBezTo>
                  <a:cubicBezTo>
                    <a:pt x="6530" y="4616"/>
                    <a:pt x="5601" y="5661"/>
                    <a:pt x="4904" y="7055"/>
                  </a:cubicBezTo>
                  <a:cubicBezTo>
                    <a:pt x="4517" y="7752"/>
                    <a:pt x="4207" y="8448"/>
                    <a:pt x="3820" y="9145"/>
                  </a:cubicBezTo>
                  <a:cubicBezTo>
                    <a:pt x="3278" y="9842"/>
                    <a:pt x="3046" y="10626"/>
                    <a:pt x="2969" y="114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F656E1-1F23-C24D-B02A-FA350C4A40CB}"/>
              </a:ext>
            </a:extLst>
          </p:cNvPr>
          <p:cNvGrpSpPr/>
          <p:nvPr/>
        </p:nvGrpSpPr>
        <p:grpSpPr>
          <a:xfrm>
            <a:off x="6765067" y="3861627"/>
            <a:ext cx="436100" cy="512711"/>
            <a:chOff x="761999" y="4076699"/>
            <a:chExt cx="811353" cy="953886"/>
          </a:xfrm>
          <a:solidFill>
            <a:schemeClr val="accent2"/>
          </a:solidFill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1DF9341-FA38-4E4A-B8FC-EAFC313CDDA6}"/>
                </a:ext>
              </a:extLst>
            </p:cNvPr>
            <p:cNvSpPr/>
            <p:nvPr/>
          </p:nvSpPr>
          <p:spPr>
            <a:xfrm>
              <a:off x="761999" y="4076699"/>
              <a:ext cx="811353" cy="95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74" extrusionOk="0">
                  <a:moveTo>
                    <a:pt x="4" y="12265"/>
                  </a:moveTo>
                  <a:cubicBezTo>
                    <a:pt x="-30" y="11346"/>
                    <a:pt x="172" y="10455"/>
                    <a:pt x="440" y="9565"/>
                  </a:cubicBezTo>
                  <a:cubicBezTo>
                    <a:pt x="709" y="8703"/>
                    <a:pt x="1011" y="7870"/>
                    <a:pt x="1414" y="7066"/>
                  </a:cubicBezTo>
                  <a:cubicBezTo>
                    <a:pt x="1650" y="6549"/>
                    <a:pt x="1986" y="6089"/>
                    <a:pt x="2321" y="5630"/>
                  </a:cubicBezTo>
                  <a:cubicBezTo>
                    <a:pt x="2691" y="5113"/>
                    <a:pt x="3061" y="4624"/>
                    <a:pt x="3497" y="4136"/>
                  </a:cubicBezTo>
                  <a:cubicBezTo>
                    <a:pt x="3732" y="3849"/>
                    <a:pt x="4001" y="3590"/>
                    <a:pt x="4303" y="3361"/>
                  </a:cubicBezTo>
                  <a:cubicBezTo>
                    <a:pt x="4942" y="2872"/>
                    <a:pt x="5580" y="2355"/>
                    <a:pt x="6252" y="1924"/>
                  </a:cubicBezTo>
                  <a:cubicBezTo>
                    <a:pt x="7461" y="1120"/>
                    <a:pt x="8805" y="574"/>
                    <a:pt x="10249" y="201"/>
                  </a:cubicBezTo>
                  <a:cubicBezTo>
                    <a:pt x="10619" y="115"/>
                    <a:pt x="11022" y="115"/>
                    <a:pt x="11425" y="57"/>
                  </a:cubicBezTo>
                  <a:cubicBezTo>
                    <a:pt x="11761" y="29"/>
                    <a:pt x="12097" y="0"/>
                    <a:pt x="12399" y="0"/>
                  </a:cubicBezTo>
                  <a:cubicBezTo>
                    <a:pt x="12567" y="0"/>
                    <a:pt x="12735" y="29"/>
                    <a:pt x="12870" y="57"/>
                  </a:cubicBezTo>
                  <a:cubicBezTo>
                    <a:pt x="13340" y="144"/>
                    <a:pt x="13810" y="230"/>
                    <a:pt x="14247" y="373"/>
                  </a:cubicBezTo>
                  <a:cubicBezTo>
                    <a:pt x="14751" y="517"/>
                    <a:pt x="15154" y="804"/>
                    <a:pt x="15423" y="1206"/>
                  </a:cubicBezTo>
                  <a:cubicBezTo>
                    <a:pt x="15691" y="1666"/>
                    <a:pt x="15926" y="2126"/>
                    <a:pt x="16094" y="2614"/>
                  </a:cubicBezTo>
                  <a:cubicBezTo>
                    <a:pt x="16229" y="3073"/>
                    <a:pt x="16162" y="3533"/>
                    <a:pt x="15859" y="3935"/>
                  </a:cubicBezTo>
                  <a:cubicBezTo>
                    <a:pt x="15725" y="4136"/>
                    <a:pt x="15591" y="4337"/>
                    <a:pt x="15490" y="4538"/>
                  </a:cubicBezTo>
                  <a:cubicBezTo>
                    <a:pt x="15288" y="5027"/>
                    <a:pt x="15019" y="5486"/>
                    <a:pt x="14919" y="5974"/>
                  </a:cubicBezTo>
                  <a:cubicBezTo>
                    <a:pt x="14784" y="6434"/>
                    <a:pt x="14818" y="6922"/>
                    <a:pt x="14751" y="7382"/>
                  </a:cubicBezTo>
                  <a:cubicBezTo>
                    <a:pt x="14684" y="7928"/>
                    <a:pt x="14919" y="8416"/>
                    <a:pt x="15255" y="8876"/>
                  </a:cubicBezTo>
                  <a:cubicBezTo>
                    <a:pt x="15355" y="9019"/>
                    <a:pt x="15490" y="9163"/>
                    <a:pt x="15658" y="9278"/>
                  </a:cubicBezTo>
                  <a:cubicBezTo>
                    <a:pt x="16800" y="9910"/>
                    <a:pt x="17875" y="10685"/>
                    <a:pt x="19017" y="11346"/>
                  </a:cubicBezTo>
                  <a:cubicBezTo>
                    <a:pt x="19319" y="11518"/>
                    <a:pt x="19622" y="11719"/>
                    <a:pt x="19924" y="11920"/>
                  </a:cubicBezTo>
                  <a:cubicBezTo>
                    <a:pt x="20260" y="12121"/>
                    <a:pt x="20495" y="12380"/>
                    <a:pt x="20663" y="12696"/>
                  </a:cubicBezTo>
                  <a:cubicBezTo>
                    <a:pt x="20865" y="13040"/>
                    <a:pt x="21066" y="13385"/>
                    <a:pt x="21268" y="13730"/>
                  </a:cubicBezTo>
                  <a:cubicBezTo>
                    <a:pt x="21335" y="13845"/>
                    <a:pt x="21402" y="13960"/>
                    <a:pt x="21402" y="14074"/>
                  </a:cubicBezTo>
                  <a:cubicBezTo>
                    <a:pt x="21436" y="14764"/>
                    <a:pt x="21570" y="15482"/>
                    <a:pt x="21268" y="16171"/>
                  </a:cubicBezTo>
                  <a:cubicBezTo>
                    <a:pt x="21066" y="16602"/>
                    <a:pt x="20898" y="17033"/>
                    <a:pt x="20730" y="17464"/>
                  </a:cubicBezTo>
                  <a:cubicBezTo>
                    <a:pt x="20697" y="17550"/>
                    <a:pt x="20663" y="17636"/>
                    <a:pt x="20629" y="17694"/>
                  </a:cubicBezTo>
                  <a:cubicBezTo>
                    <a:pt x="19991" y="18383"/>
                    <a:pt x="19454" y="19159"/>
                    <a:pt x="18513" y="19589"/>
                  </a:cubicBezTo>
                  <a:cubicBezTo>
                    <a:pt x="18043" y="19790"/>
                    <a:pt x="17640" y="20049"/>
                    <a:pt x="17203" y="20279"/>
                  </a:cubicBezTo>
                  <a:cubicBezTo>
                    <a:pt x="16598" y="20623"/>
                    <a:pt x="15893" y="20796"/>
                    <a:pt x="15221" y="20968"/>
                  </a:cubicBezTo>
                  <a:cubicBezTo>
                    <a:pt x="14650" y="21112"/>
                    <a:pt x="14045" y="21169"/>
                    <a:pt x="13474" y="21227"/>
                  </a:cubicBezTo>
                  <a:cubicBezTo>
                    <a:pt x="12735" y="21313"/>
                    <a:pt x="11996" y="21428"/>
                    <a:pt x="11291" y="21543"/>
                  </a:cubicBezTo>
                  <a:cubicBezTo>
                    <a:pt x="10955" y="21600"/>
                    <a:pt x="10585" y="21571"/>
                    <a:pt x="10249" y="21514"/>
                  </a:cubicBezTo>
                  <a:cubicBezTo>
                    <a:pt x="9880" y="21456"/>
                    <a:pt x="9510" y="21428"/>
                    <a:pt x="9141" y="21370"/>
                  </a:cubicBezTo>
                  <a:cubicBezTo>
                    <a:pt x="8503" y="21255"/>
                    <a:pt x="7864" y="21140"/>
                    <a:pt x="7226" y="20968"/>
                  </a:cubicBezTo>
                  <a:cubicBezTo>
                    <a:pt x="6722" y="20853"/>
                    <a:pt x="6218" y="20710"/>
                    <a:pt x="5782" y="20480"/>
                  </a:cubicBezTo>
                  <a:cubicBezTo>
                    <a:pt x="5278" y="20250"/>
                    <a:pt x="4841" y="19934"/>
                    <a:pt x="4371" y="19647"/>
                  </a:cubicBezTo>
                  <a:cubicBezTo>
                    <a:pt x="4102" y="19474"/>
                    <a:pt x="3800" y="19302"/>
                    <a:pt x="3531" y="19101"/>
                  </a:cubicBezTo>
                  <a:cubicBezTo>
                    <a:pt x="3195" y="18843"/>
                    <a:pt x="2893" y="18555"/>
                    <a:pt x="2590" y="18268"/>
                  </a:cubicBezTo>
                  <a:cubicBezTo>
                    <a:pt x="1414" y="17148"/>
                    <a:pt x="675" y="15855"/>
                    <a:pt x="306" y="14419"/>
                  </a:cubicBezTo>
                  <a:cubicBezTo>
                    <a:pt x="37" y="13672"/>
                    <a:pt x="37" y="12983"/>
                    <a:pt x="4" y="12265"/>
                  </a:cubicBezTo>
                  <a:close/>
                  <a:moveTo>
                    <a:pt x="1347" y="12638"/>
                  </a:moveTo>
                  <a:cubicBezTo>
                    <a:pt x="1347" y="13012"/>
                    <a:pt x="1347" y="13385"/>
                    <a:pt x="1347" y="13759"/>
                  </a:cubicBezTo>
                  <a:cubicBezTo>
                    <a:pt x="1347" y="13902"/>
                    <a:pt x="1381" y="14074"/>
                    <a:pt x="1448" y="14218"/>
                  </a:cubicBezTo>
                  <a:cubicBezTo>
                    <a:pt x="1549" y="14477"/>
                    <a:pt x="1650" y="14764"/>
                    <a:pt x="1750" y="15022"/>
                  </a:cubicBezTo>
                  <a:cubicBezTo>
                    <a:pt x="1885" y="15367"/>
                    <a:pt x="1952" y="15712"/>
                    <a:pt x="2120" y="16028"/>
                  </a:cubicBezTo>
                  <a:cubicBezTo>
                    <a:pt x="2960" y="17464"/>
                    <a:pt x="4169" y="18584"/>
                    <a:pt x="5849" y="19360"/>
                  </a:cubicBezTo>
                  <a:cubicBezTo>
                    <a:pt x="7092" y="19934"/>
                    <a:pt x="8435" y="20164"/>
                    <a:pt x="9813" y="20250"/>
                  </a:cubicBezTo>
                  <a:cubicBezTo>
                    <a:pt x="10115" y="20279"/>
                    <a:pt x="10417" y="20279"/>
                    <a:pt x="10753" y="20250"/>
                  </a:cubicBezTo>
                  <a:cubicBezTo>
                    <a:pt x="11929" y="20135"/>
                    <a:pt x="13138" y="19991"/>
                    <a:pt x="14314" y="19848"/>
                  </a:cubicBezTo>
                  <a:cubicBezTo>
                    <a:pt x="14516" y="19819"/>
                    <a:pt x="14717" y="19790"/>
                    <a:pt x="14919" y="19733"/>
                  </a:cubicBezTo>
                  <a:cubicBezTo>
                    <a:pt x="15490" y="19503"/>
                    <a:pt x="16061" y="19273"/>
                    <a:pt x="16632" y="19015"/>
                  </a:cubicBezTo>
                  <a:cubicBezTo>
                    <a:pt x="16800" y="18929"/>
                    <a:pt x="16968" y="18814"/>
                    <a:pt x="17136" y="18699"/>
                  </a:cubicBezTo>
                  <a:cubicBezTo>
                    <a:pt x="17505" y="18469"/>
                    <a:pt x="17808" y="18182"/>
                    <a:pt x="18211" y="17981"/>
                  </a:cubicBezTo>
                  <a:cubicBezTo>
                    <a:pt x="18681" y="17722"/>
                    <a:pt x="19051" y="17378"/>
                    <a:pt x="19319" y="17004"/>
                  </a:cubicBezTo>
                  <a:cubicBezTo>
                    <a:pt x="19823" y="16315"/>
                    <a:pt x="20193" y="15568"/>
                    <a:pt x="20361" y="14764"/>
                  </a:cubicBezTo>
                  <a:cubicBezTo>
                    <a:pt x="20394" y="14649"/>
                    <a:pt x="20361" y="14505"/>
                    <a:pt x="20361" y="14390"/>
                  </a:cubicBezTo>
                  <a:cubicBezTo>
                    <a:pt x="20293" y="13644"/>
                    <a:pt x="19857" y="13069"/>
                    <a:pt x="19219" y="12581"/>
                  </a:cubicBezTo>
                  <a:cubicBezTo>
                    <a:pt x="18580" y="12093"/>
                    <a:pt x="17808" y="11748"/>
                    <a:pt x="17102" y="11288"/>
                  </a:cubicBezTo>
                  <a:cubicBezTo>
                    <a:pt x="16464" y="10857"/>
                    <a:pt x="15792" y="10455"/>
                    <a:pt x="15120" y="10024"/>
                  </a:cubicBezTo>
                  <a:cubicBezTo>
                    <a:pt x="15087" y="9996"/>
                    <a:pt x="15053" y="9967"/>
                    <a:pt x="15019" y="9938"/>
                  </a:cubicBezTo>
                  <a:cubicBezTo>
                    <a:pt x="14247" y="9220"/>
                    <a:pt x="13642" y="8445"/>
                    <a:pt x="13407" y="7468"/>
                  </a:cubicBezTo>
                  <a:cubicBezTo>
                    <a:pt x="13205" y="6693"/>
                    <a:pt x="13138" y="5888"/>
                    <a:pt x="13609" y="5142"/>
                  </a:cubicBezTo>
                  <a:cubicBezTo>
                    <a:pt x="13709" y="4998"/>
                    <a:pt x="13743" y="4854"/>
                    <a:pt x="13777" y="4682"/>
                  </a:cubicBezTo>
                  <a:cubicBezTo>
                    <a:pt x="13978" y="4194"/>
                    <a:pt x="14112" y="3677"/>
                    <a:pt x="14381" y="3188"/>
                  </a:cubicBezTo>
                  <a:cubicBezTo>
                    <a:pt x="14885" y="2298"/>
                    <a:pt x="13944" y="862"/>
                    <a:pt x="12702" y="977"/>
                  </a:cubicBezTo>
                  <a:cubicBezTo>
                    <a:pt x="11761" y="1034"/>
                    <a:pt x="10820" y="1149"/>
                    <a:pt x="9913" y="1379"/>
                  </a:cubicBezTo>
                  <a:cubicBezTo>
                    <a:pt x="9645" y="1436"/>
                    <a:pt x="9409" y="1551"/>
                    <a:pt x="9174" y="1666"/>
                  </a:cubicBezTo>
                  <a:cubicBezTo>
                    <a:pt x="8200" y="2097"/>
                    <a:pt x="7327" y="2643"/>
                    <a:pt x="6487" y="3246"/>
                  </a:cubicBezTo>
                  <a:cubicBezTo>
                    <a:pt x="5278" y="4079"/>
                    <a:pt x="4337" y="5084"/>
                    <a:pt x="3531" y="6176"/>
                  </a:cubicBezTo>
                  <a:cubicBezTo>
                    <a:pt x="3027" y="6836"/>
                    <a:pt x="2624" y="7554"/>
                    <a:pt x="2321" y="8301"/>
                  </a:cubicBezTo>
                  <a:cubicBezTo>
                    <a:pt x="1717" y="9737"/>
                    <a:pt x="1280" y="11145"/>
                    <a:pt x="1347" y="1263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AAC25800-26D7-F747-9ED2-17CE9782D956}"/>
                </a:ext>
              </a:extLst>
            </p:cNvPr>
            <p:cNvSpPr/>
            <p:nvPr/>
          </p:nvSpPr>
          <p:spPr>
            <a:xfrm>
              <a:off x="863599" y="4508500"/>
              <a:ext cx="249249" cy="23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231" extrusionOk="0">
                  <a:moveTo>
                    <a:pt x="12266" y="21231"/>
                  </a:moveTo>
                  <a:cubicBezTo>
                    <a:pt x="10466" y="20894"/>
                    <a:pt x="9407" y="19881"/>
                    <a:pt x="8454" y="18644"/>
                  </a:cubicBezTo>
                  <a:cubicBezTo>
                    <a:pt x="8242" y="18418"/>
                    <a:pt x="8136" y="18081"/>
                    <a:pt x="8030" y="17744"/>
                  </a:cubicBezTo>
                  <a:cubicBezTo>
                    <a:pt x="7183" y="15944"/>
                    <a:pt x="7183" y="15944"/>
                    <a:pt x="5383" y="16844"/>
                  </a:cubicBezTo>
                  <a:cubicBezTo>
                    <a:pt x="3266" y="17856"/>
                    <a:pt x="2419" y="17519"/>
                    <a:pt x="1042" y="15606"/>
                  </a:cubicBezTo>
                  <a:cubicBezTo>
                    <a:pt x="-546" y="13244"/>
                    <a:pt x="-334" y="10656"/>
                    <a:pt x="1783" y="8744"/>
                  </a:cubicBezTo>
                  <a:cubicBezTo>
                    <a:pt x="3478" y="7169"/>
                    <a:pt x="4219" y="5256"/>
                    <a:pt x="4854" y="3119"/>
                  </a:cubicBezTo>
                  <a:cubicBezTo>
                    <a:pt x="5489" y="981"/>
                    <a:pt x="6442" y="306"/>
                    <a:pt x="8560" y="756"/>
                  </a:cubicBezTo>
                  <a:cubicBezTo>
                    <a:pt x="10042" y="1093"/>
                    <a:pt x="11313" y="1093"/>
                    <a:pt x="12689" y="419"/>
                  </a:cubicBezTo>
                  <a:cubicBezTo>
                    <a:pt x="14383" y="-369"/>
                    <a:pt x="16183" y="-31"/>
                    <a:pt x="17560" y="1319"/>
                  </a:cubicBezTo>
                  <a:cubicBezTo>
                    <a:pt x="18513" y="2218"/>
                    <a:pt x="19466" y="3006"/>
                    <a:pt x="20101" y="4131"/>
                  </a:cubicBezTo>
                  <a:cubicBezTo>
                    <a:pt x="21054" y="5931"/>
                    <a:pt x="21054" y="6494"/>
                    <a:pt x="19783" y="7956"/>
                  </a:cubicBezTo>
                  <a:cubicBezTo>
                    <a:pt x="19360" y="8406"/>
                    <a:pt x="18936" y="8856"/>
                    <a:pt x="18619" y="9306"/>
                  </a:cubicBezTo>
                  <a:cubicBezTo>
                    <a:pt x="18195" y="9756"/>
                    <a:pt x="17772" y="10319"/>
                    <a:pt x="17242" y="10769"/>
                  </a:cubicBezTo>
                  <a:cubicBezTo>
                    <a:pt x="15866" y="12343"/>
                    <a:pt x="15336" y="14144"/>
                    <a:pt x="16183" y="16281"/>
                  </a:cubicBezTo>
                  <a:cubicBezTo>
                    <a:pt x="16607" y="17293"/>
                    <a:pt x="16395" y="18194"/>
                    <a:pt x="15654" y="18868"/>
                  </a:cubicBezTo>
                  <a:cubicBezTo>
                    <a:pt x="15125" y="19318"/>
                    <a:pt x="14595" y="19881"/>
                    <a:pt x="13960" y="20331"/>
                  </a:cubicBezTo>
                  <a:cubicBezTo>
                    <a:pt x="13430" y="20893"/>
                    <a:pt x="12795" y="21006"/>
                    <a:pt x="12266" y="21231"/>
                  </a:cubicBezTo>
                  <a:close/>
                  <a:moveTo>
                    <a:pt x="12160" y="15943"/>
                  </a:moveTo>
                  <a:cubicBezTo>
                    <a:pt x="12266" y="15831"/>
                    <a:pt x="12478" y="15718"/>
                    <a:pt x="12478" y="15493"/>
                  </a:cubicBezTo>
                  <a:cubicBezTo>
                    <a:pt x="12583" y="15043"/>
                    <a:pt x="12583" y="14706"/>
                    <a:pt x="12478" y="14256"/>
                  </a:cubicBezTo>
                  <a:cubicBezTo>
                    <a:pt x="12372" y="11668"/>
                    <a:pt x="13113" y="9531"/>
                    <a:pt x="15125" y="7956"/>
                  </a:cubicBezTo>
                  <a:cubicBezTo>
                    <a:pt x="15548" y="7618"/>
                    <a:pt x="16078" y="7168"/>
                    <a:pt x="16395" y="6718"/>
                  </a:cubicBezTo>
                  <a:cubicBezTo>
                    <a:pt x="16925" y="6156"/>
                    <a:pt x="16713" y="5143"/>
                    <a:pt x="16183" y="4468"/>
                  </a:cubicBezTo>
                  <a:cubicBezTo>
                    <a:pt x="15760" y="3793"/>
                    <a:pt x="15230" y="3681"/>
                    <a:pt x="14489" y="4018"/>
                  </a:cubicBezTo>
                  <a:cubicBezTo>
                    <a:pt x="14066" y="4243"/>
                    <a:pt x="13642" y="4468"/>
                    <a:pt x="13325" y="4693"/>
                  </a:cubicBezTo>
                  <a:cubicBezTo>
                    <a:pt x="12054" y="5593"/>
                    <a:pt x="10783" y="6268"/>
                    <a:pt x="9195" y="5481"/>
                  </a:cubicBezTo>
                  <a:cubicBezTo>
                    <a:pt x="8560" y="5143"/>
                    <a:pt x="8030" y="5481"/>
                    <a:pt x="7713" y="6156"/>
                  </a:cubicBezTo>
                  <a:cubicBezTo>
                    <a:pt x="7607" y="6381"/>
                    <a:pt x="7501" y="6606"/>
                    <a:pt x="7395" y="6944"/>
                  </a:cubicBezTo>
                  <a:cubicBezTo>
                    <a:pt x="7078" y="8406"/>
                    <a:pt x="6230" y="9531"/>
                    <a:pt x="5278" y="10544"/>
                  </a:cubicBezTo>
                  <a:cubicBezTo>
                    <a:pt x="4748" y="11106"/>
                    <a:pt x="4430" y="11781"/>
                    <a:pt x="4007" y="12344"/>
                  </a:cubicBezTo>
                  <a:cubicBezTo>
                    <a:pt x="3901" y="12456"/>
                    <a:pt x="3901" y="12794"/>
                    <a:pt x="4007" y="12906"/>
                  </a:cubicBezTo>
                  <a:cubicBezTo>
                    <a:pt x="4219" y="13019"/>
                    <a:pt x="4430" y="13131"/>
                    <a:pt x="4642" y="13131"/>
                  </a:cubicBezTo>
                  <a:cubicBezTo>
                    <a:pt x="4748" y="13131"/>
                    <a:pt x="4854" y="13131"/>
                    <a:pt x="5066" y="13019"/>
                  </a:cubicBezTo>
                  <a:cubicBezTo>
                    <a:pt x="7713" y="12231"/>
                    <a:pt x="9936" y="12681"/>
                    <a:pt x="11419" y="15381"/>
                  </a:cubicBezTo>
                  <a:cubicBezTo>
                    <a:pt x="11525" y="15606"/>
                    <a:pt x="11630" y="15719"/>
                    <a:pt x="11842" y="15831"/>
                  </a:cubicBezTo>
                  <a:cubicBezTo>
                    <a:pt x="11842" y="15831"/>
                    <a:pt x="11948" y="15943"/>
                    <a:pt x="12160" y="159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606537BC-8C11-0943-9C7C-73D59D5736B0}"/>
                </a:ext>
              </a:extLst>
            </p:cNvPr>
            <p:cNvSpPr/>
            <p:nvPr/>
          </p:nvSpPr>
          <p:spPr>
            <a:xfrm>
              <a:off x="1257300" y="4660899"/>
              <a:ext cx="196533" cy="20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93" extrusionOk="0">
                  <a:moveTo>
                    <a:pt x="0" y="13021"/>
                  </a:moveTo>
                  <a:cubicBezTo>
                    <a:pt x="139" y="10621"/>
                    <a:pt x="418" y="8621"/>
                    <a:pt x="1533" y="6887"/>
                  </a:cubicBezTo>
                  <a:cubicBezTo>
                    <a:pt x="1951" y="6221"/>
                    <a:pt x="2369" y="5421"/>
                    <a:pt x="2648" y="4621"/>
                  </a:cubicBezTo>
                  <a:cubicBezTo>
                    <a:pt x="3623" y="2087"/>
                    <a:pt x="5574" y="621"/>
                    <a:pt x="8361" y="221"/>
                  </a:cubicBezTo>
                  <a:cubicBezTo>
                    <a:pt x="9894" y="-46"/>
                    <a:pt x="11566" y="-46"/>
                    <a:pt x="13239" y="87"/>
                  </a:cubicBezTo>
                  <a:cubicBezTo>
                    <a:pt x="14632" y="221"/>
                    <a:pt x="15886" y="887"/>
                    <a:pt x="16723" y="1954"/>
                  </a:cubicBezTo>
                  <a:cubicBezTo>
                    <a:pt x="17280" y="2621"/>
                    <a:pt x="17977" y="3287"/>
                    <a:pt x="18674" y="3954"/>
                  </a:cubicBezTo>
                  <a:cubicBezTo>
                    <a:pt x="20346" y="5421"/>
                    <a:pt x="21043" y="7287"/>
                    <a:pt x="21461" y="9287"/>
                  </a:cubicBezTo>
                  <a:cubicBezTo>
                    <a:pt x="21600" y="9821"/>
                    <a:pt x="21600" y="10487"/>
                    <a:pt x="21461" y="11021"/>
                  </a:cubicBezTo>
                  <a:cubicBezTo>
                    <a:pt x="19928" y="15954"/>
                    <a:pt x="17141" y="19554"/>
                    <a:pt x="11566" y="21021"/>
                  </a:cubicBezTo>
                  <a:cubicBezTo>
                    <a:pt x="9337" y="21554"/>
                    <a:pt x="7246" y="21287"/>
                    <a:pt x="5435" y="20354"/>
                  </a:cubicBezTo>
                  <a:cubicBezTo>
                    <a:pt x="1951" y="18754"/>
                    <a:pt x="139" y="16087"/>
                    <a:pt x="0" y="13021"/>
                  </a:cubicBezTo>
                  <a:close/>
                  <a:moveTo>
                    <a:pt x="15747" y="9154"/>
                  </a:moveTo>
                  <a:cubicBezTo>
                    <a:pt x="15468" y="7954"/>
                    <a:pt x="15329" y="7021"/>
                    <a:pt x="14493" y="6087"/>
                  </a:cubicBezTo>
                  <a:cubicBezTo>
                    <a:pt x="13239" y="4754"/>
                    <a:pt x="10452" y="3954"/>
                    <a:pt x="8640" y="4621"/>
                  </a:cubicBezTo>
                  <a:cubicBezTo>
                    <a:pt x="7943" y="4887"/>
                    <a:pt x="7525" y="5421"/>
                    <a:pt x="7525" y="6087"/>
                  </a:cubicBezTo>
                  <a:cubicBezTo>
                    <a:pt x="7525" y="7421"/>
                    <a:pt x="6828" y="8354"/>
                    <a:pt x="6271" y="9554"/>
                  </a:cubicBezTo>
                  <a:cubicBezTo>
                    <a:pt x="5714" y="10621"/>
                    <a:pt x="5295" y="11687"/>
                    <a:pt x="5156" y="12754"/>
                  </a:cubicBezTo>
                  <a:cubicBezTo>
                    <a:pt x="4738" y="15421"/>
                    <a:pt x="6968" y="17021"/>
                    <a:pt x="9615" y="16354"/>
                  </a:cubicBezTo>
                  <a:cubicBezTo>
                    <a:pt x="11288" y="15954"/>
                    <a:pt x="12542" y="15287"/>
                    <a:pt x="13378" y="13687"/>
                  </a:cubicBezTo>
                  <a:cubicBezTo>
                    <a:pt x="13657" y="13021"/>
                    <a:pt x="14354" y="12487"/>
                    <a:pt x="14632" y="11821"/>
                  </a:cubicBezTo>
                  <a:cubicBezTo>
                    <a:pt x="15190" y="10887"/>
                    <a:pt x="15468" y="9954"/>
                    <a:pt x="15747" y="9154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4260ACF2-65CA-7E4A-AB15-BEDE88D90E83}"/>
                </a:ext>
              </a:extLst>
            </p:cNvPr>
            <p:cNvSpPr/>
            <p:nvPr/>
          </p:nvSpPr>
          <p:spPr>
            <a:xfrm>
              <a:off x="1003300" y="4241800"/>
              <a:ext cx="208349" cy="19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21476" y="7292"/>
                  </a:moveTo>
                  <a:cubicBezTo>
                    <a:pt x="20821" y="9631"/>
                    <a:pt x="20298" y="12107"/>
                    <a:pt x="17680" y="12795"/>
                  </a:cubicBezTo>
                  <a:cubicBezTo>
                    <a:pt x="16371" y="13208"/>
                    <a:pt x="15585" y="14033"/>
                    <a:pt x="15192" y="15271"/>
                  </a:cubicBezTo>
                  <a:cubicBezTo>
                    <a:pt x="14800" y="16510"/>
                    <a:pt x="14276" y="17748"/>
                    <a:pt x="13883" y="19124"/>
                  </a:cubicBezTo>
                  <a:cubicBezTo>
                    <a:pt x="13229" y="20775"/>
                    <a:pt x="12051" y="21600"/>
                    <a:pt x="10349" y="21600"/>
                  </a:cubicBezTo>
                  <a:cubicBezTo>
                    <a:pt x="8909" y="21600"/>
                    <a:pt x="7600" y="21050"/>
                    <a:pt x="6945" y="19674"/>
                  </a:cubicBezTo>
                  <a:cubicBezTo>
                    <a:pt x="6421" y="18573"/>
                    <a:pt x="5898" y="17335"/>
                    <a:pt x="5767" y="16097"/>
                  </a:cubicBezTo>
                  <a:cubicBezTo>
                    <a:pt x="5505" y="14583"/>
                    <a:pt x="4981" y="13758"/>
                    <a:pt x="3672" y="13483"/>
                  </a:cubicBezTo>
                  <a:cubicBezTo>
                    <a:pt x="3541" y="13483"/>
                    <a:pt x="3541" y="13483"/>
                    <a:pt x="3411" y="13345"/>
                  </a:cubicBezTo>
                  <a:cubicBezTo>
                    <a:pt x="1578" y="12657"/>
                    <a:pt x="-124" y="11557"/>
                    <a:pt x="7" y="9355"/>
                  </a:cubicBezTo>
                  <a:cubicBezTo>
                    <a:pt x="7" y="6741"/>
                    <a:pt x="1054" y="4540"/>
                    <a:pt x="3411" y="3439"/>
                  </a:cubicBezTo>
                  <a:cubicBezTo>
                    <a:pt x="3934" y="3164"/>
                    <a:pt x="4458" y="3027"/>
                    <a:pt x="4981" y="2889"/>
                  </a:cubicBezTo>
                  <a:cubicBezTo>
                    <a:pt x="6291" y="2614"/>
                    <a:pt x="7600" y="2339"/>
                    <a:pt x="8516" y="1101"/>
                  </a:cubicBezTo>
                  <a:cubicBezTo>
                    <a:pt x="8778" y="825"/>
                    <a:pt x="9171" y="550"/>
                    <a:pt x="9563" y="550"/>
                  </a:cubicBezTo>
                  <a:cubicBezTo>
                    <a:pt x="10872" y="275"/>
                    <a:pt x="12312" y="0"/>
                    <a:pt x="13621" y="0"/>
                  </a:cubicBezTo>
                  <a:cubicBezTo>
                    <a:pt x="14538" y="0"/>
                    <a:pt x="15716" y="0"/>
                    <a:pt x="16371" y="550"/>
                  </a:cubicBezTo>
                  <a:cubicBezTo>
                    <a:pt x="18203" y="1789"/>
                    <a:pt x="20036" y="3302"/>
                    <a:pt x="20952" y="5503"/>
                  </a:cubicBezTo>
                  <a:cubicBezTo>
                    <a:pt x="21214" y="6054"/>
                    <a:pt x="21345" y="6741"/>
                    <a:pt x="21476" y="7292"/>
                  </a:cubicBezTo>
                  <a:close/>
                  <a:moveTo>
                    <a:pt x="13098" y="4265"/>
                  </a:moveTo>
                  <a:cubicBezTo>
                    <a:pt x="12836" y="4265"/>
                    <a:pt x="12181" y="4403"/>
                    <a:pt x="11658" y="4678"/>
                  </a:cubicBezTo>
                  <a:cubicBezTo>
                    <a:pt x="11396" y="4678"/>
                    <a:pt x="11265" y="4815"/>
                    <a:pt x="11003" y="4953"/>
                  </a:cubicBezTo>
                  <a:cubicBezTo>
                    <a:pt x="9301" y="5778"/>
                    <a:pt x="7469" y="6604"/>
                    <a:pt x="5767" y="7429"/>
                  </a:cubicBezTo>
                  <a:cubicBezTo>
                    <a:pt x="5374" y="7567"/>
                    <a:pt x="4981" y="7980"/>
                    <a:pt x="4720" y="8392"/>
                  </a:cubicBezTo>
                  <a:cubicBezTo>
                    <a:pt x="4458" y="9080"/>
                    <a:pt x="5112" y="9355"/>
                    <a:pt x="5505" y="9768"/>
                  </a:cubicBezTo>
                  <a:cubicBezTo>
                    <a:pt x="6683" y="10594"/>
                    <a:pt x="7731" y="11282"/>
                    <a:pt x="8909" y="12107"/>
                  </a:cubicBezTo>
                  <a:cubicBezTo>
                    <a:pt x="9825" y="12795"/>
                    <a:pt x="10480" y="12795"/>
                    <a:pt x="11003" y="11969"/>
                  </a:cubicBezTo>
                  <a:cubicBezTo>
                    <a:pt x="12051" y="10456"/>
                    <a:pt x="13360" y="9493"/>
                    <a:pt x="14800" y="8530"/>
                  </a:cubicBezTo>
                  <a:cubicBezTo>
                    <a:pt x="16109" y="7704"/>
                    <a:pt x="16501" y="6604"/>
                    <a:pt x="16109" y="5641"/>
                  </a:cubicBezTo>
                  <a:cubicBezTo>
                    <a:pt x="15847" y="4678"/>
                    <a:pt x="15061" y="4265"/>
                    <a:pt x="13098" y="426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81CA7D52-3D6D-904F-A7DE-86ACBDB2D866}"/>
                </a:ext>
              </a:extLst>
            </p:cNvPr>
            <p:cNvSpPr/>
            <p:nvPr/>
          </p:nvSpPr>
          <p:spPr>
            <a:xfrm>
              <a:off x="1028700" y="4762499"/>
              <a:ext cx="187958" cy="164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19" extrusionOk="0">
                  <a:moveTo>
                    <a:pt x="14198" y="21314"/>
                  </a:moveTo>
                  <a:cubicBezTo>
                    <a:pt x="13769" y="21149"/>
                    <a:pt x="12767" y="20819"/>
                    <a:pt x="12052" y="20160"/>
                  </a:cubicBezTo>
                  <a:cubicBezTo>
                    <a:pt x="10478" y="18841"/>
                    <a:pt x="8905" y="18346"/>
                    <a:pt x="6902" y="18841"/>
                  </a:cubicBezTo>
                  <a:cubicBezTo>
                    <a:pt x="6044" y="19006"/>
                    <a:pt x="5186" y="19006"/>
                    <a:pt x="4327" y="18841"/>
                  </a:cubicBezTo>
                  <a:cubicBezTo>
                    <a:pt x="1753" y="18346"/>
                    <a:pt x="322" y="16368"/>
                    <a:pt x="36" y="13564"/>
                  </a:cubicBezTo>
                  <a:cubicBezTo>
                    <a:pt x="-250" y="10597"/>
                    <a:pt x="1180" y="7464"/>
                    <a:pt x="3469" y="6804"/>
                  </a:cubicBezTo>
                  <a:cubicBezTo>
                    <a:pt x="5186" y="6310"/>
                    <a:pt x="6473" y="5320"/>
                    <a:pt x="7761" y="4166"/>
                  </a:cubicBezTo>
                  <a:cubicBezTo>
                    <a:pt x="9334" y="2847"/>
                    <a:pt x="11194" y="1693"/>
                    <a:pt x="12910" y="539"/>
                  </a:cubicBezTo>
                  <a:cubicBezTo>
                    <a:pt x="13482" y="209"/>
                    <a:pt x="14055" y="-121"/>
                    <a:pt x="14627" y="44"/>
                  </a:cubicBezTo>
                  <a:cubicBezTo>
                    <a:pt x="16916" y="703"/>
                    <a:pt x="19204" y="1528"/>
                    <a:pt x="20635" y="3836"/>
                  </a:cubicBezTo>
                  <a:cubicBezTo>
                    <a:pt x="21207" y="4826"/>
                    <a:pt x="21350" y="5650"/>
                    <a:pt x="20921" y="6969"/>
                  </a:cubicBezTo>
                  <a:cubicBezTo>
                    <a:pt x="19920" y="9277"/>
                    <a:pt x="19204" y="11751"/>
                    <a:pt x="19633" y="14554"/>
                  </a:cubicBezTo>
                  <a:cubicBezTo>
                    <a:pt x="20206" y="17522"/>
                    <a:pt x="17202" y="21479"/>
                    <a:pt x="14198" y="21314"/>
                  </a:cubicBezTo>
                  <a:close/>
                  <a:moveTo>
                    <a:pt x="15056" y="7299"/>
                  </a:moveTo>
                  <a:cubicBezTo>
                    <a:pt x="14913" y="6804"/>
                    <a:pt x="14770" y="6145"/>
                    <a:pt x="14484" y="5980"/>
                  </a:cubicBezTo>
                  <a:cubicBezTo>
                    <a:pt x="14198" y="5815"/>
                    <a:pt x="13482" y="5980"/>
                    <a:pt x="13053" y="6145"/>
                  </a:cubicBezTo>
                  <a:cubicBezTo>
                    <a:pt x="12767" y="6145"/>
                    <a:pt x="12624" y="6475"/>
                    <a:pt x="12481" y="6639"/>
                  </a:cubicBezTo>
                  <a:cubicBezTo>
                    <a:pt x="10622" y="8453"/>
                    <a:pt x="8762" y="9937"/>
                    <a:pt x="6473" y="10926"/>
                  </a:cubicBezTo>
                  <a:cubicBezTo>
                    <a:pt x="6044" y="11091"/>
                    <a:pt x="5758" y="11421"/>
                    <a:pt x="5329" y="11751"/>
                  </a:cubicBezTo>
                  <a:cubicBezTo>
                    <a:pt x="5186" y="11916"/>
                    <a:pt x="5043" y="12410"/>
                    <a:pt x="5186" y="12575"/>
                  </a:cubicBezTo>
                  <a:cubicBezTo>
                    <a:pt x="5329" y="12740"/>
                    <a:pt x="5615" y="13070"/>
                    <a:pt x="5758" y="12905"/>
                  </a:cubicBezTo>
                  <a:cubicBezTo>
                    <a:pt x="6473" y="12740"/>
                    <a:pt x="7188" y="12575"/>
                    <a:pt x="7761" y="12245"/>
                  </a:cubicBezTo>
                  <a:cubicBezTo>
                    <a:pt x="8762" y="11586"/>
                    <a:pt x="9763" y="11751"/>
                    <a:pt x="10765" y="12410"/>
                  </a:cubicBezTo>
                  <a:cubicBezTo>
                    <a:pt x="11194" y="12740"/>
                    <a:pt x="11766" y="12905"/>
                    <a:pt x="12195" y="13235"/>
                  </a:cubicBezTo>
                  <a:cubicBezTo>
                    <a:pt x="12910" y="13565"/>
                    <a:pt x="13769" y="14389"/>
                    <a:pt x="14198" y="14059"/>
                  </a:cubicBezTo>
                  <a:cubicBezTo>
                    <a:pt x="15199" y="13565"/>
                    <a:pt x="14341" y="12245"/>
                    <a:pt x="14341" y="11421"/>
                  </a:cubicBezTo>
                  <a:cubicBezTo>
                    <a:pt x="14341" y="10762"/>
                    <a:pt x="14484" y="10267"/>
                    <a:pt x="14484" y="9607"/>
                  </a:cubicBezTo>
                  <a:cubicBezTo>
                    <a:pt x="14770" y="8948"/>
                    <a:pt x="14913" y="8123"/>
                    <a:pt x="15056" y="729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FB4CC3-ECE8-634D-B5BA-C611EB2AB66F}"/>
              </a:ext>
            </a:extLst>
          </p:cNvPr>
          <p:cNvGrpSpPr/>
          <p:nvPr/>
        </p:nvGrpSpPr>
        <p:grpSpPr>
          <a:xfrm>
            <a:off x="4017292" y="3850676"/>
            <a:ext cx="496715" cy="503162"/>
            <a:chOff x="4229100" y="1930399"/>
            <a:chExt cx="924123" cy="936118"/>
          </a:xfrm>
          <a:solidFill>
            <a:schemeClr val="accent3"/>
          </a:solidFill>
        </p:grpSpPr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DF89579F-3794-B944-B547-FEC5B56AC364}"/>
                </a:ext>
              </a:extLst>
            </p:cNvPr>
            <p:cNvSpPr/>
            <p:nvPr/>
          </p:nvSpPr>
          <p:spPr>
            <a:xfrm>
              <a:off x="4229100" y="1930399"/>
              <a:ext cx="924123" cy="93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57" extrusionOk="0">
                  <a:moveTo>
                    <a:pt x="21131" y="14244"/>
                  </a:moveTo>
                  <a:cubicBezTo>
                    <a:pt x="21102" y="14361"/>
                    <a:pt x="21102" y="14419"/>
                    <a:pt x="21102" y="14506"/>
                  </a:cubicBezTo>
                  <a:cubicBezTo>
                    <a:pt x="21014" y="14739"/>
                    <a:pt x="21073" y="14914"/>
                    <a:pt x="21220" y="15089"/>
                  </a:cubicBezTo>
                  <a:cubicBezTo>
                    <a:pt x="21484" y="15409"/>
                    <a:pt x="21425" y="15642"/>
                    <a:pt x="21073" y="15816"/>
                  </a:cubicBezTo>
                  <a:cubicBezTo>
                    <a:pt x="20779" y="15991"/>
                    <a:pt x="20514" y="16107"/>
                    <a:pt x="20220" y="16253"/>
                  </a:cubicBezTo>
                  <a:cubicBezTo>
                    <a:pt x="19544" y="16573"/>
                    <a:pt x="18839" y="16864"/>
                    <a:pt x="18163" y="17214"/>
                  </a:cubicBezTo>
                  <a:cubicBezTo>
                    <a:pt x="17664" y="17476"/>
                    <a:pt x="17164" y="17796"/>
                    <a:pt x="16664" y="18087"/>
                  </a:cubicBezTo>
                  <a:cubicBezTo>
                    <a:pt x="16517" y="18174"/>
                    <a:pt x="16371" y="18291"/>
                    <a:pt x="16194" y="18349"/>
                  </a:cubicBezTo>
                  <a:cubicBezTo>
                    <a:pt x="14931" y="18873"/>
                    <a:pt x="13784" y="19659"/>
                    <a:pt x="12638" y="20387"/>
                  </a:cubicBezTo>
                  <a:cubicBezTo>
                    <a:pt x="12168" y="20678"/>
                    <a:pt x="11698" y="20998"/>
                    <a:pt x="11228" y="21289"/>
                  </a:cubicBezTo>
                  <a:cubicBezTo>
                    <a:pt x="10846" y="21522"/>
                    <a:pt x="10581" y="21522"/>
                    <a:pt x="10228" y="21231"/>
                  </a:cubicBezTo>
                  <a:cubicBezTo>
                    <a:pt x="9935" y="20998"/>
                    <a:pt x="9700" y="20707"/>
                    <a:pt x="9464" y="20387"/>
                  </a:cubicBezTo>
                  <a:cubicBezTo>
                    <a:pt x="8759" y="19310"/>
                    <a:pt x="8024" y="18262"/>
                    <a:pt x="7260" y="17214"/>
                  </a:cubicBezTo>
                  <a:cubicBezTo>
                    <a:pt x="6555" y="16253"/>
                    <a:pt x="5850" y="15263"/>
                    <a:pt x="5291" y="14186"/>
                  </a:cubicBezTo>
                  <a:cubicBezTo>
                    <a:pt x="4968" y="13546"/>
                    <a:pt x="4557" y="12964"/>
                    <a:pt x="4057" y="12440"/>
                  </a:cubicBezTo>
                  <a:cubicBezTo>
                    <a:pt x="3910" y="12294"/>
                    <a:pt x="3822" y="12119"/>
                    <a:pt x="3704" y="11974"/>
                  </a:cubicBezTo>
                  <a:cubicBezTo>
                    <a:pt x="3440" y="11566"/>
                    <a:pt x="3146" y="11188"/>
                    <a:pt x="2882" y="10780"/>
                  </a:cubicBezTo>
                  <a:cubicBezTo>
                    <a:pt x="2705" y="10518"/>
                    <a:pt x="2558" y="10256"/>
                    <a:pt x="2411" y="9994"/>
                  </a:cubicBezTo>
                  <a:cubicBezTo>
                    <a:pt x="1971" y="9296"/>
                    <a:pt x="1500" y="8568"/>
                    <a:pt x="1060" y="7869"/>
                  </a:cubicBezTo>
                  <a:cubicBezTo>
                    <a:pt x="942" y="7695"/>
                    <a:pt x="824" y="7549"/>
                    <a:pt x="766" y="7374"/>
                  </a:cubicBezTo>
                  <a:cubicBezTo>
                    <a:pt x="648" y="7112"/>
                    <a:pt x="501" y="6879"/>
                    <a:pt x="237" y="6705"/>
                  </a:cubicBezTo>
                  <a:cubicBezTo>
                    <a:pt x="-116" y="6472"/>
                    <a:pt x="-57" y="5948"/>
                    <a:pt x="295" y="5773"/>
                  </a:cubicBezTo>
                  <a:cubicBezTo>
                    <a:pt x="736" y="5599"/>
                    <a:pt x="1118" y="5337"/>
                    <a:pt x="1500" y="5075"/>
                  </a:cubicBezTo>
                  <a:cubicBezTo>
                    <a:pt x="1559" y="5045"/>
                    <a:pt x="1588" y="5016"/>
                    <a:pt x="1647" y="5016"/>
                  </a:cubicBezTo>
                  <a:cubicBezTo>
                    <a:pt x="2264" y="4783"/>
                    <a:pt x="2882" y="4521"/>
                    <a:pt x="3499" y="4289"/>
                  </a:cubicBezTo>
                  <a:cubicBezTo>
                    <a:pt x="3646" y="4230"/>
                    <a:pt x="3763" y="4172"/>
                    <a:pt x="3881" y="4114"/>
                  </a:cubicBezTo>
                  <a:cubicBezTo>
                    <a:pt x="4762" y="3677"/>
                    <a:pt x="5644" y="3270"/>
                    <a:pt x="6496" y="2833"/>
                  </a:cubicBezTo>
                  <a:cubicBezTo>
                    <a:pt x="8230" y="1931"/>
                    <a:pt x="9993" y="1057"/>
                    <a:pt x="11727" y="155"/>
                  </a:cubicBezTo>
                  <a:cubicBezTo>
                    <a:pt x="11992" y="9"/>
                    <a:pt x="12256" y="-78"/>
                    <a:pt x="12550" y="97"/>
                  </a:cubicBezTo>
                  <a:cubicBezTo>
                    <a:pt x="12697" y="184"/>
                    <a:pt x="12815" y="330"/>
                    <a:pt x="12932" y="475"/>
                  </a:cubicBezTo>
                  <a:cubicBezTo>
                    <a:pt x="13197" y="824"/>
                    <a:pt x="13432" y="1174"/>
                    <a:pt x="13696" y="1523"/>
                  </a:cubicBezTo>
                  <a:cubicBezTo>
                    <a:pt x="13784" y="1669"/>
                    <a:pt x="13902" y="1785"/>
                    <a:pt x="13961" y="1931"/>
                  </a:cubicBezTo>
                  <a:cubicBezTo>
                    <a:pt x="14225" y="2600"/>
                    <a:pt x="14637" y="3182"/>
                    <a:pt x="15019" y="3794"/>
                  </a:cubicBezTo>
                  <a:cubicBezTo>
                    <a:pt x="15048" y="3852"/>
                    <a:pt x="15077" y="3881"/>
                    <a:pt x="15107" y="3939"/>
                  </a:cubicBezTo>
                  <a:cubicBezTo>
                    <a:pt x="15342" y="4376"/>
                    <a:pt x="15577" y="4813"/>
                    <a:pt x="15871" y="5220"/>
                  </a:cubicBezTo>
                  <a:cubicBezTo>
                    <a:pt x="16135" y="5599"/>
                    <a:pt x="16371" y="6006"/>
                    <a:pt x="16606" y="6385"/>
                  </a:cubicBezTo>
                  <a:cubicBezTo>
                    <a:pt x="16753" y="6647"/>
                    <a:pt x="16929" y="6909"/>
                    <a:pt x="17076" y="7171"/>
                  </a:cubicBezTo>
                  <a:cubicBezTo>
                    <a:pt x="17223" y="7462"/>
                    <a:pt x="17370" y="7753"/>
                    <a:pt x="17546" y="8015"/>
                  </a:cubicBezTo>
                  <a:cubicBezTo>
                    <a:pt x="18134" y="8975"/>
                    <a:pt x="18722" y="9936"/>
                    <a:pt x="19309" y="10897"/>
                  </a:cubicBezTo>
                  <a:cubicBezTo>
                    <a:pt x="19633" y="11450"/>
                    <a:pt x="20015" y="11974"/>
                    <a:pt x="20338" y="12527"/>
                  </a:cubicBezTo>
                  <a:cubicBezTo>
                    <a:pt x="20573" y="12964"/>
                    <a:pt x="20779" y="13429"/>
                    <a:pt x="21014" y="13866"/>
                  </a:cubicBezTo>
                  <a:cubicBezTo>
                    <a:pt x="21102" y="14011"/>
                    <a:pt x="21102" y="14157"/>
                    <a:pt x="21131" y="14244"/>
                  </a:cubicBezTo>
                  <a:close/>
                  <a:moveTo>
                    <a:pt x="20191" y="14768"/>
                  </a:moveTo>
                  <a:cubicBezTo>
                    <a:pt x="20132" y="14535"/>
                    <a:pt x="20073" y="14361"/>
                    <a:pt x="20015" y="14157"/>
                  </a:cubicBezTo>
                  <a:cubicBezTo>
                    <a:pt x="19691" y="13284"/>
                    <a:pt x="19221" y="12469"/>
                    <a:pt x="18722" y="11683"/>
                  </a:cubicBezTo>
                  <a:cubicBezTo>
                    <a:pt x="18251" y="10926"/>
                    <a:pt x="17781" y="10198"/>
                    <a:pt x="17340" y="9441"/>
                  </a:cubicBezTo>
                  <a:cubicBezTo>
                    <a:pt x="16635" y="8189"/>
                    <a:pt x="15812" y="6996"/>
                    <a:pt x="15077" y="5744"/>
                  </a:cubicBezTo>
                  <a:cubicBezTo>
                    <a:pt x="14402" y="4609"/>
                    <a:pt x="13637" y="3532"/>
                    <a:pt x="13108" y="2280"/>
                  </a:cubicBezTo>
                  <a:cubicBezTo>
                    <a:pt x="12962" y="1902"/>
                    <a:pt x="12668" y="1581"/>
                    <a:pt x="12403" y="1261"/>
                  </a:cubicBezTo>
                  <a:cubicBezTo>
                    <a:pt x="12197" y="999"/>
                    <a:pt x="12080" y="999"/>
                    <a:pt x="11815" y="1203"/>
                  </a:cubicBezTo>
                  <a:cubicBezTo>
                    <a:pt x="11727" y="1290"/>
                    <a:pt x="11610" y="1348"/>
                    <a:pt x="11492" y="1407"/>
                  </a:cubicBezTo>
                  <a:cubicBezTo>
                    <a:pt x="10963" y="1669"/>
                    <a:pt x="10464" y="1931"/>
                    <a:pt x="9935" y="2134"/>
                  </a:cubicBezTo>
                  <a:cubicBezTo>
                    <a:pt x="9112" y="2455"/>
                    <a:pt x="8318" y="2833"/>
                    <a:pt x="7554" y="3299"/>
                  </a:cubicBezTo>
                  <a:cubicBezTo>
                    <a:pt x="7407" y="3386"/>
                    <a:pt x="7260" y="3444"/>
                    <a:pt x="7113" y="3503"/>
                  </a:cubicBezTo>
                  <a:cubicBezTo>
                    <a:pt x="6790" y="3648"/>
                    <a:pt x="6467" y="3765"/>
                    <a:pt x="6173" y="3910"/>
                  </a:cubicBezTo>
                  <a:cubicBezTo>
                    <a:pt x="4909" y="4580"/>
                    <a:pt x="3557" y="5075"/>
                    <a:pt x="2235" y="5628"/>
                  </a:cubicBezTo>
                  <a:cubicBezTo>
                    <a:pt x="1941" y="5744"/>
                    <a:pt x="1647" y="5919"/>
                    <a:pt x="1353" y="6064"/>
                  </a:cubicBezTo>
                  <a:cubicBezTo>
                    <a:pt x="1206" y="6152"/>
                    <a:pt x="1148" y="6268"/>
                    <a:pt x="1236" y="6414"/>
                  </a:cubicBezTo>
                  <a:cubicBezTo>
                    <a:pt x="1265" y="6501"/>
                    <a:pt x="1324" y="6617"/>
                    <a:pt x="1383" y="6705"/>
                  </a:cubicBezTo>
                  <a:cubicBezTo>
                    <a:pt x="1706" y="7229"/>
                    <a:pt x="2029" y="7753"/>
                    <a:pt x="2353" y="8248"/>
                  </a:cubicBezTo>
                  <a:cubicBezTo>
                    <a:pt x="3087" y="9354"/>
                    <a:pt x="3822" y="10489"/>
                    <a:pt x="4645" y="11566"/>
                  </a:cubicBezTo>
                  <a:cubicBezTo>
                    <a:pt x="5144" y="12207"/>
                    <a:pt x="5615" y="12876"/>
                    <a:pt x="6055" y="13604"/>
                  </a:cubicBezTo>
                  <a:cubicBezTo>
                    <a:pt x="6496" y="14332"/>
                    <a:pt x="7025" y="15030"/>
                    <a:pt x="7466" y="15758"/>
                  </a:cubicBezTo>
                  <a:cubicBezTo>
                    <a:pt x="8171" y="16835"/>
                    <a:pt x="8906" y="17883"/>
                    <a:pt x="9670" y="18931"/>
                  </a:cubicBezTo>
                  <a:cubicBezTo>
                    <a:pt x="9905" y="19222"/>
                    <a:pt x="10140" y="19513"/>
                    <a:pt x="10346" y="19834"/>
                  </a:cubicBezTo>
                  <a:cubicBezTo>
                    <a:pt x="10581" y="20212"/>
                    <a:pt x="10816" y="20299"/>
                    <a:pt x="11257" y="20096"/>
                  </a:cubicBezTo>
                  <a:cubicBezTo>
                    <a:pt x="11727" y="19892"/>
                    <a:pt x="12197" y="19659"/>
                    <a:pt x="12609" y="19339"/>
                  </a:cubicBezTo>
                  <a:cubicBezTo>
                    <a:pt x="12962" y="19077"/>
                    <a:pt x="13314" y="18844"/>
                    <a:pt x="13667" y="18611"/>
                  </a:cubicBezTo>
                  <a:cubicBezTo>
                    <a:pt x="13961" y="18436"/>
                    <a:pt x="14255" y="18262"/>
                    <a:pt x="14548" y="18087"/>
                  </a:cubicBezTo>
                  <a:cubicBezTo>
                    <a:pt x="14666" y="18029"/>
                    <a:pt x="14754" y="17971"/>
                    <a:pt x="14872" y="17912"/>
                  </a:cubicBezTo>
                  <a:cubicBezTo>
                    <a:pt x="15224" y="17738"/>
                    <a:pt x="15577" y="17534"/>
                    <a:pt x="15900" y="17359"/>
                  </a:cubicBezTo>
                  <a:cubicBezTo>
                    <a:pt x="16547" y="16981"/>
                    <a:pt x="17223" y="16602"/>
                    <a:pt x="17869" y="16253"/>
                  </a:cubicBezTo>
                  <a:cubicBezTo>
                    <a:pt x="18457" y="15933"/>
                    <a:pt x="19045" y="15613"/>
                    <a:pt x="19633" y="15321"/>
                  </a:cubicBezTo>
                  <a:cubicBezTo>
                    <a:pt x="19750" y="15263"/>
                    <a:pt x="19868" y="15205"/>
                    <a:pt x="19956" y="15118"/>
                  </a:cubicBezTo>
                  <a:cubicBezTo>
                    <a:pt x="20044" y="15001"/>
                    <a:pt x="20103" y="14856"/>
                    <a:pt x="20191" y="147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5CCB0728-480F-EF4C-B435-AC7015B2B734}"/>
                </a:ext>
              </a:extLst>
            </p:cNvPr>
            <p:cNvSpPr/>
            <p:nvPr/>
          </p:nvSpPr>
          <p:spPr>
            <a:xfrm>
              <a:off x="4330700" y="2031999"/>
              <a:ext cx="457647" cy="33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09" extrusionOk="0">
                  <a:moveTo>
                    <a:pt x="17769" y="0"/>
                  </a:moveTo>
                  <a:cubicBezTo>
                    <a:pt x="18713" y="0"/>
                    <a:pt x="19362" y="484"/>
                    <a:pt x="19539" y="1451"/>
                  </a:cubicBezTo>
                  <a:cubicBezTo>
                    <a:pt x="19717" y="2821"/>
                    <a:pt x="20307" y="3869"/>
                    <a:pt x="20838" y="4997"/>
                  </a:cubicBezTo>
                  <a:cubicBezTo>
                    <a:pt x="21428" y="6125"/>
                    <a:pt x="21428" y="6367"/>
                    <a:pt x="20720" y="7415"/>
                  </a:cubicBezTo>
                  <a:cubicBezTo>
                    <a:pt x="20248" y="8140"/>
                    <a:pt x="19776" y="8704"/>
                    <a:pt x="19126" y="9107"/>
                  </a:cubicBezTo>
                  <a:cubicBezTo>
                    <a:pt x="18713" y="9349"/>
                    <a:pt x="18359" y="9833"/>
                    <a:pt x="17946" y="10155"/>
                  </a:cubicBezTo>
                  <a:cubicBezTo>
                    <a:pt x="17002" y="10961"/>
                    <a:pt x="15998" y="11687"/>
                    <a:pt x="15054" y="12493"/>
                  </a:cubicBezTo>
                  <a:cubicBezTo>
                    <a:pt x="14523" y="12976"/>
                    <a:pt x="14051" y="13621"/>
                    <a:pt x="13461" y="14104"/>
                  </a:cubicBezTo>
                  <a:cubicBezTo>
                    <a:pt x="12694" y="14830"/>
                    <a:pt x="11867" y="15394"/>
                    <a:pt x="11100" y="16119"/>
                  </a:cubicBezTo>
                  <a:cubicBezTo>
                    <a:pt x="9979" y="17167"/>
                    <a:pt x="8858" y="18296"/>
                    <a:pt x="7736" y="19424"/>
                  </a:cubicBezTo>
                  <a:cubicBezTo>
                    <a:pt x="7323" y="19827"/>
                    <a:pt x="6910" y="20391"/>
                    <a:pt x="6438" y="20713"/>
                  </a:cubicBezTo>
                  <a:cubicBezTo>
                    <a:pt x="5317" y="21600"/>
                    <a:pt x="4431" y="21278"/>
                    <a:pt x="3723" y="19907"/>
                  </a:cubicBezTo>
                  <a:cubicBezTo>
                    <a:pt x="3015" y="18618"/>
                    <a:pt x="2366" y="17409"/>
                    <a:pt x="1658" y="16119"/>
                  </a:cubicBezTo>
                  <a:cubicBezTo>
                    <a:pt x="1421" y="15716"/>
                    <a:pt x="1067" y="15394"/>
                    <a:pt x="772" y="14991"/>
                  </a:cubicBezTo>
                  <a:cubicBezTo>
                    <a:pt x="536" y="14588"/>
                    <a:pt x="241" y="14185"/>
                    <a:pt x="123" y="13701"/>
                  </a:cubicBezTo>
                  <a:cubicBezTo>
                    <a:pt x="-172" y="12654"/>
                    <a:pt x="64" y="12251"/>
                    <a:pt x="831" y="11767"/>
                  </a:cubicBezTo>
                  <a:cubicBezTo>
                    <a:pt x="1185" y="11606"/>
                    <a:pt x="1539" y="11364"/>
                    <a:pt x="1894" y="11042"/>
                  </a:cubicBezTo>
                  <a:cubicBezTo>
                    <a:pt x="2779" y="10155"/>
                    <a:pt x="3782" y="9430"/>
                    <a:pt x="4785" y="8785"/>
                  </a:cubicBezTo>
                  <a:cubicBezTo>
                    <a:pt x="6497" y="7737"/>
                    <a:pt x="8326" y="6770"/>
                    <a:pt x="9920" y="5319"/>
                  </a:cubicBezTo>
                  <a:cubicBezTo>
                    <a:pt x="11041" y="4352"/>
                    <a:pt x="12280" y="3546"/>
                    <a:pt x="13520" y="2902"/>
                  </a:cubicBezTo>
                  <a:cubicBezTo>
                    <a:pt x="14759" y="2257"/>
                    <a:pt x="15880" y="1370"/>
                    <a:pt x="17002" y="484"/>
                  </a:cubicBezTo>
                  <a:cubicBezTo>
                    <a:pt x="17238" y="322"/>
                    <a:pt x="17592" y="161"/>
                    <a:pt x="17769" y="0"/>
                  </a:cubicBezTo>
                  <a:close/>
                  <a:moveTo>
                    <a:pt x="17415" y="3627"/>
                  </a:moveTo>
                  <a:cubicBezTo>
                    <a:pt x="17297" y="3707"/>
                    <a:pt x="17002" y="3788"/>
                    <a:pt x="16707" y="3949"/>
                  </a:cubicBezTo>
                  <a:cubicBezTo>
                    <a:pt x="16176" y="4272"/>
                    <a:pt x="15585" y="4755"/>
                    <a:pt x="15054" y="5078"/>
                  </a:cubicBezTo>
                  <a:cubicBezTo>
                    <a:pt x="13284" y="6045"/>
                    <a:pt x="11572" y="7012"/>
                    <a:pt x="9979" y="8301"/>
                  </a:cubicBezTo>
                  <a:cubicBezTo>
                    <a:pt x="8385" y="9591"/>
                    <a:pt x="6733" y="10719"/>
                    <a:pt x="5021" y="11687"/>
                  </a:cubicBezTo>
                  <a:cubicBezTo>
                    <a:pt x="4195" y="12090"/>
                    <a:pt x="3487" y="12815"/>
                    <a:pt x="2779" y="13460"/>
                  </a:cubicBezTo>
                  <a:cubicBezTo>
                    <a:pt x="2307" y="13863"/>
                    <a:pt x="2307" y="14346"/>
                    <a:pt x="2661" y="14991"/>
                  </a:cubicBezTo>
                  <a:cubicBezTo>
                    <a:pt x="3310" y="16039"/>
                    <a:pt x="3959" y="17006"/>
                    <a:pt x="4608" y="17973"/>
                  </a:cubicBezTo>
                  <a:cubicBezTo>
                    <a:pt x="5199" y="18779"/>
                    <a:pt x="5435" y="18779"/>
                    <a:pt x="6084" y="18054"/>
                  </a:cubicBezTo>
                  <a:cubicBezTo>
                    <a:pt x="7382" y="16764"/>
                    <a:pt x="8621" y="15475"/>
                    <a:pt x="9920" y="14185"/>
                  </a:cubicBezTo>
                  <a:cubicBezTo>
                    <a:pt x="10628" y="13460"/>
                    <a:pt x="11336" y="12815"/>
                    <a:pt x="12044" y="12170"/>
                  </a:cubicBezTo>
                  <a:cubicBezTo>
                    <a:pt x="13166" y="11122"/>
                    <a:pt x="14346" y="10075"/>
                    <a:pt x="15467" y="9027"/>
                  </a:cubicBezTo>
                  <a:cubicBezTo>
                    <a:pt x="16471" y="8140"/>
                    <a:pt x="17474" y="7334"/>
                    <a:pt x="18477" y="6448"/>
                  </a:cubicBezTo>
                  <a:cubicBezTo>
                    <a:pt x="18654" y="6287"/>
                    <a:pt x="18890" y="5964"/>
                    <a:pt x="18949" y="5722"/>
                  </a:cubicBezTo>
                  <a:cubicBezTo>
                    <a:pt x="19067" y="4755"/>
                    <a:pt x="18241" y="3546"/>
                    <a:pt x="17415" y="362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360E2BA5-9871-1040-A6E5-DE1BF767F315}"/>
                </a:ext>
              </a:extLst>
            </p:cNvPr>
            <p:cNvSpPr/>
            <p:nvPr/>
          </p:nvSpPr>
          <p:spPr>
            <a:xfrm>
              <a:off x="4673600" y="2184400"/>
              <a:ext cx="188470" cy="16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915" extrusionOk="0">
                  <a:moveTo>
                    <a:pt x="0" y="13259"/>
                  </a:moveTo>
                  <a:cubicBezTo>
                    <a:pt x="144" y="12768"/>
                    <a:pt x="288" y="12277"/>
                    <a:pt x="720" y="11786"/>
                  </a:cubicBezTo>
                  <a:cubicBezTo>
                    <a:pt x="1728" y="10477"/>
                    <a:pt x="2880" y="9332"/>
                    <a:pt x="3888" y="8186"/>
                  </a:cubicBezTo>
                  <a:cubicBezTo>
                    <a:pt x="5616" y="6550"/>
                    <a:pt x="7056" y="6713"/>
                    <a:pt x="8208" y="9004"/>
                  </a:cubicBezTo>
                  <a:cubicBezTo>
                    <a:pt x="8640" y="9822"/>
                    <a:pt x="8928" y="10477"/>
                    <a:pt x="9504" y="11295"/>
                  </a:cubicBezTo>
                  <a:cubicBezTo>
                    <a:pt x="9648" y="11459"/>
                    <a:pt x="9936" y="11295"/>
                    <a:pt x="10224" y="11295"/>
                  </a:cubicBezTo>
                  <a:cubicBezTo>
                    <a:pt x="10368" y="11295"/>
                    <a:pt x="10512" y="10968"/>
                    <a:pt x="10368" y="10804"/>
                  </a:cubicBezTo>
                  <a:cubicBezTo>
                    <a:pt x="10080" y="9986"/>
                    <a:pt x="9792" y="9168"/>
                    <a:pt x="9504" y="8350"/>
                  </a:cubicBezTo>
                  <a:cubicBezTo>
                    <a:pt x="9072" y="6877"/>
                    <a:pt x="9216" y="6222"/>
                    <a:pt x="10512" y="5895"/>
                  </a:cubicBezTo>
                  <a:cubicBezTo>
                    <a:pt x="11664" y="5568"/>
                    <a:pt x="12384" y="4913"/>
                    <a:pt x="12960" y="3932"/>
                  </a:cubicBezTo>
                  <a:cubicBezTo>
                    <a:pt x="13680" y="2786"/>
                    <a:pt x="14544" y="1804"/>
                    <a:pt x="15408" y="822"/>
                  </a:cubicBezTo>
                  <a:cubicBezTo>
                    <a:pt x="16560" y="-323"/>
                    <a:pt x="17568" y="-323"/>
                    <a:pt x="18576" y="1150"/>
                  </a:cubicBezTo>
                  <a:cubicBezTo>
                    <a:pt x="19008" y="1641"/>
                    <a:pt x="19152" y="2295"/>
                    <a:pt x="19440" y="2950"/>
                  </a:cubicBezTo>
                  <a:cubicBezTo>
                    <a:pt x="20016" y="4259"/>
                    <a:pt x="20448" y="5732"/>
                    <a:pt x="21024" y="7041"/>
                  </a:cubicBezTo>
                  <a:cubicBezTo>
                    <a:pt x="21600" y="8350"/>
                    <a:pt x="21456" y="8841"/>
                    <a:pt x="20592" y="9659"/>
                  </a:cubicBezTo>
                  <a:cubicBezTo>
                    <a:pt x="18864" y="11295"/>
                    <a:pt x="17136" y="13095"/>
                    <a:pt x="15264" y="14732"/>
                  </a:cubicBezTo>
                  <a:cubicBezTo>
                    <a:pt x="14832" y="15059"/>
                    <a:pt x="14256" y="15386"/>
                    <a:pt x="13824" y="15386"/>
                  </a:cubicBezTo>
                  <a:cubicBezTo>
                    <a:pt x="10800" y="15386"/>
                    <a:pt x="8784" y="17513"/>
                    <a:pt x="6624" y="19313"/>
                  </a:cubicBezTo>
                  <a:cubicBezTo>
                    <a:pt x="6048" y="19804"/>
                    <a:pt x="5472" y="20295"/>
                    <a:pt x="4896" y="20622"/>
                  </a:cubicBezTo>
                  <a:cubicBezTo>
                    <a:pt x="3744" y="21277"/>
                    <a:pt x="2592" y="20786"/>
                    <a:pt x="1872" y="19641"/>
                  </a:cubicBezTo>
                  <a:cubicBezTo>
                    <a:pt x="864" y="17841"/>
                    <a:pt x="432" y="15550"/>
                    <a:pt x="0" y="13259"/>
                  </a:cubicBezTo>
                  <a:close/>
                  <a:moveTo>
                    <a:pt x="17136" y="6550"/>
                  </a:moveTo>
                  <a:cubicBezTo>
                    <a:pt x="17136" y="5732"/>
                    <a:pt x="16416" y="4913"/>
                    <a:pt x="15840" y="5241"/>
                  </a:cubicBezTo>
                  <a:cubicBezTo>
                    <a:pt x="14688" y="5732"/>
                    <a:pt x="13968" y="6550"/>
                    <a:pt x="13536" y="7859"/>
                  </a:cubicBezTo>
                  <a:cubicBezTo>
                    <a:pt x="13392" y="8186"/>
                    <a:pt x="13824" y="8841"/>
                    <a:pt x="14112" y="9004"/>
                  </a:cubicBezTo>
                  <a:cubicBezTo>
                    <a:pt x="15264" y="9822"/>
                    <a:pt x="17136" y="8350"/>
                    <a:pt x="17136" y="6550"/>
                  </a:cubicBezTo>
                  <a:close/>
                  <a:moveTo>
                    <a:pt x="6336" y="13586"/>
                  </a:moveTo>
                  <a:cubicBezTo>
                    <a:pt x="6336" y="12768"/>
                    <a:pt x="5760" y="11950"/>
                    <a:pt x="5040" y="11950"/>
                  </a:cubicBezTo>
                  <a:cubicBezTo>
                    <a:pt x="4320" y="11950"/>
                    <a:pt x="3888" y="12441"/>
                    <a:pt x="3744" y="13095"/>
                  </a:cubicBezTo>
                  <a:cubicBezTo>
                    <a:pt x="3600" y="13913"/>
                    <a:pt x="4032" y="14895"/>
                    <a:pt x="4608" y="15059"/>
                  </a:cubicBezTo>
                  <a:cubicBezTo>
                    <a:pt x="5328" y="15386"/>
                    <a:pt x="6192" y="14568"/>
                    <a:pt x="6336" y="1358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37D476CE-EB10-4046-85BE-32A40E0D5B7C}"/>
                </a:ext>
              </a:extLst>
            </p:cNvPr>
            <p:cNvSpPr/>
            <p:nvPr/>
          </p:nvSpPr>
          <p:spPr>
            <a:xfrm>
              <a:off x="4584699" y="2565399"/>
              <a:ext cx="103902" cy="10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043" extrusionOk="0">
                  <a:moveTo>
                    <a:pt x="21291" y="9843"/>
                  </a:moveTo>
                  <a:cubicBezTo>
                    <a:pt x="20510" y="10772"/>
                    <a:pt x="19990" y="11933"/>
                    <a:pt x="19209" y="12862"/>
                  </a:cubicBezTo>
                  <a:cubicBezTo>
                    <a:pt x="17387" y="14720"/>
                    <a:pt x="15305" y="16578"/>
                    <a:pt x="13224" y="18436"/>
                  </a:cubicBezTo>
                  <a:cubicBezTo>
                    <a:pt x="10361" y="20759"/>
                    <a:pt x="7498" y="20527"/>
                    <a:pt x="4896" y="17972"/>
                  </a:cubicBezTo>
                  <a:cubicBezTo>
                    <a:pt x="3595" y="16346"/>
                    <a:pt x="2033" y="14953"/>
                    <a:pt x="732" y="13327"/>
                  </a:cubicBezTo>
                  <a:cubicBezTo>
                    <a:pt x="-49" y="12398"/>
                    <a:pt x="-309" y="11236"/>
                    <a:pt x="472" y="10075"/>
                  </a:cubicBezTo>
                  <a:cubicBezTo>
                    <a:pt x="2554" y="7753"/>
                    <a:pt x="4896" y="5430"/>
                    <a:pt x="7238" y="3107"/>
                  </a:cubicBezTo>
                  <a:cubicBezTo>
                    <a:pt x="7758" y="2643"/>
                    <a:pt x="8279" y="2178"/>
                    <a:pt x="9060" y="1714"/>
                  </a:cubicBezTo>
                  <a:cubicBezTo>
                    <a:pt x="12703" y="-841"/>
                    <a:pt x="14785" y="-609"/>
                    <a:pt x="17127" y="2875"/>
                  </a:cubicBezTo>
                  <a:cubicBezTo>
                    <a:pt x="18168" y="4269"/>
                    <a:pt x="19209" y="5662"/>
                    <a:pt x="19990" y="7288"/>
                  </a:cubicBezTo>
                  <a:cubicBezTo>
                    <a:pt x="20510" y="7985"/>
                    <a:pt x="20770" y="8914"/>
                    <a:pt x="21291" y="984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45289AE8-8A5A-504E-BDA6-32C19AB0CFCB}"/>
                </a:ext>
              </a:extLst>
            </p:cNvPr>
            <p:cNvSpPr/>
            <p:nvPr/>
          </p:nvSpPr>
          <p:spPr>
            <a:xfrm>
              <a:off x="4571999" y="2311400"/>
              <a:ext cx="109525" cy="12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0816" extrusionOk="0">
                  <a:moveTo>
                    <a:pt x="12592" y="0"/>
                  </a:moveTo>
                  <a:cubicBezTo>
                    <a:pt x="13552" y="436"/>
                    <a:pt x="14272" y="873"/>
                    <a:pt x="14512" y="1309"/>
                  </a:cubicBezTo>
                  <a:cubicBezTo>
                    <a:pt x="14992" y="1964"/>
                    <a:pt x="15472" y="2618"/>
                    <a:pt x="15712" y="3491"/>
                  </a:cubicBezTo>
                  <a:cubicBezTo>
                    <a:pt x="16432" y="5236"/>
                    <a:pt x="17392" y="6545"/>
                    <a:pt x="18832" y="7636"/>
                  </a:cubicBezTo>
                  <a:cubicBezTo>
                    <a:pt x="21232" y="9382"/>
                    <a:pt x="21232" y="10255"/>
                    <a:pt x="19312" y="12218"/>
                  </a:cubicBezTo>
                  <a:cubicBezTo>
                    <a:pt x="17152" y="14618"/>
                    <a:pt x="14752" y="16800"/>
                    <a:pt x="12352" y="18982"/>
                  </a:cubicBezTo>
                  <a:cubicBezTo>
                    <a:pt x="9712" y="21600"/>
                    <a:pt x="7552" y="21382"/>
                    <a:pt x="5152" y="18545"/>
                  </a:cubicBezTo>
                  <a:cubicBezTo>
                    <a:pt x="3472" y="16582"/>
                    <a:pt x="2032" y="14182"/>
                    <a:pt x="592" y="12000"/>
                  </a:cubicBezTo>
                  <a:cubicBezTo>
                    <a:pt x="-368" y="10691"/>
                    <a:pt x="-128" y="9382"/>
                    <a:pt x="1072" y="8291"/>
                  </a:cubicBezTo>
                  <a:cubicBezTo>
                    <a:pt x="1792" y="7636"/>
                    <a:pt x="2512" y="6982"/>
                    <a:pt x="3232" y="6327"/>
                  </a:cubicBezTo>
                  <a:cubicBezTo>
                    <a:pt x="5152" y="4800"/>
                    <a:pt x="6832" y="3273"/>
                    <a:pt x="8752" y="1745"/>
                  </a:cubicBezTo>
                  <a:cubicBezTo>
                    <a:pt x="10432" y="1309"/>
                    <a:pt x="11392" y="655"/>
                    <a:pt x="12592" y="0"/>
                  </a:cubicBezTo>
                  <a:close/>
                  <a:moveTo>
                    <a:pt x="13312" y="8945"/>
                  </a:moveTo>
                  <a:cubicBezTo>
                    <a:pt x="13072" y="8727"/>
                    <a:pt x="13072" y="8291"/>
                    <a:pt x="12832" y="8073"/>
                  </a:cubicBezTo>
                  <a:cubicBezTo>
                    <a:pt x="11872" y="7200"/>
                    <a:pt x="10672" y="6982"/>
                    <a:pt x="9232" y="7855"/>
                  </a:cubicBezTo>
                  <a:cubicBezTo>
                    <a:pt x="7552" y="8727"/>
                    <a:pt x="6592" y="9818"/>
                    <a:pt x="7072" y="10909"/>
                  </a:cubicBezTo>
                  <a:cubicBezTo>
                    <a:pt x="7312" y="11345"/>
                    <a:pt x="7792" y="12000"/>
                    <a:pt x="8512" y="12218"/>
                  </a:cubicBezTo>
                  <a:cubicBezTo>
                    <a:pt x="10192" y="12873"/>
                    <a:pt x="13312" y="10691"/>
                    <a:pt x="13312" y="894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1A8D3BD4-A520-164E-8FC9-94F32BFB00E7}"/>
                </a:ext>
              </a:extLst>
            </p:cNvPr>
            <p:cNvSpPr/>
            <p:nvPr/>
          </p:nvSpPr>
          <p:spPr>
            <a:xfrm>
              <a:off x="4648200" y="2413000"/>
              <a:ext cx="104228" cy="96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513" extrusionOk="0">
                  <a:moveTo>
                    <a:pt x="0" y="10749"/>
                  </a:moveTo>
                  <a:cubicBezTo>
                    <a:pt x="0" y="8859"/>
                    <a:pt x="781" y="7509"/>
                    <a:pt x="2082" y="6699"/>
                  </a:cubicBezTo>
                  <a:cubicBezTo>
                    <a:pt x="5205" y="4539"/>
                    <a:pt x="8328" y="2649"/>
                    <a:pt x="11451" y="759"/>
                  </a:cubicBezTo>
                  <a:cubicBezTo>
                    <a:pt x="13012" y="-51"/>
                    <a:pt x="14574" y="-321"/>
                    <a:pt x="16135" y="489"/>
                  </a:cubicBezTo>
                  <a:cubicBezTo>
                    <a:pt x="18998" y="1839"/>
                    <a:pt x="21600" y="6969"/>
                    <a:pt x="21340" y="9939"/>
                  </a:cubicBezTo>
                  <a:cubicBezTo>
                    <a:pt x="21079" y="11289"/>
                    <a:pt x="20299" y="12099"/>
                    <a:pt x="19258" y="12909"/>
                  </a:cubicBezTo>
                  <a:cubicBezTo>
                    <a:pt x="16655" y="14799"/>
                    <a:pt x="14053" y="16689"/>
                    <a:pt x="11451" y="18579"/>
                  </a:cubicBezTo>
                  <a:cubicBezTo>
                    <a:pt x="8067" y="21279"/>
                    <a:pt x="5725" y="21279"/>
                    <a:pt x="2863" y="17769"/>
                  </a:cubicBezTo>
                  <a:cubicBezTo>
                    <a:pt x="1041" y="15609"/>
                    <a:pt x="260" y="13179"/>
                    <a:pt x="0" y="1074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CBC66238-EDF8-EB4C-87A0-CE8E3CDDED18}"/>
                </a:ext>
              </a:extLst>
            </p:cNvPr>
            <p:cNvSpPr/>
            <p:nvPr/>
          </p:nvSpPr>
          <p:spPr>
            <a:xfrm>
              <a:off x="4699000" y="2514600"/>
              <a:ext cx="102743" cy="9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0501" extrusionOk="0">
                  <a:moveTo>
                    <a:pt x="8754" y="20501"/>
                  </a:moveTo>
                  <a:cubicBezTo>
                    <a:pt x="7725" y="20234"/>
                    <a:pt x="7211" y="20234"/>
                    <a:pt x="6697" y="19968"/>
                  </a:cubicBezTo>
                  <a:cubicBezTo>
                    <a:pt x="4125" y="19168"/>
                    <a:pt x="-246" y="12234"/>
                    <a:pt x="11" y="9568"/>
                  </a:cubicBezTo>
                  <a:cubicBezTo>
                    <a:pt x="268" y="8501"/>
                    <a:pt x="1040" y="7434"/>
                    <a:pt x="1811" y="6901"/>
                  </a:cubicBezTo>
                  <a:cubicBezTo>
                    <a:pt x="4383" y="5834"/>
                    <a:pt x="6183" y="3968"/>
                    <a:pt x="8240" y="2101"/>
                  </a:cubicBezTo>
                  <a:cubicBezTo>
                    <a:pt x="11325" y="-1099"/>
                    <a:pt x="13640" y="-566"/>
                    <a:pt x="16211" y="3168"/>
                  </a:cubicBezTo>
                  <a:cubicBezTo>
                    <a:pt x="17497" y="4768"/>
                    <a:pt x="18783" y="6368"/>
                    <a:pt x="19811" y="8234"/>
                  </a:cubicBezTo>
                  <a:cubicBezTo>
                    <a:pt x="21354" y="10634"/>
                    <a:pt x="21097" y="11968"/>
                    <a:pt x="19040" y="13568"/>
                  </a:cubicBezTo>
                  <a:cubicBezTo>
                    <a:pt x="16468" y="15434"/>
                    <a:pt x="13897" y="17301"/>
                    <a:pt x="11325" y="19168"/>
                  </a:cubicBezTo>
                  <a:cubicBezTo>
                    <a:pt x="10554" y="19968"/>
                    <a:pt x="9525" y="20234"/>
                    <a:pt x="8754" y="20501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3581F421-FB4E-8146-8688-AE41AB503260}"/>
                </a:ext>
              </a:extLst>
            </p:cNvPr>
            <p:cNvSpPr/>
            <p:nvPr/>
          </p:nvSpPr>
          <p:spPr>
            <a:xfrm>
              <a:off x="4546600" y="2476499"/>
              <a:ext cx="103626" cy="10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0624" extrusionOk="0">
                  <a:moveTo>
                    <a:pt x="20974" y="10044"/>
                  </a:moveTo>
                  <a:cubicBezTo>
                    <a:pt x="20453" y="10772"/>
                    <a:pt x="20193" y="11986"/>
                    <a:pt x="19152" y="12956"/>
                  </a:cubicBezTo>
                  <a:cubicBezTo>
                    <a:pt x="16550" y="15383"/>
                    <a:pt x="13687" y="17568"/>
                    <a:pt x="10824" y="19509"/>
                  </a:cubicBezTo>
                  <a:cubicBezTo>
                    <a:pt x="8482" y="21208"/>
                    <a:pt x="5880" y="20965"/>
                    <a:pt x="4058" y="18781"/>
                  </a:cubicBezTo>
                  <a:cubicBezTo>
                    <a:pt x="2497" y="17082"/>
                    <a:pt x="1456" y="15141"/>
                    <a:pt x="415" y="13199"/>
                  </a:cubicBezTo>
                  <a:cubicBezTo>
                    <a:pt x="-366" y="11743"/>
                    <a:pt x="-106" y="10044"/>
                    <a:pt x="1716" y="9316"/>
                  </a:cubicBezTo>
                  <a:cubicBezTo>
                    <a:pt x="4579" y="7860"/>
                    <a:pt x="6400" y="5433"/>
                    <a:pt x="8482" y="3006"/>
                  </a:cubicBezTo>
                  <a:cubicBezTo>
                    <a:pt x="9263" y="2278"/>
                    <a:pt x="9783" y="1307"/>
                    <a:pt x="10824" y="821"/>
                  </a:cubicBezTo>
                  <a:cubicBezTo>
                    <a:pt x="12126" y="-149"/>
                    <a:pt x="14207" y="-392"/>
                    <a:pt x="15248" y="821"/>
                  </a:cubicBezTo>
                  <a:cubicBezTo>
                    <a:pt x="17591" y="3248"/>
                    <a:pt x="19412" y="6161"/>
                    <a:pt x="21234" y="8830"/>
                  </a:cubicBezTo>
                  <a:cubicBezTo>
                    <a:pt x="20974" y="8831"/>
                    <a:pt x="20714" y="9073"/>
                    <a:pt x="20974" y="10044"/>
                  </a:cubicBezTo>
                  <a:close/>
                  <a:moveTo>
                    <a:pt x="12386" y="8345"/>
                  </a:moveTo>
                  <a:cubicBezTo>
                    <a:pt x="12386" y="8345"/>
                    <a:pt x="11865" y="8102"/>
                    <a:pt x="11605" y="7860"/>
                  </a:cubicBezTo>
                  <a:cubicBezTo>
                    <a:pt x="10044" y="7617"/>
                    <a:pt x="7441" y="8831"/>
                    <a:pt x="7181" y="10287"/>
                  </a:cubicBezTo>
                  <a:cubicBezTo>
                    <a:pt x="7181" y="10529"/>
                    <a:pt x="7441" y="11257"/>
                    <a:pt x="7702" y="11257"/>
                  </a:cubicBezTo>
                  <a:cubicBezTo>
                    <a:pt x="9523" y="11986"/>
                    <a:pt x="12126" y="10529"/>
                    <a:pt x="12386" y="834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A95F3BF2-AFEE-FD46-939C-7E4BA9E319EF}"/>
                </a:ext>
              </a:extLst>
            </p:cNvPr>
            <p:cNvSpPr/>
            <p:nvPr/>
          </p:nvSpPr>
          <p:spPr>
            <a:xfrm>
              <a:off x="4483099" y="2374899"/>
              <a:ext cx="108129" cy="10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0651" extrusionOk="0">
                  <a:moveTo>
                    <a:pt x="7676" y="20604"/>
                  </a:moveTo>
                  <a:cubicBezTo>
                    <a:pt x="7191" y="20355"/>
                    <a:pt x="6220" y="20355"/>
                    <a:pt x="5734" y="19611"/>
                  </a:cubicBezTo>
                  <a:cubicBezTo>
                    <a:pt x="3065" y="17376"/>
                    <a:pt x="1366" y="14645"/>
                    <a:pt x="152" y="11417"/>
                  </a:cubicBezTo>
                  <a:cubicBezTo>
                    <a:pt x="-333" y="9928"/>
                    <a:pt x="395" y="8686"/>
                    <a:pt x="1609" y="7942"/>
                  </a:cubicBezTo>
                  <a:cubicBezTo>
                    <a:pt x="2337" y="7693"/>
                    <a:pt x="3065" y="7197"/>
                    <a:pt x="3550" y="6949"/>
                  </a:cubicBezTo>
                  <a:cubicBezTo>
                    <a:pt x="5492" y="6204"/>
                    <a:pt x="6948" y="5211"/>
                    <a:pt x="8161" y="3473"/>
                  </a:cubicBezTo>
                  <a:cubicBezTo>
                    <a:pt x="8647" y="2728"/>
                    <a:pt x="9375" y="1983"/>
                    <a:pt x="9860" y="1486"/>
                  </a:cubicBezTo>
                  <a:cubicBezTo>
                    <a:pt x="12045" y="-748"/>
                    <a:pt x="14714" y="-500"/>
                    <a:pt x="15928" y="2480"/>
                  </a:cubicBezTo>
                  <a:cubicBezTo>
                    <a:pt x="16898" y="4714"/>
                    <a:pt x="18112" y="6700"/>
                    <a:pt x="19568" y="8686"/>
                  </a:cubicBezTo>
                  <a:cubicBezTo>
                    <a:pt x="21267" y="10921"/>
                    <a:pt x="21024" y="12162"/>
                    <a:pt x="18597" y="13404"/>
                  </a:cubicBezTo>
                  <a:cubicBezTo>
                    <a:pt x="15928" y="14645"/>
                    <a:pt x="13743" y="16383"/>
                    <a:pt x="12045" y="18618"/>
                  </a:cubicBezTo>
                  <a:cubicBezTo>
                    <a:pt x="11316" y="20107"/>
                    <a:pt x="9860" y="20852"/>
                    <a:pt x="7676" y="20604"/>
                  </a:cubicBezTo>
                  <a:close/>
                  <a:moveTo>
                    <a:pt x="11559" y="7942"/>
                  </a:moveTo>
                  <a:cubicBezTo>
                    <a:pt x="9618" y="8935"/>
                    <a:pt x="7919" y="9928"/>
                    <a:pt x="6948" y="11914"/>
                  </a:cubicBezTo>
                  <a:cubicBezTo>
                    <a:pt x="6948" y="12162"/>
                    <a:pt x="7433" y="13155"/>
                    <a:pt x="7676" y="13155"/>
                  </a:cubicBezTo>
                  <a:cubicBezTo>
                    <a:pt x="9375" y="13404"/>
                    <a:pt x="12044" y="10921"/>
                    <a:pt x="12287" y="9183"/>
                  </a:cubicBezTo>
                  <a:cubicBezTo>
                    <a:pt x="12287" y="8686"/>
                    <a:pt x="11802" y="8190"/>
                    <a:pt x="11559" y="794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97814CF5-C803-884B-9AD7-180EE86EB9D3}"/>
                </a:ext>
              </a:extLst>
            </p:cNvPr>
            <p:cNvSpPr/>
            <p:nvPr/>
          </p:nvSpPr>
          <p:spPr>
            <a:xfrm>
              <a:off x="4813299" y="2463799"/>
              <a:ext cx="97020" cy="9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38" extrusionOk="0">
                  <a:moveTo>
                    <a:pt x="21430" y="9106"/>
                  </a:moveTo>
                  <a:cubicBezTo>
                    <a:pt x="21430" y="11664"/>
                    <a:pt x="20308" y="13369"/>
                    <a:pt x="18344" y="14790"/>
                  </a:cubicBezTo>
                  <a:cubicBezTo>
                    <a:pt x="15820" y="16495"/>
                    <a:pt x="13575" y="18201"/>
                    <a:pt x="11331" y="19906"/>
                  </a:cubicBezTo>
                  <a:cubicBezTo>
                    <a:pt x="9087" y="21327"/>
                    <a:pt x="7404" y="21327"/>
                    <a:pt x="5160" y="19622"/>
                  </a:cubicBezTo>
                  <a:cubicBezTo>
                    <a:pt x="2635" y="17348"/>
                    <a:pt x="1233" y="14506"/>
                    <a:pt x="111" y="11380"/>
                  </a:cubicBezTo>
                  <a:cubicBezTo>
                    <a:pt x="-170" y="10527"/>
                    <a:pt x="111" y="9106"/>
                    <a:pt x="672" y="8538"/>
                  </a:cubicBezTo>
                  <a:cubicBezTo>
                    <a:pt x="3196" y="5127"/>
                    <a:pt x="6843" y="2569"/>
                    <a:pt x="10770" y="580"/>
                  </a:cubicBezTo>
                  <a:cubicBezTo>
                    <a:pt x="11331" y="295"/>
                    <a:pt x="12173" y="11"/>
                    <a:pt x="12734" y="11"/>
                  </a:cubicBezTo>
                  <a:cubicBezTo>
                    <a:pt x="16381" y="-273"/>
                    <a:pt x="21430" y="5127"/>
                    <a:pt x="21430" y="9106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C3F7ACB3-B2D5-E644-BDCA-6515DA577C11}"/>
                </a:ext>
              </a:extLst>
            </p:cNvPr>
            <p:cNvSpPr/>
            <p:nvPr/>
          </p:nvSpPr>
          <p:spPr>
            <a:xfrm>
              <a:off x="4737099" y="2616199"/>
              <a:ext cx="102558" cy="9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657" extrusionOk="0">
                  <a:moveTo>
                    <a:pt x="14073" y="0"/>
                  </a:moveTo>
                  <a:cubicBezTo>
                    <a:pt x="15343" y="864"/>
                    <a:pt x="16614" y="1440"/>
                    <a:pt x="17630" y="2304"/>
                  </a:cubicBezTo>
                  <a:cubicBezTo>
                    <a:pt x="18393" y="3168"/>
                    <a:pt x="19155" y="4608"/>
                    <a:pt x="19663" y="5760"/>
                  </a:cubicBezTo>
                  <a:cubicBezTo>
                    <a:pt x="21188" y="8928"/>
                    <a:pt x="20680" y="10944"/>
                    <a:pt x="18139" y="12960"/>
                  </a:cubicBezTo>
                  <a:cubicBezTo>
                    <a:pt x="15852" y="14976"/>
                    <a:pt x="13819" y="16704"/>
                    <a:pt x="11531" y="18720"/>
                  </a:cubicBezTo>
                  <a:cubicBezTo>
                    <a:pt x="8482" y="21600"/>
                    <a:pt x="5941" y="21312"/>
                    <a:pt x="3654" y="17568"/>
                  </a:cubicBezTo>
                  <a:cubicBezTo>
                    <a:pt x="2383" y="15552"/>
                    <a:pt x="1367" y="13248"/>
                    <a:pt x="350" y="11232"/>
                  </a:cubicBezTo>
                  <a:cubicBezTo>
                    <a:pt x="-412" y="9216"/>
                    <a:pt x="96" y="7488"/>
                    <a:pt x="1621" y="6048"/>
                  </a:cubicBezTo>
                  <a:cubicBezTo>
                    <a:pt x="2383" y="5472"/>
                    <a:pt x="3400" y="5184"/>
                    <a:pt x="4162" y="4608"/>
                  </a:cubicBezTo>
                  <a:cubicBezTo>
                    <a:pt x="6195" y="3456"/>
                    <a:pt x="8228" y="2304"/>
                    <a:pt x="10515" y="1152"/>
                  </a:cubicBezTo>
                  <a:cubicBezTo>
                    <a:pt x="11532" y="1152"/>
                    <a:pt x="12802" y="576"/>
                    <a:pt x="14073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592C376F-4DB0-6B4B-A0D8-A560BD8C7D3A}"/>
                </a:ext>
              </a:extLst>
            </p:cNvPr>
            <p:cNvSpPr/>
            <p:nvPr/>
          </p:nvSpPr>
          <p:spPr>
            <a:xfrm>
              <a:off x="4851400" y="2311400"/>
              <a:ext cx="94075" cy="94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03" extrusionOk="0">
                  <a:moveTo>
                    <a:pt x="7979" y="21103"/>
                  </a:moveTo>
                  <a:cubicBezTo>
                    <a:pt x="4332" y="20819"/>
                    <a:pt x="2088" y="19398"/>
                    <a:pt x="966" y="16556"/>
                  </a:cubicBezTo>
                  <a:cubicBezTo>
                    <a:pt x="-437" y="13145"/>
                    <a:pt x="-437" y="10019"/>
                    <a:pt x="1807" y="7745"/>
                  </a:cubicBezTo>
                  <a:cubicBezTo>
                    <a:pt x="3771" y="5756"/>
                    <a:pt x="6015" y="3482"/>
                    <a:pt x="7979" y="1492"/>
                  </a:cubicBezTo>
                  <a:cubicBezTo>
                    <a:pt x="10223" y="-497"/>
                    <a:pt x="11625" y="-497"/>
                    <a:pt x="13589" y="1492"/>
                  </a:cubicBezTo>
                  <a:cubicBezTo>
                    <a:pt x="15833" y="3766"/>
                    <a:pt x="17797" y="6040"/>
                    <a:pt x="19760" y="8313"/>
                  </a:cubicBezTo>
                  <a:cubicBezTo>
                    <a:pt x="21163" y="10019"/>
                    <a:pt x="21163" y="11724"/>
                    <a:pt x="19480" y="13429"/>
                  </a:cubicBezTo>
                  <a:cubicBezTo>
                    <a:pt x="18919" y="13998"/>
                    <a:pt x="18077" y="14566"/>
                    <a:pt x="17516" y="15135"/>
                  </a:cubicBezTo>
                  <a:cubicBezTo>
                    <a:pt x="15553" y="16556"/>
                    <a:pt x="13589" y="17977"/>
                    <a:pt x="11625" y="19113"/>
                  </a:cubicBezTo>
                  <a:cubicBezTo>
                    <a:pt x="10223" y="20250"/>
                    <a:pt x="8820" y="20819"/>
                    <a:pt x="7979" y="21103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4C77DF2F-AEE9-A345-B87F-6DF14589582B}"/>
                </a:ext>
              </a:extLst>
            </p:cNvPr>
            <p:cNvSpPr/>
            <p:nvPr/>
          </p:nvSpPr>
          <p:spPr>
            <a:xfrm>
              <a:off x="4940300" y="2501899"/>
              <a:ext cx="96309" cy="8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0965" extrusionOk="0">
                  <a:moveTo>
                    <a:pt x="13104" y="0"/>
                  </a:moveTo>
                  <a:cubicBezTo>
                    <a:pt x="13914" y="300"/>
                    <a:pt x="14724" y="600"/>
                    <a:pt x="15534" y="1500"/>
                  </a:cubicBezTo>
                  <a:cubicBezTo>
                    <a:pt x="17694" y="3300"/>
                    <a:pt x="19044" y="5700"/>
                    <a:pt x="20124" y="8700"/>
                  </a:cubicBezTo>
                  <a:cubicBezTo>
                    <a:pt x="20934" y="11400"/>
                    <a:pt x="20394" y="13500"/>
                    <a:pt x="17964" y="14400"/>
                  </a:cubicBezTo>
                  <a:cubicBezTo>
                    <a:pt x="14994" y="15600"/>
                    <a:pt x="12294" y="17400"/>
                    <a:pt x="9864" y="19500"/>
                  </a:cubicBezTo>
                  <a:cubicBezTo>
                    <a:pt x="7434" y="21600"/>
                    <a:pt x="5274" y="21300"/>
                    <a:pt x="3114" y="19500"/>
                  </a:cubicBezTo>
                  <a:cubicBezTo>
                    <a:pt x="414" y="17100"/>
                    <a:pt x="-666" y="13800"/>
                    <a:pt x="414" y="10800"/>
                  </a:cubicBezTo>
                  <a:cubicBezTo>
                    <a:pt x="954" y="9600"/>
                    <a:pt x="1224" y="8100"/>
                    <a:pt x="2034" y="7500"/>
                  </a:cubicBezTo>
                  <a:cubicBezTo>
                    <a:pt x="5004" y="5100"/>
                    <a:pt x="8244" y="2700"/>
                    <a:pt x="11484" y="600"/>
                  </a:cubicBezTo>
                  <a:cubicBezTo>
                    <a:pt x="11754" y="0"/>
                    <a:pt x="12294" y="0"/>
                    <a:pt x="13104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BD460B62-7C80-BD4C-80EB-55D7830FDAC7}"/>
                </a:ext>
              </a:extLst>
            </p:cNvPr>
            <p:cNvSpPr/>
            <p:nvPr/>
          </p:nvSpPr>
          <p:spPr>
            <a:xfrm>
              <a:off x="4902200" y="2412999"/>
              <a:ext cx="90985" cy="9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0725" extrusionOk="0">
                  <a:moveTo>
                    <a:pt x="11400" y="0"/>
                  </a:moveTo>
                  <a:cubicBezTo>
                    <a:pt x="12840" y="820"/>
                    <a:pt x="14280" y="1094"/>
                    <a:pt x="15144" y="2187"/>
                  </a:cubicBezTo>
                  <a:cubicBezTo>
                    <a:pt x="16872" y="4101"/>
                    <a:pt x="18312" y="6289"/>
                    <a:pt x="19752" y="8203"/>
                  </a:cubicBezTo>
                  <a:cubicBezTo>
                    <a:pt x="21192" y="10390"/>
                    <a:pt x="20904" y="12030"/>
                    <a:pt x="18600" y="13397"/>
                  </a:cubicBezTo>
                  <a:cubicBezTo>
                    <a:pt x="15432" y="15038"/>
                    <a:pt x="12840" y="17225"/>
                    <a:pt x="10248" y="19413"/>
                  </a:cubicBezTo>
                  <a:cubicBezTo>
                    <a:pt x="7368" y="21600"/>
                    <a:pt x="4488" y="21053"/>
                    <a:pt x="2760" y="17772"/>
                  </a:cubicBezTo>
                  <a:cubicBezTo>
                    <a:pt x="1608" y="15311"/>
                    <a:pt x="744" y="12851"/>
                    <a:pt x="168" y="10116"/>
                  </a:cubicBezTo>
                  <a:cubicBezTo>
                    <a:pt x="-408" y="7382"/>
                    <a:pt x="456" y="6289"/>
                    <a:pt x="3336" y="4648"/>
                  </a:cubicBezTo>
                  <a:cubicBezTo>
                    <a:pt x="4776" y="3828"/>
                    <a:pt x="5928" y="2734"/>
                    <a:pt x="7080" y="2187"/>
                  </a:cubicBezTo>
                  <a:cubicBezTo>
                    <a:pt x="8232" y="1094"/>
                    <a:pt x="9672" y="547"/>
                    <a:pt x="11400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53079499-C869-B14B-897A-2FF04F634AF5}"/>
                </a:ext>
              </a:extLst>
            </p:cNvPr>
            <p:cNvSpPr/>
            <p:nvPr/>
          </p:nvSpPr>
          <p:spPr>
            <a:xfrm>
              <a:off x="4648199" y="2654300"/>
              <a:ext cx="89556" cy="9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087" extrusionOk="0">
                  <a:moveTo>
                    <a:pt x="7576" y="21087"/>
                  </a:moveTo>
                  <a:cubicBezTo>
                    <a:pt x="6676" y="20814"/>
                    <a:pt x="5476" y="20540"/>
                    <a:pt x="4576" y="19720"/>
                  </a:cubicBezTo>
                  <a:cubicBezTo>
                    <a:pt x="2176" y="17806"/>
                    <a:pt x="676" y="15345"/>
                    <a:pt x="76" y="12611"/>
                  </a:cubicBezTo>
                  <a:cubicBezTo>
                    <a:pt x="-224" y="11244"/>
                    <a:pt x="376" y="10150"/>
                    <a:pt x="1576" y="9057"/>
                  </a:cubicBezTo>
                  <a:cubicBezTo>
                    <a:pt x="4276" y="6596"/>
                    <a:pt x="6676" y="4135"/>
                    <a:pt x="9076" y="1674"/>
                  </a:cubicBezTo>
                  <a:cubicBezTo>
                    <a:pt x="10876" y="-240"/>
                    <a:pt x="12676" y="-513"/>
                    <a:pt x="15076" y="854"/>
                  </a:cubicBezTo>
                  <a:cubicBezTo>
                    <a:pt x="18376" y="2768"/>
                    <a:pt x="19876" y="6049"/>
                    <a:pt x="21076" y="9057"/>
                  </a:cubicBezTo>
                  <a:cubicBezTo>
                    <a:pt x="21376" y="9877"/>
                    <a:pt x="20776" y="11517"/>
                    <a:pt x="19876" y="12064"/>
                  </a:cubicBezTo>
                  <a:cubicBezTo>
                    <a:pt x="16876" y="14798"/>
                    <a:pt x="13876" y="17259"/>
                    <a:pt x="10576" y="19993"/>
                  </a:cubicBezTo>
                  <a:cubicBezTo>
                    <a:pt x="9676" y="20814"/>
                    <a:pt x="8776" y="20814"/>
                    <a:pt x="7576" y="2108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FD174E61-4BEA-514B-88CE-2A1C019DAF51}"/>
                </a:ext>
              </a:extLst>
            </p:cNvPr>
            <p:cNvSpPr/>
            <p:nvPr/>
          </p:nvSpPr>
          <p:spPr>
            <a:xfrm>
              <a:off x="4851399" y="2552699"/>
              <a:ext cx="89912" cy="8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19850" extrusionOk="0">
                  <a:moveTo>
                    <a:pt x="0" y="11312"/>
                  </a:moveTo>
                  <a:cubicBezTo>
                    <a:pt x="0" y="8754"/>
                    <a:pt x="576" y="7333"/>
                    <a:pt x="2016" y="6196"/>
                  </a:cubicBezTo>
                  <a:cubicBezTo>
                    <a:pt x="4320" y="4491"/>
                    <a:pt x="6624" y="2786"/>
                    <a:pt x="8928" y="1365"/>
                  </a:cubicBezTo>
                  <a:cubicBezTo>
                    <a:pt x="12384" y="-909"/>
                    <a:pt x="15264" y="-341"/>
                    <a:pt x="17568" y="3070"/>
                  </a:cubicBezTo>
                  <a:cubicBezTo>
                    <a:pt x="17856" y="3354"/>
                    <a:pt x="17856" y="3638"/>
                    <a:pt x="18144" y="3923"/>
                  </a:cubicBezTo>
                  <a:cubicBezTo>
                    <a:pt x="21600" y="9891"/>
                    <a:pt x="21312" y="11028"/>
                    <a:pt x="15552" y="14723"/>
                  </a:cubicBezTo>
                  <a:cubicBezTo>
                    <a:pt x="12960" y="16428"/>
                    <a:pt x="10656" y="18133"/>
                    <a:pt x="7776" y="19270"/>
                  </a:cubicBezTo>
                  <a:cubicBezTo>
                    <a:pt x="4032" y="20691"/>
                    <a:pt x="2016" y="19554"/>
                    <a:pt x="864" y="15291"/>
                  </a:cubicBezTo>
                  <a:cubicBezTo>
                    <a:pt x="288" y="13870"/>
                    <a:pt x="0" y="12165"/>
                    <a:pt x="0" y="11312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B65FFEF5-B360-4841-8FE3-FEC7CA1F6FFF}"/>
                </a:ext>
              </a:extLst>
            </p:cNvPr>
            <p:cNvSpPr/>
            <p:nvPr/>
          </p:nvSpPr>
          <p:spPr>
            <a:xfrm>
              <a:off x="4762499" y="2374900"/>
              <a:ext cx="83971" cy="8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488" extrusionOk="0">
                  <a:moveTo>
                    <a:pt x="21002" y="9799"/>
                  </a:moveTo>
                  <a:cubicBezTo>
                    <a:pt x="20049" y="11279"/>
                    <a:pt x="19414" y="12758"/>
                    <a:pt x="18461" y="13646"/>
                  </a:cubicBezTo>
                  <a:cubicBezTo>
                    <a:pt x="15920" y="15717"/>
                    <a:pt x="13378" y="17788"/>
                    <a:pt x="10837" y="19564"/>
                  </a:cubicBezTo>
                  <a:cubicBezTo>
                    <a:pt x="8296" y="21043"/>
                    <a:pt x="6073" y="20747"/>
                    <a:pt x="4167" y="18676"/>
                  </a:cubicBezTo>
                  <a:cubicBezTo>
                    <a:pt x="1943" y="16309"/>
                    <a:pt x="673" y="13350"/>
                    <a:pt x="37" y="10391"/>
                  </a:cubicBezTo>
                  <a:cubicBezTo>
                    <a:pt x="-598" y="6544"/>
                    <a:pt x="7026" y="-557"/>
                    <a:pt x="11155" y="35"/>
                  </a:cubicBezTo>
                  <a:cubicBezTo>
                    <a:pt x="14331" y="331"/>
                    <a:pt x="16555" y="2106"/>
                    <a:pt x="18143" y="4473"/>
                  </a:cubicBezTo>
                  <a:cubicBezTo>
                    <a:pt x="19096" y="5953"/>
                    <a:pt x="20049" y="7728"/>
                    <a:pt x="21002" y="9799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447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3C39-541F-D84C-AB82-D83BBE6D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Icons Collection - 1/4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8511F-7F0B-AF4E-A755-0768A41C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5C6BF-7C82-0D41-83E2-D7DBEB3C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89C96-5426-B441-B169-7B79D3F1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" name="Shape">
            <a:extLst>
              <a:ext uri="{FF2B5EF4-FFF2-40B4-BE49-F238E27FC236}">
                <a16:creationId xmlns:a16="http://schemas.microsoft.com/office/drawing/2014/main" id="{56A7A343-23D6-AB49-99FB-B27390EDB71D}"/>
              </a:ext>
            </a:extLst>
          </p:cNvPr>
          <p:cNvSpPr/>
          <p:nvPr/>
        </p:nvSpPr>
        <p:spPr>
          <a:xfrm>
            <a:off x="6487471" y="4625582"/>
            <a:ext cx="764429" cy="759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8" h="21572" extrusionOk="0">
                <a:moveTo>
                  <a:pt x="12622" y="0"/>
                </a:moveTo>
                <a:cubicBezTo>
                  <a:pt x="12961" y="34"/>
                  <a:pt x="13301" y="34"/>
                  <a:pt x="13607" y="69"/>
                </a:cubicBezTo>
                <a:cubicBezTo>
                  <a:pt x="14660" y="69"/>
                  <a:pt x="15644" y="379"/>
                  <a:pt x="16561" y="792"/>
                </a:cubicBezTo>
                <a:cubicBezTo>
                  <a:pt x="17716" y="1309"/>
                  <a:pt x="18735" y="2033"/>
                  <a:pt x="19618" y="2928"/>
                </a:cubicBezTo>
                <a:cubicBezTo>
                  <a:pt x="19890" y="3204"/>
                  <a:pt x="20094" y="3514"/>
                  <a:pt x="20263" y="3858"/>
                </a:cubicBezTo>
                <a:cubicBezTo>
                  <a:pt x="20875" y="4926"/>
                  <a:pt x="21316" y="6029"/>
                  <a:pt x="21350" y="7303"/>
                </a:cubicBezTo>
                <a:cubicBezTo>
                  <a:pt x="21384" y="8199"/>
                  <a:pt x="21486" y="9060"/>
                  <a:pt x="21350" y="9956"/>
                </a:cubicBezTo>
                <a:cubicBezTo>
                  <a:pt x="21248" y="10679"/>
                  <a:pt x="21282" y="11437"/>
                  <a:pt x="21248" y="12161"/>
                </a:cubicBezTo>
                <a:cubicBezTo>
                  <a:pt x="21248" y="12264"/>
                  <a:pt x="21214" y="12367"/>
                  <a:pt x="21214" y="12471"/>
                </a:cubicBezTo>
                <a:cubicBezTo>
                  <a:pt x="21011" y="13229"/>
                  <a:pt x="20773" y="13952"/>
                  <a:pt x="20569" y="14710"/>
                </a:cubicBezTo>
                <a:cubicBezTo>
                  <a:pt x="20569" y="14745"/>
                  <a:pt x="20535" y="14813"/>
                  <a:pt x="20535" y="14813"/>
                </a:cubicBezTo>
                <a:cubicBezTo>
                  <a:pt x="20094" y="15261"/>
                  <a:pt x="19924" y="15916"/>
                  <a:pt x="19482" y="16364"/>
                </a:cubicBezTo>
                <a:cubicBezTo>
                  <a:pt x="19109" y="16743"/>
                  <a:pt x="18769" y="17156"/>
                  <a:pt x="18463" y="17569"/>
                </a:cubicBezTo>
                <a:cubicBezTo>
                  <a:pt x="18056" y="18155"/>
                  <a:pt x="17546" y="18568"/>
                  <a:pt x="17003" y="19016"/>
                </a:cubicBezTo>
                <a:cubicBezTo>
                  <a:pt x="16460" y="19464"/>
                  <a:pt x="15916" y="19843"/>
                  <a:pt x="15339" y="20188"/>
                </a:cubicBezTo>
                <a:cubicBezTo>
                  <a:pt x="14897" y="20463"/>
                  <a:pt x="14456" y="20704"/>
                  <a:pt x="13946" y="20808"/>
                </a:cubicBezTo>
                <a:cubicBezTo>
                  <a:pt x="13335" y="20945"/>
                  <a:pt x="12758" y="21152"/>
                  <a:pt x="12146" y="21324"/>
                </a:cubicBezTo>
                <a:cubicBezTo>
                  <a:pt x="11637" y="21497"/>
                  <a:pt x="11094" y="21600"/>
                  <a:pt x="10550" y="21566"/>
                </a:cubicBezTo>
                <a:cubicBezTo>
                  <a:pt x="9463" y="21531"/>
                  <a:pt x="8377" y="21462"/>
                  <a:pt x="7358" y="21118"/>
                </a:cubicBezTo>
                <a:cubicBezTo>
                  <a:pt x="6543" y="20842"/>
                  <a:pt x="5761" y="20463"/>
                  <a:pt x="5048" y="20015"/>
                </a:cubicBezTo>
                <a:cubicBezTo>
                  <a:pt x="4675" y="19774"/>
                  <a:pt x="4301" y="19567"/>
                  <a:pt x="3928" y="19361"/>
                </a:cubicBezTo>
                <a:cubicBezTo>
                  <a:pt x="3622" y="19189"/>
                  <a:pt x="3384" y="19016"/>
                  <a:pt x="3146" y="18741"/>
                </a:cubicBezTo>
                <a:cubicBezTo>
                  <a:pt x="2943" y="18500"/>
                  <a:pt x="2671" y="18258"/>
                  <a:pt x="2399" y="18086"/>
                </a:cubicBezTo>
                <a:cubicBezTo>
                  <a:pt x="2060" y="17879"/>
                  <a:pt x="1822" y="17638"/>
                  <a:pt x="1720" y="17294"/>
                </a:cubicBezTo>
                <a:cubicBezTo>
                  <a:pt x="1516" y="16570"/>
                  <a:pt x="1109" y="15916"/>
                  <a:pt x="769" y="15227"/>
                </a:cubicBezTo>
                <a:cubicBezTo>
                  <a:pt x="497" y="14676"/>
                  <a:pt x="328" y="14124"/>
                  <a:pt x="260" y="13539"/>
                </a:cubicBezTo>
                <a:cubicBezTo>
                  <a:pt x="260" y="13401"/>
                  <a:pt x="260" y="13298"/>
                  <a:pt x="226" y="13160"/>
                </a:cubicBezTo>
                <a:cubicBezTo>
                  <a:pt x="-114" y="12057"/>
                  <a:pt x="22" y="10921"/>
                  <a:pt x="56" y="9818"/>
                </a:cubicBezTo>
                <a:cubicBezTo>
                  <a:pt x="56" y="9370"/>
                  <a:pt x="226" y="8923"/>
                  <a:pt x="328" y="8475"/>
                </a:cubicBezTo>
                <a:cubicBezTo>
                  <a:pt x="531" y="7510"/>
                  <a:pt x="1007" y="6683"/>
                  <a:pt x="1482" y="5822"/>
                </a:cubicBezTo>
                <a:cubicBezTo>
                  <a:pt x="1516" y="5753"/>
                  <a:pt x="1584" y="5684"/>
                  <a:pt x="1618" y="5615"/>
                </a:cubicBezTo>
                <a:cubicBezTo>
                  <a:pt x="2128" y="5064"/>
                  <a:pt x="2671" y="4547"/>
                  <a:pt x="3180" y="3996"/>
                </a:cubicBezTo>
                <a:cubicBezTo>
                  <a:pt x="3282" y="3893"/>
                  <a:pt x="3384" y="3824"/>
                  <a:pt x="3452" y="3721"/>
                </a:cubicBezTo>
                <a:cubicBezTo>
                  <a:pt x="3928" y="2928"/>
                  <a:pt x="4709" y="2446"/>
                  <a:pt x="5456" y="1929"/>
                </a:cubicBezTo>
                <a:cubicBezTo>
                  <a:pt x="5592" y="1860"/>
                  <a:pt x="5694" y="1791"/>
                  <a:pt x="5829" y="1688"/>
                </a:cubicBezTo>
                <a:cubicBezTo>
                  <a:pt x="6305" y="1309"/>
                  <a:pt x="6848" y="1068"/>
                  <a:pt x="7460" y="930"/>
                </a:cubicBezTo>
                <a:cubicBezTo>
                  <a:pt x="7629" y="896"/>
                  <a:pt x="7799" y="861"/>
                  <a:pt x="7935" y="758"/>
                </a:cubicBezTo>
                <a:cubicBezTo>
                  <a:pt x="8444" y="448"/>
                  <a:pt x="9022" y="310"/>
                  <a:pt x="9565" y="138"/>
                </a:cubicBezTo>
                <a:cubicBezTo>
                  <a:pt x="9701" y="103"/>
                  <a:pt x="9837" y="34"/>
                  <a:pt x="10007" y="34"/>
                </a:cubicBezTo>
                <a:cubicBezTo>
                  <a:pt x="10856" y="69"/>
                  <a:pt x="11739" y="34"/>
                  <a:pt x="12622" y="0"/>
                </a:cubicBezTo>
                <a:cubicBezTo>
                  <a:pt x="12622" y="0"/>
                  <a:pt x="12622" y="0"/>
                  <a:pt x="12622" y="0"/>
                </a:cubicBezTo>
                <a:close/>
                <a:moveTo>
                  <a:pt x="12995" y="14055"/>
                </a:moveTo>
                <a:cubicBezTo>
                  <a:pt x="14082" y="13987"/>
                  <a:pt x="15203" y="13987"/>
                  <a:pt x="16290" y="13883"/>
                </a:cubicBezTo>
                <a:cubicBezTo>
                  <a:pt x="16935" y="13814"/>
                  <a:pt x="17614" y="13677"/>
                  <a:pt x="18260" y="13504"/>
                </a:cubicBezTo>
                <a:cubicBezTo>
                  <a:pt x="18633" y="13401"/>
                  <a:pt x="18973" y="13263"/>
                  <a:pt x="19346" y="13263"/>
                </a:cubicBezTo>
                <a:cubicBezTo>
                  <a:pt x="19686" y="13263"/>
                  <a:pt x="19856" y="13091"/>
                  <a:pt x="19890" y="12781"/>
                </a:cubicBezTo>
                <a:cubicBezTo>
                  <a:pt x="19958" y="12299"/>
                  <a:pt x="20060" y="11816"/>
                  <a:pt x="20094" y="11334"/>
                </a:cubicBezTo>
                <a:cubicBezTo>
                  <a:pt x="20161" y="10611"/>
                  <a:pt x="20060" y="9887"/>
                  <a:pt x="20297" y="9198"/>
                </a:cubicBezTo>
                <a:cubicBezTo>
                  <a:pt x="20399" y="8922"/>
                  <a:pt x="20263" y="8647"/>
                  <a:pt x="19992" y="8509"/>
                </a:cubicBezTo>
                <a:cubicBezTo>
                  <a:pt x="19720" y="8371"/>
                  <a:pt x="19448" y="8268"/>
                  <a:pt x="19177" y="8165"/>
                </a:cubicBezTo>
                <a:cubicBezTo>
                  <a:pt x="18090" y="7786"/>
                  <a:pt x="17037" y="8061"/>
                  <a:pt x="15984" y="8337"/>
                </a:cubicBezTo>
                <a:cubicBezTo>
                  <a:pt x="15678" y="8406"/>
                  <a:pt x="15373" y="8578"/>
                  <a:pt x="15033" y="8647"/>
                </a:cubicBezTo>
                <a:cubicBezTo>
                  <a:pt x="14693" y="8750"/>
                  <a:pt x="14388" y="8888"/>
                  <a:pt x="14082" y="9129"/>
                </a:cubicBezTo>
                <a:cubicBezTo>
                  <a:pt x="13505" y="9543"/>
                  <a:pt x="12927" y="9956"/>
                  <a:pt x="12282" y="10266"/>
                </a:cubicBezTo>
                <a:cubicBezTo>
                  <a:pt x="11807" y="10507"/>
                  <a:pt x="11297" y="10576"/>
                  <a:pt x="10788" y="10748"/>
                </a:cubicBezTo>
                <a:cubicBezTo>
                  <a:pt x="10482" y="10852"/>
                  <a:pt x="10177" y="10852"/>
                  <a:pt x="9871" y="10817"/>
                </a:cubicBezTo>
                <a:cubicBezTo>
                  <a:pt x="9361" y="10748"/>
                  <a:pt x="8920" y="10542"/>
                  <a:pt x="8478" y="10300"/>
                </a:cubicBezTo>
                <a:cubicBezTo>
                  <a:pt x="8275" y="10197"/>
                  <a:pt x="8173" y="10266"/>
                  <a:pt x="8105" y="10473"/>
                </a:cubicBezTo>
                <a:cubicBezTo>
                  <a:pt x="7935" y="10921"/>
                  <a:pt x="7799" y="11403"/>
                  <a:pt x="7629" y="11851"/>
                </a:cubicBezTo>
                <a:cubicBezTo>
                  <a:pt x="7561" y="12023"/>
                  <a:pt x="7561" y="12195"/>
                  <a:pt x="7527" y="12333"/>
                </a:cubicBezTo>
                <a:cubicBezTo>
                  <a:pt x="7460" y="12609"/>
                  <a:pt x="7561" y="12850"/>
                  <a:pt x="7833" y="12953"/>
                </a:cubicBezTo>
                <a:cubicBezTo>
                  <a:pt x="8309" y="13160"/>
                  <a:pt x="8750" y="13332"/>
                  <a:pt x="9226" y="13504"/>
                </a:cubicBezTo>
                <a:cubicBezTo>
                  <a:pt x="9803" y="13677"/>
                  <a:pt x="10414" y="13745"/>
                  <a:pt x="10992" y="13883"/>
                </a:cubicBezTo>
                <a:cubicBezTo>
                  <a:pt x="11671" y="13987"/>
                  <a:pt x="12350" y="14055"/>
                  <a:pt x="12995" y="14055"/>
                </a:cubicBezTo>
                <a:close/>
                <a:moveTo>
                  <a:pt x="20128" y="6304"/>
                </a:moveTo>
                <a:cubicBezTo>
                  <a:pt x="20094" y="6167"/>
                  <a:pt x="20026" y="5856"/>
                  <a:pt x="19890" y="5581"/>
                </a:cubicBezTo>
                <a:cubicBezTo>
                  <a:pt x="19652" y="5099"/>
                  <a:pt x="19346" y="4616"/>
                  <a:pt x="19109" y="4134"/>
                </a:cubicBezTo>
                <a:cubicBezTo>
                  <a:pt x="18803" y="3548"/>
                  <a:pt x="18260" y="3169"/>
                  <a:pt x="17750" y="2756"/>
                </a:cubicBezTo>
                <a:cubicBezTo>
                  <a:pt x="17037" y="2170"/>
                  <a:pt x="16256" y="1722"/>
                  <a:pt x="15407" y="1447"/>
                </a:cubicBezTo>
                <a:cubicBezTo>
                  <a:pt x="15203" y="1378"/>
                  <a:pt x="14965" y="1344"/>
                  <a:pt x="14728" y="1309"/>
                </a:cubicBezTo>
                <a:cubicBezTo>
                  <a:pt x="14558" y="1275"/>
                  <a:pt x="14524" y="1344"/>
                  <a:pt x="14558" y="1550"/>
                </a:cubicBezTo>
                <a:cubicBezTo>
                  <a:pt x="14626" y="1998"/>
                  <a:pt x="14626" y="2033"/>
                  <a:pt x="14252" y="2274"/>
                </a:cubicBezTo>
                <a:cubicBezTo>
                  <a:pt x="14184" y="2308"/>
                  <a:pt x="14150" y="2343"/>
                  <a:pt x="14082" y="2377"/>
                </a:cubicBezTo>
                <a:cubicBezTo>
                  <a:pt x="13607" y="2653"/>
                  <a:pt x="13097" y="2928"/>
                  <a:pt x="12622" y="3238"/>
                </a:cubicBezTo>
                <a:cubicBezTo>
                  <a:pt x="11841" y="3755"/>
                  <a:pt x="11060" y="4272"/>
                  <a:pt x="10686" y="5202"/>
                </a:cubicBezTo>
                <a:cubicBezTo>
                  <a:pt x="10686" y="5236"/>
                  <a:pt x="10652" y="5236"/>
                  <a:pt x="10652" y="5271"/>
                </a:cubicBezTo>
                <a:cubicBezTo>
                  <a:pt x="10109" y="5891"/>
                  <a:pt x="9735" y="6649"/>
                  <a:pt x="9327" y="7338"/>
                </a:cubicBezTo>
                <a:cubicBezTo>
                  <a:pt x="9124" y="7682"/>
                  <a:pt x="8988" y="8061"/>
                  <a:pt x="8852" y="8440"/>
                </a:cubicBezTo>
                <a:cubicBezTo>
                  <a:pt x="8750" y="8681"/>
                  <a:pt x="8818" y="8750"/>
                  <a:pt x="9056" y="8888"/>
                </a:cubicBezTo>
                <a:cubicBezTo>
                  <a:pt x="9905" y="9405"/>
                  <a:pt x="10788" y="9233"/>
                  <a:pt x="11671" y="9095"/>
                </a:cubicBezTo>
                <a:cubicBezTo>
                  <a:pt x="11739" y="9095"/>
                  <a:pt x="11807" y="9026"/>
                  <a:pt x="11875" y="8991"/>
                </a:cubicBezTo>
                <a:cubicBezTo>
                  <a:pt x="13233" y="8027"/>
                  <a:pt x="14829" y="7510"/>
                  <a:pt x="16358" y="6890"/>
                </a:cubicBezTo>
                <a:cubicBezTo>
                  <a:pt x="16460" y="6856"/>
                  <a:pt x="16561" y="6821"/>
                  <a:pt x="16663" y="6821"/>
                </a:cubicBezTo>
                <a:cubicBezTo>
                  <a:pt x="17682" y="6821"/>
                  <a:pt x="18701" y="6683"/>
                  <a:pt x="19720" y="6890"/>
                </a:cubicBezTo>
                <a:cubicBezTo>
                  <a:pt x="19992" y="6855"/>
                  <a:pt x="20094" y="6752"/>
                  <a:pt x="20128" y="6304"/>
                </a:cubicBezTo>
                <a:close/>
                <a:moveTo>
                  <a:pt x="7561" y="14400"/>
                </a:moveTo>
                <a:cubicBezTo>
                  <a:pt x="7494" y="14434"/>
                  <a:pt x="7426" y="14434"/>
                  <a:pt x="7392" y="14469"/>
                </a:cubicBezTo>
                <a:cubicBezTo>
                  <a:pt x="7188" y="14676"/>
                  <a:pt x="7256" y="14951"/>
                  <a:pt x="7290" y="15192"/>
                </a:cubicBezTo>
                <a:cubicBezTo>
                  <a:pt x="7324" y="15399"/>
                  <a:pt x="7426" y="15468"/>
                  <a:pt x="7629" y="15537"/>
                </a:cubicBezTo>
                <a:cubicBezTo>
                  <a:pt x="8377" y="15744"/>
                  <a:pt x="9124" y="15985"/>
                  <a:pt x="9837" y="16226"/>
                </a:cubicBezTo>
                <a:cubicBezTo>
                  <a:pt x="10448" y="16433"/>
                  <a:pt x="10992" y="16743"/>
                  <a:pt x="11331" y="17294"/>
                </a:cubicBezTo>
                <a:cubicBezTo>
                  <a:pt x="11739" y="17948"/>
                  <a:pt x="12384" y="18293"/>
                  <a:pt x="13029" y="18672"/>
                </a:cubicBezTo>
                <a:cubicBezTo>
                  <a:pt x="13131" y="18741"/>
                  <a:pt x="13267" y="18775"/>
                  <a:pt x="13403" y="18775"/>
                </a:cubicBezTo>
                <a:cubicBezTo>
                  <a:pt x="13844" y="18775"/>
                  <a:pt x="14218" y="18878"/>
                  <a:pt x="14592" y="19120"/>
                </a:cubicBezTo>
                <a:cubicBezTo>
                  <a:pt x="14795" y="19257"/>
                  <a:pt x="15033" y="19257"/>
                  <a:pt x="15237" y="19120"/>
                </a:cubicBezTo>
                <a:cubicBezTo>
                  <a:pt x="15848" y="18706"/>
                  <a:pt x="16494" y="18327"/>
                  <a:pt x="16969" y="17776"/>
                </a:cubicBezTo>
                <a:cubicBezTo>
                  <a:pt x="17512" y="17190"/>
                  <a:pt x="18022" y="16570"/>
                  <a:pt x="18531" y="15950"/>
                </a:cubicBezTo>
                <a:cubicBezTo>
                  <a:pt x="18667" y="15778"/>
                  <a:pt x="18769" y="15606"/>
                  <a:pt x="18871" y="15433"/>
                </a:cubicBezTo>
                <a:cubicBezTo>
                  <a:pt x="19007" y="15192"/>
                  <a:pt x="18905" y="15055"/>
                  <a:pt x="18667" y="15055"/>
                </a:cubicBezTo>
                <a:cubicBezTo>
                  <a:pt x="18124" y="15089"/>
                  <a:pt x="17580" y="15123"/>
                  <a:pt x="17037" y="15192"/>
                </a:cubicBezTo>
                <a:cubicBezTo>
                  <a:pt x="16629" y="15227"/>
                  <a:pt x="16256" y="15330"/>
                  <a:pt x="15848" y="15330"/>
                </a:cubicBezTo>
                <a:cubicBezTo>
                  <a:pt x="14048" y="15296"/>
                  <a:pt x="12282" y="15537"/>
                  <a:pt x="10482" y="15123"/>
                </a:cubicBezTo>
                <a:cubicBezTo>
                  <a:pt x="9633" y="14951"/>
                  <a:pt x="8818" y="14779"/>
                  <a:pt x="8003" y="14538"/>
                </a:cubicBezTo>
                <a:cubicBezTo>
                  <a:pt x="7833" y="14469"/>
                  <a:pt x="7697" y="14434"/>
                  <a:pt x="7561" y="14400"/>
                </a:cubicBezTo>
                <a:close/>
                <a:moveTo>
                  <a:pt x="6950" y="9198"/>
                </a:moveTo>
                <a:cubicBezTo>
                  <a:pt x="6950" y="8854"/>
                  <a:pt x="6780" y="8578"/>
                  <a:pt x="6577" y="8337"/>
                </a:cubicBezTo>
                <a:cubicBezTo>
                  <a:pt x="6339" y="8027"/>
                  <a:pt x="6169" y="7648"/>
                  <a:pt x="6067" y="7269"/>
                </a:cubicBezTo>
                <a:cubicBezTo>
                  <a:pt x="5795" y="6442"/>
                  <a:pt x="5286" y="5719"/>
                  <a:pt x="4743" y="5064"/>
                </a:cubicBezTo>
                <a:cubicBezTo>
                  <a:pt x="4471" y="4754"/>
                  <a:pt x="4233" y="4754"/>
                  <a:pt x="3961" y="5064"/>
                </a:cubicBezTo>
                <a:cubicBezTo>
                  <a:pt x="3724" y="5340"/>
                  <a:pt x="3452" y="5546"/>
                  <a:pt x="3112" y="5684"/>
                </a:cubicBezTo>
                <a:cubicBezTo>
                  <a:pt x="2977" y="5753"/>
                  <a:pt x="2841" y="5856"/>
                  <a:pt x="2739" y="5994"/>
                </a:cubicBezTo>
                <a:cubicBezTo>
                  <a:pt x="2161" y="6683"/>
                  <a:pt x="1958" y="7510"/>
                  <a:pt x="1686" y="8337"/>
                </a:cubicBezTo>
                <a:cubicBezTo>
                  <a:pt x="1652" y="8406"/>
                  <a:pt x="1686" y="8509"/>
                  <a:pt x="1720" y="8578"/>
                </a:cubicBezTo>
                <a:cubicBezTo>
                  <a:pt x="1958" y="8922"/>
                  <a:pt x="2195" y="9336"/>
                  <a:pt x="2501" y="9611"/>
                </a:cubicBezTo>
                <a:cubicBezTo>
                  <a:pt x="3112" y="10163"/>
                  <a:pt x="3826" y="10645"/>
                  <a:pt x="4471" y="11162"/>
                </a:cubicBezTo>
                <a:cubicBezTo>
                  <a:pt x="4743" y="11368"/>
                  <a:pt x="5014" y="11541"/>
                  <a:pt x="5286" y="11747"/>
                </a:cubicBezTo>
                <a:cubicBezTo>
                  <a:pt x="5388" y="11816"/>
                  <a:pt x="5490" y="11885"/>
                  <a:pt x="5592" y="11954"/>
                </a:cubicBezTo>
                <a:cubicBezTo>
                  <a:pt x="5999" y="12161"/>
                  <a:pt x="6135" y="12092"/>
                  <a:pt x="6305" y="11678"/>
                </a:cubicBezTo>
                <a:cubicBezTo>
                  <a:pt x="6644" y="10955"/>
                  <a:pt x="6712" y="10128"/>
                  <a:pt x="6950" y="9370"/>
                </a:cubicBezTo>
                <a:cubicBezTo>
                  <a:pt x="6950" y="9336"/>
                  <a:pt x="6950" y="9267"/>
                  <a:pt x="6950" y="9198"/>
                </a:cubicBezTo>
                <a:close/>
                <a:moveTo>
                  <a:pt x="12792" y="999"/>
                </a:moveTo>
                <a:cubicBezTo>
                  <a:pt x="11909" y="1171"/>
                  <a:pt x="10958" y="1102"/>
                  <a:pt x="10075" y="1447"/>
                </a:cubicBezTo>
                <a:cubicBezTo>
                  <a:pt x="9429" y="1688"/>
                  <a:pt x="8784" y="1895"/>
                  <a:pt x="8105" y="2101"/>
                </a:cubicBezTo>
                <a:cubicBezTo>
                  <a:pt x="7086" y="2377"/>
                  <a:pt x="6305" y="3066"/>
                  <a:pt x="5456" y="3652"/>
                </a:cubicBezTo>
                <a:cubicBezTo>
                  <a:pt x="5184" y="3824"/>
                  <a:pt x="5218" y="4031"/>
                  <a:pt x="5422" y="4306"/>
                </a:cubicBezTo>
                <a:cubicBezTo>
                  <a:pt x="5490" y="4375"/>
                  <a:pt x="5558" y="4410"/>
                  <a:pt x="5592" y="4478"/>
                </a:cubicBezTo>
                <a:cubicBezTo>
                  <a:pt x="5931" y="4892"/>
                  <a:pt x="6339" y="5271"/>
                  <a:pt x="6577" y="5788"/>
                </a:cubicBezTo>
                <a:cubicBezTo>
                  <a:pt x="6814" y="6304"/>
                  <a:pt x="7052" y="6821"/>
                  <a:pt x="7324" y="7338"/>
                </a:cubicBezTo>
                <a:cubicBezTo>
                  <a:pt x="7358" y="7407"/>
                  <a:pt x="7426" y="7476"/>
                  <a:pt x="7494" y="7476"/>
                </a:cubicBezTo>
                <a:cubicBezTo>
                  <a:pt x="7561" y="7476"/>
                  <a:pt x="7629" y="7407"/>
                  <a:pt x="7663" y="7338"/>
                </a:cubicBezTo>
                <a:cubicBezTo>
                  <a:pt x="7901" y="6890"/>
                  <a:pt x="8139" y="6442"/>
                  <a:pt x="8343" y="5994"/>
                </a:cubicBezTo>
                <a:cubicBezTo>
                  <a:pt x="8580" y="5443"/>
                  <a:pt x="8920" y="4961"/>
                  <a:pt x="9294" y="4513"/>
                </a:cubicBezTo>
                <a:cubicBezTo>
                  <a:pt x="9531" y="4203"/>
                  <a:pt x="9769" y="3858"/>
                  <a:pt x="10007" y="3548"/>
                </a:cubicBezTo>
                <a:cubicBezTo>
                  <a:pt x="10177" y="3342"/>
                  <a:pt x="10346" y="3100"/>
                  <a:pt x="10550" y="2928"/>
                </a:cubicBezTo>
                <a:cubicBezTo>
                  <a:pt x="11127" y="2515"/>
                  <a:pt x="11739" y="2136"/>
                  <a:pt x="12316" y="1757"/>
                </a:cubicBezTo>
                <a:cubicBezTo>
                  <a:pt x="12554" y="1619"/>
                  <a:pt x="12758" y="1447"/>
                  <a:pt x="12961" y="1275"/>
                </a:cubicBezTo>
                <a:cubicBezTo>
                  <a:pt x="12961" y="1275"/>
                  <a:pt x="12961" y="1137"/>
                  <a:pt x="12927" y="1137"/>
                </a:cubicBezTo>
                <a:cubicBezTo>
                  <a:pt x="12927" y="999"/>
                  <a:pt x="12860" y="999"/>
                  <a:pt x="12792" y="999"/>
                </a:cubicBezTo>
                <a:close/>
                <a:moveTo>
                  <a:pt x="1210" y="11506"/>
                </a:moveTo>
                <a:cubicBezTo>
                  <a:pt x="1210" y="12126"/>
                  <a:pt x="1244" y="12781"/>
                  <a:pt x="1448" y="13367"/>
                </a:cubicBezTo>
                <a:cubicBezTo>
                  <a:pt x="1482" y="13470"/>
                  <a:pt x="1482" y="13608"/>
                  <a:pt x="1516" y="13745"/>
                </a:cubicBezTo>
                <a:cubicBezTo>
                  <a:pt x="1584" y="14021"/>
                  <a:pt x="1652" y="14262"/>
                  <a:pt x="1720" y="14538"/>
                </a:cubicBezTo>
                <a:cubicBezTo>
                  <a:pt x="1856" y="14882"/>
                  <a:pt x="2026" y="15227"/>
                  <a:pt x="2195" y="15571"/>
                </a:cubicBezTo>
                <a:cubicBezTo>
                  <a:pt x="2297" y="15812"/>
                  <a:pt x="2433" y="16019"/>
                  <a:pt x="2569" y="16226"/>
                </a:cubicBezTo>
                <a:cubicBezTo>
                  <a:pt x="2739" y="16501"/>
                  <a:pt x="3011" y="16605"/>
                  <a:pt x="3316" y="16501"/>
                </a:cubicBezTo>
                <a:cubicBezTo>
                  <a:pt x="3452" y="16467"/>
                  <a:pt x="3588" y="16433"/>
                  <a:pt x="3724" y="16364"/>
                </a:cubicBezTo>
                <a:cubicBezTo>
                  <a:pt x="4335" y="16019"/>
                  <a:pt x="4946" y="15709"/>
                  <a:pt x="5626" y="15571"/>
                </a:cubicBezTo>
                <a:cubicBezTo>
                  <a:pt x="5897" y="15502"/>
                  <a:pt x="5931" y="15399"/>
                  <a:pt x="5931" y="15123"/>
                </a:cubicBezTo>
                <a:cubicBezTo>
                  <a:pt x="5931" y="14744"/>
                  <a:pt x="5897" y="14366"/>
                  <a:pt x="5931" y="13987"/>
                </a:cubicBezTo>
                <a:cubicBezTo>
                  <a:pt x="5931" y="13677"/>
                  <a:pt x="5795" y="13470"/>
                  <a:pt x="5524" y="13332"/>
                </a:cubicBezTo>
                <a:cubicBezTo>
                  <a:pt x="5286" y="13229"/>
                  <a:pt x="5048" y="13125"/>
                  <a:pt x="4844" y="12988"/>
                </a:cubicBezTo>
                <a:cubicBezTo>
                  <a:pt x="3995" y="12367"/>
                  <a:pt x="3180" y="11747"/>
                  <a:pt x="2331" y="11093"/>
                </a:cubicBezTo>
                <a:cubicBezTo>
                  <a:pt x="2060" y="10886"/>
                  <a:pt x="1788" y="10645"/>
                  <a:pt x="1516" y="10404"/>
                </a:cubicBezTo>
                <a:cubicBezTo>
                  <a:pt x="1380" y="10300"/>
                  <a:pt x="1211" y="10369"/>
                  <a:pt x="1211" y="10542"/>
                </a:cubicBezTo>
                <a:cubicBezTo>
                  <a:pt x="1210" y="10852"/>
                  <a:pt x="1210" y="11196"/>
                  <a:pt x="1210" y="11506"/>
                </a:cubicBezTo>
                <a:close/>
                <a:moveTo>
                  <a:pt x="7358" y="18155"/>
                </a:moveTo>
                <a:cubicBezTo>
                  <a:pt x="7358" y="18155"/>
                  <a:pt x="7324" y="18155"/>
                  <a:pt x="7324" y="18155"/>
                </a:cubicBezTo>
                <a:cubicBezTo>
                  <a:pt x="7392" y="18603"/>
                  <a:pt x="7426" y="19051"/>
                  <a:pt x="7527" y="19464"/>
                </a:cubicBezTo>
                <a:cubicBezTo>
                  <a:pt x="7629" y="19878"/>
                  <a:pt x="7901" y="20256"/>
                  <a:pt x="8343" y="20325"/>
                </a:cubicBezTo>
                <a:cubicBezTo>
                  <a:pt x="9056" y="20429"/>
                  <a:pt x="9735" y="20566"/>
                  <a:pt x="10448" y="20498"/>
                </a:cubicBezTo>
                <a:cubicBezTo>
                  <a:pt x="10856" y="20463"/>
                  <a:pt x="11263" y="20429"/>
                  <a:pt x="11705" y="20360"/>
                </a:cubicBezTo>
                <a:cubicBezTo>
                  <a:pt x="11943" y="20325"/>
                  <a:pt x="12180" y="20256"/>
                  <a:pt x="12418" y="20153"/>
                </a:cubicBezTo>
                <a:cubicBezTo>
                  <a:pt x="12486" y="20119"/>
                  <a:pt x="12520" y="20050"/>
                  <a:pt x="12554" y="19981"/>
                </a:cubicBezTo>
                <a:cubicBezTo>
                  <a:pt x="12486" y="19946"/>
                  <a:pt x="12452" y="19912"/>
                  <a:pt x="12384" y="19912"/>
                </a:cubicBezTo>
                <a:cubicBezTo>
                  <a:pt x="12078" y="19809"/>
                  <a:pt x="11705" y="19774"/>
                  <a:pt x="11433" y="19602"/>
                </a:cubicBezTo>
                <a:cubicBezTo>
                  <a:pt x="10550" y="18947"/>
                  <a:pt x="9599" y="18362"/>
                  <a:pt x="8784" y="17604"/>
                </a:cubicBezTo>
                <a:cubicBezTo>
                  <a:pt x="8444" y="17259"/>
                  <a:pt x="8037" y="17190"/>
                  <a:pt x="7595" y="17190"/>
                </a:cubicBezTo>
                <a:cubicBezTo>
                  <a:pt x="7460" y="17190"/>
                  <a:pt x="7358" y="17259"/>
                  <a:pt x="7358" y="17432"/>
                </a:cubicBezTo>
                <a:cubicBezTo>
                  <a:pt x="7358" y="17673"/>
                  <a:pt x="7358" y="17914"/>
                  <a:pt x="7358" y="18155"/>
                </a:cubicBezTo>
                <a:close/>
                <a:moveTo>
                  <a:pt x="6067" y="17742"/>
                </a:moveTo>
                <a:cubicBezTo>
                  <a:pt x="6067" y="17742"/>
                  <a:pt x="6067" y="17742"/>
                  <a:pt x="6067" y="17742"/>
                </a:cubicBezTo>
                <a:cubicBezTo>
                  <a:pt x="6067" y="17604"/>
                  <a:pt x="6101" y="17500"/>
                  <a:pt x="6067" y="17363"/>
                </a:cubicBezTo>
                <a:cubicBezTo>
                  <a:pt x="6033" y="17122"/>
                  <a:pt x="5931" y="17018"/>
                  <a:pt x="5727" y="16984"/>
                </a:cubicBezTo>
                <a:cubicBezTo>
                  <a:pt x="5626" y="16984"/>
                  <a:pt x="5490" y="16949"/>
                  <a:pt x="5422" y="17018"/>
                </a:cubicBezTo>
                <a:cubicBezTo>
                  <a:pt x="5014" y="17225"/>
                  <a:pt x="4607" y="17432"/>
                  <a:pt x="4233" y="17673"/>
                </a:cubicBezTo>
                <a:cubicBezTo>
                  <a:pt x="4063" y="17776"/>
                  <a:pt x="4063" y="17983"/>
                  <a:pt x="4199" y="18086"/>
                </a:cubicBezTo>
                <a:cubicBezTo>
                  <a:pt x="4709" y="18465"/>
                  <a:pt x="5252" y="18810"/>
                  <a:pt x="5795" y="19189"/>
                </a:cubicBezTo>
                <a:cubicBezTo>
                  <a:pt x="5931" y="19257"/>
                  <a:pt x="6033" y="19189"/>
                  <a:pt x="6067" y="19051"/>
                </a:cubicBezTo>
                <a:cubicBezTo>
                  <a:pt x="6101" y="18947"/>
                  <a:pt x="6101" y="18844"/>
                  <a:pt x="6101" y="18741"/>
                </a:cubicBezTo>
                <a:cubicBezTo>
                  <a:pt x="6101" y="18396"/>
                  <a:pt x="6067" y="18086"/>
                  <a:pt x="6067" y="1774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Shape">
            <a:extLst>
              <a:ext uri="{FF2B5EF4-FFF2-40B4-BE49-F238E27FC236}">
                <a16:creationId xmlns:a16="http://schemas.microsoft.com/office/drawing/2014/main" id="{9C34DE5B-0AD1-C541-9640-5979515084E4}"/>
              </a:ext>
            </a:extLst>
          </p:cNvPr>
          <p:cNvSpPr/>
          <p:nvPr/>
        </p:nvSpPr>
        <p:spPr>
          <a:xfrm>
            <a:off x="5438199" y="4520360"/>
            <a:ext cx="663651" cy="969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1434" extrusionOk="0">
                <a:moveTo>
                  <a:pt x="7985" y="21391"/>
                </a:moveTo>
                <a:cubicBezTo>
                  <a:pt x="7082" y="21552"/>
                  <a:pt x="6532" y="21204"/>
                  <a:pt x="6021" y="20775"/>
                </a:cubicBezTo>
                <a:cubicBezTo>
                  <a:pt x="5864" y="20641"/>
                  <a:pt x="5707" y="20480"/>
                  <a:pt x="5471" y="20373"/>
                </a:cubicBezTo>
                <a:cubicBezTo>
                  <a:pt x="4804" y="20051"/>
                  <a:pt x="4333" y="19622"/>
                  <a:pt x="3901" y="19167"/>
                </a:cubicBezTo>
                <a:cubicBezTo>
                  <a:pt x="3783" y="19060"/>
                  <a:pt x="3665" y="18953"/>
                  <a:pt x="3547" y="18845"/>
                </a:cubicBezTo>
                <a:cubicBezTo>
                  <a:pt x="2958" y="18336"/>
                  <a:pt x="2369" y="17854"/>
                  <a:pt x="1819" y="17318"/>
                </a:cubicBezTo>
                <a:cubicBezTo>
                  <a:pt x="1583" y="17103"/>
                  <a:pt x="1348" y="16969"/>
                  <a:pt x="994" y="16889"/>
                </a:cubicBezTo>
                <a:cubicBezTo>
                  <a:pt x="209" y="16701"/>
                  <a:pt x="-66" y="16353"/>
                  <a:pt x="13" y="15790"/>
                </a:cubicBezTo>
                <a:cubicBezTo>
                  <a:pt x="130" y="14959"/>
                  <a:pt x="170" y="14155"/>
                  <a:pt x="248" y="13325"/>
                </a:cubicBezTo>
                <a:cubicBezTo>
                  <a:pt x="287" y="12762"/>
                  <a:pt x="366" y="12199"/>
                  <a:pt x="445" y="11663"/>
                </a:cubicBezTo>
                <a:cubicBezTo>
                  <a:pt x="484" y="11261"/>
                  <a:pt x="523" y="10886"/>
                  <a:pt x="562" y="10484"/>
                </a:cubicBezTo>
                <a:cubicBezTo>
                  <a:pt x="641" y="9894"/>
                  <a:pt x="680" y="9305"/>
                  <a:pt x="759" y="8715"/>
                </a:cubicBezTo>
                <a:cubicBezTo>
                  <a:pt x="798" y="8420"/>
                  <a:pt x="837" y="8126"/>
                  <a:pt x="837" y="7831"/>
                </a:cubicBezTo>
                <a:cubicBezTo>
                  <a:pt x="837" y="7349"/>
                  <a:pt x="877" y="6893"/>
                  <a:pt x="1034" y="6411"/>
                </a:cubicBezTo>
                <a:cubicBezTo>
                  <a:pt x="1151" y="6143"/>
                  <a:pt x="1112" y="5848"/>
                  <a:pt x="1112" y="5580"/>
                </a:cubicBezTo>
                <a:cubicBezTo>
                  <a:pt x="1112" y="5205"/>
                  <a:pt x="1269" y="4963"/>
                  <a:pt x="1819" y="4803"/>
                </a:cubicBezTo>
                <a:cubicBezTo>
                  <a:pt x="2133" y="4722"/>
                  <a:pt x="2447" y="4535"/>
                  <a:pt x="2722" y="4401"/>
                </a:cubicBezTo>
                <a:cubicBezTo>
                  <a:pt x="2997" y="4267"/>
                  <a:pt x="3233" y="4106"/>
                  <a:pt x="3547" y="3999"/>
                </a:cubicBezTo>
                <a:cubicBezTo>
                  <a:pt x="5079" y="3463"/>
                  <a:pt x="6453" y="2712"/>
                  <a:pt x="7946" y="2123"/>
                </a:cubicBezTo>
                <a:cubicBezTo>
                  <a:pt x="9202" y="1640"/>
                  <a:pt x="10459" y="1158"/>
                  <a:pt x="11716" y="649"/>
                </a:cubicBezTo>
                <a:cubicBezTo>
                  <a:pt x="12069" y="515"/>
                  <a:pt x="12383" y="327"/>
                  <a:pt x="12698" y="166"/>
                </a:cubicBezTo>
                <a:cubicBezTo>
                  <a:pt x="12973" y="32"/>
                  <a:pt x="13208" y="-48"/>
                  <a:pt x="13562" y="32"/>
                </a:cubicBezTo>
                <a:cubicBezTo>
                  <a:pt x="13719" y="59"/>
                  <a:pt x="13876" y="86"/>
                  <a:pt x="14072" y="86"/>
                </a:cubicBezTo>
                <a:cubicBezTo>
                  <a:pt x="14740" y="113"/>
                  <a:pt x="15211" y="354"/>
                  <a:pt x="15525" y="729"/>
                </a:cubicBezTo>
                <a:cubicBezTo>
                  <a:pt x="15800" y="1024"/>
                  <a:pt x="16036" y="1319"/>
                  <a:pt x="16232" y="1640"/>
                </a:cubicBezTo>
                <a:cubicBezTo>
                  <a:pt x="17018" y="2819"/>
                  <a:pt x="17999" y="3918"/>
                  <a:pt x="18981" y="4990"/>
                </a:cubicBezTo>
                <a:cubicBezTo>
                  <a:pt x="19570" y="5633"/>
                  <a:pt x="20277" y="6250"/>
                  <a:pt x="20670" y="7000"/>
                </a:cubicBezTo>
                <a:cubicBezTo>
                  <a:pt x="20749" y="7134"/>
                  <a:pt x="20906" y="7241"/>
                  <a:pt x="21063" y="7349"/>
                </a:cubicBezTo>
                <a:cubicBezTo>
                  <a:pt x="21416" y="7536"/>
                  <a:pt x="21534" y="7804"/>
                  <a:pt x="21495" y="8099"/>
                </a:cubicBezTo>
                <a:cubicBezTo>
                  <a:pt x="21495" y="8126"/>
                  <a:pt x="21495" y="8152"/>
                  <a:pt x="21495" y="8206"/>
                </a:cubicBezTo>
                <a:cubicBezTo>
                  <a:pt x="21181" y="9358"/>
                  <a:pt x="21298" y="10538"/>
                  <a:pt x="21220" y="11690"/>
                </a:cubicBezTo>
                <a:cubicBezTo>
                  <a:pt x="21181" y="12038"/>
                  <a:pt x="21102" y="12414"/>
                  <a:pt x="21063" y="12762"/>
                </a:cubicBezTo>
                <a:cubicBezTo>
                  <a:pt x="21063" y="12923"/>
                  <a:pt x="21063" y="13084"/>
                  <a:pt x="21063" y="13244"/>
                </a:cubicBezTo>
                <a:cubicBezTo>
                  <a:pt x="21063" y="13485"/>
                  <a:pt x="21102" y="13700"/>
                  <a:pt x="21063" y="13941"/>
                </a:cubicBezTo>
                <a:cubicBezTo>
                  <a:pt x="20984" y="14584"/>
                  <a:pt x="20906" y="15227"/>
                  <a:pt x="20827" y="15844"/>
                </a:cubicBezTo>
                <a:cubicBezTo>
                  <a:pt x="20788" y="16192"/>
                  <a:pt x="20788" y="16541"/>
                  <a:pt x="20827" y="16889"/>
                </a:cubicBezTo>
                <a:cubicBezTo>
                  <a:pt x="20866" y="17479"/>
                  <a:pt x="20395" y="17881"/>
                  <a:pt x="19845" y="18256"/>
                </a:cubicBezTo>
                <a:cubicBezTo>
                  <a:pt x="19688" y="18363"/>
                  <a:pt x="19374" y="18417"/>
                  <a:pt x="19138" y="18470"/>
                </a:cubicBezTo>
                <a:cubicBezTo>
                  <a:pt x="18746" y="18550"/>
                  <a:pt x="18353" y="18604"/>
                  <a:pt x="17960" y="18684"/>
                </a:cubicBezTo>
                <a:cubicBezTo>
                  <a:pt x="17371" y="18792"/>
                  <a:pt x="16782" y="18952"/>
                  <a:pt x="16154" y="19060"/>
                </a:cubicBezTo>
                <a:cubicBezTo>
                  <a:pt x="14936" y="19274"/>
                  <a:pt x="13876" y="19756"/>
                  <a:pt x="12737" y="20105"/>
                </a:cubicBezTo>
                <a:cubicBezTo>
                  <a:pt x="12383" y="20212"/>
                  <a:pt x="12030" y="20319"/>
                  <a:pt x="11677" y="20426"/>
                </a:cubicBezTo>
                <a:cubicBezTo>
                  <a:pt x="11559" y="20453"/>
                  <a:pt x="11402" y="20507"/>
                  <a:pt x="11284" y="20560"/>
                </a:cubicBezTo>
                <a:cubicBezTo>
                  <a:pt x="10773" y="20882"/>
                  <a:pt x="10106" y="21016"/>
                  <a:pt x="9517" y="21230"/>
                </a:cubicBezTo>
                <a:cubicBezTo>
                  <a:pt x="9006" y="21391"/>
                  <a:pt x="8535" y="21498"/>
                  <a:pt x="7985" y="21391"/>
                </a:cubicBezTo>
                <a:close/>
                <a:moveTo>
                  <a:pt x="8770" y="10859"/>
                </a:moveTo>
                <a:cubicBezTo>
                  <a:pt x="9085" y="10752"/>
                  <a:pt x="9438" y="10672"/>
                  <a:pt x="9713" y="10538"/>
                </a:cubicBezTo>
                <a:cubicBezTo>
                  <a:pt x="10891" y="10002"/>
                  <a:pt x="12109" y="9492"/>
                  <a:pt x="13483" y="9198"/>
                </a:cubicBezTo>
                <a:cubicBezTo>
                  <a:pt x="13601" y="9171"/>
                  <a:pt x="13719" y="9144"/>
                  <a:pt x="13797" y="9090"/>
                </a:cubicBezTo>
                <a:cubicBezTo>
                  <a:pt x="14975" y="8635"/>
                  <a:pt x="16193" y="8179"/>
                  <a:pt x="17489" y="7858"/>
                </a:cubicBezTo>
                <a:cubicBezTo>
                  <a:pt x="17803" y="7777"/>
                  <a:pt x="18117" y="7643"/>
                  <a:pt x="18431" y="7509"/>
                </a:cubicBezTo>
                <a:cubicBezTo>
                  <a:pt x="19138" y="7188"/>
                  <a:pt x="19178" y="7134"/>
                  <a:pt x="18785" y="6625"/>
                </a:cubicBezTo>
                <a:cubicBezTo>
                  <a:pt x="18746" y="6598"/>
                  <a:pt x="18746" y="6571"/>
                  <a:pt x="18706" y="6545"/>
                </a:cubicBezTo>
                <a:cubicBezTo>
                  <a:pt x="18078" y="5875"/>
                  <a:pt x="17450" y="5178"/>
                  <a:pt x="16821" y="4508"/>
                </a:cubicBezTo>
                <a:cubicBezTo>
                  <a:pt x="16703" y="4374"/>
                  <a:pt x="16546" y="4240"/>
                  <a:pt x="16468" y="4079"/>
                </a:cubicBezTo>
                <a:cubicBezTo>
                  <a:pt x="15957" y="3248"/>
                  <a:pt x="15250" y="2471"/>
                  <a:pt x="14661" y="1667"/>
                </a:cubicBezTo>
                <a:cubicBezTo>
                  <a:pt x="14269" y="1131"/>
                  <a:pt x="13994" y="1078"/>
                  <a:pt x="13169" y="1372"/>
                </a:cubicBezTo>
                <a:cubicBezTo>
                  <a:pt x="12698" y="1560"/>
                  <a:pt x="12226" y="1801"/>
                  <a:pt x="11755" y="1935"/>
                </a:cubicBezTo>
                <a:cubicBezTo>
                  <a:pt x="10066" y="2444"/>
                  <a:pt x="8495" y="3141"/>
                  <a:pt x="6925" y="3811"/>
                </a:cubicBezTo>
                <a:cubicBezTo>
                  <a:pt x="5746" y="4293"/>
                  <a:pt x="4647" y="4829"/>
                  <a:pt x="3390" y="5258"/>
                </a:cubicBezTo>
                <a:cubicBezTo>
                  <a:pt x="3311" y="5285"/>
                  <a:pt x="3233" y="5312"/>
                  <a:pt x="3154" y="5365"/>
                </a:cubicBezTo>
                <a:cubicBezTo>
                  <a:pt x="2958" y="5473"/>
                  <a:pt x="2958" y="5580"/>
                  <a:pt x="3115" y="5714"/>
                </a:cubicBezTo>
                <a:cubicBezTo>
                  <a:pt x="3154" y="5741"/>
                  <a:pt x="3194" y="5794"/>
                  <a:pt x="3272" y="5821"/>
                </a:cubicBezTo>
                <a:cubicBezTo>
                  <a:pt x="4333" y="6518"/>
                  <a:pt x="5079" y="7349"/>
                  <a:pt x="5786" y="8206"/>
                </a:cubicBezTo>
                <a:cubicBezTo>
                  <a:pt x="6100" y="8581"/>
                  <a:pt x="6453" y="8956"/>
                  <a:pt x="6807" y="9332"/>
                </a:cubicBezTo>
                <a:cubicBezTo>
                  <a:pt x="7239" y="9787"/>
                  <a:pt x="7749" y="10216"/>
                  <a:pt x="8221" y="10645"/>
                </a:cubicBezTo>
                <a:cubicBezTo>
                  <a:pt x="8338" y="10725"/>
                  <a:pt x="8495" y="10832"/>
                  <a:pt x="8770" y="10859"/>
                </a:cubicBezTo>
                <a:close/>
                <a:moveTo>
                  <a:pt x="19845" y="8930"/>
                </a:moveTo>
                <a:cubicBezTo>
                  <a:pt x="19924" y="8662"/>
                  <a:pt x="19688" y="8528"/>
                  <a:pt x="19295" y="8608"/>
                </a:cubicBezTo>
                <a:cubicBezTo>
                  <a:pt x="18981" y="8688"/>
                  <a:pt x="18667" y="8796"/>
                  <a:pt x="18353" y="8876"/>
                </a:cubicBezTo>
                <a:cubicBezTo>
                  <a:pt x="17764" y="9037"/>
                  <a:pt x="17175" y="9198"/>
                  <a:pt x="16625" y="9358"/>
                </a:cubicBezTo>
                <a:cubicBezTo>
                  <a:pt x="16154" y="9492"/>
                  <a:pt x="15722" y="9653"/>
                  <a:pt x="15250" y="9814"/>
                </a:cubicBezTo>
                <a:cubicBezTo>
                  <a:pt x="14583" y="10055"/>
                  <a:pt x="13876" y="10216"/>
                  <a:pt x="13208" y="10430"/>
                </a:cubicBezTo>
                <a:cubicBezTo>
                  <a:pt x="12148" y="10752"/>
                  <a:pt x="11205" y="11208"/>
                  <a:pt x="10184" y="11583"/>
                </a:cubicBezTo>
                <a:cubicBezTo>
                  <a:pt x="9752" y="11744"/>
                  <a:pt x="9595" y="11985"/>
                  <a:pt x="9595" y="12306"/>
                </a:cubicBezTo>
                <a:cubicBezTo>
                  <a:pt x="9595" y="12574"/>
                  <a:pt x="9556" y="12842"/>
                  <a:pt x="9477" y="13084"/>
                </a:cubicBezTo>
                <a:cubicBezTo>
                  <a:pt x="9399" y="13432"/>
                  <a:pt x="9320" y="13753"/>
                  <a:pt x="9399" y="14102"/>
                </a:cubicBezTo>
                <a:cubicBezTo>
                  <a:pt x="9438" y="14236"/>
                  <a:pt x="9399" y="14397"/>
                  <a:pt x="9399" y="14531"/>
                </a:cubicBezTo>
                <a:cubicBezTo>
                  <a:pt x="9359" y="14879"/>
                  <a:pt x="9320" y="15227"/>
                  <a:pt x="9320" y="15549"/>
                </a:cubicBezTo>
                <a:cubicBezTo>
                  <a:pt x="9281" y="15951"/>
                  <a:pt x="9242" y="16326"/>
                  <a:pt x="9202" y="16728"/>
                </a:cubicBezTo>
                <a:cubicBezTo>
                  <a:pt x="9202" y="16943"/>
                  <a:pt x="9163" y="17157"/>
                  <a:pt x="9202" y="17371"/>
                </a:cubicBezTo>
                <a:cubicBezTo>
                  <a:pt x="9281" y="17693"/>
                  <a:pt x="9242" y="17988"/>
                  <a:pt x="9124" y="18309"/>
                </a:cubicBezTo>
                <a:cubicBezTo>
                  <a:pt x="8967" y="18765"/>
                  <a:pt x="8888" y="19220"/>
                  <a:pt x="8770" y="19676"/>
                </a:cubicBezTo>
                <a:cubicBezTo>
                  <a:pt x="8731" y="19917"/>
                  <a:pt x="8927" y="20078"/>
                  <a:pt x="9281" y="20024"/>
                </a:cubicBezTo>
                <a:cubicBezTo>
                  <a:pt x="9477" y="19998"/>
                  <a:pt x="9674" y="19944"/>
                  <a:pt x="9791" y="19890"/>
                </a:cubicBezTo>
                <a:cubicBezTo>
                  <a:pt x="10302" y="19622"/>
                  <a:pt x="10891" y="19488"/>
                  <a:pt x="11441" y="19301"/>
                </a:cubicBezTo>
                <a:cubicBezTo>
                  <a:pt x="12226" y="19033"/>
                  <a:pt x="13051" y="18792"/>
                  <a:pt x="13837" y="18470"/>
                </a:cubicBezTo>
                <a:cubicBezTo>
                  <a:pt x="14622" y="18148"/>
                  <a:pt x="15447" y="17934"/>
                  <a:pt x="16271" y="17747"/>
                </a:cubicBezTo>
                <a:cubicBezTo>
                  <a:pt x="16978" y="17613"/>
                  <a:pt x="17646" y="17452"/>
                  <a:pt x="18353" y="17318"/>
                </a:cubicBezTo>
                <a:cubicBezTo>
                  <a:pt x="18746" y="17237"/>
                  <a:pt x="18942" y="17050"/>
                  <a:pt x="18981" y="16782"/>
                </a:cubicBezTo>
                <a:cubicBezTo>
                  <a:pt x="19020" y="16460"/>
                  <a:pt x="19099" y="16165"/>
                  <a:pt x="19099" y="15844"/>
                </a:cubicBezTo>
                <a:cubicBezTo>
                  <a:pt x="19178" y="14825"/>
                  <a:pt x="19138" y="13807"/>
                  <a:pt x="19295" y="12789"/>
                </a:cubicBezTo>
                <a:cubicBezTo>
                  <a:pt x="19413" y="12012"/>
                  <a:pt x="19531" y="11261"/>
                  <a:pt x="19570" y="10484"/>
                </a:cubicBezTo>
                <a:cubicBezTo>
                  <a:pt x="19688" y="9975"/>
                  <a:pt x="19767" y="9466"/>
                  <a:pt x="19845" y="8930"/>
                </a:cubicBezTo>
                <a:close/>
                <a:moveTo>
                  <a:pt x="7749" y="14879"/>
                </a:moveTo>
                <a:cubicBezTo>
                  <a:pt x="7828" y="14397"/>
                  <a:pt x="7553" y="13968"/>
                  <a:pt x="7160" y="13566"/>
                </a:cubicBezTo>
                <a:cubicBezTo>
                  <a:pt x="6885" y="13298"/>
                  <a:pt x="6650" y="13003"/>
                  <a:pt x="6375" y="12735"/>
                </a:cubicBezTo>
                <a:cubicBezTo>
                  <a:pt x="6178" y="12521"/>
                  <a:pt x="6021" y="12280"/>
                  <a:pt x="5825" y="12038"/>
                </a:cubicBezTo>
                <a:cubicBezTo>
                  <a:pt x="5039" y="11100"/>
                  <a:pt x="4058" y="10296"/>
                  <a:pt x="3076" y="9439"/>
                </a:cubicBezTo>
                <a:cubicBezTo>
                  <a:pt x="3037" y="9385"/>
                  <a:pt x="2958" y="9332"/>
                  <a:pt x="2879" y="9305"/>
                </a:cubicBezTo>
                <a:cubicBezTo>
                  <a:pt x="2762" y="9251"/>
                  <a:pt x="2605" y="9198"/>
                  <a:pt x="2487" y="9198"/>
                </a:cubicBezTo>
                <a:cubicBezTo>
                  <a:pt x="2290" y="9224"/>
                  <a:pt x="2251" y="9358"/>
                  <a:pt x="2251" y="9466"/>
                </a:cubicBezTo>
                <a:cubicBezTo>
                  <a:pt x="2212" y="9760"/>
                  <a:pt x="2212" y="10055"/>
                  <a:pt x="2212" y="10350"/>
                </a:cubicBezTo>
                <a:cubicBezTo>
                  <a:pt x="2212" y="10484"/>
                  <a:pt x="2290" y="10591"/>
                  <a:pt x="2447" y="10672"/>
                </a:cubicBezTo>
                <a:cubicBezTo>
                  <a:pt x="2683" y="10779"/>
                  <a:pt x="2919" y="10913"/>
                  <a:pt x="3154" y="11020"/>
                </a:cubicBezTo>
                <a:cubicBezTo>
                  <a:pt x="3901" y="11449"/>
                  <a:pt x="4333" y="12012"/>
                  <a:pt x="4882" y="12521"/>
                </a:cubicBezTo>
                <a:cubicBezTo>
                  <a:pt x="5668" y="13298"/>
                  <a:pt x="6296" y="14129"/>
                  <a:pt x="6728" y="15013"/>
                </a:cubicBezTo>
                <a:cubicBezTo>
                  <a:pt x="6807" y="15147"/>
                  <a:pt x="7003" y="15254"/>
                  <a:pt x="6846" y="15415"/>
                </a:cubicBezTo>
                <a:cubicBezTo>
                  <a:pt x="6767" y="15495"/>
                  <a:pt x="6571" y="15388"/>
                  <a:pt x="6335" y="15147"/>
                </a:cubicBezTo>
                <a:cubicBezTo>
                  <a:pt x="6296" y="15120"/>
                  <a:pt x="6296" y="15093"/>
                  <a:pt x="6257" y="15067"/>
                </a:cubicBezTo>
                <a:cubicBezTo>
                  <a:pt x="5589" y="14316"/>
                  <a:pt x="4922" y="13539"/>
                  <a:pt x="4215" y="12789"/>
                </a:cubicBezTo>
                <a:cubicBezTo>
                  <a:pt x="3743" y="12253"/>
                  <a:pt x="3194" y="11717"/>
                  <a:pt x="2565" y="11234"/>
                </a:cubicBezTo>
                <a:cubicBezTo>
                  <a:pt x="2487" y="11181"/>
                  <a:pt x="2369" y="11127"/>
                  <a:pt x="2251" y="11127"/>
                </a:cubicBezTo>
                <a:cubicBezTo>
                  <a:pt x="2173" y="11154"/>
                  <a:pt x="2094" y="11234"/>
                  <a:pt x="2055" y="11288"/>
                </a:cubicBezTo>
                <a:cubicBezTo>
                  <a:pt x="1976" y="11422"/>
                  <a:pt x="1976" y="11583"/>
                  <a:pt x="2094" y="11717"/>
                </a:cubicBezTo>
                <a:cubicBezTo>
                  <a:pt x="2330" y="11985"/>
                  <a:pt x="2565" y="12253"/>
                  <a:pt x="2840" y="12521"/>
                </a:cubicBezTo>
                <a:cubicBezTo>
                  <a:pt x="3665" y="13405"/>
                  <a:pt x="4529" y="14289"/>
                  <a:pt x="5354" y="15174"/>
                </a:cubicBezTo>
                <a:cubicBezTo>
                  <a:pt x="5471" y="15281"/>
                  <a:pt x="5511" y="15415"/>
                  <a:pt x="5550" y="15549"/>
                </a:cubicBezTo>
                <a:cubicBezTo>
                  <a:pt x="5589" y="15629"/>
                  <a:pt x="5550" y="15737"/>
                  <a:pt x="5471" y="15763"/>
                </a:cubicBezTo>
                <a:cubicBezTo>
                  <a:pt x="5393" y="15790"/>
                  <a:pt x="5236" y="15763"/>
                  <a:pt x="5157" y="15737"/>
                </a:cubicBezTo>
                <a:cubicBezTo>
                  <a:pt x="5000" y="15656"/>
                  <a:pt x="4843" y="15576"/>
                  <a:pt x="4725" y="15469"/>
                </a:cubicBezTo>
                <a:cubicBezTo>
                  <a:pt x="4372" y="15147"/>
                  <a:pt x="4018" y="14799"/>
                  <a:pt x="3704" y="14477"/>
                </a:cubicBezTo>
                <a:cubicBezTo>
                  <a:pt x="3390" y="14155"/>
                  <a:pt x="3076" y="13807"/>
                  <a:pt x="2722" y="13485"/>
                </a:cubicBezTo>
                <a:cubicBezTo>
                  <a:pt x="2605" y="13351"/>
                  <a:pt x="2408" y="13217"/>
                  <a:pt x="2251" y="13110"/>
                </a:cubicBezTo>
                <a:cubicBezTo>
                  <a:pt x="2055" y="12976"/>
                  <a:pt x="1819" y="13003"/>
                  <a:pt x="1780" y="13191"/>
                </a:cubicBezTo>
                <a:cubicBezTo>
                  <a:pt x="1701" y="13485"/>
                  <a:pt x="1741" y="13753"/>
                  <a:pt x="2015" y="13995"/>
                </a:cubicBezTo>
                <a:cubicBezTo>
                  <a:pt x="2644" y="14531"/>
                  <a:pt x="3272" y="15093"/>
                  <a:pt x="3901" y="15629"/>
                </a:cubicBezTo>
                <a:cubicBezTo>
                  <a:pt x="4215" y="15897"/>
                  <a:pt x="4568" y="16165"/>
                  <a:pt x="4882" y="16407"/>
                </a:cubicBezTo>
                <a:cubicBezTo>
                  <a:pt x="5079" y="16567"/>
                  <a:pt x="5314" y="16728"/>
                  <a:pt x="5275" y="16969"/>
                </a:cubicBezTo>
                <a:cubicBezTo>
                  <a:pt x="5275" y="17050"/>
                  <a:pt x="5236" y="17157"/>
                  <a:pt x="5157" y="17184"/>
                </a:cubicBezTo>
                <a:cubicBezTo>
                  <a:pt x="5118" y="17211"/>
                  <a:pt x="4922" y="17157"/>
                  <a:pt x="4843" y="17130"/>
                </a:cubicBezTo>
                <a:cubicBezTo>
                  <a:pt x="4686" y="17023"/>
                  <a:pt x="4529" y="16889"/>
                  <a:pt x="4372" y="16755"/>
                </a:cubicBezTo>
                <a:cubicBezTo>
                  <a:pt x="3626" y="16192"/>
                  <a:pt x="2919" y="15629"/>
                  <a:pt x="2173" y="15040"/>
                </a:cubicBezTo>
                <a:cubicBezTo>
                  <a:pt x="2133" y="15013"/>
                  <a:pt x="2094" y="14986"/>
                  <a:pt x="2055" y="14959"/>
                </a:cubicBezTo>
                <a:cubicBezTo>
                  <a:pt x="1937" y="14879"/>
                  <a:pt x="1741" y="14933"/>
                  <a:pt x="1741" y="15040"/>
                </a:cubicBezTo>
                <a:cubicBezTo>
                  <a:pt x="1662" y="15415"/>
                  <a:pt x="1741" y="15737"/>
                  <a:pt x="2015" y="16085"/>
                </a:cubicBezTo>
                <a:cubicBezTo>
                  <a:pt x="2526" y="16675"/>
                  <a:pt x="3076" y="17264"/>
                  <a:pt x="3743" y="17773"/>
                </a:cubicBezTo>
                <a:cubicBezTo>
                  <a:pt x="4450" y="18336"/>
                  <a:pt x="5157" y="18872"/>
                  <a:pt x="5903" y="19435"/>
                </a:cubicBezTo>
                <a:cubicBezTo>
                  <a:pt x="5943" y="19462"/>
                  <a:pt x="5982" y="19488"/>
                  <a:pt x="6021" y="19488"/>
                </a:cubicBezTo>
                <a:cubicBezTo>
                  <a:pt x="6257" y="19596"/>
                  <a:pt x="6493" y="19569"/>
                  <a:pt x="6610" y="19408"/>
                </a:cubicBezTo>
                <a:cubicBezTo>
                  <a:pt x="6728" y="19247"/>
                  <a:pt x="6807" y="19060"/>
                  <a:pt x="6846" y="18899"/>
                </a:cubicBezTo>
                <a:cubicBezTo>
                  <a:pt x="6964" y="18497"/>
                  <a:pt x="7003" y="18095"/>
                  <a:pt x="7121" y="17693"/>
                </a:cubicBezTo>
                <a:cubicBezTo>
                  <a:pt x="7199" y="17345"/>
                  <a:pt x="7357" y="17023"/>
                  <a:pt x="7435" y="16675"/>
                </a:cubicBezTo>
                <a:cubicBezTo>
                  <a:pt x="7631" y="16139"/>
                  <a:pt x="7671" y="15522"/>
                  <a:pt x="7749" y="14879"/>
                </a:cubicBezTo>
                <a:close/>
                <a:moveTo>
                  <a:pt x="2408" y="7643"/>
                </a:moveTo>
                <a:cubicBezTo>
                  <a:pt x="2408" y="7911"/>
                  <a:pt x="2526" y="8126"/>
                  <a:pt x="2722" y="8313"/>
                </a:cubicBezTo>
                <a:cubicBezTo>
                  <a:pt x="3351" y="8849"/>
                  <a:pt x="3979" y="9385"/>
                  <a:pt x="4568" y="9948"/>
                </a:cubicBezTo>
                <a:cubicBezTo>
                  <a:pt x="5197" y="10511"/>
                  <a:pt x="5864" y="11100"/>
                  <a:pt x="6335" y="11744"/>
                </a:cubicBezTo>
                <a:cubicBezTo>
                  <a:pt x="6689" y="12280"/>
                  <a:pt x="7121" y="12789"/>
                  <a:pt x="7514" y="13325"/>
                </a:cubicBezTo>
                <a:cubicBezTo>
                  <a:pt x="7553" y="13378"/>
                  <a:pt x="7671" y="13405"/>
                  <a:pt x="7749" y="13405"/>
                </a:cubicBezTo>
                <a:cubicBezTo>
                  <a:pt x="7789" y="13405"/>
                  <a:pt x="7867" y="13351"/>
                  <a:pt x="7867" y="13298"/>
                </a:cubicBezTo>
                <a:cubicBezTo>
                  <a:pt x="7906" y="13030"/>
                  <a:pt x="7946" y="12762"/>
                  <a:pt x="7985" y="12521"/>
                </a:cubicBezTo>
                <a:cubicBezTo>
                  <a:pt x="8063" y="12172"/>
                  <a:pt x="7946" y="11904"/>
                  <a:pt x="7592" y="11610"/>
                </a:cubicBezTo>
                <a:cubicBezTo>
                  <a:pt x="7082" y="11208"/>
                  <a:pt x="6610" y="10752"/>
                  <a:pt x="6178" y="10296"/>
                </a:cubicBezTo>
                <a:cubicBezTo>
                  <a:pt x="5354" y="9385"/>
                  <a:pt x="4568" y="8447"/>
                  <a:pt x="3743" y="7509"/>
                </a:cubicBezTo>
                <a:cubicBezTo>
                  <a:pt x="3508" y="7241"/>
                  <a:pt x="3233" y="6947"/>
                  <a:pt x="2958" y="6679"/>
                </a:cubicBezTo>
                <a:cubicBezTo>
                  <a:pt x="2919" y="6625"/>
                  <a:pt x="2801" y="6571"/>
                  <a:pt x="2722" y="6571"/>
                </a:cubicBezTo>
                <a:cubicBezTo>
                  <a:pt x="2644" y="6571"/>
                  <a:pt x="2565" y="6652"/>
                  <a:pt x="2565" y="6705"/>
                </a:cubicBezTo>
                <a:cubicBezTo>
                  <a:pt x="2526" y="7054"/>
                  <a:pt x="2447" y="7375"/>
                  <a:pt x="2408" y="764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Shape">
            <a:extLst>
              <a:ext uri="{FF2B5EF4-FFF2-40B4-BE49-F238E27FC236}">
                <a16:creationId xmlns:a16="http://schemas.microsoft.com/office/drawing/2014/main" id="{2FA05F29-A2E9-DE47-9D75-C19166DC4A6C}"/>
              </a:ext>
            </a:extLst>
          </p:cNvPr>
          <p:cNvSpPr/>
          <p:nvPr/>
        </p:nvSpPr>
        <p:spPr>
          <a:xfrm>
            <a:off x="4839170" y="3259105"/>
            <a:ext cx="771322" cy="1002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440" extrusionOk="0">
                <a:moveTo>
                  <a:pt x="13590" y="36"/>
                </a:moveTo>
                <a:cubicBezTo>
                  <a:pt x="13927" y="36"/>
                  <a:pt x="14297" y="10"/>
                  <a:pt x="14634" y="36"/>
                </a:cubicBezTo>
                <a:cubicBezTo>
                  <a:pt x="15780" y="114"/>
                  <a:pt x="16791" y="502"/>
                  <a:pt x="17701" y="969"/>
                </a:cubicBezTo>
                <a:cubicBezTo>
                  <a:pt x="18105" y="1177"/>
                  <a:pt x="18510" y="1436"/>
                  <a:pt x="18880" y="1669"/>
                </a:cubicBezTo>
                <a:cubicBezTo>
                  <a:pt x="19723" y="2240"/>
                  <a:pt x="20127" y="2992"/>
                  <a:pt x="20599" y="3744"/>
                </a:cubicBezTo>
                <a:cubicBezTo>
                  <a:pt x="20734" y="3951"/>
                  <a:pt x="20767" y="4211"/>
                  <a:pt x="20835" y="4444"/>
                </a:cubicBezTo>
                <a:cubicBezTo>
                  <a:pt x="21003" y="4885"/>
                  <a:pt x="21172" y="5326"/>
                  <a:pt x="21340" y="5766"/>
                </a:cubicBezTo>
                <a:cubicBezTo>
                  <a:pt x="21441" y="6026"/>
                  <a:pt x="21475" y="6259"/>
                  <a:pt x="21408" y="6518"/>
                </a:cubicBezTo>
                <a:cubicBezTo>
                  <a:pt x="21374" y="6700"/>
                  <a:pt x="21340" y="6907"/>
                  <a:pt x="21307" y="7089"/>
                </a:cubicBezTo>
                <a:cubicBezTo>
                  <a:pt x="21239" y="7452"/>
                  <a:pt x="21104" y="7789"/>
                  <a:pt x="20835" y="8074"/>
                </a:cubicBezTo>
                <a:cubicBezTo>
                  <a:pt x="20228" y="8748"/>
                  <a:pt x="19689" y="9448"/>
                  <a:pt x="18948" y="10019"/>
                </a:cubicBezTo>
                <a:cubicBezTo>
                  <a:pt x="18746" y="10175"/>
                  <a:pt x="18543" y="10330"/>
                  <a:pt x="18274" y="10434"/>
                </a:cubicBezTo>
                <a:cubicBezTo>
                  <a:pt x="17229" y="10875"/>
                  <a:pt x="16252" y="11341"/>
                  <a:pt x="15275" y="11886"/>
                </a:cubicBezTo>
                <a:cubicBezTo>
                  <a:pt x="14567" y="12275"/>
                  <a:pt x="13826" y="12638"/>
                  <a:pt x="13185" y="13079"/>
                </a:cubicBezTo>
                <a:cubicBezTo>
                  <a:pt x="12444" y="13571"/>
                  <a:pt x="11905" y="14168"/>
                  <a:pt x="11332" y="14738"/>
                </a:cubicBezTo>
                <a:cubicBezTo>
                  <a:pt x="11130" y="14946"/>
                  <a:pt x="11029" y="15205"/>
                  <a:pt x="10894" y="15412"/>
                </a:cubicBezTo>
                <a:cubicBezTo>
                  <a:pt x="10759" y="15620"/>
                  <a:pt x="10793" y="15801"/>
                  <a:pt x="10894" y="16009"/>
                </a:cubicBezTo>
                <a:cubicBezTo>
                  <a:pt x="11029" y="16294"/>
                  <a:pt x="11130" y="16605"/>
                  <a:pt x="11298" y="16916"/>
                </a:cubicBezTo>
                <a:cubicBezTo>
                  <a:pt x="11400" y="17150"/>
                  <a:pt x="11366" y="17357"/>
                  <a:pt x="11130" y="17539"/>
                </a:cubicBezTo>
                <a:cubicBezTo>
                  <a:pt x="10894" y="17720"/>
                  <a:pt x="10759" y="17902"/>
                  <a:pt x="10793" y="18161"/>
                </a:cubicBezTo>
                <a:cubicBezTo>
                  <a:pt x="10827" y="18291"/>
                  <a:pt x="10726" y="18420"/>
                  <a:pt x="10591" y="18498"/>
                </a:cubicBezTo>
                <a:cubicBezTo>
                  <a:pt x="10490" y="18550"/>
                  <a:pt x="10422" y="18576"/>
                  <a:pt x="10321" y="18628"/>
                </a:cubicBezTo>
                <a:cubicBezTo>
                  <a:pt x="10119" y="18732"/>
                  <a:pt x="10018" y="18861"/>
                  <a:pt x="10085" y="19043"/>
                </a:cubicBezTo>
                <a:cubicBezTo>
                  <a:pt x="10220" y="19458"/>
                  <a:pt x="10018" y="19717"/>
                  <a:pt x="9546" y="19898"/>
                </a:cubicBezTo>
                <a:cubicBezTo>
                  <a:pt x="9277" y="20002"/>
                  <a:pt x="9108" y="20132"/>
                  <a:pt x="9175" y="20391"/>
                </a:cubicBezTo>
                <a:cubicBezTo>
                  <a:pt x="9243" y="20624"/>
                  <a:pt x="9074" y="20780"/>
                  <a:pt x="8839" y="20910"/>
                </a:cubicBezTo>
                <a:cubicBezTo>
                  <a:pt x="8097" y="21299"/>
                  <a:pt x="7356" y="21506"/>
                  <a:pt x="6446" y="21273"/>
                </a:cubicBezTo>
                <a:cubicBezTo>
                  <a:pt x="6008" y="21143"/>
                  <a:pt x="5536" y="21143"/>
                  <a:pt x="5064" y="21299"/>
                </a:cubicBezTo>
                <a:cubicBezTo>
                  <a:pt x="4357" y="21532"/>
                  <a:pt x="3649" y="21480"/>
                  <a:pt x="3009" y="21117"/>
                </a:cubicBezTo>
                <a:cubicBezTo>
                  <a:pt x="2773" y="20987"/>
                  <a:pt x="2571" y="20858"/>
                  <a:pt x="2369" y="20728"/>
                </a:cubicBezTo>
                <a:cubicBezTo>
                  <a:pt x="2065" y="20521"/>
                  <a:pt x="1863" y="20261"/>
                  <a:pt x="1796" y="19950"/>
                </a:cubicBezTo>
                <a:cubicBezTo>
                  <a:pt x="1762" y="19847"/>
                  <a:pt x="1762" y="19769"/>
                  <a:pt x="1728" y="19665"/>
                </a:cubicBezTo>
                <a:cubicBezTo>
                  <a:pt x="1627" y="19328"/>
                  <a:pt x="1459" y="19043"/>
                  <a:pt x="1054" y="18861"/>
                </a:cubicBezTo>
                <a:cubicBezTo>
                  <a:pt x="819" y="18757"/>
                  <a:pt x="616" y="18628"/>
                  <a:pt x="448" y="18472"/>
                </a:cubicBezTo>
                <a:cubicBezTo>
                  <a:pt x="-125" y="17928"/>
                  <a:pt x="-125" y="17668"/>
                  <a:pt x="313" y="17124"/>
                </a:cubicBezTo>
                <a:cubicBezTo>
                  <a:pt x="482" y="16890"/>
                  <a:pt x="616" y="16657"/>
                  <a:pt x="717" y="16398"/>
                </a:cubicBezTo>
                <a:cubicBezTo>
                  <a:pt x="852" y="16009"/>
                  <a:pt x="1122" y="15672"/>
                  <a:pt x="1627" y="15490"/>
                </a:cubicBezTo>
                <a:cubicBezTo>
                  <a:pt x="1829" y="15412"/>
                  <a:pt x="1964" y="15335"/>
                  <a:pt x="1897" y="15127"/>
                </a:cubicBezTo>
                <a:cubicBezTo>
                  <a:pt x="1829" y="14972"/>
                  <a:pt x="1964" y="14842"/>
                  <a:pt x="2065" y="14738"/>
                </a:cubicBezTo>
                <a:cubicBezTo>
                  <a:pt x="2301" y="14531"/>
                  <a:pt x="2571" y="14375"/>
                  <a:pt x="2908" y="14271"/>
                </a:cubicBezTo>
                <a:cubicBezTo>
                  <a:pt x="3110" y="14220"/>
                  <a:pt x="3211" y="14116"/>
                  <a:pt x="3211" y="13960"/>
                </a:cubicBezTo>
                <a:cubicBezTo>
                  <a:pt x="3177" y="13545"/>
                  <a:pt x="3582" y="13390"/>
                  <a:pt x="3986" y="13260"/>
                </a:cubicBezTo>
                <a:cubicBezTo>
                  <a:pt x="4053" y="13234"/>
                  <a:pt x="4121" y="13234"/>
                  <a:pt x="4155" y="13234"/>
                </a:cubicBezTo>
                <a:cubicBezTo>
                  <a:pt x="4829" y="13208"/>
                  <a:pt x="5165" y="12897"/>
                  <a:pt x="5435" y="12456"/>
                </a:cubicBezTo>
                <a:cubicBezTo>
                  <a:pt x="5536" y="12275"/>
                  <a:pt x="5637" y="12093"/>
                  <a:pt x="5772" y="11964"/>
                </a:cubicBezTo>
                <a:cubicBezTo>
                  <a:pt x="6176" y="11575"/>
                  <a:pt x="6412" y="11108"/>
                  <a:pt x="6581" y="10641"/>
                </a:cubicBezTo>
                <a:cubicBezTo>
                  <a:pt x="6716" y="10278"/>
                  <a:pt x="6749" y="9889"/>
                  <a:pt x="6817" y="9526"/>
                </a:cubicBezTo>
                <a:cubicBezTo>
                  <a:pt x="6884" y="9085"/>
                  <a:pt x="6951" y="8645"/>
                  <a:pt x="6985" y="8204"/>
                </a:cubicBezTo>
                <a:cubicBezTo>
                  <a:pt x="6985" y="8074"/>
                  <a:pt x="6985" y="7944"/>
                  <a:pt x="6951" y="7815"/>
                </a:cubicBezTo>
                <a:cubicBezTo>
                  <a:pt x="6817" y="7244"/>
                  <a:pt x="6682" y="6674"/>
                  <a:pt x="6581" y="6129"/>
                </a:cubicBezTo>
                <a:cubicBezTo>
                  <a:pt x="6513" y="5896"/>
                  <a:pt x="6513" y="5663"/>
                  <a:pt x="6581" y="5429"/>
                </a:cubicBezTo>
                <a:cubicBezTo>
                  <a:pt x="6614" y="5326"/>
                  <a:pt x="6614" y="5196"/>
                  <a:pt x="6581" y="5092"/>
                </a:cubicBezTo>
                <a:cubicBezTo>
                  <a:pt x="6446" y="4392"/>
                  <a:pt x="6614" y="3692"/>
                  <a:pt x="6884" y="3018"/>
                </a:cubicBezTo>
                <a:cubicBezTo>
                  <a:pt x="7086" y="2525"/>
                  <a:pt x="7524" y="2136"/>
                  <a:pt x="7962" y="1747"/>
                </a:cubicBezTo>
                <a:cubicBezTo>
                  <a:pt x="8704" y="1073"/>
                  <a:pt x="9681" y="632"/>
                  <a:pt x="10726" y="347"/>
                </a:cubicBezTo>
                <a:cubicBezTo>
                  <a:pt x="11770" y="62"/>
                  <a:pt x="12680" y="-68"/>
                  <a:pt x="13590" y="36"/>
                </a:cubicBezTo>
                <a:close/>
                <a:moveTo>
                  <a:pt x="20026" y="5948"/>
                </a:moveTo>
                <a:cubicBezTo>
                  <a:pt x="19992" y="5689"/>
                  <a:pt x="19992" y="5403"/>
                  <a:pt x="19959" y="5144"/>
                </a:cubicBezTo>
                <a:cubicBezTo>
                  <a:pt x="19925" y="4962"/>
                  <a:pt x="19858" y="4807"/>
                  <a:pt x="19790" y="4625"/>
                </a:cubicBezTo>
                <a:cubicBezTo>
                  <a:pt x="19655" y="4314"/>
                  <a:pt x="19487" y="4029"/>
                  <a:pt x="19352" y="3718"/>
                </a:cubicBezTo>
                <a:cubicBezTo>
                  <a:pt x="19049" y="2992"/>
                  <a:pt x="18409" y="2421"/>
                  <a:pt x="17667" y="1929"/>
                </a:cubicBezTo>
                <a:cubicBezTo>
                  <a:pt x="16387" y="1099"/>
                  <a:pt x="14904" y="814"/>
                  <a:pt x="13287" y="943"/>
                </a:cubicBezTo>
                <a:cubicBezTo>
                  <a:pt x="13118" y="969"/>
                  <a:pt x="12916" y="995"/>
                  <a:pt x="12747" y="995"/>
                </a:cubicBezTo>
                <a:cubicBezTo>
                  <a:pt x="11635" y="995"/>
                  <a:pt x="10692" y="1280"/>
                  <a:pt x="9917" y="1903"/>
                </a:cubicBezTo>
                <a:cubicBezTo>
                  <a:pt x="9816" y="2006"/>
                  <a:pt x="9647" y="2058"/>
                  <a:pt x="9546" y="2136"/>
                </a:cubicBezTo>
                <a:cubicBezTo>
                  <a:pt x="9142" y="2395"/>
                  <a:pt x="8771" y="2681"/>
                  <a:pt x="8569" y="3044"/>
                </a:cubicBezTo>
                <a:cubicBezTo>
                  <a:pt x="8232" y="3666"/>
                  <a:pt x="8030" y="4340"/>
                  <a:pt x="8030" y="5040"/>
                </a:cubicBezTo>
                <a:cubicBezTo>
                  <a:pt x="8030" y="5766"/>
                  <a:pt x="8232" y="6492"/>
                  <a:pt x="8468" y="7193"/>
                </a:cubicBezTo>
                <a:cubicBezTo>
                  <a:pt x="8535" y="7426"/>
                  <a:pt x="8603" y="7659"/>
                  <a:pt x="8636" y="7893"/>
                </a:cubicBezTo>
                <a:cubicBezTo>
                  <a:pt x="8670" y="8489"/>
                  <a:pt x="8603" y="9085"/>
                  <a:pt x="8468" y="9682"/>
                </a:cubicBezTo>
                <a:cubicBezTo>
                  <a:pt x="8333" y="10252"/>
                  <a:pt x="8165" y="10797"/>
                  <a:pt x="7962" y="11341"/>
                </a:cubicBezTo>
                <a:cubicBezTo>
                  <a:pt x="7929" y="11419"/>
                  <a:pt x="7861" y="11523"/>
                  <a:pt x="7828" y="11601"/>
                </a:cubicBezTo>
                <a:cubicBezTo>
                  <a:pt x="7457" y="12119"/>
                  <a:pt x="7053" y="12664"/>
                  <a:pt x="6682" y="13182"/>
                </a:cubicBezTo>
                <a:cubicBezTo>
                  <a:pt x="6446" y="13494"/>
                  <a:pt x="6513" y="13753"/>
                  <a:pt x="6850" y="13986"/>
                </a:cubicBezTo>
                <a:cubicBezTo>
                  <a:pt x="6985" y="14090"/>
                  <a:pt x="7154" y="14116"/>
                  <a:pt x="7288" y="13986"/>
                </a:cubicBezTo>
                <a:cubicBezTo>
                  <a:pt x="7625" y="13649"/>
                  <a:pt x="8030" y="13338"/>
                  <a:pt x="8299" y="12975"/>
                </a:cubicBezTo>
                <a:cubicBezTo>
                  <a:pt x="8940" y="12171"/>
                  <a:pt x="9512" y="11341"/>
                  <a:pt x="10085" y="10512"/>
                </a:cubicBezTo>
                <a:cubicBezTo>
                  <a:pt x="10254" y="10278"/>
                  <a:pt x="10355" y="10019"/>
                  <a:pt x="10456" y="9760"/>
                </a:cubicBezTo>
                <a:cubicBezTo>
                  <a:pt x="10591" y="9474"/>
                  <a:pt x="10692" y="9189"/>
                  <a:pt x="10793" y="8904"/>
                </a:cubicBezTo>
                <a:cubicBezTo>
                  <a:pt x="10928" y="8489"/>
                  <a:pt x="11096" y="8074"/>
                  <a:pt x="11197" y="7659"/>
                </a:cubicBezTo>
                <a:cubicBezTo>
                  <a:pt x="11298" y="7322"/>
                  <a:pt x="11164" y="7063"/>
                  <a:pt x="10793" y="6829"/>
                </a:cubicBezTo>
                <a:cubicBezTo>
                  <a:pt x="10456" y="6622"/>
                  <a:pt x="10186" y="6311"/>
                  <a:pt x="9883" y="6052"/>
                </a:cubicBezTo>
                <a:cubicBezTo>
                  <a:pt x="9715" y="5896"/>
                  <a:pt x="9647" y="5714"/>
                  <a:pt x="9782" y="5507"/>
                </a:cubicBezTo>
                <a:cubicBezTo>
                  <a:pt x="10018" y="5144"/>
                  <a:pt x="10658" y="4962"/>
                  <a:pt x="11096" y="5196"/>
                </a:cubicBezTo>
                <a:cubicBezTo>
                  <a:pt x="11534" y="5403"/>
                  <a:pt x="11939" y="5637"/>
                  <a:pt x="12141" y="6052"/>
                </a:cubicBezTo>
                <a:cubicBezTo>
                  <a:pt x="12444" y="6648"/>
                  <a:pt x="13051" y="6778"/>
                  <a:pt x="13792" y="6415"/>
                </a:cubicBezTo>
                <a:cubicBezTo>
                  <a:pt x="13994" y="6311"/>
                  <a:pt x="14163" y="6207"/>
                  <a:pt x="14399" y="6155"/>
                </a:cubicBezTo>
                <a:cubicBezTo>
                  <a:pt x="14803" y="6052"/>
                  <a:pt x="15174" y="6129"/>
                  <a:pt x="15477" y="6363"/>
                </a:cubicBezTo>
                <a:cubicBezTo>
                  <a:pt x="15814" y="6622"/>
                  <a:pt x="15848" y="6933"/>
                  <a:pt x="15746" y="7244"/>
                </a:cubicBezTo>
                <a:cubicBezTo>
                  <a:pt x="15645" y="7556"/>
                  <a:pt x="15308" y="7685"/>
                  <a:pt x="14904" y="7711"/>
                </a:cubicBezTo>
                <a:cubicBezTo>
                  <a:pt x="14702" y="7737"/>
                  <a:pt x="14500" y="7737"/>
                  <a:pt x="14297" y="7737"/>
                </a:cubicBezTo>
                <a:cubicBezTo>
                  <a:pt x="14095" y="7763"/>
                  <a:pt x="13893" y="7815"/>
                  <a:pt x="13758" y="7944"/>
                </a:cubicBezTo>
                <a:cubicBezTo>
                  <a:pt x="13455" y="8256"/>
                  <a:pt x="13152" y="8541"/>
                  <a:pt x="12882" y="8878"/>
                </a:cubicBezTo>
                <a:cubicBezTo>
                  <a:pt x="12410" y="9526"/>
                  <a:pt x="11939" y="10175"/>
                  <a:pt x="11501" y="10849"/>
                </a:cubicBezTo>
                <a:cubicBezTo>
                  <a:pt x="11063" y="11575"/>
                  <a:pt x="10591" y="12275"/>
                  <a:pt x="9816" y="12819"/>
                </a:cubicBezTo>
                <a:cubicBezTo>
                  <a:pt x="9748" y="12871"/>
                  <a:pt x="9681" y="12949"/>
                  <a:pt x="9647" y="13001"/>
                </a:cubicBezTo>
                <a:cubicBezTo>
                  <a:pt x="9310" y="13338"/>
                  <a:pt x="9041" y="13727"/>
                  <a:pt x="8670" y="14038"/>
                </a:cubicBezTo>
                <a:cubicBezTo>
                  <a:pt x="8165" y="14479"/>
                  <a:pt x="8063" y="14531"/>
                  <a:pt x="8872" y="14816"/>
                </a:cubicBezTo>
                <a:cubicBezTo>
                  <a:pt x="9512" y="15049"/>
                  <a:pt x="9681" y="15023"/>
                  <a:pt x="10018" y="14531"/>
                </a:cubicBezTo>
                <a:cubicBezTo>
                  <a:pt x="10456" y="13908"/>
                  <a:pt x="11063" y="13390"/>
                  <a:pt x="11635" y="12845"/>
                </a:cubicBezTo>
                <a:cubicBezTo>
                  <a:pt x="12309" y="12223"/>
                  <a:pt x="13051" y="11678"/>
                  <a:pt x="13927" y="11264"/>
                </a:cubicBezTo>
                <a:cubicBezTo>
                  <a:pt x="14028" y="11212"/>
                  <a:pt x="14095" y="11160"/>
                  <a:pt x="14163" y="11108"/>
                </a:cubicBezTo>
                <a:cubicBezTo>
                  <a:pt x="14365" y="10978"/>
                  <a:pt x="14533" y="10849"/>
                  <a:pt x="14736" y="10745"/>
                </a:cubicBezTo>
                <a:cubicBezTo>
                  <a:pt x="15342" y="10434"/>
                  <a:pt x="15982" y="10149"/>
                  <a:pt x="16623" y="9837"/>
                </a:cubicBezTo>
                <a:cubicBezTo>
                  <a:pt x="17027" y="9630"/>
                  <a:pt x="17465" y="9474"/>
                  <a:pt x="17768" y="9189"/>
                </a:cubicBezTo>
                <a:cubicBezTo>
                  <a:pt x="18442" y="8593"/>
                  <a:pt x="19015" y="7970"/>
                  <a:pt x="19588" y="7322"/>
                </a:cubicBezTo>
                <a:cubicBezTo>
                  <a:pt x="19959" y="7011"/>
                  <a:pt x="20093" y="6492"/>
                  <a:pt x="20026" y="5948"/>
                </a:cubicBezTo>
                <a:close/>
                <a:moveTo>
                  <a:pt x="7288" y="20235"/>
                </a:moveTo>
                <a:cubicBezTo>
                  <a:pt x="7423" y="20235"/>
                  <a:pt x="7524" y="20235"/>
                  <a:pt x="7659" y="20235"/>
                </a:cubicBezTo>
                <a:cubicBezTo>
                  <a:pt x="8131" y="20210"/>
                  <a:pt x="8198" y="20080"/>
                  <a:pt x="7996" y="19769"/>
                </a:cubicBezTo>
                <a:cubicBezTo>
                  <a:pt x="7962" y="19717"/>
                  <a:pt x="7895" y="19665"/>
                  <a:pt x="7861" y="19613"/>
                </a:cubicBezTo>
                <a:cubicBezTo>
                  <a:pt x="7760" y="19509"/>
                  <a:pt x="7726" y="19380"/>
                  <a:pt x="7828" y="19250"/>
                </a:cubicBezTo>
                <a:cubicBezTo>
                  <a:pt x="7962" y="19095"/>
                  <a:pt x="8131" y="19120"/>
                  <a:pt x="8333" y="19146"/>
                </a:cubicBezTo>
                <a:cubicBezTo>
                  <a:pt x="8468" y="19172"/>
                  <a:pt x="8569" y="19198"/>
                  <a:pt x="8704" y="19198"/>
                </a:cubicBezTo>
                <a:cubicBezTo>
                  <a:pt x="8771" y="19198"/>
                  <a:pt x="8872" y="19198"/>
                  <a:pt x="8940" y="19172"/>
                </a:cubicBezTo>
                <a:cubicBezTo>
                  <a:pt x="9074" y="19146"/>
                  <a:pt x="9142" y="19017"/>
                  <a:pt x="9074" y="18939"/>
                </a:cubicBezTo>
                <a:cubicBezTo>
                  <a:pt x="8771" y="18654"/>
                  <a:pt x="8535" y="18291"/>
                  <a:pt x="8131" y="18057"/>
                </a:cubicBezTo>
                <a:cubicBezTo>
                  <a:pt x="7659" y="17772"/>
                  <a:pt x="7457" y="17357"/>
                  <a:pt x="7154" y="16968"/>
                </a:cubicBezTo>
                <a:cubicBezTo>
                  <a:pt x="7120" y="16916"/>
                  <a:pt x="7154" y="16839"/>
                  <a:pt x="7221" y="16813"/>
                </a:cubicBezTo>
                <a:cubicBezTo>
                  <a:pt x="7255" y="16787"/>
                  <a:pt x="7390" y="16761"/>
                  <a:pt x="7457" y="16787"/>
                </a:cubicBezTo>
                <a:cubicBezTo>
                  <a:pt x="7592" y="16839"/>
                  <a:pt x="7693" y="16916"/>
                  <a:pt x="7794" y="16968"/>
                </a:cubicBezTo>
                <a:cubicBezTo>
                  <a:pt x="7996" y="17098"/>
                  <a:pt x="8165" y="17279"/>
                  <a:pt x="8367" y="17383"/>
                </a:cubicBezTo>
                <a:cubicBezTo>
                  <a:pt x="8603" y="17513"/>
                  <a:pt x="8872" y="17617"/>
                  <a:pt x="9142" y="17668"/>
                </a:cubicBezTo>
                <a:cubicBezTo>
                  <a:pt x="9378" y="17720"/>
                  <a:pt x="9479" y="17617"/>
                  <a:pt x="9445" y="17435"/>
                </a:cubicBezTo>
                <a:cubicBezTo>
                  <a:pt x="9445" y="17409"/>
                  <a:pt x="9411" y="17383"/>
                  <a:pt x="9411" y="17331"/>
                </a:cubicBezTo>
                <a:cubicBezTo>
                  <a:pt x="9277" y="16865"/>
                  <a:pt x="9344" y="16787"/>
                  <a:pt x="9951" y="16683"/>
                </a:cubicBezTo>
                <a:cubicBezTo>
                  <a:pt x="9984" y="16683"/>
                  <a:pt x="10018" y="16683"/>
                  <a:pt x="10085" y="16657"/>
                </a:cubicBezTo>
                <a:cubicBezTo>
                  <a:pt x="10220" y="16631"/>
                  <a:pt x="10321" y="16502"/>
                  <a:pt x="10254" y="16398"/>
                </a:cubicBezTo>
                <a:cubicBezTo>
                  <a:pt x="10186" y="16294"/>
                  <a:pt x="10119" y="16190"/>
                  <a:pt x="10018" y="16138"/>
                </a:cubicBezTo>
                <a:cubicBezTo>
                  <a:pt x="9849" y="16061"/>
                  <a:pt x="9647" y="16009"/>
                  <a:pt x="9479" y="15931"/>
                </a:cubicBezTo>
                <a:cubicBezTo>
                  <a:pt x="8434" y="15594"/>
                  <a:pt x="7390" y="15257"/>
                  <a:pt x="6547" y="14635"/>
                </a:cubicBezTo>
                <a:cubicBezTo>
                  <a:pt x="6345" y="14479"/>
                  <a:pt x="6143" y="14375"/>
                  <a:pt x="5941" y="14220"/>
                </a:cubicBezTo>
                <a:cubicBezTo>
                  <a:pt x="5637" y="13986"/>
                  <a:pt x="5233" y="13960"/>
                  <a:pt x="4829" y="14012"/>
                </a:cubicBezTo>
                <a:cubicBezTo>
                  <a:pt x="4660" y="14038"/>
                  <a:pt x="4593" y="14168"/>
                  <a:pt x="4694" y="14272"/>
                </a:cubicBezTo>
                <a:cubicBezTo>
                  <a:pt x="4930" y="14427"/>
                  <a:pt x="5165" y="14583"/>
                  <a:pt x="5401" y="14712"/>
                </a:cubicBezTo>
                <a:cubicBezTo>
                  <a:pt x="5671" y="14842"/>
                  <a:pt x="6008" y="14946"/>
                  <a:pt x="6278" y="15075"/>
                </a:cubicBezTo>
                <a:cubicBezTo>
                  <a:pt x="6446" y="15153"/>
                  <a:pt x="6581" y="15309"/>
                  <a:pt x="6648" y="15438"/>
                </a:cubicBezTo>
                <a:cubicBezTo>
                  <a:pt x="6749" y="15568"/>
                  <a:pt x="6614" y="15698"/>
                  <a:pt x="6412" y="15724"/>
                </a:cubicBezTo>
                <a:cubicBezTo>
                  <a:pt x="6311" y="15724"/>
                  <a:pt x="6210" y="15724"/>
                  <a:pt x="6109" y="15698"/>
                </a:cubicBezTo>
                <a:cubicBezTo>
                  <a:pt x="5536" y="15542"/>
                  <a:pt x="4963" y="15361"/>
                  <a:pt x="4390" y="15179"/>
                </a:cubicBezTo>
                <a:cubicBezTo>
                  <a:pt x="4222" y="15127"/>
                  <a:pt x="4087" y="15049"/>
                  <a:pt x="3919" y="15049"/>
                </a:cubicBezTo>
                <a:cubicBezTo>
                  <a:pt x="3481" y="14998"/>
                  <a:pt x="3278" y="15205"/>
                  <a:pt x="3447" y="15516"/>
                </a:cubicBezTo>
                <a:cubicBezTo>
                  <a:pt x="3447" y="15542"/>
                  <a:pt x="3481" y="15542"/>
                  <a:pt x="3481" y="15568"/>
                </a:cubicBezTo>
                <a:cubicBezTo>
                  <a:pt x="3683" y="15957"/>
                  <a:pt x="3615" y="16061"/>
                  <a:pt x="3110" y="16190"/>
                </a:cubicBezTo>
                <a:cubicBezTo>
                  <a:pt x="3043" y="16216"/>
                  <a:pt x="2941" y="16242"/>
                  <a:pt x="2975" y="16242"/>
                </a:cubicBezTo>
                <a:cubicBezTo>
                  <a:pt x="2975" y="16294"/>
                  <a:pt x="3009" y="16372"/>
                  <a:pt x="3076" y="16398"/>
                </a:cubicBezTo>
                <a:cubicBezTo>
                  <a:pt x="3582" y="16683"/>
                  <a:pt x="4053" y="17046"/>
                  <a:pt x="4660" y="17228"/>
                </a:cubicBezTo>
                <a:cubicBezTo>
                  <a:pt x="4829" y="17279"/>
                  <a:pt x="5031" y="17383"/>
                  <a:pt x="5166" y="17513"/>
                </a:cubicBezTo>
                <a:cubicBezTo>
                  <a:pt x="5233" y="17591"/>
                  <a:pt x="5233" y="17720"/>
                  <a:pt x="5199" y="17824"/>
                </a:cubicBezTo>
                <a:cubicBezTo>
                  <a:pt x="5166" y="17876"/>
                  <a:pt x="4997" y="17928"/>
                  <a:pt x="4896" y="17954"/>
                </a:cubicBezTo>
                <a:cubicBezTo>
                  <a:pt x="4761" y="17954"/>
                  <a:pt x="4593" y="17928"/>
                  <a:pt x="4492" y="17902"/>
                </a:cubicBezTo>
                <a:cubicBezTo>
                  <a:pt x="4020" y="17746"/>
                  <a:pt x="3548" y="17591"/>
                  <a:pt x="3076" y="17409"/>
                </a:cubicBezTo>
                <a:cubicBezTo>
                  <a:pt x="2941" y="17357"/>
                  <a:pt x="2773" y="17254"/>
                  <a:pt x="2605" y="17383"/>
                </a:cubicBezTo>
                <a:cubicBezTo>
                  <a:pt x="2369" y="17565"/>
                  <a:pt x="2065" y="17617"/>
                  <a:pt x="1762" y="17642"/>
                </a:cubicBezTo>
                <a:cubicBezTo>
                  <a:pt x="1594" y="17668"/>
                  <a:pt x="1526" y="17798"/>
                  <a:pt x="1661" y="17902"/>
                </a:cubicBezTo>
                <a:cubicBezTo>
                  <a:pt x="1829" y="18005"/>
                  <a:pt x="1998" y="18083"/>
                  <a:pt x="2166" y="18187"/>
                </a:cubicBezTo>
                <a:cubicBezTo>
                  <a:pt x="2571" y="18446"/>
                  <a:pt x="2975" y="18732"/>
                  <a:pt x="3380" y="18991"/>
                </a:cubicBezTo>
                <a:cubicBezTo>
                  <a:pt x="4020" y="19380"/>
                  <a:pt x="4727" y="19639"/>
                  <a:pt x="5502" y="19898"/>
                </a:cubicBezTo>
                <a:cubicBezTo>
                  <a:pt x="6042" y="20132"/>
                  <a:pt x="6648" y="20235"/>
                  <a:pt x="7288" y="2023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Shape">
            <a:extLst>
              <a:ext uri="{FF2B5EF4-FFF2-40B4-BE49-F238E27FC236}">
                <a16:creationId xmlns:a16="http://schemas.microsoft.com/office/drawing/2014/main" id="{F937578D-02BE-3B41-9100-F9BFD0F1CC12}"/>
              </a:ext>
            </a:extLst>
          </p:cNvPr>
          <p:cNvSpPr/>
          <p:nvPr/>
        </p:nvSpPr>
        <p:spPr>
          <a:xfrm>
            <a:off x="9856989" y="1974067"/>
            <a:ext cx="852220" cy="1070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1" h="21451" extrusionOk="0">
                <a:moveTo>
                  <a:pt x="0" y="20484"/>
                </a:moveTo>
                <a:cubicBezTo>
                  <a:pt x="61" y="20338"/>
                  <a:pt x="122" y="20144"/>
                  <a:pt x="214" y="19950"/>
                </a:cubicBezTo>
                <a:cubicBezTo>
                  <a:pt x="306" y="19707"/>
                  <a:pt x="428" y="19439"/>
                  <a:pt x="551" y="19196"/>
                </a:cubicBezTo>
                <a:cubicBezTo>
                  <a:pt x="765" y="18662"/>
                  <a:pt x="1010" y="18127"/>
                  <a:pt x="1193" y="17593"/>
                </a:cubicBezTo>
                <a:cubicBezTo>
                  <a:pt x="1438" y="16937"/>
                  <a:pt x="1683" y="16281"/>
                  <a:pt x="1897" y="15625"/>
                </a:cubicBezTo>
                <a:cubicBezTo>
                  <a:pt x="1958" y="15479"/>
                  <a:pt x="2019" y="15309"/>
                  <a:pt x="2080" y="15163"/>
                </a:cubicBezTo>
                <a:cubicBezTo>
                  <a:pt x="2172" y="14945"/>
                  <a:pt x="2325" y="14774"/>
                  <a:pt x="2539" y="14604"/>
                </a:cubicBezTo>
                <a:cubicBezTo>
                  <a:pt x="3457" y="13973"/>
                  <a:pt x="4222" y="13244"/>
                  <a:pt x="4865" y="12442"/>
                </a:cubicBezTo>
                <a:cubicBezTo>
                  <a:pt x="5324" y="11859"/>
                  <a:pt x="5844" y="11300"/>
                  <a:pt x="6425" y="10790"/>
                </a:cubicBezTo>
                <a:cubicBezTo>
                  <a:pt x="6945" y="10328"/>
                  <a:pt x="7404" y="9794"/>
                  <a:pt x="7863" y="9308"/>
                </a:cubicBezTo>
                <a:cubicBezTo>
                  <a:pt x="8842" y="8263"/>
                  <a:pt x="9790" y="7218"/>
                  <a:pt x="10769" y="6173"/>
                </a:cubicBezTo>
                <a:cubicBezTo>
                  <a:pt x="10984" y="5955"/>
                  <a:pt x="11198" y="5736"/>
                  <a:pt x="11412" y="5493"/>
                </a:cubicBezTo>
                <a:cubicBezTo>
                  <a:pt x="11810" y="5056"/>
                  <a:pt x="12177" y="4618"/>
                  <a:pt x="12544" y="4157"/>
                </a:cubicBezTo>
                <a:cubicBezTo>
                  <a:pt x="12605" y="4059"/>
                  <a:pt x="12697" y="3987"/>
                  <a:pt x="12727" y="3889"/>
                </a:cubicBezTo>
                <a:cubicBezTo>
                  <a:pt x="12819" y="3525"/>
                  <a:pt x="13095" y="3258"/>
                  <a:pt x="13370" y="2966"/>
                </a:cubicBezTo>
                <a:cubicBezTo>
                  <a:pt x="13554" y="2772"/>
                  <a:pt x="13676" y="2553"/>
                  <a:pt x="13859" y="2359"/>
                </a:cubicBezTo>
                <a:cubicBezTo>
                  <a:pt x="13982" y="2213"/>
                  <a:pt x="14135" y="2091"/>
                  <a:pt x="14288" y="1946"/>
                </a:cubicBezTo>
                <a:cubicBezTo>
                  <a:pt x="14594" y="1727"/>
                  <a:pt x="14869" y="1484"/>
                  <a:pt x="15022" y="1168"/>
                </a:cubicBezTo>
                <a:cubicBezTo>
                  <a:pt x="15144" y="901"/>
                  <a:pt x="15389" y="707"/>
                  <a:pt x="15665" y="561"/>
                </a:cubicBezTo>
                <a:cubicBezTo>
                  <a:pt x="15971" y="391"/>
                  <a:pt x="16307" y="269"/>
                  <a:pt x="16644" y="123"/>
                </a:cubicBezTo>
                <a:cubicBezTo>
                  <a:pt x="17103" y="-71"/>
                  <a:pt x="17561" y="-22"/>
                  <a:pt x="17990" y="172"/>
                </a:cubicBezTo>
                <a:cubicBezTo>
                  <a:pt x="18326" y="342"/>
                  <a:pt x="18632" y="536"/>
                  <a:pt x="18969" y="707"/>
                </a:cubicBezTo>
                <a:cubicBezTo>
                  <a:pt x="18999" y="731"/>
                  <a:pt x="19030" y="755"/>
                  <a:pt x="19061" y="779"/>
                </a:cubicBezTo>
                <a:cubicBezTo>
                  <a:pt x="19764" y="1047"/>
                  <a:pt x="20162" y="1581"/>
                  <a:pt x="20774" y="1921"/>
                </a:cubicBezTo>
                <a:cubicBezTo>
                  <a:pt x="20866" y="1970"/>
                  <a:pt x="20988" y="2043"/>
                  <a:pt x="21080" y="2140"/>
                </a:cubicBezTo>
                <a:cubicBezTo>
                  <a:pt x="21478" y="2456"/>
                  <a:pt x="21600" y="2845"/>
                  <a:pt x="21447" y="3282"/>
                </a:cubicBezTo>
                <a:cubicBezTo>
                  <a:pt x="21202" y="3987"/>
                  <a:pt x="20866" y="4667"/>
                  <a:pt x="20284" y="5250"/>
                </a:cubicBezTo>
                <a:cubicBezTo>
                  <a:pt x="19978" y="5590"/>
                  <a:pt x="19581" y="5882"/>
                  <a:pt x="19244" y="6198"/>
                </a:cubicBezTo>
                <a:cubicBezTo>
                  <a:pt x="19091" y="6343"/>
                  <a:pt x="18969" y="6465"/>
                  <a:pt x="18816" y="6611"/>
                </a:cubicBezTo>
                <a:cubicBezTo>
                  <a:pt x="18663" y="6756"/>
                  <a:pt x="18541" y="6927"/>
                  <a:pt x="18541" y="7145"/>
                </a:cubicBezTo>
                <a:cubicBezTo>
                  <a:pt x="18510" y="7485"/>
                  <a:pt x="18296" y="7728"/>
                  <a:pt x="17929" y="7898"/>
                </a:cubicBezTo>
                <a:cubicBezTo>
                  <a:pt x="17592" y="8044"/>
                  <a:pt x="17378" y="8287"/>
                  <a:pt x="17164" y="8530"/>
                </a:cubicBezTo>
                <a:cubicBezTo>
                  <a:pt x="16766" y="8919"/>
                  <a:pt x="16338" y="9308"/>
                  <a:pt x="15909" y="9672"/>
                </a:cubicBezTo>
                <a:cubicBezTo>
                  <a:pt x="15787" y="9794"/>
                  <a:pt x="15603" y="9891"/>
                  <a:pt x="15481" y="10037"/>
                </a:cubicBezTo>
                <a:cubicBezTo>
                  <a:pt x="14869" y="10693"/>
                  <a:pt x="14227" y="11349"/>
                  <a:pt x="13615" y="12005"/>
                </a:cubicBezTo>
                <a:cubicBezTo>
                  <a:pt x="13095" y="12563"/>
                  <a:pt x="12575" y="13098"/>
                  <a:pt x="11993" y="13608"/>
                </a:cubicBezTo>
                <a:cubicBezTo>
                  <a:pt x="11228" y="14289"/>
                  <a:pt x="10494" y="15017"/>
                  <a:pt x="9760" y="15722"/>
                </a:cubicBezTo>
                <a:cubicBezTo>
                  <a:pt x="9454" y="16014"/>
                  <a:pt x="9117" y="16305"/>
                  <a:pt x="8781" y="16597"/>
                </a:cubicBezTo>
                <a:cubicBezTo>
                  <a:pt x="8567" y="16767"/>
                  <a:pt x="8475" y="16985"/>
                  <a:pt x="8383" y="17228"/>
                </a:cubicBezTo>
                <a:cubicBezTo>
                  <a:pt x="8261" y="17569"/>
                  <a:pt x="8108" y="17909"/>
                  <a:pt x="7955" y="18249"/>
                </a:cubicBezTo>
                <a:cubicBezTo>
                  <a:pt x="7893" y="18395"/>
                  <a:pt x="7710" y="18468"/>
                  <a:pt x="7526" y="18492"/>
                </a:cubicBezTo>
                <a:cubicBezTo>
                  <a:pt x="6914" y="18540"/>
                  <a:pt x="6394" y="18808"/>
                  <a:pt x="5905" y="19051"/>
                </a:cubicBezTo>
                <a:cubicBezTo>
                  <a:pt x="5507" y="19269"/>
                  <a:pt x="5079" y="19464"/>
                  <a:pt x="4650" y="19658"/>
                </a:cubicBezTo>
                <a:cubicBezTo>
                  <a:pt x="4039" y="19974"/>
                  <a:pt x="3396" y="20241"/>
                  <a:pt x="2845" y="20630"/>
                </a:cubicBezTo>
                <a:cubicBezTo>
                  <a:pt x="2417" y="20922"/>
                  <a:pt x="1866" y="21140"/>
                  <a:pt x="1377" y="21359"/>
                </a:cubicBezTo>
                <a:cubicBezTo>
                  <a:pt x="948" y="21529"/>
                  <a:pt x="581" y="21456"/>
                  <a:pt x="245" y="21189"/>
                </a:cubicBezTo>
                <a:cubicBezTo>
                  <a:pt x="0" y="20994"/>
                  <a:pt x="61" y="20776"/>
                  <a:pt x="0" y="20484"/>
                </a:cubicBezTo>
                <a:close/>
                <a:moveTo>
                  <a:pt x="7282" y="16500"/>
                </a:moveTo>
                <a:cubicBezTo>
                  <a:pt x="7373" y="16451"/>
                  <a:pt x="7526" y="16402"/>
                  <a:pt x="7588" y="16329"/>
                </a:cubicBezTo>
                <a:cubicBezTo>
                  <a:pt x="7955" y="15989"/>
                  <a:pt x="8322" y="15649"/>
                  <a:pt x="8658" y="15309"/>
                </a:cubicBezTo>
                <a:cubicBezTo>
                  <a:pt x="8750" y="15212"/>
                  <a:pt x="8842" y="15066"/>
                  <a:pt x="8964" y="14993"/>
                </a:cubicBezTo>
                <a:cubicBezTo>
                  <a:pt x="9546" y="14604"/>
                  <a:pt x="10005" y="14143"/>
                  <a:pt x="10463" y="13657"/>
                </a:cubicBezTo>
                <a:cubicBezTo>
                  <a:pt x="10494" y="13608"/>
                  <a:pt x="10555" y="13560"/>
                  <a:pt x="10616" y="13535"/>
                </a:cubicBezTo>
                <a:cubicBezTo>
                  <a:pt x="11320" y="13001"/>
                  <a:pt x="11840" y="12369"/>
                  <a:pt x="12422" y="11762"/>
                </a:cubicBezTo>
                <a:cubicBezTo>
                  <a:pt x="12880" y="11300"/>
                  <a:pt x="13278" y="10790"/>
                  <a:pt x="13768" y="10328"/>
                </a:cubicBezTo>
                <a:cubicBezTo>
                  <a:pt x="14380" y="9721"/>
                  <a:pt x="15053" y="9113"/>
                  <a:pt x="15695" y="8506"/>
                </a:cubicBezTo>
                <a:cubicBezTo>
                  <a:pt x="15971" y="8239"/>
                  <a:pt x="16246" y="7971"/>
                  <a:pt x="16521" y="7704"/>
                </a:cubicBezTo>
                <a:cubicBezTo>
                  <a:pt x="16888" y="7315"/>
                  <a:pt x="16888" y="7097"/>
                  <a:pt x="16521" y="6708"/>
                </a:cubicBezTo>
                <a:cubicBezTo>
                  <a:pt x="16399" y="6586"/>
                  <a:pt x="16307" y="6465"/>
                  <a:pt x="16215" y="6343"/>
                </a:cubicBezTo>
                <a:cubicBezTo>
                  <a:pt x="16001" y="6125"/>
                  <a:pt x="15848" y="6100"/>
                  <a:pt x="15542" y="6198"/>
                </a:cubicBezTo>
                <a:cubicBezTo>
                  <a:pt x="15267" y="6295"/>
                  <a:pt x="15022" y="6416"/>
                  <a:pt x="14869" y="6635"/>
                </a:cubicBezTo>
                <a:cubicBezTo>
                  <a:pt x="14747" y="6805"/>
                  <a:pt x="14563" y="6975"/>
                  <a:pt x="14410" y="7145"/>
                </a:cubicBezTo>
                <a:cubicBezTo>
                  <a:pt x="14104" y="7485"/>
                  <a:pt x="13768" y="7850"/>
                  <a:pt x="13462" y="8190"/>
                </a:cubicBezTo>
                <a:cubicBezTo>
                  <a:pt x="13033" y="8676"/>
                  <a:pt x="12605" y="9186"/>
                  <a:pt x="12177" y="9648"/>
                </a:cubicBezTo>
                <a:cubicBezTo>
                  <a:pt x="11657" y="10231"/>
                  <a:pt x="11075" y="10790"/>
                  <a:pt x="10555" y="11349"/>
                </a:cubicBezTo>
                <a:cubicBezTo>
                  <a:pt x="9484" y="12515"/>
                  <a:pt x="8383" y="13681"/>
                  <a:pt x="7190" y="14774"/>
                </a:cubicBezTo>
                <a:cubicBezTo>
                  <a:pt x="6945" y="15017"/>
                  <a:pt x="6731" y="15285"/>
                  <a:pt x="6486" y="15528"/>
                </a:cubicBezTo>
                <a:cubicBezTo>
                  <a:pt x="6394" y="15625"/>
                  <a:pt x="6333" y="15746"/>
                  <a:pt x="6303" y="15844"/>
                </a:cubicBezTo>
                <a:cubicBezTo>
                  <a:pt x="6272" y="15916"/>
                  <a:pt x="6272" y="16038"/>
                  <a:pt x="6333" y="16086"/>
                </a:cubicBezTo>
                <a:cubicBezTo>
                  <a:pt x="6517" y="16329"/>
                  <a:pt x="6914" y="16378"/>
                  <a:pt x="7282" y="16500"/>
                </a:cubicBezTo>
                <a:close/>
                <a:moveTo>
                  <a:pt x="17531" y="1071"/>
                </a:moveTo>
                <a:cubicBezTo>
                  <a:pt x="17103" y="1144"/>
                  <a:pt x="16735" y="1217"/>
                  <a:pt x="16429" y="1508"/>
                </a:cubicBezTo>
                <a:cubicBezTo>
                  <a:pt x="15848" y="2067"/>
                  <a:pt x="15236" y="2626"/>
                  <a:pt x="14655" y="3185"/>
                </a:cubicBezTo>
                <a:cubicBezTo>
                  <a:pt x="14594" y="3233"/>
                  <a:pt x="14533" y="3306"/>
                  <a:pt x="14471" y="3355"/>
                </a:cubicBezTo>
                <a:cubicBezTo>
                  <a:pt x="14165" y="3744"/>
                  <a:pt x="14196" y="3841"/>
                  <a:pt x="14655" y="4132"/>
                </a:cubicBezTo>
                <a:cubicBezTo>
                  <a:pt x="15420" y="4643"/>
                  <a:pt x="16154" y="5177"/>
                  <a:pt x="16797" y="5760"/>
                </a:cubicBezTo>
                <a:cubicBezTo>
                  <a:pt x="16919" y="5882"/>
                  <a:pt x="17072" y="5979"/>
                  <a:pt x="17225" y="6052"/>
                </a:cubicBezTo>
                <a:cubicBezTo>
                  <a:pt x="17470" y="6198"/>
                  <a:pt x="17561" y="6173"/>
                  <a:pt x="17745" y="6003"/>
                </a:cubicBezTo>
                <a:cubicBezTo>
                  <a:pt x="17898" y="5857"/>
                  <a:pt x="18051" y="5687"/>
                  <a:pt x="18204" y="5566"/>
                </a:cubicBezTo>
                <a:cubicBezTo>
                  <a:pt x="18969" y="4886"/>
                  <a:pt x="19581" y="4157"/>
                  <a:pt x="19978" y="3306"/>
                </a:cubicBezTo>
                <a:cubicBezTo>
                  <a:pt x="20223" y="2796"/>
                  <a:pt x="20162" y="2553"/>
                  <a:pt x="19642" y="2189"/>
                </a:cubicBezTo>
                <a:cubicBezTo>
                  <a:pt x="19550" y="2140"/>
                  <a:pt x="19458" y="2091"/>
                  <a:pt x="19367" y="2043"/>
                </a:cubicBezTo>
                <a:cubicBezTo>
                  <a:pt x="19183" y="1921"/>
                  <a:pt x="18999" y="1800"/>
                  <a:pt x="18816" y="1678"/>
                </a:cubicBezTo>
                <a:cubicBezTo>
                  <a:pt x="18663" y="1581"/>
                  <a:pt x="18540" y="1435"/>
                  <a:pt x="18357" y="1338"/>
                </a:cubicBezTo>
                <a:cubicBezTo>
                  <a:pt x="18143" y="1192"/>
                  <a:pt x="17837" y="1120"/>
                  <a:pt x="17531" y="1071"/>
                </a:cubicBezTo>
                <a:close/>
                <a:moveTo>
                  <a:pt x="14624" y="5177"/>
                </a:moveTo>
                <a:cubicBezTo>
                  <a:pt x="14502" y="5056"/>
                  <a:pt x="14380" y="4910"/>
                  <a:pt x="14227" y="4813"/>
                </a:cubicBezTo>
                <a:cubicBezTo>
                  <a:pt x="13921" y="4594"/>
                  <a:pt x="13676" y="4643"/>
                  <a:pt x="13401" y="4886"/>
                </a:cubicBezTo>
                <a:cubicBezTo>
                  <a:pt x="12605" y="5663"/>
                  <a:pt x="11901" y="6489"/>
                  <a:pt x="11106" y="7267"/>
                </a:cubicBezTo>
                <a:cubicBezTo>
                  <a:pt x="10433" y="7898"/>
                  <a:pt x="9882" y="8603"/>
                  <a:pt x="9301" y="9259"/>
                </a:cubicBezTo>
                <a:cubicBezTo>
                  <a:pt x="8964" y="9623"/>
                  <a:pt x="8658" y="10012"/>
                  <a:pt x="8291" y="10377"/>
                </a:cubicBezTo>
                <a:cubicBezTo>
                  <a:pt x="8016" y="10644"/>
                  <a:pt x="7679" y="10863"/>
                  <a:pt x="7435" y="11130"/>
                </a:cubicBezTo>
                <a:cubicBezTo>
                  <a:pt x="6823" y="11762"/>
                  <a:pt x="6211" y="12418"/>
                  <a:pt x="5629" y="13074"/>
                </a:cubicBezTo>
                <a:cubicBezTo>
                  <a:pt x="5232" y="13511"/>
                  <a:pt x="4865" y="13948"/>
                  <a:pt x="4467" y="14386"/>
                </a:cubicBezTo>
                <a:cubicBezTo>
                  <a:pt x="4344" y="14507"/>
                  <a:pt x="4192" y="14629"/>
                  <a:pt x="4069" y="14750"/>
                </a:cubicBezTo>
                <a:cubicBezTo>
                  <a:pt x="3916" y="14896"/>
                  <a:pt x="3947" y="14993"/>
                  <a:pt x="4130" y="15090"/>
                </a:cubicBezTo>
                <a:cubicBezTo>
                  <a:pt x="4283" y="15187"/>
                  <a:pt x="4467" y="15260"/>
                  <a:pt x="4650" y="15358"/>
                </a:cubicBezTo>
                <a:cubicBezTo>
                  <a:pt x="4895" y="15479"/>
                  <a:pt x="4956" y="15479"/>
                  <a:pt x="5109" y="15309"/>
                </a:cubicBezTo>
                <a:cubicBezTo>
                  <a:pt x="5629" y="14799"/>
                  <a:pt x="6150" y="14289"/>
                  <a:pt x="6670" y="13778"/>
                </a:cubicBezTo>
                <a:cubicBezTo>
                  <a:pt x="6792" y="13657"/>
                  <a:pt x="6914" y="13511"/>
                  <a:pt x="7037" y="13390"/>
                </a:cubicBezTo>
                <a:cubicBezTo>
                  <a:pt x="7710" y="12734"/>
                  <a:pt x="8383" y="12077"/>
                  <a:pt x="8995" y="11373"/>
                </a:cubicBezTo>
                <a:cubicBezTo>
                  <a:pt x="9240" y="11106"/>
                  <a:pt x="9546" y="10887"/>
                  <a:pt x="9790" y="10620"/>
                </a:cubicBezTo>
                <a:cubicBezTo>
                  <a:pt x="10463" y="9915"/>
                  <a:pt x="11106" y="9186"/>
                  <a:pt x="11748" y="8482"/>
                </a:cubicBezTo>
                <a:cubicBezTo>
                  <a:pt x="11932" y="8287"/>
                  <a:pt x="12054" y="8068"/>
                  <a:pt x="12238" y="7874"/>
                </a:cubicBezTo>
                <a:cubicBezTo>
                  <a:pt x="12697" y="7364"/>
                  <a:pt x="13186" y="6878"/>
                  <a:pt x="13645" y="6368"/>
                </a:cubicBezTo>
                <a:cubicBezTo>
                  <a:pt x="13951" y="6028"/>
                  <a:pt x="14257" y="5687"/>
                  <a:pt x="14563" y="5347"/>
                </a:cubicBezTo>
                <a:cubicBezTo>
                  <a:pt x="14533" y="5323"/>
                  <a:pt x="14563" y="5250"/>
                  <a:pt x="14624" y="5177"/>
                </a:cubicBezTo>
                <a:close/>
                <a:moveTo>
                  <a:pt x="6517" y="17520"/>
                </a:moveTo>
                <a:cubicBezTo>
                  <a:pt x="6517" y="17131"/>
                  <a:pt x="6272" y="16961"/>
                  <a:pt x="5813" y="17034"/>
                </a:cubicBezTo>
                <a:cubicBezTo>
                  <a:pt x="5752" y="17034"/>
                  <a:pt x="5660" y="17083"/>
                  <a:pt x="5599" y="17083"/>
                </a:cubicBezTo>
                <a:cubicBezTo>
                  <a:pt x="5446" y="17083"/>
                  <a:pt x="5293" y="17107"/>
                  <a:pt x="5171" y="17058"/>
                </a:cubicBezTo>
                <a:cubicBezTo>
                  <a:pt x="4559" y="16864"/>
                  <a:pt x="4008" y="16621"/>
                  <a:pt x="3794" y="16062"/>
                </a:cubicBezTo>
                <a:cubicBezTo>
                  <a:pt x="3763" y="16014"/>
                  <a:pt x="3763" y="15989"/>
                  <a:pt x="3733" y="15941"/>
                </a:cubicBezTo>
                <a:cubicBezTo>
                  <a:pt x="3580" y="15722"/>
                  <a:pt x="3274" y="15722"/>
                  <a:pt x="3121" y="15941"/>
                </a:cubicBezTo>
                <a:cubicBezTo>
                  <a:pt x="3059" y="16014"/>
                  <a:pt x="3029" y="16111"/>
                  <a:pt x="2998" y="16184"/>
                </a:cubicBezTo>
                <a:cubicBezTo>
                  <a:pt x="2876" y="16475"/>
                  <a:pt x="2754" y="16791"/>
                  <a:pt x="2631" y="17083"/>
                </a:cubicBezTo>
                <a:cubicBezTo>
                  <a:pt x="2539" y="17350"/>
                  <a:pt x="2417" y="17593"/>
                  <a:pt x="2325" y="17860"/>
                </a:cubicBezTo>
                <a:cubicBezTo>
                  <a:pt x="2264" y="18030"/>
                  <a:pt x="2325" y="18127"/>
                  <a:pt x="2539" y="18176"/>
                </a:cubicBezTo>
                <a:cubicBezTo>
                  <a:pt x="2998" y="18249"/>
                  <a:pt x="3365" y="18443"/>
                  <a:pt x="3702" y="18686"/>
                </a:cubicBezTo>
                <a:cubicBezTo>
                  <a:pt x="3947" y="18856"/>
                  <a:pt x="4100" y="18856"/>
                  <a:pt x="4375" y="18711"/>
                </a:cubicBezTo>
                <a:cubicBezTo>
                  <a:pt x="4620" y="18589"/>
                  <a:pt x="4834" y="18443"/>
                  <a:pt x="5079" y="18346"/>
                </a:cubicBezTo>
                <a:cubicBezTo>
                  <a:pt x="5476" y="18176"/>
                  <a:pt x="5874" y="18006"/>
                  <a:pt x="6272" y="17836"/>
                </a:cubicBezTo>
                <a:cubicBezTo>
                  <a:pt x="6394" y="17763"/>
                  <a:pt x="6547" y="17690"/>
                  <a:pt x="6517" y="175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Shape">
            <a:extLst>
              <a:ext uri="{FF2B5EF4-FFF2-40B4-BE49-F238E27FC236}">
                <a16:creationId xmlns:a16="http://schemas.microsoft.com/office/drawing/2014/main" id="{8777F662-861F-DF4E-81B6-938FAE12B3C1}"/>
              </a:ext>
            </a:extLst>
          </p:cNvPr>
          <p:cNvSpPr/>
          <p:nvPr/>
        </p:nvSpPr>
        <p:spPr>
          <a:xfrm>
            <a:off x="741459" y="3182709"/>
            <a:ext cx="840274" cy="115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07" extrusionOk="0">
                <a:moveTo>
                  <a:pt x="0" y="4253"/>
                </a:moveTo>
                <a:cubicBezTo>
                  <a:pt x="62" y="3915"/>
                  <a:pt x="156" y="3463"/>
                  <a:pt x="280" y="3012"/>
                </a:cubicBezTo>
                <a:cubicBezTo>
                  <a:pt x="342" y="2764"/>
                  <a:pt x="560" y="2561"/>
                  <a:pt x="778" y="2380"/>
                </a:cubicBezTo>
                <a:cubicBezTo>
                  <a:pt x="1183" y="2064"/>
                  <a:pt x="1183" y="1838"/>
                  <a:pt x="903" y="1477"/>
                </a:cubicBezTo>
                <a:cubicBezTo>
                  <a:pt x="840" y="1387"/>
                  <a:pt x="716" y="1297"/>
                  <a:pt x="654" y="1206"/>
                </a:cubicBezTo>
                <a:cubicBezTo>
                  <a:pt x="436" y="936"/>
                  <a:pt x="498" y="778"/>
                  <a:pt x="871" y="620"/>
                </a:cubicBezTo>
                <a:cubicBezTo>
                  <a:pt x="934" y="597"/>
                  <a:pt x="965" y="574"/>
                  <a:pt x="1027" y="574"/>
                </a:cubicBezTo>
                <a:cubicBezTo>
                  <a:pt x="1587" y="416"/>
                  <a:pt x="2116" y="258"/>
                  <a:pt x="2677" y="100"/>
                </a:cubicBezTo>
                <a:cubicBezTo>
                  <a:pt x="2957" y="10"/>
                  <a:pt x="3268" y="-35"/>
                  <a:pt x="3579" y="33"/>
                </a:cubicBezTo>
                <a:cubicBezTo>
                  <a:pt x="4046" y="100"/>
                  <a:pt x="4513" y="191"/>
                  <a:pt x="4949" y="304"/>
                </a:cubicBezTo>
                <a:cubicBezTo>
                  <a:pt x="5322" y="394"/>
                  <a:pt x="5696" y="507"/>
                  <a:pt x="6069" y="642"/>
                </a:cubicBezTo>
                <a:cubicBezTo>
                  <a:pt x="6567" y="800"/>
                  <a:pt x="7096" y="958"/>
                  <a:pt x="7501" y="1252"/>
                </a:cubicBezTo>
                <a:cubicBezTo>
                  <a:pt x="7656" y="1364"/>
                  <a:pt x="7843" y="1432"/>
                  <a:pt x="7999" y="1522"/>
                </a:cubicBezTo>
                <a:cubicBezTo>
                  <a:pt x="8061" y="1568"/>
                  <a:pt x="8154" y="1590"/>
                  <a:pt x="8217" y="1635"/>
                </a:cubicBezTo>
                <a:cubicBezTo>
                  <a:pt x="8995" y="2245"/>
                  <a:pt x="9929" y="2741"/>
                  <a:pt x="10582" y="3418"/>
                </a:cubicBezTo>
                <a:cubicBezTo>
                  <a:pt x="10987" y="3847"/>
                  <a:pt x="11485" y="4231"/>
                  <a:pt x="11920" y="4660"/>
                </a:cubicBezTo>
                <a:cubicBezTo>
                  <a:pt x="12014" y="4750"/>
                  <a:pt x="12107" y="4840"/>
                  <a:pt x="12169" y="4931"/>
                </a:cubicBezTo>
                <a:cubicBezTo>
                  <a:pt x="12356" y="5179"/>
                  <a:pt x="12201" y="5405"/>
                  <a:pt x="11827" y="5472"/>
                </a:cubicBezTo>
                <a:cubicBezTo>
                  <a:pt x="11485" y="5517"/>
                  <a:pt x="11173" y="5495"/>
                  <a:pt x="10956" y="5269"/>
                </a:cubicBezTo>
                <a:cubicBezTo>
                  <a:pt x="10676" y="4998"/>
                  <a:pt x="10364" y="4727"/>
                  <a:pt x="10084" y="4434"/>
                </a:cubicBezTo>
                <a:cubicBezTo>
                  <a:pt x="9866" y="4186"/>
                  <a:pt x="9617" y="3960"/>
                  <a:pt x="9306" y="3779"/>
                </a:cubicBezTo>
                <a:cubicBezTo>
                  <a:pt x="9119" y="3667"/>
                  <a:pt x="8995" y="3531"/>
                  <a:pt x="8870" y="3396"/>
                </a:cubicBezTo>
                <a:cubicBezTo>
                  <a:pt x="8372" y="2854"/>
                  <a:pt x="7719" y="2448"/>
                  <a:pt x="6972" y="2087"/>
                </a:cubicBezTo>
                <a:cubicBezTo>
                  <a:pt x="6754" y="1996"/>
                  <a:pt x="6567" y="1884"/>
                  <a:pt x="6349" y="1771"/>
                </a:cubicBezTo>
                <a:cubicBezTo>
                  <a:pt x="6194" y="1703"/>
                  <a:pt x="6069" y="1635"/>
                  <a:pt x="5914" y="1590"/>
                </a:cubicBezTo>
                <a:cubicBezTo>
                  <a:pt x="5571" y="1477"/>
                  <a:pt x="5260" y="1364"/>
                  <a:pt x="4918" y="1274"/>
                </a:cubicBezTo>
                <a:cubicBezTo>
                  <a:pt x="4171" y="1048"/>
                  <a:pt x="3424" y="958"/>
                  <a:pt x="2646" y="1229"/>
                </a:cubicBezTo>
                <a:cubicBezTo>
                  <a:pt x="2583" y="1252"/>
                  <a:pt x="2490" y="1319"/>
                  <a:pt x="2490" y="1387"/>
                </a:cubicBezTo>
                <a:cubicBezTo>
                  <a:pt x="2490" y="1432"/>
                  <a:pt x="2583" y="1500"/>
                  <a:pt x="2677" y="1522"/>
                </a:cubicBezTo>
                <a:cubicBezTo>
                  <a:pt x="2832" y="1545"/>
                  <a:pt x="2988" y="1568"/>
                  <a:pt x="3112" y="1568"/>
                </a:cubicBezTo>
                <a:cubicBezTo>
                  <a:pt x="4544" y="1613"/>
                  <a:pt x="5789" y="1974"/>
                  <a:pt x="6878" y="2628"/>
                </a:cubicBezTo>
                <a:cubicBezTo>
                  <a:pt x="7252" y="2854"/>
                  <a:pt x="7563" y="3080"/>
                  <a:pt x="7905" y="3351"/>
                </a:cubicBezTo>
                <a:cubicBezTo>
                  <a:pt x="8248" y="3621"/>
                  <a:pt x="8652" y="3825"/>
                  <a:pt x="9026" y="4050"/>
                </a:cubicBezTo>
                <a:cubicBezTo>
                  <a:pt x="9306" y="4231"/>
                  <a:pt x="9555" y="4411"/>
                  <a:pt x="9742" y="4637"/>
                </a:cubicBezTo>
                <a:cubicBezTo>
                  <a:pt x="9866" y="4773"/>
                  <a:pt x="10022" y="4908"/>
                  <a:pt x="10178" y="5021"/>
                </a:cubicBezTo>
                <a:cubicBezTo>
                  <a:pt x="10924" y="5608"/>
                  <a:pt x="11516" y="6285"/>
                  <a:pt x="12107" y="6962"/>
                </a:cubicBezTo>
                <a:cubicBezTo>
                  <a:pt x="12294" y="7458"/>
                  <a:pt x="12854" y="7797"/>
                  <a:pt x="13228" y="8203"/>
                </a:cubicBezTo>
                <a:cubicBezTo>
                  <a:pt x="13663" y="8700"/>
                  <a:pt x="14224" y="9151"/>
                  <a:pt x="14722" y="9625"/>
                </a:cubicBezTo>
                <a:cubicBezTo>
                  <a:pt x="15002" y="9896"/>
                  <a:pt x="15251" y="10167"/>
                  <a:pt x="15469" y="10460"/>
                </a:cubicBezTo>
                <a:cubicBezTo>
                  <a:pt x="15873" y="11002"/>
                  <a:pt x="16278" y="11566"/>
                  <a:pt x="16620" y="12131"/>
                </a:cubicBezTo>
                <a:cubicBezTo>
                  <a:pt x="16776" y="12379"/>
                  <a:pt x="16869" y="12650"/>
                  <a:pt x="16994" y="12921"/>
                </a:cubicBezTo>
                <a:cubicBezTo>
                  <a:pt x="17118" y="13214"/>
                  <a:pt x="17274" y="13485"/>
                  <a:pt x="17616" y="13688"/>
                </a:cubicBezTo>
                <a:cubicBezTo>
                  <a:pt x="17741" y="13756"/>
                  <a:pt x="17803" y="13891"/>
                  <a:pt x="17896" y="14004"/>
                </a:cubicBezTo>
                <a:cubicBezTo>
                  <a:pt x="18239" y="14478"/>
                  <a:pt x="18612" y="14907"/>
                  <a:pt x="19235" y="15223"/>
                </a:cubicBezTo>
                <a:cubicBezTo>
                  <a:pt x="19608" y="15426"/>
                  <a:pt x="19670" y="15697"/>
                  <a:pt x="19421" y="15990"/>
                </a:cubicBezTo>
                <a:cubicBezTo>
                  <a:pt x="19266" y="16193"/>
                  <a:pt x="19203" y="16396"/>
                  <a:pt x="19172" y="16622"/>
                </a:cubicBezTo>
                <a:cubicBezTo>
                  <a:pt x="19141" y="17367"/>
                  <a:pt x="19297" y="18089"/>
                  <a:pt x="19639" y="18789"/>
                </a:cubicBezTo>
                <a:cubicBezTo>
                  <a:pt x="19795" y="19082"/>
                  <a:pt x="20044" y="19285"/>
                  <a:pt x="20448" y="19376"/>
                </a:cubicBezTo>
                <a:cubicBezTo>
                  <a:pt x="20729" y="19443"/>
                  <a:pt x="20978" y="19534"/>
                  <a:pt x="21195" y="19669"/>
                </a:cubicBezTo>
                <a:cubicBezTo>
                  <a:pt x="21538" y="19872"/>
                  <a:pt x="21600" y="20143"/>
                  <a:pt x="21569" y="20459"/>
                </a:cubicBezTo>
                <a:cubicBezTo>
                  <a:pt x="21507" y="20865"/>
                  <a:pt x="21164" y="21136"/>
                  <a:pt x="20791" y="21384"/>
                </a:cubicBezTo>
                <a:cubicBezTo>
                  <a:pt x="20729" y="21430"/>
                  <a:pt x="20604" y="21475"/>
                  <a:pt x="20480" y="21497"/>
                </a:cubicBezTo>
                <a:cubicBezTo>
                  <a:pt x="19919" y="21565"/>
                  <a:pt x="19203" y="21272"/>
                  <a:pt x="19017" y="20888"/>
                </a:cubicBezTo>
                <a:cubicBezTo>
                  <a:pt x="18768" y="20369"/>
                  <a:pt x="18425" y="19895"/>
                  <a:pt x="17865" y="19534"/>
                </a:cubicBezTo>
                <a:cubicBezTo>
                  <a:pt x="17523" y="19308"/>
                  <a:pt x="17149" y="19173"/>
                  <a:pt x="16714" y="19060"/>
                </a:cubicBezTo>
                <a:cubicBezTo>
                  <a:pt x="16091" y="18924"/>
                  <a:pt x="15500" y="18857"/>
                  <a:pt x="14846" y="18924"/>
                </a:cubicBezTo>
                <a:cubicBezTo>
                  <a:pt x="14659" y="18947"/>
                  <a:pt x="14473" y="18902"/>
                  <a:pt x="14286" y="18857"/>
                </a:cubicBezTo>
                <a:cubicBezTo>
                  <a:pt x="14006" y="18789"/>
                  <a:pt x="13757" y="18676"/>
                  <a:pt x="13508" y="18608"/>
                </a:cubicBezTo>
                <a:cubicBezTo>
                  <a:pt x="13259" y="18541"/>
                  <a:pt x="13103" y="18405"/>
                  <a:pt x="12948" y="18247"/>
                </a:cubicBezTo>
                <a:cubicBezTo>
                  <a:pt x="12823" y="18134"/>
                  <a:pt x="12667" y="18021"/>
                  <a:pt x="12512" y="17909"/>
                </a:cubicBezTo>
                <a:cubicBezTo>
                  <a:pt x="12325" y="17773"/>
                  <a:pt x="12107" y="17660"/>
                  <a:pt x="11889" y="17547"/>
                </a:cubicBezTo>
                <a:cubicBezTo>
                  <a:pt x="11796" y="17502"/>
                  <a:pt x="11734" y="17412"/>
                  <a:pt x="11640" y="17389"/>
                </a:cubicBezTo>
                <a:cubicBezTo>
                  <a:pt x="11298" y="17277"/>
                  <a:pt x="11049" y="17051"/>
                  <a:pt x="10738" y="16893"/>
                </a:cubicBezTo>
                <a:cubicBezTo>
                  <a:pt x="10146" y="16599"/>
                  <a:pt x="9648" y="16216"/>
                  <a:pt x="9119" y="15855"/>
                </a:cubicBezTo>
                <a:cubicBezTo>
                  <a:pt x="8092" y="15155"/>
                  <a:pt x="7003" y="14500"/>
                  <a:pt x="6225" y="13620"/>
                </a:cubicBezTo>
                <a:cubicBezTo>
                  <a:pt x="6194" y="13575"/>
                  <a:pt x="6131" y="13530"/>
                  <a:pt x="6069" y="13485"/>
                </a:cubicBezTo>
                <a:cubicBezTo>
                  <a:pt x="5011" y="12717"/>
                  <a:pt x="4171" y="11815"/>
                  <a:pt x="3424" y="10889"/>
                </a:cubicBezTo>
                <a:cubicBezTo>
                  <a:pt x="3050" y="10460"/>
                  <a:pt x="2770" y="9986"/>
                  <a:pt x="2459" y="9535"/>
                </a:cubicBezTo>
                <a:cubicBezTo>
                  <a:pt x="2241" y="9264"/>
                  <a:pt x="2023" y="8971"/>
                  <a:pt x="1836" y="8700"/>
                </a:cubicBezTo>
                <a:cubicBezTo>
                  <a:pt x="1774" y="8610"/>
                  <a:pt x="1681" y="8497"/>
                  <a:pt x="1618" y="8406"/>
                </a:cubicBezTo>
                <a:cubicBezTo>
                  <a:pt x="1338" y="7865"/>
                  <a:pt x="1058" y="7323"/>
                  <a:pt x="778" y="6781"/>
                </a:cubicBezTo>
                <a:cubicBezTo>
                  <a:pt x="716" y="6691"/>
                  <a:pt x="654" y="6578"/>
                  <a:pt x="560" y="6488"/>
                </a:cubicBezTo>
                <a:cubicBezTo>
                  <a:pt x="249" y="6240"/>
                  <a:pt x="93" y="5924"/>
                  <a:pt x="31" y="5585"/>
                </a:cubicBezTo>
                <a:cubicBezTo>
                  <a:pt x="62" y="5179"/>
                  <a:pt x="31" y="4773"/>
                  <a:pt x="0" y="4253"/>
                </a:cubicBezTo>
                <a:close/>
                <a:moveTo>
                  <a:pt x="6287" y="4705"/>
                </a:moveTo>
                <a:cubicBezTo>
                  <a:pt x="6069" y="4750"/>
                  <a:pt x="5727" y="4795"/>
                  <a:pt x="5416" y="4885"/>
                </a:cubicBezTo>
                <a:cubicBezTo>
                  <a:pt x="4669" y="5111"/>
                  <a:pt x="4015" y="5450"/>
                  <a:pt x="3393" y="5811"/>
                </a:cubicBezTo>
                <a:cubicBezTo>
                  <a:pt x="2988" y="6036"/>
                  <a:pt x="2583" y="6285"/>
                  <a:pt x="2179" y="6510"/>
                </a:cubicBezTo>
                <a:cubicBezTo>
                  <a:pt x="1992" y="6623"/>
                  <a:pt x="1930" y="6781"/>
                  <a:pt x="1992" y="6962"/>
                </a:cubicBezTo>
                <a:cubicBezTo>
                  <a:pt x="2023" y="7052"/>
                  <a:pt x="2054" y="7120"/>
                  <a:pt x="2085" y="7188"/>
                </a:cubicBezTo>
                <a:cubicBezTo>
                  <a:pt x="2552" y="7797"/>
                  <a:pt x="2770" y="8474"/>
                  <a:pt x="3299" y="9061"/>
                </a:cubicBezTo>
                <a:cubicBezTo>
                  <a:pt x="3828" y="9648"/>
                  <a:pt x="4264" y="10280"/>
                  <a:pt x="4762" y="10889"/>
                </a:cubicBezTo>
                <a:cubicBezTo>
                  <a:pt x="5167" y="11341"/>
                  <a:pt x="5602" y="11792"/>
                  <a:pt x="6038" y="12221"/>
                </a:cubicBezTo>
                <a:cubicBezTo>
                  <a:pt x="6131" y="12311"/>
                  <a:pt x="6225" y="12401"/>
                  <a:pt x="6318" y="12492"/>
                </a:cubicBezTo>
                <a:cubicBezTo>
                  <a:pt x="7345" y="13372"/>
                  <a:pt x="8310" y="14275"/>
                  <a:pt x="9462" y="15065"/>
                </a:cubicBezTo>
                <a:cubicBezTo>
                  <a:pt x="10053" y="15471"/>
                  <a:pt x="10675" y="15810"/>
                  <a:pt x="11267" y="16216"/>
                </a:cubicBezTo>
                <a:cubicBezTo>
                  <a:pt x="11640" y="16487"/>
                  <a:pt x="11827" y="16441"/>
                  <a:pt x="12169" y="16171"/>
                </a:cubicBezTo>
                <a:cubicBezTo>
                  <a:pt x="12232" y="16125"/>
                  <a:pt x="12263" y="16080"/>
                  <a:pt x="12325" y="16035"/>
                </a:cubicBezTo>
                <a:cubicBezTo>
                  <a:pt x="12885" y="15561"/>
                  <a:pt x="13446" y="15110"/>
                  <a:pt x="14130" y="14704"/>
                </a:cubicBezTo>
                <a:cubicBezTo>
                  <a:pt x="14628" y="14410"/>
                  <a:pt x="15157" y="14139"/>
                  <a:pt x="15749" y="13936"/>
                </a:cubicBezTo>
                <a:cubicBezTo>
                  <a:pt x="16278" y="13756"/>
                  <a:pt x="16340" y="13620"/>
                  <a:pt x="16153" y="13191"/>
                </a:cubicBezTo>
                <a:cubicBezTo>
                  <a:pt x="15967" y="12808"/>
                  <a:pt x="15780" y="12401"/>
                  <a:pt x="15500" y="12040"/>
                </a:cubicBezTo>
                <a:cubicBezTo>
                  <a:pt x="15188" y="11679"/>
                  <a:pt x="14939" y="11295"/>
                  <a:pt x="14628" y="10912"/>
                </a:cubicBezTo>
                <a:cubicBezTo>
                  <a:pt x="14348" y="10551"/>
                  <a:pt x="14068" y="10144"/>
                  <a:pt x="13695" y="9806"/>
                </a:cubicBezTo>
                <a:cubicBezTo>
                  <a:pt x="13010" y="9174"/>
                  <a:pt x="12481" y="8452"/>
                  <a:pt x="11703" y="7887"/>
                </a:cubicBezTo>
                <a:cubicBezTo>
                  <a:pt x="11640" y="7842"/>
                  <a:pt x="11609" y="7774"/>
                  <a:pt x="11547" y="7707"/>
                </a:cubicBezTo>
                <a:cubicBezTo>
                  <a:pt x="11391" y="7549"/>
                  <a:pt x="11236" y="7391"/>
                  <a:pt x="11049" y="7255"/>
                </a:cubicBezTo>
                <a:cubicBezTo>
                  <a:pt x="10178" y="6601"/>
                  <a:pt x="9306" y="5969"/>
                  <a:pt x="8435" y="5337"/>
                </a:cubicBezTo>
                <a:cubicBezTo>
                  <a:pt x="7937" y="4976"/>
                  <a:pt x="7283" y="4818"/>
                  <a:pt x="6629" y="4660"/>
                </a:cubicBezTo>
                <a:cubicBezTo>
                  <a:pt x="6536" y="4705"/>
                  <a:pt x="6474" y="4705"/>
                  <a:pt x="6287" y="4705"/>
                </a:cubicBezTo>
                <a:close/>
                <a:moveTo>
                  <a:pt x="15220" y="18067"/>
                </a:moveTo>
                <a:cubicBezTo>
                  <a:pt x="15935" y="18067"/>
                  <a:pt x="16620" y="18067"/>
                  <a:pt x="17274" y="18337"/>
                </a:cubicBezTo>
                <a:cubicBezTo>
                  <a:pt x="17336" y="18360"/>
                  <a:pt x="17398" y="18383"/>
                  <a:pt x="17429" y="18383"/>
                </a:cubicBezTo>
                <a:cubicBezTo>
                  <a:pt x="17492" y="18360"/>
                  <a:pt x="17554" y="18315"/>
                  <a:pt x="17554" y="18270"/>
                </a:cubicBezTo>
                <a:cubicBezTo>
                  <a:pt x="17554" y="18202"/>
                  <a:pt x="17492" y="18134"/>
                  <a:pt x="17429" y="18089"/>
                </a:cubicBezTo>
                <a:cubicBezTo>
                  <a:pt x="17180" y="17796"/>
                  <a:pt x="16963" y="17480"/>
                  <a:pt x="16651" y="17231"/>
                </a:cubicBezTo>
                <a:cubicBezTo>
                  <a:pt x="16340" y="16961"/>
                  <a:pt x="16184" y="16599"/>
                  <a:pt x="15655" y="16441"/>
                </a:cubicBezTo>
                <a:cubicBezTo>
                  <a:pt x="15624" y="16441"/>
                  <a:pt x="15593" y="16396"/>
                  <a:pt x="15593" y="16374"/>
                </a:cubicBezTo>
                <a:cubicBezTo>
                  <a:pt x="15624" y="16351"/>
                  <a:pt x="15655" y="16284"/>
                  <a:pt x="15686" y="16284"/>
                </a:cubicBezTo>
                <a:cubicBezTo>
                  <a:pt x="15967" y="16284"/>
                  <a:pt x="16153" y="16171"/>
                  <a:pt x="16278" y="16013"/>
                </a:cubicBezTo>
                <a:cubicBezTo>
                  <a:pt x="16309" y="15968"/>
                  <a:pt x="16433" y="15945"/>
                  <a:pt x="16496" y="15922"/>
                </a:cubicBezTo>
                <a:cubicBezTo>
                  <a:pt x="16527" y="15990"/>
                  <a:pt x="16589" y="16035"/>
                  <a:pt x="16620" y="16103"/>
                </a:cubicBezTo>
                <a:cubicBezTo>
                  <a:pt x="16651" y="16148"/>
                  <a:pt x="16620" y="16193"/>
                  <a:pt x="16620" y="16216"/>
                </a:cubicBezTo>
                <a:cubicBezTo>
                  <a:pt x="16558" y="16441"/>
                  <a:pt x="16682" y="16599"/>
                  <a:pt x="16900" y="16757"/>
                </a:cubicBezTo>
                <a:cubicBezTo>
                  <a:pt x="17118" y="16915"/>
                  <a:pt x="17274" y="17096"/>
                  <a:pt x="17429" y="17277"/>
                </a:cubicBezTo>
                <a:cubicBezTo>
                  <a:pt x="17585" y="17457"/>
                  <a:pt x="17741" y="17660"/>
                  <a:pt x="17896" y="17841"/>
                </a:cubicBezTo>
                <a:cubicBezTo>
                  <a:pt x="17927" y="17886"/>
                  <a:pt x="18021" y="17909"/>
                  <a:pt x="18083" y="17931"/>
                </a:cubicBezTo>
                <a:cubicBezTo>
                  <a:pt x="18114" y="17886"/>
                  <a:pt x="18145" y="17841"/>
                  <a:pt x="18145" y="17796"/>
                </a:cubicBezTo>
                <a:cubicBezTo>
                  <a:pt x="17927" y="17164"/>
                  <a:pt x="18021" y="16509"/>
                  <a:pt x="18114" y="15855"/>
                </a:cubicBezTo>
                <a:cubicBezTo>
                  <a:pt x="18145" y="15742"/>
                  <a:pt x="18114" y="15606"/>
                  <a:pt x="18052" y="15494"/>
                </a:cubicBezTo>
                <a:cubicBezTo>
                  <a:pt x="17834" y="15200"/>
                  <a:pt x="17616" y="14907"/>
                  <a:pt x="17367" y="14636"/>
                </a:cubicBezTo>
                <a:cubicBezTo>
                  <a:pt x="17149" y="14388"/>
                  <a:pt x="16963" y="14365"/>
                  <a:pt x="16620" y="14523"/>
                </a:cubicBezTo>
                <a:cubicBezTo>
                  <a:pt x="15998" y="14794"/>
                  <a:pt x="15375" y="15087"/>
                  <a:pt x="14784" y="15358"/>
                </a:cubicBezTo>
                <a:cubicBezTo>
                  <a:pt x="14161" y="15652"/>
                  <a:pt x="13663" y="16080"/>
                  <a:pt x="13197" y="16487"/>
                </a:cubicBezTo>
                <a:cubicBezTo>
                  <a:pt x="13134" y="16554"/>
                  <a:pt x="13072" y="16622"/>
                  <a:pt x="13041" y="16712"/>
                </a:cubicBezTo>
                <a:cubicBezTo>
                  <a:pt x="12854" y="17028"/>
                  <a:pt x="12948" y="17277"/>
                  <a:pt x="13321" y="17480"/>
                </a:cubicBezTo>
                <a:cubicBezTo>
                  <a:pt x="13570" y="17615"/>
                  <a:pt x="13819" y="17751"/>
                  <a:pt x="14037" y="17886"/>
                </a:cubicBezTo>
                <a:cubicBezTo>
                  <a:pt x="14224" y="17999"/>
                  <a:pt x="14441" y="18044"/>
                  <a:pt x="14659" y="18044"/>
                </a:cubicBezTo>
                <a:cubicBezTo>
                  <a:pt x="14846" y="18067"/>
                  <a:pt x="15033" y="18067"/>
                  <a:pt x="15220" y="18067"/>
                </a:cubicBezTo>
                <a:close/>
                <a:moveTo>
                  <a:pt x="3206" y="2425"/>
                </a:moveTo>
                <a:cubicBezTo>
                  <a:pt x="2646" y="2493"/>
                  <a:pt x="2116" y="2606"/>
                  <a:pt x="1836" y="3012"/>
                </a:cubicBezTo>
                <a:cubicBezTo>
                  <a:pt x="1743" y="3170"/>
                  <a:pt x="1650" y="3305"/>
                  <a:pt x="1556" y="3463"/>
                </a:cubicBezTo>
                <a:cubicBezTo>
                  <a:pt x="1245" y="4050"/>
                  <a:pt x="1463" y="4637"/>
                  <a:pt x="1525" y="5224"/>
                </a:cubicBezTo>
                <a:cubicBezTo>
                  <a:pt x="1525" y="5337"/>
                  <a:pt x="1681" y="5382"/>
                  <a:pt x="1836" y="5359"/>
                </a:cubicBezTo>
                <a:cubicBezTo>
                  <a:pt x="2054" y="5292"/>
                  <a:pt x="2303" y="5224"/>
                  <a:pt x="2490" y="5134"/>
                </a:cubicBezTo>
                <a:cubicBezTo>
                  <a:pt x="3517" y="4615"/>
                  <a:pt x="4575" y="4186"/>
                  <a:pt x="5789" y="3892"/>
                </a:cubicBezTo>
                <a:cubicBezTo>
                  <a:pt x="5976" y="3847"/>
                  <a:pt x="6131" y="3802"/>
                  <a:pt x="6318" y="3734"/>
                </a:cubicBezTo>
                <a:cubicBezTo>
                  <a:pt x="6505" y="3667"/>
                  <a:pt x="6536" y="3576"/>
                  <a:pt x="6412" y="3441"/>
                </a:cubicBezTo>
                <a:cubicBezTo>
                  <a:pt x="6163" y="3193"/>
                  <a:pt x="5820" y="3012"/>
                  <a:pt x="5447" y="2854"/>
                </a:cubicBezTo>
                <a:cubicBezTo>
                  <a:pt x="4762" y="2583"/>
                  <a:pt x="3984" y="2561"/>
                  <a:pt x="3206" y="242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Shape">
            <a:extLst>
              <a:ext uri="{FF2B5EF4-FFF2-40B4-BE49-F238E27FC236}">
                <a16:creationId xmlns:a16="http://schemas.microsoft.com/office/drawing/2014/main" id="{B60C638A-B5F6-6944-889E-3730112ADA53}"/>
              </a:ext>
            </a:extLst>
          </p:cNvPr>
          <p:cNvSpPr/>
          <p:nvPr/>
        </p:nvSpPr>
        <p:spPr>
          <a:xfrm>
            <a:off x="4446386" y="4568032"/>
            <a:ext cx="606192" cy="874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575" extrusionOk="0">
                <a:moveTo>
                  <a:pt x="19752" y="21575"/>
                </a:moveTo>
                <a:cubicBezTo>
                  <a:pt x="18936" y="21485"/>
                  <a:pt x="18078" y="21425"/>
                  <a:pt x="17262" y="21336"/>
                </a:cubicBezTo>
                <a:cubicBezTo>
                  <a:pt x="16618" y="21276"/>
                  <a:pt x="16016" y="21246"/>
                  <a:pt x="15372" y="21186"/>
                </a:cubicBezTo>
                <a:cubicBezTo>
                  <a:pt x="15115" y="21156"/>
                  <a:pt x="14857" y="21156"/>
                  <a:pt x="14599" y="21126"/>
                </a:cubicBezTo>
                <a:cubicBezTo>
                  <a:pt x="13697" y="21036"/>
                  <a:pt x="12796" y="20977"/>
                  <a:pt x="11851" y="20947"/>
                </a:cubicBezTo>
                <a:cubicBezTo>
                  <a:pt x="10305" y="20917"/>
                  <a:pt x="8802" y="20857"/>
                  <a:pt x="7256" y="20797"/>
                </a:cubicBezTo>
                <a:cubicBezTo>
                  <a:pt x="6140" y="20767"/>
                  <a:pt x="4980" y="20737"/>
                  <a:pt x="3864" y="20677"/>
                </a:cubicBezTo>
                <a:cubicBezTo>
                  <a:pt x="3134" y="20648"/>
                  <a:pt x="2404" y="20558"/>
                  <a:pt x="1674" y="20468"/>
                </a:cubicBezTo>
                <a:cubicBezTo>
                  <a:pt x="1416" y="20438"/>
                  <a:pt x="1158" y="20348"/>
                  <a:pt x="944" y="20229"/>
                </a:cubicBezTo>
                <a:cubicBezTo>
                  <a:pt x="643" y="20079"/>
                  <a:pt x="471" y="19870"/>
                  <a:pt x="600" y="19600"/>
                </a:cubicBezTo>
                <a:cubicBezTo>
                  <a:pt x="729" y="19391"/>
                  <a:pt x="643" y="19182"/>
                  <a:pt x="557" y="18972"/>
                </a:cubicBezTo>
                <a:cubicBezTo>
                  <a:pt x="471" y="18763"/>
                  <a:pt x="471" y="18553"/>
                  <a:pt x="428" y="18314"/>
                </a:cubicBezTo>
                <a:cubicBezTo>
                  <a:pt x="428" y="17716"/>
                  <a:pt x="428" y="17087"/>
                  <a:pt x="428" y="16489"/>
                </a:cubicBezTo>
                <a:cubicBezTo>
                  <a:pt x="428" y="16130"/>
                  <a:pt x="385" y="15801"/>
                  <a:pt x="342" y="15442"/>
                </a:cubicBezTo>
                <a:cubicBezTo>
                  <a:pt x="342" y="15263"/>
                  <a:pt x="257" y="15113"/>
                  <a:pt x="299" y="14963"/>
                </a:cubicBezTo>
                <a:cubicBezTo>
                  <a:pt x="385" y="14425"/>
                  <a:pt x="299" y="13856"/>
                  <a:pt x="257" y="13318"/>
                </a:cubicBezTo>
                <a:cubicBezTo>
                  <a:pt x="257" y="13258"/>
                  <a:pt x="214" y="13168"/>
                  <a:pt x="257" y="13109"/>
                </a:cubicBezTo>
                <a:cubicBezTo>
                  <a:pt x="471" y="12420"/>
                  <a:pt x="257" y="11732"/>
                  <a:pt x="42" y="11044"/>
                </a:cubicBezTo>
                <a:cubicBezTo>
                  <a:pt x="-87" y="10655"/>
                  <a:pt x="85" y="10386"/>
                  <a:pt x="514" y="10117"/>
                </a:cubicBezTo>
                <a:cubicBezTo>
                  <a:pt x="1416" y="9578"/>
                  <a:pt x="2275" y="9010"/>
                  <a:pt x="3177" y="8471"/>
                </a:cubicBezTo>
                <a:cubicBezTo>
                  <a:pt x="3907" y="8053"/>
                  <a:pt x="4680" y="7694"/>
                  <a:pt x="5453" y="7275"/>
                </a:cubicBezTo>
                <a:cubicBezTo>
                  <a:pt x="6054" y="6946"/>
                  <a:pt x="6655" y="6617"/>
                  <a:pt x="7256" y="6287"/>
                </a:cubicBezTo>
                <a:cubicBezTo>
                  <a:pt x="8845" y="5390"/>
                  <a:pt x="10434" y="4492"/>
                  <a:pt x="12023" y="3565"/>
                </a:cubicBezTo>
                <a:cubicBezTo>
                  <a:pt x="13225" y="2877"/>
                  <a:pt x="14385" y="2159"/>
                  <a:pt x="15544" y="1441"/>
                </a:cubicBezTo>
                <a:cubicBezTo>
                  <a:pt x="16059" y="1142"/>
                  <a:pt x="16532" y="843"/>
                  <a:pt x="16832" y="424"/>
                </a:cubicBezTo>
                <a:cubicBezTo>
                  <a:pt x="17090" y="95"/>
                  <a:pt x="17476" y="-25"/>
                  <a:pt x="18035" y="5"/>
                </a:cubicBezTo>
                <a:cubicBezTo>
                  <a:pt x="18550" y="35"/>
                  <a:pt x="18808" y="274"/>
                  <a:pt x="18979" y="603"/>
                </a:cubicBezTo>
                <a:cubicBezTo>
                  <a:pt x="19065" y="783"/>
                  <a:pt x="19108" y="962"/>
                  <a:pt x="19065" y="1142"/>
                </a:cubicBezTo>
                <a:cubicBezTo>
                  <a:pt x="18936" y="1800"/>
                  <a:pt x="19108" y="2458"/>
                  <a:pt x="19237" y="3116"/>
                </a:cubicBezTo>
                <a:cubicBezTo>
                  <a:pt x="19409" y="3924"/>
                  <a:pt x="19624" y="4702"/>
                  <a:pt x="19795" y="5510"/>
                </a:cubicBezTo>
                <a:cubicBezTo>
                  <a:pt x="19924" y="6018"/>
                  <a:pt x="19967" y="6527"/>
                  <a:pt x="20010" y="7035"/>
                </a:cubicBezTo>
                <a:cubicBezTo>
                  <a:pt x="20139" y="8172"/>
                  <a:pt x="20311" y="9309"/>
                  <a:pt x="20354" y="10446"/>
                </a:cubicBezTo>
                <a:cubicBezTo>
                  <a:pt x="20397" y="11313"/>
                  <a:pt x="20482" y="12211"/>
                  <a:pt x="20611" y="13079"/>
                </a:cubicBezTo>
                <a:cubicBezTo>
                  <a:pt x="20697" y="13707"/>
                  <a:pt x="20654" y="14365"/>
                  <a:pt x="20740" y="14993"/>
                </a:cubicBezTo>
                <a:cubicBezTo>
                  <a:pt x="20826" y="15951"/>
                  <a:pt x="20912" y="16908"/>
                  <a:pt x="21084" y="17835"/>
                </a:cubicBezTo>
                <a:cubicBezTo>
                  <a:pt x="21255" y="18733"/>
                  <a:pt x="21384" y="19630"/>
                  <a:pt x="21470" y="20528"/>
                </a:cubicBezTo>
                <a:cubicBezTo>
                  <a:pt x="21513" y="21366"/>
                  <a:pt x="21341" y="21485"/>
                  <a:pt x="20139" y="21485"/>
                </a:cubicBezTo>
                <a:cubicBezTo>
                  <a:pt x="20010" y="21485"/>
                  <a:pt x="19881" y="21485"/>
                  <a:pt x="19752" y="21485"/>
                </a:cubicBezTo>
                <a:cubicBezTo>
                  <a:pt x="19752" y="21545"/>
                  <a:pt x="19752" y="21575"/>
                  <a:pt x="19752" y="21575"/>
                </a:cubicBezTo>
                <a:close/>
                <a:moveTo>
                  <a:pt x="19752" y="18673"/>
                </a:moveTo>
                <a:cubicBezTo>
                  <a:pt x="19752" y="18673"/>
                  <a:pt x="19795" y="18673"/>
                  <a:pt x="19795" y="18673"/>
                </a:cubicBezTo>
                <a:cubicBezTo>
                  <a:pt x="19795" y="18494"/>
                  <a:pt x="19795" y="18314"/>
                  <a:pt x="19752" y="18135"/>
                </a:cubicBezTo>
                <a:cubicBezTo>
                  <a:pt x="19538" y="16998"/>
                  <a:pt x="19237" y="15861"/>
                  <a:pt x="19280" y="14694"/>
                </a:cubicBezTo>
                <a:cubicBezTo>
                  <a:pt x="19280" y="14395"/>
                  <a:pt x="19194" y="14126"/>
                  <a:pt x="19151" y="13827"/>
                </a:cubicBezTo>
                <a:cubicBezTo>
                  <a:pt x="19108" y="13408"/>
                  <a:pt x="18979" y="12989"/>
                  <a:pt x="18979" y="12570"/>
                </a:cubicBezTo>
                <a:cubicBezTo>
                  <a:pt x="18936" y="12091"/>
                  <a:pt x="18979" y="11613"/>
                  <a:pt x="18979" y="11134"/>
                </a:cubicBezTo>
                <a:cubicBezTo>
                  <a:pt x="18936" y="10446"/>
                  <a:pt x="18808" y="9758"/>
                  <a:pt x="18765" y="9040"/>
                </a:cubicBezTo>
                <a:cubicBezTo>
                  <a:pt x="18722" y="8800"/>
                  <a:pt x="18722" y="8561"/>
                  <a:pt x="18679" y="8322"/>
                </a:cubicBezTo>
                <a:cubicBezTo>
                  <a:pt x="18636" y="7275"/>
                  <a:pt x="18636" y="6228"/>
                  <a:pt x="18464" y="5181"/>
                </a:cubicBezTo>
                <a:cubicBezTo>
                  <a:pt x="18378" y="4522"/>
                  <a:pt x="18035" y="3894"/>
                  <a:pt x="17820" y="3266"/>
                </a:cubicBezTo>
                <a:cubicBezTo>
                  <a:pt x="17820" y="3236"/>
                  <a:pt x="17691" y="3176"/>
                  <a:pt x="17648" y="3176"/>
                </a:cubicBezTo>
                <a:cubicBezTo>
                  <a:pt x="17605" y="3176"/>
                  <a:pt x="17476" y="3236"/>
                  <a:pt x="17476" y="3266"/>
                </a:cubicBezTo>
                <a:cubicBezTo>
                  <a:pt x="17348" y="3655"/>
                  <a:pt x="17133" y="3984"/>
                  <a:pt x="16918" y="4343"/>
                </a:cubicBezTo>
                <a:cubicBezTo>
                  <a:pt x="16489" y="4971"/>
                  <a:pt x="16059" y="5599"/>
                  <a:pt x="15630" y="6228"/>
                </a:cubicBezTo>
                <a:cubicBezTo>
                  <a:pt x="15587" y="6317"/>
                  <a:pt x="15501" y="6377"/>
                  <a:pt x="15415" y="6467"/>
                </a:cubicBezTo>
                <a:cubicBezTo>
                  <a:pt x="15200" y="6706"/>
                  <a:pt x="14986" y="6976"/>
                  <a:pt x="14728" y="7215"/>
                </a:cubicBezTo>
                <a:cubicBezTo>
                  <a:pt x="14256" y="7723"/>
                  <a:pt x="13740" y="8202"/>
                  <a:pt x="13397" y="8771"/>
                </a:cubicBezTo>
                <a:cubicBezTo>
                  <a:pt x="13354" y="8860"/>
                  <a:pt x="13182" y="8920"/>
                  <a:pt x="13096" y="9010"/>
                </a:cubicBezTo>
                <a:cubicBezTo>
                  <a:pt x="12839" y="9249"/>
                  <a:pt x="12624" y="9489"/>
                  <a:pt x="12409" y="9758"/>
                </a:cubicBezTo>
                <a:cubicBezTo>
                  <a:pt x="11980" y="10237"/>
                  <a:pt x="11593" y="10745"/>
                  <a:pt x="11207" y="11224"/>
                </a:cubicBezTo>
                <a:cubicBezTo>
                  <a:pt x="11164" y="11284"/>
                  <a:pt x="11121" y="11314"/>
                  <a:pt x="11078" y="11343"/>
                </a:cubicBezTo>
                <a:cubicBezTo>
                  <a:pt x="10520" y="11792"/>
                  <a:pt x="9962" y="12211"/>
                  <a:pt x="9618" y="12779"/>
                </a:cubicBezTo>
                <a:cubicBezTo>
                  <a:pt x="9575" y="12839"/>
                  <a:pt x="9532" y="12869"/>
                  <a:pt x="9489" y="12899"/>
                </a:cubicBezTo>
                <a:cubicBezTo>
                  <a:pt x="8587" y="13587"/>
                  <a:pt x="7814" y="14305"/>
                  <a:pt x="7041" y="15053"/>
                </a:cubicBezTo>
                <a:cubicBezTo>
                  <a:pt x="6311" y="15771"/>
                  <a:pt x="5367" y="16429"/>
                  <a:pt x="4894" y="17297"/>
                </a:cubicBezTo>
                <a:cubicBezTo>
                  <a:pt x="4894" y="17327"/>
                  <a:pt x="4851" y="17357"/>
                  <a:pt x="4808" y="17387"/>
                </a:cubicBezTo>
                <a:cubicBezTo>
                  <a:pt x="4293" y="17985"/>
                  <a:pt x="3778" y="18583"/>
                  <a:pt x="3262" y="19182"/>
                </a:cubicBezTo>
                <a:cubicBezTo>
                  <a:pt x="3005" y="19481"/>
                  <a:pt x="3134" y="19630"/>
                  <a:pt x="3649" y="19660"/>
                </a:cubicBezTo>
                <a:cubicBezTo>
                  <a:pt x="4336" y="19690"/>
                  <a:pt x="5023" y="19750"/>
                  <a:pt x="5710" y="19750"/>
                </a:cubicBezTo>
                <a:cubicBezTo>
                  <a:pt x="7600" y="19780"/>
                  <a:pt x="9489" y="19750"/>
                  <a:pt x="11422" y="19780"/>
                </a:cubicBezTo>
                <a:cubicBezTo>
                  <a:pt x="11851" y="19780"/>
                  <a:pt x="12323" y="19810"/>
                  <a:pt x="12753" y="19840"/>
                </a:cubicBezTo>
                <a:cubicBezTo>
                  <a:pt x="13697" y="19900"/>
                  <a:pt x="14642" y="19930"/>
                  <a:pt x="15587" y="19989"/>
                </a:cubicBezTo>
                <a:cubicBezTo>
                  <a:pt x="15930" y="20019"/>
                  <a:pt x="16274" y="20049"/>
                  <a:pt x="16618" y="20109"/>
                </a:cubicBezTo>
                <a:cubicBezTo>
                  <a:pt x="17519" y="20259"/>
                  <a:pt x="18464" y="20259"/>
                  <a:pt x="19366" y="20259"/>
                </a:cubicBezTo>
                <a:cubicBezTo>
                  <a:pt x="19881" y="20259"/>
                  <a:pt x="20010" y="20169"/>
                  <a:pt x="19967" y="19780"/>
                </a:cubicBezTo>
                <a:cubicBezTo>
                  <a:pt x="19967" y="19660"/>
                  <a:pt x="19924" y="19511"/>
                  <a:pt x="19924" y="19391"/>
                </a:cubicBezTo>
                <a:cubicBezTo>
                  <a:pt x="19838" y="19152"/>
                  <a:pt x="19795" y="18912"/>
                  <a:pt x="19752" y="18673"/>
                </a:cubicBezTo>
                <a:close/>
                <a:moveTo>
                  <a:pt x="7771" y="10356"/>
                </a:moveTo>
                <a:cubicBezTo>
                  <a:pt x="7771" y="10356"/>
                  <a:pt x="7771" y="10356"/>
                  <a:pt x="7771" y="10356"/>
                </a:cubicBezTo>
                <a:cubicBezTo>
                  <a:pt x="7771" y="9877"/>
                  <a:pt x="7771" y="9399"/>
                  <a:pt x="7771" y="8920"/>
                </a:cubicBezTo>
                <a:cubicBezTo>
                  <a:pt x="7771" y="8621"/>
                  <a:pt x="7686" y="8292"/>
                  <a:pt x="7600" y="7993"/>
                </a:cubicBezTo>
                <a:cubicBezTo>
                  <a:pt x="7557" y="7873"/>
                  <a:pt x="7514" y="7783"/>
                  <a:pt x="7299" y="7753"/>
                </a:cubicBezTo>
                <a:cubicBezTo>
                  <a:pt x="7084" y="7753"/>
                  <a:pt x="6956" y="7843"/>
                  <a:pt x="6870" y="7963"/>
                </a:cubicBezTo>
                <a:cubicBezTo>
                  <a:pt x="6827" y="8023"/>
                  <a:pt x="6827" y="8112"/>
                  <a:pt x="6827" y="8172"/>
                </a:cubicBezTo>
                <a:cubicBezTo>
                  <a:pt x="6827" y="8442"/>
                  <a:pt x="6827" y="8741"/>
                  <a:pt x="6913" y="8980"/>
                </a:cubicBezTo>
                <a:cubicBezTo>
                  <a:pt x="7213" y="9997"/>
                  <a:pt x="7213" y="10984"/>
                  <a:pt x="6913" y="12002"/>
                </a:cubicBezTo>
                <a:cubicBezTo>
                  <a:pt x="6827" y="12241"/>
                  <a:pt x="6913" y="12570"/>
                  <a:pt x="6483" y="12720"/>
                </a:cubicBezTo>
                <a:cubicBezTo>
                  <a:pt x="6183" y="12510"/>
                  <a:pt x="6226" y="12211"/>
                  <a:pt x="6183" y="11942"/>
                </a:cubicBezTo>
                <a:cubicBezTo>
                  <a:pt x="6097" y="11044"/>
                  <a:pt x="6054" y="10147"/>
                  <a:pt x="6011" y="9249"/>
                </a:cubicBezTo>
                <a:cubicBezTo>
                  <a:pt x="6011" y="9160"/>
                  <a:pt x="6011" y="9070"/>
                  <a:pt x="6011" y="8980"/>
                </a:cubicBezTo>
                <a:cubicBezTo>
                  <a:pt x="6011" y="8830"/>
                  <a:pt x="6011" y="8651"/>
                  <a:pt x="5753" y="8621"/>
                </a:cubicBezTo>
                <a:cubicBezTo>
                  <a:pt x="5581" y="8591"/>
                  <a:pt x="5367" y="8651"/>
                  <a:pt x="5152" y="8741"/>
                </a:cubicBezTo>
                <a:cubicBezTo>
                  <a:pt x="4894" y="8830"/>
                  <a:pt x="4851" y="8980"/>
                  <a:pt x="4937" y="9160"/>
                </a:cubicBezTo>
                <a:cubicBezTo>
                  <a:pt x="5023" y="9489"/>
                  <a:pt x="5195" y="9848"/>
                  <a:pt x="5195" y="10177"/>
                </a:cubicBezTo>
                <a:cubicBezTo>
                  <a:pt x="5238" y="11194"/>
                  <a:pt x="5195" y="12241"/>
                  <a:pt x="5195" y="13258"/>
                </a:cubicBezTo>
                <a:cubicBezTo>
                  <a:pt x="5195" y="13408"/>
                  <a:pt x="5238" y="13617"/>
                  <a:pt x="5023" y="13707"/>
                </a:cubicBezTo>
                <a:cubicBezTo>
                  <a:pt x="4894" y="13767"/>
                  <a:pt x="4680" y="13587"/>
                  <a:pt x="4637" y="13288"/>
                </a:cubicBezTo>
                <a:cubicBezTo>
                  <a:pt x="4508" y="12630"/>
                  <a:pt x="4379" y="11972"/>
                  <a:pt x="4250" y="11314"/>
                </a:cubicBezTo>
                <a:cubicBezTo>
                  <a:pt x="4164" y="10895"/>
                  <a:pt x="4078" y="10476"/>
                  <a:pt x="3993" y="10057"/>
                </a:cubicBezTo>
                <a:cubicBezTo>
                  <a:pt x="3907" y="9758"/>
                  <a:pt x="3735" y="9638"/>
                  <a:pt x="3563" y="9698"/>
                </a:cubicBezTo>
                <a:cubicBezTo>
                  <a:pt x="3262" y="9788"/>
                  <a:pt x="3348" y="9937"/>
                  <a:pt x="3348" y="10117"/>
                </a:cubicBezTo>
                <a:cubicBezTo>
                  <a:pt x="3391" y="10745"/>
                  <a:pt x="3477" y="11373"/>
                  <a:pt x="3520" y="11972"/>
                </a:cubicBezTo>
                <a:cubicBezTo>
                  <a:pt x="3520" y="12450"/>
                  <a:pt x="3520" y="12929"/>
                  <a:pt x="3477" y="13408"/>
                </a:cubicBezTo>
                <a:cubicBezTo>
                  <a:pt x="3477" y="13557"/>
                  <a:pt x="3348" y="13707"/>
                  <a:pt x="3262" y="13856"/>
                </a:cubicBezTo>
                <a:cubicBezTo>
                  <a:pt x="3262" y="13886"/>
                  <a:pt x="3048" y="13886"/>
                  <a:pt x="3005" y="13827"/>
                </a:cubicBezTo>
                <a:cubicBezTo>
                  <a:pt x="2919" y="13767"/>
                  <a:pt x="2919" y="13707"/>
                  <a:pt x="2919" y="13617"/>
                </a:cubicBezTo>
                <a:cubicBezTo>
                  <a:pt x="2790" y="13019"/>
                  <a:pt x="2704" y="12420"/>
                  <a:pt x="2575" y="11822"/>
                </a:cubicBezTo>
                <a:cubicBezTo>
                  <a:pt x="2490" y="11433"/>
                  <a:pt x="2361" y="11014"/>
                  <a:pt x="2232" y="10625"/>
                </a:cubicBezTo>
                <a:cubicBezTo>
                  <a:pt x="2189" y="10566"/>
                  <a:pt x="2060" y="10446"/>
                  <a:pt x="1974" y="10446"/>
                </a:cubicBezTo>
                <a:cubicBezTo>
                  <a:pt x="1845" y="10446"/>
                  <a:pt x="1674" y="10506"/>
                  <a:pt x="1588" y="10595"/>
                </a:cubicBezTo>
                <a:cubicBezTo>
                  <a:pt x="1502" y="10655"/>
                  <a:pt x="1502" y="10775"/>
                  <a:pt x="1502" y="10865"/>
                </a:cubicBezTo>
                <a:cubicBezTo>
                  <a:pt x="1502" y="10984"/>
                  <a:pt x="1545" y="11104"/>
                  <a:pt x="1588" y="11254"/>
                </a:cubicBezTo>
                <a:cubicBezTo>
                  <a:pt x="1802" y="11852"/>
                  <a:pt x="1931" y="12450"/>
                  <a:pt x="1931" y="13049"/>
                </a:cubicBezTo>
                <a:cubicBezTo>
                  <a:pt x="1931" y="13378"/>
                  <a:pt x="1974" y="13707"/>
                  <a:pt x="2017" y="14036"/>
                </a:cubicBezTo>
                <a:cubicBezTo>
                  <a:pt x="2017" y="14156"/>
                  <a:pt x="2060" y="14305"/>
                  <a:pt x="2060" y="14425"/>
                </a:cubicBezTo>
                <a:cubicBezTo>
                  <a:pt x="1888" y="15322"/>
                  <a:pt x="2146" y="16220"/>
                  <a:pt x="2275" y="17117"/>
                </a:cubicBezTo>
                <a:cubicBezTo>
                  <a:pt x="2275" y="17177"/>
                  <a:pt x="2318" y="17267"/>
                  <a:pt x="2361" y="17327"/>
                </a:cubicBezTo>
                <a:cubicBezTo>
                  <a:pt x="2404" y="17357"/>
                  <a:pt x="2575" y="17387"/>
                  <a:pt x="2618" y="17357"/>
                </a:cubicBezTo>
                <a:cubicBezTo>
                  <a:pt x="2747" y="17297"/>
                  <a:pt x="2833" y="17177"/>
                  <a:pt x="2876" y="17087"/>
                </a:cubicBezTo>
                <a:cubicBezTo>
                  <a:pt x="3005" y="16938"/>
                  <a:pt x="3048" y="16788"/>
                  <a:pt x="3220" y="16669"/>
                </a:cubicBezTo>
                <a:cubicBezTo>
                  <a:pt x="4035" y="16010"/>
                  <a:pt x="4422" y="15143"/>
                  <a:pt x="5367" y="14574"/>
                </a:cubicBezTo>
                <a:cubicBezTo>
                  <a:pt x="5410" y="14545"/>
                  <a:pt x="5453" y="14485"/>
                  <a:pt x="5496" y="14425"/>
                </a:cubicBezTo>
                <a:cubicBezTo>
                  <a:pt x="5667" y="14215"/>
                  <a:pt x="5882" y="14036"/>
                  <a:pt x="6097" y="13827"/>
                </a:cubicBezTo>
                <a:cubicBezTo>
                  <a:pt x="6440" y="13527"/>
                  <a:pt x="6827" y="13228"/>
                  <a:pt x="7170" y="12959"/>
                </a:cubicBezTo>
                <a:cubicBezTo>
                  <a:pt x="7600" y="12600"/>
                  <a:pt x="7814" y="12211"/>
                  <a:pt x="7814" y="11762"/>
                </a:cubicBezTo>
                <a:cubicBezTo>
                  <a:pt x="7729" y="11314"/>
                  <a:pt x="7771" y="10835"/>
                  <a:pt x="7771" y="10356"/>
                </a:cubicBezTo>
                <a:close/>
                <a:moveTo>
                  <a:pt x="11593" y="7664"/>
                </a:moveTo>
                <a:cubicBezTo>
                  <a:pt x="11593" y="7723"/>
                  <a:pt x="11593" y="7783"/>
                  <a:pt x="11593" y="7813"/>
                </a:cubicBezTo>
                <a:cubicBezTo>
                  <a:pt x="11636" y="7873"/>
                  <a:pt x="11679" y="7933"/>
                  <a:pt x="11722" y="7933"/>
                </a:cubicBezTo>
                <a:cubicBezTo>
                  <a:pt x="11765" y="7933"/>
                  <a:pt x="11851" y="7933"/>
                  <a:pt x="11937" y="7903"/>
                </a:cubicBezTo>
                <a:cubicBezTo>
                  <a:pt x="12023" y="7873"/>
                  <a:pt x="12066" y="7843"/>
                  <a:pt x="12109" y="7783"/>
                </a:cubicBezTo>
                <a:cubicBezTo>
                  <a:pt x="12667" y="7185"/>
                  <a:pt x="13182" y="6617"/>
                  <a:pt x="13740" y="6018"/>
                </a:cubicBezTo>
                <a:cubicBezTo>
                  <a:pt x="14041" y="5659"/>
                  <a:pt x="14299" y="5270"/>
                  <a:pt x="14642" y="4941"/>
                </a:cubicBezTo>
                <a:cubicBezTo>
                  <a:pt x="15200" y="4403"/>
                  <a:pt x="15415" y="3745"/>
                  <a:pt x="15802" y="3146"/>
                </a:cubicBezTo>
                <a:cubicBezTo>
                  <a:pt x="15845" y="3086"/>
                  <a:pt x="15759" y="3027"/>
                  <a:pt x="15759" y="2937"/>
                </a:cubicBezTo>
                <a:cubicBezTo>
                  <a:pt x="15673" y="2967"/>
                  <a:pt x="15544" y="2967"/>
                  <a:pt x="15458" y="2997"/>
                </a:cubicBezTo>
                <a:cubicBezTo>
                  <a:pt x="14814" y="3386"/>
                  <a:pt x="14170" y="3774"/>
                  <a:pt x="13569" y="4163"/>
                </a:cubicBezTo>
                <a:cubicBezTo>
                  <a:pt x="13354" y="4313"/>
                  <a:pt x="13225" y="4492"/>
                  <a:pt x="13225" y="4702"/>
                </a:cubicBezTo>
                <a:cubicBezTo>
                  <a:pt x="13225" y="4911"/>
                  <a:pt x="13182" y="5091"/>
                  <a:pt x="13096" y="5300"/>
                </a:cubicBezTo>
                <a:cubicBezTo>
                  <a:pt x="13053" y="5420"/>
                  <a:pt x="12882" y="5599"/>
                  <a:pt x="12753" y="5629"/>
                </a:cubicBezTo>
                <a:cubicBezTo>
                  <a:pt x="12452" y="5659"/>
                  <a:pt x="12538" y="5450"/>
                  <a:pt x="12452" y="5300"/>
                </a:cubicBezTo>
                <a:cubicBezTo>
                  <a:pt x="12409" y="5240"/>
                  <a:pt x="12409" y="5181"/>
                  <a:pt x="12366" y="5151"/>
                </a:cubicBezTo>
                <a:cubicBezTo>
                  <a:pt x="12280" y="5031"/>
                  <a:pt x="12152" y="5001"/>
                  <a:pt x="11980" y="5061"/>
                </a:cubicBezTo>
                <a:cubicBezTo>
                  <a:pt x="11593" y="5210"/>
                  <a:pt x="11464" y="5420"/>
                  <a:pt x="11507" y="5719"/>
                </a:cubicBezTo>
                <a:cubicBezTo>
                  <a:pt x="11722" y="6347"/>
                  <a:pt x="11765" y="7035"/>
                  <a:pt x="11593" y="7664"/>
                </a:cubicBezTo>
                <a:close/>
                <a:moveTo>
                  <a:pt x="9919" y="8830"/>
                </a:moveTo>
                <a:cubicBezTo>
                  <a:pt x="9919" y="8830"/>
                  <a:pt x="9962" y="8830"/>
                  <a:pt x="9919" y="8830"/>
                </a:cubicBezTo>
                <a:cubicBezTo>
                  <a:pt x="9962" y="9159"/>
                  <a:pt x="9962" y="9489"/>
                  <a:pt x="9962" y="9818"/>
                </a:cubicBezTo>
                <a:cubicBezTo>
                  <a:pt x="9962" y="9848"/>
                  <a:pt x="10047" y="9907"/>
                  <a:pt x="10090" y="9907"/>
                </a:cubicBezTo>
                <a:cubicBezTo>
                  <a:pt x="10133" y="9907"/>
                  <a:pt x="10219" y="9877"/>
                  <a:pt x="10219" y="9877"/>
                </a:cubicBezTo>
                <a:cubicBezTo>
                  <a:pt x="10434" y="9638"/>
                  <a:pt x="10692" y="9399"/>
                  <a:pt x="10863" y="9130"/>
                </a:cubicBezTo>
                <a:cubicBezTo>
                  <a:pt x="10949" y="9010"/>
                  <a:pt x="10906" y="8860"/>
                  <a:pt x="10863" y="8711"/>
                </a:cubicBezTo>
                <a:cubicBezTo>
                  <a:pt x="10820" y="8412"/>
                  <a:pt x="10734" y="8142"/>
                  <a:pt x="10692" y="7843"/>
                </a:cubicBezTo>
                <a:cubicBezTo>
                  <a:pt x="10649" y="7424"/>
                  <a:pt x="10692" y="7005"/>
                  <a:pt x="10692" y="6587"/>
                </a:cubicBezTo>
                <a:cubicBezTo>
                  <a:pt x="10692" y="6437"/>
                  <a:pt x="10692" y="6287"/>
                  <a:pt x="10649" y="6138"/>
                </a:cubicBezTo>
                <a:cubicBezTo>
                  <a:pt x="10649" y="6078"/>
                  <a:pt x="10520" y="6018"/>
                  <a:pt x="10434" y="5988"/>
                </a:cubicBezTo>
                <a:cubicBezTo>
                  <a:pt x="10348" y="5988"/>
                  <a:pt x="10219" y="6018"/>
                  <a:pt x="10176" y="6048"/>
                </a:cubicBezTo>
                <a:cubicBezTo>
                  <a:pt x="9961" y="6168"/>
                  <a:pt x="9961" y="6347"/>
                  <a:pt x="10004" y="6497"/>
                </a:cubicBezTo>
                <a:cubicBezTo>
                  <a:pt x="10004" y="6766"/>
                  <a:pt x="10090" y="7035"/>
                  <a:pt x="10047" y="7305"/>
                </a:cubicBezTo>
                <a:cubicBezTo>
                  <a:pt x="10047" y="7843"/>
                  <a:pt x="9962" y="8352"/>
                  <a:pt x="9919" y="8830"/>
                </a:cubicBezTo>
                <a:close/>
                <a:moveTo>
                  <a:pt x="9317" y="9040"/>
                </a:moveTo>
                <a:cubicBezTo>
                  <a:pt x="9317" y="9040"/>
                  <a:pt x="9360" y="9040"/>
                  <a:pt x="9360" y="9040"/>
                </a:cubicBezTo>
                <a:cubicBezTo>
                  <a:pt x="9360" y="8531"/>
                  <a:pt x="9360" y="8023"/>
                  <a:pt x="9360" y="7514"/>
                </a:cubicBezTo>
                <a:cubicBezTo>
                  <a:pt x="9360" y="7364"/>
                  <a:pt x="9360" y="7215"/>
                  <a:pt x="9317" y="7065"/>
                </a:cubicBezTo>
                <a:cubicBezTo>
                  <a:pt x="9317" y="7005"/>
                  <a:pt x="9189" y="6916"/>
                  <a:pt x="9146" y="6916"/>
                </a:cubicBezTo>
                <a:cubicBezTo>
                  <a:pt x="9017" y="6946"/>
                  <a:pt x="8888" y="7005"/>
                  <a:pt x="8845" y="7065"/>
                </a:cubicBezTo>
                <a:cubicBezTo>
                  <a:pt x="8802" y="7305"/>
                  <a:pt x="8759" y="7544"/>
                  <a:pt x="8802" y="7783"/>
                </a:cubicBezTo>
                <a:cubicBezTo>
                  <a:pt x="9017" y="8830"/>
                  <a:pt x="8759" y="9877"/>
                  <a:pt x="8673" y="10895"/>
                </a:cubicBezTo>
                <a:cubicBezTo>
                  <a:pt x="8673" y="11014"/>
                  <a:pt x="8630" y="11104"/>
                  <a:pt x="8630" y="11224"/>
                </a:cubicBezTo>
                <a:cubicBezTo>
                  <a:pt x="8630" y="11254"/>
                  <a:pt x="8673" y="11343"/>
                  <a:pt x="8759" y="11343"/>
                </a:cubicBezTo>
                <a:cubicBezTo>
                  <a:pt x="8802" y="11373"/>
                  <a:pt x="8931" y="11343"/>
                  <a:pt x="8974" y="11314"/>
                </a:cubicBezTo>
                <a:cubicBezTo>
                  <a:pt x="9317" y="11104"/>
                  <a:pt x="9446" y="10865"/>
                  <a:pt x="9446" y="10536"/>
                </a:cubicBezTo>
                <a:cubicBezTo>
                  <a:pt x="9317" y="10027"/>
                  <a:pt x="9317" y="9548"/>
                  <a:pt x="9317" y="904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Shape">
            <a:extLst>
              <a:ext uri="{FF2B5EF4-FFF2-40B4-BE49-F238E27FC236}">
                <a16:creationId xmlns:a16="http://schemas.microsoft.com/office/drawing/2014/main" id="{1A178744-DD60-784E-9773-0B03B0237E2A}"/>
              </a:ext>
            </a:extLst>
          </p:cNvPr>
          <p:cNvSpPr/>
          <p:nvPr/>
        </p:nvSpPr>
        <p:spPr>
          <a:xfrm>
            <a:off x="2967360" y="3371292"/>
            <a:ext cx="710935" cy="777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3" h="21390" extrusionOk="0">
                <a:moveTo>
                  <a:pt x="11056" y="21352"/>
                </a:moveTo>
                <a:cubicBezTo>
                  <a:pt x="10324" y="21519"/>
                  <a:pt x="9848" y="21119"/>
                  <a:pt x="9519" y="20552"/>
                </a:cubicBezTo>
                <a:cubicBezTo>
                  <a:pt x="9116" y="19852"/>
                  <a:pt x="8750" y="19152"/>
                  <a:pt x="8420" y="18452"/>
                </a:cubicBezTo>
                <a:cubicBezTo>
                  <a:pt x="8164" y="17919"/>
                  <a:pt x="7871" y="17419"/>
                  <a:pt x="7432" y="16986"/>
                </a:cubicBezTo>
                <a:cubicBezTo>
                  <a:pt x="6993" y="16552"/>
                  <a:pt x="6956" y="16086"/>
                  <a:pt x="7176" y="15552"/>
                </a:cubicBezTo>
                <a:cubicBezTo>
                  <a:pt x="7212" y="15486"/>
                  <a:pt x="7212" y="15386"/>
                  <a:pt x="7285" y="15319"/>
                </a:cubicBezTo>
                <a:cubicBezTo>
                  <a:pt x="7615" y="14852"/>
                  <a:pt x="7542" y="14352"/>
                  <a:pt x="7432" y="13819"/>
                </a:cubicBezTo>
                <a:cubicBezTo>
                  <a:pt x="7249" y="12986"/>
                  <a:pt x="6919" y="12219"/>
                  <a:pt x="6260" y="11586"/>
                </a:cubicBezTo>
                <a:cubicBezTo>
                  <a:pt x="5967" y="11286"/>
                  <a:pt x="5638" y="11052"/>
                  <a:pt x="5199" y="10986"/>
                </a:cubicBezTo>
                <a:cubicBezTo>
                  <a:pt x="4796" y="10886"/>
                  <a:pt x="4357" y="10819"/>
                  <a:pt x="3954" y="10719"/>
                </a:cubicBezTo>
                <a:cubicBezTo>
                  <a:pt x="3148" y="10486"/>
                  <a:pt x="2489" y="10119"/>
                  <a:pt x="2160" y="9286"/>
                </a:cubicBezTo>
                <a:cubicBezTo>
                  <a:pt x="1904" y="8586"/>
                  <a:pt x="1501" y="7919"/>
                  <a:pt x="1208" y="7186"/>
                </a:cubicBezTo>
                <a:cubicBezTo>
                  <a:pt x="1025" y="6686"/>
                  <a:pt x="659" y="6252"/>
                  <a:pt x="329" y="5819"/>
                </a:cubicBezTo>
                <a:cubicBezTo>
                  <a:pt x="73" y="5486"/>
                  <a:pt x="73" y="5119"/>
                  <a:pt x="0" y="4786"/>
                </a:cubicBezTo>
                <a:cubicBezTo>
                  <a:pt x="0" y="4652"/>
                  <a:pt x="73" y="4519"/>
                  <a:pt x="183" y="4419"/>
                </a:cubicBezTo>
                <a:cubicBezTo>
                  <a:pt x="549" y="4052"/>
                  <a:pt x="915" y="3686"/>
                  <a:pt x="1391" y="3452"/>
                </a:cubicBezTo>
                <a:cubicBezTo>
                  <a:pt x="2489" y="2886"/>
                  <a:pt x="3551" y="2286"/>
                  <a:pt x="4649" y="1752"/>
                </a:cubicBezTo>
                <a:cubicBezTo>
                  <a:pt x="5382" y="1386"/>
                  <a:pt x="6151" y="1119"/>
                  <a:pt x="6919" y="852"/>
                </a:cubicBezTo>
                <a:cubicBezTo>
                  <a:pt x="7725" y="586"/>
                  <a:pt x="8530" y="319"/>
                  <a:pt x="9336" y="86"/>
                </a:cubicBezTo>
                <a:cubicBezTo>
                  <a:pt x="9885" y="-81"/>
                  <a:pt x="10471" y="19"/>
                  <a:pt x="10983" y="186"/>
                </a:cubicBezTo>
                <a:cubicBezTo>
                  <a:pt x="11313" y="286"/>
                  <a:pt x="11532" y="519"/>
                  <a:pt x="11605" y="852"/>
                </a:cubicBezTo>
                <a:cubicBezTo>
                  <a:pt x="11642" y="986"/>
                  <a:pt x="11679" y="1152"/>
                  <a:pt x="11752" y="1252"/>
                </a:cubicBezTo>
                <a:cubicBezTo>
                  <a:pt x="12045" y="1552"/>
                  <a:pt x="12191" y="1919"/>
                  <a:pt x="12338" y="2286"/>
                </a:cubicBezTo>
                <a:cubicBezTo>
                  <a:pt x="12484" y="2652"/>
                  <a:pt x="12667" y="2986"/>
                  <a:pt x="12850" y="3352"/>
                </a:cubicBezTo>
                <a:cubicBezTo>
                  <a:pt x="12997" y="3686"/>
                  <a:pt x="13216" y="3952"/>
                  <a:pt x="13509" y="4186"/>
                </a:cubicBezTo>
                <a:cubicBezTo>
                  <a:pt x="14058" y="4652"/>
                  <a:pt x="14424" y="5186"/>
                  <a:pt x="14717" y="5786"/>
                </a:cubicBezTo>
                <a:cubicBezTo>
                  <a:pt x="14791" y="5952"/>
                  <a:pt x="14827" y="6152"/>
                  <a:pt x="14717" y="6319"/>
                </a:cubicBezTo>
                <a:cubicBezTo>
                  <a:pt x="14424" y="6786"/>
                  <a:pt x="14498" y="7319"/>
                  <a:pt x="14498" y="7819"/>
                </a:cubicBezTo>
                <a:cubicBezTo>
                  <a:pt x="14498" y="7952"/>
                  <a:pt x="14534" y="8086"/>
                  <a:pt x="14571" y="8186"/>
                </a:cubicBezTo>
                <a:cubicBezTo>
                  <a:pt x="14900" y="8719"/>
                  <a:pt x="15193" y="9286"/>
                  <a:pt x="15669" y="9719"/>
                </a:cubicBezTo>
                <a:cubicBezTo>
                  <a:pt x="15852" y="9886"/>
                  <a:pt x="16035" y="10052"/>
                  <a:pt x="16145" y="10219"/>
                </a:cubicBezTo>
                <a:cubicBezTo>
                  <a:pt x="16475" y="10686"/>
                  <a:pt x="16914" y="10986"/>
                  <a:pt x="17536" y="11152"/>
                </a:cubicBezTo>
                <a:cubicBezTo>
                  <a:pt x="17866" y="11252"/>
                  <a:pt x="18232" y="11352"/>
                  <a:pt x="18561" y="11486"/>
                </a:cubicBezTo>
                <a:cubicBezTo>
                  <a:pt x="18964" y="11619"/>
                  <a:pt x="19294" y="11886"/>
                  <a:pt x="19440" y="12286"/>
                </a:cubicBezTo>
                <a:cubicBezTo>
                  <a:pt x="19477" y="12386"/>
                  <a:pt x="19550" y="12452"/>
                  <a:pt x="19586" y="12552"/>
                </a:cubicBezTo>
                <a:cubicBezTo>
                  <a:pt x="19879" y="13652"/>
                  <a:pt x="20612" y="14552"/>
                  <a:pt x="21271" y="15486"/>
                </a:cubicBezTo>
                <a:cubicBezTo>
                  <a:pt x="21600" y="15952"/>
                  <a:pt x="21527" y="16352"/>
                  <a:pt x="21051" y="16652"/>
                </a:cubicBezTo>
                <a:cubicBezTo>
                  <a:pt x="20575" y="16952"/>
                  <a:pt x="20136" y="17252"/>
                  <a:pt x="19586" y="17419"/>
                </a:cubicBezTo>
                <a:cubicBezTo>
                  <a:pt x="19403" y="17486"/>
                  <a:pt x="19220" y="17586"/>
                  <a:pt x="19037" y="17686"/>
                </a:cubicBezTo>
                <a:cubicBezTo>
                  <a:pt x="18488" y="18019"/>
                  <a:pt x="17976" y="18352"/>
                  <a:pt x="17390" y="18652"/>
                </a:cubicBezTo>
                <a:cubicBezTo>
                  <a:pt x="16767" y="18986"/>
                  <a:pt x="16072" y="19286"/>
                  <a:pt x="15449" y="19586"/>
                </a:cubicBezTo>
                <a:cubicBezTo>
                  <a:pt x="15266" y="19686"/>
                  <a:pt x="15083" y="19719"/>
                  <a:pt x="14900" y="19852"/>
                </a:cubicBezTo>
                <a:cubicBezTo>
                  <a:pt x="14534" y="20152"/>
                  <a:pt x="14058" y="20319"/>
                  <a:pt x="13619" y="20519"/>
                </a:cubicBezTo>
                <a:cubicBezTo>
                  <a:pt x="13216" y="20686"/>
                  <a:pt x="12850" y="20852"/>
                  <a:pt x="12484" y="21052"/>
                </a:cubicBezTo>
                <a:cubicBezTo>
                  <a:pt x="12081" y="21286"/>
                  <a:pt x="11605" y="21419"/>
                  <a:pt x="11056" y="21352"/>
                </a:cubicBezTo>
                <a:close/>
                <a:moveTo>
                  <a:pt x="16584" y="14552"/>
                </a:moveTo>
                <a:cubicBezTo>
                  <a:pt x="16511" y="14686"/>
                  <a:pt x="16438" y="14886"/>
                  <a:pt x="16328" y="15019"/>
                </a:cubicBezTo>
                <a:cubicBezTo>
                  <a:pt x="16218" y="15186"/>
                  <a:pt x="16072" y="15286"/>
                  <a:pt x="15925" y="15419"/>
                </a:cubicBezTo>
                <a:cubicBezTo>
                  <a:pt x="15450" y="15886"/>
                  <a:pt x="14827" y="16219"/>
                  <a:pt x="14278" y="16586"/>
                </a:cubicBezTo>
                <a:cubicBezTo>
                  <a:pt x="14095" y="16719"/>
                  <a:pt x="13765" y="16752"/>
                  <a:pt x="13509" y="16786"/>
                </a:cubicBezTo>
                <a:cubicBezTo>
                  <a:pt x="13106" y="16786"/>
                  <a:pt x="12704" y="16786"/>
                  <a:pt x="12301" y="16919"/>
                </a:cubicBezTo>
                <a:cubicBezTo>
                  <a:pt x="12081" y="16986"/>
                  <a:pt x="11862" y="16919"/>
                  <a:pt x="11715" y="16719"/>
                </a:cubicBezTo>
                <a:cubicBezTo>
                  <a:pt x="11642" y="16652"/>
                  <a:pt x="11605" y="16552"/>
                  <a:pt x="11532" y="16452"/>
                </a:cubicBezTo>
                <a:cubicBezTo>
                  <a:pt x="10946" y="15519"/>
                  <a:pt x="10471" y="14519"/>
                  <a:pt x="9812" y="13619"/>
                </a:cubicBezTo>
                <a:cubicBezTo>
                  <a:pt x="9336" y="12986"/>
                  <a:pt x="8896" y="12319"/>
                  <a:pt x="8457" y="11652"/>
                </a:cubicBezTo>
                <a:cubicBezTo>
                  <a:pt x="7981" y="10919"/>
                  <a:pt x="7395" y="10219"/>
                  <a:pt x="7029" y="9419"/>
                </a:cubicBezTo>
                <a:cubicBezTo>
                  <a:pt x="6663" y="8619"/>
                  <a:pt x="6114" y="7886"/>
                  <a:pt x="5528" y="7186"/>
                </a:cubicBezTo>
                <a:cubicBezTo>
                  <a:pt x="5199" y="6786"/>
                  <a:pt x="4906" y="6386"/>
                  <a:pt x="4650" y="5952"/>
                </a:cubicBezTo>
                <a:cubicBezTo>
                  <a:pt x="4320" y="5352"/>
                  <a:pt x="3844" y="4919"/>
                  <a:pt x="3368" y="4486"/>
                </a:cubicBezTo>
                <a:cubicBezTo>
                  <a:pt x="3039" y="4186"/>
                  <a:pt x="2929" y="4186"/>
                  <a:pt x="2526" y="4386"/>
                </a:cubicBezTo>
                <a:cubicBezTo>
                  <a:pt x="2050" y="4652"/>
                  <a:pt x="1574" y="4952"/>
                  <a:pt x="1135" y="5219"/>
                </a:cubicBezTo>
                <a:cubicBezTo>
                  <a:pt x="879" y="5386"/>
                  <a:pt x="879" y="5452"/>
                  <a:pt x="1062" y="5719"/>
                </a:cubicBezTo>
                <a:cubicBezTo>
                  <a:pt x="1318" y="6052"/>
                  <a:pt x="1574" y="6352"/>
                  <a:pt x="1794" y="6686"/>
                </a:cubicBezTo>
                <a:cubicBezTo>
                  <a:pt x="2123" y="7186"/>
                  <a:pt x="2416" y="7719"/>
                  <a:pt x="2709" y="8252"/>
                </a:cubicBezTo>
                <a:cubicBezTo>
                  <a:pt x="3148" y="9086"/>
                  <a:pt x="3771" y="9719"/>
                  <a:pt x="4869" y="9852"/>
                </a:cubicBezTo>
                <a:cubicBezTo>
                  <a:pt x="5125" y="9886"/>
                  <a:pt x="5345" y="9986"/>
                  <a:pt x="5601" y="10019"/>
                </a:cubicBezTo>
                <a:cubicBezTo>
                  <a:pt x="6151" y="10152"/>
                  <a:pt x="6590" y="10419"/>
                  <a:pt x="6956" y="10786"/>
                </a:cubicBezTo>
                <a:cubicBezTo>
                  <a:pt x="7725" y="11486"/>
                  <a:pt x="8311" y="12319"/>
                  <a:pt x="8677" y="13252"/>
                </a:cubicBezTo>
                <a:cubicBezTo>
                  <a:pt x="9006" y="14119"/>
                  <a:pt x="9079" y="14986"/>
                  <a:pt x="8750" y="15852"/>
                </a:cubicBezTo>
                <a:cubicBezTo>
                  <a:pt x="8530" y="16419"/>
                  <a:pt x="8640" y="16852"/>
                  <a:pt x="9043" y="17286"/>
                </a:cubicBezTo>
                <a:cubicBezTo>
                  <a:pt x="9226" y="17486"/>
                  <a:pt x="9372" y="17719"/>
                  <a:pt x="9519" y="17952"/>
                </a:cubicBezTo>
                <a:cubicBezTo>
                  <a:pt x="9775" y="18419"/>
                  <a:pt x="10031" y="18919"/>
                  <a:pt x="10287" y="19386"/>
                </a:cubicBezTo>
                <a:cubicBezTo>
                  <a:pt x="10434" y="19619"/>
                  <a:pt x="10580" y="19852"/>
                  <a:pt x="10763" y="20052"/>
                </a:cubicBezTo>
                <a:cubicBezTo>
                  <a:pt x="11093" y="20419"/>
                  <a:pt x="11239" y="20419"/>
                  <a:pt x="11679" y="20186"/>
                </a:cubicBezTo>
                <a:cubicBezTo>
                  <a:pt x="12704" y="19652"/>
                  <a:pt x="13619" y="18952"/>
                  <a:pt x="14717" y="18452"/>
                </a:cubicBezTo>
                <a:cubicBezTo>
                  <a:pt x="15413" y="18119"/>
                  <a:pt x="16072" y="17719"/>
                  <a:pt x="16731" y="17352"/>
                </a:cubicBezTo>
                <a:cubicBezTo>
                  <a:pt x="17573" y="16886"/>
                  <a:pt x="18415" y="16452"/>
                  <a:pt x="19294" y="15986"/>
                </a:cubicBezTo>
                <a:cubicBezTo>
                  <a:pt x="19403" y="15919"/>
                  <a:pt x="19513" y="15852"/>
                  <a:pt x="19623" y="15786"/>
                </a:cubicBezTo>
                <a:cubicBezTo>
                  <a:pt x="19953" y="15519"/>
                  <a:pt x="19989" y="15286"/>
                  <a:pt x="19733" y="14919"/>
                </a:cubicBezTo>
                <a:cubicBezTo>
                  <a:pt x="19257" y="14286"/>
                  <a:pt x="18708" y="13652"/>
                  <a:pt x="18305" y="12986"/>
                </a:cubicBezTo>
                <a:cubicBezTo>
                  <a:pt x="18012" y="12486"/>
                  <a:pt x="17610" y="12152"/>
                  <a:pt x="17024" y="11986"/>
                </a:cubicBezTo>
                <a:cubicBezTo>
                  <a:pt x="16914" y="11952"/>
                  <a:pt x="16767" y="11886"/>
                  <a:pt x="16658" y="11819"/>
                </a:cubicBezTo>
                <a:cubicBezTo>
                  <a:pt x="15925" y="11519"/>
                  <a:pt x="15303" y="11086"/>
                  <a:pt x="14937" y="10419"/>
                </a:cubicBezTo>
                <a:cubicBezTo>
                  <a:pt x="14900" y="10319"/>
                  <a:pt x="14827" y="10252"/>
                  <a:pt x="14754" y="10152"/>
                </a:cubicBezTo>
                <a:cubicBezTo>
                  <a:pt x="14168" y="9552"/>
                  <a:pt x="13948" y="8752"/>
                  <a:pt x="13436" y="8086"/>
                </a:cubicBezTo>
                <a:cubicBezTo>
                  <a:pt x="13399" y="8052"/>
                  <a:pt x="13399" y="7986"/>
                  <a:pt x="13363" y="7919"/>
                </a:cubicBezTo>
                <a:cubicBezTo>
                  <a:pt x="13106" y="7319"/>
                  <a:pt x="13143" y="6719"/>
                  <a:pt x="13326" y="6119"/>
                </a:cubicBezTo>
                <a:cubicBezTo>
                  <a:pt x="13473" y="5686"/>
                  <a:pt x="13363" y="5319"/>
                  <a:pt x="13070" y="4986"/>
                </a:cubicBezTo>
                <a:cubicBezTo>
                  <a:pt x="12960" y="4852"/>
                  <a:pt x="12814" y="4719"/>
                  <a:pt x="12667" y="4586"/>
                </a:cubicBezTo>
                <a:cubicBezTo>
                  <a:pt x="12191" y="4152"/>
                  <a:pt x="11788" y="3652"/>
                  <a:pt x="11532" y="3086"/>
                </a:cubicBezTo>
                <a:cubicBezTo>
                  <a:pt x="11313" y="2619"/>
                  <a:pt x="11093" y="2186"/>
                  <a:pt x="10873" y="1752"/>
                </a:cubicBezTo>
                <a:cubicBezTo>
                  <a:pt x="10727" y="1452"/>
                  <a:pt x="10617" y="1386"/>
                  <a:pt x="10214" y="1452"/>
                </a:cubicBezTo>
                <a:cubicBezTo>
                  <a:pt x="9848" y="1486"/>
                  <a:pt x="9445" y="1586"/>
                  <a:pt x="9079" y="1652"/>
                </a:cubicBezTo>
                <a:cubicBezTo>
                  <a:pt x="8933" y="1686"/>
                  <a:pt x="8823" y="1719"/>
                  <a:pt x="8713" y="1786"/>
                </a:cubicBezTo>
                <a:cubicBezTo>
                  <a:pt x="8457" y="1919"/>
                  <a:pt x="8384" y="2052"/>
                  <a:pt x="8530" y="2286"/>
                </a:cubicBezTo>
                <a:cubicBezTo>
                  <a:pt x="8640" y="2452"/>
                  <a:pt x="8786" y="2619"/>
                  <a:pt x="8896" y="2786"/>
                </a:cubicBezTo>
                <a:cubicBezTo>
                  <a:pt x="9482" y="3586"/>
                  <a:pt x="10031" y="4386"/>
                  <a:pt x="10617" y="5186"/>
                </a:cubicBezTo>
                <a:cubicBezTo>
                  <a:pt x="11496" y="6352"/>
                  <a:pt x="12191" y="7619"/>
                  <a:pt x="12960" y="8852"/>
                </a:cubicBezTo>
                <a:cubicBezTo>
                  <a:pt x="13473" y="9652"/>
                  <a:pt x="13912" y="10486"/>
                  <a:pt x="14571" y="11186"/>
                </a:cubicBezTo>
                <a:cubicBezTo>
                  <a:pt x="15449" y="12052"/>
                  <a:pt x="16108" y="13052"/>
                  <a:pt x="16548" y="14152"/>
                </a:cubicBezTo>
                <a:cubicBezTo>
                  <a:pt x="16511" y="14219"/>
                  <a:pt x="16511" y="14386"/>
                  <a:pt x="16584" y="14552"/>
                </a:cubicBezTo>
                <a:close/>
                <a:moveTo>
                  <a:pt x="12264" y="12952"/>
                </a:moveTo>
                <a:cubicBezTo>
                  <a:pt x="12301" y="12486"/>
                  <a:pt x="12704" y="11952"/>
                  <a:pt x="13363" y="12086"/>
                </a:cubicBezTo>
                <a:cubicBezTo>
                  <a:pt x="13473" y="12119"/>
                  <a:pt x="13582" y="12152"/>
                  <a:pt x="13692" y="12152"/>
                </a:cubicBezTo>
                <a:cubicBezTo>
                  <a:pt x="13729" y="12152"/>
                  <a:pt x="13802" y="12152"/>
                  <a:pt x="13802" y="12119"/>
                </a:cubicBezTo>
                <a:cubicBezTo>
                  <a:pt x="13839" y="12086"/>
                  <a:pt x="13839" y="11986"/>
                  <a:pt x="13839" y="11952"/>
                </a:cubicBezTo>
                <a:cubicBezTo>
                  <a:pt x="13692" y="11719"/>
                  <a:pt x="13509" y="11519"/>
                  <a:pt x="13326" y="11319"/>
                </a:cubicBezTo>
                <a:cubicBezTo>
                  <a:pt x="13180" y="11119"/>
                  <a:pt x="12997" y="10952"/>
                  <a:pt x="12850" y="10719"/>
                </a:cubicBezTo>
                <a:cubicBezTo>
                  <a:pt x="11972" y="9486"/>
                  <a:pt x="11203" y="8219"/>
                  <a:pt x="10471" y="6952"/>
                </a:cubicBezTo>
                <a:cubicBezTo>
                  <a:pt x="10104" y="6286"/>
                  <a:pt x="9629" y="5619"/>
                  <a:pt x="9116" y="5052"/>
                </a:cubicBezTo>
                <a:cubicBezTo>
                  <a:pt x="8713" y="4619"/>
                  <a:pt x="8384" y="4119"/>
                  <a:pt x="8054" y="3652"/>
                </a:cubicBezTo>
                <a:cubicBezTo>
                  <a:pt x="7835" y="3319"/>
                  <a:pt x="7615" y="2986"/>
                  <a:pt x="7359" y="2686"/>
                </a:cubicBezTo>
                <a:cubicBezTo>
                  <a:pt x="7066" y="2352"/>
                  <a:pt x="6919" y="2319"/>
                  <a:pt x="6480" y="2486"/>
                </a:cubicBezTo>
                <a:cubicBezTo>
                  <a:pt x="5858" y="2752"/>
                  <a:pt x="5235" y="3052"/>
                  <a:pt x="4613" y="3319"/>
                </a:cubicBezTo>
                <a:cubicBezTo>
                  <a:pt x="4466" y="3386"/>
                  <a:pt x="4466" y="3519"/>
                  <a:pt x="4613" y="3619"/>
                </a:cubicBezTo>
                <a:cubicBezTo>
                  <a:pt x="4833" y="3786"/>
                  <a:pt x="5089" y="3919"/>
                  <a:pt x="5272" y="4119"/>
                </a:cubicBezTo>
                <a:cubicBezTo>
                  <a:pt x="5601" y="4486"/>
                  <a:pt x="5931" y="4886"/>
                  <a:pt x="6187" y="5319"/>
                </a:cubicBezTo>
                <a:cubicBezTo>
                  <a:pt x="6736" y="6186"/>
                  <a:pt x="7468" y="6952"/>
                  <a:pt x="8091" y="7752"/>
                </a:cubicBezTo>
                <a:cubicBezTo>
                  <a:pt x="8530" y="8319"/>
                  <a:pt x="8970" y="8819"/>
                  <a:pt x="9445" y="9352"/>
                </a:cubicBezTo>
                <a:cubicBezTo>
                  <a:pt x="9629" y="9552"/>
                  <a:pt x="9775" y="9786"/>
                  <a:pt x="9958" y="10019"/>
                </a:cubicBezTo>
                <a:cubicBezTo>
                  <a:pt x="10544" y="10652"/>
                  <a:pt x="10910" y="11386"/>
                  <a:pt x="11203" y="12186"/>
                </a:cubicBezTo>
                <a:cubicBezTo>
                  <a:pt x="11386" y="12719"/>
                  <a:pt x="11642" y="13252"/>
                  <a:pt x="12118" y="13652"/>
                </a:cubicBezTo>
                <a:cubicBezTo>
                  <a:pt x="12411" y="13919"/>
                  <a:pt x="12631" y="14219"/>
                  <a:pt x="12814" y="14552"/>
                </a:cubicBezTo>
                <a:cubicBezTo>
                  <a:pt x="12923" y="14752"/>
                  <a:pt x="13033" y="14952"/>
                  <a:pt x="13180" y="15119"/>
                </a:cubicBezTo>
                <a:cubicBezTo>
                  <a:pt x="13436" y="15419"/>
                  <a:pt x="13729" y="15452"/>
                  <a:pt x="14058" y="15252"/>
                </a:cubicBezTo>
                <a:cubicBezTo>
                  <a:pt x="14315" y="15119"/>
                  <a:pt x="14498" y="14919"/>
                  <a:pt x="14717" y="14719"/>
                </a:cubicBezTo>
                <a:cubicBezTo>
                  <a:pt x="15303" y="14252"/>
                  <a:pt x="15303" y="14252"/>
                  <a:pt x="14974" y="13619"/>
                </a:cubicBezTo>
                <a:cubicBezTo>
                  <a:pt x="14791" y="13319"/>
                  <a:pt x="14607" y="13019"/>
                  <a:pt x="14424" y="12719"/>
                </a:cubicBezTo>
                <a:cubicBezTo>
                  <a:pt x="14388" y="12652"/>
                  <a:pt x="14241" y="12552"/>
                  <a:pt x="14168" y="12552"/>
                </a:cubicBezTo>
                <a:cubicBezTo>
                  <a:pt x="14095" y="12552"/>
                  <a:pt x="14022" y="12686"/>
                  <a:pt x="13985" y="12786"/>
                </a:cubicBezTo>
                <a:cubicBezTo>
                  <a:pt x="13912" y="13152"/>
                  <a:pt x="13692" y="13419"/>
                  <a:pt x="13326" y="13586"/>
                </a:cubicBezTo>
                <a:cubicBezTo>
                  <a:pt x="12814" y="13819"/>
                  <a:pt x="12264" y="13486"/>
                  <a:pt x="12264" y="129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" name="Shape">
            <a:extLst>
              <a:ext uri="{FF2B5EF4-FFF2-40B4-BE49-F238E27FC236}">
                <a16:creationId xmlns:a16="http://schemas.microsoft.com/office/drawing/2014/main" id="{919986E7-600C-C849-AC9B-669E90E9163C}"/>
              </a:ext>
            </a:extLst>
          </p:cNvPr>
          <p:cNvSpPr/>
          <p:nvPr/>
        </p:nvSpPr>
        <p:spPr>
          <a:xfrm>
            <a:off x="1838589" y="4536462"/>
            <a:ext cx="774966" cy="937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9" h="21457" extrusionOk="0">
                <a:moveTo>
                  <a:pt x="14664" y="21334"/>
                </a:moveTo>
                <a:cubicBezTo>
                  <a:pt x="14260" y="21334"/>
                  <a:pt x="13902" y="21334"/>
                  <a:pt x="13499" y="21334"/>
                </a:cubicBezTo>
                <a:cubicBezTo>
                  <a:pt x="13050" y="21334"/>
                  <a:pt x="12647" y="21185"/>
                  <a:pt x="12289" y="20963"/>
                </a:cubicBezTo>
                <a:cubicBezTo>
                  <a:pt x="11572" y="20444"/>
                  <a:pt x="10944" y="19926"/>
                  <a:pt x="10496" y="19185"/>
                </a:cubicBezTo>
                <a:cubicBezTo>
                  <a:pt x="9958" y="18296"/>
                  <a:pt x="9421" y="17443"/>
                  <a:pt x="8838" y="16591"/>
                </a:cubicBezTo>
                <a:cubicBezTo>
                  <a:pt x="8480" y="16036"/>
                  <a:pt x="8031" y="15517"/>
                  <a:pt x="7673" y="14961"/>
                </a:cubicBezTo>
                <a:cubicBezTo>
                  <a:pt x="7225" y="14257"/>
                  <a:pt x="6777" y="13479"/>
                  <a:pt x="6328" y="12775"/>
                </a:cubicBezTo>
                <a:cubicBezTo>
                  <a:pt x="6149" y="12516"/>
                  <a:pt x="6015" y="12219"/>
                  <a:pt x="5836" y="11997"/>
                </a:cubicBezTo>
                <a:cubicBezTo>
                  <a:pt x="4805" y="10812"/>
                  <a:pt x="4088" y="9478"/>
                  <a:pt x="3416" y="8144"/>
                </a:cubicBezTo>
                <a:cubicBezTo>
                  <a:pt x="3147" y="7588"/>
                  <a:pt x="2967" y="7514"/>
                  <a:pt x="2385" y="7588"/>
                </a:cubicBezTo>
                <a:cubicBezTo>
                  <a:pt x="1892" y="7625"/>
                  <a:pt x="1489" y="7477"/>
                  <a:pt x="1130" y="7218"/>
                </a:cubicBezTo>
                <a:cubicBezTo>
                  <a:pt x="1085" y="7181"/>
                  <a:pt x="996" y="7144"/>
                  <a:pt x="951" y="7070"/>
                </a:cubicBezTo>
                <a:cubicBezTo>
                  <a:pt x="548" y="6736"/>
                  <a:pt x="55" y="6440"/>
                  <a:pt x="10" y="5921"/>
                </a:cubicBezTo>
                <a:cubicBezTo>
                  <a:pt x="-35" y="5217"/>
                  <a:pt x="55" y="4550"/>
                  <a:pt x="592" y="3957"/>
                </a:cubicBezTo>
                <a:cubicBezTo>
                  <a:pt x="951" y="3550"/>
                  <a:pt x="1399" y="3216"/>
                  <a:pt x="1937" y="2994"/>
                </a:cubicBezTo>
                <a:cubicBezTo>
                  <a:pt x="2967" y="2549"/>
                  <a:pt x="3998" y="2068"/>
                  <a:pt x="5074" y="1623"/>
                </a:cubicBezTo>
                <a:cubicBezTo>
                  <a:pt x="6508" y="993"/>
                  <a:pt x="7987" y="438"/>
                  <a:pt x="9555" y="141"/>
                </a:cubicBezTo>
                <a:cubicBezTo>
                  <a:pt x="10138" y="30"/>
                  <a:pt x="10765" y="-44"/>
                  <a:pt x="11348" y="30"/>
                </a:cubicBezTo>
                <a:cubicBezTo>
                  <a:pt x="11796" y="67"/>
                  <a:pt x="12109" y="252"/>
                  <a:pt x="12378" y="549"/>
                </a:cubicBezTo>
                <a:cubicBezTo>
                  <a:pt x="12737" y="956"/>
                  <a:pt x="12916" y="1438"/>
                  <a:pt x="13095" y="1920"/>
                </a:cubicBezTo>
                <a:cubicBezTo>
                  <a:pt x="13185" y="2142"/>
                  <a:pt x="13050" y="2327"/>
                  <a:pt x="12916" y="2512"/>
                </a:cubicBezTo>
                <a:cubicBezTo>
                  <a:pt x="12468" y="3031"/>
                  <a:pt x="12558" y="3476"/>
                  <a:pt x="13050" y="3920"/>
                </a:cubicBezTo>
                <a:cubicBezTo>
                  <a:pt x="13140" y="4031"/>
                  <a:pt x="13230" y="4143"/>
                  <a:pt x="13319" y="4254"/>
                </a:cubicBezTo>
                <a:cubicBezTo>
                  <a:pt x="13812" y="5180"/>
                  <a:pt x="14395" y="6069"/>
                  <a:pt x="15067" y="6958"/>
                </a:cubicBezTo>
                <a:cubicBezTo>
                  <a:pt x="15470" y="7514"/>
                  <a:pt x="15829" y="8107"/>
                  <a:pt x="16277" y="8663"/>
                </a:cubicBezTo>
                <a:cubicBezTo>
                  <a:pt x="17084" y="9700"/>
                  <a:pt x="17935" y="10775"/>
                  <a:pt x="18742" y="11812"/>
                </a:cubicBezTo>
                <a:cubicBezTo>
                  <a:pt x="19683" y="12998"/>
                  <a:pt x="20489" y="14220"/>
                  <a:pt x="21162" y="15517"/>
                </a:cubicBezTo>
                <a:cubicBezTo>
                  <a:pt x="21565" y="16295"/>
                  <a:pt x="21565" y="17073"/>
                  <a:pt x="21117" y="17814"/>
                </a:cubicBezTo>
                <a:cubicBezTo>
                  <a:pt x="21072" y="17888"/>
                  <a:pt x="21027" y="17962"/>
                  <a:pt x="20982" y="18073"/>
                </a:cubicBezTo>
                <a:cubicBezTo>
                  <a:pt x="20758" y="18925"/>
                  <a:pt x="19997" y="19481"/>
                  <a:pt x="19324" y="20074"/>
                </a:cubicBezTo>
                <a:cubicBezTo>
                  <a:pt x="19190" y="20185"/>
                  <a:pt x="19100" y="20296"/>
                  <a:pt x="18966" y="20333"/>
                </a:cubicBezTo>
                <a:cubicBezTo>
                  <a:pt x="17711" y="20889"/>
                  <a:pt x="16501" y="21556"/>
                  <a:pt x="14977" y="21445"/>
                </a:cubicBezTo>
                <a:cubicBezTo>
                  <a:pt x="14888" y="21334"/>
                  <a:pt x="14753" y="21334"/>
                  <a:pt x="14664" y="21334"/>
                </a:cubicBezTo>
                <a:cubicBezTo>
                  <a:pt x="14664" y="21334"/>
                  <a:pt x="14664" y="21334"/>
                  <a:pt x="14664" y="21334"/>
                </a:cubicBezTo>
                <a:close/>
                <a:moveTo>
                  <a:pt x="7180" y="7181"/>
                </a:moveTo>
                <a:cubicBezTo>
                  <a:pt x="7270" y="7181"/>
                  <a:pt x="7314" y="7144"/>
                  <a:pt x="7359" y="7144"/>
                </a:cubicBezTo>
                <a:cubicBezTo>
                  <a:pt x="8031" y="7107"/>
                  <a:pt x="8390" y="7477"/>
                  <a:pt x="8121" y="7996"/>
                </a:cubicBezTo>
                <a:cubicBezTo>
                  <a:pt x="8031" y="8144"/>
                  <a:pt x="7942" y="8292"/>
                  <a:pt x="7897" y="8440"/>
                </a:cubicBezTo>
                <a:cubicBezTo>
                  <a:pt x="7807" y="8700"/>
                  <a:pt x="7987" y="8959"/>
                  <a:pt x="8300" y="8996"/>
                </a:cubicBezTo>
                <a:cubicBezTo>
                  <a:pt x="8524" y="9033"/>
                  <a:pt x="8748" y="8996"/>
                  <a:pt x="8972" y="9033"/>
                </a:cubicBezTo>
                <a:cubicBezTo>
                  <a:pt x="9555" y="9107"/>
                  <a:pt x="9779" y="9330"/>
                  <a:pt x="9555" y="9774"/>
                </a:cubicBezTo>
                <a:cubicBezTo>
                  <a:pt x="9197" y="10367"/>
                  <a:pt x="9421" y="10812"/>
                  <a:pt x="9824" y="11293"/>
                </a:cubicBezTo>
                <a:cubicBezTo>
                  <a:pt x="10048" y="11590"/>
                  <a:pt x="10317" y="11775"/>
                  <a:pt x="10765" y="11627"/>
                </a:cubicBezTo>
                <a:cubicBezTo>
                  <a:pt x="11124" y="11516"/>
                  <a:pt x="11482" y="11627"/>
                  <a:pt x="11706" y="11886"/>
                </a:cubicBezTo>
                <a:cubicBezTo>
                  <a:pt x="11930" y="12108"/>
                  <a:pt x="11796" y="12368"/>
                  <a:pt x="11616" y="12590"/>
                </a:cubicBezTo>
                <a:cubicBezTo>
                  <a:pt x="11348" y="12849"/>
                  <a:pt x="11348" y="13109"/>
                  <a:pt x="11527" y="13405"/>
                </a:cubicBezTo>
                <a:cubicBezTo>
                  <a:pt x="11616" y="13553"/>
                  <a:pt x="11706" y="13738"/>
                  <a:pt x="11796" y="13924"/>
                </a:cubicBezTo>
                <a:cubicBezTo>
                  <a:pt x="12065" y="14442"/>
                  <a:pt x="12333" y="14850"/>
                  <a:pt x="13185" y="14702"/>
                </a:cubicBezTo>
                <a:cubicBezTo>
                  <a:pt x="13633" y="14628"/>
                  <a:pt x="13902" y="14961"/>
                  <a:pt x="13812" y="15332"/>
                </a:cubicBezTo>
                <a:cubicBezTo>
                  <a:pt x="13812" y="15480"/>
                  <a:pt x="13723" y="15591"/>
                  <a:pt x="13678" y="15702"/>
                </a:cubicBezTo>
                <a:cubicBezTo>
                  <a:pt x="13409" y="16221"/>
                  <a:pt x="13499" y="16443"/>
                  <a:pt x="14081" y="16702"/>
                </a:cubicBezTo>
                <a:cubicBezTo>
                  <a:pt x="14350" y="16814"/>
                  <a:pt x="14709" y="16962"/>
                  <a:pt x="15022" y="16962"/>
                </a:cubicBezTo>
                <a:cubicBezTo>
                  <a:pt x="16501" y="16925"/>
                  <a:pt x="17263" y="16295"/>
                  <a:pt x="16591" y="15035"/>
                </a:cubicBezTo>
                <a:cubicBezTo>
                  <a:pt x="16277" y="14442"/>
                  <a:pt x="15874" y="13887"/>
                  <a:pt x="15426" y="13405"/>
                </a:cubicBezTo>
                <a:cubicBezTo>
                  <a:pt x="14753" y="12664"/>
                  <a:pt x="14216" y="11886"/>
                  <a:pt x="13678" y="11108"/>
                </a:cubicBezTo>
                <a:cubicBezTo>
                  <a:pt x="13050" y="10219"/>
                  <a:pt x="12647" y="9218"/>
                  <a:pt x="11796" y="8403"/>
                </a:cubicBezTo>
                <a:cubicBezTo>
                  <a:pt x="11706" y="8329"/>
                  <a:pt x="11661" y="8255"/>
                  <a:pt x="11616" y="8181"/>
                </a:cubicBezTo>
                <a:cubicBezTo>
                  <a:pt x="11124" y="7181"/>
                  <a:pt x="10362" y="6254"/>
                  <a:pt x="9555" y="5402"/>
                </a:cubicBezTo>
                <a:cubicBezTo>
                  <a:pt x="9107" y="4921"/>
                  <a:pt x="8838" y="4328"/>
                  <a:pt x="8614" y="3735"/>
                </a:cubicBezTo>
                <a:cubicBezTo>
                  <a:pt x="8524" y="3402"/>
                  <a:pt x="8614" y="3253"/>
                  <a:pt x="9017" y="3068"/>
                </a:cubicBezTo>
                <a:cubicBezTo>
                  <a:pt x="9107" y="3031"/>
                  <a:pt x="9152" y="2994"/>
                  <a:pt x="9241" y="2994"/>
                </a:cubicBezTo>
                <a:cubicBezTo>
                  <a:pt x="9958" y="2883"/>
                  <a:pt x="10451" y="2475"/>
                  <a:pt x="10944" y="2068"/>
                </a:cubicBezTo>
                <a:cubicBezTo>
                  <a:pt x="11034" y="1994"/>
                  <a:pt x="11124" y="1808"/>
                  <a:pt x="11124" y="1734"/>
                </a:cubicBezTo>
                <a:cubicBezTo>
                  <a:pt x="11079" y="1660"/>
                  <a:pt x="10855" y="1586"/>
                  <a:pt x="10720" y="1549"/>
                </a:cubicBezTo>
                <a:cubicBezTo>
                  <a:pt x="10586" y="1512"/>
                  <a:pt x="10451" y="1512"/>
                  <a:pt x="10317" y="1549"/>
                </a:cubicBezTo>
                <a:cubicBezTo>
                  <a:pt x="9331" y="1697"/>
                  <a:pt x="8300" y="1846"/>
                  <a:pt x="7404" y="2253"/>
                </a:cubicBezTo>
                <a:cubicBezTo>
                  <a:pt x="6015" y="2846"/>
                  <a:pt x="4626" y="3439"/>
                  <a:pt x="3236" y="4031"/>
                </a:cubicBezTo>
                <a:cubicBezTo>
                  <a:pt x="3012" y="4143"/>
                  <a:pt x="2833" y="4254"/>
                  <a:pt x="2609" y="4365"/>
                </a:cubicBezTo>
                <a:cubicBezTo>
                  <a:pt x="2116" y="4624"/>
                  <a:pt x="1847" y="5032"/>
                  <a:pt x="1713" y="5476"/>
                </a:cubicBezTo>
                <a:cubicBezTo>
                  <a:pt x="1578" y="5995"/>
                  <a:pt x="1802" y="6254"/>
                  <a:pt x="2430" y="6143"/>
                </a:cubicBezTo>
                <a:cubicBezTo>
                  <a:pt x="2833" y="6069"/>
                  <a:pt x="3236" y="5958"/>
                  <a:pt x="3595" y="5810"/>
                </a:cubicBezTo>
                <a:cubicBezTo>
                  <a:pt x="3909" y="5662"/>
                  <a:pt x="3819" y="5365"/>
                  <a:pt x="3864" y="5143"/>
                </a:cubicBezTo>
                <a:cubicBezTo>
                  <a:pt x="3953" y="4847"/>
                  <a:pt x="4222" y="4661"/>
                  <a:pt x="4581" y="4735"/>
                </a:cubicBezTo>
                <a:cubicBezTo>
                  <a:pt x="4805" y="4772"/>
                  <a:pt x="5074" y="4884"/>
                  <a:pt x="5208" y="5032"/>
                </a:cubicBezTo>
                <a:cubicBezTo>
                  <a:pt x="5522" y="5365"/>
                  <a:pt x="5970" y="5662"/>
                  <a:pt x="6015" y="6180"/>
                </a:cubicBezTo>
                <a:cubicBezTo>
                  <a:pt x="6015" y="6403"/>
                  <a:pt x="6239" y="6625"/>
                  <a:pt x="6373" y="6847"/>
                </a:cubicBezTo>
                <a:cubicBezTo>
                  <a:pt x="6508" y="7107"/>
                  <a:pt x="6777" y="7292"/>
                  <a:pt x="7180" y="7181"/>
                </a:cubicBezTo>
                <a:close/>
                <a:moveTo>
                  <a:pt x="14350" y="19778"/>
                </a:moveTo>
                <a:cubicBezTo>
                  <a:pt x="15291" y="19703"/>
                  <a:pt x="16322" y="19518"/>
                  <a:pt x="17263" y="19074"/>
                </a:cubicBezTo>
                <a:cubicBezTo>
                  <a:pt x="17666" y="18888"/>
                  <a:pt x="18070" y="18666"/>
                  <a:pt x="18428" y="18444"/>
                </a:cubicBezTo>
                <a:cubicBezTo>
                  <a:pt x="18607" y="18333"/>
                  <a:pt x="18742" y="18184"/>
                  <a:pt x="18831" y="18036"/>
                </a:cubicBezTo>
                <a:cubicBezTo>
                  <a:pt x="19100" y="17629"/>
                  <a:pt x="19324" y="17184"/>
                  <a:pt x="19548" y="16740"/>
                </a:cubicBezTo>
                <a:cubicBezTo>
                  <a:pt x="19683" y="16517"/>
                  <a:pt x="19772" y="16258"/>
                  <a:pt x="19683" y="15999"/>
                </a:cubicBezTo>
                <a:cubicBezTo>
                  <a:pt x="19414" y="15258"/>
                  <a:pt x="19190" y="14517"/>
                  <a:pt x="18652" y="13850"/>
                </a:cubicBezTo>
                <a:cubicBezTo>
                  <a:pt x="18473" y="13627"/>
                  <a:pt x="18294" y="13442"/>
                  <a:pt x="18159" y="13220"/>
                </a:cubicBezTo>
                <a:cubicBezTo>
                  <a:pt x="17577" y="12368"/>
                  <a:pt x="16904" y="11590"/>
                  <a:pt x="16143" y="10812"/>
                </a:cubicBezTo>
                <a:cubicBezTo>
                  <a:pt x="15694" y="10367"/>
                  <a:pt x="15246" y="9922"/>
                  <a:pt x="14977" y="9404"/>
                </a:cubicBezTo>
                <a:cubicBezTo>
                  <a:pt x="14709" y="8848"/>
                  <a:pt x="14305" y="8366"/>
                  <a:pt x="13947" y="7848"/>
                </a:cubicBezTo>
                <a:cubicBezTo>
                  <a:pt x="13230" y="6884"/>
                  <a:pt x="12468" y="5921"/>
                  <a:pt x="11706" y="4995"/>
                </a:cubicBezTo>
                <a:cubicBezTo>
                  <a:pt x="11616" y="4847"/>
                  <a:pt x="11482" y="4772"/>
                  <a:pt x="11348" y="4661"/>
                </a:cubicBezTo>
                <a:cubicBezTo>
                  <a:pt x="11303" y="4624"/>
                  <a:pt x="11213" y="4624"/>
                  <a:pt x="11213" y="4661"/>
                </a:cubicBezTo>
                <a:cubicBezTo>
                  <a:pt x="11168" y="4661"/>
                  <a:pt x="11168" y="4735"/>
                  <a:pt x="11168" y="4772"/>
                </a:cubicBezTo>
                <a:cubicBezTo>
                  <a:pt x="11213" y="5106"/>
                  <a:pt x="11348" y="5365"/>
                  <a:pt x="11616" y="5625"/>
                </a:cubicBezTo>
                <a:cubicBezTo>
                  <a:pt x="12199" y="6217"/>
                  <a:pt x="12647" y="6921"/>
                  <a:pt x="13050" y="7588"/>
                </a:cubicBezTo>
                <a:cubicBezTo>
                  <a:pt x="13319" y="7996"/>
                  <a:pt x="13454" y="8477"/>
                  <a:pt x="13812" y="8885"/>
                </a:cubicBezTo>
                <a:cubicBezTo>
                  <a:pt x="14350" y="9478"/>
                  <a:pt x="14709" y="10145"/>
                  <a:pt x="15067" y="10812"/>
                </a:cubicBezTo>
                <a:cubicBezTo>
                  <a:pt x="15291" y="11182"/>
                  <a:pt x="15515" y="11590"/>
                  <a:pt x="15829" y="11923"/>
                </a:cubicBezTo>
                <a:cubicBezTo>
                  <a:pt x="17128" y="13257"/>
                  <a:pt x="17801" y="14813"/>
                  <a:pt x="18473" y="16369"/>
                </a:cubicBezTo>
                <a:cubicBezTo>
                  <a:pt x="18562" y="16517"/>
                  <a:pt x="18562" y="16740"/>
                  <a:pt x="18473" y="16888"/>
                </a:cubicBezTo>
                <a:cubicBezTo>
                  <a:pt x="17980" y="17592"/>
                  <a:pt x="17397" y="18184"/>
                  <a:pt x="16277" y="18407"/>
                </a:cubicBezTo>
                <a:cubicBezTo>
                  <a:pt x="14843" y="18666"/>
                  <a:pt x="14933" y="18555"/>
                  <a:pt x="13678" y="18110"/>
                </a:cubicBezTo>
                <a:cubicBezTo>
                  <a:pt x="12782" y="17777"/>
                  <a:pt x="12199" y="17221"/>
                  <a:pt x="11751" y="16591"/>
                </a:cubicBezTo>
                <a:cubicBezTo>
                  <a:pt x="11213" y="15813"/>
                  <a:pt x="10586" y="15072"/>
                  <a:pt x="9958" y="14331"/>
                </a:cubicBezTo>
                <a:cubicBezTo>
                  <a:pt x="9689" y="14035"/>
                  <a:pt x="9465" y="13701"/>
                  <a:pt x="9331" y="13368"/>
                </a:cubicBezTo>
                <a:cubicBezTo>
                  <a:pt x="9197" y="13035"/>
                  <a:pt x="8972" y="12701"/>
                  <a:pt x="8704" y="12405"/>
                </a:cubicBezTo>
                <a:cubicBezTo>
                  <a:pt x="8480" y="12182"/>
                  <a:pt x="8255" y="11960"/>
                  <a:pt x="8076" y="11701"/>
                </a:cubicBezTo>
                <a:cubicBezTo>
                  <a:pt x="7449" y="10812"/>
                  <a:pt x="6777" y="9885"/>
                  <a:pt x="6284" y="8959"/>
                </a:cubicBezTo>
                <a:cubicBezTo>
                  <a:pt x="5925" y="8366"/>
                  <a:pt x="5432" y="7848"/>
                  <a:pt x="5074" y="7255"/>
                </a:cubicBezTo>
                <a:cubicBezTo>
                  <a:pt x="5029" y="7181"/>
                  <a:pt x="4939" y="7144"/>
                  <a:pt x="4894" y="7107"/>
                </a:cubicBezTo>
                <a:cubicBezTo>
                  <a:pt x="4760" y="7107"/>
                  <a:pt x="4581" y="7070"/>
                  <a:pt x="4446" y="7107"/>
                </a:cubicBezTo>
                <a:cubicBezTo>
                  <a:pt x="4267" y="7181"/>
                  <a:pt x="4267" y="7329"/>
                  <a:pt x="4357" y="7477"/>
                </a:cubicBezTo>
                <a:cubicBezTo>
                  <a:pt x="4446" y="7625"/>
                  <a:pt x="4581" y="7736"/>
                  <a:pt x="4670" y="7885"/>
                </a:cubicBezTo>
                <a:cubicBezTo>
                  <a:pt x="5208" y="8514"/>
                  <a:pt x="5746" y="9107"/>
                  <a:pt x="6194" y="9737"/>
                </a:cubicBezTo>
                <a:cubicBezTo>
                  <a:pt x="6642" y="10293"/>
                  <a:pt x="7045" y="10923"/>
                  <a:pt x="7449" y="11515"/>
                </a:cubicBezTo>
                <a:cubicBezTo>
                  <a:pt x="7942" y="12219"/>
                  <a:pt x="8390" y="12960"/>
                  <a:pt x="8838" y="13664"/>
                </a:cubicBezTo>
                <a:cubicBezTo>
                  <a:pt x="8972" y="13850"/>
                  <a:pt x="9062" y="14035"/>
                  <a:pt x="9197" y="14183"/>
                </a:cubicBezTo>
                <a:cubicBezTo>
                  <a:pt x="10093" y="15443"/>
                  <a:pt x="11034" y="16665"/>
                  <a:pt x="11751" y="17999"/>
                </a:cubicBezTo>
                <a:cubicBezTo>
                  <a:pt x="11930" y="18296"/>
                  <a:pt x="12154" y="18592"/>
                  <a:pt x="12378" y="18888"/>
                </a:cubicBezTo>
                <a:cubicBezTo>
                  <a:pt x="12826" y="19407"/>
                  <a:pt x="13364" y="19815"/>
                  <a:pt x="14350" y="1977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Shape">
            <a:extLst>
              <a:ext uri="{FF2B5EF4-FFF2-40B4-BE49-F238E27FC236}">
                <a16:creationId xmlns:a16="http://schemas.microsoft.com/office/drawing/2014/main" id="{A259C1F4-5DEA-C844-B56C-DE77B1E4BCB0}"/>
              </a:ext>
            </a:extLst>
          </p:cNvPr>
          <p:cNvSpPr/>
          <p:nvPr/>
        </p:nvSpPr>
        <p:spPr>
          <a:xfrm>
            <a:off x="490392" y="2148679"/>
            <a:ext cx="1150778" cy="72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447" extrusionOk="0">
                <a:moveTo>
                  <a:pt x="21518" y="6412"/>
                </a:moveTo>
                <a:cubicBezTo>
                  <a:pt x="21495" y="6520"/>
                  <a:pt x="21473" y="6664"/>
                  <a:pt x="21405" y="6772"/>
                </a:cubicBezTo>
                <a:cubicBezTo>
                  <a:pt x="21246" y="7169"/>
                  <a:pt x="21042" y="7457"/>
                  <a:pt x="20702" y="7602"/>
                </a:cubicBezTo>
                <a:cubicBezTo>
                  <a:pt x="20271" y="7782"/>
                  <a:pt x="19841" y="8107"/>
                  <a:pt x="19433" y="8395"/>
                </a:cubicBezTo>
                <a:cubicBezTo>
                  <a:pt x="19093" y="8647"/>
                  <a:pt x="18753" y="8792"/>
                  <a:pt x="18413" y="8900"/>
                </a:cubicBezTo>
                <a:cubicBezTo>
                  <a:pt x="18164" y="8972"/>
                  <a:pt x="17937" y="9080"/>
                  <a:pt x="17688" y="9261"/>
                </a:cubicBezTo>
                <a:cubicBezTo>
                  <a:pt x="17053" y="9657"/>
                  <a:pt x="16396" y="10090"/>
                  <a:pt x="15761" y="10523"/>
                </a:cubicBezTo>
                <a:cubicBezTo>
                  <a:pt x="15693" y="10559"/>
                  <a:pt x="15625" y="10595"/>
                  <a:pt x="15557" y="10631"/>
                </a:cubicBezTo>
                <a:cubicBezTo>
                  <a:pt x="14764" y="11208"/>
                  <a:pt x="13993" y="11749"/>
                  <a:pt x="13200" y="12326"/>
                </a:cubicBezTo>
                <a:cubicBezTo>
                  <a:pt x="12565" y="12794"/>
                  <a:pt x="11976" y="13335"/>
                  <a:pt x="11341" y="13804"/>
                </a:cubicBezTo>
                <a:cubicBezTo>
                  <a:pt x="10072" y="14778"/>
                  <a:pt x="8803" y="15679"/>
                  <a:pt x="7534" y="16653"/>
                </a:cubicBezTo>
                <a:cubicBezTo>
                  <a:pt x="7171" y="16941"/>
                  <a:pt x="6808" y="17230"/>
                  <a:pt x="6468" y="17554"/>
                </a:cubicBezTo>
                <a:cubicBezTo>
                  <a:pt x="5879" y="18059"/>
                  <a:pt x="5290" y="18564"/>
                  <a:pt x="4723" y="19105"/>
                </a:cubicBezTo>
                <a:cubicBezTo>
                  <a:pt x="4655" y="19141"/>
                  <a:pt x="4610" y="19213"/>
                  <a:pt x="4542" y="19285"/>
                </a:cubicBezTo>
                <a:cubicBezTo>
                  <a:pt x="4088" y="19790"/>
                  <a:pt x="3658" y="20259"/>
                  <a:pt x="3204" y="20764"/>
                </a:cubicBezTo>
                <a:cubicBezTo>
                  <a:pt x="3046" y="20944"/>
                  <a:pt x="2910" y="21124"/>
                  <a:pt x="2751" y="21269"/>
                </a:cubicBezTo>
                <a:cubicBezTo>
                  <a:pt x="2434" y="21557"/>
                  <a:pt x="2230" y="21485"/>
                  <a:pt x="1958" y="21124"/>
                </a:cubicBezTo>
                <a:cubicBezTo>
                  <a:pt x="1777" y="20872"/>
                  <a:pt x="1663" y="20547"/>
                  <a:pt x="1595" y="20187"/>
                </a:cubicBezTo>
                <a:cubicBezTo>
                  <a:pt x="1459" y="19574"/>
                  <a:pt x="1301" y="18925"/>
                  <a:pt x="1142" y="18348"/>
                </a:cubicBezTo>
                <a:cubicBezTo>
                  <a:pt x="961" y="17699"/>
                  <a:pt x="734" y="17049"/>
                  <a:pt x="530" y="16400"/>
                </a:cubicBezTo>
                <a:cubicBezTo>
                  <a:pt x="485" y="16256"/>
                  <a:pt x="394" y="16112"/>
                  <a:pt x="326" y="15968"/>
                </a:cubicBezTo>
                <a:cubicBezTo>
                  <a:pt x="258" y="15823"/>
                  <a:pt x="190" y="15715"/>
                  <a:pt x="122" y="15535"/>
                </a:cubicBezTo>
                <a:cubicBezTo>
                  <a:pt x="-82" y="15030"/>
                  <a:pt x="-37" y="14670"/>
                  <a:pt x="303" y="14417"/>
                </a:cubicBezTo>
                <a:cubicBezTo>
                  <a:pt x="757" y="14056"/>
                  <a:pt x="1233" y="13696"/>
                  <a:pt x="1686" y="13371"/>
                </a:cubicBezTo>
                <a:cubicBezTo>
                  <a:pt x="2457" y="12794"/>
                  <a:pt x="3250" y="12290"/>
                  <a:pt x="3998" y="11677"/>
                </a:cubicBezTo>
                <a:cubicBezTo>
                  <a:pt x="4768" y="11027"/>
                  <a:pt x="5562" y="10450"/>
                  <a:pt x="6355" y="9837"/>
                </a:cubicBezTo>
                <a:cubicBezTo>
                  <a:pt x="6922" y="9405"/>
                  <a:pt x="7466" y="8936"/>
                  <a:pt x="8032" y="8503"/>
                </a:cubicBezTo>
                <a:cubicBezTo>
                  <a:pt x="8145" y="8431"/>
                  <a:pt x="8259" y="8323"/>
                  <a:pt x="8372" y="8251"/>
                </a:cubicBezTo>
                <a:cubicBezTo>
                  <a:pt x="9800" y="7349"/>
                  <a:pt x="11205" y="6304"/>
                  <a:pt x="12565" y="5114"/>
                </a:cubicBezTo>
                <a:cubicBezTo>
                  <a:pt x="12973" y="4753"/>
                  <a:pt x="13381" y="4465"/>
                  <a:pt x="13789" y="4140"/>
                </a:cubicBezTo>
                <a:cubicBezTo>
                  <a:pt x="14809" y="3347"/>
                  <a:pt x="15829" y="2553"/>
                  <a:pt x="16849" y="1724"/>
                </a:cubicBezTo>
                <a:cubicBezTo>
                  <a:pt x="17234" y="1399"/>
                  <a:pt x="17597" y="967"/>
                  <a:pt x="18005" y="642"/>
                </a:cubicBezTo>
                <a:cubicBezTo>
                  <a:pt x="18254" y="426"/>
                  <a:pt x="18526" y="245"/>
                  <a:pt x="18798" y="65"/>
                </a:cubicBezTo>
                <a:cubicBezTo>
                  <a:pt x="18957" y="-43"/>
                  <a:pt x="19115" y="-7"/>
                  <a:pt x="19274" y="101"/>
                </a:cubicBezTo>
                <a:cubicBezTo>
                  <a:pt x="19591" y="318"/>
                  <a:pt x="19795" y="714"/>
                  <a:pt x="19931" y="1183"/>
                </a:cubicBezTo>
                <a:cubicBezTo>
                  <a:pt x="20090" y="1688"/>
                  <a:pt x="20249" y="2229"/>
                  <a:pt x="20407" y="2734"/>
                </a:cubicBezTo>
                <a:cubicBezTo>
                  <a:pt x="20611" y="3419"/>
                  <a:pt x="20815" y="4140"/>
                  <a:pt x="21042" y="4825"/>
                </a:cubicBezTo>
                <a:cubicBezTo>
                  <a:pt x="21110" y="5005"/>
                  <a:pt x="21201" y="5186"/>
                  <a:pt x="21291" y="5366"/>
                </a:cubicBezTo>
                <a:cubicBezTo>
                  <a:pt x="21473" y="5618"/>
                  <a:pt x="21495" y="6015"/>
                  <a:pt x="21518" y="6412"/>
                </a:cubicBezTo>
                <a:close/>
                <a:moveTo>
                  <a:pt x="4406" y="14056"/>
                </a:moveTo>
                <a:cubicBezTo>
                  <a:pt x="4406" y="14165"/>
                  <a:pt x="4406" y="14237"/>
                  <a:pt x="4383" y="14309"/>
                </a:cubicBezTo>
                <a:cubicBezTo>
                  <a:pt x="4315" y="14489"/>
                  <a:pt x="4270" y="14706"/>
                  <a:pt x="4179" y="14778"/>
                </a:cubicBezTo>
                <a:cubicBezTo>
                  <a:pt x="4043" y="14886"/>
                  <a:pt x="3952" y="14670"/>
                  <a:pt x="3862" y="14525"/>
                </a:cubicBezTo>
                <a:cubicBezTo>
                  <a:pt x="3771" y="14309"/>
                  <a:pt x="3680" y="14093"/>
                  <a:pt x="3590" y="13876"/>
                </a:cubicBezTo>
                <a:cubicBezTo>
                  <a:pt x="3454" y="13552"/>
                  <a:pt x="3340" y="13516"/>
                  <a:pt x="3136" y="13660"/>
                </a:cubicBezTo>
                <a:cubicBezTo>
                  <a:pt x="2910" y="13840"/>
                  <a:pt x="2661" y="14020"/>
                  <a:pt x="2434" y="14237"/>
                </a:cubicBezTo>
                <a:cubicBezTo>
                  <a:pt x="2253" y="14381"/>
                  <a:pt x="2230" y="14453"/>
                  <a:pt x="2321" y="14778"/>
                </a:cubicBezTo>
                <a:cubicBezTo>
                  <a:pt x="2389" y="15030"/>
                  <a:pt x="2502" y="15283"/>
                  <a:pt x="2321" y="15499"/>
                </a:cubicBezTo>
                <a:cubicBezTo>
                  <a:pt x="2185" y="15679"/>
                  <a:pt x="2026" y="15499"/>
                  <a:pt x="1890" y="15391"/>
                </a:cubicBezTo>
                <a:cubicBezTo>
                  <a:pt x="1799" y="15319"/>
                  <a:pt x="1709" y="15210"/>
                  <a:pt x="1595" y="15102"/>
                </a:cubicBezTo>
                <a:cubicBezTo>
                  <a:pt x="1459" y="14994"/>
                  <a:pt x="1210" y="15102"/>
                  <a:pt x="1097" y="15319"/>
                </a:cubicBezTo>
                <a:cubicBezTo>
                  <a:pt x="1006" y="15535"/>
                  <a:pt x="1074" y="15679"/>
                  <a:pt x="1142" y="15860"/>
                </a:cubicBezTo>
                <a:cubicBezTo>
                  <a:pt x="1255" y="16148"/>
                  <a:pt x="1369" y="16436"/>
                  <a:pt x="1459" y="16725"/>
                </a:cubicBezTo>
                <a:cubicBezTo>
                  <a:pt x="1731" y="17590"/>
                  <a:pt x="1981" y="18420"/>
                  <a:pt x="2253" y="19285"/>
                </a:cubicBezTo>
                <a:cubicBezTo>
                  <a:pt x="2343" y="19538"/>
                  <a:pt x="2457" y="19610"/>
                  <a:pt x="2638" y="19502"/>
                </a:cubicBezTo>
                <a:cubicBezTo>
                  <a:pt x="2774" y="19429"/>
                  <a:pt x="2887" y="19285"/>
                  <a:pt x="3000" y="19177"/>
                </a:cubicBezTo>
                <a:cubicBezTo>
                  <a:pt x="3272" y="18889"/>
                  <a:pt x="3544" y="18564"/>
                  <a:pt x="3839" y="18312"/>
                </a:cubicBezTo>
                <a:cubicBezTo>
                  <a:pt x="4043" y="18095"/>
                  <a:pt x="4270" y="17951"/>
                  <a:pt x="4496" y="17735"/>
                </a:cubicBezTo>
                <a:cubicBezTo>
                  <a:pt x="4904" y="17374"/>
                  <a:pt x="5267" y="16977"/>
                  <a:pt x="5675" y="16617"/>
                </a:cubicBezTo>
                <a:cubicBezTo>
                  <a:pt x="6310" y="16112"/>
                  <a:pt x="6944" y="15607"/>
                  <a:pt x="7579" y="15102"/>
                </a:cubicBezTo>
                <a:cubicBezTo>
                  <a:pt x="8689" y="14273"/>
                  <a:pt x="9823" y="13443"/>
                  <a:pt x="10933" y="12614"/>
                </a:cubicBezTo>
                <a:cubicBezTo>
                  <a:pt x="11137" y="12470"/>
                  <a:pt x="11341" y="12253"/>
                  <a:pt x="11568" y="12109"/>
                </a:cubicBezTo>
                <a:cubicBezTo>
                  <a:pt x="12157" y="11640"/>
                  <a:pt x="12747" y="11172"/>
                  <a:pt x="13336" y="10739"/>
                </a:cubicBezTo>
                <a:cubicBezTo>
                  <a:pt x="13812" y="10378"/>
                  <a:pt x="14310" y="10090"/>
                  <a:pt x="14786" y="9765"/>
                </a:cubicBezTo>
                <a:cubicBezTo>
                  <a:pt x="15444" y="9297"/>
                  <a:pt x="16078" y="8828"/>
                  <a:pt x="16736" y="8359"/>
                </a:cubicBezTo>
                <a:cubicBezTo>
                  <a:pt x="16804" y="8323"/>
                  <a:pt x="16872" y="8287"/>
                  <a:pt x="16940" y="8251"/>
                </a:cubicBezTo>
                <a:cubicBezTo>
                  <a:pt x="17892" y="7710"/>
                  <a:pt x="18844" y="7169"/>
                  <a:pt x="19795" y="6592"/>
                </a:cubicBezTo>
                <a:cubicBezTo>
                  <a:pt x="19954" y="6484"/>
                  <a:pt x="20113" y="6340"/>
                  <a:pt x="20271" y="6195"/>
                </a:cubicBezTo>
                <a:cubicBezTo>
                  <a:pt x="20430" y="6015"/>
                  <a:pt x="20453" y="5871"/>
                  <a:pt x="20385" y="5582"/>
                </a:cubicBezTo>
                <a:cubicBezTo>
                  <a:pt x="20339" y="5402"/>
                  <a:pt x="20294" y="5222"/>
                  <a:pt x="20249" y="5041"/>
                </a:cubicBezTo>
                <a:cubicBezTo>
                  <a:pt x="20113" y="4501"/>
                  <a:pt x="19977" y="3996"/>
                  <a:pt x="19818" y="3455"/>
                </a:cubicBezTo>
                <a:cubicBezTo>
                  <a:pt x="19682" y="2986"/>
                  <a:pt x="19569" y="2517"/>
                  <a:pt x="19433" y="2048"/>
                </a:cubicBezTo>
                <a:cubicBezTo>
                  <a:pt x="19274" y="1544"/>
                  <a:pt x="19025" y="1435"/>
                  <a:pt x="18708" y="1724"/>
                </a:cubicBezTo>
                <a:cubicBezTo>
                  <a:pt x="18572" y="1832"/>
                  <a:pt x="18458" y="1976"/>
                  <a:pt x="18322" y="2121"/>
                </a:cubicBezTo>
                <a:cubicBezTo>
                  <a:pt x="18096" y="2373"/>
                  <a:pt x="18096" y="2409"/>
                  <a:pt x="18232" y="2806"/>
                </a:cubicBezTo>
                <a:cubicBezTo>
                  <a:pt x="18277" y="2914"/>
                  <a:pt x="18322" y="3022"/>
                  <a:pt x="18345" y="3166"/>
                </a:cubicBezTo>
                <a:cubicBezTo>
                  <a:pt x="18390" y="3311"/>
                  <a:pt x="18436" y="3455"/>
                  <a:pt x="18458" y="3599"/>
                </a:cubicBezTo>
                <a:cubicBezTo>
                  <a:pt x="18481" y="3707"/>
                  <a:pt x="18458" y="3888"/>
                  <a:pt x="18413" y="3960"/>
                </a:cubicBezTo>
                <a:cubicBezTo>
                  <a:pt x="18368" y="4032"/>
                  <a:pt x="18254" y="4068"/>
                  <a:pt x="18186" y="3996"/>
                </a:cubicBezTo>
                <a:cubicBezTo>
                  <a:pt x="18073" y="3924"/>
                  <a:pt x="17960" y="3815"/>
                  <a:pt x="17869" y="3671"/>
                </a:cubicBezTo>
                <a:cubicBezTo>
                  <a:pt x="17756" y="3527"/>
                  <a:pt x="17688" y="3347"/>
                  <a:pt x="17574" y="3202"/>
                </a:cubicBezTo>
                <a:cubicBezTo>
                  <a:pt x="17461" y="3022"/>
                  <a:pt x="17325" y="2950"/>
                  <a:pt x="17166" y="3058"/>
                </a:cubicBezTo>
                <a:cubicBezTo>
                  <a:pt x="16940" y="3202"/>
                  <a:pt x="16736" y="3347"/>
                  <a:pt x="16509" y="3491"/>
                </a:cubicBezTo>
                <a:cubicBezTo>
                  <a:pt x="16305" y="3635"/>
                  <a:pt x="16305" y="3743"/>
                  <a:pt x="16373" y="4068"/>
                </a:cubicBezTo>
                <a:cubicBezTo>
                  <a:pt x="16441" y="4320"/>
                  <a:pt x="16509" y="4609"/>
                  <a:pt x="16554" y="4861"/>
                </a:cubicBezTo>
                <a:cubicBezTo>
                  <a:pt x="16600" y="5150"/>
                  <a:pt x="16532" y="5366"/>
                  <a:pt x="16418" y="5438"/>
                </a:cubicBezTo>
                <a:cubicBezTo>
                  <a:pt x="16282" y="5510"/>
                  <a:pt x="16169" y="5402"/>
                  <a:pt x="16101" y="5222"/>
                </a:cubicBezTo>
                <a:cubicBezTo>
                  <a:pt x="16010" y="5041"/>
                  <a:pt x="15942" y="4861"/>
                  <a:pt x="15874" y="4681"/>
                </a:cubicBezTo>
                <a:cubicBezTo>
                  <a:pt x="15670" y="4284"/>
                  <a:pt x="15512" y="4212"/>
                  <a:pt x="15217" y="4428"/>
                </a:cubicBezTo>
                <a:cubicBezTo>
                  <a:pt x="14968" y="4609"/>
                  <a:pt x="14741" y="4825"/>
                  <a:pt x="14514" y="5005"/>
                </a:cubicBezTo>
                <a:cubicBezTo>
                  <a:pt x="14152" y="5294"/>
                  <a:pt x="14061" y="5402"/>
                  <a:pt x="14288" y="6015"/>
                </a:cubicBezTo>
                <a:cubicBezTo>
                  <a:pt x="14310" y="6087"/>
                  <a:pt x="14333" y="6123"/>
                  <a:pt x="14333" y="6195"/>
                </a:cubicBezTo>
                <a:cubicBezTo>
                  <a:pt x="14378" y="6412"/>
                  <a:pt x="14424" y="6628"/>
                  <a:pt x="14310" y="6808"/>
                </a:cubicBezTo>
                <a:cubicBezTo>
                  <a:pt x="14220" y="6953"/>
                  <a:pt x="14038" y="6881"/>
                  <a:pt x="13880" y="6736"/>
                </a:cubicBezTo>
                <a:cubicBezTo>
                  <a:pt x="13834" y="6700"/>
                  <a:pt x="13789" y="6628"/>
                  <a:pt x="13766" y="6556"/>
                </a:cubicBezTo>
                <a:cubicBezTo>
                  <a:pt x="13698" y="6448"/>
                  <a:pt x="13630" y="6340"/>
                  <a:pt x="13563" y="6231"/>
                </a:cubicBezTo>
                <a:cubicBezTo>
                  <a:pt x="13449" y="6051"/>
                  <a:pt x="13313" y="6015"/>
                  <a:pt x="13177" y="6087"/>
                </a:cubicBezTo>
                <a:cubicBezTo>
                  <a:pt x="12928" y="6268"/>
                  <a:pt x="12679" y="6448"/>
                  <a:pt x="12429" y="6700"/>
                </a:cubicBezTo>
                <a:cubicBezTo>
                  <a:pt x="12271" y="6844"/>
                  <a:pt x="12248" y="6989"/>
                  <a:pt x="12316" y="7277"/>
                </a:cubicBezTo>
                <a:cubicBezTo>
                  <a:pt x="12361" y="7494"/>
                  <a:pt x="12429" y="7674"/>
                  <a:pt x="12475" y="7890"/>
                </a:cubicBezTo>
                <a:cubicBezTo>
                  <a:pt x="12520" y="8034"/>
                  <a:pt x="12520" y="8215"/>
                  <a:pt x="12407" y="8287"/>
                </a:cubicBezTo>
                <a:cubicBezTo>
                  <a:pt x="12339" y="8359"/>
                  <a:pt x="12203" y="8359"/>
                  <a:pt x="12135" y="8323"/>
                </a:cubicBezTo>
                <a:cubicBezTo>
                  <a:pt x="11999" y="8215"/>
                  <a:pt x="11885" y="8034"/>
                  <a:pt x="11795" y="7854"/>
                </a:cubicBezTo>
                <a:cubicBezTo>
                  <a:pt x="11568" y="7494"/>
                  <a:pt x="11455" y="7458"/>
                  <a:pt x="11160" y="7638"/>
                </a:cubicBezTo>
                <a:cubicBezTo>
                  <a:pt x="10933" y="7782"/>
                  <a:pt x="10707" y="7998"/>
                  <a:pt x="10480" y="8179"/>
                </a:cubicBezTo>
                <a:cubicBezTo>
                  <a:pt x="10117" y="8467"/>
                  <a:pt x="10117" y="8539"/>
                  <a:pt x="10253" y="9152"/>
                </a:cubicBezTo>
                <a:cubicBezTo>
                  <a:pt x="10299" y="9333"/>
                  <a:pt x="10344" y="9513"/>
                  <a:pt x="10389" y="9729"/>
                </a:cubicBezTo>
                <a:cubicBezTo>
                  <a:pt x="10412" y="9910"/>
                  <a:pt x="10435" y="10090"/>
                  <a:pt x="10412" y="10234"/>
                </a:cubicBezTo>
                <a:cubicBezTo>
                  <a:pt x="10389" y="10487"/>
                  <a:pt x="10231" y="10631"/>
                  <a:pt x="10117" y="10487"/>
                </a:cubicBezTo>
                <a:cubicBezTo>
                  <a:pt x="10004" y="10378"/>
                  <a:pt x="9913" y="10198"/>
                  <a:pt x="9823" y="10018"/>
                </a:cubicBezTo>
                <a:cubicBezTo>
                  <a:pt x="9732" y="9837"/>
                  <a:pt x="9664" y="9585"/>
                  <a:pt x="9596" y="9405"/>
                </a:cubicBezTo>
                <a:cubicBezTo>
                  <a:pt x="9483" y="9116"/>
                  <a:pt x="9324" y="9008"/>
                  <a:pt x="9143" y="9116"/>
                </a:cubicBezTo>
                <a:cubicBezTo>
                  <a:pt x="8871" y="9261"/>
                  <a:pt x="8599" y="9441"/>
                  <a:pt x="8327" y="9657"/>
                </a:cubicBezTo>
                <a:cubicBezTo>
                  <a:pt x="8191" y="9765"/>
                  <a:pt x="8123" y="9946"/>
                  <a:pt x="8145" y="10198"/>
                </a:cubicBezTo>
                <a:cubicBezTo>
                  <a:pt x="8168" y="10342"/>
                  <a:pt x="8191" y="10487"/>
                  <a:pt x="8213" y="10667"/>
                </a:cubicBezTo>
                <a:cubicBezTo>
                  <a:pt x="8236" y="10955"/>
                  <a:pt x="8100" y="11136"/>
                  <a:pt x="7919" y="11064"/>
                </a:cubicBezTo>
                <a:cubicBezTo>
                  <a:pt x="7806" y="10991"/>
                  <a:pt x="7715" y="10919"/>
                  <a:pt x="7624" y="10811"/>
                </a:cubicBezTo>
                <a:cubicBezTo>
                  <a:pt x="7420" y="10559"/>
                  <a:pt x="7216" y="10559"/>
                  <a:pt x="6990" y="10739"/>
                </a:cubicBezTo>
                <a:cubicBezTo>
                  <a:pt x="6740" y="10955"/>
                  <a:pt x="6468" y="11136"/>
                  <a:pt x="6219" y="11388"/>
                </a:cubicBezTo>
                <a:cubicBezTo>
                  <a:pt x="5970" y="11604"/>
                  <a:pt x="5970" y="11713"/>
                  <a:pt x="6106" y="12145"/>
                </a:cubicBezTo>
                <a:cubicBezTo>
                  <a:pt x="6219" y="12470"/>
                  <a:pt x="6355" y="12794"/>
                  <a:pt x="6446" y="13155"/>
                </a:cubicBezTo>
                <a:cubicBezTo>
                  <a:pt x="6514" y="13444"/>
                  <a:pt x="6400" y="13624"/>
                  <a:pt x="6196" y="13588"/>
                </a:cubicBezTo>
                <a:cubicBezTo>
                  <a:pt x="6038" y="13552"/>
                  <a:pt x="5947" y="13407"/>
                  <a:pt x="5856" y="13263"/>
                </a:cubicBezTo>
                <a:cubicBezTo>
                  <a:pt x="5698" y="13011"/>
                  <a:pt x="5562" y="12758"/>
                  <a:pt x="5403" y="12506"/>
                </a:cubicBezTo>
                <a:cubicBezTo>
                  <a:pt x="5290" y="12326"/>
                  <a:pt x="5154" y="12254"/>
                  <a:pt x="4995" y="12398"/>
                </a:cubicBezTo>
                <a:cubicBezTo>
                  <a:pt x="4791" y="12578"/>
                  <a:pt x="4587" y="12686"/>
                  <a:pt x="4406" y="12903"/>
                </a:cubicBezTo>
                <a:cubicBezTo>
                  <a:pt x="4156" y="13155"/>
                  <a:pt x="4134" y="13299"/>
                  <a:pt x="4224" y="13732"/>
                </a:cubicBezTo>
                <a:cubicBezTo>
                  <a:pt x="4315" y="13732"/>
                  <a:pt x="4360" y="13912"/>
                  <a:pt x="4406" y="1405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9" name="Shape">
            <a:extLst>
              <a:ext uri="{FF2B5EF4-FFF2-40B4-BE49-F238E27FC236}">
                <a16:creationId xmlns:a16="http://schemas.microsoft.com/office/drawing/2014/main" id="{B6439BF5-D32F-8A40-B3CD-8609C9C18412}"/>
              </a:ext>
            </a:extLst>
          </p:cNvPr>
          <p:cNvSpPr/>
          <p:nvPr/>
        </p:nvSpPr>
        <p:spPr>
          <a:xfrm>
            <a:off x="10508124" y="4513558"/>
            <a:ext cx="460051" cy="9830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416" extrusionOk="0">
                <a:moveTo>
                  <a:pt x="16694" y="8252"/>
                </a:moveTo>
                <a:cubicBezTo>
                  <a:pt x="16189" y="8252"/>
                  <a:pt x="15684" y="8252"/>
                  <a:pt x="15123" y="8252"/>
                </a:cubicBezTo>
                <a:cubicBezTo>
                  <a:pt x="14394" y="8252"/>
                  <a:pt x="13945" y="8411"/>
                  <a:pt x="13664" y="8701"/>
                </a:cubicBezTo>
                <a:cubicBezTo>
                  <a:pt x="13440" y="8965"/>
                  <a:pt x="13216" y="9203"/>
                  <a:pt x="13103" y="9467"/>
                </a:cubicBezTo>
                <a:cubicBezTo>
                  <a:pt x="12991" y="9705"/>
                  <a:pt x="13216" y="9837"/>
                  <a:pt x="13721" y="9889"/>
                </a:cubicBezTo>
                <a:cubicBezTo>
                  <a:pt x="15404" y="9995"/>
                  <a:pt x="16694" y="10418"/>
                  <a:pt x="17928" y="10946"/>
                </a:cubicBezTo>
                <a:cubicBezTo>
                  <a:pt x="18153" y="11051"/>
                  <a:pt x="18377" y="11157"/>
                  <a:pt x="18545" y="11289"/>
                </a:cubicBezTo>
                <a:cubicBezTo>
                  <a:pt x="19050" y="11685"/>
                  <a:pt x="19555" y="12081"/>
                  <a:pt x="20004" y="12504"/>
                </a:cubicBezTo>
                <a:cubicBezTo>
                  <a:pt x="20285" y="12768"/>
                  <a:pt x="20397" y="13058"/>
                  <a:pt x="20397" y="13349"/>
                </a:cubicBezTo>
                <a:cubicBezTo>
                  <a:pt x="20397" y="13613"/>
                  <a:pt x="20453" y="13903"/>
                  <a:pt x="20509" y="14167"/>
                </a:cubicBezTo>
                <a:cubicBezTo>
                  <a:pt x="20565" y="14590"/>
                  <a:pt x="20677" y="15012"/>
                  <a:pt x="20565" y="15435"/>
                </a:cubicBezTo>
                <a:cubicBezTo>
                  <a:pt x="20509" y="15646"/>
                  <a:pt x="20509" y="15857"/>
                  <a:pt x="20565" y="16068"/>
                </a:cubicBezTo>
                <a:cubicBezTo>
                  <a:pt x="20733" y="16834"/>
                  <a:pt x="20341" y="17547"/>
                  <a:pt x="20004" y="18286"/>
                </a:cubicBezTo>
                <a:cubicBezTo>
                  <a:pt x="19948" y="18392"/>
                  <a:pt x="19836" y="18498"/>
                  <a:pt x="19836" y="18603"/>
                </a:cubicBezTo>
                <a:cubicBezTo>
                  <a:pt x="19780" y="18920"/>
                  <a:pt x="19499" y="19184"/>
                  <a:pt x="18994" y="19422"/>
                </a:cubicBezTo>
                <a:cubicBezTo>
                  <a:pt x="18714" y="19554"/>
                  <a:pt x="18545" y="19712"/>
                  <a:pt x="18377" y="19871"/>
                </a:cubicBezTo>
                <a:cubicBezTo>
                  <a:pt x="17536" y="20610"/>
                  <a:pt x="15572" y="21270"/>
                  <a:pt x="13777" y="21350"/>
                </a:cubicBezTo>
                <a:cubicBezTo>
                  <a:pt x="12879" y="21376"/>
                  <a:pt x="11925" y="21350"/>
                  <a:pt x="10971" y="21402"/>
                </a:cubicBezTo>
                <a:cubicBezTo>
                  <a:pt x="8559" y="21508"/>
                  <a:pt x="6483" y="20980"/>
                  <a:pt x="4463" y="20478"/>
                </a:cubicBezTo>
                <a:cubicBezTo>
                  <a:pt x="3622" y="20267"/>
                  <a:pt x="2892" y="19950"/>
                  <a:pt x="2331" y="19580"/>
                </a:cubicBezTo>
                <a:cubicBezTo>
                  <a:pt x="1827" y="19264"/>
                  <a:pt x="1322" y="18973"/>
                  <a:pt x="873" y="18630"/>
                </a:cubicBezTo>
                <a:cubicBezTo>
                  <a:pt x="704" y="18498"/>
                  <a:pt x="536" y="18339"/>
                  <a:pt x="424" y="18207"/>
                </a:cubicBezTo>
                <a:cubicBezTo>
                  <a:pt x="-81" y="17679"/>
                  <a:pt x="-81" y="17151"/>
                  <a:pt x="143" y="16597"/>
                </a:cubicBezTo>
                <a:cubicBezTo>
                  <a:pt x="312" y="16121"/>
                  <a:pt x="424" y="15672"/>
                  <a:pt x="592" y="15197"/>
                </a:cubicBezTo>
                <a:cubicBezTo>
                  <a:pt x="704" y="14907"/>
                  <a:pt x="929" y="14590"/>
                  <a:pt x="1153" y="14326"/>
                </a:cubicBezTo>
                <a:cubicBezTo>
                  <a:pt x="1883" y="13533"/>
                  <a:pt x="2612" y="12741"/>
                  <a:pt x="3622" y="12028"/>
                </a:cubicBezTo>
                <a:cubicBezTo>
                  <a:pt x="3790" y="11896"/>
                  <a:pt x="4015" y="11764"/>
                  <a:pt x="4295" y="11659"/>
                </a:cubicBezTo>
                <a:cubicBezTo>
                  <a:pt x="5529" y="11210"/>
                  <a:pt x="6708" y="10734"/>
                  <a:pt x="8110" y="10444"/>
                </a:cubicBezTo>
                <a:cubicBezTo>
                  <a:pt x="8335" y="10391"/>
                  <a:pt x="8559" y="10365"/>
                  <a:pt x="8783" y="10338"/>
                </a:cubicBezTo>
                <a:cubicBezTo>
                  <a:pt x="9625" y="10233"/>
                  <a:pt x="10467" y="10127"/>
                  <a:pt x="11252" y="10021"/>
                </a:cubicBezTo>
                <a:cubicBezTo>
                  <a:pt x="11757" y="9969"/>
                  <a:pt x="11813" y="9942"/>
                  <a:pt x="11869" y="9705"/>
                </a:cubicBezTo>
                <a:cubicBezTo>
                  <a:pt x="11925" y="9414"/>
                  <a:pt x="11981" y="9124"/>
                  <a:pt x="12094" y="8833"/>
                </a:cubicBezTo>
                <a:cubicBezTo>
                  <a:pt x="12206" y="8516"/>
                  <a:pt x="12542" y="8226"/>
                  <a:pt x="12991" y="7962"/>
                </a:cubicBezTo>
                <a:cubicBezTo>
                  <a:pt x="13496" y="7645"/>
                  <a:pt x="14226" y="7486"/>
                  <a:pt x="15067" y="7513"/>
                </a:cubicBezTo>
                <a:cubicBezTo>
                  <a:pt x="15684" y="7539"/>
                  <a:pt x="16301" y="7566"/>
                  <a:pt x="16918" y="7592"/>
                </a:cubicBezTo>
                <a:cubicBezTo>
                  <a:pt x="17704" y="7645"/>
                  <a:pt x="18433" y="7513"/>
                  <a:pt x="19050" y="7302"/>
                </a:cubicBezTo>
                <a:cubicBezTo>
                  <a:pt x="19780" y="7011"/>
                  <a:pt x="19892" y="6589"/>
                  <a:pt x="19219" y="6298"/>
                </a:cubicBezTo>
                <a:cubicBezTo>
                  <a:pt x="18770" y="6087"/>
                  <a:pt x="18321" y="5902"/>
                  <a:pt x="17760" y="5770"/>
                </a:cubicBezTo>
                <a:cubicBezTo>
                  <a:pt x="16975" y="5532"/>
                  <a:pt x="16077" y="5532"/>
                  <a:pt x="15291" y="5770"/>
                </a:cubicBezTo>
                <a:cubicBezTo>
                  <a:pt x="13889" y="6193"/>
                  <a:pt x="12374" y="6351"/>
                  <a:pt x="10803" y="6377"/>
                </a:cubicBezTo>
                <a:cubicBezTo>
                  <a:pt x="9737" y="6404"/>
                  <a:pt x="8727" y="6298"/>
                  <a:pt x="7774" y="6193"/>
                </a:cubicBezTo>
                <a:cubicBezTo>
                  <a:pt x="6988" y="6113"/>
                  <a:pt x="6595" y="5876"/>
                  <a:pt x="6483" y="5506"/>
                </a:cubicBezTo>
                <a:cubicBezTo>
                  <a:pt x="6371" y="5057"/>
                  <a:pt x="6315" y="4608"/>
                  <a:pt x="6203" y="4159"/>
                </a:cubicBezTo>
                <a:cubicBezTo>
                  <a:pt x="6090" y="3631"/>
                  <a:pt x="6595" y="3235"/>
                  <a:pt x="7156" y="2813"/>
                </a:cubicBezTo>
                <a:cubicBezTo>
                  <a:pt x="7998" y="2205"/>
                  <a:pt x="9176" y="2126"/>
                  <a:pt x="10467" y="2152"/>
                </a:cubicBezTo>
                <a:cubicBezTo>
                  <a:pt x="10859" y="2152"/>
                  <a:pt x="11196" y="2205"/>
                  <a:pt x="11589" y="2258"/>
                </a:cubicBezTo>
                <a:cubicBezTo>
                  <a:pt x="12430" y="2337"/>
                  <a:pt x="13272" y="2258"/>
                  <a:pt x="14057" y="2179"/>
                </a:cubicBezTo>
                <a:cubicBezTo>
                  <a:pt x="14955" y="2073"/>
                  <a:pt x="15348" y="1624"/>
                  <a:pt x="14787" y="1255"/>
                </a:cubicBezTo>
                <a:cubicBezTo>
                  <a:pt x="14169" y="832"/>
                  <a:pt x="13440" y="489"/>
                  <a:pt x="12150" y="542"/>
                </a:cubicBezTo>
                <a:cubicBezTo>
                  <a:pt x="11869" y="568"/>
                  <a:pt x="11533" y="542"/>
                  <a:pt x="11252" y="515"/>
                </a:cubicBezTo>
                <a:cubicBezTo>
                  <a:pt x="11140" y="515"/>
                  <a:pt x="10971" y="436"/>
                  <a:pt x="10971" y="410"/>
                </a:cubicBezTo>
                <a:cubicBezTo>
                  <a:pt x="10915" y="357"/>
                  <a:pt x="11028" y="278"/>
                  <a:pt x="11084" y="251"/>
                </a:cubicBezTo>
                <a:cubicBezTo>
                  <a:pt x="11869" y="-66"/>
                  <a:pt x="13328" y="-92"/>
                  <a:pt x="14169" y="225"/>
                </a:cubicBezTo>
                <a:cubicBezTo>
                  <a:pt x="14730" y="463"/>
                  <a:pt x="15291" y="674"/>
                  <a:pt x="15853" y="938"/>
                </a:cubicBezTo>
                <a:cubicBezTo>
                  <a:pt x="16357" y="1175"/>
                  <a:pt x="16582" y="1440"/>
                  <a:pt x="16526" y="1809"/>
                </a:cubicBezTo>
                <a:cubicBezTo>
                  <a:pt x="16414" y="2417"/>
                  <a:pt x="15684" y="2733"/>
                  <a:pt x="14562" y="2918"/>
                </a:cubicBezTo>
                <a:cubicBezTo>
                  <a:pt x="13384" y="3103"/>
                  <a:pt x="12206" y="3156"/>
                  <a:pt x="11028" y="2918"/>
                </a:cubicBezTo>
                <a:cubicBezTo>
                  <a:pt x="10242" y="2760"/>
                  <a:pt x="9569" y="2813"/>
                  <a:pt x="8840" y="2997"/>
                </a:cubicBezTo>
                <a:cubicBezTo>
                  <a:pt x="8054" y="3182"/>
                  <a:pt x="7549" y="3499"/>
                  <a:pt x="7493" y="3922"/>
                </a:cubicBezTo>
                <a:cubicBezTo>
                  <a:pt x="7437" y="4344"/>
                  <a:pt x="7605" y="4767"/>
                  <a:pt x="7661" y="5189"/>
                </a:cubicBezTo>
                <a:cubicBezTo>
                  <a:pt x="7717" y="5506"/>
                  <a:pt x="8166" y="5664"/>
                  <a:pt x="8840" y="5691"/>
                </a:cubicBezTo>
                <a:cubicBezTo>
                  <a:pt x="10467" y="5770"/>
                  <a:pt x="12094" y="5770"/>
                  <a:pt x="13552" y="5348"/>
                </a:cubicBezTo>
                <a:cubicBezTo>
                  <a:pt x="14562" y="5057"/>
                  <a:pt x="15628" y="4872"/>
                  <a:pt x="16806" y="4952"/>
                </a:cubicBezTo>
                <a:cubicBezTo>
                  <a:pt x="17199" y="4978"/>
                  <a:pt x="17592" y="5004"/>
                  <a:pt x="17872" y="5084"/>
                </a:cubicBezTo>
                <a:cubicBezTo>
                  <a:pt x="19163" y="5374"/>
                  <a:pt x="20172" y="5797"/>
                  <a:pt x="20902" y="6377"/>
                </a:cubicBezTo>
                <a:cubicBezTo>
                  <a:pt x="21519" y="6853"/>
                  <a:pt x="21407" y="7354"/>
                  <a:pt x="20565" y="7751"/>
                </a:cubicBezTo>
                <a:cubicBezTo>
                  <a:pt x="19780" y="8147"/>
                  <a:pt x="18882" y="8411"/>
                  <a:pt x="17648" y="8331"/>
                </a:cubicBezTo>
                <a:cubicBezTo>
                  <a:pt x="17255" y="8252"/>
                  <a:pt x="16975" y="8252"/>
                  <a:pt x="16694" y="8252"/>
                </a:cubicBezTo>
                <a:cubicBezTo>
                  <a:pt x="16694" y="8252"/>
                  <a:pt x="16694" y="8252"/>
                  <a:pt x="16694" y="8252"/>
                </a:cubicBezTo>
                <a:close/>
                <a:moveTo>
                  <a:pt x="1883" y="17125"/>
                </a:moveTo>
                <a:cubicBezTo>
                  <a:pt x="1883" y="17257"/>
                  <a:pt x="1883" y="17415"/>
                  <a:pt x="1883" y="17574"/>
                </a:cubicBezTo>
                <a:cubicBezTo>
                  <a:pt x="1883" y="17811"/>
                  <a:pt x="1995" y="18022"/>
                  <a:pt x="2275" y="18207"/>
                </a:cubicBezTo>
                <a:cubicBezTo>
                  <a:pt x="2612" y="18445"/>
                  <a:pt x="2892" y="18683"/>
                  <a:pt x="3285" y="18894"/>
                </a:cubicBezTo>
                <a:cubicBezTo>
                  <a:pt x="3846" y="19184"/>
                  <a:pt x="4407" y="19475"/>
                  <a:pt x="5081" y="19686"/>
                </a:cubicBezTo>
                <a:cubicBezTo>
                  <a:pt x="6259" y="20029"/>
                  <a:pt x="7493" y="20320"/>
                  <a:pt x="8896" y="20346"/>
                </a:cubicBezTo>
                <a:cubicBezTo>
                  <a:pt x="9176" y="20346"/>
                  <a:pt x="9457" y="20399"/>
                  <a:pt x="9681" y="20425"/>
                </a:cubicBezTo>
                <a:cubicBezTo>
                  <a:pt x="11589" y="20637"/>
                  <a:pt x="13440" y="20610"/>
                  <a:pt x="15067" y="20003"/>
                </a:cubicBezTo>
                <a:cubicBezTo>
                  <a:pt x="15235" y="19950"/>
                  <a:pt x="15404" y="19897"/>
                  <a:pt x="15572" y="19844"/>
                </a:cubicBezTo>
                <a:cubicBezTo>
                  <a:pt x="16413" y="19528"/>
                  <a:pt x="17031" y="19158"/>
                  <a:pt x="17199" y="18656"/>
                </a:cubicBezTo>
                <a:cubicBezTo>
                  <a:pt x="17255" y="18524"/>
                  <a:pt x="17367" y="18419"/>
                  <a:pt x="17479" y="18286"/>
                </a:cubicBezTo>
                <a:cubicBezTo>
                  <a:pt x="17816" y="17758"/>
                  <a:pt x="18209" y="17204"/>
                  <a:pt x="18545" y="16676"/>
                </a:cubicBezTo>
                <a:cubicBezTo>
                  <a:pt x="18602" y="16623"/>
                  <a:pt x="18602" y="16570"/>
                  <a:pt x="18602" y="16544"/>
                </a:cubicBezTo>
                <a:cubicBezTo>
                  <a:pt x="18658" y="16200"/>
                  <a:pt x="18377" y="16095"/>
                  <a:pt x="17648" y="16200"/>
                </a:cubicBezTo>
                <a:cubicBezTo>
                  <a:pt x="17087" y="16280"/>
                  <a:pt x="16526" y="16385"/>
                  <a:pt x="15965" y="16464"/>
                </a:cubicBezTo>
                <a:cubicBezTo>
                  <a:pt x="14057" y="16649"/>
                  <a:pt x="12150" y="16544"/>
                  <a:pt x="10242" y="16306"/>
                </a:cubicBezTo>
                <a:cubicBezTo>
                  <a:pt x="9288" y="16174"/>
                  <a:pt x="8335" y="15936"/>
                  <a:pt x="7381" y="15752"/>
                </a:cubicBezTo>
                <a:cubicBezTo>
                  <a:pt x="5922" y="15461"/>
                  <a:pt x="4912" y="14933"/>
                  <a:pt x="4183" y="14299"/>
                </a:cubicBezTo>
                <a:cubicBezTo>
                  <a:pt x="4071" y="14220"/>
                  <a:pt x="4015" y="14114"/>
                  <a:pt x="3846" y="14062"/>
                </a:cubicBezTo>
                <a:cubicBezTo>
                  <a:pt x="3678" y="13956"/>
                  <a:pt x="3397" y="13930"/>
                  <a:pt x="3285" y="14062"/>
                </a:cubicBezTo>
                <a:cubicBezTo>
                  <a:pt x="3117" y="14194"/>
                  <a:pt x="2949" y="14352"/>
                  <a:pt x="2836" y="14510"/>
                </a:cubicBezTo>
                <a:cubicBezTo>
                  <a:pt x="2668" y="14748"/>
                  <a:pt x="2500" y="15012"/>
                  <a:pt x="2388" y="15250"/>
                </a:cubicBezTo>
                <a:cubicBezTo>
                  <a:pt x="2107" y="15804"/>
                  <a:pt x="1827" y="16438"/>
                  <a:pt x="1883" y="17125"/>
                </a:cubicBezTo>
                <a:close/>
                <a:moveTo>
                  <a:pt x="13272" y="15329"/>
                </a:moveTo>
                <a:cubicBezTo>
                  <a:pt x="13272" y="15355"/>
                  <a:pt x="13272" y="15382"/>
                  <a:pt x="13272" y="15382"/>
                </a:cubicBezTo>
                <a:cubicBezTo>
                  <a:pt x="14113" y="15329"/>
                  <a:pt x="14955" y="15276"/>
                  <a:pt x="15796" y="15197"/>
                </a:cubicBezTo>
                <a:cubicBezTo>
                  <a:pt x="16750" y="15118"/>
                  <a:pt x="17479" y="14880"/>
                  <a:pt x="18097" y="14510"/>
                </a:cubicBezTo>
                <a:cubicBezTo>
                  <a:pt x="18489" y="14273"/>
                  <a:pt x="18658" y="14035"/>
                  <a:pt x="18545" y="13745"/>
                </a:cubicBezTo>
                <a:cubicBezTo>
                  <a:pt x="18265" y="13217"/>
                  <a:pt x="18040" y="12662"/>
                  <a:pt x="17704" y="12160"/>
                </a:cubicBezTo>
                <a:cubicBezTo>
                  <a:pt x="17536" y="11949"/>
                  <a:pt x="17255" y="11711"/>
                  <a:pt x="16918" y="11553"/>
                </a:cubicBezTo>
                <a:cubicBezTo>
                  <a:pt x="16582" y="11368"/>
                  <a:pt x="16021" y="11421"/>
                  <a:pt x="15909" y="11685"/>
                </a:cubicBezTo>
                <a:cubicBezTo>
                  <a:pt x="15796" y="11843"/>
                  <a:pt x="15796" y="12028"/>
                  <a:pt x="15796" y="12213"/>
                </a:cubicBezTo>
                <a:cubicBezTo>
                  <a:pt x="15796" y="12530"/>
                  <a:pt x="15628" y="12820"/>
                  <a:pt x="15404" y="13111"/>
                </a:cubicBezTo>
                <a:cubicBezTo>
                  <a:pt x="15179" y="13401"/>
                  <a:pt x="14730" y="13639"/>
                  <a:pt x="14113" y="13745"/>
                </a:cubicBezTo>
                <a:cubicBezTo>
                  <a:pt x="13777" y="13797"/>
                  <a:pt x="13384" y="13877"/>
                  <a:pt x="13047" y="13930"/>
                </a:cubicBezTo>
                <a:cubicBezTo>
                  <a:pt x="12654" y="14009"/>
                  <a:pt x="12318" y="14114"/>
                  <a:pt x="12206" y="14326"/>
                </a:cubicBezTo>
                <a:cubicBezTo>
                  <a:pt x="12037" y="14563"/>
                  <a:pt x="11925" y="14801"/>
                  <a:pt x="11869" y="15039"/>
                </a:cubicBezTo>
                <a:cubicBezTo>
                  <a:pt x="11813" y="15250"/>
                  <a:pt x="11981" y="15355"/>
                  <a:pt x="12430" y="15382"/>
                </a:cubicBezTo>
                <a:cubicBezTo>
                  <a:pt x="12655" y="15329"/>
                  <a:pt x="12935" y="15329"/>
                  <a:pt x="13272" y="15329"/>
                </a:cubicBezTo>
                <a:close/>
                <a:moveTo>
                  <a:pt x="4968" y="12794"/>
                </a:moveTo>
                <a:cubicBezTo>
                  <a:pt x="5137" y="13058"/>
                  <a:pt x="5024" y="13401"/>
                  <a:pt x="5417" y="13692"/>
                </a:cubicBezTo>
                <a:cubicBezTo>
                  <a:pt x="6427" y="14352"/>
                  <a:pt x="7886" y="14695"/>
                  <a:pt x="9457" y="14986"/>
                </a:cubicBezTo>
                <a:cubicBezTo>
                  <a:pt x="9793" y="15039"/>
                  <a:pt x="9962" y="14986"/>
                  <a:pt x="10074" y="14827"/>
                </a:cubicBezTo>
                <a:cubicBezTo>
                  <a:pt x="10186" y="14616"/>
                  <a:pt x="10186" y="14405"/>
                  <a:pt x="10354" y="14220"/>
                </a:cubicBezTo>
                <a:cubicBezTo>
                  <a:pt x="10635" y="13850"/>
                  <a:pt x="10466" y="13533"/>
                  <a:pt x="9962" y="13217"/>
                </a:cubicBezTo>
                <a:cubicBezTo>
                  <a:pt x="9849" y="13137"/>
                  <a:pt x="9681" y="13085"/>
                  <a:pt x="9569" y="13005"/>
                </a:cubicBezTo>
                <a:cubicBezTo>
                  <a:pt x="9232" y="12768"/>
                  <a:pt x="9008" y="12504"/>
                  <a:pt x="9176" y="12187"/>
                </a:cubicBezTo>
                <a:cubicBezTo>
                  <a:pt x="9344" y="11843"/>
                  <a:pt x="9457" y="11500"/>
                  <a:pt x="9569" y="11130"/>
                </a:cubicBezTo>
                <a:cubicBezTo>
                  <a:pt x="9625" y="10998"/>
                  <a:pt x="9457" y="10946"/>
                  <a:pt x="9176" y="10972"/>
                </a:cubicBezTo>
                <a:cubicBezTo>
                  <a:pt x="9120" y="10972"/>
                  <a:pt x="9064" y="10998"/>
                  <a:pt x="9008" y="10998"/>
                </a:cubicBezTo>
                <a:cubicBezTo>
                  <a:pt x="7717" y="11368"/>
                  <a:pt x="6483" y="11791"/>
                  <a:pt x="5417" y="12292"/>
                </a:cubicBezTo>
                <a:cubicBezTo>
                  <a:pt x="5081" y="12398"/>
                  <a:pt x="4912" y="12556"/>
                  <a:pt x="4968" y="1279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Shape">
            <a:extLst>
              <a:ext uri="{FF2B5EF4-FFF2-40B4-BE49-F238E27FC236}">
                <a16:creationId xmlns:a16="http://schemas.microsoft.com/office/drawing/2014/main" id="{4784FDFA-E749-0544-BA41-51F631894012}"/>
              </a:ext>
            </a:extLst>
          </p:cNvPr>
          <p:cNvSpPr/>
          <p:nvPr/>
        </p:nvSpPr>
        <p:spPr>
          <a:xfrm>
            <a:off x="2924395" y="2072589"/>
            <a:ext cx="885227" cy="873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430" extrusionOk="0">
                <a:moveTo>
                  <a:pt x="4939" y="0"/>
                </a:moveTo>
                <a:cubicBezTo>
                  <a:pt x="5761" y="30"/>
                  <a:pt x="6406" y="149"/>
                  <a:pt x="6993" y="536"/>
                </a:cubicBezTo>
                <a:cubicBezTo>
                  <a:pt x="7375" y="774"/>
                  <a:pt x="7609" y="1160"/>
                  <a:pt x="7815" y="1547"/>
                </a:cubicBezTo>
                <a:cubicBezTo>
                  <a:pt x="8050" y="2023"/>
                  <a:pt x="7874" y="2529"/>
                  <a:pt x="7463" y="2856"/>
                </a:cubicBezTo>
                <a:cubicBezTo>
                  <a:pt x="7111" y="3124"/>
                  <a:pt x="7081" y="3183"/>
                  <a:pt x="7257" y="3570"/>
                </a:cubicBezTo>
                <a:cubicBezTo>
                  <a:pt x="7433" y="3927"/>
                  <a:pt x="7609" y="4255"/>
                  <a:pt x="7815" y="4552"/>
                </a:cubicBezTo>
                <a:cubicBezTo>
                  <a:pt x="8373" y="5266"/>
                  <a:pt x="8930" y="5921"/>
                  <a:pt x="9517" y="6605"/>
                </a:cubicBezTo>
                <a:cubicBezTo>
                  <a:pt x="9664" y="6783"/>
                  <a:pt x="9781" y="6783"/>
                  <a:pt x="9987" y="6664"/>
                </a:cubicBezTo>
                <a:cubicBezTo>
                  <a:pt x="10192" y="6545"/>
                  <a:pt x="10368" y="6397"/>
                  <a:pt x="10574" y="6248"/>
                </a:cubicBezTo>
                <a:cubicBezTo>
                  <a:pt x="11395" y="5742"/>
                  <a:pt x="12246" y="5623"/>
                  <a:pt x="13156" y="5861"/>
                </a:cubicBezTo>
                <a:cubicBezTo>
                  <a:pt x="13420" y="5921"/>
                  <a:pt x="13684" y="6010"/>
                  <a:pt x="13949" y="6069"/>
                </a:cubicBezTo>
                <a:cubicBezTo>
                  <a:pt x="15240" y="6456"/>
                  <a:pt x="15856" y="7706"/>
                  <a:pt x="15856" y="8807"/>
                </a:cubicBezTo>
                <a:cubicBezTo>
                  <a:pt x="15856" y="8866"/>
                  <a:pt x="15856" y="8955"/>
                  <a:pt x="15827" y="9015"/>
                </a:cubicBezTo>
                <a:cubicBezTo>
                  <a:pt x="15680" y="9491"/>
                  <a:pt x="15563" y="9997"/>
                  <a:pt x="15387" y="10473"/>
                </a:cubicBezTo>
                <a:cubicBezTo>
                  <a:pt x="15211" y="10919"/>
                  <a:pt x="15005" y="11336"/>
                  <a:pt x="14800" y="11752"/>
                </a:cubicBezTo>
                <a:cubicBezTo>
                  <a:pt x="14682" y="11990"/>
                  <a:pt x="14682" y="12198"/>
                  <a:pt x="14858" y="12407"/>
                </a:cubicBezTo>
                <a:cubicBezTo>
                  <a:pt x="15416" y="13061"/>
                  <a:pt x="15886" y="13775"/>
                  <a:pt x="16473" y="14370"/>
                </a:cubicBezTo>
                <a:cubicBezTo>
                  <a:pt x="16737" y="14608"/>
                  <a:pt x="16942" y="14936"/>
                  <a:pt x="17177" y="15203"/>
                </a:cubicBezTo>
                <a:cubicBezTo>
                  <a:pt x="17529" y="15620"/>
                  <a:pt x="17852" y="16007"/>
                  <a:pt x="18204" y="16393"/>
                </a:cubicBezTo>
                <a:cubicBezTo>
                  <a:pt x="18644" y="16899"/>
                  <a:pt x="19084" y="17405"/>
                  <a:pt x="19554" y="17881"/>
                </a:cubicBezTo>
                <a:cubicBezTo>
                  <a:pt x="19701" y="18030"/>
                  <a:pt x="19848" y="18208"/>
                  <a:pt x="19994" y="18357"/>
                </a:cubicBezTo>
                <a:cubicBezTo>
                  <a:pt x="20669" y="18922"/>
                  <a:pt x="21051" y="19696"/>
                  <a:pt x="21374" y="20499"/>
                </a:cubicBezTo>
                <a:cubicBezTo>
                  <a:pt x="21491" y="20767"/>
                  <a:pt x="21432" y="20886"/>
                  <a:pt x="21227" y="21064"/>
                </a:cubicBezTo>
                <a:cubicBezTo>
                  <a:pt x="21139" y="21154"/>
                  <a:pt x="21021" y="21213"/>
                  <a:pt x="20904" y="21273"/>
                </a:cubicBezTo>
                <a:cubicBezTo>
                  <a:pt x="20288" y="21600"/>
                  <a:pt x="18996" y="21392"/>
                  <a:pt x="18468" y="20886"/>
                </a:cubicBezTo>
                <a:cubicBezTo>
                  <a:pt x="18116" y="20529"/>
                  <a:pt x="17676" y="20261"/>
                  <a:pt x="17294" y="19904"/>
                </a:cubicBezTo>
                <a:cubicBezTo>
                  <a:pt x="16531" y="19220"/>
                  <a:pt x="15768" y="18506"/>
                  <a:pt x="15005" y="17821"/>
                </a:cubicBezTo>
                <a:cubicBezTo>
                  <a:pt x="14888" y="17702"/>
                  <a:pt x="14800" y="17583"/>
                  <a:pt x="14682" y="17464"/>
                </a:cubicBezTo>
                <a:cubicBezTo>
                  <a:pt x="14418" y="17167"/>
                  <a:pt x="14154" y="16869"/>
                  <a:pt x="13890" y="16572"/>
                </a:cubicBezTo>
                <a:cubicBezTo>
                  <a:pt x="13479" y="16126"/>
                  <a:pt x="13098" y="15679"/>
                  <a:pt x="12657" y="15263"/>
                </a:cubicBezTo>
                <a:cubicBezTo>
                  <a:pt x="12481" y="15084"/>
                  <a:pt x="12305" y="14936"/>
                  <a:pt x="12129" y="14817"/>
                </a:cubicBezTo>
                <a:cubicBezTo>
                  <a:pt x="12012" y="14727"/>
                  <a:pt x="11865" y="14727"/>
                  <a:pt x="11718" y="14817"/>
                </a:cubicBezTo>
                <a:cubicBezTo>
                  <a:pt x="11689" y="14846"/>
                  <a:pt x="11659" y="14846"/>
                  <a:pt x="11630" y="14876"/>
                </a:cubicBezTo>
                <a:cubicBezTo>
                  <a:pt x="11073" y="15382"/>
                  <a:pt x="10398" y="15620"/>
                  <a:pt x="9723" y="15858"/>
                </a:cubicBezTo>
                <a:cubicBezTo>
                  <a:pt x="9693" y="15858"/>
                  <a:pt x="9664" y="15888"/>
                  <a:pt x="9605" y="15888"/>
                </a:cubicBezTo>
                <a:cubicBezTo>
                  <a:pt x="8695" y="16304"/>
                  <a:pt x="7815" y="16096"/>
                  <a:pt x="6964" y="15709"/>
                </a:cubicBezTo>
                <a:cubicBezTo>
                  <a:pt x="6758" y="15620"/>
                  <a:pt x="6582" y="15441"/>
                  <a:pt x="6406" y="15293"/>
                </a:cubicBezTo>
                <a:cubicBezTo>
                  <a:pt x="5614" y="14549"/>
                  <a:pt x="5262" y="13567"/>
                  <a:pt x="5232" y="12496"/>
                </a:cubicBezTo>
                <a:cubicBezTo>
                  <a:pt x="5203" y="11782"/>
                  <a:pt x="5496" y="11098"/>
                  <a:pt x="5878" y="10502"/>
                </a:cubicBezTo>
                <a:cubicBezTo>
                  <a:pt x="6025" y="10264"/>
                  <a:pt x="6230" y="10056"/>
                  <a:pt x="6406" y="9818"/>
                </a:cubicBezTo>
                <a:cubicBezTo>
                  <a:pt x="6582" y="9610"/>
                  <a:pt x="6582" y="9491"/>
                  <a:pt x="6406" y="9283"/>
                </a:cubicBezTo>
                <a:cubicBezTo>
                  <a:pt x="5790" y="8539"/>
                  <a:pt x="5174" y="7825"/>
                  <a:pt x="4557" y="7081"/>
                </a:cubicBezTo>
                <a:cubicBezTo>
                  <a:pt x="4293" y="6754"/>
                  <a:pt x="4029" y="6426"/>
                  <a:pt x="3794" y="6099"/>
                </a:cubicBezTo>
                <a:cubicBezTo>
                  <a:pt x="3736" y="6010"/>
                  <a:pt x="3648" y="5921"/>
                  <a:pt x="3589" y="5861"/>
                </a:cubicBezTo>
                <a:cubicBezTo>
                  <a:pt x="3354" y="5564"/>
                  <a:pt x="3207" y="5445"/>
                  <a:pt x="2796" y="5683"/>
                </a:cubicBezTo>
                <a:cubicBezTo>
                  <a:pt x="2679" y="5742"/>
                  <a:pt x="2562" y="5772"/>
                  <a:pt x="2444" y="5831"/>
                </a:cubicBezTo>
                <a:cubicBezTo>
                  <a:pt x="1740" y="6129"/>
                  <a:pt x="1124" y="5950"/>
                  <a:pt x="537" y="5474"/>
                </a:cubicBezTo>
                <a:cubicBezTo>
                  <a:pt x="331" y="5296"/>
                  <a:pt x="243" y="5058"/>
                  <a:pt x="155" y="4820"/>
                </a:cubicBezTo>
                <a:cubicBezTo>
                  <a:pt x="-109" y="4076"/>
                  <a:pt x="-50" y="3392"/>
                  <a:pt x="449" y="2767"/>
                </a:cubicBezTo>
                <a:cubicBezTo>
                  <a:pt x="742" y="2410"/>
                  <a:pt x="1036" y="2083"/>
                  <a:pt x="1388" y="1785"/>
                </a:cubicBezTo>
                <a:cubicBezTo>
                  <a:pt x="2151" y="1160"/>
                  <a:pt x="2943" y="595"/>
                  <a:pt x="3824" y="149"/>
                </a:cubicBezTo>
                <a:cubicBezTo>
                  <a:pt x="4234" y="30"/>
                  <a:pt x="4645" y="0"/>
                  <a:pt x="4939" y="0"/>
                </a:cubicBezTo>
                <a:close/>
                <a:moveTo>
                  <a:pt x="12540" y="6724"/>
                </a:moveTo>
                <a:cubicBezTo>
                  <a:pt x="11865" y="6694"/>
                  <a:pt x="11366" y="7051"/>
                  <a:pt x="10838" y="7349"/>
                </a:cubicBezTo>
                <a:cubicBezTo>
                  <a:pt x="10574" y="7498"/>
                  <a:pt x="10544" y="7676"/>
                  <a:pt x="10808" y="7855"/>
                </a:cubicBezTo>
                <a:cubicBezTo>
                  <a:pt x="11219" y="8182"/>
                  <a:pt x="11659" y="8479"/>
                  <a:pt x="12070" y="8777"/>
                </a:cubicBezTo>
                <a:cubicBezTo>
                  <a:pt x="12158" y="8836"/>
                  <a:pt x="12276" y="8866"/>
                  <a:pt x="12334" y="8955"/>
                </a:cubicBezTo>
                <a:cubicBezTo>
                  <a:pt x="12511" y="9074"/>
                  <a:pt x="12452" y="9312"/>
                  <a:pt x="12276" y="9402"/>
                </a:cubicBezTo>
                <a:cubicBezTo>
                  <a:pt x="12158" y="9431"/>
                  <a:pt x="12012" y="9461"/>
                  <a:pt x="11924" y="9431"/>
                </a:cubicBezTo>
                <a:cubicBezTo>
                  <a:pt x="11718" y="9342"/>
                  <a:pt x="11483" y="9253"/>
                  <a:pt x="11307" y="9134"/>
                </a:cubicBezTo>
                <a:cubicBezTo>
                  <a:pt x="10867" y="8836"/>
                  <a:pt x="10456" y="8509"/>
                  <a:pt x="10045" y="8212"/>
                </a:cubicBezTo>
                <a:cubicBezTo>
                  <a:pt x="9811" y="8033"/>
                  <a:pt x="9605" y="7825"/>
                  <a:pt x="9400" y="7617"/>
                </a:cubicBezTo>
                <a:cubicBezTo>
                  <a:pt x="9048" y="7200"/>
                  <a:pt x="8607" y="6813"/>
                  <a:pt x="8343" y="6307"/>
                </a:cubicBezTo>
                <a:cubicBezTo>
                  <a:pt x="8255" y="6129"/>
                  <a:pt x="8079" y="6010"/>
                  <a:pt x="7932" y="5891"/>
                </a:cubicBezTo>
                <a:cubicBezTo>
                  <a:pt x="7815" y="5772"/>
                  <a:pt x="7698" y="5683"/>
                  <a:pt x="7580" y="5534"/>
                </a:cubicBezTo>
                <a:cubicBezTo>
                  <a:pt x="7081" y="4939"/>
                  <a:pt x="6641" y="4284"/>
                  <a:pt x="6318" y="3570"/>
                </a:cubicBezTo>
                <a:cubicBezTo>
                  <a:pt x="6171" y="3243"/>
                  <a:pt x="6113" y="2975"/>
                  <a:pt x="6436" y="2648"/>
                </a:cubicBezTo>
                <a:cubicBezTo>
                  <a:pt x="6817" y="2261"/>
                  <a:pt x="6905" y="1607"/>
                  <a:pt x="6230" y="1250"/>
                </a:cubicBezTo>
                <a:cubicBezTo>
                  <a:pt x="6142" y="1220"/>
                  <a:pt x="6083" y="1160"/>
                  <a:pt x="5995" y="1131"/>
                </a:cubicBezTo>
                <a:cubicBezTo>
                  <a:pt x="5438" y="922"/>
                  <a:pt x="4909" y="922"/>
                  <a:pt x="4352" y="1160"/>
                </a:cubicBezTo>
                <a:cubicBezTo>
                  <a:pt x="3149" y="1636"/>
                  <a:pt x="2151" y="2440"/>
                  <a:pt x="1270" y="3392"/>
                </a:cubicBezTo>
                <a:cubicBezTo>
                  <a:pt x="889" y="3808"/>
                  <a:pt x="889" y="4284"/>
                  <a:pt x="977" y="4790"/>
                </a:cubicBezTo>
                <a:cubicBezTo>
                  <a:pt x="1036" y="5117"/>
                  <a:pt x="1270" y="5296"/>
                  <a:pt x="1623" y="5266"/>
                </a:cubicBezTo>
                <a:cubicBezTo>
                  <a:pt x="1799" y="5266"/>
                  <a:pt x="1975" y="5177"/>
                  <a:pt x="2121" y="5117"/>
                </a:cubicBezTo>
                <a:cubicBezTo>
                  <a:pt x="2268" y="5058"/>
                  <a:pt x="2386" y="4939"/>
                  <a:pt x="2532" y="4850"/>
                </a:cubicBezTo>
                <a:cubicBezTo>
                  <a:pt x="2973" y="4582"/>
                  <a:pt x="3178" y="4582"/>
                  <a:pt x="3559" y="4939"/>
                </a:cubicBezTo>
                <a:cubicBezTo>
                  <a:pt x="3853" y="5236"/>
                  <a:pt x="4146" y="5534"/>
                  <a:pt x="4411" y="5831"/>
                </a:cubicBezTo>
                <a:cubicBezTo>
                  <a:pt x="4821" y="6278"/>
                  <a:pt x="5203" y="6754"/>
                  <a:pt x="5614" y="7170"/>
                </a:cubicBezTo>
                <a:cubicBezTo>
                  <a:pt x="5937" y="7498"/>
                  <a:pt x="6259" y="7855"/>
                  <a:pt x="6553" y="8212"/>
                </a:cubicBezTo>
                <a:cubicBezTo>
                  <a:pt x="6905" y="8658"/>
                  <a:pt x="7257" y="9134"/>
                  <a:pt x="7786" y="9431"/>
                </a:cubicBezTo>
                <a:cubicBezTo>
                  <a:pt x="7903" y="9491"/>
                  <a:pt x="8050" y="9669"/>
                  <a:pt x="8079" y="9788"/>
                </a:cubicBezTo>
                <a:cubicBezTo>
                  <a:pt x="8138" y="10175"/>
                  <a:pt x="8373" y="10443"/>
                  <a:pt x="8578" y="10741"/>
                </a:cubicBezTo>
                <a:cubicBezTo>
                  <a:pt x="8783" y="11038"/>
                  <a:pt x="8959" y="11306"/>
                  <a:pt x="9136" y="11603"/>
                </a:cubicBezTo>
                <a:cubicBezTo>
                  <a:pt x="9194" y="11693"/>
                  <a:pt x="9253" y="11812"/>
                  <a:pt x="9253" y="11901"/>
                </a:cubicBezTo>
                <a:cubicBezTo>
                  <a:pt x="9282" y="12109"/>
                  <a:pt x="9165" y="12258"/>
                  <a:pt x="8959" y="12258"/>
                </a:cubicBezTo>
                <a:cubicBezTo>
                  <a:pt x="8725" y="12258"/>
                  <a:pt x="8519" y="12169"/>
                  <a:pt x="8373" y="12020"/>
                </a:cubicBezTo>
                <a:cubicBezTo>
                  <a:pt x="8226" y="11841"/>
                  <a:pt x="8079" y="11633"/>
                  <a:pt x="7962" y="11455"/>
                </a:cubicBezTo>
                <a:cubicBezTo>
                  <a:pt x="7844" y="11246"/>
                  <a:pt x="7727" y="11038"/>
                  <a:pt x="7580" y="10860"/>
                </a:cubicBezTo>
                <a:cubicBezTo>
                  <a:pt x="7375" y="10622"/>
                  <a:pt x="7199" y="10622"/>
                  <a:pt x="6993" y="10830"/>
                </a:cubicBezTo>
                <a:cubicBezTo>
                  <a:pt x="6788" y="11068"/>
                  <a:pt x="6612" y="11365"/>
                  <a:pt x="6494" y="11663"/>
                </a:cubicBezTo>
                <a:cubicBezTo>
                  <a:pt x="6171" y="12466"/>
                  <a:pt x="6230" y="13240"/>
                  <a:pt x="6524" y="14013"/>
                </a:cubicBezTo>
                <a:cubicBezTo>
                  <a:pt x="6817" y="14817"/>
                  <a:pt x="7727" y="15412"/>
                  <a:pt x="8578" y="15293"/>
                </a:cubicBezTo>
                <a:cubicBezTo>
                  <a:pt x="9517" y="15144"/>
                  <a:pt x="10368" y="14727"/>
                  <a:pt x="11131" y="14162"/>
                </a:cubicBezTo>
                <a:cubicBezTo>
                  <a:pt x="11894" y="13567"/>
                  <a:pt x="12657" y="12912"/>
                  <a:pt x="13244" y="12139"/>
                </a:cubicBezTo>
                <a:cubicBezTo>
                  <a:pt x="13567" y="11722"/>
                  <a:pt x="13919" y="11336"/>
                  <a:pt x="14125" y="10830"/>
                </a:cubicBezTo>
                <a:cubicBezTo>
                  <a:pt x="14359" y="10205"/>
                  <a:pt x="14594" y="9610"/>
                  <a:pt x="14800" y="8985"/>
                </a:cubicBezTo>
                <a:cubicBezTo>
                  <a:pt x="14946" y="8539"/>
                  <a:pt x="14800" y="8122"/>
                  <a:pt x="14653" y="7706"/>
                </a:cubicBezTo>
                <a:cubicBezTo>
                  <a:pt x="14624" y="7587"/>
                  <a:pt x="14506" y="7498"/>
                  <a:pt x="14418" y="7408"/>
                </a:cubicBezTo>
                <a:cubicBezTo>
                  <a:pt x="13802" y="7021"/>
                  <a:pt x="13244" y="6694"/>
                  <a:pt x="12540" y="6724"/>
                </a:cubicBezTo>
                <a:close/>
                <a:moveTo>
                  <a:pt x="20053" y="20410"/>
                </a:moveTo>
                <a:cubicBezTo>
                  <a:pt x="20024" y="20321"/>
                  <a:pt x="20024" y="20261"/>
                  <a:pt x="19994" y="20202"/>
                </a:cubicBezTo>
                <a:cubicBezTo>
                  <a:pt x="19848" y="20023"/>
                  <a:pt x="19730" y="19874"/>
                  <a:pt x="19583" y="19726"/>
                </a:cubicBezTo>
                <a:cubicBezTo>
                  <a:pt x="19378" y="19547"/>
                  <a:pt x="19143" y="19398"/>
                  <a:pt x="18996" y="19160"/>
                </a:cubicBezTo>
                <a:cubicBezTo>
                  <a:pt x="18732" y="18744"/>
                  <a:pt x="18409" y="18387"/>
                  <a:pt x="18087" y="18030"/>
                </a:cubicBezTo>
                <a:cubicBezTo>
                  <a:pt x="17588" y="17494"/>
                  <a:pt x="17118" y="16899"/>
                  <a:pt x="16649" y="16334"/>
                </a:cubicBezTo>
                <a:cubicBezTo>
                  <a:pt x="16326" y="15947"/>
                  <a:pt x="16032" y="15531"/>
                  <a:pt x="15709" y="15144"/>
                </a:cubicBezTo>
                <a:cubicBezTo>
                  <a:pt x="15181" y="14549"/>
                  <a:pt x="14594" y="14013"/>
                  <a:pt x="14154" y="13329"/>
                </a:cubicBezTo>
                <a:cubicBezTo>
                  <a:pt x="14037" y="13121"/>
                  <a:pt x="13890" y="13121"/>
                  <a:pt x="13714" y="13269"/>
                </a:cubicBezTo>
                <a:cubicBezTo>
                  <a:pt x="13479" y="13478"/>
                  <a:pt x="13274" y="13686"/>
                  <a:pt x="13039" y="13894"/>
                </a:cubicBezTo>
                <a:cubicBezTo>
                  <a:pt x="12863" y="14073"/>
                  <a:pt x="12863" y="14162"/>
                  <a:pt x="13009" y="14370"/>
                </a:cubicBezTo>
                <a:cubicBezTo>
                  <a:pt x="13127" y="14519"/>
                  <a:pt x="13274" y="14668"/>
                  <a:pt x="13420" y="14817"/>
                </a:cubicBezTo>
                <a:cubicBezTo>
                  <a:pt x="13831" y="15233"/>
                  <a:pt x="14330" y="15531"/>
                  <a:pt x="14653" y="16036"/>
                </a:cubicBezTo>
                <a:cubicBezTo>
                  <a:pt x="14712" y="16126"/>
                  <a:pt x="14829" y="16185"/>
                  <a:pt x="14888" y="16245"/>
                </a:cubicBezTo>
                <a:cubicBezTo>
                  <a:pt x="15034" y="16364"/>
                  <a:pt x="15152" y="16483"/>
                  <a:pt x="15299" y="16602"/>
                </a:cubicBezTo>
                <a:cubicBezTo>
                  <a:pt x="15974" y="17197"/>
                  <a:pt x="16473" y="17970"/>
                  <a:pt x="17265" y="18446"/>
                </a:cubicBezTo>
                <a:cubicBezTo>
                  <a:pt x="17294" y="18476"/>
                  <a:pt x="17324" y="18506"/>
                  <a:pt x="17353" y="18536"/>
                </a:cubicBezTo>
                <a:cubicBezTo>
                  <a:pt x="17881" y="19012"/>
                  <a:pt x="18439" y="19428"/>
                  <a:pt x="18879" y="19993"/>
                </a:cubicBezTo>
                <a:cubicBezTo>
                  <a:pt x="19143" y="20321"/>
                  <a:pt x="19495" y="20410"/>
                  <a:pt x="19877" y="20440"/>
                </a:cubicBezTo>
                <a:cubicBezTo>
                  <a:pt x="19906" y="20469"/>
                  <a:pt x="19965" y="20410"/>
                  <a:pt x="20053" y="2041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Shape">
            <a:extLst>
              <a:ext uri="{FF2B5EF4-FFF2-40B4-BE49-F238E27FC236}">
                <a16:creationId xmlns:a16="http://schemas.microsoft.com/office/drawing/2014/main" id="{E718C179-CB01-E74A-89CD-0A5B1376B4F8}"/>
              </a:ext>
            </a:extLst>
          </p:cNvPr>
          <p:cNvSpPr/>
          <p:nvPr/>
        </p:nvSpPr>
        <p:spPr>
          <a:xfrm>
            <a:off x="6015864" y="3526097"/>
            <a:ext cx="1059196" cy="468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9" h="21394" extrusionOk="0">
                <a:moveTo>
                  <a:pt x="9257" y="2"/>
                </a:moveTo>
                <a:cubicBezTo>
                  <a:pt x="9969" y="-53"/>
                  <a:pt x="10484" y="889"/>
                  <a:pt x="10950" y="1885"/>
                </a:cubicBezTo>
                <a:cubicBezTo>
                  <a:pt x="11245" y="2495"/>
                  <a:pt x="11466" y="3215"/>
                  <a:pt x="11539" y="4156"/>
                </a:cubicBezTo>
                <a:cubicBezTo>
                  <a:pt x="11564" y="4544"/>
                  <a:pt x="11564" y="4876"/>
                  <a:pt x="11539" y="5264"/>
                </a:cubicBezTo>
                <a:cubicBezTo>
                  <a:pt x="11539" y="5541"/>
                  <a:pt x="11441" y="5762"/>
                  <a:pt x="11319" y="5873"/>
                </a:cubicBezTo>
                <a:cubicBezTo>
                  <a:pt x="11171" y="5984"/>
                  <a:pt x="11049" y="5873"/>
                  <a:pt x="10950" y="5596"/>
                </a:cubicBezTo>
                <a:cubicBezTo>
                  <a:pt x="10828" y="5209"/>
                  <a:pt x="10729" y="4765"/>
                  <a:pt x="10656" y="4322"/>
                </a:cubicBezTo>
                <a:cubicBezTo>
                  <a:pt x="10509" y="3436"/>
                  <a:pt x="10263" y="2827"/>
                  <a:pt x="9944" y="2273"/>
                </a:cubicBezTo>
                <a:cubicBezTo>
                  <a:pt x="9797" y="2052"/>
                  <a:pt x="9649" y="1885"/>
                  <a:pt x="9478" y="1885"/>
                </a:cubicBezTo>
                <a:cubicBezTo>
                  <a:pt x="9134" y="1885"/>
                  <a:pt x="8790" y="1941"/>
                  <a:pt x="8471" y="2273"/>
                </a:cubicBezTo>
                <a:cubicBezTo>
                  <a:pt x="8177" y="2605"/>
                  <a:pt x="7882" y="2938"/>
                  <a:pt x="7588" y="3270"/>
                </a:cubicBezTo>
                <a:cubicBezTo>
                  <a:pt x="6999" y="3879"/>
                  <a:pt x="6409" y="4489"/>
                  <a:pt x="5820" y="5098"/>
                </a:cubicBezTo>
                <a:cubicBezTo>
                  <a:pt x="5280" y="5652"/>
                  <a:pt x="4765" y="6261"/>
                  <a:pt x="4249" y="6870"/>
                </a:cubicBezTo>
                <a:cubicBezTo>
                  <a:pt x="4176" y="6981"/>
                  <a:pt x="4102" y="7092"/>
                  <a:pt x="4029" y="7202"/>
                </a:cubicBezTo>
                <a:cubicBezTo>
                  <a:pt x="3832" y="7590"/>
                  <a:pt x="3857" y="7867"/>
                  <a:pt x="4102" y="8089"/>
                </a:cubicBezTo>
                <a:cubicBezTo>
                  <a:pt x="4397" y="8365"/>
                  <a:pt x="4667" y="8698"/>
                  <a:pt x="4912" y="9141"/>
                </a:cubicBezTo>
                <a:cubicBezTo>
                  <a:pt x="5182" y="9639"/>
                  <a:pt x="5428" y="10193"/>
                  <a:pt x="5599" y="10858"/>
                </a:cubicBezTo>
                <a:cubicBezTo>
                  <a:pt x="5698" y="11301"/>
                  <a:pt x="5771" y="11301"/>
                  <a:pt x="5968" y="11079"/>
                </a:cubicBezTo>
                <a:cubicBezTo>
                  <a:pt x="6213" y="10747"/>
                  <a:pt x="6459" y="10415"/>
                  <a:pt x="6729" y="10193"/>
                </a:cubicBezTo>
                <a:cubicBezTo>
                  <a:pt x="6974" y="10027"/>
                  <a:pt x="7195" y="9972"/>
                  <a:pt x="7440" y="10193"/>
                </a:cubicBezTo>
                <a:cubicBezTo>
                  <a:pt x="7612" y="10304"/>
                  <a:pt x="7784" y="10415"/>
                  <a:pt x="7956" y="10581"/>
                </a:cubicBezTo>
                <a:cubicBezTo>
                  <a:pt x="8226" y="10802"/>
                  <a:pt x="8471" y="11079"/>
                  <a:pt x="8668" y="11633"/>
                </a:cubicBezTo>
                <a:cubicBezTo>
                  <a:pt x="8717" y="11744"/>
                  <a:pt x="8766" y="11910"/>
                  <a:pt x="8815" y="12021"/>
                </a:cubicBezTo>
                <a:cubicBezTo>
                  <a:pt x="8913" y="12187"/>
                  <a:pt x="9011" y="12187"/>
                  <a:pt x="9109" y="12021"/>
                </a:cubicBezTo>
                <a:cubicBezTo>
                  <a:pt x="9159" y="11910"/>
                  <a:pt x="9232" y="11799"/>
                  <a:pt x="9257" y="11633"/>
                </a:cubicBezTo>
                <a:cubicBezTo>
                  <a:pt x="9429" y="10913"/>
                  <a:pt x="9748" y="10525"/>
                  <a:pt x="10018" y="10082"/>
                </a:cubicBezTo>
                <a:cubicBezTo>
                  <a:pt x="10288" y="9695"/>
                  <a:pt x="10582" y="9473"/>
                  <a:pt x="10926" y="9529"/>
                </a:cubicBezTo>
                <a:cubicBezTo>
                  <a:pt x="11147" y="9584"/>
                  <a:pt x="11368" y="9473"/>
                  <a:pt x="11589" y="9362"/>
                </a:cubicBezTo>
                <a:cubicBezTo>
                  <a:pt x="11932" y="9141"/>
                  <a:pt x="12227" y="9196"/>
                  <a:pt x="12546" y="9639"/>
                </a:cubicBezTo>
                <a:cubicBezTo>
                  <a:pt x="12816" y="10027"/>
                  <a:pt x="13110" y="10415"/>
                  <a:pt x="13405" y="10747"/>
                </a:cubicBezTo>
                <a:cubicBezTo>
                  <a:pt x="13675" y="11079"/>
                  <a:pt x="13871" y="11578"/>
                  <a:pt x="14043" y="12187"/>
                </a:cubicBezTo>
                <a:cubicBezTo>
                  <a:pt x="14068" y="12298"/>
                  <a:pt x="14092" y="12353"/>
                  <a:pt x="14117" y="12464"/>
                </a:cubicBezTo>
                <a:cubicBezTo>
                  <a:pt x="14313" y="13129"/>
                  <a:pt x="14485" y="13239"/>
                  <a:pt x="14730" y="12685"/>
                </a:cubicBezTo>
                <a:cubicBezTo>
                  <a:pt x="15344" y="11301"/>
                  <a:pt x="16080" y="10304"/>
                  <a:pt x="16743" y="9085"/>
                </a:cubicBezTo>
                <a:cubicBezTo>
                  <a:pt x="17259" y="8144"/>
                  <a:pt x="17848" y="7756"/>
                  <a:pt x="18388" y="7036"/>
                </a:cubicBezTo>
                <a:cubicBezTo>
                  <a:pt x="18633" y="6704"/>
                  <a:pt x="18903" y="6704"/>
                  <a:pt x="19173" y="6925"/>
                </a:cubicBezTo>
                <a:cubicBezTo>
                  <a:pt x="19639" y="7258"/>
                  <a:pt x="20081" y="7756"/>
                  <a:pt x="20449" y="8421"/>
                </a:cubicBezTo>
                <a:cubicBezTo>
                  <a:pt x="20621" y="8753"/>
                  <a:pt x="20769" y="9252"/>
                  <a:pt x="20916" y="9639"/>
                </a:cubicBezTo>
                <a:cubicBezTo>
                  <a:pt x="21480" y="11412"/>
                  <a:pt x="21554" y="12132"/>
                  <a:pt x="21333" y="14181"/>
                </a:cubicBezTo>
                <a:cubicBezTo>
                  <a:pt x="21259" y="14956"/>
                  <a:pt x="20867" y="15732"/>
                  <a:pt x="20523" y="15787"/>
                </a:cubicBezTo>
                <a:cubicBezTo>
                  <a:pt x="20278" y="15842"/>
                  <a:pt x="20081" y="15399"/>
                  <a:pt x="20106" y="14845"/>
                </a:cubicBezTo>
                <a:cubicBezTo>
                  <a:pt x="20130" y="14458"/>
                  <a:pt x="20179" y="14125"/>
                  <a:pt x="20253" y="13793"/>
                </a:cubicBezTo>
                <a:cubicBezTo>
                  <a:pt x="20597" y="12076"/>
                  <a:pt x="20229" y="10193"/>
                  <a:pt x="19394" y="9362"/>
                </a:cubicBezTo>
                <a:cubicBezTo>
                  <a:pt x="19320" y="9307"/>
                  <a:pt x="19222" y="9196"/>
                  <a:pt x="19124" y="9252"/>
                </a:cubicBezTo>
                <a:cubicBezTo>
                  <a:pt x="18731" y="9307"/>
                  <a:pt x="18339" y="9307"/>
                  <a:pt x="18019" y="9916"/>
                </a:cubicBezTo>
                <a:cubicBezTo>
                  <a:pt x="17946" y="10027"/>
                  <a:pt x="17872" y="10138"/>
                  <a:pt x="17799" y="10249"/>
                </a:cubicBezTo>
                <a:cubicBezTo>
                  <a:pt x="17038" y="10858"/>
                  <a:pt x="16473" y="12076"/>
                  <a:pt x="15835" y="13129"/>
                </a:cubicBezTo>
                <a:cubicBezTo>
                  <a:pt x="15516" y="13738"/>
                  <a:pt x="15197" y="14347"/>
                  <a:pt x="14853" y="14901"/>
                </a:cubicBezTo>
                <a:cubicBezTo>
                  <a:pt x="14755" y="15067"/>
                  <a:pt x="14632" y="15178"/>
                  <a:pt x="14534" y="15233"/>
                </a:cubicBezTo>
                <a:cubicBezTo>
                  <a:pt x="14289" y="15344"/>
                  <a:pt x="14166" y="15676"/>
                  <a:pt x="14068" y="16230"/>
                </a:cubicBezTo>
                <a:cubicBezTo>
                  <a:pt x="13920" y="17116"/>
                  <a:pt x="13749" y="18002"/>
                  <a:pt x="13503" y="18778"/>
                </a:cubicBezTo>
                <a:cubicBezTo>
                  <a:pt x="13061" y="20162"/>
                  <a:pt x="12472" y="21049"/>
                  <a:pt x="11711" y="21325"/>
                </a:cubicBezTo>
                <a:cubicBezTo>
                  <a:pt x="11098" y="21547"/>
                  <a:pt x="10533" y="21215"/>
                  <a:pt x="10018" y="20605"/>
                </a:cubicBezTo>
                <a:cubicBezTo>
                  <a:pt x="9625" y="20107"/>
                  <a:pt x="9281" y="19276"/>
                  <a:pt x="9085" y="18279"/>
                </a:cubicBezTo>
                <a:cubicBezTo>
                  <a:pt x="8938" y="17504"/>
                  <a:pt x="8815" y="16673"/>
                  <a:pt x="8643" y="15953"/>
                </a:cubicBezTo>
                <a:cubicBezTo>
                  <a:pt x="8496" y="15233"/>
                  <a:pt x="8349" y="14513"/>
                  <a:pt x="8177" y="13849"/>
                </a:cubicBezTo>
                <a:cubicBezTo>
                  <a:pt x="7858" y="12685"/>
                  <a:pt x="7072" y="12519"/>
                  <a:pt x="6581" y="13516"/>
                </a:cubicBezTo>
                <a:cubicBezTo>
                  <a:pt x="6409" y="13849"/>
                  <a:pt x="6262" y="14236"/>
                  <a:pt x="6090" y="14569"/>
                </a:cubicBezTo>
                <a:cubicBezTo>
                  <a:pt x="5919" y="14901"/>
                  <a:pt x="5845" y="15289"/>
                  <a:pt x="5771" y="15732"/>
                </a:cubicBezTo>
                <a:cubicBezTo>
                  <a:pt x="5550" y="17005"/>
                  <a:pt x="5256" y="18169"/>
                  <a:pt x="4789" y="19110"/>
                </a:cubicBezTo>
                <a:cubicBezTo>
                  <a:pt x="4569" y="19609"/>
                  <a:pt x="4249" y="19719"/>
                  <a:pt x="3979" y="19885"/>
                </a:cubicBezTo>
                <a:cubicBezTo>
                  <a:pt x="3734" y="20052"/>
                  <a:pt x="3464" y="20107"/>
                  <a:pt x="3219" y="20107"/>
                </a:cubicBezTo>
                <a:cubicBezTo>
                  <a:pt x="2777" y="20162"/>
                  <a:pt x="2359" y="20052"/>
                  <a:pt x="1942" y="19664"/>
                </a:cubicBezTo>
                <a:cubicBezTo>
                  <a:pt x="1549" y="19332"/>
                  <a:pt x="1181" y="18889"/>
                  <a:pt x="838" y="18279"/>
                </a:cubicBezTo>
                <a:cubicBezTo>
                  <a:pt x="641" y="17947"/>
                  <a:pt x="519" y="17559"/>
                  <a:pt x="445" y="17061"/>
                </a:cubicBezTo>
                <a:cubicBezTo>
                  <a:pt x="347" y="16341"/>
                  <a:pt x="224" y="15676"/>
                  <a:pt x="101" y="14956"/>
                </a:cubicBezTo>
                <a:cubicBezTo>
                  <a:pt x="-21" y="14236"/>
                  <a:pt x="-46" y="13516"/>
                  <a:pt x="101" y="12796"/>
                </a:cubicBezTo>
                <a:cubicBezTo>
                  <a:pt x="298" y="11855"/>
                  <a:pt x="469" y="10858"/>
                  <a:pt x="641" y="9916"/>
                </a:cubicBezTo>
                <a:cubicBezTo>
                  <a:pt x="739" y="9473"/>
                  <a:pt x="887" y="9141"/>
                  <a:pt x="1059" y="8864"/>
                </a:cubicBezTo>
                <a:cubicBezTo>
                  <a:pt x="1230" y="8642"/>
                  <a:pt x="1402" y="8310"/>
                  <a:pt x="1574" y="8089"/>
                </a:cubicBezTo>
                <a:cubicBezTo>
                  <a:pt x="2335" y="7092"/>
                  <a:pt x="3071" y="6095"/>
                  <a:pt x="3832" y="5153"/>
                </a:cubicBezTo>
                <a:cubicBezTo>
                  <a:pt x="4348" y="4489"/>
                  <a:pt x="4863" y="3879"/>
                  <a:pt x="5403" y="3325"/>
                </a:cubicBezTo>
                <a:cubicBezTo>
                  <a:pt x="6434" y="2273"/>
                  <a:pt x="7440" y="944"/>
                  <a:pt x="8520" y="169"/>
                </a:cubicBezTo>
                <a:cubicBezTo>
                  <a:pt x="8766" y="113"/>
                  <a:pt x="9011" y="113"/>
                  <a:pt x="9257" y="2"/>
                </a:cubicBezTo>
                <a:close/>
                <a:moveTo>
                  <a:pt x="4814" y="14015"/>
                </a:moveTo>
                <a:cubicBezTo>
                  <a:pt x="4765" y="13350"/>
                  <a:pt x="4740" y="12685"/>
                  <a:pt x="4691" y="12021"/>
                </a:cubicBezTo>
                <a:cubicBezTo>
                  <a:pt x="4667" y="11467"/>
                  <a:pt x="4519" y="11079"/>
                  <a:pt x="4323" y="10802"/>
                </a:cubicBezTo>
                <a:cubicBezTo>
                  <a:pt x="3857" y="10138"/>
                  <a:pt x="3341" y="9805"/>
                  <a:pt x="2777" y="9695"/>
                </a:cubicBezTo>
                <a:cubicBezTo>
                  <a:pt x="2556" y="9639"/>
                  <a:pt x="2335" y="9805"/>
                  <a:pt x="2139" y="10082"/>
                </a:cubicBezTo>
                <a:cubicBezTo>
                  <a:pt x="1991" y="10249"/>
                  <a:pt x="1869" y="10525"/>
                  <a:pt x="1697" y="10581"/>
                </a:cubicBezTo>
                <a:cubicBezTo>
                  <a:pt x="1353" y="10747"/>
                  <a:pt x="1206" y="11301"/>
                  <a:pt x="1083" y="11965"/>
                </a:cubicBezTo>
                <a:cubicBezTo>
                  <a:pt x="1034" y="12242"/>
                  <a:pt x="1009" y="12464"/>
                  <a:pt x="960" y="12741"/>
                </a:cubicBezTo>
                <a:cubicBezTo>
                  <a:pt x="568" y="15399"/>
                  <a:pt x="1427" y="17504"/>
                  <a:pt x="2237" y="18002"/>
                </a:cubicBezTo>
                <a:cubicBezTo>
                  <a:pt x="2580" y="18224"/>
                  <a:pt x="2949" y="18279"/>
                  <a:pt x="3317" y="18169"/>
                </a:cubicBezTo>
                <a:cubicBezTo>
                  <a:pt x="3489" y="18113"/>
                  <a:pt x="3660" y="18002"/>
                  <a:pt x="3783" y="17836"/>
                </a:cubicBezTo>
                <a:cubicBezTo>
                  <a:pt x="4372" y="16895"/>
                  <a:pt x="4888" y="15842"/>
                  <a:pt x="4814" y="14015"/>
                </a:cubicBezTo>
                <a:close/>
                <a:moveTo>
                  <a:pt x="11147" y="19332"/>
                </a:moveTo>
                <a:cubicBezTo>
                  <a:pt x="11515" y="19276"/>
                  <a:pt x="11834" y="19110"/>
                  <a:pt x="12079" y="18612"/>
                </a:cubicBezTo>
                <a:cubicBezTo>
                  <a:pt x="12546" y="17725"/>
                  <a:pt x="12963" y="16729"/>
                  <a:pt x="13037" y="15289"/>
                </a:cubicBezTo>
                <a:cubicBezTo>
                  <a:pt x="13037" y="15067"/>
                  <a:pt x="13086" y="14901"/>
                  <a:pt x="13110" y="14679"/>
                </a:cubicBezTo>
                <a:cubicBezTo>
                  <a:pt x="13233" y="13738"/>
                  <a:pt x="13110" y="12907"/>
                  <a:pt x="12791" y="12298"/>
                </a:cubicBezTo>
                <a:cubicBezTo>
                  <a:pt x="12619" y="11965"/>
                  <a:pt x="12399" y="11799"/>
                  <a:pt x="12202" y="11522"/>
                </a:cubicBezTo>
                <a:cubicBezTo>
                  <a:pt x="11981" y="11245"/>
                  <a:pt x="11736" y="11245"/>
                  <a:pt x="11490" y="11467"/>
                </a:cubicBezTo>
                <a:cubicBezTo>
                  <a:pt x="11319" y="11578"/>
                  <a:pt x="11147" y="11744"/>
                  <a:pt x="10975" y="11744"/>
                </a:cubicBezTo>
                <a:cubicBezTo>
                  <a:pt x="10705" y="11799"/>
                  <a:pt x="10509" y="12021"/>
                  <a:pt x="10312" y="12353"/>
                </a:cubicBezTo>
                <a:cubicBezTo>
                  <a:pt x="10091" y="12796"/>
                  <a:pt x="9895" y="13239"/>
                  <a:pt x="9723" y="13793"/>
                </a:cubicBezTo>
                <a:cubicBezTo>
                  <a:pt x="9502" y="14458"/>
                  <a:pt x="9453" y="15233"/>
                  <a:pt x="9600" y="16009"/>
                </a:cubicBezTo>
                <a:cubicBezTo>
                  <a:pt x="9748" y="16950"/>
                  <a:pt x="9993" y="17781"/>
                  <a:pt x="10288" y="18501"/>
                </a:cubicBezTo>
                <a:cubicBezTo>
                  <a:pt x="10558" y="19110"/>
                  <a:pt x="10852" y="19276"/>
                  <a:pt x="11147" y="1933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Shape">
            <a:extLst>
              <a:ext uri="{FF2B5EF4-FFF2-40B4-BE49-F238E27FC236}">
                <a16:creationId xmlns:a16="http://schemas.microsoft.com/office/drawing/2014/main" id="{D4C89CCB-D156-0E4D-B0E4-0F9EFE82A27A}"/>
              </a:ext>
            </a:extLst>
          </p:cNvPr>
          <p:cNvSpPr/>
          <p:nvPr/>
        </p:nvSpPr>
        <p:spPr>
          <a:xfrm>
            <a:off x="1987105" y="3435145"/>
            <a:ext cx="574883" cy="650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2" h="21415" extrusionOk="0">
                <a:moveTo>
                  <a:pt x="21464" y="10795"/>
                </a:moveTo>
                <a:cubicBezTo>
                  <a:pt x="21464" y="10994"/>
                  <a:pt x="21464" y="11194"/>
                  <a:pt x="21509" y="11394"/>
                </a:cubicBezTo>
                <a:cubicBezTo>
                  <a:pt x="21600" y="12112"/>
                  <a:pt x="21192" y="12631"/>
                  <a:pt x="20602" y="13031"/>
                </a:cubicBezTo>
                <a:cubicBezTo>
                  <a:pt x="20057" y="13390"/>
                  <a:pt x="19467" y="13669"/>
                  <a:pt x="18787" y="13749"/>
                </a:cubicBezTo>
                <a:cubicBezTo>
                  <a:pt x="18605" y="13749"/>
                  <a:pt x="18469" y="13789"/>
                  <a:pt x="18287" y="13829"/>
                </a:cubicBezTo>
                <a:cubicBezTo>
                  <a:pt x="17380" y="14148"/>
                  <a:pt x="16518" y="13909"/>
                  <a:pt x="15655" y="13669"/>
                </a:cubicBezTo>
                <a:cubicBezTo>
                  <a:pt x="15111" y="13510"/>
                  <a:pt x="14657" y="13190"/>
                  <a:pt x="14430" y="12751"/>
                </a:cubicBezTo>
                <a:cubicBezTo>
                  <a:pt x="13886" y="11713"/>
                  <a:pt x="13750" y="10675"/>
                  <a:pt x="14430" y="9597"/>
                </a:cubicBezTo>
                <a:cubicBezTo>
                  <a:pt x="15020" y="8679"/>
                  <a:pt x="15837" y="8040"/>
                  <a:pt x="16881" y="7561"/>
                </a:cubicBezTo>
                <a:cubicBezTo>
                  <a:pt x="17153" y="7441"/>
                  <a:pt x="17516" y="7441"/>
                  <a:pt x="17834" y="7361"/>
                </a:cubicBezTo>
                <a:cubicBezTo>
                  <a:pt x="18151" y="7321"/>
                  <a:pt x="18424" y="7321"/>
                  <a:pt x="18741" y="7241"/>
                </a:cubicBezTo>
                <a:cubicBezTo>
                  <a:pt x="18923" y="7201"/>
                  <a:pt x="19013" y="7082"/>
                  <a:pt x="18968" y="6922"/>
                </a:cubicBezTo>
                <a:cubicBezTo>
                  <a:pt x="18968" y="6842"/>
                  <a:pt x="18923" y="6762"/>
                  <a:pt x="18877" y="6722"/>
                </a:cubicBezTo>
                <a:cubicBezTo>
                  <a:pt x="18696" y="6163"/>
                  <a:pt x="18514" y="5604"/>
                  <a:pt x="18333" y="5045"/>
                </a:cubicBezTo>
                <a:cubicBezTo>
                  <a:pt x="18242" y="4846"/>
                  <a:pt x="18197" y="4606"/>
                  <a:pt x="18106" y="4407"/>
                </a:cubicBezTo>
                <a:cubicBezTo>
                  <a:pt x="18015" y="4207"/>
                  <a:pt x="17834" y="4167"/>
                  <a:pt x="17607" y="4207"/>
                </a:cubicBezTo>
                <a:cubicBezTo>
                  <a:pt x="17471" y="4247"/>
                  <a:pt x="17334" y="4287"/>
                  <a:pt x="17198" y="4327"/>
                </a:cubicBezTo>
                <a:cubicBezTo>
                  <a:pt x="16155" y="4686"/>
                  <a:pt x="15156" y="5125"/>
                  <a:pt x="14249" y="5684"/>
                </a:cubicBezTo>
                <a:cubicBezTo>
                  <a:pt x="13931" y="5884"/>
                  <a:pt x="13568" y="6004"/>
                  <a:pt x="13250" y="6163"/>
                </a:cubicBezTo>
                <a:cubicBezTo>
                  <a:pt x="12434" y="6563"/>
                  <a:pt x="11571" y="6962"/>
                  <a:pt x="10755" y="7321"/>
                </a:cubicBezTo>
                <a:cubicBezTo>
                  <a:pt x="9439" y="7880"/>
                  <a:pt x="8168" y="8439"/>
                  <a:pt x="6852" y="8998"/>
                </a:cubicBezTo>
                <a:cubicBezTo>
                  <a:pt x="6761" y="9038"/>
                  <a:pt x="6625" y="9078"/>
                  <a:pt x="6534" y="9118"/>
                </a:cubicBezTo>
                <a:cubicBezTo>
                  <a:pt x="5854" y="9397"/>
                  <a:pt x="5854" y="9597"/>
                  <a:pt x="6035" y="10076"/>
                </a:cubicBezTo>
                <a:cubicBezTo>
                  <a:pt x="6217" y="10555"/>
                  <a:pt x="6353" y="10994"/>
                  <a:pt x="6534" y="11473"/>
                </a:cubicBezTo>
                <a:cubicBezTo>
                  <a:pt x="6852" y="12312"/>
                  <a:pt x="7170" y="13150"/>
                  <a:pt x="7442" y="13989"/>
                </a:cubicBezTo>
                <a:cubicBezTo>
                  <a:pt x="7624" y="14588"/>
                  <a:pt x="7714" y="15226"/>
                  <a:pt x="7987" y="15825"/>
                </a:cubicBezTo>
                <a:cubicBezTo>
                  <a:pt x="8123" y="16185"/>
                  <a:pt x="8077" y="16664"/>
                  <a:pt x="8032" y="17063"/>
                </a:cubicBezTo>
                <a:cubicBezTo>
                  <a:pt x="8032" y="17582"/>
                  <a:pt x="7987" y="18141"/>
                  <a:pt x="7941" y="18660"/>
                </a:cubicBezTo>
                <a:cubicBezTo>
                  <a:pt x="7941" y="18820"/>
                  <a:pt x="7941" y="18940"/>
                  <a:pt x="7941" y="19099"/>
                </a:cubicBezTo>
                <a:cubicBezTo>
                  <a:pt x="7805" y="20297"/>
                  <a:pt x="6671" y="21255"/>
                  <a:pt x="5309" y="21335"/>
                </a:cubicBezTo>
                <a:cubicBezTo>
                  <a:pt x="4765" y="21375"/>
                  <a:pt x="4266" y="21375"/>
                  <a:pt x="3721" y="21415"/>
                </a:cubicBezTo>
                <a:cubicBezTo>
                  <a:pt x="3222" y="21415"/>
                  <a:pt x="2723" y="21295"/>
                  <a:pt x="2314" y="20976"/>
                </a:cubicBezTo>
                <a:cubicBezTo>
                  <a:pt x="2178" y="20856"/>
                  <a:pt x="1997" y="20736"/>
                  <a:pt x="1815" y="20696"/>
                </a:cubicBezTo>
                <a:cubicBezTo>
                  <a:pt x="998" y="20377"/>
                  <a:pt x="499" y="19778"/>
                  <a:pt x="182" y="19099"/>
                </a:cubicBezTo>
                <a:cubicBezTo>
                  <a:pt x="0" y="18700"/>
                  <a:pt x="0" y="18181"/>
                  <a:pt x="0" y="17742"/>
                </a:cubicBezTo>
                <a:cubicBezTo>
                  <a:pt x="0" y="17103"/>
                  <a:pt x="227" y="16504"/>
                  <a:pt x="726" y="15985"/>
                </a:cubicBezTo>
                <a:cubicBezTo>
                  <a:pt x="1634" y="15027"/>
                  <a:pt x="2723" y="14548"/>
                  <a:pt x="4129" y="14548"/>
                </a:cubicBezTo>
                <a:cubicBezTo>
                  <a:pt x="4311" y="14548"/>
                  <a:pt x="4538" y="14548"/>
                  <a:pt x="4719" y="14548"/>
                </a:cubicBezTo>
                <a:cubicBezTo>
                  <a:pt x="5445" y="14508"/>
                  <a:pt x="5627" y="14348"/>
                  <a:pt x="5445" y="13709"/>
                </a:cubicBezTo>
                <a:cubicBezTo>
                  <a:pt x="5355" y="13270"/>
                  <a:pt x="5173" y="12871"/>
                  <a:pt x="5037" y="12432"/>
                </a:cubicBezTo>
                <a:cubicBezTo>
                  <a:pt x="4674" y="11433"/>
                  <a:pt x="4311" y="10475"/>
                  <a:pt x="3948" y="9517"/>
                </a:cubicBezTo>
                <a:cubicBezTo>
                  <a:pt x="3539" y="8439"/>
                  <a:pt x="3086" y="7401"/>
                  <a:pt x="2496" y="6403"/>
                </a:cubicBezTo>
                <a:cubicBezTo>
                  <a:pt x="2133" y="5844"/>
                  <a:pt x="2405" y="5445"/>
                  <a:pt x="3040" y="5285"/>
                </a:cubicBezTo>
                <a:cubicBezTo>
                  <a:pt x="3539" y="5125"/>
                  <a:pt x="4084" y="5085"/>
                  <a:pt x="4583" y="4926"/>
                </a:cubicBezTo>
                <a:cubicBezTo>
                  <a:pt x="5718" y="4526"/>
                  <a:pt x="6852" y="4127"/>
                  <a:pt x="7987" y="3728"/>
                </a:cubicBezTo>
                <a:cubicBezTo>
                  <a:pt x="9030" y="3328"/>
                  <a:pt x="10074" y="2929"/>
                  <a:pt x="11118" y="2490"/>
                </a:cubicBezTo>
                <a:cubicBezTo>
                  <a:pt x="11753" y="2211"/>
                  <a:pt x="12343" y="1891"/>
                  <a:pt x="12933" y="1612"/>
                </a:cubicBezTo>
                <a:cubicBezTo>
                  <a:pt x="13976" y="1133"/>
                  <a:pt x="15020" y="653"/>
                  <a:pt x="16064" y="214"/>
                </a:cubicBezTo>
                <a:cubicBezTo>
                  <a:pt x="17017" y="-185"/>
                  <a:pt x="17516" y="-25"/>
                  <a:pt x="18151" y="693"/>
                </a:cubicBezTo>
                <a:cubicBezTo>
                  <a:pt x="18469" y="1053"/>
                  <a:pt x="18787" y="1452"/>
                  <a:pt x="18968" y="1891"/>
                </a:cubicBezTo>
                <a:cubicBezTo>
                  <a:pt x="19286" y="2610"/>
                  <a:pt x="19513" y="3328"/>
                  <a:pt x="19785" y="4047"/>
                </a:cubicBezTo>
                <a:cubicBezTo>
                  <a:pt x="19876" y="4287"/>
                  <a:pt x="19966" y="4526"/>
                  <a:pt x="20012" y="4766"/>
                </a:cubicBezTo>
                <a:cubicBezTo>
                  <a:pt x="20375" y="5884"/>
                  <a:pt x="20783" y="7042"/>
                  <a:pt x="21010" y="8160"/>
                </a:cubicBezTo>
                <a:cubicBezTo>
                  <a:pt x="21192" y="8958"/>
                  <a:pt x="21418" y="9757"/>
                  <a:pt x="21328" y="10555"/>
                </a:cubicBezTo>
                <a:cubicBezTo>
                  <a:pt x="21373" y="10555"/>
                  <a:pt x="21418" y="10675"/>
                  <a:pt x="21464" y="10795"/>
                </a:cubicBezTo>
                <a:cubicBezTo>
                  <a:pt x="21418" y="10795"/>
                  <a:pt x="21464" y="10795"/>
                  <a:pt x="21464" y="10795"/>
                </a:cubicBezTo>
                <a:close/>
                <a:moveTo>
                  <a:pt x="5763" y="7760"/>
                </a:moveTo>
                <a:cubicBezTo>
                  <a:pt x="5899" y="7720"/>
                  <a:pt x="6171" y="7680"/>
                  <a:pt x="6444" y="7561"/>
                </a:cubicBezTo>
                <a:cubicBezTo>
                  <a:pt x="7624" y="7082"/>
                  <a:pt x="8803" y="6602"/>
                  <a:pt x="9983" y="6083"/>
                </a:cubicBezTo>
                <a:cubicBezTo>
                  <a:pt x="10845" y="5684"/>
                  <a:pt x="11708" y="5245"/>
                  <a:pt x="12524" y="4846"/>
                </a:cubicBezTo>
                <a:cubicBezTo>
                  <a:pt x="12978" y="4646"/>
                  <a:pt x="13432" y="4486"/>
                  <a:pt x="13840" y="4247"/>
                </a:cubicBezTo>
                <a:cubicBezTo>
                  <a:pt x="14839" y="3688"/>
                  <a:pt x="15837" y="3089"/>
                  <a:pt x="16835" y="2530"/>
                </a:cubicBezTo>
                <a:cubicBezTo>
                  <a:pt x="17198" y="2330"/>
                  <a:pt x="17244" y="2171"/>
                  <a:pt x="17108" y="1851"/>
                </a:cubicBezTo>
                <a:cubicBezTo>
                  <a:pt x="16971" y="1532"/>
                  <a:pt x="16699" y="1332"/>
                  <a:pt x="16336" y="1412"/>
                </a:cubicBezTo>
                <a:cubicBezTo>
                  <a:pt x="15973" y="1492"/>
                  <a:pt x="15655" y="1652"/>
                  <a:pt x="15338" y="1771"/>
                </a:cubicBezTo>
                <a:cubicBezTo>
                  <a:pt x="14884" y="1971"/>
                  <a:pt x="14385" y="2211"/>
                  <a:pt x="13931" y="2410"/>
                </a:cubicBezTo>
                <a:cubicBezTo>
                  <a:pt x="13704" y="2530"/>
                  <a:pt x="13387" y="2610"/>
                  <a:pt x="13205" y="2730"/>
                </a:cubicBezTo>
                <a:cubicBezTo>
                  <a:pt x="12025" y="3448"/>
                  <a:pt x="10618" y="3848"/>
                  <a:pt x="9348" y="4407"/>
                </a:cubicBezTo>
                <a:cubicBezTo>
                  <a:pt x="8077" y="4965"/>
                  <a:pt x="6671" y="5405"/>
                  <a:pt x="5355" y="5844"/>
                </a:cubicBezTo>
                <a:cubicBezTo>
                  <a:pt x="4356" y="6203"/>
                  <a:pt x="4356" y="6163"/>
                  <a:pt x="4810" y="7002"/>
                </a:cubicBezTo>
                <a:cubicBezTo>
                  <a:pt x="4901" y="7161"/>
                  <a:pt x="4992" y="7321"/>
                  <a:pt x="5082" y="7481"/>
                </a:cubicBezTo>
                <a:cubicBezTo>
                  <a:pt x="5173" y="7720"/>
                  <a:pt x="5355" y="7800"/>
                  <a:pt x="5763" y="7760"/>
                </a:cubicBezTo>
                <a:close/>
                <a:moveTo>
                  <a:pt x="4311" y="15945"/>
                </a:moveTo>
                <a:cubicBezTo>
                  <a:pt x="3040" y="15865"/>
                  <a:pt x="2224" y="16624"/>
                  <a:pt x="1906" y="17382"/>
                </a:cubicBezTo>
                <a:cubicBezTo>
                  <a:pt x="1679" y="17981"/>
                  <a:pt x="1634" y="18660"/>
                  <a:pt x="2133" y="19219"/>
                </a:cubicBezTo>
                <a:cubicBezTo>
                  <a:pt x="2995" y="20217"/>
                  <a:pt x="4629" y="20177"/>
                  <a:pt x="5582" y="19499"/>
                </a:cubicBezTo>
                <a:cubicBezTo>
                  <a:pt x="5854" y="19299"/>
                  <a:pt x="6081" y="19019"/>
                  <a:pt x="6081" y="18700"/>
                </a:cubicBezTo>
                <a:cubicBezTo>
                  <a:pt x="6081" y="18341"/>
                  <a:pt x="6217" y="18021"/>
                  <a:pt x="6353" y="17702"/>
                </a:cubicBezTo>
                <a:cubicBezTo>
                  <a:pt x="6625" y="17143"/>
                  <a:pt x="6308" y="16544"/>
                  <a:pt x="5718" y="16265"/>
                </a:cubicBezTo>
                <a:cubicBezTo>
                  <a:pt x="5264" y="16025"/>
                  <a:pt x="4765" y="15905"/>
                  <a:pt x="4311" y="15945"/>
                </a:cubicBezTo>
                <a:close/>
                <a:moveTo>
                  <a:pt x="19739" y="10675"/>
                </a:moveTo>
                <a:cubicBezTo>
                  <a:pt x="19603" y="10156"/>
                  <a:pt x="19513" y="9637"/>
                  <a:pt x="19331" y="9118"/>
                </a:cubicBezTo>
                <a:cubicBezTo>
                  <a:pt x="19195" y="8679"/>
                  <a:pt x="18923" y="8519"/>
                  <a:pt x="18378" y="8639"/>
                </a:cubicBezTo>
                <a:cubicBezTo>
                  <a:pt x="17879" y="8758"/>
                  <a:pt x="17425" y="8918"/>
                  <a:pt x="16971" y="9078"/>
                </a:cubicBezTo>
                <a:cubicBezTo>
                  <a:pt x="16790" y="9158"/>
                  <a:pt x="16608" y="9277"/>
                  <a:pt x="16518" y="9397"/>
                </a:cubicBezTo>
                <a:cubicBezTo>
                  <a:pt x="16155" y="9916"/>
                  <a:pt x="15746" y="10435"/>
                  <a:pt x="15519" y="10994"/>
                </a:cubicBezTo>
                <a:cubicBezTo>
                  <a:pt x="15156" y="11953"/>
                  <a:pt x="15837" y="12711"/>
                  <a:pt x="17017" y="12631"/>
                </a:cubicBezTo>
                <a:cubicBezTo>
                  <a:pt x="17334" y="12631"/>
                  <a:pt x="17697" y="12591"/>
                  <a:pt x="18015" y="12511"/>
                </a:cubicBezTo>
                <a:cubicBezTo>
                  <a:pt x="19286" y="12232"/>
                  <a:pt x="19649" y="11793"/>
                  <a:pt x="19739" y="1067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Shape">
            <a:extLst>
              <a:ext uri="{FF2B5EF4-FFF2-40B4-BE49-F238E27FC236}">
                <a16:creationId xmlns:a16="http://schemas.microsoft.com/office/drawing/2014/main" id="{447085DB-1400-FE48-B638-66EF0DCE0CC3}"/>
              </a:ext>
            </a:extLst>
          </p:cNvPr>
          <p:cNvSpPr/>
          <p:nvPr/>
        </p:nvSpPr>
        <p:spPr>
          <a:xfrm>
            <a:off x="4083667" y="3440667"/>
            <a:ext cx="350131" cy="63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569" extrusionOk="0">
                <a:moveTo>
                  <a:pt x="11019" y="0"/>
                </a:moveTo>
                <a:cubicBezTo>
                  <a:pt x="13988" y="245"/>
                  <a:pt x="16734" y="695"/>
                  <a:pt x="18961" y="2045"/>
                </a:cubicBezTo>
                <a:cubicBezTo>
                  <a:pt x="20594" y="3068"/>
                  <a:pt x="21114" y="4214"/>
                  <a:pt x="21411" y="5482"/>
                </a:cubicBezTo>
                <a:cubicBezTo>
                  <a:pt x="21485" y="5686"/>
                  <a:pt x="21411" y="5932"/>
                  <a:pt x="21337" y="6136"/>
                </a:cubicBezTo>
                <a:cubicBezTo>
                  <a:pt x="21114" y="6791"/>
                  <a:pt x="20817" y="7405"/>
                  <a:pt x="20594" y="8059"/>
                </a:cubicBezTo>
                <a:cubicBezTo>
                  <a:pt x="20446" y="8427"/>
                  <a:pt x="20149" y="8755"/>
                  <a:pt x="19704" y="9041"/>
                </a:cubicBezTo>
                <a:cubicBezTo>
                  <a:pt x="18887" y="9614"/>
                  <a:pt x="17996" y="10227"/>
                  <a:pt x="17254" y="10841"/>
                </a:cubicBezTo>
                <a:cubicBezTo>
                  <a:pt x="16734" y="11250"/>
                  <a:pt x="16512" y="11741"/>
                  <a:pt x="16141" y="12191"/>
                </a:cubicBezTo>
                <a:cubicBezTo>
                  <a:pt x="15918" y="12559"/>
                  <a:pt x="15992" y="12886"/>
                  <a:pt x="16512" y="13173"/>
                </a:cubicBezTo>
                <a:cubicBezTo>
                  <a:pt x="17625" y="13827"/>
                  <a:pt x="17996" y="14645"/>
                  <a:pt x="18367" y="15464"/>
                </a:cubicBezTo>
                <a:cubicBezTo>
                  <a:pt x="18442" y="15627"/>
                  <a:pt x="18442" y="15832"/>
                  <a:pt x="18442" y="15995"/>
                </a:cubicBezTo>
                <a:cubicBezTo>
                  <a:pt x="18367" y="16609"/>
                  <a:pt x="18219" y="17182"/>
                  <a:pt x="18071" y="17795"/>
                </a:cubicBezTo>
                <a:cubicBezTo>
                  <a:pt x="17922" y="18368"/>
                  <a:pt x="17328" y="18736"/>
                  <a:pt x="16438" y="18900"/>
                </a:cubicBezTo>
                <a:cubicBezTo>
                  <a:pt x="15621" y="19064"/>
                  <a:pt x="14953" y="19350"/>
                  <a:pt x="14359" y="19718"/>
                </a:cubicBezTo>
                <a:cubicBezTo>
                  <a:pt x="13765" y="20086"/>
                  <a:pt x="13023" y="20332"/>
                  <a:pt x="12132" y="20455"/>
                </a:cubicBezTo>
                <a:cubicBezTo>
                  <a:pt x="11390" y="20536"/>
                  <a:pt x="10796" y="20741"/>
                  <a:pt x="10425" y="21109"/>
                </a:cubicBezTo>
                <a:cubicBezTo>
                  <a:pt x="10128" y="21436"/>
                  <a:pt x="9609" y="21518"/>
                  <a:pt x="8941" y="21559"/>
                </a:cubicBezTo>
                <a:cubicBezTo>
                  <a:pt x="7976" y="21600"/>
                  <a:pt x="7085" y="21518"/>
                  <a:pt x="6268" y="21273"/>
                </a:cubicBezTo>
                <a:cubicBezTo>
                  <a:pt x="5897" y="21150"/>
                  <a:pt x="5526" y="21027"/>
                  <a:pt x="5378" y="20823"/>
                </a:cubicBezTo>
                <a:cubicBezTo>
                  <a:pt x="4710" y="20127"/>
                  <a:pt x="3448" y="19759"/>
                  <a:pt x="2334" y="19350"/>
                </a:cubicBezTo>
                <a:cubicBezTo>
                  <a:pt x="1889" y="19186"/>
                  <a:pt x="1370" y="19064"/>
                  <a:pt x="924" y="18900"/>
                </a:cubicBezTo>
                <a:cubicBezTo>
                  <a:pt x="256" y="18655"/>
                  <a:pt x="33" y="18286"/>
                  <a:pt x="256" y="17836"/>
                </a:cubicBezTo>
                <a:cubicBezTo>
                  <a:pt x="405" y="17468"/>
                  <a:pt x="479" y="17100"/>
                  <a:pt x="405" y="16732"/>
                </a:cubicBezTo>
                <a:cubicBezTo>
                  <a:pt x="330" y="16364"/>
                  <a:pt x="405" y="15995"/>
                  <a:pt x="701" y="15627"/>
                </a:cubicBezTo>
                <a:cubicBezTo>
                  <a:pt x="924" y="15300"/>
                  <a:pt x="1073" y="14973"/>
                  <a:pt x="776" y="14605"/>
                </a:cubicBezTo>
                <a:cubicBezTo>
                  <a:pt x="553" y="14359"/>
                  <a:pt x="627" y="14073"/>
                  <a:pt x="924" y="13909"/>
                </a:cubicBezTo>
                <a:cubicBezTo>
                  <a:pt x="1963" y="13295"/>
                  <a:pt x="1815" y="12559"/>
                  <a:pt x="1815" y="11864"/>
                </a:cubicBezTo>
                <a:cubicBezTo>
                  <a:pt x="1815" y="11086"/>
                  <a:pt x="1518" y="10309"/>
                  <a:pt x="1147" y="9573"/>
                </a:cubicBezTo>
                <a:cubicBezTo>
                  <a:pt x="627" y="8550"/>
                  <a:pt x="256" y="7527"/>
                  <a:pt x="33" y="6464"/>
                </a:cubicBezTo>
                <a:cubicBezTo>
                  <a:pt x="-115" y="5605"/>
                  <a:pt x="256" y="4705"/>
                  <a:pt x="776" y="3886"/>
                </a:cubicBezTo>
                <a:cubicBezTo>
                  <a:pt x="1147" y="3232"/>
                  <a:pt x="1741" y="2700"/>
                  <a:pt x="2557" y="2209"/>
                </a:cubicBezTo>
                <a:cubicBezTo>
                  <a:pt x="3151" y="1882"/>
                  <a:pt x="3745" y="1514"/>
                  <a:pt x="4339" y="1145"/>
                </a:cubicBezTo>
                <a:cubicBezTo>
                  <a:pt x="5155" y="614"/>
                  <a:pt x="6194" y="368"/>
                  <a:pt x="7382" y="245"/>
                </a:cubicBezTo>
                <a:cubicBezTo>
                  <a:pt x="8644" y="123"/>
                  <a:pt x="9831" y="82"/>
                  <a:pt x="11019" y="0"/>
                </a:cubicBezTo>
                <a:close/>
                <a:moveTo>
                  <a:pt x="12652" y="10064"/>
                </a:moveTo>
                <a:cubicBezTo>
                  <a:pt x="12652" y="10350"/>
                  <a:pt x="12652" y="10636"/>
                  <a:pt x="12652" y="10882"/>
                </a:cubicBezTo>
                <a:cubicBezTo>
                  <a:pt x="12652" y="11127"/>
                  <a:pt x="12429" y="11332"/>
                  <a:pt x="11910" y="11373"/>
                </a:cubicBezTo>
                <a:cubicBezTo>
                  <a:pt x="11464" y="11414"/>
                  <a:pt x="11019" y="11291"/>
                  <a:pt x="10796" y="11045"/>
                </a:cubicBezTo>
                <a:cubicBezTo>
                  <a:pt x="10722" y="10923"/>
                  <a:pt x="10648" y="10759"/>
                  <a:pt x="10574" y="10595"/>
                </a:cubicBezTo>
                <a:cubicBezTo>
                  <a:pt x="10499" y="10555"/>
                  <a:pt x="10351" y="10432"/>
                  <a:pt x="10277" y="10473"/>
                </a:cubicBezTo>
                <a:cubicBezTo>
                  <a:pt x="10128" y="10514"/>
                  <a:pt x="9906" y="10595"/>
                  <a:pt x="9906" y="10636"/>
                </a:cubicBezTo>
                <a:cubicBezTo>
                  <a:pt x="9906" y="11045"/>
                  <a:pt x="9683" y="11536"/>
                  <a:pt x="9980" y="11864"/>
                </a:cubicBezTo>
                <a:cubicBezTo>
                  <a:pt x="10277" y="12191"/>
                  <a:pt x="11242" y="12191"/>
                  <a:pt x="11910" y="12273"/>
                </a:cubicBezTo>
                <a:cubicBezTo>
                  <a:pt x="12652" y="12355"/>
                  <a:pt x="12875" y="12232"/>
                  <a:pt x="13097" y="11823"/>
                </a:cubicBezTo>
                <a:cubicBezTo>
                  <a:pt x="13172" y="11741"/>
                  <a:pt x="13172" y="11618"/>
                  <a:pt x="13246" y="11536"/>
                </a:cubicBezTo>
                <a:cubicBezTo>
                  <a:pt x="13543" y="10555"/>
                  <a:pt x="14582" y="9818"/>
                  <a:pt x="15695" y="9082"/>
                </a:cubicBezTo>
                <a:cubicBezTo>
                  <a:pt x="17254" y="8100"/>
                  <a:pt x="18442" y="6995"/>
                  <a:pt x="18368" y="5645"/>
                </a:cubicBezTo>
                <a:cubicBezTo>
                  <a:pt x="18368" y="5523"/>
                  <a:pt x="18368" y="5400"/>
                  <a:pt x="18442" y="5277"/>
                </a:cubicBezTo>
                <a:cubicBezTo>
                  <a:pt x="18887" y="4091"/>
                  <a:pt x="17922" y="3191"/>
                  <a:pt x="16363" y="2414"/>
                </a:cubicBezTo>
                <a:cubicBezTo>
                  <a:pt x="15176" y="1841"/>
                  <a:pt x="13840" y="1432"/>
                  <a:pt x="12281" y="1309"/>
                </a:cubicBezTo>
                <a:cubicBezTo>
                  <a:pt x="11687" y="1268"/>
                  <a:pt x="11093" y="1227"/>
                  <a:pt x="10499" y="1268"/>
                </a:cubicBezTo>
                <a:cubicBezTo>
                  <a:pt x="9015" y="1350"/>
                  <a:pt x="7679" y="1595"/>
                  <a:pt x="6565" y="2250"/>
                </a:cubicBezTo>
                <a:cubicBezTo>
                  <a:pt x="6343" y="2414"/>
                  <a:pt x="6046" y="2536"/>
                  <a:pt x="5749" y="2659"/>
                </a:cubicBezTo>
                <a:cubicBezTo>
                  <a:pt x="4339" y="3273"/>
                  <a:pt x="3596" y="4050"/>
                  <a:pt x="3225" y="4991"/>
                </a:cubicBezTo>
                <a:cubicBezTo>
                  <a:pt x="2631" y="6423"/>
                  <a:pt x="3077" y="7773"/>
                  <a:pt x="3745" y="9164"/>
                </a:cubicBezTo>
                <a:cubicBezTo>
                  <a:pt x="4042" y="9777"/>
                  <a:pt x="4487" y="10391"/>
                  <a:pt x="4487" y="11086"/>
                </a:cubicBezTo>
                <a:cubicBezTo>
                  <a:pt x="4487" y="11373"/>
                  <a:pt x="4636" y="11618"/>
                  <a:pt x="4784" y="11905"/>
                </a:cubicBezTo>
                <a:cubicBezTo>
                  <a:pt x="5155" y="12436"/>
                  <a:pt x="6120" y="12559"/>
                  <a:pt x="6862" y="12150"/>
                </a:cubicBezTo>
                <a:cubicBezTo>
                  <a:pt x="7011" y="12068"/>
                  <a:pt x="7234" y="11905"/>
                  <a:pt x="7234" y="11782"/>
                </a:cubicBezTo>
                <a:cubicBezTo>
                  <a:pt x="7456" y="11005"/>
                  <a:pt x="7753" y="10268"/>
                  <a:pt x="7902" y="9491"/>
                </a:cubicBezTo>
                <a:cubicBezTo>
                  <a:pt x="7976" y="8959"/>
                  <a:pt x="7679" y="8468"/>
                  <a:pt x="6640" y="8182"/>
                </a:cubicBezTo>
                <a:cubicBezTo>
                  <a:pt x="6343" y="8100"/>
                  <a:pt x="6046" y="7936"/>
                  <a:pt x="5897" y="7773"/>
                </a:cubicBezTo>
                <a:cubicBezTo>
                  <a:pt x="5229" y="7282"/>
                  <a:pt x="5452" y="6832"/>
                  <a:pt x="6343" y="6464"/>
                </a:cubicBezTo>
                <a:cubicBezTo>
                  <a:pt x="7159" y="6177"/>
                  <a:pt x="7976" y="6136"/>
                  <a:pt x="8792" y="6382"/>
                </a:cubicBezTo>
                <a:cubicBezTo>
                  <a:pt x="9609" y="6586"/>
                  <a:pt x="10351" y="6627"/>
                  <a:pt x="11168" y="6423"/>
                </a:cubicBezTo>
                <a:cubicBezTo>
                  <a:pt x="11910" y="6259"/>
                  <a:pt x="12578" y="6382"/>
                  <a:pt x="13246" y="6627"/>
                </a:cubicBezTo>
                <a:cubicBezTo>
                  <a:pt x="13914" y="6873"/>
                  <a:pt x="14062" y="7118"/>
                  <a:pt x="13617" y="7527"/>
                </a:cubicBezTo>
                <a:cubicBezTo>
                  <a:pt x="12800" y="8264"/>
                  <a:pt x="12726" y="9164"/>
                  <a:pt x="12652" y="10064"/>
                </a:cubicBezTo>
                <a:close/>
                <a:moveTo>
                  <a:pt x="7901" y="13582"/>
                </a:moveTo>
                <a:cubicBezTo>
                  <a:pt x="7605" y="13582"/>
                  <a:pt x="7308" y="13582"/>
                  <a:pt x="7011" y="13623"/>
                </a:cubicBezTo>
                <a:cubicBezTo>
                  <a:pt x="6046" y="13664"/>
                  <a:pt x="5081" y="13705"/>
                  <a:pt x="4190" y="13745"/>
                </a:cubicBezTo>
                <a:cubicBezTo>
                  <a:pt x="3967" y="13745"/>
                  <a:pt x="3745" y="13909"/>
                  <a:pt x="3596" y="14032"/>
                </a:cubicBezTo>
                <a:cubicBezTo>
                  <a:pt x="3448" y="14195"/>
                  <a:pt x="3671" y="14318"/>
                  <a:pt x="3967" y="14359"/>
                </a:cubicBezTo>
                <a:cubicBezTo>
                  <a:pt x="4487" y="14482"/>
                  <a:pt x="4932" y="14605"/>
                  <a:pt x="5452" y="14768"/>
                </a:cubicBezTo>
                <a:cubicBezTo>
                  <a:pt x="5823" y="14891"/>
                  <a:pt x="6269" y="15014"/>
                  <a:pt x="6640" y="15136"/>
                </a:cubicBezTo>
                <a:cubicBezTo>
                  <a:pt x="6937" y="15259"/>
                  <a:pt x="6862" y="15464"/>
                  <a:pt x="6491" y="15545"/>
                </a:cubicBezTo>
                <a:cubicBezTo>
                  <a:pt x="5897" y="15668"/>
                  <a:pt x="5304" y="15750"/>
                  <a:pt x="4636" y="15832"/>
                </a:cubicBezTo>
                <a:cubicBezTo>
                  <a:pt x="3522" y="16036"/>
                  <a:pt x="3522" y="16118"/>
                  <a:pt x="4042" y="16650"/>
                </a:cubicBezTo>
                <a:cubicBezTo>
                  <a:pt x="4190" y="16814"/>
                  <a:pt x="4339" y="16977"/>
                  <a:pt x="4413" y="17141"/>
                </a:cubicBezTo>
                <a:cubicBezTo>
                  <a:pt x="4561" y="17345"/>
                  <a:pt x="4858" y="17468"/>
                  <a:pt x="5229" y="17509"/>
                </a:cubicBezTo>
                <a:cubicBezTo>
                  <a:pt x="5600" y="17550"/>
                  <a:pt x="5897" y="17632"/>
                  <a:pt x="6269" y="17673"/>
                </a:cubicBezTo>
                <a:cubicBezTo>
                  <a:pt x="6491" y="17714"/>
                  <a:pt x="6491" y="17918"/>
                  <a:pt x="6269" y="18000"/>
                </a:cubicBezTo>
                <a:cubicBezTo>
                  <a:pt x="5749" y="18123"/>
                  <a:pt x="5155" y="18205"/>
                  <a:pt x="4561" y="18286"/>
                </a:cubicBezTo>
                <a:cubicBezTo>
                  <a:pt x="4116" y="18368"/>
                  <a:pt x="4042" y="18491"/>
                  <a:pt x="4413" y="18655"/>
                </a:cubicBezTo>
                <a:cubicBezTo>
                  <a:pt x="5526" y="19186"/>
                  <a:pt x="6862" y="19514"/>
                  <a:pt x="8421" y="19432"/>
                </a:cubicBezTo>
                <a:cubicBezTo>
                  <a:pt x="9312" y="19391"/>
                  <a:pt x="10128" y="19268"/>
                  <a:pt x="11019" y="19227"/>
                </a:cubicBezTo>
                <a:cubicBezTo>
                  <a:pt x="11836" y="19145"/>
                  <a:pt x="12355" y="18982"/>
                  <a:pt x="12652" y="18532"/>
                </a:cubicBezTo>
                <a:cubicBezTo>
                  <a:pt x="12875" y="18164"/>
                  <a:pt x="13469" y="17918"/>
                  <a:pt x="14137" y="17836"/>
                </a:cubicBezTo>
                <a:cubicBezTo>
                  <a:pt x="14433" y="17795"/>
                  <a:pt x="14656" y="17755"/>
                  <a:pt x="14879" y="17673"/>
                </a:cubicBezTo>
                <a:cubicBezTo>
                  <a:pt x="15250" y="17550"/>
                  <a:pt x="15324" y="17264"/>
                  <a:pt x="15027" y="17100"/>
                </a:cubicBezTo>
                <a:cubicBezTo>
                  <a:pt x="14582" y="16855"/>
                  <a:pt x="14137" y="16773"/>
                  <a:pt x="13543" y="16855"/>
                </a:cubicBezTo>
                <a:cubicBezTo>
                  <a:pt x="13172" y="16895"/>
                  <a:pt x="12800" y="16977"/>
                  <a:pt x="12504" y="16977"/>
                </a:cubicBezTo>
                <a:cubicBezTo>
                  <a:pt x="11910" y="16977"/>
                  <a:pt x="11242" y="17018"/>
                  <a:pt x="10945" y="16691"/>
                </a:cubicBezTo>
                <a:cubicBezTo>
                  <a:pt x="10722" y="16486"/>
                  <a:pt x="11464" y="16241"/>
                  <a:pt x="12355" y="16200"/>
                </a:cubicBezTo>
                <a:cubicBezTo>
                  <a:pt x="12800" y="16159"/>
                  <a:pt x="13246" y="16200"/>
                  <a:pt x="13691" y="16200"/>
                </a:cubicBezTo>
                <a:cubicBezTo>
                  <a:pt x="14359" y="16200"/>
                  <a:pt x="14582" y="16036"/>
                  <a:pt x="14359" y="15709"/>
                </a:cubicBezTo>
                <a:cubicBezTo>
                  <a:pt x="14062" y="15259"/>
                  <a:pt x="13617" y="14850"/>
                  <a:pt x="13617" y="14359"/>
                </a:cubicBezTo>
                <a:cubicBezTo>
                  <a:pt x="13617" y="14155"/>
                  <a:pt x="13246" y="14032"/>
                  <a:pt x="12875" y="13950"/>
                </a:cubicBezTo>
                <a:cubicBezTo>
                  <a:pt x="12504" y="13909"/>
                  <a:pt x="12058" y="13868"/>
                  <a:pt x="11687" y="13827"/>
                </a:cubicBezTo>
                <a:cubicBezTo>
                  <a:pt x="11093" y="13786"/>
                  <a:pt x="10499" y="13786"/>
                  <a:pt x="9980" y="13664"/>
                </a:cubicBezTo>
                <a:cubicBezTo>
                  <a:pt x="9163" y="13582"/>
                  <a:pt x="8495" y="13500"/>
                  <a:pt x="7901" y="1358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Shape">
            <a:extLst>
              <a:ext uri="{FF2B5EF4-FFF2-40B4-BE49-F238E27FC236}">
                <a16:creationId xmlns:a16="http://schemas.microsoft.com/office/drawing/2014/main" id="{E590CEA5-8276-C841-8B90-4C71B6D93860}"/>
              </a:ext>
            </a:extLst>
          </p:cNvPr>
          <p:cNvSpPr/>
          <p:nvPr/>
        </p:nvSpPr>
        <p:spPr>
          <a:xfrm>
            <a:off x="9595863" y="3491725"/>
            <a:ext cx="487728" cy="53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21567" y="14774"/>
                </a:moveTo>
                <a:cubicBezTo>
                  <a:pt x="21513" y="15359"/>
                  <a:pt x="21353" y="15847"/>
                  <a:pt x="21085" y="16334"/>
                </a:cubicBezTo>
                <a:cubicBezTo>
                  <a:pt x="20709" y="16919"/>
                  <a:pt x="20495" y="17553"/>
                  <a:pt x="19959" y="18089"/>
                </a:cubicBezTo>
                <a:cubicBezTo>
                  <a:pt x="19423" y="18626"/>
                  <a:pt x="18834" y="19113"/>
                  <a:pt x="18190" y="19503"/>
                </a:cubicBezTo>
                <a:cubicBezTo>
                  <a:pt x="16207" y="20674"/>
                  <a:pt x="14063" y="21502"/>
                  <a:pt x="11651" y="21600"/>
                </a:cubicBezTo>
                <a:cubicBezTo>
                  <a:pt x="11437" y="21600"/>
                  <a:pt x="11169" y="21600"/>
                  <a:pt x="10955" y="21551"/>
                </a:cubicBezTo>
                <a:cubicBezTo>
                  <a:pt x="10419" y="21454"/>
                  <a:pt x="9936" y="21356"/>
                  <a:pt x="9400" y="21307"/>
                </a:cubicBezTo>
                <a:cubicBezTo>
                  <a:pt x="8757" y="21210"/>
                  <a:pt x="8275" y="20917"/>
                  <a:pt x="7899" y="20381"/>
                </a:cubicBezTo>
                <a:cubicBezTo>
                  <a:pt x="6828" y="18772"/>
                  <a:pt x="5756" y="17163"/>
                  <a:pt x="4684" y="15554"/>
                </a:cubicBezTo>
                <a:cubicBezTo>
                  <a:pt x="4308" y="15018"/>
                  <a:pt x="4040" y="14433"/>
                  <a:pt x="3719" y="13896"/>
                </a:cubicBezTo>
                <a:cubicBezTo>
                  <a:pt x="3290" y="13165"/>
                  <a:pt x="2915" y="12482"/>
                  <a:pt x="2486" y="11751"/>
                </a:cubicBezTo>
                <a:cubicBezTo>
                  <a:pt x="2379" y="11556"/>
                  <a:pt x="2218" y="11409"/>
                  <a:pt x="2165" y="11166"/>
                </a:cubicBezTo>
                <a:cubicBezTo>
                  <a:pt x="1897" y="10093"/>
                  <a:pt x="1253" y="9167"/>
                  <a:pt x="664" y="8240"/>
                </a:cubicBezTo>
                <a:cubicBezTo>
                  <a:pt x="342" y="7753"/>
                  <a:pt x="181" y="7216"/>
                  <a:pt x="21" y="6631"/>
                </a:cubicBezTo>
                <a:cubicBezTo>
                  <a:pt x="-33" y="6387"/>
                  <a:pt x="21" y="6046"/>
                  <a:pt x="181" y="5754"/>
                </a:cubicBezTo>
                <a:cubicBezTo>
                  <a:pt x="771" y="4681"/>
                  <a:pt x="1468" y="3657"/>
                  <a:pt x="2593" y="2974"/>
                </a:cubicBezTo>
                <a:cubicBezTo>
                  <a:pt x="3665" y="2292"/>
                  <a:pt x="4737" y="1707"/>
                  <a:pt x="5916" y="1170"/>
                </a:cubicBezTo>
                <a:cubicBezTo>
                  <a:pt x="6077" y="1121"/>
                  <a:pt x="6238" y="1024"/>
                  <a:pt x="6399" y="1024"/>
                </a:cubicBezTo>
                <a:cubicBezTo>
                  <a:pt x="7846" y="731"/>
                  <a:pt x="9293" y="244"/>
                  <a:pt x="10794" y="49"/>
                </a:cubicBezTo>
                <a:cubicBezTo>
                  <a:pt x="10901" y="49"/>
                  <a:pt x="11062" y="0"/>
                  <a:pt x="11169" y="0"/>
                </a:cubicBezTo>
                <a:cubicBezTo>
                  <a:pt x="12295" y="146"/>
                  <a:pt x="13420" y="341"/>
                  <a:pt x="14492" y="829"/>
                </a:cubicBezTo>
                <a:cubicBezTo>
                  <a:pt x="15189" y="1121"/>
                  <a:pt x="15618" y="1658"/>
                  <a:pt x="15886" y="2292"/>
                </a:cubicBezTo>
                <a:cubicBezTo>
                  <a:pt x="16529" y="3949"/>
                  <a:pt x="17172" y="5558"/>
                  <a:pt x="17815" y="7167"/>
                </a:cubicBezTo>
                <a:cubicBezTo>
                  <a:pt x="17869" y="7363"/>
                  <a:pt x="17976" y="7558"/>
                  <a:pt x="18083" y="7753"/>
                </a:cubicBezTo>
                <a:cubicBezTo>
                  <a:pt x="19102" y="9703"/>
                  <a:pt x="20173" y="11605"/>
                  <a:pt x="21192" y="13555"/>
                </a:cubicBezTo>
                <a:cubicBezTo>
                  <a:pt x="21406" y="13945"/>
                  <a:pt x="21460" y="14384"/>
                  <a:pt x="21567" y="14774"/>
                </a:cubicBezTo>
                <a:close/>
                <a:moveTo>
                  <a:pt x="11973" y="19747"/>
                </a:moveTo>
                <a:cubicBezTo>
                  <a:pt x="12241" y="19698"/>
                  <a:pt x="12616" y="19650"/>
                  <a:pt x="12938" y="19552"/>
                </a:cubicBezTo>
                <a:cubicBezTo>
                  <a:pt x="14170" y="19016"/>
                  <a:pt x="15457" y="18528"/>
                  <a:pt x="16690" y="17943"/>
                </a:cubicBezTo>
                <a:cubicBezTo>
                  <a:pt x="17601" y="17553"/>
                  <a:pt x="18190" y="16822"/>
                  <a:pt x="18780" y="16090"/>
                </a:cubicBezTo>
                <a:cubicBezTo>
                  <a:pt x="19691" y="14920"/>
                  <a:pt x="19637" y="14969"/>
                  <a:pt x="19048" y="13652"/>
                </a:cubicBezTo>
                <a:cubicBezTo>
                  <a:pt x="18565" y="12531"/>
                  <a:pt x="17922" y="11507"/>
                  <a:pt x="17386" y="10434"/>
                </a:cubicBezTo>
                <a:cubicBezTo>
                  <a:pt x="17226" y="10093"/>
                  <a:pt x="16958" y="9752"/>
                  <a:pt x="16797" y="9410"/>
                </a:cubicBezTo>
                <a:cubicBezTo>
                  <a:pt x="16314" y="8289"/>
                  <a:pt x="15832" y="7167"/>
                  <a:pt x="15350" y="6095"/>
                </a:cubicBezTo>
                <a:cubicBezTo>
                  <a:pt x="14921" y="5120"/>
                  <a:pt x="14760" y="5071"/>
                  <a:pt x="13849" y="5705"/>
                </a:cubicBezTo>
                <a:cubicBezTo>
                  <a:pt x="12938" y="6339"/>
                  <a:pt x="12027" y="6972"/>
                  <a:pt x="11115" y="7606"/>
                </a:cubicBezTo>
                <a:cubicBezTo>
                  <a:pt x="10847" y="7801"/>
                  <a:pt x="10579" y="7948"/>
                  <a:pt x="10258" y="8045"/>
                </a:cubicBezTo>
                <a:cubicBezTo>
                  <a:pt x="8703" y="8679"/>
                  <a:pt x="7096" y="9264"/>
                  <a:pt x="5380" y="9410"/>
                </a:cubicBezTo>
                <a:cubicBezTo>
                  <a:pt x="5005" y="9459"/>
                  <a:pt x="4576" y="9508"/>
                  <a:pt x="4201" y="9557"/>
                </a:cubicBezTo>
                <a:cubicBezTo>
                  <a:pt x="3772" y="9605"/>
                  <a:pt x="3719" y="9703"/>
                  <a:pt x="3880" y="10093"/>
                </a:cubicBezTo>
                <a:cubicBezTo>
                  <a:pt x="4308" y="11019"/>
                  <a:pt x="4684" y="11897"/>
                  <a:pt x="5166" y="12775"/>
                </a:cubicBezTo>
                <a:cubicBezTo>
                  <a:pt x="5702" y="13750"/>
                  <a:pt x="6345" y="14676"/>
                  <a:pt x="6988" y="15651"/>
                </a:cubicBezTo>
                <a:cubicBezTo>
                  <a:pt x="7417" y="16285"/>
                  <a:pt x="7792" y="16919"/>
                  <a:pt x="8275" y="17553"/>
                </a:cubicBezTo>
                <a:cubicBezTo>
                  <a:pt x="8650" y="18041"/>
                  <a:pt x="9025" y="18528"/>
                  <a:pt x="9508" y="18918"/>
                </a:cubicBezTo>
                <a:cubicBezTo>
                  <a:pt x="10097" y="19455"/>
                  <a:pt x="10955" y="19698"/>
                  <a:pt x="11973" y="19747"/>
                </a:cubicBezTo>
                <a:close/>
                <a:moveTo>
                  <a:pt x="3612" y="7655"/>
                </a:moveTo>
                <a:cubicBezTo>
                  <a:pt x="4844" y="7655"/>
                  <a:pt x="5220" y="7363"/>
                  <a:pt x="5595" y="6534"/>
                </a:cubicBezTo>
                <a:cubicBezTo>
                  <a:pt x="6024" y="5607"/>
                  <a:pt x="6506" y="4681"/>
                  <a:pt x="6935" y="3754"/>
                </a:cubicBezTo>
                <a:cubicBezTo>
                  <a:pt x="7042" y="3559"/>
                  <a:pt x="7149" y="3364"/>
                  <a:pt x="7203" y="3169"/>
                </a:cubicBezTo>
                <a:cubicBezTo>
                  <a:pt x="7203" y="3072"/>
                  <a:pt x="7149" y="2974"/>
                  <a:pt x="7042" y="2877"/>
                </a:cubicBezTo>
                <a:cubicBezTo>
                  <a:pt x="7042" y="2877"/>
                  <a:pt x="6828" y="2926"/>
                  <a:pt x="6828" y="2974"/>
                </a:cubicBezTo>
                <a:cubicBezTo>
                  <a:pt x="6667" y="3267"/>
                  <a:pt x="6506" y="3559"/>
                  <a:pt x="6345" y="3852"/>
                </a:cubicBezTo>
                <a:cubicBezTo>
                  <a:pt x="5970" y="4486"/>
                  <a:pt x="5648" y="5120"/>
                  <a:pt x="5220" y="5753"/>
                </a:cubicBezTo>
                <a:cubicBezTo>
                  <a:pt x="5059" y="5997"/>
                  <a:pt x="4844" y="6241"/>
                  <a:pt x="4576" y="6436"/>
                </a:cubicBezTo>
                <a:cubicBezTo>
                  <a:pt x="4469" y="6534"/>
                  <a:pt x="4201" y="6631"/>
                  <a:pt x="4094" y="6631"/>
                </a:cubicBezTo>
                <a:cubicBezTo>
                  <a:pt x="3826" y="6582"/>
                  <a:pt x="3772" y="6339"/>
                  <a:pt x="3826" y="6095"/>
                </a:cubicBezTo>
                <a:cubicBezTo>
                  <a:pt x="3880" y="5705"/>
                  <a:pt x="4040" y="5363"/>
                  <a:pt x="4148" y="4973"/>
                </a:cubicBezTo>
                <a:cubicBezTo>
                  <a:pt x="4255" y="4730"/>
                  <a:pt x="4416" y="4486"/>
                  <a:pt x="4523" y="4242"/>
                </a:cubicBezTo>
                <a:cubicBezTo>
                  <a:pt x="4576" y="4144"/>
                  <a:pt x="4523" y="4047"/>
                  <a:pt x="4469" y="3901"/>
                </a:cubicBezTo>
                <a:cubicBezTo>
                  <a:pt x="4362" y="3901"/>
                  <a:pt x="4201" y="3901"/>
                  <a:pt x="4094" y="3949"/>
                </a:cubicBezTo>
                <a:cubicBezTo>
                  <a:pt x="3344" y="4583"/>
                  <a:pt x="2647" y="5266"/>
                  <a:pt x="2164" y="6095"/>
                </a:cubicBezTo>
                <a:cubicBezTo>
                  <a:pt x="1896" y="6582"/>
                  <a:pt x="2004" y="7070"/>
                  <a:pt x="2540" y="7314"/>
                </a:cubicBezTo>
                <a:cubicBezTo>
                  <a:pt x="2968" y="7558"/>
                  <a:pt x="3397" y="7606"/>
                  <a:pt x="3612" y="7655"/>
                </a:cubicBezTo>
                <a:close/>
                <a:moveTo>
                  <a:pt x="7363" y="6924"/>
                </a:moveTo>
                <a:cubicBezTo>
                  <a:pt x="8114" y="6777"/>
                  <a:pt x="9079" y="6485"/>
                  <a:pt x="9347" y="5558"/>
                </a:cubicBezTo>
                <a:cubicBezTo>
                  <a:pt x="9615" y="4681"/>
                  <a:pt x="9936" y="3803"/>
                  <a:pt x="10258" y="2926"/>
                </a:cubicBezTo>
                <a:cubicBezTo>
                  <a:pt x="10365" y="2682"/>
                  <a:pt x="10472" y="2438"/>
                  <a:pt x="10526" y="2145"/>
                </a:cubicBezTo>
                <a:cubicBezTo>
                  <a:pt x="10633" y="1853"/>
                  <a:pt x="10365" y="1658"/>
                  <a:pt x="10097" y="1755"/>
                </a:cubicBezTo>
                <a:cubicBezTo>
                  <a:pt x="9668" y="1853"/>
                  <a:pt x="9454" y="2097"/>
                  <a:pt x="9239" y="2438"/>
                </a:cubicBezTo>
                <a:cubicBezTo>
                  <a:pt x="8596" y="3657"/>
                  <a:pt x="7900" y="4827"/>
                  <a:pt x="7256" y="6046"/>
                </a:cubicBezTo>
                <a:cubicBezTo>
                  <a:pt x="7149" y="6192"/>
                  <a:pt x="7042" y="6387"/>
                  <a:pt x="7096" y="6534"/>
                </a:cubicBezTo>
                <a:cubicBezTo>
                  <a:pt x="7096" y="6729"/>
                  <a:pt x="7256" y="6826"/>
                  <a:pt x="7363" y="6924"/>
                </a:cubicBezTo>
                <a:close/>
                <a:moveTo>
                  <a:pt x="11169" y="5120"/>
                </a:moveTo>
                <a:cubicBezTo>
                  <a:pt x="11383" y="5022"/>
                  <a:pt x="11491" y="4973"/>
                  <a:pt x="11598" y="4925"/>
                </a:cubicBezTo>
                <a:cubicBezTo>
                  <a:pt x="12080" y="4437"/>
                  <a:pt x="12562" y="3949"/>
                  <a:pt x="12991" y="3462"/>
                </a:cubicBezTo>
                <a:cubicBezTo>
                  <a:pt x="13152" y="3267"/>
                  <a:pt x="13259" y="2974"/>
                  <a:pt x="13366" y="2730"/>
                </a:cubicBezTo>
                <a:cubicBezTo>
                  <a:pt x="13474" y="2389"/>
                  <a:pt x="13206" y="1999"/>
                  <a:pt x="12830" y="1902"/>
                </a:cubicBezTo>
                <a:cubicBezTo>
                  <a:pt x="12509" y="1804"/>
                  <a:pt x="12134" y="1999"/>
                  <a:pt x="11973" y="2340"/>
                </a:cubicBezTo>
                <a:cubicBezTo>
                  <a:pt x="11919" y="2389"/>
                  <a:pt x="11919" y="2438"/>
                  <a:pt x="11919" y="2487"/>
                </a:cubicBezTo>
                <a:cubicBezTo>
                  <a:pt x="11651" y="3169"/>
                  <a:pt x="11383" y="3852"/>
                  <a:pt x="11169" y="4486"/>
                </a:cubicBezTo>
                <a:cubicBezTo>
                  <a:pt x="11115" y="4632"/>
                  <a:pt x="11115" y="4778"/>
                  <a:pt x="11115" y="4925"/>
                </a:cubicBezTo>
                <a:cubicBezTo>
                  <a:pt x="11062" y="4973"/>
                  <a:pt x="11115" y="5071"/>
                  <a:pt x="11169" y="51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9" name="Shape">
            <a:extLst>
              <a:ext uri="{FF2B5EF4-FFF2-40B4-BE49-F238E27FC236}">
                <a16:creationId xmlns:a16="http://schemas.microsoft.com/office/drawing/2014/main" id="{D4F53EE7-2CF7-4540-99CA-D829B0AC3E77}"/>
              </a:ext>
            </a:extLst>
          </p:cNvPr>
          <p:cNvSpPr/>
          <p:nvPr/>
        </p:nvSpPr>
        <p:spPr>
          <a:xfrm>
            <a:off x="11353800" y="4843646"/>
            <a:ext cx="339989" cy="3228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9" h="21470" extrusionOk="0">
                <a:moveTo>
                  <a:pt x="21409" y="10983"/>
                </a:moveTo>
                <a:cubicBezTo>
                  <a:pt x="21256" y="12111"/>
                  <a:pt x="21180" y="13239"/>
                  <a:pt x="20951" y="14368"/>
                </a:cubicBezTo>
                <a:cubicBezTo>
                  <a:pt x="20493" y="16302"/>
                  <a:pt x="19501" y="17753"/>
                  <a:pt x="18127" y="19042"/>
                </a:cubicBezTo>
                <a:cubicBezTo>
                  <a:pt x="18051" y="19123"/>
                  <a:pt x="17898" y="19204"/>
                  <a:pt x="17822" y="19365"/>
                </a:cubicBezTo>
                <a:cubicBezTo>
                  <a:pt x="16143" y="21138"/>
                  <a:pt x="14005" y="21541"/>
                  <a:pt x="11716" y="21460"/>
                </a:cubicBezTo>
                <a:cubicBezTo>
                  <a:pt x="8892" y="21299"/>
                  <a:pt x="6526" y="19123"/>
                  <a:pt x="5762" y="16222"/>
                </a:cubicBezTo>
                <a:cubicBezTo>
                  <a:pt x="5381" y="14690"/>
                  <a:pt x="5381" y="13239"/>
                  <a:pt x="5610" y="11708"/>
                </a:cubicBezTo>
                <a:cubicBezTo>
                  <a:pt x="6068" y="8968"/>
                  <a:pt x="7976" y="6953"/>
                  <a:pt x="10495" y="6469"/>
                </a:cubicBezTo>
                <a:cubicBezTo>
                  <a:pt x="12708" y="6066"/>
                  <a:pt x="15074" y="7437"/>
                  <a:pt x="15990" y="9613"/>
                </a:cubicBezTo>
                <a:cubicBezTo>
                  <a:pt x="16219" y="10177"/>
                  <a:pt x="16524" y="10660"/>
                  <a:pt x="16753" y="11225"/>
                </a:cubicBezTo>
                <a:cubicBezTo>
                  <a:pt x="17211" y="12272"/>
                  <a:pt x="17211" y="13320"/>
                  <a:pt x="16753" y="14368"/>
                </a:cubicBezTo>
                <a:cubicBezTo>
                  <a:pt x="16295" y="15577"/>
                  <a:pt x="15379" y="16222"/>
                  <a:pt x="14234" y="16383"/>
                </a:cubicBezTo>
                <a:cubicBezTo>
                  <a:pt x="13777" y="16463"/>
                  <a:pt x="13319" y="16463"/>
                  <a:pt x="12861" y="16463"/>
                </a:cubicBezTo>
                <a:cubicBezTo>
                  <a:pt x="11410" y="16463"/>
                  <a:pt x="10495" y="15738"/>
                  <a:pt x="9884" y="14368"/>
                </a:cubicBezTo>
                <a:cubicBezTo>
                  <a:pt x="9273" y="12998"/>
                  <a:pt x="9579" y="11869"/>
                  <a:pt x="10647" y="10822"/>
                </a:cubicBezTo>
                <a:cubicBezTo>
                  <a:pt x="11105" y="10338"/>
                  <a:pt x="11563" y="10419"/>
                  <a:pt x="12021" y="10822"/>
                </a:cubicBezTo>
                <a:cubicBezTo>
                  <a:pt x="12555" y="11386"/>
                  <a:pt x="12861" y="12031"/>
                  <a:pt x="12479" y="12837"/>
                </a:cubicBezTo>
                <a:cubicBezTo>
                  <a:pt x="12403" y="12998"/>
                  <a:pt x="12326" y="13078"/>
                  <a:pt x="12326" y="13239"/>
                </a:cubicBezTo>
                <a:cubicBezTo>
                  <a:pt x="12250" y="13642"/>
                  <a:pt x="12403" y="13965"/>
                  <a:pt x="12784" y="13965"/>
                </a:cubicBezTo>
                <a:cubicBezTo>
                  <a:pt x="13853" y="14126"/>
                  <a:pt x="14692" y="13401"/>
                  <a:pt x="14616" y="12272"/>
                </a:cubicBezTo>
                <a:cubicBezTo>
                  <a:pt x="14540" y="11386"/>
                  <a:pt x="14234" y="10499"/>
                  <a:pt x="13929" y="9693"/>
                </a:cubicBezTo>
                <a:cubicBezTo>
                  <a:pt x="13547" y="8807"/>
                  <a:pt x="12479" y="8323"/>
                  <a:pt x="11563" y="8565"/>
                </a:cubicBezTo>
                <a:cubicBezTo>
                  <a:pt x="9350" y="9048"/>
                  <a:pt x="7976" y="10580"/>
                  <a:pt x="7594" y="12998"/>
                </a:cubicBezTo>
                <a:cubicBezTo>
                  <a:pt x="7441" y="14287"/>
                  <a:pt x="7518" y="15577"/>
                  <a:pt x="8128" y="16786"/>
                </a:cubicBezTo>
                <a:cubicBezTo>
                  <a:pt x="8281" y="17108"/>
                  <a:pt x="8510" y="17511"/>
                  <a:pt x="8815" y="17753"/>
                </a:cubicBezTo>
                <a:cubicBezTo>
                  <a:pt x="10037" y="18640"/>
                  <a:pt x="11334" y="19204"/>
                  <a:pt x="12861" y="18881"/>
                </a:cubicBezTo>
                <a:cubicBezTo>
                  <a:pt x="14005" y="18640"/>
                  <a:pt x="15150" y="18237"/>
                  <a:pt x="16143" y="17511"/>
                </a:cubicBezTo>
                <a:cubicBezTo>
                  <a:pt x="17745" y="16383"/>
                  <a:pt x="18432" y="14610"/>
                  <a:pt x="18814" y="12837"/>
                </a:cubicBezTo>
                <a:cubicBezTo>
                  <a:pt x="19196" y="11225"/>
                  <a:pt x="18967" y="9613"/>
                  <a:pt x="18814" y="8001"/>
                </a:cubicBezTo>
                <a:cubicBezTo>
                  <a:pt x="18738" y="7517"/>
                  <a:pt x="18432" y="6953"/>
                  <a:pt x="18127" y="6550"/>
                </a:cubicBezTo>
                <a:cubicBezTo>
                  <a:pt x="17364" y="5583"/>
                  <a:pt x="16524" y="4696"/>
                  <a:pt x="15761" y="3810"/>
                </a:cubicBezTo>
                <a:cubicBezTo>
                  <a:pt x="15303" y="3326"/>
                  <a:pt x="14769" y="3084"/>
                  <a:pt x="14234" y="2842"/>
                </a:cubicBezTo>
                <a:cubicBezTo>
                  <a:pt x="10037" y="1392"/>
                  <a:pt x="5075" y="4132"/>
                  <a:pt x="3244" y="7840"/>
                </a:cubicBezTo>
                <a:cubicBezTo>
                  <a:pt x="2328" y="9774"/>
                  <a:pt x="2022" y="11708"/>
                  <a:pt x="2099" y="13804"/>
                </a:cubicBezTo>
                <a:cubicBezTo>
                  <a:pt x="2099" y="13965"/>
                  <a:pt x="2175" y="14207"/>
                  <a:pt x="2099" y="14368"/>
                </a:cubicBezTo>
                <a:cubicBezTo>
                  <a:pt x="2022" y="14610"/>
                  <a:pt x="1946" y="14851"/>
                  <a:pt x="1717" y="14932"/>
                </a:cubicBezTo>
                <a:cubicBezTo>
                  <a:pt x="1641" y="15013"/>
                  <a:pt x="1335" y="14851"/>
                  <a:pt x="1259" y="14771"/>
                </a:cubicBezTo>
                <a:cubicBezTo>
                  <a:pt x="649" y="13884"/>
                  <a:pt x="114" y="12998"/>
                  <a:pt x="38" y="11869"/>
                </a:cubicBezTo>
                <a:cubicBezTo>
                  <a:pt x="-191" y="9371"/>
                  <a:pt x="649" y="7195"/>
                  <a:pt x="2022" y="5260"/>
                </a:cubicBezTo>
                <a:cubicBezTo>
                  <a:pt x="2251" y="4938"/>
                  <a:pt x="2633" y="4616"/>
                  <a:pt x="2786" y="4213"/>
                </a:cubicBezTo>
                <a:cubicBezTo>
                  <a:pt x="3625" y="2601"/>
                  <a:pt x="5075" y="1795"/>
                  <a:pt x="6602" y="1069"/>
                </a:cubicBezTo>
                <a:cubicBezTo>
                  <a:pt x="7212" y="747"/>
                  <a:pt x="7899" y="425"/>
                  <a:pt x="8586" y="263"/>
                </a:cubicBezTo>
                <a:cubicBezTo>
                  <a:pt x="9350" y="102"/>
                  <a:pt x="10189" y="-59"/>
                  <a:pt x="10952" y="22"/>
                </a:cubicBezTo>
                <a:cubicBezTo>
                  <a:pt x="12097" y="102"/>
                  <a:pt x="13166" y="344"/>
                  <a:pt x="14234" y="666"/>
                </a:cubicBezTo>
                <a:cubicBezTo>
                  <a:pt x="15303" y="989"/>
                  <a:pt x="16295" y="1553"/>
                  <a:pt x="17135" y="2440"/>
                </a:cubicBezTo>
                <a:cubicBezTo>
                  <a:pt x="17516" y="2842"/>
                  <a:pt x="17974" y="3165"/>
                  <a:pt x="18432" y="3568"/>
                </a:cubicBezTo>
                <a:cubicBezTo>
                  <a:pt x="19730" y="4857"/>
                  <a:pt x="20951" y="6228"/>
                  <a:pt x="21333" y="8162"/>
                </a:cubicBezTo>
                <a:cubicBezTo>
                  <a:pt x="21333" y="9048"/>
                  <a:pt x="21333" y="10016"/>
                  <a:pt x="21409" y="1098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3252D27-12C4-3340-812D-AF98DE190F44}"/>
              </a:ext>
            </a:extLst>
          </p:cNvPr>
          <p:cNvGrpSpPr/>
          <p:nvPr/>
        </p:nvGrpSpPr>
        <p:grpSpPr>
          <a:xfrm>
            <a:off x="8691478" y="3509622"/>
            <a:ext cx="499013" cy="501174"/>
            <a:chOff x="8407400" y="3047999"/>
            <a:chExt cx="522842" cy="525106"/>
          </a:xfrm>
        </p:grpSpPr>
        <p:sp>
          <p:nvSpPr>
            <p:cNvPr id="273" name="Shape">
              <a:extLst>
                <a:ext uri="{FF2B5EF4-FFF2-40B4-BE49-F238E27FC236}">
                  <a16:creationId xmlns:a16="http://schemas.microsoft.com/office/drawing/2014/main" id="{15513BBC-4FCA-DF45-BCCF-90E58F0D8EDE}"/>
                </a:ext>
              </a:extLst>
            </p:cNvPr>
            <p:cNvSpPr/>
            <p:nvPr/>
          </p:nvSpPr>
          <p:spPr>
            <a:xfrm>
              <a:off x="8407400" y="3136899"/>
              <a:ext cx="454429" cy="436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58" extrusionOk="0">
                  <a:moveTo>
                    <a:pt x="11775" y="3611"/>
                  </a:moveTo>
                  <a:cubicBezTo>
                    <a:pt x="11715" y="4106"/>
                    <a:pt x="11715" y="4602"/>
                    <a:pt x="11536" y="5097"/>
                  </a:cubicBezTo>
                  <a:cubicBezTo>
                    <a:pt x="11236" y="6149"/>
                    <a:pt x="11595" y="7015"/>
                    <a:pt x="11895" y="7944"/>
                  </a:cubicBezTo>
                  <a:cubicBezTo>
                    <a:pt x="12014" y="8377"/>
                    <a:pt x="12313" y="8563"/>
                    <a:pt x="12732" y="8563"/>
                  </a:cubicBezTo>
                  <a:cubicBezTo>
                    <a:pt x="13151" y="8563"/>
                    <a:pt x="13630" y="8625"/>
                    <a:pt x="14049" y="8501"/>
                  </a:cubicBezTo>
                  <a:cubicBezTo>
                    <a:pt x="15006" y="8377"/>
                    <a:pt x="16023" y="8191"/>
                    <a:pt x="16980" y="7944"/>
                  </a:cubicBezTo>
                  <a:cubicBezTo>
                    <a:pt x="19434" y="7263"/>
                    <a:pt x="21468" y="9615"/>
                    <a:pt x="21408" y="11719"/>
                  </a:cubicBezTo>
                  <a:cubicBezTo>
                    <a:pt x="21348" y="13081"/>
                    <a:pt x="21109" y="14319"/>
                    <a:pt x="20570" y="15556"/>
                  </a:cubicBezTo>
                  <a:cubicBezTo>
                    <a:pt x="20152" y="16485"/>
                    <a:pt x="19793" y="17351"/>
                    <a:pt x="19075" y="18032"/>
                  </a:cubicBezTo>
                  <a:cubicBezTo>
                    <a:pt x="18895" y="18156"/>
                    <a:pt x="18835" y="18403"/>
                    <a:pt x="18716" y="18589"/>
                  </a:cubicBezTo>
                  <a:cubicBezTo>
                    <a:pt x="18596" y="18775"/>
                    <a:pt x="18476" y="19022"/>
                    <a:pt x="18357" y="19146"/>
                  </a:cubicBezTo>
                  <a:cubicBezTo>
                    <a:pt x="16980" y="20074"/>
                    <a:pt x="15664" y="21188"/>
                    <a:pt x="13869" y="21065"/>
                  </a:cubicBezTo>
                  <a:cubicBezTo>
                    <a:pt x="13809" y="21065"/>
                    <a:pt x="13809" y="21065"/>
                    <a:pt x="13749" y="21065"/>
                  </a:cubicBezTo>
                  <a:cubicBezTo>
                    <a:pt x="12613" y="21436"/>
                    <a:pt x="11416" y="21188"/>
                    <a:pt x="10279" y="21003"/>
                  </a:cubicBezTo>
                  <a:cubicBezTo>
                    <a:pt x="9023" y="20879"/>
                    <a:pt x="7706" y="20693"/>
                    <a:pt x="6510" y="20260"/>
                  </a:cubicBezTo>
                  <a:cubicBezTo>
                    <a:pt x="4715" y="19517"/>
                    <a:pt x="2979" y="18527"/>
                    <a:pt x="1902" y="16732"/>
                  </a:cubicBezTo>
                  <a:cubicBezTo>
                    <a:pt x="1723" y="16423"/>
                    <a:pt x="1543" y="16175"/>
                    <a:pt x="1304" y="15866"/>
                  </a:cubicBezTo>
                  <a:cubicBezTo>
                    <a:pt x="526" y="14999"/>
                    <a:pt x="227" y="13947"/>
                    <a:pt x="107" y="12833"/>
                  </a:cubicBezTo>
                  <a:cubicBezTo>
                    <a:pt x="-132" y="10481"/>
                    <a:pt x="-12" y="8191"/>
                    <a:pt x="885" y="6025"/>
                  </a:cubicBezTo>
                  <a:cubicBezTo>
                    <a:pt x="1783" y="3797"/>
                    <a:pt x="3219" y="2002"/>
                    <a:pt x="5373" y="888"/>
                  </a:cubicBezTo>
                  <a:cubicBezTo>
                    <a:pt x="6689" y="145"/>
                    <a:pt x="8125" y="-164"/>
                    <a:pt x="9621" y="84"/>
                  </a:cubicBezTo>
                  <a:cubicBezTo>
                    <a:pt x="10219" y="207"/>
                    <a:pt x="10698" y="455"/>
                    <a:pt x="11057" y="1074"/>
                  </a:cubicBezTo>
                  <a:cubicBezTo>
                    <a:pt x="11416" y="1940"/>
                    <a:pt x="11954" y="2683"/>
                    <a:pt x="11775" y="3611"/>
                  </a:cubicBezTo>
                  <a:close/>
                  <a:moveTo>
                    <a:pt x="10937" y="18775"/>
                  </a:moveTo>
                  <a:cubicBezTo>
                    <a:pt x="12014" y="18713"/>
                    <a:pt x="13331" y="18713"/>
                    <a:pt x="14647" y="18341"/>
                  </a:cubicBezTo>
                  <a:cubicBezTo>
                    <a:pt x="15006" y="18218"/>
                    <a:pt x="15425" y="18032"/>
                    <a:pt x="15724" y="17784"/>
                  </a:cubicBezTo>
                  <a:cubicBezTo>
                    <a:pt x="16681" y="16918"/>
                    <a:pt x="17698" y="16051"/>
                    <a:pt x="17998" y="14690"/>
                  </a:cubicBezTo>
                  <a:cubicBezTo>
                    <a:pt x="18057" y="14504"/>
                    <a:pt x="18177" y="14257"/>
                    <a:pt x="18297" y="14071"/>
                  </a:cubicBezTo>
                  <a:cubicBezTo>
                    <a:pt x="18895" y="13266"/>
                    <a:pt x="18835" y="12276"/>
                    <a:pt x="18895" y="11348"/>
                  </a:cubicBezTo>
                  <a:cubicBezTo>
                    <a:pt x="18955" y="10791"/>
                    <a:pt x="18596" y="10481"/>
                    <a:pt x="18057" y="10543"/>
                  </a:cubicBezTo>
                  <a:cubicBezTo>
                    <a:pt x="17758" y="10543"/>
                    <a:pt x="17459" y="10667"/>
                    <a:pt x="17220" y="10729"/>
                  </a:cubicBezTo>
                  <a:cubicBezTo>
                    <a:pt x="15485" y="11224"/>
                    <a:pt x="13690" y="11410"/>
                    <a:pt x="11895" y="11472"/>
                  </a:cubicBezTo>
                  <a:cubicBezTo>
                    <a:pt x="10997" y="11472"/>
                    <a:pt x="10099" y="10853"/>
                    <a:pt x="9920" y="9800"/>
                  </a:cubicBezTo>
                  <a:cubicBezTo>
                    <a:pt x="9860" y="9429"/>
                    <a:pt x="9741" y="9058"/>
                    <a:pt x="9741" y="8686"/>
                  </a:cubicBezTo>
                  <a:cubicBezTo>
                    <a:pt x="9621" y="7572"/>
                    <a:pt x="9561" y="6396"/>
                    <a:pt x="9501" y="5282"/>
                  </a:cubicBezTo>
                  <a:cubicBezTo>
                    <a:pt x="9441" y="4664"/>
                    <a:pt x="9381" y="4045"/>
                    <a:pt x="9322" y="3488"/>
                  </a:cubicBezTo>
                  <a:cubicBezTo>
                    <a:pt x="9262" y="3178"/>
                    <a:pt x="9082" y="2931"/>
                    <a:pt x="8723" y="2931"/>
                  </a:cubicBezTo>
                  <a:cubicBezTo>
                    <a:pt x="8005" y="2992"/>
                    <a:pt x="7227" y="2992"/>
                    <a:pt x="6569" y="3364"/>
                  </a:cubicBezTo>
                  <a:cubicBezTo>
                    <a:pt x="5432" y="3983"/>
                    <a:pt x="4535" y="4911"/>
                    <a:pt x="3937" y="6025"/>
                  </a:cubicBezTo>
                  <a:cubicBezTo>
                    <a:pt x="2680" y="8563"/>
                    <a:pt x="2441" y="11224"/>
                    <a:pt x="2979" y="14009"/>
                  </a:cubicBezTo>
                  <a:cubicBezTo>
                    <a:pt x="3039" y="14319"/>
                    <a:pt x="3159" y="14690"/>
                    <a:pt x="3338" y="14937"/>
                  </a:cubicBezTo>
                  <a:cubicBezTo>
                    <a:pt x="4236" y="16237"/>
                    <a:pt x="5253" y="17351"/>
                    <a:pt x="6689" y="17970"/>
                  </a:cubicBezTo>
                  <a:cubicBezTo>
                    <a:pt x="7946" y="18465"/>
                    <a:pt x="9322" y="18651"/>
                    <a:pt x="10937" y="1877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Shape">
              <a:extLst>
                <a:ext uri="{FF2B5EF4-FFF2-40B4-BE49-F238E27FC236}">
                  <a16:creationId xmlns:a16="http://schemas.microsoft.com/office/drawing/2014/main" id="{FC2B311B-306C-744E-B4E9-3D7B42BFFCD8}"/>
                </a:ext>
              </a:extLst>
            </p:cNvPr>
            <p:cNvSpPr/>
            <p:nvPr/>
          </p:nvSpPr>
          <p:spPr>
            <a:xfrm>
              <a:off x="8686799" y="3047999"/>
              <a:ext cx="243443" cy="202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0725" extrusionOk="0">
                  <a:moveTo>
                    <a:pt x="13776" y="20268"/>
                  </a:moveTo>
                  <a:cubicBezTo>
                    <a:pt x="11703" y="20398"/>
                    <a:pt x="9521" y="20398"/>
                    <a:pt x="7339" y="20659"/>
                  </a:cubicBezTo>
                  <a:cubicBezTo>
                    <a:pt x="4285" y="21049"/>
                    <a:pt x="2430" y="19748"/>
                    <a:pt x="1776" y="16104"/>
                  </a:cubicBezTo>
                  <a:cubicBezTo>
                    <a:pt x="1448" y="14153"/>
                    <a:pt x="1230" y="12201"/>
                    <a:pt x="903" y="10249"/>
                  </a:cubicBezTo>
                  <a:cubicBezTo>
                    <a:pt x="685" y="8948"/>
                    <a:pt x="357" y="7777"/>
                    <a:pt x="139" y="6606"/>
                  </a:cubicBezTo>
                  <a:cubicBezTo>
                    <a:pt x="-188" y="5044"/>
                    <a:pt x="30" y="3743"/>
                    <a:pt x="1121" y="2572"/>
                  </a:cubicBezTo>
                  <a:cubicBezTo>
                    <a:pt x="3630" y="-291"/>
                    <a:pt x="6467" y="-551"/>
                    <a:pt x="9521" y="750"/>
                  </a:cubicBezTo>
                  <a:cubicBezTo>
                    <a:pt x="11267" y="1531"/>
                    <a:pt x="13012" y="2442"/>
                    <a:pt x="14648" y="3613"/>
                  </a:cubicBezTo>
                  <a:cubicBezTo>
                    <a:pt x="15739" y="4394"/>
                    <a:pt x="16830" y="5565"/>
                    <a:pt x="17485" y="6866"/>
                  </a:cubicBezTo>
                  <a:cubicBezTo>
                    <a:pt x="18576" y="8818"/>
                    <a:pt x="19557" y="10900"/>
                    <a:pt x="20430" y="13112"/>
                  </a:cubicBezTo>
                  <a:cubicBezTo>
                    <a:pt x="21412" y="15584"/>
                    <a:pt x="20867" y="17406"/>
                    <a:pt x="19012" y="18837"/>
                  </a:cubicBezTo>
                  <a:cubicBezTo>
                    <a:pt x="17376" y="20008"/>
                    <a:pt x="15739" y="20789"/>
                    <a:pt x="13776" y="20268"/>
                  </a:cubicBezTo>
                  <a:close/>
                  <a:moveTo>
                    <a:pt x="5485" y="9859"/>
                  </a:moveTo>
                  <a:cubicBezTo>
                    <a:pt x="5594" y="10509"/>
                    <a:pt x="5703" y="11810"/>
                    <a:pt x="5921" y="13112"/>
                  </a:cubicBezTo>
                  <a:cubicBezTo>
                    <a:pt x="6248" y="14803"/>
                    <a:pt x="6685" y="15194"/>
                    <a:pt x="8212" y="15063"/>
                  </a:cubicBezTo>
                  <a:cubicBezTo>
                    <a:pt x="9412" y="14933"/>
                    <a:pt x="10612" y="14803"/>
                    <a:pt x="11812" y="14673"/>
                  </a:cubicBezTo>
                  <a:cubicBezTo>
                    <a:pt x="12248" y="14673"/>
                    <a:pt x="12794" y="14543"/>
                    <a:pt x="13230" y="14413"/>
                  </a:cubicBezTo>
                  <a:cubicBezTo>
                    <a:pt x="14975" y="13892"/>
                    <a:pt x="15303" y="12982"/>
                    <a:pt x="14430" y="11160"/>
                  </a:cubicBezTo>
                  <a:cubicBezTo>
                    <a:pt x="14212" y="10639"/>
                    <a:pt x="13885" y="10249"/>
                    <a:pt x="13557" y="9859"/>
                  </a:cubicBezTo>
                  <a:cubicBezTo>
                    <a:pt x="12466" y="8818"/>
                    <a:pt x="11376" y="7777"/>
                    <a:pt x="10176" y="6866"/>
                  </a:cubicBezTo>
                  <a:cubicBezTo>
                    <a:pt x="9739" y="6475"/>
                    <a:pt x="9194" y="6345"/>
                    <a:pt x="8648" y="6215"/>
                  </a:cubicBezTo>
                  <a:cubicBezTo>
                    <a:pt x="6467" y="5695"/>
                    <a:pt x="5485" y="6736"/>
                    <a:pt x="5485" y="985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797EA5C-B962-3647-AEE8-11256853FD4D}"/>
              </a:ext>
            </a:extLst>
          </p:cNvPr>
          <p:cNvGrpSpPr/>
          <p:nvPr/>
        </p:nvGrpSpPr>
        <p:grpSpPr>
          <a:xfrm>
            <a:off x="7699218" y="2323376"/>
            <a:ext cx="1134807" cy="371513"/>
            <a:chOff x="7772399" y="1879599"/>
            <a:chExt cx="1188997" cy="389254"/>
          </a:xfrm>
        </p:grpSpPr>
        <p:sp>
          <p:nvSpPr>
            <p:cNvPr id="285" name="Shape">
              <a:extLst>
                <a:ext uri="{FF2B5EF4-FFF2-40B4-BE49-F238E27FC236}">
                  <a16:creationId xmlns:a16="http://schemas.microsoft.com/office/drawing/2014/main" id="{4105844F-4BA6-D04C-802E-DAA82F467427}"/>
                </a:ext>
              </a:extLst>
            </p:cNvPr>
            <p:cNvSpPr/>
            <p:nvPr/>
          </p:nvSpPr>
          <p:spPr>
            <a:xfrm>
              <a:off x="8267700" y="2006600"/>
              <a:ext cx="337281" cy="23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0855" extrusionOk="0">
                  <a:moveTo>
                    <a:pt x="211" y="7505"/>
                  </a:moveTo>
                  <a:cubicBezTo>
                    <a:pt x="211" y="6368"/>
                    <a:pt x="131" y="4549"/>
                    <a:pt x="51" y="2730"/>
                  </a:cubicBezTo>
                  <a:cubicBezTo>
                    <a:pt x="51" y="1821"/>
                    <a:pt x="-190" y="798"/>
                    <a:pt x="372" y="229"/>
                  </a:cubicBezTo>
                  <a:cubicBezTo>
                    <a:pt x="1095" y="-453"/>
                    <a:pt x="1657" y="570"/>
                    <a:pt x="2299" y="911"/>
                  </a:cubicBezTo>
                  <a:cubicBezTo>
                    <a:pt x="2540" y="1025"/>
                    <a:pt x="2701" y="1252"/>
                    <a:pt x="2861" y="1593"/>
                  </a:cubicBezTo>
                  <a:cubicBezTo>
                    <a:pt x="3263" y="2162"/>
                    <a:pt x="3745" y="2162"/>
                    <a:pt x="4226" y="1821"/>
                  </a:cubicBezTo>
                  <a:cubicBezTo>
                    <a:pt x="6234" y="456"/>
                    <a:pt x="8081" y="1252"/>
                    <a:pt x="9687" y="3185"/>
                  </a:cubicBezTo>
                  <a:cubicBezTo>
                    <a:pt x="9767" y="3299"/>
                    <a:pt x="9847" y="3412"/>
                    <a:pt x="9927" y="3412"/>
                  </a:cubicBezTo>
                  <a:cubicBezTo>
                    <a:pt x="11132" y="5004"/>
                    <a:pt x="11132" y="5004"/>
                    <a:pt x="12417" y="3526"/>
                  </a:cubicBezTo>
                  <a:cubicBezTo>
                    <a:pt x="14504" y="911"/>
                    <a:pt x="17716" y="1366"/>
                    <a:pt x="19242" y="3412"/>
                  </a:cubicBezTo>
                  <a:cubicBezTo>
                    <a:pt x="19643" y="3981"/>
                    <a:pt x="20045" y="4663"/>
                    <a:pt x="20206" y="5459"/>
                  </a:cubicBezTo>
                  <a:cubicBezTo>
                    <a:pt x="20768" y="7619"/>
                    <a:pt x="21089" y="9779"/>
                    <a:pt x="20848" y="12166"/>
                  </a:cubicBezTo>
                  <a:cubicBezTo>
                    <a:pt x="20687" y="13758"/>
                    <a:pt x="21009" y="15463"/>
                    <a:pt x="21249" y="17054"/>
                  </a:cubicBezTo>
                  <a:cubicBezTo>
                    <a:pt x="21410" y="18191"/>
                    <a:pt x="21330" y="19101"/>
                    <a:pt x="20848" y="20010"/>
                  </a:cubicBezTo>
                  <a:cubicBezTo>
                    <a:pt x="20286" y="21033"/>
                    <a:pt x="19643" y="21147"/>
                    <a:pt x="18921" y="20238"/>
                  </a:cubicBezTo>
                  <a:cubicBezTo>
                    <a:pt x="18278" y="19442"/>
                    <a:pt x="18038" y="18419"/>
                    <a:pt x="18038" y="17282"/>
                  </a:cubicBezTo>
                  <a:cubicBezTo>
                    <a:pt x="18038" y="15235"/>
                    <a:pt x="18038" y="13075"/>
                    <a:pt x="18038" y="11029"/>
                  </a:cubicBezTo>
                  <a:cubicBezTo>
                    <a:pt x="18038" y="10120"/>
                    <a:pt x="17957" y="9210"/>
                    <a:pt x="17797" y="8301"/>
                  </a:cubicBezTo>
                  <a:cubicBezTo>
                    <a:pt x="17636" y="7391"/>
                    <a:pt x="17235" y="6936"/>
                    <a:pt x="16512" y="6823"/>
                  </a:cubicBezTo>
                  <a:cubicBezTo>
                    <a:pt x="15147" y="6595"/>
                    <a:pt x="14424" y="7164"/>
                    <a:pt x="13701" y="8869"/>
                  </a:cubicBezTo>
                  <a:cubicBezTo>
                    <a:pt x="13380" y="9779"/>
                    <a:pt x="12979" y="10688"/>
                    <a:pt x="12658" y="11598"/>
                  </a:cubicBezTo>
                  <a:cubicBezTo>
                    <a:pt x="12497" y="12166"/>
                    <a:pt x="12417" y="12962"/>
                    <a:pt x="12336" y="13644"/>
                  </a:cubicBezTo>
                  <a:cubicBezTo>
                    <a:pt x="12256" y="15122"/>
                    <a:pt x="12336" y="16600"/>
                    <a:pt x="12336" y="18078"/>
                  </a:cubicBezTo>
                  <a:cubicBezTo>
                    <a:pt x="12336" y="18646"/>
                    <a:pt x="12256" y="19328"/>
                    <a:pt x="12096" y="19896"/>
                  </a:cubicBezTo>
                  <a:cubicBezTo>
                    <a:pt x="11774" y="20920"/>
                    <a:pt x="10971" y="21147"/>
                    <a:pt x="10409" y="20351"/>
                  </a:cubicBezTo>
                  <a:cubicBezTo>
                    <a:pt x="9687" y="19328"/>
                    <a:pt x="9205" y="18191"/>
                    <a:pt x="9205" y="16600"/>
                  </a:cubicBezTo>
                  <a:cubicBezTo>
                    <a:pt x="9285" y="14667"/>
                    <a:pt x="9205" y="12848"/>
                    <a:pt x="9205" y="10915"/>
                  </a:cubicBezTo>
                  <a:cubicBezTo>
                    <a:pt x="9205" y="10688"/>
                    <a:pt x="9205" y="10461"/>
                    <a:pt x="9205" y="10233"/>
                  </a:cubicBezTo>
                  <a:cubicBezTo>
                    <a:pt x="8803" y="6141"/>
                    <a:pt x="7117" y="6141"/>
                    <a:pt x="5190" y="7505"/>
                  </a:cubicBezTo>
                  <a:cubicBezTo>
                    <a:pt x="4788" y="7732"/>
                    <a:pt x="4548" y="8528"/>
                    <a:pt x="4307" y="9096"/>
                  </a:cubicBezTo>
                  <a:cubicBezTo>
                    <a:pt x="3986" y="9779"/>
                    <a:pt x="3825" y="10688"/>
                    <a:pt x="3504" y="11370"/>
                  </a:cubicBezTo>
                  <a:cubicBezTo>
                    <a:pt x="2861" y="12621"/>
                    <a:pt x="2861" y="13758"/>
                    <a:pt x="3102" y="15122"/>
                  </a:cubicBezTo>
                  <a:cubicBezTo>
                    <a:pt x="3183" y="15690"/>
                    <a:pt x="3343" y="16145"/>
                    <a:pt x="3504" y="16713"/>
                  </a:cubicBezTo>
                  <a:cubicBezTo>
                    <a:pt x="3745" y="17850"/>
                    <a:pt x="3584" y="18987"/>
                    <a:pt x="3183" y="19896"/>
                  </a:cubicBezTo>
                  <a:cubicBezTo>
                    <a:pt x="2861" y="20692"/>
                    <a:pt x="2299" y="20806"/>
                    <a:pt x="1817" y="20238"/>
                  </a:cubicBezTo>
                  <a:cubicBezTo>
                    <a:pt x="1496" y="19896"/>
                    <a:pt x="1095" y="19442"/>
                    <a:pt x="934" y="18873"/>
                  </a:cubicBezTo>
                  <a:cubicBezTo>
                    <a:pt x="613" y="17964"/>
                    <a:pt x="372" y="17054"/>
                    <a:pt x="292" y="16145"/>
                  </a:cubicBezTo>
                  <a:cubicBezTo>
                    <a:pt x="292" y="13530"/>
                    <a:pt x="-110" y="10915"/>
                    <a:pt x="211" y="750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6" name="Shape">
              <a:extLst>
                <a:ext uri="{FF2B5EF4-FFF2-40B4-BE49-F238E27FC236}">
                  <a16:creationId xmlns:a16="http://schemas.microsoft.com/office/drawing/2014/main" id="{7277C775-4E9E-3846-B5AD-2090822366AA}"/>
                </a:ext>
              </a:extLst>
            </p:cNvPr>
            <p:cNvSpPr/>
            <p:nvPr/>
          </p:nvSpPr>
          <p:spPr>
            <a:xfrm>
              <a:off x="7772399" y="1879599"/>
              <a:ext cx="241226" cy="36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287" extrusionOk="0">
                  <a:moveTo>
                    <a:pt x="6284" y="744"/>
                  </a:moveTo>
                  <a:cubicBezTo>
                    <a:pt x="8957" y="818"/>
                    <a:pt x="11183" y="670"/>
                    <a:pt x="13410" y="302"/>
                  </a:cubicBezTo>
                  <a:cubicBezTo>
                    <a:pt x="14412" y="154"/>
                    <a:pt x="15526" y="80"/>
                    <a:pt x="16639" y="7"/>
                  </a:cubicBezTo>
                  <a:cubicBezTo>
                    <a:pt x="18087" y="-67"/>
                    <a:pt x="19311" y="449"/>
                    <a:pt x="20313" y="1113"/>
                  </a:cubicBezTo>
                  <a:cubicBezTo>
                    <a:pt x="21427" y="1850"/>
                    <a:pt x="21093" y="2808"/>
                    <a:pt x="19645" y="3177"/>
                  </a:cubicBezTo>
                  <a:cubicBezTo>
                    <a:pt x="19311" y="3250"/>
                    <a:pt x="18977" y="3324"/>
                    <a:pt x="18643" y="3324"/>
                  </a:cubicBezTo>
                  <a:cubicBezTo>
                    <a:pt x="16305" y="3472"/>
                    <a:pt x="13856" y="3693"/>
                    <a:pt x="11517" y="3840"/>
                  </a:cubicBezTo>
                  <a:cubicBezTo>
                    <a:pt x="10181" y="3914"/>
                    <a:pt x="8957" y="3988"/>
                    <a:pt x="7621" y="4061"/>
                  </a:cubicBezTo>
                  <a:cubicBezTo>
                    <a:pt x="6953" y="4135"/>
                    <a:pt x="6284" y="4135"/>
                    <a:pt x="5616" y="4209"/>
                  </a:cubicBezTo>
                  <a:cubicBezTo>
                    <a:pt x="4837" y="4356"/>
                    <a:pt x="4280" y="4651"/>
                    <a:pt x="4280" y="5241"/>
                  </a:cubicBezTo>
                  <a:cubicBezTo>
                    <a:pt x="4280" y="6715"/>
                    <a:pt x="4392" y="8190"/>
                    <a:pt x="4503" y="9738"/>
                  </a:cubicBezTo>
                  <a:cubicBezTo>
                    <a:pt x="4503" y="10033"/>
                    <a:pt x="4837" y="10254"/>
                    <a:pt x="5394" y="10180"/>
                  </a:cubicBezTo>
                  <a:cubicBezTo>
                    <a:pt x="5839" y="10180"/>
                    <a:pt x="6396" y="10106"/>
                    <a:pt x="6841" y="10106"/>
                  </a:cubicBezTo>
                  <a:cubicBezTo>
                    <a:pt x="8289" y="10106"/>
                    <a:pt x="9513" y="10475"/>
                    <a:pt x="10515" y="11138"/>
                  </a:cubicBezTo>
                  <a:cubicBezTo>
                    <a:pt x="11183" y="11507"/>
                    <a:pt x="11183" y="12023"/>
                    <a:pt x="10627" y="12465"/>
                  </a:cubicBezTo>
                  <a:cubicBezTo>
                    <a:pt x="10070" y="12981"/>
                    <a:pt x="9291" y="13203"/>
                    <a:pt x="8289" y="13276"/>
                  </a:cubicBezTo>
                  <a:cubicBezTo>
                    <a:pt x="7509" y="13350"/>
                    <a:pt x="6618" y="13276"/>
                    <a:pt x="5839" y="13350"/>
                  </a:cubicBezTo>
                  <a:cubicBezTo>
                    <a:pt x="4726" y="13424"/>
                    <a:pt x="4280" y="13719"/>
                    <a:pt x="4280" y="14530"/>
                  </a:cubicBezTo>
                  <a:cubicBezTo>
                    <a:pt x="4392" y="15267"/>
                    <a:pt x="4503" y="15930"/>
                    <a:pt x="4726" y="16667"/>
                  </a:cubicBezTo>
                  <a:cubicBezTo>
                    <a:pt x="4837" y="17110"/>
                    <a:pt x="5282" y="17257"/>
                    <a:pt x="5950" y="17257"/>
                  </a:cubicBezTo>
                  <a:cubicBezTo>
                    <a:pt x="6396" y="17257"/>
                    <a:pt x="6730" y="17184"/>
                    <a:pt x="7175" y="17184"/>
                  </a:cubicBezTo>
                  <a:cubicBezTo>
                    <a:pt x="9291" y="17184"/>
                    <a:pt x="11406" y="17257"/>
                    <a:pt x="13522" y="17257"/>
                  </a:cubicBezTo>
                  <a:cubicBezTo>
                    <a:pt x="14635" y="17257"/>
                    <a:pt x="15860" y="17257"/>
                    <a:pt x="16973" y="17257"/>
                  </a:cubicBezTo>
                  <a:cubicBezTo>
                    <a:pt x="18532" y="17184"/>
                    <a:pt x="20202" y="17773"/>
                    <a:pt x="20870" y="18658"/>
                  </a:cubicBezTo>
                  <a:cubicBezTo>
                    <a:pt x="21538" y="19543"/>
                    <a:pt x="20981" y="20427"/>
                    <a:pt x="19423" y="20501"/>
                  </a:cubicBezTo>
                  <a:cubicBezTo>
                    <a:pt x="18643" y="20575"/>
                    <a:pt x="17752" y="20501"/>
                    <a:pt x="16973" y="20501"/>
                  </a:cubicBezTo>
                  <a:cubicBezTo>
                    <a:pt x="14635" y="20427"/>
                    <a:pt x="12297" y="20353"/>
                    <a:pt x="10070" y="20353"/>
                  </a:cubicBezTo>
                  <a:cubicBezTo>
                    <a:pt x="8957" y="20353"/>
                    <a:pt x="7732" y="20575"/>
                    <a:pt x="6618" y="20722"/>
                  </a:cubicBezTo>
                  <a:cubicBezTo>
                    <a:pt x="5839" y="20870"/>
                    <a:pt x="5060" y="21017"/>
                    <a:pt x="4280" y="21164"/>
                  </a:cubicBezTo>
                  <a:cubicBezTo>
                    <a:pt x="2610" y="21533"/>
                    <a:pt x="1497" y="21017"/>
                    <a:pt x="495" y="20280"/>
                  </a:cubicBezTo>
                  <a:cubicBezTo>
                    <a:pt x="272" y="20132"/>
                    <a:pt x="161" y="19764"/>
                    <a:pt x="49" y="19543"/>
                  </a:cubicBezTo>
                  <a:cubicBezTo>
                    <a:pt x="-62" y="19395"/>
                    <a:pt x="49" y="19174"/>
                    <a:pt x="49" y="19027"/>
                  </a:cubicBezTo>
                  <a:cubicBezTo>
                    <a:pt x="1051" y="16151"/>
                    <a:pt x="272" y="13276"/>
                    <a:pt x="606" y="10401"/>
                  </a:cubicBezTo>
                  <a:cubicBezTo>
                    <a:pt x="606" y="9959"/>
                    <a:pt x="606" y="9517"/>
                    <a:pt x="717" y="9074"/>
                  </a:cubicBezTo>
                  <a:cubicBezTo>
                    <a:pt x="1274" y="7674"/>
                    <a:pt x="1385" y="6199"/>
                    <a:pt x="1497" y="4799"/>
                  </a:cubicBezTo>
                  <a:cubicBezTo>
                    <a:pt x="1497" y="4061"/>
                    <a:pt x="1497" y="3250"/>
                    <a:pt x="1497" y="2513"/>
                  </a:cubicBezTo>
                  <a:cubicBezTo>
                    <a:pt x="1497" y="1260"/>
                    <a:pt x="1942" y="891"/>
                    <a:pt x="3835" y="818"/>
                  </a:cubicBezTo>
                  <a:cubicBezTo>
                    <a:pt x="4392" y="818"/>
                    <a:pt x="4948" y="818"/>
                    <a:pt x="5505" y="818"/>
                  </a:cubicBezTo>
                  <a:cubicBezTo>
                    <a:pt x="5839" y="744"/>
                    <a:pt x="6284" y="744"/>
                    <a:pt x="6284" y="74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7" name="Shape">
              <a:extLst>
                <a:ext uri="{FF2B5EF4-FFF2-40B4-BE49-F238E27FC236}">
                  <a16:creationId xmlns:a16="http://schemas.microsoft.com/office/drawing/2014/main" id="{5A3390F9-05E8-3845-9AB3-B16F2FBE9B9E}"/>
                </a:ext>
              </a:extLst>
            </p:cNvPr>
            <p:cNvSpPr/>
            <p:nvPr/>
          </p:nvSpPr>
          <p:spPr>
            <a:xfrm>
              <a:off x="8648699" y="2044700"/>
              <a:ext cx="201413" cy="22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0947" extrusionOk="0">
                  <a:moveTo>
                    <a:pt x="5400" y="10520"/>
                  </a:moveTo>
                  <a:cubicBezTo>
                    <a:pt x="5668" y="14080"/>
                    <a:pt x="7278" y="15861"/>
                    <a:pt x="11839" y="14911"/>
                  </a:cubicBezTo>
                  <a:cubicBezTo>
                    <a:pt x="13583" y="14555"/>
                    <a:pt x="15059" y="13843"/>
                    <a:pt x="16401" y="12775"/>
                  </a:cubicBezTo>
                  <a:cubicBezTo>
                    <a:pt x="17206" y="12063"/>
                    <a:pt x="18011" y="11469"/>
                    <a:pt x="19218" y="12063"/>
                  </a:cubicBezTo>
                  <a:cubicBezTo>
                    <a:pt x="20560" y="12775"/>
                    <a:pt x="21499" y="14199"/>
                    <a:pt x="21231" y="15267"/>
                  </a:cubicBezTo>
                  <a:cubicBezTo>
                    <a:pt x="20962" y="16573"/>
                    <a:pt x="20157" y="17760"/>
                    <a:pt x="18682" y="18353"/>
                  </a:cubicBezTo>
                  <a:cubicBezTo>
                    <a:pt x="16535" y="19184"/>
                    <a:pt x="14388" y="19896"/>
                    <a:pt x="12242" y="20608"/>
                  </a:cubicBezTo>
                  <a:cubicBezTo>
                    <a:pt x="10095" y="21320"/>
                    <a:pt x="7949" y="20845"/>
                    <a:pt x="6070" y="19777"/>
                  </a:cubicBezTo>
                  <a:cubicBezTo>
                    <a:pt x="4863" y="19184"/>
                    <a:pt x="3790" y="18353"/>
                    <a:pt x="2851" y="17404"/>
                  </a:cubicBezTo>
                  <a:cubicBezTo>
                    <a:pt x="1777" y="16454"/>
                    <a:pt x="972" y="15149"/>
                    <a:pt x="704" y="13843"/>
                  </a:cubicBezTo>
                  <a:cubicBezTo>
                    <a:pt x="570" y="13012"/>
                    <a:pt x="436" y="12063"/>
                    <a:pt x="167" y="11232"/>
                  </a:cubicBezTo>
                  <a:cubicBezTo>
                    <a:pt x="-101" y="10045"/>
                    <a:pt x="-101" y="8977"/>
                    <a:pt x="570" y="7909"/>
                  </a:cubicBezTo>
                  <a:cubicBezTo>
                    <a:pt x="972" y="7316"/>
                    <a:pt x="972" y="6722"/>
                    <a:pt x="1106" y="6010"/>
                  </a:cubicBezTo>
                  <a:cubicBezTo>
                    <a:pt x="1509" y="4230"/>
                    <a:pt x="2448" y="2687"/>
                    <a:pt x="4192" y="1738"/>
                  </a:cubicBezTo>
                  <a:cubicBezTo>
                    <a:pt x="4326" y="1738"/>
                    <a:pt x="4326" y="1619"/>
                    <a:pt x="4461" y="1619"/>
                  </a:cubicBezTo>
                  <a:cubicBezTo>
                    <a:pt x="5802" y="669"/>
                    <a:pt x="7278" y="-280"/>
                    <a:pt x="9156" y="76"/>
                  </a:cubicBezTo>
                  <a:cubicBezTo>
                    <a:pt x="11437" y="432"/>
                    <a:pt x="13315" y="1382"/>
                    <a:pt x="14791" y="3043"/>
                  </a:cubicBezTo>
                  <a:cubicBezTo>
                    <a:pt x="15059" y="3280"/>
                    <a:pt x="15193" y="3518"/>
                    <a:pt x="15328" y="3755"/>
                  </a:cubicBezTo>
                  <a:cubicBezTo>
                    <a:pt x="15730" y="4823"/>
                    <a:pt x="15059" y="5773"/>
                    <a:pt x="13852" y="5654"/>
                  </a:cubicBezTo>
                  <a:cubicBezTo>
                    <a:pt x="13315" y="5654"/>
                    <a:pt x="12913" y="5535"/>
                    <a:pt x="12376" y="5298"/>
                  </a:cubicBezTo>
                  <a:cubicBezTo>
                    <a:pt x="9425" y="4230"/>
                    <a:pt x="6339" y="6129"/>
                    <a:pt x="5802" y="8740"/>
                  </a:cubicBezTo>
                  <a:cubicBezTo>
                    <a:pt x="5534" y="9452"/>
                    <a:pt x="5400" y="10045"/>
                    <a:pt x="5400" y="1052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Shape">
              <a:extLst>
                <a:ext uri="{FF2B5EF4-FFF2-40B4-BE49-F238E27FC236}">
                  <a16:creationId xmlns:a16="http://schemas.microsoft.com/office/drawing/2014/main" id="{D50D9447-7E55-B342-87AB-6D4A8AB9DF9C}"/>
                </a:ext>
              </a:extLst>
            </p:cNvPr>
            <p:cNvSpPr/>
            <p:nvPr/>
          </p:nvSpPr>
          <p:spPr>
            <a:xfrm>
              <a:off x="8839200" y="1943099"/>
              <a:ext cx="122196" cy="147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7" h="21600" extrusionOk="0">
                  <a:moveTo>
                    <a:pt x="6628" y="0"/>
                  </a:moveTo>
                  <a:cubicBezTo>
                    <a:pt x="9355" y="0"/>
                    <a:pt x="11452" y="745"/>
                    <a:pt x="12500" y="3166"/>
                  </a:cubicBezTo>
                  <a:cubicBezTo>
                    <a:pt x="13339" y="5400"/>
                    <a:pt x="14388" y="7262"/>
                    <a:pt x="13758" y="9683"/>
                  </a:cubicBezTo>
                  <a:cubicBezTo>
                    <a:pt x="13129" y="11545"/>
                    <a:pt x="13549" y="11731"/>
                    <a:pt x="15436" y="12662"/>
                  </a:cubicBezTo>
                  <a:cubicBezTo>
                    <a:pt x="16065" y="13034"/>
                    <a:pt x="16904" y="13221"/>
                    <a:pt x="17533" y="13593"/>
                  </a:cubicBezTo>
                  <a:cubicBezTo>
                    <a:pt x="18791" y="14338"/>
                    <a:pt x="19840" y="15455"/>
                    <a:pt x="20050" y="16945"/>
                  </a:cubicBezTo>
                  <a:cubicBezTo>
                    <a:pt x="20469" y="18434"/>
                    <a:pt x="19840" y="19552"/>
                    <a:pt x="18372" y="20110"/>
                  </a:cubicBezTo>
                  <a:cubicBezTo>
                    <a:pt x="17743" y="20297"/>
                    <a:pt x="17114" y="20483"/>
                    <a:pt x="16485" y="20483"/>
                  </a:cubicBezTo>
                  <a:cubicBezTo>
                    <a:pt x="13129" y="20855"/>
                    <a:pt x="9564" y="21228"/>
                    <a:pt x="6209" y="21600"/>
                  </a:cubicBezTo>
                  <a:cubicBezTo>
                    <a:pt x="5370" y="21600"/>
                    <a:pt x="4741" y="21600"/>
                    <a:pt x="3902" y="21414"/>
                  </a:cubicBezTo>
                  <a:cubicBezTo>
                    <a:pt x="337" y="20669"/>
                    <a:pt x="-1131" y="17503"/>
                    <a:pt x="966" y="14710"/>
                  </a:cubicBezTo>
                  <a:cubicBezTo>
                    <a:pt x="2015" y="13221"/>
                    <a:pt x="3483" y="11917"/>
                    <a:pt x="4741" y="10428"/>
                  </a:cubicBezTo>
                  <a:cubicBezTo>
                    <a:pt x="5370" y="9869"/>
                    <a:pt x="5789" y="9124"/>
                    <a:pt x="6209" y="8379"/>
                  </a:cubicBezTo>
                  <a:cubicBezTo>
                    <a:pt x="7048" y="6703"/>
                    <a:pt x="6418" y="6145"/>
                    <a:pt x="4531" y="5959"/>
                  </a:cubicBezTo>
                  <a:cubicBezTo>
                    <a:pt x="4112" y="5959"/>
                    <a:pt x="3483" y="5959"/>
                    <a:pt x="3063" y="5959"/>
                  </a:cubicBezTo>
                  <a:cubicBezTo>
                    <a:pt x="1386" y="5586"/>
                    <a:pt x="756" y="3910"/>
                    <a:pt x="1595" y="2607"/>
                  </a:cubicBezTo>
                  <a:cubicBezTo>
                    <a:pt x="2434" y="1117"/>
                    <a:pt x="4322" y="0"/>
                    <a:pt x="6628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9" name="Shape">
              <a:extLst>
                <a:ext uri="{FF2B5EF4-FFF2-40B4-BE49-F238E27FC236}">
                  <a16:creationId xmlns:a16="http://schemas.microsoft.com/office/drawing/2014/main" id="{C4FC11D8-F60D-0A4D-95D1-957D5218ACB4}"/>
                </a:ext>
              </a:extLst>
            </p:cNvPr>
            <p:cNvSpPr/>
            <p:nvPr/>
          </p:nvSpPr>
          <p:spPr>
            <a:xfrm>
              <a:off x="8077199" y="2133600"/>
              <a:ext cx="123827" cy="54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extrusionOk="0">
                  <a:moveTo>
                    <a:pt x="5292" y="21600"/>
                  </a:moveTo>
                  <a:cubicBezTo>
                    <a:pt x="3564" y="21600"/>
                    <a:pt x="1188" y="18084"/>
                    <a:pt x="324" y="12558"/>
                  </a:cubicBezTo>
                  <a:cubicBezTo>
                    <a:pt x="-540" y="7033"/>
                    <a:pt x="324" y="3014"/>
                    <a:pt x="2916" y="2009"/>
                  </a:cubicBezTo>
                  <a:cubicBezTo>
                    <a:pt x="3996" y="1507"/>
                    <a:pt x="5292" y="2009"/>
                    <a:pt x="6588" y="1507"/>
                  </a:cubicBezTo>
                  <a:cubicBezTo>
                    <a:pt x="9180" y="1005"/>
                    <a:pt x="11556" y="502"/>
                    <a:pt x="14148" y="0"/>
                  </a:cubicBezTo>
                  <a:cubicBezTo>
                    <a:pt x="15660" y="0"/>
                    <a:pt x="17172" y="0"/>
                    <a:pt x="18468" y="1005"/>
                  </a:cubicBezTo>
                  <a:cubicBezTo>
                    <a:pt x="19980" y="2009"/>
                    <a:pt x="21060" y="5526"/>
                    <a:pt x="21060" y="9544"/>
                  </a:cubicBezTo>
                  <a:cubicBezTo>
                    <a:pt x="21060" y="13563"/>
                    <a:pt x="20196" y="16577"/>
                    <a:pt x="18468" y="18084"/>
                  </a:cubicBezTo>
                  <a:cubicBezTo>
                    <a:pt x="17820" y="18586"/>
                    <a:pt x="17172" y="19088"/>
                    <a:pt x="16524" y="19088"/>
                  </a:cubicBezTo>
                  <a:cubicBezTo>
                    <a:pt x="13284" y="20595"/>
                    <a:pt x="10044" y="21098"/>
                    <a:pt x="5292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0" name="Shape">
              <a:extLst>
                <a:ext uri="{FF2B5EF4-FFF2-40B4-BE49-F238E27FC236}">
                  <a16:creationId xmlns:a16="http://schemas.microsoft.com/office/drawing/2014/main" id="{66B81637-5696-7643-9450-C170D2F1ECB5}"/>
                </a:ext>
              </a:extLst>
            </p:cNvPr>
            <p:cNvSpPr/>
            <p:nvPr/>
          </p:nvSpPr>
          <p:spPr>
            <a:xfrm>
              <a:off x="8064499" y="2044699"/>
              <a:ext cx="122112" cy="5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6937" y="20661"/>
                  </a:moveTo>
                  <a:cubicBezTo>
                    <a:pt x="6491" y="20661"/>
                    <a:pt x="6046" y="20661"/>
                    <a:pt x="5823" y="21130"/>
                  </a:cubicBezTo>
                  <a:cubicBezTo>
                    <a:pt x="2260" y="21600"/>
                    <a:pt x="256" y="17843"/>
                    <a:pt x="34" y="10330"/>
                  </a:cubicBezTo>
                  <a:cubicBezTo>
                    <a:pt x="-189" y="6104"/>
                    <a:pt x="702" y="3757"/>
                    <a:pt x="2706" y="3287"/>
                  </a:cubicBezTo>
                  <a:cubicBezTo>
                    <a:pt x="6046" y="2348"/>
                    <a:pt x="9386" y="1409"/>
                    <a:pt x="12726" y="470"/>
                  </a:cubicBezTo>
                  <a:cubicBezTo>
                    <a:pt x="13840" y="0"/>
                    <a:pt x="14953" y="0"/>
                    <a:pt x="16067" y="0"/>
                  </a:cubicBezTo>
                  <a:cubicBezTo>
                    <a:pt x="16735" y="0"/>
                    <a:pt x="17403" y="0"/>
                    <a:pt x="18071" y="470"/>
                  </a:cubicBezTo>
                  <a:cubicBezTo>
                    <a:pt x="20075" y="1409"/>
                    <a:pt x="21411" y="4696"/>
                    <a:pt x="21411" y="8452"/>
                  </a:cubicBezTo>
                  <a:cubicBezTo>
                    <a:pt x="21411" y="12209"/>
                    <a:pt x="20520" y="15496"/>
                    <a:pt x="18293" y="16435"/>
                  </a:cubicBezTo>
                  <a:cubicBezTo>
                    <a:pt x="14508" y="18313"/>
                    <a:pt x="10945" y="19722"/>
                    <a:pt x="7159" y="21600"/>
                  </a:cubicBezTo>
                  <a:cubicBezTo>
                    <a:pt x="7159" y="21130"/>
                    <a:pt x="7159" y="20661"/>
                    <a:pt x="6937" y="2066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EC4A580-92BC-5F40-84A3-6B5D67F28BB0}"/>
              </a:ext>
            </a:extLst>
          </p:cNvPr>
          <p:cNvGrpSpPr/>
          <p:nvPr/>
        </p:nvGrpSpPr>
        <p:grpSpPr>
          <a:xfrm>
            <a:off x="10488960" y="3503641"/>
            <a:ext cx="1185691" cy="513137"/>
            <a:chOff x="6921499" y="3340099"/>
            <a:chExt cx="1242311" cy="537641"/>
          </a:xfrm>
        </p:grpSpPr>
        <p:sp>
          <p:nvSpPr>
            <p:cNvPr id="292" name="Shape">
              <a:extLst>
                <a:ext uri="{FF2B5EF4-FFF2-40B4-BE49-F238E27FC236}">
                  <a16:creationId xmlns:a16="http://schemas.microsoft.com/office/drawing/2014/main" id="{30D076B8-E28D-C642-93A2-5CD35B9EA85F}"/>
                </a:ext>
              </a:extLst>
            </p:cNvPr>
            <p:cNvSpPr/>
            <p:nvPr/>
          </p:nvSpPr>
          <p:spPr>
            <a:xfrm>
              <a:off x="7886699" y="3340099"/>
              <a:ext cx="277111" cy="39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317" extrusionOk="0">
                  <a:moveTo>
                    <a:pt x="13474" y="5145"/>
                  </a:moveTo>
                  <a:cubicBezTo>
                    <a:pt x="12994" y="8290"/>
                    <a:pt x="12130" y="11366"/>
                    <a:pt x="10786" y="14373"/>
                  </a:cubicBezTo>
                  <a:cubicBezTo>
                    <a:pt x="10498" y="14988"/>
                    <a:pt x="10210" y="15672"/>
                    <a:pt x="10018" y="16287"/>
                  </a:cubicBezTo>
                  <a:cubicBezTo>
                    <a:pt x="9922" y="16629"/>
                    <a:pt x="10306" y="16902"/>
                    <a:pt x="10786" y="16766"/>
                  </a:cubicBezTo>
                  <a:cubicBezTo>
                    <a:pt x="11170" y="16697"/>
                    <a:pt x="11554" y="16560"/>
                    <a:pt x="11938" y="16424"/>
                  </a:cubicBezTo>
                  <a:cubicBezTo>
                    <a:pt x="13186" y="15945"/>
                    <a:pt x="14338" y="15398"/>
                    <a:pt x="15586" y="14852"/>
                  </a:cubicBezTo>
                  <a:cubicBezTo>
                    <a:pt x="16258" y="14578"/>
                    <a:pt x="17026" y="14305"/>
                    <a:pt x="17794" y="14168"/>
                  </a:cubicBezTo>
                  <a:cubicBezTo>
                    <a:pt x="18274" y="14031"/>
                    <a:pt x="18850" y="14100"/>
                    <a:pt x="19330" y="14168"/>
                  </a:cubicBezTo>
                  <a:cubicBezTo>
                    <a:pt x="20962" y="14510"/>
                    <a:pt x="21442" y="15604"/>
                    <a:pt x="20386" y="16492"/>
                  </a:cubicBezTo>
                  <a:cubicBezTo>
                    <a:pt x="20002" y="16834"/>
                    <a:pt x="19522" y="17039"/>
                    <a:pt x="19042" y="17312"/>
                  </a:cubicBezTo>
                  <a:cubicBezTo>
                    <a:pt x="18562" y="17517"/>
                    <a:pt x="17986" y="17723"/>
                    <a:pt x="17410" y="17791"/>
                  </a:cubicBezTo>
                  <a:cubicBezTo>
                    <a:pt x="14626" y="18474"/>
                    <a:pt x="12130" y="19568"/>
                    <a:pt x="9634" y="20730"/>
                  </a:cubicBezTo>
                  <a:cubicBezTo>
                    <a:pt x="8674" y="21209"/>
                    <a:pt x="7714" y="21482"/>
                    <a:pt x="6466" y="21209"/>
                  </a:cubicBezTo>
                  <a:cubicBezTo>
                    <a:pt x="4546" y="20867"/>
                    <a:pt x="3682" y="19773"/>
                    <a:pt x="4258" y="18406"/>
                  </a:cubicBezTo>
                  <a:cubicBezTo>
                    <a:pt x="4834" y="17039"/>
                    <a:pt x="5602" y="15740"/>
                    <a:pt x="6274" y="14373"/>
                  </a:cubicBezTo>
                  <a:cubicBezTo>
                    <a:pt x="7522" y="11981"/>
                    <a:pt x="8290" y="9452"/>
                    <a:pt x="9154" y="6991"/>
                  </a:cubicBezTo>
                  <a:cubicBezTo>
                    <a:pt x="9442" y="6171"/>
                    <a:pt x="9538" y="5350"/>
                    <a:pt x="9730" y="4530"/>
                  </a:cubicBezTo>
                  <a:cubicBezTo>
                    <a:pt x="9826" y="4257"/>
                    <a:pt x="9730" y="4052"/>
                    <a:pt x="9730" y="3778"/>
                  </a:cubicBezTo>
                  <a:cubicBezTo>
                    <a:pt x="9538" y="2958"/>
                    <a:pt x="8578" y="2411"/>
                    <a:pt x="7426" y="2616"/>
                  </a:cubicBezTo>
                  <a:cubicBezTo>
                    <a:pt x="5698" y="2890"/>
                    <a:pt x="4258" y="3368"/>
                    <a:pt x="3778" y="4667"/>
                  </a:cubicBezTo>
                  <a:cubicBezTo>
                    <a:pt x="3682" y="4940"/>
                    <a:pt x="3586" y="5145"/>
                    <a:pt x="3490" y="5419"/>
                  </a:cubicBezTo>
                  <a:cubicBezTo>
                    <a:pt x="3106" y="6376"/>
                    <a:pt x="1474" y="6444"/>
                    <a:pt x="706" y="5692"/>
                  </a:cubicBezTo>
                  <a:cubicBezTo>
                    <a:pt x="34" y="5077"/>
                    <a:pt x="-158" y="4393"/>
                    <a:pt x="130" y="3641"/>
                  </a:cubicBezTo>
                  <a:cubicBezTo>
                    <a:pt x="514" y="2616"/>
                    <a:pt x="1378" y="1728"/>
                    <a:pt x="2626" y="1181"/>
                  </a:cubicBezTo>
                  <a:cubicBezTo>
                    <a:pt x="3298" y="907"/>
                    <a:pt x="3970" y="702"/>
                    <a:pt x="4642" y="429"/>
                  </a:cubicBezTo>
                  <a:cubicBezTo>
                    <a:pt x="6082" y="-118"/>
                    <a:pt x="7618" y="-118"/>
                    <a:pt x="9058" y="292"/>
                  </a:cubicBezTo>
                  <a:cubicBezTo>
                    <a:pt x="9346" y="360"/>
                    <a:pt x="9634" y="497"/>
                    <a:pt x="9826" y="566"/>
                  </a:cubicBezTo>
                  <a:cubicBezTo>
                    <a:pt x="12226" y="1454"/>
                    <a:pt x="13858" y="2821"/>
                    <a:pt x="13474" y="51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3" name="Shape">
              <a:extLst>
                <a:ext uri="{FF2B5EF4-FFF2-40B4-BE49-F238E27FC236}">
                  <a16:creationId xmlns:a16="http://schemas.microsoft.com/office/drawing/2014/main" id="{2085EB56-9B19-E744-9AD8-029A156C39A8}"/>
                </a:ext>
              </a:extLst>
            </p:cNvPr>
            <p:cNvSpPr/>
            <p:nvPr/>
          </p:nvSpPr>
          <p:spPr>
            <a:xfrm>
              <a:off x="6921499" y="3530600"/>
              <a:ext cx="262508" cy="34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14" extrusionOk="0">
                  <a:moveTo>
                    <a:pt x="21254" y="19812"/>
                  </a:moveTo>
                  <a:cubicBezTo>
                    <a:pt x="21357" y="20670"/>
                    <a:pt x="20226" y="21450"/>
                    <a:pt x="19094" y="21294"/>
                  </a:cubicBezTo>
                  <a:cubicBezTo>
                    <a:pt x="18477" y="21216"/>
                    <a:pt x="17757" y="20904"/>
                    <a:pt x="17346" y="20592"/>
                  </a:cubicBezTo>
                  <a:cubicBezTo>
                    <a:pt x="16008" y="19501"/>
                    <a:pt x="14774" y="18331"/>
                    <a:pt x="14877" y="16693"/>
                  </a:cubicBezTo>
                  <a:cubicBezTo>
                    <a:pt x="14877" y="16381"/>
                    <a:pt x="14774" y="16147"/>
                    <a:pt x="14671" y="15836"/>
                  </a:cubicBezTo>
                  <a:cubicBezTo>
                    <a:pt x="13746" y="13496"/>
                    <a:pt x="12820" y="11157"/>
                    <a:pt x="11894" y="8817"/>
                  </a:cubicBezTo>
                  <a:cubicBezTo>
                    <a:pt x="11586" y="8038"/>
                    <a:pt x="11071" y="7336"/>
                    <a:pt x="10557" y="6634"/>
                  </a:cubicBezTo>
                  <a:cubicBezTo>
                    <a:pt x="10248" y="6088"/>
                    <a:pt x="9734" y="6088"/>
                    <a:pt x="9220" y="6556"/>
                  </a:cubicBezTo>
                  <a:cubicBezTo>
                    <a:pt x="8294" y="7570"/>
                    <a:pt x="7471" y="8506"/>
                    <a:pt x="6546" y="9519"/>
                  </a:cubicBezTo>
                  <a:cubicBezTo>
                    <a:pt x="5826" y="10377"/>
                    <a:pt x="5003" y="11313"/>
                    <a:pt x="4283" y="12171"/>
                  </a:cubicBezTo>
                  <a:cubicBezTo>
                    <a:pt x="3666" y="12872"/>
                    <a:pt x="3048" y="13028"/>
                    <a:pt x="2020" y="12716"/>
                  </a:cubicBezTo>
                  <a:cubicBezTo>
                    <a:pt x="1711" y="12638"/>
                    <a:pt x="1300" y="12482"/>
                    <a:pt x="991" y="12327"/>
                  </a:cubicBezTo>
                  <a:cubicBezTo>
                    <a:pt x="-37" y="11859"/>
                    <a:pt x="-243" y="11313"/>
                    <a:pt x="271" y="10455"/>
                  </a:cubicBezTo>
                  <a:cubicBezTo>
                    <a:pt x="683" y="9753"/>
                    <a:pt x="1300" y="9129"/>
                    <a:pt x="1814" y="8506"/>
                  </a:cubicBezTo>
                  <a:cubicBezTo>
                    <a:pt x="3151" y="6868"/>
                    <a:pt x="4488" y="5308"/>
                    <a:pt x="5826" y="3593"/>
                  </a:cubicBezTo>
                  <a:cubicBezTo>
                    <a:pt x="6237" y="3047"/>
                    <a:pt x="6443" y="2423"/>
                    <a:pt x="6751" y="1877"/>
                  </a:cubicBezTo>
                  <a:cubicBezTo>
                    <a:pt x="7060" y="1332"/>
                    <a:pt x="7368" y="864"/>
                    <a:pt x="7986" y="474"/>
                  </a:cubicBezTo>
                  <a:cubicBezTo>
                    <a:pt x="8706" y="6"/>
                    <a:pt x="9426" y="-150"/>
                    <a:pt x="10454" y="162"/>
                  </a:cubicBezTo>
                  <a:cubicBezTo>
                    <a:pt x="13026" y="786"/>
                    <a:pt x="13026" y="786"/>
                    <a:pt x="14054" y="2735"/>
                  </a:cubicBezTo>
                  <a:cubicBezTo>
                    <a:pt x="15494" y="5542"/>
                    <a:pt x="16831" y="8350"/>
                    <a:pt x="18271" y="11157"/>
                  </a:cubicBezTo>
                  <a:cubicBezTo>
                    <a:pt x="18991" y="12560"/>
                    <a:pt x="19608" y="14042"/>
                    <a:pt x="19506" y="15602"/>
                  </a:cubicBezTo>
                  <a:cubicBezTo>
                    <a:pt x="19506" y="16069"/>
                    <a:pt x="19814" y="16615"/>
                    <a:pt x="20020" y="17083"/>
                  </a:cubicBezTo>
                  <a:cubicBezTo>
                    <a:pt x="20328" y="17785"/>
                    <a:pt x="20740" y="18409"/>
                    <a:pt x="21049" y="19111"/>
                  </a:cubicBezTo>
                  <a:cubicBezTo>
                    <a:pt x="21151" y="19423"/>
                    <a:pt x="21151" y="19657"/>
                    <a:pt x="21254" y="1981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4" name="Shape">
              <a:extLst>
                <a:ext uri="{FF2B5EF4-FFF2-40B4-BE49-F238E27FC236}">
                  <a16:creationId xmlns:a16="http://schemas.microsoft.com/office/drawing/2014/main" id="{0E34E279-804A-BA4A-B650-B673A91E77F9}"/>
                </a:ext>
              </a:extLst>
            </p:cNvPr>
            <p:cNvSpPr/>
            <p:nvPr/>
          </p:nvSpPr>
          <p:spPr>
            <a:xfrm>
              <a:off x="7416799" y="3403600"/>
              <a:ext cx="249307" cy="37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394" extrusionOk="0">
                  <a:moveTo>
                    <a:pt x="7835" y="0"/>
                  </a:moveTo>
                  <a:cubicBezTo>
                    <a:pt x="9877" y="0"/>
                    <a:pt x="11059" y="507"/>
                    <a:pt x="11167" y="1885"/>
                  </a:cubicBezTo>
                  <a:cubicBezTo>
                    <a:pt x="11274" y="3697"/>
                    <a:pt x="12564" y="5074"/>
                    <a:pt x="13638" y="6596"/>
                  </a:cubicBezTo>
                  <a:cubicBezTo>
                    <a:pt x="14283" y="7611"/>
                    <a:pt x="14928" y="8625"/>
                    <a:pt x="15465" y="9640"/>
                  </a:cubicBezTo>
                  <a:cubicBezTo>
                    <a:pt x="16432" y="11380"/>
                    <a:pt x="17399" y="13119"/>
                    <a:pt x="18367" y="14859"/>
                  </a:cubicBezTo>
                  <a:cubicBezTo>
                    <a:pt x="19119" y="16236"/>
                    <a:pt x="19979" y="17686"/>
                    <a:pt x="20838" y="19063"/>
                  </a:cubicBezTo>
                  <a:cubicBezTo>
                    <a:pt x="21483" y="20005"/>
                    <a:pt x="20838" y="20875"/>
                    <a:pt x="19764" y="21238"/>
                  </a:cubicBezTo>
                  <a:cubicBezTo>
                    <a:pt x="18582" y="21600"/>
                    <a:pt x="16970" y="21310"/>
                    <a:pt x="16217" y="20585"/>
                  </a:cubicBezTo>
                  <a:cubicBezTo>
                    <a:pt x="15787" y="20078"/>
                    <a:pt x="15465" y="19570"/>
                    <a:pt x="15143" y="18991"/>
                  </a:cubicBezTo>
                  <a:cubicBezTo>
                    <a:pt x="14820" y="18193"/>
                    <a:pt x="14605" y="17468"/>
                    <a:pt x="14283" y="16671"/>
                  </a:cubicBezTo>
                  <a:cubicBezTo>
                    <a:pt x="14176" y="16381"/>
                    <a:pt x="14176" y="16164"/>
                    <a:pt x="14068" y="15874"/>
                  </a:cubicBezTo>
                  <a:cubicBezTo>
                    <a:pt x="13208" y="14207"/>
                    <a:pt x="12349" y="12540"/>
                    <a:pt x="11489" y="10800"/>
                  </a:cubicBezTo>
                  <a:cubicBezTo>
                    <a:pt x="10844" y="9495"/>
                    <a:pt x="10307" y="8191"/>
                    <a:pt x="9232" y="6958"/>
                  </a:cubicBezTo>
                  <a:cubicBezTo>
                    <a:pt x="9125" y="6813"/>
                    <a:pt x="9125" y="6741"/>
                    <a:pt x="9017" y="6596"/>
                  </a:cubicBezTo>
                  <a:cubicBezTo>
                    <a:pt x="8587" y="6161"/>
                    <a:pt x="8050" y="6089"/>
                    <a:pt x="7620" y="6523"/>
                  </a:cubicBezTo>
                  <a:cubicBezTo>
                    <a:pt x="6868" y="7321"/>
                    <a:pt x="6116" y="8118"/>
                    <a:pt x="5471" y="8915"/>
                  </a:cubicBezTo>
                  <a:cubicBezTo>
                    <a:pt x="4396" y="10220"/>
                    <a:pt x="3107" y="10583"/>
                    <a:pt x="1065" y="10148"/>
                  </a:cubicBezTo>
                  <a:cubicBezTo>
                    <a:pt x="528" y="10003"/>
                    <a:pt x="205" y="9785"/>
                    <a:pt x="98" y="9423"/>
                  </a:cubicBezTo>
                  <a:cubicBezTo>
                    <a:pt x="-117" y="8770"/>
                    <a:pt x="-9" y="8118"/>
                    <a:pt x="743" y="7538"/>
                  </a:cubicBezTo>
                  <a:cubicBezTo>
                    <a:pt x="1710" y="6813"/>
                    <a:pt x="2247" y="6016"/>
                    <a:pt x="2785" y="5146"/>
                  </a:cubicBezTo>
                  <a:cubicBezTo>
                    <a:pt x="3107" y="4566"/>
                    <a:pt x="3644" y="3987"/>
                    <a:pt x="4074" y="3334"/>
                  </a:cubicBezTo>
                  <a:cubicBezTo>
                    <a:pt x="4289" y="3044"/>
                    <a:pt x="4396" y="2754"/>
                    <a:pt x="4504" y="2464"/>
                  </a:cubicBezTo>
                  <a:cubicBezTo>
                    <a:pt x="4611" y="2174"/>
                    <a:pt x="4611" y="1885"/>
                    <a:pt x="4719" y="1522"/>
                  </a:cubicBezTo>
                  <a:cubicBezTo>
                    <a:pt x="5149" y="435"/>
                    <a:pt x="6008" y="0"/>
                    <a:pt x="783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5" name="Shape">
              <a:extLst>
                <a:ext uri="{FF2B5EF4-FFF2-40B4-BE49-F238E27FC236}">
                  <a16:creationId xmlns:a16="http://schemas.microsoft.com/office/drawing/2014/main" id="{8BF41F62-9EEB-FD47-A24C-CA4354DDB439}"/>
                </a:ext>
              </a:extLst>
            </p:cNvPr>
            <p:cNvSpPr/>
            <p:nvPr/>
          </p:nvSpPr>
          <p:spPr>
            <a:xfrm>
              <a:off x="7213600" y="3606800"/>
              <a:ext cx="205720" cy="18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extrusionOk="0">
                  <a:moveTo>
                    <a:pt x="7181" y="0"/>
                  </a:moveTo>
                  <a:cubicBezTo>
                    <a:pt x="8097" y="0"/>
                    <a:pt x="8883" y="584"/>
                    <a:pt x="9537" y="1459"/>
                  </a:cubicBezTo>
                  <a:cubicBezTo>
                    <a:pt x="10061" y="2189"/>
                    <a:pt x="10453" y="3211"/>
                    <a:pt x="10715" y="4086"/>
                  </a:cubicBezTo>
                  <a:cubicBezTo>
                    <a:pt x="11501" y="5984"/>
                    <a:pt x="11763" y="6276"/>
                    <a:pt x="13595" y="5692"/>
                  </a:cubicBezTo>
                  <a:cubicBezTo>
                    <a:pt x="14119" y="5546"/>
                    <a:pt x="14643" y="5400"/>
                    <a:pt x="15166" y="5254"/>
                  </a:cubicBezTo>
                  <a:cubicBezTo>
                    <a:pt x="16737" y="4670"/>
                    <a:pt x="18177" y="5108"/>
                    <a:pt x="19617" y="5838"/>
                  </a:cubicBezTo>
                  <a:cubicBezTo>
                    <a:pt x="20664" y="6276"/>
                    <a:pt x="21319" y="7151"/>
                    <a:pt x="21188" y="8465"/>
                  </a:cubicBezTo>
                  <a:cubicBezTo>
                    <a:pt x="21188" y="9632"/>
                    <a:pt x="20534" y="10508"/>
                    <a:pt x="19486" y="10800"/>
                  </a:cubicBezTo>
                  <a:cubicBezTo>
                    <a:pt x="18177" y="11238"/>
                    <a:pt x="16737" y="11822"/>
                    <a:pt x="15297" y="12114"/>
                  </a:cubicBezTo>
                  <a:cubicBezTo>
                    <a:pt x="13988" y="12551"/>
                    <a:pt x="13595" y="12843"/>
                    <a:pt x="13595" y="14303"/>
                  </a:cubicBezTo>
                  <a:cubicBezTo>
                    <a:pt x="13595" y="15616"/>
                    <a:pt x="13595" y="16784"/>
                    <a:pt x="13726" y="18097"/>
                  </a:cubicBezTo>
                  <a:cubicBezTo>
                    <a:pt x="13726" y="18681"/>
                    <a:pt x="13857" y="19411"/>
                    <a:pt x="13857" y="19995"/>
                  </a:cubicBezTo>
                  <a:cubicBezTo>
                    <a:pt x="13857" y="21016"/>
                    <a:pt x="13203" y="21600"/>
                    <a:pt x="12286" y="21600"/>
                  </a:cubicBezTo>
                  <a:cubicBezTo>
                    <a:pt x="10584" y="21600"/>
                    <a:pt x="8883" y="20141"/>
                    <a:pt x="8359" y="18243"/>
                  </a:cubicBezTo>
                  <a:cubicBezTo>
                    <a:pt x="8228" y="17659"/>
                    <a:pt x="8228" y="17222"/>
                    <a:pt x="8097" y="16638"/>
                  </a:cubicBezTo>
                  <a:cubicBezTo>
                    <a:pt x="7835" y="15324"/>
                    <a:pt x="7181" y="14886"/>
                    <a:pt x="6003" y="15032"/>
                  </a:cubicBezTo>
                  <a:cubicBezTo>
                    <a:pt x="5479" y="15178"/>
                    <a:pt x="5086" y="15324"/>
                    <a:pt x="4563" y="15470"/>
                  </a:cubicBezTo>
                  <a:cubicBezTo>
                    <a:pt x="2861" y="16200"/>
                    <a:pt x="1552" y="15324"/>
                    <a:pt x="504" y="14011"/>
                  </a:cubicBezTo>
                  <a:cubicBezTo>
                    <a:pt x="-281" y="12989"/>
                    <a:pt x="-150" y="11968"/>
                    <a:pt x="897" y="11384"/>
                  </a:cubicBezTo>
                  <a:cubicBezTo>
                    <a:pt x="1944" y="10800"/>
                    <a:pt x="3123" y="10362"/>
                    <a:pt x="4170" y="9778"/>
                  </a:cubicBezTo>
                  <a:cubicBezTo>
                    <a:pt x="6788" y="8465"/>
                    <a:pt x="6788" y="8319"/>
                    <a:pt x="5741" y="5400"/>
                  </a:cubicBezTo>
                  <a:cubicBezTo>
                    <a:pt x="5348" y="4378"/>
                    <a:pt x="5086" y="3211"/>
                    <a:pt x="4955" y="2043"/>
                  </a:cubicBezTo>
                  <a:cubicBezTo>
                    <a:pt x="5217" y="730"/>
                    <a:pt x="6002" y="0"/>
                    <a:pt x="718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Shape">
              <a:extLst>
                <a:ext uri="{FF2B5EF4-FFF2-40B4-BE49-F238E27FC236}">
                  <a16:creationId xmlns:a16="http://schemas.microsoft.com/office/drawing/2014/main" id="{B30DCEFD-33AF-6449-A659-109161BFB1FF}"/>
                </a:ext>
              </a:extLst>
            </p:cNvPr>
            <p:cNvSpPr/>
            <p:nvPr/>
          </p:nvSpPr>
          <p:spPr>
            <a:xfrm>
              <a:off x="7708900" y="3619499"/>
              <a:ext cx="148052" cy="7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44" extrusionOk="0">
                  <a:moveTo>
                    <a:pt x="16723" y="0"/>
                  </a:moveTo>
                  <a:cubicBezTo>
                    <a:pt x="17630" y="0"/>
                    <a:pt x="17993" y="0"/>
                    <a:pt x="18356" y="0"/>
                  </a:cubicBezTo>
                  <a:cubicBezTo>
                    <a:pt x="19445" y="372"/>
                    <a:pt x="20716" y="745"/>
                    <a:pt x="21079" y="3352"/>
                  </a:cubicBezTo>
                  <a:cubicBezTo>
                    <a:pt x="21442" y="5959"/>
                    <a:pt x="20534" y="7448"/>
                    <a:pt x="19445" y="8938"/>
                  </a:cubicBezTo>
                  <a:cubicBezTo>
                    <a:pt x="17449" y="11545"/>
                    <a:pt x="15271" y="14152"/>
                    <a:pt x="12729" y="15269"/>
                  </a:cubicBezTo>
                  <a:cubicBezTo>
                    <a:pt x="11096" y="16014"/>
                    <a:pt x="9644" y="17503"/>
                    <a:pt x="8010" y="18621"/>
                  </a:cubicBezTo>
                  <a:cubicBezTo>
                    <a:pt x="7102" y="19366"/>
                    <a:pt x="6195" y="20483"/>
                    <a:pt x="5287" y="20855"/>
                  </a:cubicBezTo>
                  <a:cubicBezTo>
                    <a:pt x="4017" y="21600"/>
                    <a:pt x="2928" y="21600"/>
                    <a:pt x="1839" y="20110"/>
                  </a:cubicBezTo>
                  <a:cubicBezTo>
                    <a:pt x="750" y="18621"/>
                    <a:pt x="-158" y="17131"/>
                    <a:pt x="23" y="14152"/>
                  </a:cubicBezTo>
                  <a:cubicBezTo>
                    <a:pt x="205" y="11545"/>
                    <a:pt x="931" y="9683"/>
                    <a:pt x="2020" y="9310"/>
                  </a:cubicBezTo>
                  <a:cubicBezTo>
                    <a:pt x="4743" y="7821"/>
                    <a:pt x="7102" y="4469"/>
                    <a:pt x="9825" y="3724"/>
                  </a:cubicBezTo>
                  <a:cubicBezTo>
                    <a:pt x="11277" y="3352"/>
                    <a:pt x="12548" y="2234"/>
                    <a:pt x="14000" y="1490"/>
                  </a:cubicBezTo>
                  <a:cubicBezTo>
                    <a:pt x="15271" y="745"/>
                    <a:pt x="16360" y="0"/>
                    <a:pt x="1672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7" name="Shape">
              <a:extLst>
                <a:ext uri="{FF2B5EF4-FFF2-40B4-BE49-F238E27FC236}">
                  <a16:creationId xmlns:a16="http://schemas.microsoft.com/office/drawing/2014/main" id="{EFE9EDEE-DE95-844B-B049-9365F6616BD1}"/>
                </a:ext>
              </a:extLst>
            </p:cNvPr>
            <p:cNvSpPr/>
            <p:nvPr/>
          </p:nvSpPr>
          <p:spPr>
            <a:xfrm>
              <a:off x="7696200" y="3517900"/>
              <a:ext cx="120900" cy="70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0728" extrusionOk="0">
                  <a:moveTo>
                    <a:pt x="17984" y="57"/>
                  </a:moveTo>
                  <a:cubicBezTo>
                    <a:pt x="18203" y="57"/>
                    <a:pt x="18857" y="430"/>
                    <a:pt x="19512" y="802"/>
                  </a:cubicBezTo>
                  <a:cubicBezTo>
                    <a:pt x="20603" y="1547"/>
                    <a:pt x="21039" y="3409"/>
                    <a:pt x="20603" y="5271"/>
                  </a:cubicBezTo>
                  <a:cubicBezTo>
                    <a:pt x="19948" y="7133"/>
                    <a:pt x="19294" y="8623"/>
                    <a:pt x="18421" y="10113"/>
                  </a:cubicBezTo>
                  <a:cubicBezTo>
                    <a:pt x="14930" y="15326"/>
                    <a:pt x="11003" y="19051"/>
                    <a:pt x="6421" y="20540"/>
                  </a:cubicBezTo>
                  <a:cubicBezTo>
                    <a:pt x="4021" y="21285"/>
                    <a:pt x="2275" y="19795"/>
                    <a:pt x="748" y="16444"/>
                  </a:cubicBezTo>
                  <a:cubicBezTo>
                    <a:pt x="-561" y="13464"/>
                    <a:pt x="-125" y="10485"/>
                    <a:pt x="1839" y="9368"/>
                  </a:cubicBezTo>
                  <a:cubicBezTo>
                    <a:pt x="2712" y="8623"/>
                    <a:pt x="3584" y="8623"/>
                    <a:pt x="4457" y="8251"/>
                  </a:cubicBezTo>
                  <a:cubicBezTo>
                    <a:pt x="7294" y="7506"/>
                    <a:pt x="10130" y="6016"/>
                    <a:pt x="12530" y="3037"/>
                  </a:cubicBezTo>
                  <a:cubicBezTo>
                    <a:pt x="14275" y="1175"/>
                    <a:pt x="15803" y="-315"/>
                    <a:pt x="17984" y="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DEAEC9A-D26D-4C47-9D17-E23BB30BF6DD}"/>
              </a:ext>
            </a:extLst>
          </p:cNvPr>
          <p:cNvGrpSpPr/>
          <p:nvPr/>
        </p:nvGrpSpPr>
        <p:grpSpPr>
          <a:xfrm>
            <a:off x="2999176" y="4345853"/>
            <a:ext cx="1061589" cy="1318476"/>
            <a:chOff x="3035299" y="3416300"/>
            <a:chExt cx="1112283" cy="1381437"/>
          </a:xfrm>
        </p:grpSpPr>
        <p:sp>
          <p:nvSpPr>
            <p:cNvPr id="308" name="Shape">
              <a:extLst>
                <a:ext uri="{FF2B5EF4-FFF2-40B4-BE49-F238E27FC236}">
                  <a16:creationId xmlns:a16="http://schemas.microsoft.com/office/drawing/2014/main" id="{6802F951-A158-384A-993A-B2BBAEA24B97}"/>
                </a:ext>
              </a:extLst>
            </p:cNvPr>
            <p:cNvSpPr/>
            <p:nvPr/>
          </p:nvSpPr>
          <p:spPr>
            <a:xfrm>
              <a:off x="3035299" y="3416300"/>
              <a:ext cx="1112283" cy="1381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96" extrusionOk="0">
                  <a:moveTo>
                    <a:pt x="10632" y="21491"/>
                  </a:moveTo>
                  <a:cubicBezTo>
                    <a:pt x="9551" y="21491"/>
                    <a:pt x="8691" y="21392"/>
                    <a:pt x="7880" y="21155"/>
                  </a:cubicBezTo>
                  <a:cubicBezTo>
                    <a:pt x="7610" y="21076"/>
                    <a:pt x="7315" y="21037"/>
                    <a:pt x="7069" y="20938"/>
                  </a:cubicBezTo>
                  <a:cubicBezTo>
                    <a:pt x="5841" y="20483"/>
                    <a:pt x="4833" y="19772"/>
                    <a:pt x="4096" y="18883"/>
                  </a:cubicBezTo>
                  <a:cubicBezTo>
                    <a:pt x="3334" y="17974"/>
                    <a:pt x="2916" y="16946"/>
                    <a:pt x="3088" y="15820"/>
                  </a:cubicBezTo>
                  <a:cubicBezTo>
                    <a:pt x="3113" y="15701"/>
                    <a:pt x="3138" y="15582"/>
                    <a:pt x="3138" y="15464"/>
                  </a:cubicBezTo>
                  <a:cubicBezTo>
                    <a:pt x="3138" y="14831"/>
                    <a:pt x="3310" y="14199"/>
                    <a:pt x="3555" y="13606"/>
                  </a:cubicBezTo>
                  <a:cubicBezTo>
                    <a:pt x="3752" y="13092"/>
                    <a:pt x="4022" y="12598"/>
                    <a:pt x="4317" y="12124"/>
                  </a:cubicBezTo>
                  <a:cubicBezTo>
                    <a:pt x="4538" y="11788"/>
                    <a:pt x="4858" y="11492"/>
                    <a:pt x="5226" y="11235"/>
                  </a:cubicBezTo>
                  <a:cubicBezTo>
                    <a:pt x="5718" y="10919"/>
                    <a:pt x="6160" y="10583"/>
                    <a:pt x="6652" y="10266"/>
                  </a:cubicBezTo>
                  <a:cubicBezTo>
                    <a:pt x="6848" y="10148"/>
                    <a:pt x="7094" y="10049"/>
                    <a:pt x="7315" y="9950"/>
                  </a:cubicBezTo>
                  <a:cubicBezTo>
                    <a:pt x="7413" y="9911"/>
                    <a:pt x="7512" y="9891"/>
                    <a:pt x="7610" y="9851"/>
                  </a:cubicBezTo>
                  <a:cubicBezTo>
                    <a:pt x="7806" y="9772"/>
                    <a:pt x="7831" y="9693"/>
                    <a:pt x="7708" y="9535"/>
                  </a:cubicBezTo>
                  <a:cubicBezTo>
                    <a:pt x="7561" y="9357"/>
                    <a:pt x="7438" y="9160"/>
                    <a:pt x="7266" y="8982"/>
                  </a:cubicBezTo>
                  <a:cubicBezTo>
                    <a:pt x="6897" y="8587"/>
                    <a:pt x="6701" y="8093"/>
                    <a:pt x="6381" y="7678"/>
                  </a:cubicBezTo>
                  <a:cubicBezTo>
                    <a:pt x="6111" y="7322"/>
                    <a:pt x="5865" y="6946"/>
                    <a:pt x="5595" y="6571"/>
                  </a:cubicBezTo>
                  <a:cubicBezTo>
                    <a:pt x="5472" y="6413"/>
                    <a:pt x="5325" y="6274"/>
                    <a:pt x="5177" y="6136"/>
                  </a:cubicBezTo>
                  <a:cubicBezTo>
                    <a:pt x="4956" y="5919"/>
                    <a:pt x="4686" y="5859"/>
                    <a:pt x="4366" y="5958"/>
                  </a:cubicBezTo>
                  <a:cubicBezTo>
                    <a:pt x="4120" y="6017"/>
                    <a:pt x="3875" y="6097"/>
                    <a:pt x="3654" y="6156"/>
                  </a:cubicBezTo>
                  <a:cubicBezTo>
                    <a:pt x="3432" y="6235"/>
                    <a:pt x="3187" y="6255"/>
                    <a:pt x="2941" y="6255"/>
                  </a:cubicBezTo>
                  <a:cubicBezTo>
                    <a:pt x="2695" y="6255"/>
                    <a:pt x="2449" y="6255"/>
                    <a:pt x="2228" y="6255"/>
                  </a:cubicBezTo>
                  <a:cubicBezTo>
                    <a:pt x="1835" y="6255"/>
                    <a:pt x="1467" y="6156"/>
                    <a:pt x="1098" y="6037"/>
                  </a:cubicBezTo>
                  <a:cubicBezTo>
                    <a:pt x="803" y="5938"/>
                    <a:pt x="606" y="5761"/>
                    <a:pt x="459" y="5543"/>
                  </a:cubicBezTo>
                  <a:cubicBezTo>
                    <a:pt x="115" y="5108"/>
                    <a:pt x="-57" y="4654"/>
                    <a:pt x="17" y="4120"/>
                  </a:cubicBezTo>
                  <a:cubicBezTo>
                    <a:pt x="115" y="3508"/>
                    <a:pt x="385" y="2954"/>
                    <a:pt x="951" y="2500"/>
                  </a:cubicBezTo>
                  <a:cubicBezTo>
                    <a:pt x="1688" y="1907"/>
                    <a:pt x="2474" y="1354"/>
                    <a:pt x="3432" y="998"/>
                  </a:cubicBezTo>
                  <a:cubicBezTo>
                    <a:pt x="3826" y="721"/>
                    <a:pt x="4342" y="622"/>
                    <a:pt x="4833" y="524"/>
                  </a:cubicBezTo>
                  <a:cubicBezTo>
                    <a:pt x="5447" y="385"/>
                    <a:pt x="6037" y="207"/>
                    <a:pt x="6652" y="109"/>
                  </a:cubicBezTo>
                  <a:cubicBezTo>
                    <a:pt x="7413" y="-10"/>
                    <a:pt x="8175" y="-89"/>
                    <a:pt x="8912" y="188"/>
                  </a:cubicBezTo>
                  <a:cubicBezTo>
                    <a:pt x="9281" y="326"/>
                    <a:pt x="9600" y="543"/>
                    <a:pt x="9920" y="741"/>
                  </a:cubicBezTo>
                  <a:cubicBezTo>
                    <a:pt x="10043" y="820"/>
                    <a:pt x="10141" y="958"/>
                    <a:pt x="10190" y="1077"/>
                  </a:cubicBezTo>
                  <a:cubicBezTo>
                    <a:pt x="10362" y="1512"/>
                    <a:pt x="10485" y="1966"/>
                    <a:pt x="10264" y="2421"/>
                  </a:cubicBezTo>
                  <a:cubicBezTo>
                    <a:pt x="10215" y="2500"/>
                    <a:pt x="10190" y="2579"/>
                    <a:pt x="10166" y="2658"/>
                  </a:cubicBezTo>
                  <a:cubicBezTo>
                    <a:pt x="10116" y="2915"/>
                    <a:pt x="9969" y="3093"/>
                    <a:pt x="9772" y="3290"/>
                  </a:cubicBezTo>
                  <a:cubicBezTo>
                    <a:pt x="9355" y="3745"/>
                    <a:pt x="9305" y="4259"/>
                    <a:pt x="9600" y="4772"/>
                  </a:cubicBezTo>
                  <a:cubicBezTo>
                    <a:pt x="9821" y="5187"/>
                    <a:pt x="10116" y="5602"/>
                    <a:pt x="10338" y="6017"/>
                  </a:cubicBezTo>
                  <a:cubicBezTo>
                    <a:pt x="10534" y="6413"/>
                    <a:pt x="10706" y="6808"/>
                    <a:pt x="10878" y="7223"/>
                  </a:cubicBezTo>
                  <a:cubicBezTo>
                    <a:pt x="11026" y="7559"/>
                    <a:pt x="11148" y="7895"/>
                    <a:pt x="11296" y="8231"/>
                  </a:cubicBezTo>
                  <a:cubicBezTo>
                    <a:pt x="11320" y="8310"/>
                    <a:pt x="11370" y="8389"/>
                    <a:pt x="11419" y="8468"/>
                  </a:cubicBezTo>
                  <a:cubicBezTo>
                    <a:pt x="11468" y="8547"/>
                    <a:pt x="11566" y="8606"/>
                    <a:pt x="11689" y="8567"/>
                  </a:cubicBezTo>
                  <a:cubicBezTo>
                    <a:pt x="12279" y="8349"/>
                    <a:pt x="12893" y="8389"/>
                    <a:pt x="13508" y="8349"/>
                  </a:cubicBezTo>
                  <a:cubicBezTo>
                    <a:pt x="13999" y="8310"/>
                    <a:pt x="14515" y="8330"/>
                    <a:pt x="14982" y="8389"/>
                  </a:cubicBezTo>
                  <a:cubicBezTo>
                    <a:pt x="15498" y="8428"/>
                    <a:pt x="15989" y="8547"/>
                    <a:pt x="16481" y="8646"/>
                  </a:cubicBezTo>
                  <a:cubicBezTo>
                    <a:pt x="16604" y="8666"/>
                    <a:pt x="16751" y="8705"/>
                    <a:pt x="16849" y="8784"/>
                  </a:cubicBezTo>
                  <a:cubicBezTo>
                    <a:pt x="17144" y="8982"/>
                    <a:pt x="17513" y="9061"/>
                    <a:pt x="17857" y="9179"/>
                  </a:cubicBezTo>
                  <a:cubicBezTo>
                    <a:pt x="18103" y="9258"/>
                    <a:pt x="18324" y="9357"/>
                    <a:pt x="18545" y="9456"/>
                  </a:cubicBezTo>
                  <a:cubicBezTo>
                    <a:pt x="19307" y="9812"/>
                    <a:pt x="19921" y="10306"/>
                    <a:pt x="20486" y="10859"/>
                  </a:cubicBezTo>
                  <a:cubicBezTo>
                    <a:pt x="20560" y="10938"/>
                    <a:pt x="20634" y="11017"/>
                    <a:pt x="20658" y="11116"/>
                  </a:cubicBezTo>
                  <a:cubicBezTo>
                    <a:pt x="20806" y="11571"/>
                    <a:pt x="21076" y="11966"/>
                    <a:pt x="21150" y="12440"/>
                  </a:cubicBezTo>
                  <a:cubicBezTo>
                    <a:pt x="21199" y="12677"/>
                    <a:pt x="21273" y="12914"/>
                    <a:pt x="21346" y="13152"/>
                  </a:cubicBezTo>
                  <a:cubicBezTo>
                    <a:pt x="21445" y="13468"/>
                    <a:pt x="21518" y="13764"/>
                    <a:pt x="21518" y="14080"/>
                  </a:cubicBezTo>
                  <a:cubicBezTo>
                    <a:pt x="21543" y="14495"/>
                    <a:pt x="21420" y="14871"/>
                    <a:pt x="21224" y="15246"/>
                  </a:cubicBezTo>
                  <a:cubicBezTo>
                    <a:pt x="20953" y="15800"/>
                    <a:pt x="20560" y="16274"/>
                    <a:pt x="20191" y="16788"/>
                  </a:cubicBezTo>
                  <a:cubicBezTo>
                    <a:pt x="20069" y="16946"/>
                    <a:pt x="19970" y="17144"/>
                    <a:pt x="19823" y="17302"/>
                  </a:cubicBezTo>
                  <a:cubicBezTo>
                    <a:pt x="19602" y="17559"/>
                    <a:pt x="19356" y="17776"/>
                    <a:pt x="19086" y="17993"/>
                  </a:cubicBezTo>
                  <a:cubicBezTo>
                    <a:pt x="18520" y="18487"/>
                    <a:pt x="17906" y="18922"/>
                    <a:pt x="17341" y="19416"/>
                  </a:cubicBezTo>
                  <a:cubicBezTo>
                    <a:pt x="17046" y="19673"/>
                    <a:pt x="16677" y="19831"/>
                    <a:pt x="16309" y="19989"/>
                  </a:cubicBezTo>
                  <a:cubicBezTo>
                    <a:pt x="16112" y="20068"/>
                    <a:pt x="15916" y="20167"/>
                    <a:pt x="15719" y="20266"/>
                  </a:cubicBezTo>
                  <a:cubicBezTo>
                    <a:pt x="15178" y="20543"/>
                    <a:pt x="14638" y="20780"/>
                    <a:pt x="13999" y="20879"/>
                  </a:cubicBezTo>
                  <a:cubicBezTo>
                    <a:pt x="13901" y="20898"/>
                    <a:pt x="13827" y="20918"/>
                    <a:pt x="13753" y="20958"/>
                  </a:cubicBezTo>
                  <a:cubicBezTo>
                    <a:pt x="13262" y="21136"/>
                    <a:pt x="12770" y="21234"/>
                    <a:pt x="12230" y="21294"/>
                  </a:cubicBezTo>
                  <a:cubicBezTo>
                    <a:pt x="12131" y="21313"/>
                    <a:pt x="12009" y="21313"/>
                    <a:pt x="11910" y="21353"/>
                  </a:cubicBezTo>
                  <a:cubicBezTo>
                    <a:pt x="11443" y="21471"/>
                    <a:pt x="10927" y="21511"/>
                    <a:pt x="10632" y="21491"/>
                  </a:cubicBezTo>
                  <a:close/>
                  <a:moveTo>
                    <a:pt x="4096" y="15543"/>
                  </a:moveTo>
                  <a:cubicBezTo>
                    <a:pt x="4071" y="15780"/>
                    <a:pt x="4047" y="16017"/>
                    <a:pt x="4047" y="16274"/>
                  </a:cubicBezTo>
                  <a:cubicBezTo>
                    <a:pt x="4047" y="16314"/>
                    <a:pt x="4071" y="16373"/>
                    <a:pt x="4120" y="16393"/>
                  </a:cubicBezTo>
                  <a:cubicBezTo>
                    <a:pt x="4170" y="16412"/>
                    <a:pt x="4243" y="16393"/>
                    <a:pt x="4292" y="16373"/>
                  </a:cubicBezTo>
                  <a:cubicBezTo>
                    <a:pt x="4415" y="16294"/>
                    <a:pt x="4514" y="16215"/>
                    <a:pt x="4637" y="16136"/>
                  </a:cubicBezTo>
                  <a:cubicBezTo>
                    <a:pt x="5054" y="15859"/>
                    <a:pt x="5472" y="15582"/>
                    <a:pt x="5914" y="15325"/>
                  </a:cubicBezTo>
                  <a:cubicBezTo>
                    <a:pt x="6332" y="15069"/>
                    <a:pt x="6750" y="14831"/>
                    <a:pt x="7168" y="14614"/>
                  </a:cubicBezTo>
                  <a:cubicBezTo>
                    <a:pt x="7634" y="14357"/>
                    <a:pt x="8126" y="14120"/>
                    <a:pt x="8617" y="13883"/>
                  </a:cubicBezTo>
                  <a:cubicBezTo>
                    <a:pt x="8888" y="13744"/>
                    <a:pt x="9183" y="13606"/>
                    <a:pt x="9477" y="13488"/>
                  </a:cubicBezTo>
                  <a:cubicBezTo>
                    <a:pt x="9649" y="13409"/>
                    <a:pt x="9797" y="13310"/>
                    <a:pt x="9994" y="13250"/>
                  </a:cubicBezTo>
                  <a:cubicBezTo>
                    <a:pt x="11050" y="12855"/>
                    <a:pt x="12033" y="12381"/>
                    <a:pt x="13163" y="12124"/>
                  </a:cubicBezTo>
                  <a:cubicBezTo>
                    <a:pt x="13213" y="12104"/>
                    <a:pt x="13262" y="12084"/>
                    <a:pt x="13335" y="12065"/>
                  </a:cubicBezTo>
                  <a:cubicBezTo>
                    <a:pt x="14073" y="11828"/>
                    <a:pt x="14810" y="11551"/>
                    <a:pt x="15572" y="11393"/>
                  </a:cubicBezTo>
                  <a:cubicBezTo>
                    <a:pt x="15989" y="11314"/>
                    <a:pt x="16383" y="11195"/>
                    <a:pt x="16776" y="11096"/>
                  </a:cubicBezTo>
                  <a:cubicBezTo>
                    <a:pt x="17341" y="10958"/>
                    <a:pt x="17906" y="10820"/>
                    <a:pt x="18471" y="10701"/>
                  </a:cubicBezTo>
                  <a:cubicBezTo>
                    <a:pt x="18594" y="10681"/>
                    <a:pt x="18717" y="10662"/>
                    <a:pt x="18815" y="10622"/>
                  </a:cubicBezTo>
                  <a:cubicBezTo>
                    <a:pt x="19037" y="10563"/>
                    <a:pt x="19037" y="10444"/>
                    <a:pt x="18864" y="10326"/>
                  </a:cubicBezTo>
                  <a:cubicBezTo>
                    <a:pt x="18815" y="10286"/>
                    <a:pt x="18766" y="10266"/>
                    <a:pt x="18717" y="10247"/>
                  </a:cubicBezTo>
                  <a:cubicBezTo>
                    <a:pt x="18127" y="9970"/>
                    <a:pt x="17538" y="9673"/>
                    <a:pt x="16874" y="9476"/>
                  </a:cubicBezTo>
                  <a:cubicBezTo>
                    <a:pt x="16555" y="9377"/>
                    <a:pt x="16211" y="9298"/>
                    <a:pt x="15891" y="9219"/>
                  </a:cubicBezTo>
                  <a:cubicBezTo>
                    <a:pt x="15572" y="9120"/>
                    <a:pt x="15228" y="9081"/>
                    <a:pt x="14884" y="9061"/>
                  </a:cubicBezTo>
                  <a:cubicBezTo>
                    <a:pt x="14662" y="9061"/>
                    <a:pt x="14441" y="9061"/>
                    <a:pt x="14196" y="9061"/>
                  </a:cubicBezTo>
                  <a:cubicBezTo>
                    <a:pt x="13409" y="9021"/>
                    <a:pt x="12672" y="9100"/>
                    <a:pt x="11935" y="9298"/>
                  </a:cubicBezTo>
                  <a:cubicBezTo>
                    <a:pt x="11492" y="9417"/>
                    <a:pt x="11099" y="9397"/>
                    <a:pt x="10829" y="9041"/>
                  </a:cubicBezTo>
                  <a:cubicBezTo>
                    <a:pt x="10731" y="8903"/>
                    <a:pt x="10583" y="8883"/>
                    <a:pt x="10387" y="8923"/>
                  </a:cubicBezTo>
                  <a:cubicBezTo>
                    <a:pt x="10264" y="8942"/>
                    <a:pt x="10116" y="8923"/>
                    <a:pt x="9994" y="8883"/>
                  </a:cubicBezTo>
                  <a:cubicBezTo>
                    <a:pt x="9797" y="8824"/>
                    <a:pt x="9772" y="8646"/>
                    <a:pt x="9944" y="8527"/>
                  </a:cubicBezTo>
                  <a:cubicBezTo>
                    <a:pt x="10018" y="8468"/>
                    <a:pt x="10116" y="8448"/>
                    <a:pt x="10215" y="8389"/>
                  </a:cubicBezTo>
                  <a:cubicBezTo>
                    <a:pt x="10338" y="8330"/>
                    <a:pt x="10387" y="8251"/>
                    <a:pt x="10338" y="8132"/>
                  </a:cubicBezTo>
                  <a:cubicBezTo>
                    <a:pt x="10264" y="7994"/>
                    <a:pt x="10190" y="7836"/>
                    <a:pt x="10092" y="7697"/>
                  </a:cubicBezTo>
                  <a:cubicBezTo>
                    <a:pt x="10067" y="7658"/>
                    <a:pt x="9944" y="7638"/>
                    <a:pt x="9871" y="7618"/>
                  </a:cubicBezTo>
                  <a:cubicBezTo>
                    <a:pt x="9748" y="7618"/>
                    <a:pt x="9625" y="7658"/>
                    <a:pt x="9527" y="7638"/>
                  </a:cubicBezTo>
                  <a:cubicBezTo>
                    <a:pt x="9355" y="7618"/>
                    <a:pt x="9305" y="7480"/>
                    <a:pt x="9404" y="7361"/>
                  </a:cubicBezTo>
                  <a:cubicBezTo>
                    <a:pt x="9453" y="7302"/>
                    <a:pt x="9527" y="7263"/>
                    <a:pt x="9600" y="7203"/>
                  </a:cubicBezTo>
                  <a:cubicBezTo>
                    <a:pt x="9871" y="6986"/>
                    <a:pt x="9895" y="6927"/>
                    <a:pt x="9723" y="6670"/>
                  </a:cubicBezTo>
                  <a:cubicBezTo>
                    <a:pt x="9699" y="6630"/>
                    <a:pt x="9674" y="6610"/>
                    <a:pt x="9649" y="6571"/>
                  </a:cubicBezTo>
                  <a:cubicBezTo>
                    <a:pt x="9527" y="6373"/>
                    <a:pt x="9527" y="6373"/>
                    <a:pt x="9281" y="6452"/>
                  </a:cubicBezTo>
                  <a:cubicBezTo>
                    <a:pt x="9133" y="6492"/>
                    <a:pt x="8986" y="6512"/>
                    <a:pt x="8839" y="6452"/>
                  </a:cubicBezTo>
                  <a:cubicBezTo>
                    <a:pt x="8667" y="6393"/>
                    <a:pt x="8617" y="6274"/>
                    <a:pt x="8765" y="6176"/>
                  </a:cubicBezTo>
                  <a:cubicBezTo>
                    <a:pt x="8839" y="6097"/>
                    <a:pt x="8961" y="6057"/>
                    <a:pt x="9035" y="5998"/>
                  </a:cubicBezTo>
                  <a:cubicBezTo>
                    <a:pt x="9256" y="5859"/>
                    <a:pt x="9256" y="5859"/>
                    <a:pt x="9183" y="5642"/>
                  </a:cubicBezTo>
                  <a:cubicBezTo>
                    <a:pt x="9084" y="5326"/>
                    <a:pt x="9035" y="5306"/>
                    <a:pt x="8716" y="5484"/>
                  </a:cubicBezTo>
                  <a:cubicBezTo>
                    <a:pt x="8642" y="5523"/>
                    <a:pt x="8593" y="5563"/>
                    <a:pt x="8519" y="5583"/>
                  </a:cubicBezTo>
                  <a:cubicBezTo>
                    <a:pt x="8421" y="5603"/>
                    <a:pt x="8323" y="5622"/>
                    <a:pt x="8224" y="5603"/>
                  </a:cubicBezTo>
                  <a:cubicBezTo>
                    <a:pt x="8052" y="5563"/>
                    <a:pt x="8028" y="5444"/>
                    <a:pt x="8151" y="5346"/>
                  </a:cubicBezTo>
                  <a:cubicBezTo>
                    <a:pt x="8273" y="5267"/>
                    <a:pt x="8421" y="5188"/>
                    <a:pt x="8568" y="5108"/>
                  </a:cubicBezTo>
                  <a:cubicBezTo>
                    <a:pt x="8765" y="4990"/>
                    <a:pt x="8789" y="4950"/>
                    <a:pt x="8667" y="4772"/>
                  </a:cubicBezTo>
                  <a:cubicBezTo>
                    <a:pt x="8568" y="4634"/>
                    <a:pt x="8470" y="4496"/>
                    <a:pt x="8347" y="4377"/>
                  </a:cubicBezTo>
                  <a:cubicBezTo>
                    <a:pt x="8101" y="4140"/>
                    <a:pt x="8077" y="3942"/>
                    <a:pt x="8298" y="3686"/>
                  </a:cubicBezTo>
                  <a:cubicBezTo>
                    <a:pt x="8396" y="3567"/>
                    <a:pt x="8519" y="3448"/>
                    <a:pt x="8642" y="3350"/>
                  </a:cubicBezTo>
                  <a:cubicBezTo>
                    <a:pt x="9207" y="2875"/>
                    <a:pt x="9404" y="2282"/>
                    <a:pt x="9404" y="1650"/>
                  </a:cubicBezTo>
                  <a:cubicBezTo>
                    <a:pt x="9404" y="1136"/>
                    <a:pt x="9109" y="879"/>
                    <a:pt x="8593" y="761"/>
                  </a:cubicBezTo>
                  <a:cubicBezTo>
                    <a:pt x="8249" y="682"/>
                    <a:pt x="7905" y="682"/>
                    <a:pt x="7561" y="741"/>
                  </a:cubicBezTo>
                  <a:cubicBezTo>
                    <a:pt x="6602" y="919"/>
                    <a:pt x="5669" y="1136"/>
                    <a:pt x="4710" y="1294"/>
                  </a:cubicBezTo>
                  <a:cubicBezTo>
                    <a:pt x="4145" y="1393"/>
                    <a:pt x="3654" y="1611"/>
                    <a:pt x="3138" y="1848"/>
                  </a:cubicBezTo>
                  <a:cubicBezTo>
                    <a:pt x="2769" y="2006"/>
                    <a:pt x="2474" y="2263"/>
                    <a:pt x="2155" y="2480"/>
                  </a:cubicBezTo>
                  <a:cubicBezTo>
                    <a:pt x="1786" y="2697"/>
                    <a:pt x="1491" y="2974"/>
                    <a:pt x="1270" y="3290"/>
                  </a:cubicBezTo>
                  <a:cubicBezTo>
                    <a:pt x="1073" y="3587"/>
                    <a:pt x="877" y="3903"/>
                    <a:pt x="877" y="4239"/>
                  </a:cubicBezTo>
                  <a:cubicBezTo>
                    <a:pt x="877" y="4437"/>
                    <a:pt x="901" y="4634"/>
                    <a:pt x="951" y="4812"/>
                  </a:cubicBezTo>
                  <a:cubicBezTo>
                    <a:pt x="1024" y="5168"/>
                    <a:pt x="1368" y="5425"/>
                    <a:pt x="1811" y="5504"/>
                  </a:cubicBezTo>
                  <a:cubicBezTo>
                    <a:pt x="2327" y="5602"/>
                    <a:pt x="2794" y="5504"/>
                    <a:pt x="3285" y="5425"/>
                  </a:cubicBezTo>
                  <a:cubicBezTo>
                    <a:pt x="3776" y="5326"/>
                    <a:pt x="4293" y="5247"/>
                    <a:pt x="4784" y="5128"/>
                  </a:cubicBezTo>
                  <a:cubicBezTo>
                    <a:pt x="5103" y="5049"/>
                    <a:pt x="5300" y="5108"/>
                    <a:pt x="5472" y="5326"/>
                  </a:cubicBezTo>
                  <a:cubicBezTo>
                    <a:pt x="5521" y="5385"/>
                    <a:pt x="5570" y="5425"/>
                    <a:pt x="5619" y="5464"/>
                  </a:cubicBezTo>
                  <a:cubicBezTo>
                    <a:pt x="5963" y="5840"/>
                    <a:pt x="6332" y="6195"/>
                    <a:pt x="6652" y="6571"/>
                  </a:cubicBezTo>
                  <a:cubicBezTo>
                    <a:pt x="6873" y="6828"/>
                    <a:pt x="7045" y="7124"/>
                    <a:pt x="7217" y="7401"/>
                  </a:cubicBezTo>
                  <a:cubicBezTo>
                    <a:pt x="7561" y="7895"/>
                    <a:pt x="7856" y="8389"/>
                    <a:pt x="8249" y="8843"/>
                  </a:cubicBezTo>
                  <a:cubicBezTo>
                    <a:pt x="8495" y="9140"/>
                    <a:pt x="8691" y="9436"/>
                    <a:pt x="8863" y="9772"/>
                  </a:cubicBezTo>
                  <a:cubicBezTo>
                    <a:pt x="8961" y="9930"/>
                    <a:pt x="8912" y="10049"/>
                    <a:pt x="8716" y="10128"/>
                  </a:cubicBezTo>
                  <a:cubicBezTo>
                    <a:pt x="8445" y="10227"/>
                    <a:pt x="8175" y="10326"/>
                    <a:pt x="7905" y="10424"/>
                  </a:cubicBezTo>
                  <a:cubicBezTo>
                    <a:pt x="7708" y="10504"/>
                    <a:pt x="7512" y="10563"/>
                    <a:pt x="7364" y="10662"/>
                  </a:cubicBezTo>
                  <a:cubicBezTo>
                    <a:pt x="6897" y="10978"/>
                    <a:pt x="6430" y="11294"/>
                    <a:pt x="6013" y="11630"/>
                  </a:cubicBezTo>
                  <a:cubicBezTo>
                    <a:pt x="5644" y="11926"/>
                    <a:pt x="5300" y="12262"/>
                    <a:pt x="5054" y="12638"/>
                  </a:cubicBezTo>
                  <a:cubicBezTo>
                    <a:pt x="4784" y="13073"/>
                    <a:pt x="4661" y="13527"/>
                    <a:pt x="4465" y="13962"/>
                  </a:cubicBezTo>
                  <a:cubicBezTo>
                    <a:pt x="4194" y="14535"/>
                    <a:pt x="4145" y="15049"/>
                    <a:pt x="4096" y="15543"/>
                  </a:cubicBezTo>
                  <a:close/>
                  <a:moveTo>
                    <a:pt x="5472" y="18013"/>
                  </a:moveTo>
                  <a:cubicBezTo>
                    <a:pt x="5226" y="18013"/>
                    <a:pt x="4956" y="18013"/>
                    <a:pt x="4710" y="18013"/>
                  </a:cubicBezTo>
                  <a:cubicBezTo>
                    <a:pt x="4538" y="18013"/>
                    <a:pt x="4489" y="18112"/>
                    <a:pt x="4563" y="18211"/>
                  </a:cubicBezTo>
                  <a:cubicBezTo>
                    <a:pt x="4809" y="18566"/>
                    <a:pt x="5030" y="18942"/>
                    <a:pt x="5423" y="19219"/>
                  </a:cubicBezTo>
                  <a:cubicBezTo>
                    <a:pt x="5718" y="19416"/>
                    <a:pt x="6013" y="19634"/>
                    <a:pt x="6307" y="19851"/>
                  </a:cubicBezTo>
                  <a:cubicBezTo>
                    <a:pt x="6750" y="20147"/>
                    <a:pt x="7241" y="20345"/>
                    <a:pt x="7757" y="20503"/>
                  </a:cubicBezTo>
                  <a:cubicBezTo>
                    <a:pt x="8347" y="20681"/>
                    <a:pt x="8937" y="20780"/>
                    <a:pt x="9551" y="20879"/>
                  </a:cubicBezTo>
                  <a:cubicBezTo>
                    <a:pt x="10116" y="20977"/>
                    <a:pt x="10706" y="20958"/>
                    <a:pt x="11247" y="20839"/>
                  </a:cubicBezTo>
                  <a:cubicBezTo>
                    <a:pt x="12254" y="20622"/>
                    <a:pt x="13262" y="20385"/>
                    <a:pt x="14196" y="20029"/>
                  </a:cubicBezTo>
                  <a:cubicBezTo>
                    <a:pt x="15252" y="19634"/>
                    <a:pt x="16333" y="19238"/>
                    <a:pt x="17120" y="18487"/>
                  </a:cubicBezTo>
                  <a:cubicBezTo>
                    <a:pt x="17120" y="18487"/>
                    <a:pt x="17144" y="18468"/>
                    <a:pt x="17144" y="18468"/>
                  </a:cubicBezTo>
                  <a:cubicBezTo>
                    <a:pt x="17710" y="18053"/>
                    <a:pt x="18250" y="17657"/>
                    <a:pt x="18717" y="17183"/>
                  </a:cubicBezTo>
                  <a:cubicBezTo>
                    <a:pt x="18987" y="16926"/>
                    <a:pt x="19233" y="16650"/>
                    <a:pt x="19454" y="16353"/>
                  </a:cubicBezTo>
                  <a:cubicBezTo>
                    <a:pt x="19626" y="16136"/>
                    <a:pt x="19749" y="15899"/>
                    <a:pt x="19921" y="15681"/>
                  </a:cubicBezTo>
                  <a:cubicBezTo>
                    <a:pt x="20290" y="15167"/>
                    <a:pt x="20658" y="14654"/>
                    <a:pt x="20609" y="14021"/>
                  </a:cubicBezTo>
                  <a:cubicBezTo>
                    <a:pt x="20609" y="13962"/>
                    <a:pt x="20634" y="13903"/>
                    <a:pt x="20634" y="13843"/>
                  </a:cubicBezTo>
                  <a:cubicBezTo>
                    <a:pt x="20634" y="13665"/>
                    <a:pt x="20634" y="13488"/>
                    <a:pt x="20585" y="13310"/>
                  </a:cubicBezTo>
                  <a:cubicBezTo>
                    <a:pt x="20535" y="13053"/>
                    <a:pt x="20437" y="12816"/>
                    <a:pt x="20339" y="12579"/>
                  </a:cubicBezTo>
                  <a:cubicBezTo>
                    <a:pt x="20314" y="12539"/>
                    <a:pt x="20290" y="12480"/>
                    <a:pt x="20265" y="12440"/>
                  </a:cubicBezTo>
                  <a:cubicBezTo>
                    <a:pt x="20216" y="12381"/>
                    <a:pt x="20093" y="12381"/>
                    <a:pt x="20044" y="12440"/>
                  </a:cubicBezTo>
                  <a:cubicBezTo>
                    <a:pt x="19995" y="12499"/>
                    <a:pt x="19970" y="12539"/>
                    <a:pt x="19946" y="12598"/>
                  </a:cubicBezTo>
                  <a:cubicBezTo>
                    <a:pt x="19872" y="12816"/>
                    <a:pt x="19700" y="12974"/>
                    <a:pt x="19479" y="13132"/>
                  </a:cubicBezTo>
                  <a:cubicBezTo>
                    <a:pt x="19356" y="13211"/>
                    <a:pt x="19258" y="13310"/>
                    <a:pt x="19159" y="13389"/>
                  </a:cubicBezTo>
                  <a:cubicBezTo>
                    <a:pt x="18520" y="13903"/>
                    <a:pt x="17832" y="14377"/>
                    <a:pt x="17095" y="14792"/>
                  </a:cubicBezTo>
                  <a:cubicBezTo>
                    <a:pt x="16776" y="14970"/>
                    <a:pt x="16383" y="15108"/>
                    <a:pt x="16039" y="15266"/>
                  </a:cubicBezTo>
                  <a:cubicBezTo>
                    <a:pt x="15277" y="15622"/>
                    <a:pt x="14540" y="15997"/>
                    <a:pt x="13729" y="16274"/>
                  </a:cubicBezTo>
                  <a:cubicBezTo>
                    <a:pt x="13114" y="16491"/>
                    <a:pt x="12500" y="16709"/>
                    <a:pt x="11861" y="16906"/>
                  </a:cubicBezTo>
                  <a:cubicBezTo>
                    <a:pt x="11099" y="17124"/>
                    <a:pt x="10338" y="17321"/>
                    <a:pt x="9576" y="17499"/>
                  </a:cubicBezTo>
                  <a:cubicBezTo>
                    <a:pt x="9109" y="17618"/>
                    <a:pt x="8617" y="17736"/>
                    <a:pt x="8101" y="17677"/>
                  </a:cubicBezTo>
                  <a:cubicBezTo>
                    <a:pt x="7978" y="17657"/>
                    <a:pt x="7831" y="17697"/>
                    <a:pt x="7708" y="17736"/>
                  </a:cubicBezTo>
                  <a:cubicBezTo>
                    <a:pt x="6996" y="17914"/>
                    <a:pt x="6234" y="18013"/>
                    <a:pt x="5472" y="18013"/>
                  </a:cubicBezTo>
                  <a:close/>
                  <a:moveTo>
                    <a:pt x="9183" y="15859"/>
                  </a:moveTo>
                  <a:cubicBezTo>
                    <a:pt x="9011" y="15859"/>
                    <a:pt x="8937" y="15820"/>
                    <a:pt x="8986" y="15681"/>
                  </a:cubicBezTo>
                  <a:cubicBezTo>
                    <a:pt x="9035" y="15543"/>
                    <a:pt x="9109" y="15405"/>
                    <a:pt x="9158" y="15266"/>
                  </a:cubicBezTo>
                  <a:cubicBezTo>
                    <a:pt x="9183" y="15227"/>
                    <a:pt x="9133" y="15167"/>
                    <a:pt x="9133" y="15108"/>
                  </a:cubicBezTo>
                  <a:cubicBezTo>
                    <a:pt x="9084" y="15148"/>
                    <a:pt x="9011" y="15167"/>
                    <a:pt x="8961" y="15207"/>
                  </a:cubicBezTo>
                  <a:cubicBezTo>
                    <a:pt x="8912" y="15266"/>
                    <a:pt x="8863" y="15325"/>
                    <a:pt x="8814" y="15385"/>
                  </a:cubicBezTo>
                  <a:cubicBezTo>
                    <a:pt x="8617" y="15661"/>
                    <a:pt x="8396" y="15918"/>
                    <a:pt x="8200" y="16195"/>
                  </a:cubicBezTo>
                  <a:cubicBezTo>
                    <a:pt x="8151" y="16274"/>
                    <a:pt x="8077" y="16333"/>
                    <a:pt x="8003" y="16393"/>
                  </a:cubicBezTo>
                  <a:cubicBezTo>
                    <a:pt x="7929" y="16432"/>
                    <a:pt x="7806" y="16432"/>
                    <a:pt x="7757" y="16393"/>
                  </a:cubicBezTo>
                  <a:cubicBezTo>
                    <a:pt x="7708" y="16373"/>
                    <a:pt x="7659" y="16254"/>
                    <a:pt x="7684" y="16215"/>
                  </a:cubicBezTo>
                  <a:cubicBezTo>
                    <a:pt x="7733" y="16076"/>
                    <a:pt x="7831" y="15938"/>
                    <a:pt x="7905" y="15820"/>
                  </a:cubicBezTo>
                  <a:cubicBezTo>
                    <a:pt x="8003" y="15642"/>
                    <a:pt x="8101" y="15464"/>
                    <a:pt x="8200" y="15286"/>
                  </a:cubicBezTo>
                  <a:cubicBezTo>
                    <a:pt x="8200" y="15266"/>
                    <a:pt x="8200" y="15227"/>
                    <a:pt x="8200" y="15227"/>
                  </a:cubicBezTo>
                  <a:cubicBezTo>
                    <a:pt x="8175" y="15207"/>
                    <a:pt x="8101" y="15207"/>
                    <a:pt x="8077" y="15207"/>
                  </a:cubicBezTo>
                  <a:cubicBezTo>
                    <a:pt x="7757" y="15345"/>
                    <a:pt x="7536" y="15543"/>
                    <a:pt x="7413" y="15820"/>
                  </a:cubicBezTo>
                  <a:cubicBezTo>
                    <a:pt x="7266" y="16155"/>
                    <a:pt x="7069" y="16491"/>
                    <a:pt x="6897" y="16827"/>
                  </a:cubicBezTo>
                  <a:cubicBezTo>
                    <a:pt x="6873" y="16887"/>
                    <a:pt x="6824" y="16946"/>
                    <a:pt x="6824" y="17005"/>
                  </a:cubicBezTo>
                  <a:cubicBezTo>
                    <a:pt x="6774" y="17163"/>
                    <a:pt x="6848" y="17242"/>
                    <a:pt x="7045" y="17183"/>
                  </a:cubicBezTo>
                  <a:cubicBezTo>
                    <a:pt x="7536" y="17065"/>
                    <a:pt x="8028" y="16966"/>
                    <a:pt x="8544" y="16946"/>
                  </a:cubicBezTo>
                  <a:cubicBezTo>
                    <a:pt x="8740" y="16946"/>
                    <a:pt x="8961" y="16867"/>
                    <a:pt x="9158" y="16827"/>
                  </a:cubicBezTo>
                  <a:cubicBezTo>
                    <a:pt x="9330" y="16788"/>
                    <a:pt x="9502" y="16729"/>
                    <a:pt x="9674" y="16709"/>
                  </a:cubicBezTo>
                  <a:cubicBezTo>
                    <a:pt x="10485" y="16570"/>
                    <a:pt x="11222" y="16274"/>
                    <a:pt x="11984" y="16096"/>
                  </a:cubicBezTo>
                  <a:cubicBezTo>
                    <a:pt x="12082" y="16076"/>
                    <a:pt x="12181" y="16017"/>
                    <a:pt x="12279" y="15997"/>
                  </a:cubicBezTo>
                  <a:cubicBezTo>
                    <a:pt x="12819" y="15800"/>
                    <a:pt x="13360" y="15563"/>
                    <a:pt x="13901" y="15345"/>
                  </a:cubicBezTo>
                  <a:cubicBezTo>
                    <a:pt x="14589" y="15029"/>
                    <a:pt x="15326" y="14752"/>
                    <a:pt x="15989" y="14397"/>
                  </a:cubicBezTo>
                  <a:cubicBezTo>
                    <a:pt x="16063" y="14357"/>
                    <a:pt x="16137" y="14318"/>
                    <a:pt x="16211" y="14278"/>
                  </a:cubicBezTo>
                  <a:cubicBezTo>
                    <a:pt x="16579" y="14080"/>
                    <a:pt x="16997" y="13903"/>
                    <a:pt x="17341" y="13685"/>
                  </a:cubicBezTo>
                  <a:cubicBezTo>
                    <a:pt x="18078" y="13231"/>
                    <a:pt x="18668" y="12658"/>
                    <a:pt x="19061" y="11986"/>
                  </a:cubicBezTo>
                  <a:cubicBezTo>
                    <a:pt x="19086" y="11926"/>
                    <a:pt x="19110" y="11867"/>
                    <a:pt x="19135" y="11808"/>
                  </a:cubicBezTo>
                  <a:cubicBezTo>
                    <a:pt x="19184" y="11650"/>
                    <a:pt x="19135" y="11571"/>
                    <a:pt x="18938" y="11531"/>
                  </a:cubicBezTo>
                  <a:cubicBezTo>
                    <a:pt x="18742" y="11492"/>
                    <a:pt x="18545" y="11492"/>
                    <a:pt x="18373" y="11571"/>
                  </a:cubicBezTo>
                  <a:cubicBezTo>
                    <a:pt x="18029" y="11689"/>
                    <a:pt x="17685" y="11808"/>
                    <a:pt x="17316" y="11887"/>
                  </a:cubicBezTo>
                  <a:cubicBezTo>
                    <a:pt x="16923" y="11966"/>
                    <a:pt x="16653" y="12144"/>
                    <a:pt x="16456" y="12420"/>
                  </a:cubicBezTo>
                  <a:cubicBezTo>
                    <a:pt x="16211" y="12756"/>
                    <a:pt x="15965" y="13092"/>
                    <a:pt x="15695" y="13409"/>
                  </a:cubicBezTo>
                  <a:cubicBezTo>
                    <a:pt x="15621" y="13488"/>
                    <a:pt x="15498" y="13567"/>
                    <a:pt x="15400" y="13606"/>
                  </a:cubicBezTo>
                  <a:cubicBezTo>
                    <a:pt x="15277" y="13665"/>
                    <a:pt x="15154" y="13567"/>
                    <a:pt x="15203" y="13448"/>
                  </a:cubicBezTo>
                  <a:cubicBezTo>
                    <a:pt x="15252" y="13329"/>
                    <a:pt x="15326" y="13191"/>
                    <a:pt x="15400" y="13073"/>
                  </a:cubicBezTo>
                  <a:cubicBezTo>
                    <a:pt x="15523" y="12835"/>
                    <a:pt x="15670" y="12618"/>
                    <a:pt x="15817" y="12381"/>
                  </a:cubicBezTo>
                  <a:cubicBezTo>
                    <a:pt x="15842" y="12361"/>
                    <a:pt x="15842" y="12282"/>
                    <a:pt x="15817" y="12282"/>
                  </a:cubicBezTo>
                  <a:cubicBezTo>
                    <a:pt x="15768" y="12262"/>
                    <a:pt x="15695" y="12243"/>
                    <a:pt x="15645" y="12262"/>
                  </a:cubicBezTo>
                  <a:cubicBezTo>
                    <a:pt x="15203" y="12401"/>
                    <a:pt x="14785" y="12539"/>
                    <a:pt x="14343" y="12677"/>
                  </a:cubicBezTo>
                  <a:cubicBezTo>
                    <a:pt x="14122" y="12737"/>
                    <a:pt x="13950" y="12855"/>
                    <a:pt x="13852" y="13033"/>
                  </a:cubicBezTo>
                  <a:cubicBezTo>
                    <a:pt x="13630" y="13409"/>
                    <a:pt x="13385" y="13764"/>
                    <a:pt x="13163" y="14140"/>
                  </a:cubicBezTo>
                  <a:cubicBezTo>
                    <a:pt x="13016" y="14397"/>
                    <a:pt x="12844" y="14673"/>
                    <a:pt x="12721" y="14930"/>
                  </a:cubicBezTo>
                  <a:cubicBezTo>
                    <a:pt x="12647" y="15049"/>
                    <a:pt x="12549" y="15128"/>
                    <a:pt x="12402" y="15167"/>
                  </a:cubicBezTo>
                  <a:cubicBezTo>
                    <a:pt x="12254" y="15207"/>
                    <a:pt x="12181" y="15167"/>
                    <a:pt x="12205" y="15049"/>
                  </a:cubicBezTo>
                  <a:cubicBezTo>
                    <a:pt x="12230" y="14970"/>
                    <a:pt x="12254" y="14891"/>
                    <a:pt x="12279" y="14812"/>
                  </a:cubicBezTo>
                  <a:cubicBezTo>
                    <a:pt x="12402" y="14555"/>
                    <a:pt x="12500" y="14318"/>
                    <a:pt x="12647" y="14061"/>
                  </a:cubicBezTo>
                  <a:cubicBezTo>
                    <a:pt x="12795" y="13804"/>
                    <a:pt x="12942" y="13547"/>
                    <a:pt x="13065" y="13290"/>
                  </a:cubicBezTo>
                  <a:cubicBezTo>
                    <a:pt x="13090" y="13250"/>
                    <a:pt x="13090" y="13171"/>
                    <a:pt x="13065" y="13132"/>
                  </a:cubicBezTo>
                  <a:cubicBezTo>
                    <a:pt x="13041" y="13112"/>
                    <a:pt x="12942" y="13092"/>
                    <a:pt x="12893" y="13112"/>
                  </a:cubicBezTo>
                  <a:cubicBezTo>
                    <a:pt x="12525" y="13250"/>
                    <a:pt x="12156" y="13389"/>
                    <a:pt x="11812" y="13567"/>
                  </a:cubicBezTo>
                  <a:cubicBezTo>
                    <a:pt x="11665" y="13646"/>
                    <a:pt x="11665" y="13804"/>
                    <a:pt x="11812" y="13903"/>
                  </a:cubicBezTo>
                  <a:cubicBezTo>
                    <a:pt x="11886" y="13962"/>
                    <a:pt x="11935" y="14001"/>
                    <a:pt x="11886" y="14080"/>
                  </a:cubicBezTo>
                  <a:cubicBezTo>
                    <a:pt x="11689" y="14397"/>
                    <a:pt x="11468" y="14733"/>
                    <a:pt x="11247" y="15049"/>
                  </a:cubicBezTo>
                  <a:cubicBezTo>
                    <a:pt x="11148" y="15227"/>
                    <a:pt x="10976" y="15345"/>
                    <a:pt x="10731" y="15365"/>
                  </a:cubicBezTo>
                  <a:cubicBezTo>
                    <a:pt x="10682" y="15365"/>
                    <a:pt x="10632" y="15385"/>
                    <a:pt x="10583" y="15385"/>
                  </a:cubicBezTo>
                  <a:cubicBezTo>
                    <a:pt x="10583" y="15345"/>
                    <a:pt x="10583" y="15286"/>
                    <a:pt x="10608" y="15246"/>
                  </a:cubicBezTo>
                  <a:cubicBezTo>
                    <a:pt x="10804" y="14891"/>
                    <a:pt x="11026" y="14535"/>
                    <a:pt x="11222" y="14199"/>
                  </a:cubicBezTo>
                  <a:cubicBezTo>
                    <a:pt x="11296" y="14100"/>
                    <a:pt x="11394" y="14001"/>
                    <a:pt x="11443" y="13883"/>
                  </a:cubicBezTo>
                  <a:cubicBezTo>
                    <a:pt x="11468" y="13843"/>
                    <a:pt x="11443" y="13784"/>
                    <a:pt x="11443" y="13745"/>
                  </a:cubicBezTo>
                  <a:cubicBezTo>
                    <a:pt x="11443" y="13725"/>
                    <a:pt x="11345" y="13725"/>
                    <a:pt x="11320" y="13745"/>
                  </a:cubicBezTo>
                  <a:cubicBezTo>
                    <a:pt x="10952" y="13883"/>
                    <a:pt x="10608" y="14041"/>
                    <a:pt x="10411" y="14357"/>
                  </a:cubicBezTo>
                  <a:cubicBezTo>
                    <a:pt x="10141" y="14812"/>
                    <a:pt x="9846" y="15266"/>
                    <a:pt x="9551" y="15721"/>
                  </a:cubicBezTo>
                  <a:cubicBezTo>
                    <a:pt x="9404" y="15800"/>
                    <a:pt x="9355" y="15879"/>
                    <a:pt x="9183" y="15859"/>
                  </a:cubicBezTo>
                  <a:close/>
                  <a:moveTo>
                    <a:pt x="5325" y="17341"/>
                  </a:moveTo>
                  <a:cubicBezTo>
                    <a:pt x="5325" y="17341"/>
                    <a:pt x="5325" y="17341"/>
                    <a:pt x="5325" y="17341"/>
                  </a:cubicBezTo>
                  <a:cubicBezTo>
                    <a:pt x="5374" y="17341"/>
                    <a:pt x="5447" y="17341"/>
                    <a:pt x="5497" y="17341"/>
                  </a:cubicBezTo>
                  <a:cubicBezTo>
                    <a:pt x="5816" y="17361"/>
                    <a:pt x="6013" y="17242"/>
                    <a:pt x="6111" y="17005"/>
                  </a:cubicBezTo>
                  <a:cubicBezTo>
                    <a:pt x="6209" y="16788"/>
                    <a:pt x="6357" y="16590"/>
                    <a:pt x="6480" y="16393"/>
                  </a:cubicBezTo>
                  <a:cubicBezTo>
                    <a:pt x="6504" y="16353"/>
                    <a:pt x="6529" y="16314"/>
                    <a:pt x="6553" y="16254"/>
                  </a:cubicBezTo>
                  <a:cubicBezTo>
                    <a:pt x="6578" y="16195"/>
                    <a:pt x="6504" y="16116"/>
                    <a:pt x="6430" y="16155"/>
                  </a:cubicBezTo>
                  <a:cubicBezTo>
                    <a:pt x="6307" y="16215"/>
                    <a:pt x="6160" y="16274"/>
                    <a:pt x="6037" y="16333"/>
                  </a:cubicBezTo>
                  <a:cubicBezTo>
                    <a:pt x="5816" y="16472"/>
                    <a:pt x="5619" y="16610"/>
                    <a:pt x="5423" y="16748"/>
                  </a:cubicBezTo>
                  <a:cubicBezTo>
                    <a:pt x="5300" y="16847"/>
                    <a:pt x="5153" y="16946"/>
                    <a:pt x="5054" y="17045"/>
                  </a:cubicBezTo>
                  <a:cubicBezTo>
                    <a:pt x="5005" y="17104"/>
                    <a:pt x="4981" y="17183"/>
                    <a:pt x="4931" y="17262"/>
                  </a:cubicBezTo>
                  <a:cubicBezTo>
                    <a:pt x="5030" y="17282"/>
                    <a:pt x="5128" y="17321"/>
                    <a:pt x="5226" y="17341"/>
                  </a:cubicBezTo>
                  <a:cubicBezTo>
                    <a:pt x="5251" y="17341"/>
                    <a:pt x="5300" y="17341"/>
                    <a:pt x="5325" y="1734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9" name="Shape">
              <a:extLst>
                <a:ext uri="{FF2B5EF4-FFF2-40B4-BE49-F238E27FC236}">
                  <a16:creationId xmlns:a16="http://schemas.microsoft.com/office/drawing/2014/main" id="{54880F00-870B-124D-AEEF-96280AFE61FE}"/>
                </a:ext>
              </a:extLst>
            </p:cNvPr>
            <p:cNvSpPr/>
            <p:nvPr/>
          </p:nvSpPr>
          <p:spPr>
            <a:xfrm>
              <a:off x="3149599" y="3530599"/>
              <a:ext cx="306422" cy="19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0691" extrusionOk="0">
                  <a:moveTo>
                    <a:pt x="4675" y="20691"/>
                  </a:moveTo>
                  <a:cubicBezTo>
                    <a:pt x="3353" y="20691"/>
                    <a:pt x="2118" y="20559"/>
                    <a:pt x="1060" y="19110"/>
                  </a:cubicBezTo>
                  <a:cubicBezTo>
                    <a:pt x="-174" y="17398"/>
                    <a:pt x="-262" y="16213"/>
                    <a:pt x="443" y="13974"/>
                  </a:cubicBezTo>
                  <a:cubicBezTo>
                    <a:pt x="1237" y="11603"/>
                    <a:pt x="2559" y="9891"/>
                    <a:pt x="3794" y="8179"/>
                  </a:cubicBezTo>
                  <a:cubicBezTo>
                    <a:pt x="5469" y="5808"/>
                    <a:pt x="7408" y="3964"/>
                    <a:pt x="9348" y="2384"/>
                  </a:cubicBezTo>
                  <a:cubicBezTo>
                    <a:pt x="12434" y="-250"/>
                    <a:pt x="15784" y="-909"/>
                    <a:pt x="19134" y="1462"/>
                  </a:cubicBezTo>
                  <a:cubicBezTo>
                    <a:pt x="20016" y="2120"/>
                    <a:pt x="20633" y="3306"/>
                    <a:pt x="21074" y="4623"/>
                  </a:cubicBezTo>
                  <a:cubicBezTo>
                    <a:pt x="21338" y="5413"/>
                    <a:pt x="21338" y="6335"/>
                    <a:pt x="21074" y="7257"/>
                  </a:cubicBezTo>
                  <a:cubicBezTo>
                    <a:pt x="20721" y="8310"/>
                    <a:pt x="20368" y="9364"/>
                    <a:pt x="19927" y="10154"/>
                  </a:cubicBezTo>
                  <a:cubicBezTo>
                    <a:pt x="18429" y="12525"/>
                    <a:pt x="16754" y="14632"/>
                    <a:pt x="14726" y="15950"/>
                  </a:cubicBezTo>
                  <a:cubicBezTo>
                    <a:pt x="12610" y="17398"/>
                    <a:pt x="10494" y="18715"/>
                    <a:pt x="8378" y="20164"/>
                  </a:cubicBezTo>
                  <a:cubicBezTo>
                    <a:pt x="7232" y="20559"/>
                    <a:pt x="5998" y="20691"/>
                    <a:pt x="4675" y="20691"/>
                  </a:cubicBezTo>
                  <a:close/>
                  <a:moveTo>
                    <a:pt x="15343" y="3569"/>
                  </a:moveTo>
                  <a:cubicBezTo>
                    <a:pt x="14549" y="3832"/>
                    <a:pt x="13668" y="4228"/>
                    <a:pt x="12698" y="4623"/>
                  </a:cubicBezTo>
                  <a:cubicBezTo>
                    <a:pt x="12434" y="4754"/>
                    <a:pt x="12169" y="5018"/>
                    <a:pt x="12081" y="5281"/>
                  </a:cubicBezTo>
                  <a:cubicBezTo>
                    <a:pt x="11728" y="6598"/>
                    <a:pt x="10935" y="6862"/>
                    <a:pt x="10141" y="7257"/>
                  </a:cubicBezTo>
                  <a:cubicBezTo>
                    <a:pt x="8114" y="8179"/>
                    <a:pt x="6438" y="9891"/>
                    <a:pt x="5116" y="12262"/>
                  </a:cubicBezTo>
                  <a:cubicBezTo>
                    <a:pt x="4851" y="12789"/>
                    <a:pt x="4499" y="13447"/>
                    <a:pt x="4322" y="14106"/>
                  </a:cubicBezTo>
                  <a:cubicBezTo>
                    <a:pt x="4058" y="14896"/>
                    <a:pt x="4411" y="15686"/>
                    <a:pt x="4940" y="15686"/>
                  </a:cubicBezTo>
                  <a:cubicBezTo>
                    <a:pt x="5645" y="15686"/>
                    <a:pt x="6350" y="15686"/>
                    <a:pt x="6967" y="15423"/>
                  </a:cubicBezTo>
                  <a:cubicBezTo>
                    <a:pt x="8378" y="14764"/>
                    <a:pt x="9700" y="13974"/>
                    <a:pt x="11023" y="13184"/>
                  </a:cubicBezTo>
                  <a:cubicBezTo>
                    <a:pt x="11640" y="12789"/>
                    <a:pt x="12257" y="12393"/>
                    <a:pt x="12786" y="11867"/>
                  </a:cubicBezTo>
                  <a:cubicBezTo>
                    <a:pt x="14020" y="10681"/>
                    <a:pt x="15167" y="9364"/>
                    <a:pt x="16313" y="8047"/>
                  </a:cubicBezTo>
                  <a:cubicBezTo>
                    <a:pt x="16754" y="7520"/>
                    <a:pt x="17106" y="6993"/>
                    <a:pt x="17459" y="6335"/>
                  </a:cubicBezTo>
                  <a:cubicBezTo>
                    <a:pt x="17900" y="5413"/>
                    <a:pt x="17723" y="4491"/>
                    <a:pt x="16930" y="4096"/>
                  </a:cubicBezTo>
                  <a:cubicBezTo>
                    <a:pt x="16489" y="3832"/>
                    <a:pt x="15960" y="3832"/>
                    <a:pt x="15343" y="356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0" name="Shape">
              <a:extLst>
                <a:ext uri="{FF2B5EF4-FFF2-40B4-BE49-F238E27FC236}">
                  <a16:creationId xmlns:a16="http://schemas.microsoft.com/office/drawing/2014/main" id="{CB23AD50-AD94-754E-BCBF-94D5C3972613}"/>
                </a:ext>
              </a:extLst>
            </p:cNvPr>
            <p:cNvSpPr/>
            <p:nvPr/>
          </p:nvSpPr>
          <p:spPr>
            <a:xfrm>
              <a:off x="3873499" y="4419600"/>
              <a:ext cx="132985" cy="119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571" extrusionOk="0">
                  <a:moveTo>
                    <a:pt x="9384" y="20571"/>
                  </a:moveTo>
                  <a:cubicBezTo>
                    <a:pt x="4290" y="20571"/>
                    <a:pt x="215" y="16426"/>
                    <a:pt x="11" y="11189"/>
                  </a:cubicBezTo>
                  <a:cubicBezTo>
                    <a:pt x="-193" y="7916"/>
                    <a:pt x="2456" y="3771"/>
                    <a:pt x="5513" y="2462"/>
                  </a:cubicBezTo>
                  <a:cubicBezTo>
                    <a:pt x="7347" y="1807"/>
                    <a:pt x="9181" y="935"/>
                    <a:pt x="11015" y="280"/>
                  </a:cubicBezTo>
                  <a:cubicBezTo>
                    <a:pt x="14479" y="-1029"/>
                    <a:pt x="20592" y="2462"/>
                    <a:pt x="21203" y="6389"/>
                  </a:cubicBezTo>
                  <a:cubicBezTo>
                    <a:pt x="21407" y="7480"/>
                    <a:pt x="21407" y="9007"/>
                    <a:pt x="20999" y="9880"/>
                  </a:cubicBezTo>
                  <a:cubicBezTo>
                    <a:pt x="19165" y="13371"/>
                    <a:pt x="17535" y="17080"/>
                    <a:pt x="14071" y="19044"/>
                  </a:cubicBezTo>
                  <a:cubicBezTo>
                    <a:pt x="12441" y="20135"/>
                    <a:pt x="11015" y="20571"/>
                    <a:pt x="9384" y="20571"/>
                  </a:cubicBezTo>
                  <a:close/>
                  <a:moveTo>
                    <a:pt x="6735" y="10753"/>
                  </a:moveTo>
                  <a:cubicBezTo>
                    <a:pt x="6735" y="13371"/>
                    <a:pt x="8365" y="14244"/>
                    <a:pt x="10607" y="13153"/>
                  </a:cubicBezTo>
                  <a:cubicBezTo>
                    <a:pt x="12441" y="12280"/>
                    <a:pt x="13256" y="10316"/>
                    <a:pt x="14275" y="8789"/>
                  </a:cubicBezTo>
                  <a:cubicBezTo>
                    <a:pt x="14682" y="7916"/>
                    <a:pt x="15498" y="7044"/>
                    <a:pt x="14682" y="6389"/>
                  </a:cubicBezTo>
                  <a:cubicBezTo>
                    <a:pt x="14071" y="5953"/>
                    <a:pt x="13052" y="5735"/>
                    <a:pt x="12237" y="5735"/>
                  </a:cubicBezTo>
                  <a:cubicBezTo>
                    <a:pt x="11422" y="5735"/>
                    <a:pt x="10607" y="5953"/>
                    <a:pt x="9792" y="6389"/>
                  </a:cubicBezTo>
                  <a:cubicBezTo>
                    <a:pt x="7754" y="6826"/>
                    <a:pt x="6735" y="8571"/>
                    <a:pt x="6735" y="1075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Shape">
              <a:extLst>
                <a:ext uri="{FF2B5EF4-FFF2-40B4-BE49-F238E27FC236}">
                  <a16:creationId xmlns:a16="http://schemas.microsoft.com/office/drawing/2014/main" id="{F6D90C31-AF78-6D47-A76D-D42ED7B8C3A1}"/>
                </a:ext>
              </a:extLst>
            </p:cNvPr>
            <p:cNvSpPr/>
            <p:nvPr/>
          </p:nvSpPr>
          <p:spPr>
            <a:xfrm>
              <a:off x="3543300" y="4622799"/>
              <a:ext cx="143294" cy="10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9" h="20253" extrusionOk="0">
                  <a:moveTo>
                    <a:pt x="7341" y="20253"/>
                  </a:moveTo>
                  <a:cubicBezTo>
                    <a:pt x="4821" y="19768"/>
                    <a:pt x="2301" y="18311"/>
                    <a:pt x="681" y="14428"/>
                  </a:cubicBezTo>
                  <a:cubicBezTo>
                    <a:pt x="-399" y="12001"/>
                    <a:pt x="-219" y="10060"/>
                    <a:pt x="1401" y="7875"/>
                  </a:cubicBezTo>
                  <a:cubicBezTo>
                    <a:pt x="2301" y="6662"/>
                    <a:pt x="3381" y="5448"/>
                    <a:pt x="4281" y="4235"/>
                  </a:cubicBezTo>
                  <a:cubicBezTo>
                    <a:pt x="7881" y="-619"/>
                    <a:pt x="13641" y="-1347"/>
                    <a:pt x="17961" y="2293"/>
                  </a:cubicBezTo>
                  <a:cubicBezTo>
                    <a:pt x="20301" y="4478"/>
                    <a:pt x="21201" y="9817"/>
                    <a:pt x="19221" y="12487"/>
                  </a:cubicBezTo>
                  <a:cubicBezTo>
                    <a:pt x="16161" y="16855"/>
                    <a:pt x="12561" y="20010"/>
                    <a:pt x="7341" y="20253"/>
                  </a:cubicBezTo>
                  <a:close/>
                  <a:moveTo>
                    <a:pt x="11661" y="6177"/>
                  </a:moveTo>
                  <a:cubicBezTo>
                    <a:pt x="9141" y="6419"/>
                    <a:pt x="7161" y="7147"/>
                    <a:pt x="5901" y="10060"/>
                  </a:cubicBezTo>
                  <a:cubicBezTo>
                    <a:pt x="5721" y="10545"/>
                    <a:pt x="5541" y="11516"/>
                    <a:pt x="5901" y="12001"/>
                  </a:cubicBezTo>
                  <a:cubicBezTo>
                    <a:pt x="6081" y="12487"/>
                    <a:pt x="6801" y="12972"/>
                    <a:pt x="7341" y="12729"/>
                  </a:cubicBezTo>
                  <a:cubicBezTo>
                    <a:pt x="9861" y="12244"/>
                    <a:pt x="11841" y="10545"/>
                    <a:pt x="13461" y="8118"/>
                  </a:cubicBezTo>
                  <a:cubicBezTo>
                    <a:pt x="13821" y="7633"/>
                    <a:pt x="13641" y="6662"/>
                    <a:pt x="13101" y="6419"/>
                  </a:cubicBezTo>
                  <a:cubicBezTo>
                    <a:pt x="12561" y="6177"/>
                    <a:pt x="12021" y="6177"/>
                    <a:pt x="11661" y="61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2" name="Shape">
              <a:extLst>
                <a:ext uri="{FF2B5EF4-FFF2-40B4-BE49-F238E27FC236}">
                  <a16:creationId xmlns:a16="http://schemas.microsoft.com/office/drawing/2014/main" id="{A3D84C91-DA62-7F4A-B85A-C84707163E2D}"/>
                </a:ext>
              </a:extLst>
            </p:cNvPr>
            <p:cNvSpPr/>
            <p:nvPr/>
          </p:nvSpPr>
          <p:spPr>
            <a:xfrm>
              <a:off x="3708400" y="4508500"/>
              <a:ext cx="85602" cy="7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0424" extrusionOk="0">
                  <a:moveTo>
                    <a:pt x="10566" y="20424"/>
                  </a:moveTo>
                  <a:cubicBezTo>
                    <a:pt x="6555" y="20424"/>
                    <a:pt x="692" y="15198"/>
                    <a:pt x="75" y="10669"/>
                  </a:cubicBezTo>
                  <a:cubicBezTo>
                    <a:pt x="-234" y="8230"/>
                    <a:pt x="383" y="5792"/>
                    <a:pt x="2543" y="4747"/>
                  </a:cubicBezTo>
                  <a:cubicBezTo>
                    <a:pt x="5629" y="3005"/>
                    <a:pt x="8715" y="1263"/>
                    <a:pt x="11800" y="218"/>
                  </a:cubicBezTo>
                  <a:cubicBezTo>
                    <a:pt x="16120" y="-1176"/>
                    <a:pt x="21366" y="4398"/>
                    <a:pt x="20749" y="9276"/>
                  </a:cubicBezTo>
                  <a:cubicBezTo>
                    <a:pt x="20132" y="13456"/>
                    <a:pt x="15812" y="19030"/>
                    <a:pt x="12109" y="20076"/>
                  </a:cubicBezTo>
                  <a:cubicBezTo>
                    <a:pt x="11492" y="20424"/>
                    <a:pt x="10874" y="20424"/>
                    <a:pt x="10566" y="2042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97A7D40E-2FA2-4843-A22F-234E7F6FFD59}"/>
              </a:ext>
            </a:extLst>
          </p:cNvPr>
          <p:cNvGrpSpPr/>
          <p:nvPr/>
        </p:nvGrpSpPr>
        <p:grpSpPr>
          <a:xfrm>
            <a:off x="6514980" y="2066748"/>
            <a:ext cx="981854" cy="884769"/>
            <a:chOff x="6553200" y="1816100"/>
            <a:chExt cx="1028740" cy="927019"/>
          </a:xfrm>
        </p:grpSpPr>
        <p:sp>
          <p:nvSpPr>
            <p:cNvPr id="314" name="Shape">
              <a:extLst>
                <a:ext uri="{FF2B5EF4-FFF2-40B4-BE49-F238E27FC236}">
                  <a16:creationId xmlns:a16="http://schemas.microsoft.com/office/drawing/2014/main" id="{6D70B050-FECB-E740-BD5B-32F5F8A116FC}"/>
                </a:ext>
              </a:extLst>
            </p:cNvPr>
            <p:cNvSpPr/>
            <p:nvPr/>
          </p:nvSpPr>
          <p:spPr>
            <a:xfrm>
              <a:off x="6553200" y="1816100"/>
              <a:ext cx="1028740" cy="92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39" extrusionOk="0">
                  <a:moveTo>
                    <a:pt x="5905" y="21539"/>
                  </a:moveTo>
                  <a:cubicBezTo>
                    <a:pt x="5400" y="21539"/>
                    <a:pt x="4974" y="21303"/>
                    <a:pt x="4522" y="21155"/>
                  </a:cubicBezTo>
                  <a:cubicBezTo>
                    <a:pt x="3884" y="20949"/>
                    <a:pt x="3458" y="20447"/>
                    <a:pt x="3219" y="19857"/>
                  </a:cubicBezTo>
                  <a:cubicBezTo>
                    <a:pt x="2846" y="19031"/>
                    <a:pt x="2713" y="18087"/>
                    <a:pt x="3059" y="17172"/>
                  </a:cubicBezTo>
                  <a:cubicBezTo>
                    <a:pt x="3139" y="16965"/>
                    <a:pt x="3219" y="16729"/>
                    <a:pt x="3299" y="16523"/>
                  </a:cubicBezTo>
                  <a:cubicBezTo>
                    <a:pt x="3432" y="16198"/>
                    <a:pt x="3644" y="15903"/>
                    <a:pt x="3964" y="15755"/>
                  </a:cubicBezTo>
                  <a:cubicBezTo>
                    <a:pt x="4496" y="15460"/>
                    <a:pt x="5028" y="15195"/>
                    <a:pt x="5560" y="14929"/>
                  </a:cubicBezTo>
                  <a:cubicBezTo>
                    <a:pt x="5772" y="14841"/>
                    <a:pt x="5985" y="14752"/>
                    <a:pt x="6198" y="14634"/>
                  </a:cubicBezTo>
                  <a:cubicBezTo>
                    <a:pt x="6517" y="14457"/>
                    <a:pt x="6517" y="14398"/>
                    <a:pt x="6251" y="14191"/>
                  </a:cubicBezTo>
                  <a:cubicBezTo>
                    <a:pt x="6145" y="14132"/>
                    <a:pt x="6065" y="14044"/>
                    <a:pt x="5959" y="13985"/>
                  </a:cubicBezTo>
                  <a:cubicBezTo>
                    <a:pt x="5320" y="13513"/>
                    <a:pt x="4895" y="12864"/>
                    <a:pt x="4629" y="12096"/>
                  </a:cubicBezTo>
                  <a:cubicBezTo>
                    <a:pt x="4469" y="11595"/>
                    <a:pt x="4309" y="11064"/>
                    <a:pt x="4469" y="10503"/>
                  </a:cubicBezTo>
                  <a:cubicBezTo>
                    <a:pt x="4496" y="10444"/>
                    <a:pt x="4496" y="10385"/>
                    <a:pt x="4496" y="10355"/>
                  </a:cubicBezTo>
                  <a:cubicBezTo>
                    <a:pt x="4522" y="10031"/>
                    <a:pt x="4363" y="9883"/>
                    <a:pt x="4123" y="10060"/>
                  </a:cubicBezTo>
                  <a:cubicBezTo>
                    <a:pt x="3857" y="10208"/>
                    <a:pt x="3618" y="10267"/>
                    <a:pt x="3325" y="10267"/>
                  </a:cubicBezTo>
                  <a:cubicBezTo>
                    <a:pt x="3139" y="10267"/>
                    <a:pt x="2979" y="10296"/>
                    <a:pt x="2793" y="10326"/>
                  </a:cubicBezTo>
                  <a:cubicBezTo>
                    <a:pt x="2288" y="10414"/>
                    <a:pt x="1809" y="10326"/>
                    <a:pt x="1383" y="9972"/>
                  </a:cubicBezTo>
                  <a:cubicBezTo>
                    <a:pt x="1091" y="9736"/>
                    <a:pt x="771" y="9470"/>
                    <a:pt x="505" y="9175"/>
                  </a:cubicBezTo>
                  <a:cubicBezTo>
                    <a:pt x="106" y="8732"/>
                    <a:pt x="0" y="8113"/>
                    <a:pt x="0" y="7523"/>
                  </a:cubicBezTo>
                  <a:cubicBezTo>
                    <a:pt x="0" y="6844"/>
                    <a:pt x="213" y="6254"/>
                    <a:pt x="612" y="5693"/>
                  </a:cubicBezTo>
                  <a:cubicBezTo>
                    <a:pt x="1303" y="4690"/>
                    <a:pt x="2208" y="4070"/>
                    <a:pt x="3245" y="3628"/>
                  </a:cubicBezTo>
                  <a:cubicBezTo>
                    <a:pt x="3511" y="3509"/>
                    <a:pt x="3804" y="3480"/>
                    <a:pt x="4097" y="3421"/>
                  </a:cubicBezTo>
                  <a:cubicBezTo>
                    <a:pt x="4336" y="3391"/>
                    <a:pt x="4575" y="3332"/>
                    <a:pt x="4788" y="3185"/>
                  </a:cubicBezTo>
                  <a:cubicBezTo>
                    <a:pt x="4895" y="3126"/>
                    <a:pt x="5028" y="3037"/>
                    <a:pt x="5134" y="3008"/>
                  </a:cubicBezTo>
                  <a:cubicBezTo>
                    <a:pt x="5959" y="2683"/>
                    <a:pt x="6757" y="2359"/>
                    <a:pt x="7581" y="2034"/>
                  </a:cubicBezTo>
                  <a:cubicBezTo>
                    <a:pt x="7608" y="2034"/>
                    <a:pt x="7634" y="2005"/>
                    <a:pt x="7688" y="2005"/>
                  </a:cubicBezTo>
                  <a:cubicBezTo>
                    <a:pt x="8433" y="1887"/>
                    <a:pt x="9071" y="1473"/>
                    <a:pt x="9789" y="1296"/>
                  </a:cubicBezTo>
                  <a:cubicBezTo>
                    <a:pt x="10773" y="1031"/>
                    <a:pt x="11651" y="470"/>
                    <a:pt x="12609" y="87"/>
                  </a:cubicBezTo>
                  <a:cubicBezTo>
                    <a:pt x="12981" y="-61"/>
                    <a:pt x="13221" y="-31"/>
                    <a:pt x="13433" y="264"/>
                  </a:cubicBezTo>
                  <a:cubicBezTo>
                    <a:pt x="13646" y="529"/>
                    <a:pt x="13593" y="883"/>
                    <a:pt x="13327" y="1031"/>
                  </a:cubicBezTo>
                  <a:cubicBezTo>
                    <a:pt x="13194" y="1119"/>
                    <a:pt x="13034" y="1178"/>
                    <a:pt x="12875" y="1208"/>
                  </a:cubicBezTo>
                  <a:cubicBezTo>
                    <a:pt x="12449" y="1267"/>
                    <a:pt x="12290" y="1680"/>
                    <a:pt x="12050" y="1975"/>
                  </a:cubicBezTo>
                  <a:cubicBezTo>
                    <a:pt x="11997" y="2034"/>
                    <a:pt x="11997" y="2182"/>
                    <a:pt x="12024" y="2300"/>
                  </a:cubicBezTo>
                  <a:cubicBezTo>
                    <a:pt x="12103" y="2654"/>
                    <a:pt x="12210" y="3008"/>
                    <a:pt x="12290" y="3332"/>
                  </a:cubicBezTo>
                  <a:cubicBezTo>
                    <a:pt x="12369" y="3746"/>
                    <a:pt x="12609" y="4041"/>
                    <a:pt x="12875" y="4336"/>
                  </a:cubicBezTo>
                  <a:cubicBezTo>
                    <a:pt x="13088" y="4572"/>
                    <a:pt x="13300" y="4660"/>
                    <a:pt x="13593" y="4542"/>
                  </a:cubicBezTo>
                  <a:cubicBezTo>
                    <a:pt x="13912" y="4424"/>
                    <a:pt x="14232" y="4454"/>
                    <a:pt x="14551" y="4454"/>
                  </a:cubicBezTo>
                  <a:cubicBezTo>
                    <a:pt x="15296" y="4454"/>
                    <a:pt x="15987" y="4188"/>
                    <a:pt x="16599" y="3687"/>
                  </a:cubicBezTo>
                  <a:cubicBezTo>
                    <a:pt x="16945" y="3391"/>
                    <a:pt x="17237" y="3391"/>
                    <a:pt x="17583" y="3657"/>
                  </a:cubicBezTo>
                  <a:cubicBezTo>
                    <a:pt x="17849" y="3864"/>
                    <a:pt x="17876" y="4129"/>
                    <a:pt x="17636" y="4365"/>
                  </a:cubicBezTo>
                  <a:cubicBezTo>
                    <a:pt x="17610" y="4395"/>
                    <a:pt x="17557" y="4454"/>
                    <a:pt x="17530" y="4454"/>
                  </a:cubicBezTo>
                  <a:cubicBezTo>
                    <a:pt x="17131" y="4690"/>
                    <a:pt x="17025" y="5044"/>
                    <a:pt x="17078" y="5487"/>
                  </a:cubicBezTo>
                  <a:cubicBezTo>
                    <a:pt x="17104" y="5782"/>
                    <a:pt x="17158" y="6106"/>
                    <a:pt x="17264" y="6372"/>
                  </a:cubicBezTo>
                  <a:cubicBezTo>
                    <a:pt x="17503" y="6962"/>
                    <a:pt x="17823" y="7523"/>
                    <a:pt x="18301" y="7906"/>
                  </a:cubicBezTo>
                  <a:cubicBezTo>
                    <a:pt x="18567" y="8113"/>
                    <a:pt x="18834" y="8201"/>
                    <a:pt x="19179" y="8024"/>
                  </a:cubicBezTo>
                  <a:cubicBezTo>
                    <a:pt x="19312" y="7936"/>
                    <a:pt x="19499" y="7906"/>
                    <a:pt x="19658" y="7877"/>
                  </a:cubicBezTo>
                  <a:cubicBezTo>
                    <a:pt x="19871" y="7847"/>
                    <a:pt x="20084" y="7906"/>
                    <a:pt x="20243" y="8083"/>
                  </a:cubicBezTo>
                  <a:cubicBezTo>
                    <a:pt x="20483" y="8319"/>
                    <a:pt x="20509" y="8821"/>
                    <a:pt x="20084" y="8909"/>
                  </a:cubicBezTo>
                  <a:cubicBezTo>
                    <a:pt x="19791" y="8969"/>
                    <a:pt x="19552" y="9146"/>
                    <a:pt x="19286" y="9323"/>
                  </a:cubicBezTo>
                  <a:cubicBezTo>
                    <a:pt x="19153" y="9411"/>
                    <a:pt x="19073" y="9529"/>
                    <a:pt x="19073" y="9706"/>
                  </a:cubicBezTo>
                  <a:cubicBezTo>
                    <a:pt x="19073" y="9765"/>
                    <a:pt x="19073" y="9854"/>
                    <a:pt x="19073" y="9913"/>
                  </a:cubicBezTo>
                  <a:cubicBezTo>
                    <a:pt x="18834" y="10798"/>
                    <a:pt x="19153" y="11536"/>
                    <a:pt x="19499" y="12303"/>
                  </a:cubicBezTo>
                  <a:cubicBezTo>
                    <a:pt x="19552" y="12391"/>
                    <a:pt x="19605" y="12480"/>
                    <a:pt x="19658" y="12569"/>
                  </a:cubicBezTo>
                  <a:cubicBezTo>
                    <a:pt x="19765" y="12716"/>
                    <a:pt x="19898" y="12746"/>
                    <a:pt x="20057" y="12716"/>
                  </a:cubicBezTo>
                  <a:cubicBezTo>
                    <a:pt x="20243" y="12657"/>
                    <a:pt x="20430" y="12598"/>
                    <a:pt x="20616" y="12569"/>
                  </a:cubicBezTo>
                  <a:cubicBezTo>
                    <a:pt x="20935" y="12480"/>
                    <a:pt x="21201" y="12598"/>
                    <a:pt x="21414" y="12864"/>
                  </a:cubicBezTo>
                  <a:cubicBezTo>
                    <a:pt x="21573" y="13041"/>
                    <a:pt x="21600" y="13247"/>
                    <a:pt x="21440" y="13454"/>
                  </a:cubicBezTo>
                  <a:cubicBezTo>
                    <a:pt x="21307" y="13601"/>
                    <a:pt x="21148" y="13749"/>
                    <a:pt x="20988" y="13867"/>
                  </a:cubicBezTo>
                  <a:cubicBezTo>
                    <a:pt x="20696" y="14044"/>
                    <a:pt x="20376" y="14191"/>
                    <a:pt x="20057" y="14369"/>
                  </a:cubicBezTo>
                  <a:cubicBezTo>
                    <a:pt x="19632" y="14575"/>
                    <a:pt x="19233" y="14782"/>
                    <a:pt x="18807" y="15018"/>
                  </a:cubicBezTo>
                  <a:cubicBezTo>
                    <a:pt x="18142" y="15372"/>
                    <a:pt x="17477" y="15696"/>
                    <a:pt x="16812" y="16050"/>
                  </a:cubicBezTo>
                  <a:cubicBezTo>
                    <a:pt x="16413" y="16257"/>
                    <a:pt x="16014" y="16493"/>
                    <a:pt x="15641" y="16700"/>
                  </a:cubicBezTo>
                  <a:cubicBezTo>
                    <a:pt x="14604" y="17319"/>
                    <a:pt x="13540" y="17939"/>
                    <a:pt x="12476" y="18529"/>
                  </a:cubicBezTo>
                  <a:cubicBezTo>
                    <a:pt x="11704" y="18942"/>
                    <a:pt x="10880" y="19267"/>
                    <a:pt x="10135" y="19739"/>
                  </a:cubicBezTo>
                  <a:cubicBezTo>
                    <a:pt x="10108" y="19768"/>
                    <a:pt x="10082" y="19768"/>
                    <a:pt x="10055" y="19798"/>
                  </a:cubicBezTo>
                  <a:cubicBezTo>
                    <a:pt x="9656" y="20182"/>
                    <a:pt x="9151" y="20300"/>
                    <a:pt x="8699" y="20506"/>
                  </a:cubicBezTo>
                  <a:cubicBezTo>
                    <a:pt x="8512" y="20565"/>
                    <a:pt x="8353" y="20713"/>
                    <a:pt x="8193" y="20801"/>
                  </a:cubicBezTo>
                  <a:cubicBezTo>
                    <a:pt x="7448" y="21185"/>
                    <a:pt x="6703" y="21421"/>
                    <a:pt x="5905" y="21539"/>
                  </a:cubicBezTo>
                  <a:close/>
                  <a:moveTo>
                    <a:pt x="5320" y="17319"/>
                  </a:moveTo>
                  <a:cubicBezTo>
                    <a:pt x="5347" y="17762"/>
                    <a:pt x="5400" y="18234"/>
                    <a:pt x="5746" y="18559"/>
                  </a:cubicBezTo>
                  <a:cubicBezTo>
                    <a:pt x="5959" y="18765"/>
                    <a:pt x="6171" y="18942"/>
                    <a:pt x="6411" y="19119"/>
                  </a:cubicBezTo>
                  <a:cubicBezTo>
                    <a:pt x="6677" y="19326"/>
                    <a:pt x="6943" y="19503"/>
                    <a:pt x="7262" y="19503"/>
                  </a:cubicBezTo>
                  <a:cubicBezTo>
                    <a:pt x="7927" y="19503"/>
                    <a:pt x="8566" y="19355"/>
                    <a:pt x="9124" y="18972"/>
                  </a:cubicBezTo>
                  <a:cubicBezTo>
                    <a:pt x="9470" y="18706"/>
                    <a:pt x="9869" y="18500"/>
                    <a:pt x="10241" y="18323"/>
                  </a:cubicBezTo>
                  <a:cubicBezTo>
                    <a:pt x="10614" y="18146"/>
                    <a:pt x="10986" y="17939"/>
                    <a:pt x="11359" y="17732"/>
                  </a:cubicBezTo>
                  <a:cubicBezTo>
                    <a:pt x="11571" y="17614"/>
                    <a:pt x="11811" y="17526"/>
                    <a:pt x="12024" y="17408"/>
                  </a:cubicBezTo>
                  <a:cubicBezTo>
                    <a:pt x="12582" y="17113"/>
                    <a:pt x="13141" y="16818"/>
                    <a:pt x="13673" y="16493"/>
                  </a:cubicBezTo>
                  <a:cubicBezTo>
                    <a:pt x="14471" y="16021"/>
                    <a:pt x="15216" y="15490"/>
                    <a:pt x="16067" y="15136"/>
                  </a:cubicBezTo>
                  <a:cubicBezTo>
                    <a:pt x="16200" y="15077"/>
                    <a:pt x="16306" y="15018"/>
                    <a:pt x="16413" y="14959"/>
                  </a:cubicBezTo>
                  <a:cubicBezTo>
                    <a:pt x="16998" y="14634"/>
                    <a:pt x="17583" y="14339"/>
                    <a:pt x="18168" y="14014"/>
                  </a:cubicBezTo>
                  <a:cubicBezTo>
                    <a:pt x="18328" y="13926"/>
                    <a:pt x="18514" y="13808"/>
                    <a:pt x="18674" y="13719"/>
                  </a:cubicBezTo>
                  <a:cubicBezTo>
                    <a:pt x="18488" y="13542"/>
                    <a:pt x="18275" y="13660"/>
                    <a:pt x="18089" y="13660"/>
                  </a:cubicBezTo>
                  <a:cubicBezTo>
                    <a:pt x="18035" y="13660"/>
                    <a:pt x="17982" y="13660"/>
                    <a:pt x="17956" y="13690"/>
                  </a:cubicBezTo>
                  <a:cubicBezTo>
                    <a:pt x="17397" y="13926"/>
                    <a:pt x="16812" y="14014"/>
                    <a:pt x="16306" y="14369"/>
                  </a:cubicBezTo>
                  <a:cubicBezTo>
                    <a:pt x="16200" y="14457"/>
                    <a:pt x="16067" y="14516"/>
                    <a:pt x="15961" y="14546"/>
                  </a:cubicBezTo>
                  <a:cubicBezTo>
                    <a:pt x="15801" y="14575"/>
                    <a:pt x="15615" y="14575"/>
                    <a:pt x="15429" y="14575"/>
                  </a:cubicBezTo>
                  <a:cubicBezTo>
                    <a:pt x="15349" y="14575"/>
                    <a:pt x="15296" y="14457"/>
                    <a:pt x="15349" y="14369"/>
                  </a:cubicBezTo>
                  <a:cubicBezTo>
                    <a:pt x="15402" y="14280"/>
                    <a:pt x="15455" y="14221"/>
                    <a:pt x="15508" y="14162"/>
                  </a:cubicBezTo>
                  <a:cubicBezTo>
                    <a:pt x="15961" y="13749"/>
                    <a:pt x="16466" y="13424"/>
                    <a:pt x="16998" y="13129"/>
                  </a:cubicBezTo>
                  <a:cubicBezTo>
                    <a:pt x="17264" y="12982"/>
                    <a:pt x="17530" y="12805"/>
                    <a:pt x="17796" y="12598"/>
                  </a:cubicBezTo>
                  <a:cubicBezTo>
                    <a:pt x="17876" y="12539"/>
                    <a:pt x="17929" y="12480"/>
                    <a:pt x="17956" y="12421"/>
                  </a:cubicBezTo>
                  <a:cubicBezTo>
                    <a:pt x="17982" y="12362"/>
                    <a:pt x="17982" y="12273"/>
                    <a:pt x="17956" y="12214"/>
                  </a:cubicBezTo>
                  <a:cubicBezTo>
                    <a:pt x="17929" y="12155"/>
                    <a:pt x="17849" y="12155"/>
                    <a:pt x="17796" y="12126"/>
                  </a:cubicBezTo>
                  <a:cubicBezTo>
                    <a:pt x="17743" y="12126"/>
                    <a:pt x="17690" y="12155"/>
                    <a:pt x="17663" y="12155"/>
                  </a:cubicBezTo>
                  <a:cubicBezTo>
                    <a:pt x="16998" y="12509"/>
                    <a:pt x="16333" y="12834"/>
                    <a:pt x="15695" y="13218"/>
                  </a:cubicBezTo>
                  <a:cubicBezTo>
                    <a:pt x="14817" y="13719"/>
                    <a:pt x="13992" y="14250"/>
                    <a:pt x="13114" y="14782"/>
                  </a:cubicBezTo>
                  <a:cubicBezTo>
                    <a:pt x="12343" y="15224"/>
                    <a:pt x="11571" y="15667"/>
                    <a:pt x="10800" y="16080"/>
                  </a:cubicBezTo>
                  <a:cubicBezTo>
                    <a:pt x="10534" y="16228"/>
                    <a:pt x="10241" y="16405"/>
                    <a:pt x="9975" y="16523"/>
                  </a:cubicBezTo>
                  <a:cubicBezTo>
                    <a:pt x="9896" y="16582"/>
                    <a:pt x="9789" y="16611"/>
                    <a:pt x="9709" y="16611"/>
                  </a:cubicBezTo>
                  <a:cubicBezTo>
                    <a:pt x="9630" y="16611"/>
                    <a:pt x="9523" y="16552"/>
                    <a:pt x="9470" y="16493"/>
                  </a:cubicBezTo>
                  <a:cubicBezTo>
                    <a:pt x="9443" y="16464"/>
                    <a:pt x="9470" y="16316"/>
                    <a:pt x="9523" y="16257"/>
                  </a:cubicBezTo>
                  <a:cubicBezTo>
                    <a:pt x="9630" y="16109"/>
                    <a:pt x="9736" y="15962"/>
                    <a:pt x="9869" y="15873"/>
                  </a:cubicBezTo>
                  <a:cubicBezTo>
                    <a:pt x="10614" y="15372"/>
                    <a:pt x="11332" y="14841"/>
                    <a:pt x="12077" y="14369"/>
                  </a:cubicBezTo>
                  <a:cubicBezTo>
                    <a:pt x="12529" y="14073"/>
                    <a:pt x="13008" y="13867"/>
                    <a:pt x="13487" y="13572"/>
                  </a:cubicBezTo>
                  <a:cubicBezTo>
                    <a:pt x="13939" y="13306"/>
                    <a:pt x="14391" y="13011"/>
                    <a:pt x="14870" y="12746"/>
                  </a:cubicBezTo>
                  <a:cubicBezTo>
                    <a:pt x="15296" y="12480"/>
                    <a:pt x="15721" y="12244"/>
                    <a:pt x="16147" y="11949"/>
                  </a:cubicBezTo>
                  <a:cubicBezTo>
                    <a:pt x="16386" y="11801"/>
                    <a:pt x="16599" y="11595"/>
                    <a:pt x="16838" y="11447"/>
                  </a:cubicBezTo>
                  <a:cubicBezTo>
                    <a:pt x="17078" y="11270"/>
                    <a:pt x="17344" y="11123"/>
                    <a:pt x="17583" y="10946"/>
                  </a:cubicBezTo>
                  <a:cubicBezTo>
                    <a:pt x="17823" y="10798"/>
                    <a:pt x="17982" y="10562"/>
                    <a:pt x="17982" y="10237"/>
                  </a:cubicBezTo>
                  <a:cubicBezTo>
                    <a:pt x="17982" y="10090"/>
                    <a:pt x="17876" y="10001"/>
                    <a:pt x="17769" y="10060"/>
                  </a:cubicBezTo>
                  <a:cubicBezTo>
                    <a:pt x="17690" y="10090"/>
                    <a:pt x="17610" y="10149"/>
                    <a:pt x="17557" y="10178"/>
                  </a:cubicBezTo>
                  <a:cubicBezTo>
                    <a:pt x="16918" y="10503"/>
                    <a:pt x="16280" y="10798"/>
                    <a:pt x="15641" y="11123"/>
                  </a:cubicBezTo>
                  <a:cubicBezTo>
                    <a:pt x="15189" y="11359"/>
                    <a:pt x="14737" y="11565"/>
                    <a:pt x="14311" y="11801"/>
                  </a:cubicBezTo>
                  <a:cubicBezTo>
                    <a:pt x="13566" y="12185"/>
                    <a:pt x="12848" y="12628"/>
                    <a:pt x="12130" y="13011"/>
                  </a:cubicBezTo>
                  <a:cubicBezTo>
                    <a:pt x="11704" y="13247"/>
                    <a:pt x="11252" y="13424"/>
                    <a:pt x="10827" y="13601"/>
                  </a:cubicBezTo>
                  <a:cubicBezTo>
                    <a:pt x="10534" y="13719"/>
                    <a:pt x="10215" y="13837"/>
                    <a:pt x="9922" y="13985"/>
                  </a:cubicBezTo>
                  <a:cubicBezTo>
                    <a:pt x="9816" y="14014"/>
                    <a:pt x="9709" y="14073"/>
                    <a:pt x="9603" y="14132"/>
                  </a:cubicBezTo>
                  <a:cubicBezTo>
                    <a:pt x="9363" y="14250"/>
                    <a:pt x="9124" y="14369"/>
                    <a:pt x="8885" y="14487"/>
                  </a:cubicBezTo>
                  <a:cubicBezTo>
                    <a:pt x="8698" y="14575"/>
                    <a:pt x="8512" y="14634"/>
                    <a:pt x="8326" y="14723"/>
                  </a:cubicBezTo>
                  <a:cubicBezTo>
                    <a:pt x="7688" y="15047"/>
                    <a:pt x="7076" y="15401"/>
                    <a:pt x="6437" y="15726"/>
                  </a:cubicBezTo>
                  <a:cubicBezTo>
                    <a:pt x="6278" y="15814"/>
                    <a:pt x="6118" y="15932"/>
                    <a:pt x="6038" y="16109"/>
                  </a:cubicBezTo>
                  <a:cubicBezTo>
                    <a:pt x="5932" y="16316"/>
                    <a:pt x="5799" y="16523"/>
                    <a:pt x="5639" y="16729"/>
                  </a:cubicBezTo>
                  <a:cubicBezTo>
                    <a:pt x="5400" y="16847"/>
                    <a:pt x="5294" y="17054"/>
                    <a:pt x="5320" y="17319"/>
                  </a:cubicBezTo>
                  <a:close/>
                  <a:moveTo>
                    <a:pt x="9310" y="12805"/>
                  </a:moveTo>
                  <a:cubicBezTo>
                    <a:pt x="9763" y="12657"/>
                    <a:pt x="10295" y="12539"/>
                    <a:pt x="10773" y="12303"/>
                  </a:cubicBezTo>
                  <a:cubicBezTo>
                    <a:pt x="11518" y="11978"/>
                    <a:pt x="12236" y="11565"/>
                    <a:pt x="12928" y="11152"/>
                  </a:cubicBezTo>
                  <a:cubicBezTo>
                    <a:pt x="13566" y="10798"/>
                    <a:pt x="14258" y="10562"/>
                    <a:pt x="14843" y="10090"/>
                  </a:cubicBezTo>
                  <a:cubicBezTo>
                    <a:pt x="15003" y="9972"/>
                    <a:pt x="15189" y="9883"/>
                    <a:pt x="15375" y="9795"/>
                  </a:cubicBezTo>
                  <a:cubicBezTo>
                    <a:pt x="15828" y="9588"/>
                    <a:pt x="16280" y="9382"/>
                    <a:pt x="16732" y="9175"/>
                  </a:cubicBezTo>
                  <a:cubicBezTo>
                    <a:pt x="16892" y="9087"/>
                    <a:pt x="17051" y="8969"/>
                    <a:pt x="17184" y="8850"/>
                  </a:cubicBezTo>
                  <a:cubicBezTo>
                    <a:pt x="17317" y="8703"/>
                    <a:pt x="17291" y="8526"/>
                    <a:pt x="17131" y="8378"/>
                  </a:cubicBezTo>
                  <a:cubicBezTo>
                    <a:pt x="16971" y="8231"/>
                    <a:pt x="16759" y="8201"/>
                    <a:pt x="16572" y="8290"/>
                  </a:cubicBezTo>
                  <a:cubicBezTo>
                    <a:pt x="16147" y="8467"/>
                    <a:pt x="15721" y="8614"/>
                    <a:pt x="15296" y="8791"/>
                  </a:cubicBezTo>
                  <a:cubicBezTo>
                    <a:pt x="14923" y="8939"/>
                    <a:pt x="14524" y="9116"/>
                    <a:pt x="14152" y="9264"/>
                  </a:cubicBezTo>
                  <a:cubicBezTo>
                    <a:pt x="14019" y="9323"/>
                    <a:pt x="13859" y="9323"/>
                    <a:pt x="13726" y="9352"/>
                  </a:cubicBezTo>
                  <a:cubicBezTo>
                    <a:pt x="13646" y="9352"/>
                    <a:pt x="13540" y="9293"/>
                    <a:pt x="13460" y="9264"/>
                  </a:cubicBezTo>
                  <a:cubicBezTo>
                    <a:pt x="13513" y="9175"/>
                    <a:pt x="13540" y="9057"/>
                    <a:pt x="13620" y="9028"/>
                  </a:cubicBezTo>
                  <a:cubicBezTo>
                    <a:pt x="13753" y="8909"/>
                    <a:pt x="13912" y="8821"/>
                    <a:pt x="14072" y="8732"/>
                  </a:cubicBezTo>
                  <a:cubicBezTo>
                    <a:pt x="14737" y="8378"/>
                    <a:pt x="15375" y="8024"/>
                    <a:pt x="16040" y="7670"/>
                  </a:cubicBezTo>
                  <a:cubicBezTo>
                    <a:pt x="16094" y="7641"/>
                    <a:pt x="16147" y="7611"/>
                    <a:pt x="16227" y="7582"/>
                  </a:cubicBezTo>
                  <a:cubicBezTo>
                    <a:pt x="16466" y="7434"/>
                    <a:pt x="16546" y="7257"/>
                    <a:pt x="16493" y="7080"/>
                  </a:cubicBezTo>
                  <a:cubicBezTo>
                    <a:pt x="16439" y="6903"/>
                    <a:pt x="16227" y="6814"/>
                    <a:pt x="15987" y="6903"/>
                  </a:cubicBezTo>
                  <a:cubicBezTo>
                    <a:pt x="15721" y="6991"/>
                    <a:pt x="15455" y="7109"/>
                    <a:pt x="15216" y="7198"/>
                  </a:cubicBezTo>
                  <a:cubicBezTo>
                    <a:pt x="15030" y="7287"/>
                    <a:pt x="14843" y="7405"/>
                    <a:pt x="14631" y="7464"/>
                  </a:cubicBezTo>
                  <a:cubicBezTo>
                    <a:pt x="14205" y="7582"/>
                    <a:pt x="13779" y="7700"/>
                    <a:pt x="13354" y="7818"/>
                  </a:cubicBezTo>
                  <a:cubicBezTo>
                    <a:pt x="13034" y="7906"/>
                    <a:pt x="12768" y="8024"/>
                    <a:pt x="12502" y="8231"/>
                  </a:cubicBezTo>
                  <a:cubicBezTo>
                    <a:pt x="12263" y="8408"/>
                    <a:pt x="12050" y="8585"/>
                    <a:pt x="11811" y="8732"/>
                  </a:cubicBezTo>
                  <a:cubicBezTo>
                    <a:pt x="11678" y="8821"/>
                    <a:pt x="11545" y="8850"/>
                    <a:pt x="11412" y="8880"/>
                  </a:cubicBezTo>
                  <a:cubicBezTo>
                    <a:pt x="11252" y="8909"/>
                    <a:pt x="11172" y="8732"/>
                    <a:pt x="11252" y="8585"/>
                  </a:cubicBezTo>
                  <a:cubicBezTo>
                    <a:pt x="11305" y="8496"/>
                    <a:pt x="11332" y="8408"/>
                    <a:pt x="11412" y="8378"/>
                  </a:cubicBezTo>
                  <a:cubicBezTo>
                    <a:pt x="11625" y="8231"/>
                    <a:pt x="11864" y="8083"/>
                    <a:pt x="12103" y="7965"/>
                  </a:cubicBezTo>
                  <a:cubicBezTo>
                    <a:pt x="12369" y="7818"/>
                    <a:pt x="12635" y="7700"/>
                    <a:pt x="12901" y="7552"/>
                  </a:cubicBezTo>
                  <a:cubicBezTo>
                    <a:pt x="13566" y="7198"/>
                    <a:pt x="14178" y="6726"/>
                    <a:pt x="14870" y="6460"/>
                  </a:cubicBezTo>
                  <a:cubicBezTo>
                    <a:pt x="15216" y="6313"/>
                    <a:pt x="15562" y="6106"/>
                    <a:pt x="15881" y="5929"/>
                  </a:cubicBezTo>
                  <a:cubicBezTo>
                    <a:pt x="16067" y="5811"/>
                    <a:pt x="16147" y="5634"/>
                    <a:pt x="16067" y="5487"/>
                  </a:cubicBezTo>
                  <a:cubicBezTo>
                    <a:pt x="16014" y="5339"/>
                    <a:pt x="15854" y="5250"/>
                    <a:pt x="15641" y="5280"/>
                  </a:cubicBezTo>
                  <a:cubicBezTo>
                    <a:pt x="15588" y="5280"/>
                    <a:pt x="15535" y="5309"/>
                    <a:pt x="15508" y="5339"/>
                  </a:cubicBezTo>
                  <a:cubicBezTo>
                    <a:pt x="15216" y="5516"/>
                    <a:pt x="14897" y="5634"/>
                    <a:pt x="14657" y="5841"/>
                  </a:cubicBezTo>
                  <a:cubicBezTo>
                    <a:pt x="14232" y="6195"/>
                    <a:pt x="13779" y="6342"/>
                    <a:pt x="13247" y="6313"/>
                  </a:cubicBezTo>
                  <a:cubicBezTo>
                    <a:pt x="12768" y="6283"/>
                    <a:pt x="12316" y="6431"/>
                    <a:pt x="11891" y="6696"/>
                  </a:cubicBezTo>
                  <a:cubicBezTo>
                    <a:pt x="11784" y="6755"/>
                    <a:pt x="11678" y="6814"/>
                    <a:pt x="11571" y="6844"/>
                  </a:cubicBezTo>
                  <a:cubicBezTo>
                    <a:pt x="11199" y="6991"/>
                    <a:pt x="10800" y="7139"/>
                    <a:pt x="10428" y="7316"/>
                  </a:cubicBezTo>
                  <a:cubicBezTo>
                    <a:pt x="9922" y="7523"/>
                    <a:pt x="9417" y="7729"/>
                    <a:pt x="8911" y="7965"/>
                  </a:cubicBezTo>
                  <a:cubicBezTo>
                    <a:pt x="8433" y="8172"/>
                    <a:pt x="7954" y="8408"/>
                    <a:pt x="7475" y="8644"/>
                  </a:cubicBezTo>
                  <a:cubicBezTo>
                    <a:pt x="7368" y="8703"/>
                    <a:pt x="7262" y="8821"/>
                    <a:pt x="7182" y="8909"/>
                  </a:cubicBezTo>
                  <a:cubicBezTo>
                    <a:pt x="7076" y="9057"/>
                    <a:pt x="6969" y="9234"/>
                    <a:pt x="6863" y="9382"/>
                  </a:cubicBezTo>
                  <a:cubicBezTo>
                    <a:pt x="6677" y="9647"/>
                    <a:pt x="6624" y="9913"/>
                    <a:pt x="6757" y="10237"/>
                  </a:cubicBezTo>
                  <a:cubicBezTo>
                    <a:pt x="7049" y="11005"/>
                    <a:pt x="7448" y="11713"/>
                    <a:pt x="8033" y="12244"/>
                  </a:cubicBezTo>
                  <a:cubicBezTo>
                    <a:pt x="8353" y="12569"/>
                    <a:pt x="8778" y="12716"/>
                    <a:pt x="9310" y="12805"/>
                  </a:cubicBezTo>
                  <a:close/>
                  <a:moveTo>
                    <a:pt x="2766" y="6549"/>
                  </a:moveTo>
                  <a:cubicBezTo>
                    <a:pt x="2793" y="6726"/>
                    <a:pt x="2820" y="7021"/>
                    <a:pt x="2873" y="7287"/>
                  </a:cubicBezTo>
                  <a:cubicBezTo>
                    <a:pt x="2899" y="7523"/>
                    <a:pt x="2926" y="7759"/>
                    <a:pt x="3006" y="7965"/>
                  </a:cubicBezTo>
                  <a:cubicBezTo>
                    <a:pt x="3192" y="8644"/>
                    <a:pt x="3671" y="8880"/>
                    <a:pt x="4283" y="8644"/>
                  </a:cubicBezTo>
                  <a:cubicBezTo>
                    <a:pt x="5028" y="8349"/>
                    <a:pt x="5719" y="7936"/>
                    <a:pt x="6464" y="7700"/>
                  </a:cubicBezTo>
                  <a:cubicBezTo>
                    <a:pt x="6863" y="7582"/>
                    <a:pt x="7209" y="7346"/>
                    <a:pt x="7581" y="7169"/>
                  </a:cubicBezTo>
                  <a:cubicBezTo>
                    <a:pt x="8778" y="6637"/>
                    <a:pt x="9975" y="6136"/>
                    <a:pt x="11172" y="5605"/>
                  </a:cubicBezTo>
                  <a:cubicBezTo>
                    <a:pt x="11412" y="5487"/>
                    <a:pt x="11651" y="5398"/>
                    <a:pt x="11891" y="5280"/>
                  </a:cubicBezTo>
                  <a:cubicBezTo>
                    <a:pt x="12077" y="5191"/>
                    <a:pt x="12103" y="5044"/>
                    <a:pt x="11997" y="4837"/>
                  </a:cubicBezTo>
                  <a:cubicBezTo>
                    <a:pt x="11811" y="4483"/>
                    <a:pt x="11625" y="4395"/>
                    <a:pt x="11252" y="4542"/>
                  </a:cubicBezTo>
                  <a:cubicBezTo>
                    <a:pt x="10986" y="4660"/>
                    <a:pt x="10720" y="4778"/>
                    <a:pt x="10428" y="4896"/>
                  </a:cubicBezTo>
                  <a:cubicBezTo>
                    <a:pt x="10241" y="4955"/>
                    <a:pt x="10055" y="5014"/>
                    <a:pt x="9869" y="5014"/>
                  </a:cubicBezTo>
                  <a:cubicBezTo>
                    <a:pt x="9789" y="5014"/>
                    <a:pt x="9656" y="4955"/>
                    <a:pt x="9630" y="4867"/>
                  </a:cubicBezTo>
                  <a:cubicBezTo>
                    <a:pt x="9603" y="4778"/>
                    <a:pt x="9630" y="4631"/>
                    <a:pt x="9683" y="4572"/>
                  </a:cubicBezTo>
                  <a:cubicBezTo>
                    <a:pt x="9763" y="4454"/>
                    <a:pt x="9896" y="4336"/>
                    <a:pt x="10029" y="4277"/>
                  </a:cubicBezTo>
                  <a:cubicBezTo>
                    <a:pt x="10321" y="4100"/>
                    <a:pt x="10614" y="3952"/>
                    <a:pt x="10906" y="3805"/>
                  </a:cubicBezTo>
                  <a:cubicBezTo>
                    <a:pt x="10933" y="3775"/>
                    <a:pt x="10960" y="3716"/>
                    <a:pt x="10960" y="3687"/>
                  </a:cubicBezTo>
                  <a:cubicBezTo>
                    <a:pt x="10960" y="3657"/>
                    <a:pt x="10880" y="3598"/>
                    <a:pt x="10853" y="3628"/>
                  </a:cubicBezTo>
                  <a:cubicBezTo>
                    <a:pt x="10614" y="3716"/>
                    <a:pt x="10348" y="3775"/>
                    <a:pt x="10108" y="3893"/>
                  </a:cubicBezTo>
                  <a:cubicBezTo>
                    <a:pt x="9683" y="4100"/>
                    <a:pt x="9284" y="4365"/>
                    <a:pt x="8858" y="4513"/>
                  </a:cubicBezTo>
                  <a:cubicBezTo>
                    <a:pt x="7927" y="4808"/>
                    <a:pt x="7049" y="5250"/>
                    <a:pt x="6198" y="5723"/>
                  </a:cubicBezTo>
                  <a:cubicBezTo>
                    <a:pt x="6012" y="5811"/>
                    <a:pt x="5799" y="5841"/>
                    <a:pt x="5586" y="5900"/>
                  </a:cubicBezTo>
                  <a:cubicBezTo>
                    <a:pt x="5560" y="5900"/>
                    <a:pt x="5480" y="5870"/>
                    <a:pt x="5453" y="5841"/>
                  </a:cubicBezTo>
                  <a:cubicBezTo>
                    <a:pt x="5427" y="5811"/>
                    <a:pt x="5453" y="5723"/>
                    <a:pt x="5453" y="5693"/>
                  </a:cubicBezTo>
                  <a:cubicBezTo>
                    <a:pt x="5693" y="5339"/>
                    <a:pt x="5932" y="4955"/>
                    <a:pt x="6331" y="4778"/>
                  </a:cubicBezTo>
                  <a:cubicBezTo>
                    <a:pt x="6890" y="4513"/>
                    <a:pt x="7448" y="4218"/>
                    <a:pt x="8034" y="3952"/>
                  </a:cubicBezTo>
                  <a:cubicBezTo>
                    <a:pt x="8911" y="3539"/>
                    <a:pt x="9816" y="3155"/>
                    <a:pt x="10720" y="2742"/>
                  </a:cubicBezTo>
                  <a:cubicBezTo>
                    <a:pt x="10747" y="2742"/>
                    <a:pt x="10800" y="2713"/>
                    <a:pt x="10800" y="2713"/>
                  </a:cubicBezTo>
                  <a:cubicBezTo>
                    <a:pt x="10880" y="2595"/>
                    <a:pt x="10986" y="2506"/>
                    <a:pt x="11013" y="2388"/>
                  </a:cubicBezTo>
                  <a:cubicBezTo>
                    <a:pt x="11066" y="2182"/>
                    <a:pt x="10960" y="2034"/>
                    <a:pt x="10773" y="2034"/>
                  </a:cubicBezTo>
                  <a:cubicBezTo>
                    <a:pt x="10667" y="2034"/>
                    <a:pt x="10534" y="2064"/>
                    <a:pt x="10454" y="2123"/>
                  </a:cubicBezTo>
                  <a:cubicBezTo>
                    <a:pt x="9310" y="2595"/>
                    <a:pt x="8140" y="3037"/>
                    <a:pt x="7023" y="3539"/>
                  </a:cubicBezTo>
                  <a:cubicBezTo>
                    <a:pt x="6225" y="3893"/>
                    <a:pt x="5400" y="4188"/>
                    <a:pt x="4575" y="4483"/>
                  </a:cubicBezTo>
                  <a:cubicBezTo>
                    <a:pt x="4043" y="4690"/>
                    <a:pt x="3565" y="4926"/>
                    <a:pt x="3192" y="5428"/>
                  </a:cubicBezTo>
                  <a:cubicBezTo>
                    <a:pt x="2926" y="5664"/>
                    <a:pt x="2766" y="6018"/>
                    <a:pt x="2766" y="6549"/>
                  </a:cubicBezTo>
                  <a:close/>
                  <a:moveTo>
                    <a:pt x="5214" y="10769"/>
                  </a:moveTo>
                  <a:cubicBezTo>
                    <a:pt x="5161" y="11300"/>
                    <a:pt x="5373" y="11801"/>
                    <a:pt x="5506" y="12303"/>
                  </a:cubicBezTo>
                  <a:cubicBezTo>
                    <a:pt x="5533" y="12391"/>
                    <a:pt x="5613" y="12480"/>
                    <a:pt x="5666" y="12569"/>
                  </a:cubicBezTo>
                  <a:cubicBezTo>
                    <a:pt x="6012" y="13129"/>
                    <a:pt x="6570" y="13306"/>
                    <a:pt x="7129" y="13424"/>
                  </a:cubicBezTo>
                  <a:cubicBezTo>
                    <a:pt x="7262" y="13454"/>
                    <a:pt x="7448" y="13483"/>
                    <a:pt x="7501" y="13277"/>
                  </a:cubicBezTo>
                  <a:cubicBezTo>
                    <a:pt x="7555" y="13100"/>
                    <a:pt x="7395" y="13041"/>
                    <a:pt x="7315" y="12923"/>
                  </a:cubicBezTo>
                  <a:cubicBezTo>
                    <a:pt x="6836" y="12362"/>
                    <a:pt x="6384" y="11742"/>
                    <a:pt x="6038" y="11064"/>
                  </a:cubicBezTo>
                  <a:cubicBezTo>
                    <a:pt x="5905" y="10828"/>
                    <a:pt x="5852" y="10532"/>
                    <a:pt x="5746" y="10267"/>
                  </a:cubicBezTo>
                  <a:cubicBezTo>
                    <a:pt x="5693" y="10119"/>
                    <a:pt x="5693" y="9942"/>
                    <a:pt x="5639" y="9795"/>
                  </a:cubicBezTo>
                  <a:cubicBezTo>
                    <a:pt x="5639" y="9736"/>
                    <a:pt x="5586" y="9677"/>
                    <a:pt x="5533" y="9677"/>
                  </a:cubicBezTo>
                  <a:cubicBezTo>
                    <a:pt x="5480" y="9677"/>
                    <a:pt x="5400" y="9706"/>
                    <a:pt x="5373" y="9765"/>
                  </a:cubicBezTo>
                  <a:cubicBezTo>
                    <a:pt x="5240" y="10090"/>
                    <a:pt x="5187" y="10414"/>
                    <a:pt x="5214" y="10769"/>
                  </a:cubicBezTo>
                  <a:close/>
                  <a:moveTo>
                    <a:pt x="3910" y="18529"/>
                  </a:moveTo>
                  <a:cubicBezTo>
                    <a:pt x="3910" y="18529"/>
                    <a:pt x="3937" y="18529"/>
                    <a:pt x="3937" y="18529"/>
                  </a:cubicBezTo>
                  <a:cubicBezTo>
                    <a:pt x="3937" y="18736"/>
                    <a:pt x="3964" y="18913"/>
                    <a:pt x="3964" y="19119"/>
                  </a:cubicBezTo>
                  <a:cubicBezTo>
                    <a:pt x="4017" y="19769"/>
                    <a:pt x="4389" y="20182"/>
                    <a:pt x="4948" y="20270"/>
                  </a:cubicBezTo>
                  <a:cubicBezTo>
                    <a:pt x="5134" y="20300"/>
                    <a:pt x="5347" y="20359"/>
                    <a:pt x="5533" y="20359"/>
                  </a:cubicBezTo>
                  <a:cubicBezTo>
                    <a:pt x="5746" y="20359"/>
                    <a:pt x="5959" y="20329"/>
                    <a:pt x="6145" y="20270"/>
                  </a:cubicBezTo>
                  <a:cubicBezTo>
                    <a:pt x="6251" y="20241"/>
                    <a:pt x="6278" y="20152"/>
                    <a:pt x="6198" y="20064"/>
                  </a:cubicBezTo>
                  <a:cubicBezTo>
                    <a:pt x="6118" y="19975"/>
                    <a:pt x="6038" y="19916"/>
                    <a:pt x="5959" y="19857"/>
                  </a:cubicBezTo>
                  <a:cubicBezTo>
                    <a:pt x="5214" y="19296"/>
                    <a:pt x="4575" y="18618"/>
                    <a:pt x="4283" y="17614"/>
                  </a:cubicBezTo>
                  <a:cubicBezTo>
                    <a:pt x="4256" y="17555"/>
                    <a:pt x="4203" y="17526"/>
                    <a:pt x="4150" y="17496"/>
                  </a:cubicBezTo>
                  <a:cubicBezTo>
                    <a:pt x="4123" y="17496"/>
                    <a:pt x="4070" y="17555"/>
                    <a:pt x="4043" y="17585"/>
                  </a:cubicBezTo>
                  <a:cubicBezTo>
                    <a:pt x="3990" y="17939"/>
                    <a:pt x="3937" y="18234"/>
                    <a:pt x="3910" y="18529"/>
                  </a:cubicBezTo>
                  <a:close/>
                  <a:moveTo>
                    <a:pt x="1011" y="7641"/>
                  </a:moveTo>
                  <a:cubicBezTo>
                    <a:pt x="1011" y="8024"/>
                    <a:pt x="1037" y="8260"/>
                    <a:pt x="1224" y="8467"/>
                  </a:cubicBezTo>
                  <a:cubicBezTo>
                    <a:pt x="1383" y="8644"/>
                    <a:pt x="1569" y="8791"/>
                    <a:pt x="1756" y="8939"/>
                  </a:cubicBezTo>
                  <a:cubicBezTo>
                    <a:pt x="1915" y="9057"/>
                    <a:pt x="2128" y="9087"/>
                    <a:pt x="2155" y="8998"/>
                  </a:cubicBezTo>
                  <a:cubicBezTo>
                    <a:pt x="2181" y="8880"/>
                    <a:pt x="2155" y="8703"/>
                    <a:pt x="2128" y="8585"/>
                  </a:cubicBezTo>
                  <a:cubicBezTo>
                    <a:pt x="1968" y="8142"/>
                    <a:pt x="1862" y="7700"/>
                    <a:pt x="1835" y="7228"/>
                  </a:cubicBezTo>
                  <a:cubicBezTo>
                    <a:pt x="1835" y="7021"/>
                    <a:pt x="1809" y="6785"/>
                    <a:pt x="1756" y="6578"/>
                  </a:cubicBezTo>
                  <a:cubicBezTo>
                    <a:pt x="1729" y="6401"/>
                    <a:pt x="1543" y="6372"/>
                    <a:pt x="1463" y="6519"/>
                  </a:cubicBezTo>
                  <a:cubicBezTo>
                    <a:pt x="1197" y="6873"/>
                    <a:pt x="1011" y="7287"/>
                    <a:pt x="1011" y="764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5" name="Shape">
              <a:extLst>
                <a:ext uri="{FF2B5EF4-FFF2-40B4-BE49-F238E27FC236}">
                  <a16:creationId xmlns:a16="http://schemas.microsoft.com/office/drawing/2014/main" id="{D662FBFD-3ACB-A840-BD36-251BFCDD335D}"/>
                </a:ext>
              </a:extLst>
            </p:cNvPr>
            <p:cNvSpPr/>
            <p:nvPr/>
          </p:nvSpPr>
          <p:spPr>
            <a:xfrm>
              <a:off x="7073900" y="2247899"/>
              <a:ext cx="38447" cy="2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0814" extrusionOk="0">
                  <a:moveTo>
                    <a:pt x="2977" y="20814"/>
                  </a:moveTo>
                  <a:cubicBezTo>
                    <a:pt x="2280" y="19734"/>
                    <a:pt x="190" y="18654"/>
                    <a:pt x="190" y="16494"/>
                  </a:cubicBezTo>
                  <a:cubicBezTo>
                    <a:pt x="-507" y="14334"/>
                    <a:pt x="886" y="11094"/>
                    <a:pt x="1583" y="10014"/>
                  </a:cubicBezTo>
                  <a:cubicBezTo>
                    <a:pt x="5764" y="5694"/>
                    <a:pt x="10641" y="2454"/>
                    <a:pt x="15519" y="294"/>
                  </a:cubicBezTo>
                  <a:cubicBezTo>
                    <a:pt x="16912" y="-786"/>
                    <a:pt x="19003" y="1374"/>
                    <a:pt x="21093" y="2454"/>
                  </a:cubicBezTo>
                  <a:cubicBezTo>
                    <a:pt x="20396" y="4614"/>
                    <a:pt x="21093" y="7854"/>
                    <a:pt x="19699" y="10014"/>
                  </a:cubicBezTo>
                  <a:cubicBezTo>
                    <a:pt x="16215" y="16494"/>
                    <a:pt x="9945" y="20814"/>
                    <a:pt x="2977" y="2081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5758EA2-4E4B-3344-B6E4-D0F8CA4623A5}"/>
              </a:ext>
            </a:extLst>
          </p:cNvPr>
          <p:cNvGrpSpPr/>
          <p:nvPr/>
        </p:nvGrpSpPr>
        <p:grpSpPr>
          <a:xfrm>
            <a:off x="9036409" y="2037651"/>
            <a:ext cx="618196" cy="942963"/>
            <a:chOff x="9169399" y="2082800"/>
            <a:chExt cx="647716" cy="987992"/>
          </a:xfrm>
        </p:grpSpPr>
        <p:sp>
          <p:nvSpPr>
            <p:cNvPr id="346" name="Shape">
              <a:extLst>
                <a:ext uri="{FF2B5EF4-FFF2-40B4-BE49-F238E27FC236}">
                  <a16:creationId xmlns:a16="http://schemas.microsoft.com/office/drawing/2014/main" id="{C23E540D-7976-BC47-B6D3-94EC220DA04B}"/>
                </a:ext>
              </a:extLst>
            </p:cNvPr>
            <p:cNvSpPr/>
            <p:nvPr/>
          </p:nvSpPr>
          <p:spPr>
            <a:xfrm>
              <a:off x="9169399" y="2082800"/>
              <a:ext cx="647716" cy="987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88" extrusionOk="0">
                  <a:moveTo>
                    <a:pt x="12511" y="21482"/>
                  </a:moveTo>
                  <a:cubicBezTo>
                    <a:pt x="11711" y="21510"/>
                    <a:pt x="10996" y="21372"/>
                    <a:pt x="10322" y="21151"/>
                  </a:cubicBezTo>
                  <a:cubicBezTo>
                    <a:pt x="9985" y="21040"/>
                    <a:pt x="9732" y="20902"/>
                    <a:pt x="9564" y="20681"/>
                  </a:cubicBezTo>
                  <a:cubicBezTo>
                    <a:pt x="9059" y="20101"/>
                    <a:pt x="8806" y="19494"/>
                    <a:pt x="9017" y="18831"/>
                  </a:cubicBezTo>
                  <a:cubicBezTo>
                    <a:pt x="9017" y="18775"/>
                    <a:pt x="8975" y="18693"/>
                    <a:pt x="8975" y="18637"/>
                  </a:cubicBezTo>
                  <a:cubicBezTo>
                    <a:pt x="8848" y="18637"/>
                    <a:pt x="8722" y="18637"/>
                    <a:pt x="8638" y="18693"/>
                  </a:cubicBezTo>
                  <a:cubicBezTo>
                    <a:pt x="8301" y="18858"/>
                    <a:pt x="8006" y="19024"/>
                    <a:pt x="7711" y="19217"/>
                  </a:cubicBezTo>
                  <a:cubicBezTo>
                    <a:pt x="7332" y="19466"/>
                    <a:pt x="6911" y="19549"/>
                    <a:pt x="6406" y="19576"/>
                  </a:cubicBezTo>
                  <a:cubicBezTo>
                    <a:pt x="5227" y="19687"/>
                    <a:pt x="4132" y="19521"/>
                    <a:pt x="3164" y="19079"/>
                  </a:cubicBezTo>
                  <a:cubicBezTo>
                    <a:pt x="2659" y="18858"/>
                    <a:pt x="2111" y="18637"/>
                    <a:pt x="1606" y="18416"/>
                  </a:cubicBezTo>
                  <a:cubicBezTo>
                    <a:pt x="1227" y="18251"/>
                    <a:pt x="890" y="18030"/>
                    <a:pt x="722" y="17726"/>
                  </a:cubicBezTo>
                  <a:cubicBezTo>
                    <a:pt x="469" y="17339"/>
                    <a:pt x="217" y="16952"/>
                    <a:pt x="48" y="16538"/>
                  </a:cubicBezTo>
                  <a:cubicBezTo>
                    <a:pt x="-36" y="16345"/>
                    <a:pt x="6" y="16124"/>
                    <a:pt x="48" y="15930"/>
                  </a:cubicBezTo>
                  <a:cubicBezTo>
                    <a:pt x="217" y="15378"/>
                    <a:pt x="638" y="14881"/>
                    <a:pt x="1143" y="14439"/>
                  </a:cubicBezTo>
                  <a:cubicBezTo>
                    <a:pt x="1606" y="14025"/>
                    <a:pt x="2280" y="13748"/>
                    <a:pt x="2996" y="13555"/>
                  </a:cubicBezTo>
                  <a:cubicBezTo>
                    <a:pt x="3459" y="13445"/>
                    <a:pt x="3922" y="13334"/>
                    <a:pt x="4385" y="13279"/>
                  </a:cubicBezTo>
                  <a:cubicBezTo>
                    <a:pt x="4806" y="13196"/>
                    <a:pt x="5143" y="13085"/>
                    <a:pt x="5396" y="12837"/>
                  </a:cubicBezTo>
                  <a:cubicBezTo>
                    <a:pt x="6069" y="12202"/>
                    <a:pt x="6743" y="11539"/>
                    <a:pt x="7417" y="10903"/>
                  </a:cubicBezTo>
                  <a:cubicBezTo>
                    <a:pt x="7753" y="10572"/>
                    <a:pt x="7838" y="10268"/>
                    <a:pt x="7459" y="9909"/>
                  </a:cubicBezTo>
                  <a:cubicBezTo>
                    <a:pt x="7375" y="9826"/>
                    <a:pt x="7290" y="9716"/>
                    <a:pt x="7290" y="9633"/>
                  </a:cubicBezTo>
                  <a:cubicBezTo>
                    <a:pt x="7164" y="9163"/>
                    <a:pt x="6996" y="8694"/>
                    <a:pt x="6911" y="8252"/>
                  </a:cubicBezTo>
                  <a:cubicBezTo>
                    <a:pt x="6827" y="7893"/>
                    <a:pt x="6743" y="7506"/>
                    <a:pt x="6659" y="7147"/>
                  </a:cubicBezTo>
                  <a:cubicBezTo>
                    <a:pt x="6617" y="6926"/>
                    <a:pt x="6575" y="6705"/>
                    <a:pt x="6575" y="6484"/>
                  </a:cubicBezTo>
                  <a:cubicBezTo>
                    <a:pt x="6532" y="5600"/>
                    <a:pt x="6532" y="4716"/>
                    <a:pt x="6448" y="3832"/>
                  </a:cubicBezTo>
                  <a:cubicBezTo>
                    <a:pt x="6406" y="3059"/>
                    <a:pt x="6322" y="2285"/>
                    <a:pt x="6196" y="1512"/>
                  </a:cubicBezTo>
                  <a:cubicBezTo>
                    <a:pt x="6111" y="1042"/>
                    <a:pt x="6364" y="628"/>
                    <a:pt x="6743" y="269"/>
                  </a:cubicBezTo>
                  <a:cubicBezTo>
                    <a:pt x="7122" y="-90"/>
                    <a:pt x="7922" y="-90"/>
                    <a:pt x="8301" y="269"/>
                  </a:cubicBezTo>
                  <a:cubicBezTo>
                    <a:pt x="8764" y="683"/>
                    <a:pt x="9227" y="1125"/>
                    <a:pt x="9690" y="1540"/>
                  </a:cubicBezTo>
                  <a:cubicBezTo>
                    <a:pt x="9817" y="1650"/>
                    <a:pt x="9985" y="1788"/>
                    <a:pt x="10027" y="1926"/>
                  </a:cubicBezTo>
                  <a:cubicBezTo>
                    <a:pt x="10238" y="2451"/>
                    <a:pt x="10659" y="2921"/>
                    <a:pt x="10785" y="3473"/>
                  </a:cubicBezTo>
                  <a:cubicBezTo>
                    <a:pt x="10827" y="3749"/>
                    <a:pt x="10996" y="3998"/>
                    <a:pt x="11122" y="4247"/>
                  </a:cubicBezTo>
                  <a:cubicBezTo>
                    <a:pt x="11248" y="4523"/>
                    <a:pt x="11375" y="4799"/>
                    <a:pt x="11290" y="5103"/>
                  </a:cubicBezTo>
                  <a:cubicBezTo>
                    <a:pt x="11290" y="5130"/>
                    <a:pt x="11290" y="5186"/>
                    <a:pt x="11290" y="5213"/>
                  </a:cubicBezTo>
                  <a:cubicBezTo>
                    <a:pt x="11459" y="5683"/>
                    <a:pt x="11627" y="6125"/>
                    <a:pt x="11838" y="6594"/>
                  </a:cubicBezTo>
                  <a:cubicBezTo>
                    <a:pt x="11880" y="6705"/>
                    <a:pt x="12048" y="6733"/>
                    <a:pt x="12132" y="6650"/>
                  </a:cubicBezTo>
                  <a:cubicBezTo>
                    <a:pt x="12764" y="6125"/>
                    <a:pt x="13396" y="5572"/>
                    <a:pt x="14027" y="5048"/>
                  </a:cubicBezTo>
                  <a:cubicBezTo>
                    <a:pt x="14238" y="4854"/>
                    <a:pt x="14448" y="4661"/>
                    <a:pt x="14701" y="4495"/>
                  </a:cubicBezTo>
                  <a:cubicBezTo>
                    <a:pt x="15164" y="4191"/>
                    <a:pt x="15501" y="3860"/>
                    <a:pt x="15880" y="3501"/>
                  </a:cubicBezTo>
                  <a:cubicBezTo>
                    <a:pt x="16301" y="3086"/>
                    <a:pt x="16722" y="2645"/>
                    <a:pt x="17269" y="2285"/>
                  </a:cubicBezTo>
                  <a:cubicBezTo>
                    <a:pt x="18153" y="1705"/>
                    <a:pt x="18827" y="1015"/>
                    <a:pt x="19627" y="407"/>
                  </a:cubicBezTo>
                  <a:cubicBezTo>
                    <a:pt x="19669" y="380"/>
                    <a:pt x="19711" y="324"/>
                    <a:pt x="19753" y="297"/>
                  </a:cubicBezTo>
                  <a:cubicBezTo>
                    <a:pt x="20132" y="-7"/>
                    <a:pt x="20385" y="-35"/>
                    <a:pt x="20890" y="103"/>
                  </a:cubicBezTo>
                  <a:cubicBezTo>
                    <a:pt x="21353" y="241"/>
                    <a:pt x="21564" y="462"/>
                    <a:pt x="21438" y="794"/>
                  </a:cubicBezTo>
                  <a:cubicBezTo>
                    <a:pt x="21353" y="1070"/>
                    <a:pt x="21185" y="1346"/>
                    <a:pt x="21017" y="1623"/>
                  </a:cubicBezTo>
                  <a:cubicBezTo>
                    <a:pt x="20680" y="2092"/>
                    <a:pt x="20511" y="2617"/>
                    <a:pt x="20343" y="3142"/>
                  </a:cubicBezTo>
                  <a:cubicBezTo>
                    <a:pt x="20259" y="3446"/>
                    <a:pt x="20090" y="3722"/>
                    <a:pt x="19964" y="4026"/>
                  </a:cubicBezTo>
                  <a:cubicBezTo>
                    <a:pt x="19880" y="4247"/>
                    <a:pt x="19711" y="4468"/>
                    <a:pt x="19627" y="4689"/>
                  </a:cubicBezTo>
                  <a:cubicBezTo>
                    <a:pt x="19375" y="5462"/>
                    <a:pt x="18827" y="6152"/>
                    <a:pt x="18364" y="6871"/>
                  </a:cubicBezTo>
                  <a:cubicBezTo>
                    <a:pt x="17775" y="7672"/>
                    <a:pt x="17227" y="8500"/>
                    <a:pt x="16638" y="9301"/>
                  </a:cubicBezTo>
                  <a:cubicBezTo>
                    <a:pt x="16427" y="9578"/>
                    <a:pt x="16385" y="9881"/>
                    <a:pt x="16427" y="10185"/>
                  </a:cubicBezTo>
                  <a:cubicBezTo>
                    <a:pt x="16511" y="10848"/>
                    <a:pt x="16048" y="12174"/>
                    <a:pt x="14996" y="12809"/>
                  </a:cubicBezTo>
                  <a:cubicBezTo>
                    <a:pt x="14785" y="12947"/>
                    <a:pt x="14532" y="13030"/>
                    <a:pt x="14280" y="13113"/>
                  </a:cubicBezTo>
                  <a:cubicBezTo>
                    <a:pt x="13901" y="13251"/>
                    <a:pt x="13817" y="13334"/>
                    <a:pt x="13985" y="13610"/>
                  </a:cubicBezTo>
                  <a:cubicBezTo>
                    <a:pt x="14575" y="14522"/>
                    <a:pt x="14953" y="15516"/>
                    <a:pt x="15417" y="16455"/>
                  </a:cubicBezTo>
                  <a:cubicBezTo>
                    <a:pt x="15543" y="16704"/>
                    <a:pt x="15627" y="16952"/>
                    <a:pt x="15796" y="17173"/>
                  </a:cubicBezTo>
                  <a:cubicBezTo>
                    <a:pt x="16259" y="17671"/>
                    <a:pt x="16385" y="18223"/>
                    <a:pt x="16596" y="18748"/>
                  </a:cubicBezTo>
                  <a:cubicBezTo>
                    <a:pt x="16932" y="19549"/>
                    <a:pt x="16554" y="20184"/>
                    <a:pt x="15543" y="20654"/>
                  </a:cubicBezTo>
                  <a:cubicBezTo>
                    <a:pt x="15038" y="20875"/>
                    <a:pt x="14617" y="21179"/>
                    <a:pt x="14027" y="21344"/>
                  </a:cubicBezTo>
                  <a:cubicBezTo>
                    <a:pt x="13522" y="21427"/>
                    <a:pt x="13059" y="21510"/>
                    <a:pt x="12511" y="21482"/>
                  </a:cubicBezTo>
                  <a:close/>
                  <a:moveTo>
                    <a:pt x="5269" y="18555"/>
                  </a:moveTo>
                  <a:cubicBezTo>
                    <a:pt x="5353" y="18555"/>
                    <a:pt x="5564" y="18555"/>
                    <a:pt x="5775" y="18527"/>
                  </a:cubicBezTo>
                  <a:cubicBezTo>
                    <a:pt x="6322" y="18444"/>
                    <a:pt x="6911" y="18389"/>
                    <a:pt x="7248" y="18057"/>
                  </a:cubicBezTo>
                  <a:cubicBezTo>
                    <a:pt x="7585" y="17726"/>
                    <a:pt x="7838" y="17367"/>
                    <a:pt x="7711" y="16952"/>
                  </a:cubicBezTo>
                  <a:cubicBezTo>
                    <a:pt x="7669" y="16842"/>
                    <a:pt x="7627" y="16731"/>
                    <a:pt x="7669" y="16649"/>
                  </a:cubicBezTo>
                  <a:cubicBezTo>
                    <a:pt x="7796" y="16345"/>
                    <a:pt x="7711" y="16069"/>
                    <a:pt x="7627" y="15792"/>
                  </a:cubicBezTo>
                  <a:cubicBezTo>
                    <a:pt x="7543" y="15571"/>
                    <a:pt x="7501" y="15350"/>
                    <a:pt x="7417" y="15157"/>
                  </a:cubicBezTo>
                  <a:cubicBezTo>
                    <a:pt x="7290" y="14881"/>
                    <a:pt x="7375" y="14660"/>
                    <a:pt x="7627" y="14439"/>
                  </a:cubicBezTo>
                  <a:cubicBezTo>
                    <a:pt x="8090" y="14052"/>
                    <a:pt x="8511" y="13638"/>
                    <a:pt x="8932" y="13251"/>
                  </a:cubicBezTo>
                  <a:cubicBezTo>
                    <a:pt x="9185" y="13030"/>
                    <a:pt x="9438" y="12782"/>
                    <a:pt x="9522" y="12478"/>
                  </a:cubicBezTo>
                  <a:cubicBezTo>
                    <a:pt x="9606" y="12229"/>
                    <a:pt x="9859" y="12008"/>
                    <a:pt x="10111" y="11842"/>
                  </a:cubicBezTo>
                  <a:cubicBezTo>
                    <a:pt x="10617" y="11511"/>
                    <a:pt x="10869" y="11483"/>
                    <a:pt x="11459" y="11732"/>
                  </a:cubicBezTo>
                  <a:cubicBezTo>
                    <a:pt x="11754" y="11842"/>
                    <a:pt x="12006" y="11981"/>
                    <a:pt x="12343" y="12063"/>
                  </a:cubicBezTo>
                  <a:cubicBezTo>
                    <a:pt x="12764" y="12202"/>
                    <a:pt x="13143" y="12174"/>
                    <a:pt x="13522" y="11981"/>
                  </a:cubicBezTo>
                  <a:cubicBezTo>
                    <a:pt x="13732" y="11870"/>
                    <a:pt x="13901" y="11760"/>
                    <a:pt x="14069" y="11621"/>
                  </a:cubicBezTo>
                  <a:cubicBezTo>
                    <a:pt x="14448" y="11345"/>
                    <a:pt x="14617" y="10986"/>
                    <a:pt x="14743" y="10600"/>
                  </a:cubicBezTo>
                  <a:cubicBezTo>
                    <a:pt x="14869" y="10296"/>
                    <a:pt x="14785" y="10185"/>
                    <a:pt x="14280" y="10185"/>
                  </a:cubicBezTo>
                  <a:cubicBezTo>
                    <a:pt x="13480" y="10185"/>
                    <a:pt x="12848" y="9937"/>
                    <a:pt x="12343" y="9550"/>
                  </a:cubicBezTo>
                  <a:cubicBezTo>
                    <a:pt x="12090" y="9357"/>
                    <a:pt x="11753" y="9163"/>
                    <a:pt x="11459" y="8997"/>
                  </a:cubicBezTo>
                  <a:cubicBezTo>
                    <a:pt x="11206" y="8859"/>
                    <a:pt x="10996" y="8887"/>
                    <a:pt x="10785" y="9053"/>
                  </a:cubicBezTo>
                  <a:cubicBezTo>
                    <a:pt x="10406" y="9412"/>
                    <a:pt x="10069" y="9798"/>
                    <a:pt x="9732" y="10158"/>
                  </a:cubicBezTo>
                  <a:cubicBezTo>
                    <a:pt x="9522" y="10379"/>
                    <a:pt x="9353" y="10600"/>
                    <a:pt x="9143" y="10793"/>
                  </a:cubicBezTo>
                  <a:cubicBezTo>
                    <a:pt x="8680" y="11262"/>
                    <a:pt x="8175" y="11704"/>
                    <a:pt x="7711" y="12174"/>
                  </a:cubicBezTo>
                  <a:cubicBezTo>
                    <a:pt x="7248" y="12671"/>
                    <a:pt x="6827" y="13168"/>
                    <a:pt x="6364" y="13665"/>
                  </a:cubicBezTo>
                  <a:cubicBezTo>
                    <a:pt x="6280" y="13776"/>
                    <a:pt x="6111" y="13859"/>
                    <a:pt x="5943" y="13942"/>
                  </a:cubicBezTo>
                  <a:cubicBezTo>
                    <a:pt x="5480" y="14163"/>
                    <a:pt x="4932" y="14190"/>
                    <a:pt x="4385" y="14218"/>
                  </a:cubicBezTo>
                  <a:cubicBezTo>
                    <a:pt x="3248" y="14246"/>
                    <a:pt x="2406" y="14549"/>
                    <a:pt x="1901" y="15240"/>
                  </a:cubicBezTo>
                  <a:cubicBezTo>
                    <a:pt x="1859" y="15295"/>
                    <a:pt x="1817" y="15323"/>
                    <a:pt x="1775" y="15378"/>
                  </a:cubicBezTo>
                  <a:cubicBezTo>
                    <a:pt x="1185" y="16041"/>
                    <a:pt x="1269" y="16676"/>
                    <a:pt x="1859" y="17312"/>
                  </a:cubicBezTo>
                  <a:cubicBezTo>
                    <a:pt x="2574" y="18168"/>
                    <a:pt x="3753" y="18527"/>
                    <a:pt x="5269" y="18555"/>
                  </a:cubicBezTo>
                  <a:close/>
                  <a:moveTo>
                    <a:pt x="13985" y="9218"/>
                  </a:moveTo>
                  <a:cubicBezTo>
                    <a:pt x="14406" y="9246"/>
                    <a:pt x="14617" y="9191"/>
                    <a:pt x="14827" y="9025"/>
                  </a:cubicBezTo>
                  <a:cubicBezTo>
                    <a:pt x="15080" y="8804"/>
                    <a:pt x="15375" y="8556"/>
                    <a:pt x="15543" y="8307"/>
                  </a:cubicBezTo>
                  <a:cubicBezTo>
                    <a:pt x="16301" y="7313"/>
                    <a:pt x="17017" y="6346"/>
                    <a:pt x="17732" y="5351"/>
                  </a:cubicBezTo>
                  <a:cubicBezTo>
                    <a:pt x="17859" y="5158"/>
                    <a:pt x="17985" y="4965"/>
                    <a:pt x="18069" y="4771"/>
                  </a:cubicBezTo>
                  <a:cubicBezTo>
                    <a:pt x="18280" y="4357"/>
                    <a:pt x="18490" y="3943"/>
                    <a:pt x="18659" y="3501"/>
                  </a:cubicBezTo>
                  <a:cubicBezTo>
                    <a:pt x="18743" y="3335"/>
                    <a:pt x="18827" y="3142"/>
                    <a:pt x="18911" y="2976"/>
                  </a:cubicBezTo>
                  <a:cubicBezTo>
                    <a:pt x="18953" y="2893"/>
                    <a:pt x="18953" y="2810"/>
                    <a:pt x="18953" y="2727"/>
                  </a:cubicBezTo>
                  <a:cubicBezTo>
                    <a:pt x="18953" y="2700"/>
                    <a:pt x="18869" y="2645"/>
                    <a:pt x="18827" y="2617"/>
                  </a:cubicBezTo>
                  <a:cubicBezTo>
                    <a:pt x="18785" y="2589"/>
                    <a:pt x="18743" y="2617"/>
                    <a:pt x="18701" y="2617"/>
                  </a:cubicBezTo>
                  <a:cubicBezTo>
                    <a:pt x="18617" y="2645"/>
                    <a:pt x="18532" y="2700"/>
                    <a:pt x="18448" y="2755"/>
                  </a:cubicBezTo>
                  <a:cubicBezTo>
                    <a:pt x="17985" y="3142"/>
                    <a:pt x="17438" y="3501"/>
                    <a:pt x="17017" y="3915"/>
                  </a:cubicBezTo>
                  <a:cubicBezTo>
                    <a:pt x="16175" y="4716"/>
                    <a:pt x="15206" y="5490"/>
                    <a:pt x="14280" y="6235"/>
                  </a:cubicBezTo>
                  <a:cubicBezTo>
                    <a:pt x="13859" y="6594"/>
                    <a:pt x="13438" y="6953"/>
                    <a:pt x="12975" y="7285"/>
                  </a:cubicBezTo>
                  <a:cubicBezTo>
                    <a:pt x="12217" y="7837"/>
                    <a:pt x="12217" y="8196"/>
                    <a:pt x="12932" y="8749"/>
                  </a:cubicBezTo>
                  <a:cubicBezTo>
                    <a:pt x="13017" y="8832"/>
                    <a:pt x="13143" y="8915"/>
                    <a:pt x="13269" y="8970"/>
                  </a:cubicBezTo>
                  <a:cubicBezTo>
                    <a:pt x="13564" y="9080"/>
                    <a:pt x="13859" y="9163"/>
                    <a:pt x="13985" y="9218"/>
                  </a:cubicBezTo>
                  <a:close/>
                  <a:moveTo>
                    <a:pt x="8048" y="1761"/>
                  </a:moveTo>
                  <a:cubicBezTo>
                    <a:pt x="7964" y="1816"/>
                    <a:pt x="7880" y="1816"/>
                    <a:pt x="7838" y="1871"/>
                  </a:cubicBezTo>
                  <a:cubicBezTo>
                    <a:pt x="7796" y="1982"/>
                    <a:pt x="7711" y="2092"/>
                    <a:pt x="7753" y="2203"/>
                  </a:cubicBezTo>
                  <a:cubicBezTo>
                    <a:pt x="7753" y="3363"/>
                    <a:pt x="7753" y="4495"/>
                    <a:pt x="7838" y="5655"/>
                  </a:cubicBezTo>
                  <a:cubicBezTo>
                    <a:pt x="7880" y="6373"/>
                    <a:pt x="8006" y="7119"/>
                    <a:pt x="8132" y="7837"/>
                  </a:cubicBezTo>
                  <a:cubicBezTo>
                    <a:pt x="8217" y="8252"/>
                    <a:pt x="8343" y="8666"/>
                    <a:pt x="8469" y="9080"/>
                  </a:cubicBezTo>
                  <a:cubicBezTo>
                    <a:pt x="8553" y="9329"/>
                    <a:pt x="8806" y="9384"/>
                    <a:pt x="9059" y="9191"/>
                  </a:cubicBezTo>
                  <a:cubicBezTo>
                    <a:pt x="9480" y="8915"/>
                    <a:pt x="9859" y="8611"/>
                    <a:pt x="10280" y="8335"/>
                  </a:cubicBezTo>
                  <a:cubicBezTo>
                    <a:pt x="10575" y="8169"/>
                    <a:pt x="10617" y="7975"/>
                    <a:pt x="10448" y="7754"/>
                  </a:cubicBezTo>
                  <a:cubicBezTo>
                    <a:pt x="10111" y="7285"/>
                    <a:pt x="9985" y="6788"/>
                    <a:pt x="9943" y="6263"/>
                  </a:cubicBezTo>
                  <a:cubicBezTo>
                    <a:pt x="9901" y="5711"/>
                    <a:pt x="9732" y="5186"/>
                    <a:pt x="9564" y="4661"/>
                  </a:cubicBezTo>
                  <a:cubicBezTo>
                    <a:pt x="9311" y="3832"/>
                    <a:pt x="8932" y="3031"/>
                    <a:pt x="8511" y="2230"/>
                  </a:cubicBezTo>
                  <a:cubicBezTo>
                    <a:pt x="8469" y="2092"/>
                    <a:pt x="8343" y="1982"/>
                    <a:pt x="8259" y="1871"/>
                  </a:cubicBezTo>
                  <a:cubicBezTo>
                    <a:pt x="8259" y="1816"/>
                    <a:pt x="8132" y="1788"/>
                    <a:pt x="8048" y="1761"/>
                  </a:cubicBezTo>
                  <a:close/>
                  <a:moveTo>
                    <a:pt x="11332" y="13003"/>
                  </a:moveTo>
                  <a:cubicBezTo>
                    <a:pt x="11080" y="13003"/>
                    <a:pt x="10953" y="13113"/>
                    <a:pt x="11038" y="13251"/>
                  </a:cubicBezTo>
                  <a:cubicBezTo>
                    <a:pt x="11164" y="13445"/>
                    <a:pt x="11332" y="13610"/>
                    <a:pt x="11459" y="13804"/>
                  </a:cubicBezTo>
                  <a:cubicBezTo>
                    <a:pt x="11964" y="14577"/>
                    <a:pt x="12259" y="15406"/>
                    <a:pt x="12638" y="16234"/>
                  </a:cubicBezTo>
                  <a:cubicBezTo>
                    <a:pt x="12722" y="16400"/>
                    <a:pt x="12722" y="16593"/>
                    <a:pt x="12722" y="16787"/>
                  </a:cubicBezTo>
                  <a:cubicBezTo>
                    <a:pt x="12722" y="17118"/>
                    <a:pt x="12553" y="17422"/>
                    <a:pt x="12090" y="17615"/>
                  </a:cubicBezTo>
                  <a:cubicBezTo>
                    <a:pt x="11838" y="17726"/>
                    <a:pt x="11627" y="17809"/>
                    <a:pt x="11375" y="17919"/>
                  </a:cubicBezTo>
                  <a:cubicBezTo>
                    <a:pt x="10869" y="18168"/>
                    <a:pt x="10617" y="18527"/>
                    <a:pt x="10490" y="18914"/>
                  </a:cubicBezTo>
                  <a:cubicBezTo>
                    <a:pt x="10490" y="18969"/>
                    <a:pt x="10575" y="19024"/>
                    <a:pt x="10617" y="19079"/>
                  </a:cubicBezTo>
                  <a:cubicBezTo>
                    <a:pt x="10659" y="19107"/>
                    <a:pt x="10785" y="19052"/>
                    <a:pt x="10785" y="19024"/>
                  </a:cubicBezTo>
                  <a:cubicBezTo>
                    <a:pt x="11080" y="18693"/>
                    <a:pt x="11585" y="18499"/>
                    <a:pt x="12006" y="18251"/>
                  </a:cubicBezTo>
                  <a:cubicBezTo>
                    <a:pt x="12469" y="17974"/>
                    <a:pt x="12975" y="17947"/>
                    <a:pt x="13522" y="18057"/>
                  </a:cubicBezTo>
                  <a:cubicBezTo>
                    <a:pt x="13732" y="18085"/>
                    <a:pt x="13901" y="18168"/>
                    <a:pt x="14111" y="18195"/>
                  </a:cubicBezTo>
                  <a:cubicBezTo>
                    <a:pt x="14406" y="18251"/>
                    <a:pt x="14532" y="18168"/>
                    <a:pt x="14490" y="17947"/>
                  </a:cubicBezTo>
                  <a:cubicBezTo>
                    <a:pt x="14322" y="17229"/>
                    <a:pt x="13901" y="16593"/>
                    <a:pt x="13564" y="15903"/>
                  </a:cubicBezTo>
                  <a:cubicBezTo>
                    <a:pt x="13354" y="15461"/>
                    <a:pt x="13101" y="15047"/>
                    <a:pt x="12848" y="14605"/>
                  </a:cubicBezTo>
                  <a:cubicBezTo>
                    <a:pt x="12596" y="14190"/>
                    <a:pt x="12301" y="13776"/>
                    <a:pt x="12006" y="13362"/>
                  </a:cubicBezTo>
                  <a:cubicBezTo>
                    <a:pt x="11880" y="13113"/>
                    <a:pt x="11585" y="13030"/>
                    <a:pt x="11332" y="13003"/>
                  </a:cubicBezTo>
                  <a:close/>
                  <a:moveTo>
                    <a:pt x="10617" y="16428"/>
                  </a:moveTo>
                  <a:cubicBezTo>
                    <a:pt x="10575" y="16207"/>
                    <a:pt x="10490" y="15930"/>
                    <a:pt x="10406" y="15654"/>
                  </a:cubicBezTo>
                  <a:cubicBezTo>
                    <a:pt x="10280" y="15268"/>
                    <a:pt x="10069" y="14908"/>
                    <a:pt x="9901" y="14522"/>
                  </a:cubicBezTo>
                  <a:cubicBezTo>
                    <a:pt x="9901" y="14494"/>
                    <a:pt x="9817" y="14439"/>
                    <a:pt x="9732" y="14439"/>
                  </a:cubicBezTo>
                  <a:cubicBezTo>
                    <a:pt x="9690" y="14439"/>
                    <a:pt x="9606" y="14494"/>
                    <a:pt x="9564" y="14522"/>
                  </a:cubicBezTo>
                  <a:cubicBezTo>
                    <a:pt x="9396" y="14826"/>
                    <a:pt x="9311" y="15102"/>
                    <a:pt x="9480" y="15406"/>
                  </a:cubicBezTo>
                  <a:cubicBezTo>
                    <a:pt x="9774" y="15958"/>
                    <a:pt x="9690" y="16511"/>
                    <a:pt x="9480" y="17063"/>
                  </a:cubicBezTo>
                  <a:cubicBezTo>
                    <a:pt x="9396" y="17201"/>
                    <a:pt x="9396" y="17367"/>
                    <a:pt x="9353" y="17505"/>
                  </a:cubicBezTo>
                  <a:cubicBezTo>
                    <a:pt x="9353" y="17560"/>
                    <a:pt x="9396" y="17615"/>
                    <a:pt x="9438" y="17643"/>
                  </a:cubicBezTo>
                  <a:cubicBezTo>
                    <a:pt x="9480" y="17671"/>
                    <a:pt x="9606" y="17643"/>
                    <a:pt x="9648" y="17615"/>
                  </a:cubicBezTo>
                  <a:cubicBezTo>
                    <a:pt x="9859" y="17477"/>
                    <a:pt x="10027" y="17339"/>
                    <a:pt x="10196" y="17201"/>
                  </a:cubicBezTo>
                  <a:cubicBezTo>
                    <a:pt x="10490" y="17008"/>
                    <a:pt x="10575" y="16759"/>
                    <a:pt x="10617" y="16428"/>
                  </a:cubicBezTo>
                  <a:close/>
                  <a:moveTo>
                    <a:pt x="12006" y="20543"/>
                  </a:moveTo>
                  <a:cubicBezTo>
                    <a:pt x="13311" y="20516"/>
                    <a:pt x="14196" y="20129"/>
                    <a:pt x="14996" y="19604"/>
                  </a:cubicBezTo>
                  <a:cubicBezTo>
                    <a:pt x="15248" y="19438"/>
                    <a:pt x="15248" y="19245"/>
                    <a:pt x="15122" y="19024"/>
                  </a:cubicBezTo>
                  <a:cubicBezTo>
                    <a:pt x="15080" y="18941"/>
                    <a:pt x="14869" y="18914"/>
                    <a:pt x="14785" y="18969"/>
                  </a:cubicBezTo>
                  <a:cubicBezTo>
                    <a:pt x="14701" y="19024"/>
                    <a:pt x="14659" y="19107"/>
                    <a:pt x="14575" y="19190"/>
                  </a:cubicBezTo>
                  <a:cubicBezTo>
                    <a:pt x="14364" y="19383"/>
                    <a:pt x="14153" y="19604"/>
                    <a:pt x="13901" y="19797"/>
                  </a:cubicBezTo>
                  <a:cubicBezTo>
                    <a:pt x="13185" y="20295"/>
                    <a:pt x="12427" y="20322"/>
                    <a:pt x="11543" y="19991"/>
                  </a:cubicBezTo>
                  <a:cubicBezTo>
                    <a:pt x="11206" y="19853"/>
                    <a:pt x="10996" y="19687"/>
                    <a:pt x="10827" y="19466"/>
                  </a:cubicBezTo>
                  <a:cubicBezTo>
                    <a:pt x="10785" y="19411"/>
                    <a:pt x="10659" y="19356"/>
                    <a:pt x="10617" y="19383"/>
                  </a:cubicBezTo>
                  <a:cubicBezTo>
                    <a:pt x="10532" y="19411"/>
                    <a:pt x="10490" y="19466"/>
                    <a:pt x="10448" y="19549"/>
                  </a:cubicBezTo>
                  <a:cubicBezTo>
                    <a:pt x="10406" y="19797"/>
                    <a:pt x="10406" y="20074"/>
                    <a:pt x="10785" y="20239"/>
                  </a:cubicBezTo>
                  <a:cubicBezTo>
                    <a:pt x="11164" y="20433"/>
                    <a:pt x="11627" y="20543"/>
                    <a:pt x="12006" y="20543"/>
                  </a:cubicBezTo>
                  <a:close/>
                  <a:moveTo>
                    <a:pt x="12596" y="19438"/>
                  </a:moveTo>
                  <a:cubicBezTo>
                    <a:pt x="12764" y="19356"/>
                    <a:pt x="12932" y="19300"/>
                    <a:pt x="13017" y="19217"/>
                  </a:cubicBezTo>
                  <a:cubicBezTo>
                    <a:pt x="13143" y="19079"/>
                    <a:pt x="13438" y="18886"/>
                    <a:pt x="13269" y="18803"/>
                  </a:cubicBezTo>
                  <a:cubicBezTo>
                    <a:pt x="13017" y="18665"/>
                    <a:pt x="12890" y="18914"/>
                    <a:pt x="12722" y="19024"/>
                  </a:cubicBezTo>
                  <a:cubicBezTo>
                    <a:pt x="12596" y="19079"/>
                    <a:pt x="12511" y="19162"/>
                    <a:pt x="12469" y="19273"/>
                  </a:cubicBezTo>
                  <a:cubicBezTo>
                    <a:pt x="12469" y="19273"/>
                    <a:pt x="12553" y="19356"/>
                    <a:pt x="12596" y="1943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Shape">
              <a:extLst>
                <a:ext uri="{FF2B5EF4-FFF2-40B4-BE49-F238E27FC236}">
                  <a16:creationId xmlns:a16="http://schemas.microsoft.com/office/drawing/2014/main" id="{00C760AF-CB19-1440-A5E0-F67151CC0519}"/>
                </a:ext>
              </a:extLst>
            </p:cNvPr>
            <p:cNvSpPr/>
            <p:nvPr/>
          </p:nvSpPr>
          <p:spPr>
            <a:xfrm>
              <a:off x="9245600" y="2768599"/>
              <a:ext cx="150446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0" h="19695" extrusionOk="0">
                  <a:moveTo>
                    <a:pt x="11" y="11169"/>
                  </a:moveTo>
                  <a:cubicBezTo>
                    <a:pt x="184" y="6212"/>
                    <a:pt x="2430" y="3733"/>
                    <a:pt x="5540" y="1963"/>
                  </a:cubicBezTo>
                  <a:cubicBezTo>
                    <a:pt x="11416" y="-1401"/>
                    <a:pt x="13316" y="-162"/>
                    <a:pt x="16772" y="3556"/>
                  </a:cubicBezTo>
                  <a:cubicBezTo>
                    <a:pt x="17809" y="4619"/>
                    <a:pt x="18500" y="5681"/>
                    <a:pt x="19364" y="6920"/>
                  </a:cubicBezTo>
                  <a:cubicBezTo>
                    <a:pt x="21438" y="10461"/>
                    <a:pt x="20574" y="14533"/>
                    <a:pt x="16945" y="16481"/>
                  </a:cubicBezTo>
                  <a:cubicBezTo>
                    <a:pt x="14872" y="17720"/>
                    <a:pt x="12452" y="18429"/>
                    <a:pt x="10206" y="19314"/>
                  </a:cubicBezTo>
                  <a:cubicBezTo>
                    <a:pt x="7787" y="20199"/>
                    <a:pt x="5540" y="19491"/>
                    <a:pt x="3812" y="17720"/>
                  </a:cubicBezTo>
                  <a:cubicBezTo>
                    <a:pt x="1739" y="15596"/>
                    <a:pt x="-162" y="13471"/>
                    <a:pt x="11" y="11169"/>
                  </a:cubicBezTo>
                  <a:close/>
                  <a:moveTo>
                    <a:pt x="14008" y="9930"/>
                  </a:moveTo>
                  <a:cubicBezTo>
                    <a:pt x="14008" y="8337"/>
                    <a:pt x="13662" y="7274"/>
                    <a:pt x="12625" y="6212"/>
                  </a:cubicBezTo>
                  <a:cubicBezTo>
                    <a:pt x="11588" y="5150"/>
                    <a:pt x="10897" y="4796"/>
                    <a:pt x="9515" y="5327"/>
                  </a:cubicBezTo>
                  <a:cubicBezTo>
                    <a:pt x="6750" y="6389"/>
                    <a:pt x="5022" y="9930"/>
                    <a:pt x="5886" y="12763"/>
                  </a:cubicBezTo>
                  <a:cubicBezTo>
                    <a:pt x="6404" y="14356"/>
                    <a:pt x="7441" y="15065"/>
                    <a:pt x="8996" y="14533"/>
                  </a:cubicBezTo>
                  <a:cubicBezTo>
                    <a:pt x="10033" y="14179"/>
                    <a:pt x="10897" y="13648"/>
                    <a:pt x="11934" y="13294"/>
                  </a:cubicBezTo>
                  <a:cubicBezTo>
                    <a:pt x="13489" y="12409"/>
                    <a:pt x="14008" y="11169"/>
                    <a:pt x="14008" y="993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Shape">
              <a:extLst>
                <a:ext uri="{FF2B5EF4-FFF2-40B4-BE49-F238E27FC236}">
                  <a16:creationId xmlns:a16="http://schemas.microsoft.com/office/drawing/2014/main" id="{217F5867-3D7A-1841-B3BC-1AA348C307BD}"/>
                </a:ext>
              </a:extLst>
            </p:cNvPr>
            <p:cNvSpPr/>
            <p:nvPr/>
          </p:nvSpPr>
          <p:spPr>
            <a:xfrm>
              <a:off x="9499600" y="2552700"/>
              <a:ext cx="54718" cy="47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19178" extrusionOk="0">
                  <a:moveTo>
                    <a:pt x="21109" y="10865"/>
                  </a:moveTo>
                  <a:cubicBezTo>
                    <a:pt x="21109" y="14980"/>
                    <a:pt x="18164" y="17037"/>
                    <a:pt x="14727" y="18580"/>
                  </a:cubicBezTo>
                  <a:cubicBezTo>
                    <a:pt x="9327" y="21151"/>
                    <a:pt x="0" y="14980"/>
                    <a:pt x="0" y="8808"/>
                  </a:cubicBezTo>
                  <a:cubicBezTo>
                    <a:pt x="0" y="8294"/>
                    <a:pt x="0" y="7780"/>
                    <a:pt x="491" y="6751"/>
                  </a:cubicBezTo>
                  <a:cubicBezTo>
                    <a:pt x="1963" y="2122"/>
                    <a:pt x="6873" y="-449"/>
                    <a:pt x="12273" y="65"/>
                  </a:cubicBezTo>
                  <a:cubicBezTo>
                    <a:pt x="17673" y="1094"/>
                    <a:pt x="21600" y="5208"/>
                    <a:pt x="21109" y="1086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7E58F527-8315-6340-8364-50A02A46D660}"/>
              </a:ext>
            </a:extLst>
          </p:cNvPr>
          <p:cNvGrpSpPr/>
          <p:nvPr/>
        </p:nvGrpSpPr>
        <p:grpSpPr>
          <a:xfrm>
            <a:off x="7637521" y="4581362"/>
            <a:ext cx="790122" cy="847458"/>
            <a:chOff x="6896099" y="4051299"/>
            <a:chExt cx="827852" cy="887926"/>
          </a:xfrm>
        </p:grpSpPr>
        <p:sp>
          <p:nvSpPr>
            <p:cNvPr id="350" name="Shape">
              <a:extLst>
                <a:ext uri="{FF2B5EF4-FFF2-40B4-BE49-F238E27FC236}">
                  <a16:creationId xmlns:a16="http://schemas.microsoft.com/office/drawing/2014/main" id="{38011489-6512-E04E-9857-600DEB5FC575}"/>
                </a:ext>
              </a:extLst>
            </p:cNvPr>
            <p:cNvSpPr/>
            <p:nvPr/>
          </p:nvSpPr>
          <p:spPr>
            <a:xfrm>
              <a:off x="6896099" y="4051299"/>
              <a:ext cx="827852" cy="88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74" extrusionOk="0">
                  <a:moveTo>
                    <a:pt x="8115" y="21574"/>
                  </a:moveTo>
                  <a:cubicBezTo>
                    <a:pt x="7357" y="21512"/>
                    <a:pt x="6631" y="21451"/>
                    <a:pt x="5873" y="21389"/>
                  </a:cubicBezTo>
                  <a:cubicBezTo>
                    <a:pt x="5708" y="21389"/>
                    <a:pt x="5543" y="21327"/>
                    <a:pt x="5411" y="21296"/>
                  </a:cubicBezTo>
                  <a:cubicBezTo>
                    <a:pt x="5114" y="21235"/>
                    <a:pt x="4950" y="21080"/>
                    <a:pt x="4950" y="20772"/>
                  </a:cubicBezTo>
                  <a:cubicBezTo>
                    <a:pt x="4950" y="20556"/>
                    <a:pt x="4950" y="20309"/>
                    <a:pt x="4917" y="20093"/>
                  </a:cubicBezTo>
                  <a:cubicBezTo>
                    <a:pt x="4884" y="19599"/>
                    <a:pt x="4785" y="19507"/>
                    <a:pt x="4290" y="19476"/>
                  </a:cubicBezTo>
                  <a:cubicBezTo>
                    <a:pt x="4158" y="19476"/>
                    <a:pt x="4059" y="19476"/>
                    <a:pt x="3927" y="19476"/>
                  </a:cubicBezTo>
                  <a:cubicBezTo>
                    <a:pt x="3532" y="19476"/>
                    <a:pt x="3169" y="19352"/>
                    <a:pt x="2806" y="19198"/>
                  </a:cubicBezTo>
                  <a:cubicBezTo>
                    <a:pt x="2344" y="19013"/>
                    <a:pt x="2179" y="18704"/>
                    <a:pt x="2245" y="18241"/>
                  </a:cubicBezTo>
                  <a:cubicBezTo>
                    <a:pt x="2278" y="17995"/>
                    <a:pt x="2278" y="17717"/>
                    <a:pt x="2278" y="17439"/>
                  </a:cubicBezTo>
                  <a:cubicBezTo>
                    <a:pt x="2278" y="17069"/>
                    <a:pt x="2245" y="17038"/>
                    <a:pt x="1850" y="16945"/>
                  </a:cubicBezTo>
                  <a:cubicBezTo>
                    <a:pt x="1619" y="16884"/>
                    <a:pt x="1355" y="16884"/>
                    <a:pt x="1124" y="16822"/>
                  </a:cubicBezTo>
                  <a:cubicBezTo>
                    <a:pt x="860" y="16760"/>
                    <a:pt x="630" y="16668"/>
                    <a:pt x="399" y="16544"/>
                  </a:cubicBezTo>
                  <a:cubicBezTo>
                    <a:pt x="-96" y="16267"/>
                    <a:pt x="-63" y="15958"/>
                    <a:pt x="135" y="15649"/>
                  </a:cubicBezTo>
                  <a:cubicBezTo>
                    <a:pt x="333" y="15372"/>
                    <a:pt x="465" y="15063"/>
                    <a:pt x="630" y="14724"/>
                  </a:cubicBezTo>
                  <a:cubicBezTo>
                    <a:pt x="1289" y="13397"/>
                    <a:pt x="1586" y="11947"/>
                    <a:pt x="1883" y="10527"/>
                  </a:cubicBezTo>
                  <a:cubicBezTo>
                    <a:pt x="1949" y="10188"/>
                    <a:pt x="2048" y="9817"/>
                    <a:pt x="2146" y="9478"/>
                  </a:cubicBezTo>
                  <a:cubicBezTo>
                    <a:pt x="2146" y="9447"/>
                    <a:pt x="2179" y="9416"/>
                    <a:pt x="2179" y="9355"/>
                  </a:cubicBezTo>
                  <a:cubicBezTo>
                    <a:pt x="2278" y="8367"/>
                    <a:pt x="2311" y="7349"/>
                    <a:pt x="2047" y="6361"/>
                  </a:cubicBezTo>
                  <a:cubicBezTo>
                    <a:pt x="1982" y="6115"/>
                    <a:pt x="1850" y="5899"/>
                    <a:pt x="1718" y="5683"/>
                  </a:cubicBezTo>
                  <a:cubicBezTo>
                    <a:pt x="1520" y="5312"/>
                    <a:pt x="1520" y="5127"/>
                    <a:pt x="1949" y="4942"/>
                  </a:cubicBezTo>
                  <a:cubicBezTo>
                    <a:pt x="2311" y="4788"/>
                    <a:pt x="2443" y="4541"/>
                    <a:pt x="2509" y="4201"/>
                  </a:cubicBezTo>
                  <a:cubicBezTo>
                    <a:pt x="2542" y="3985"/>
                    <a:pt x="2641" y="3769"/>
                    <a:pt x="2740" y="3553"/>
                  </a:cubicBezTo>
                  <a:cubicBezTo>
                    <a:pt x="3037" y="2998"/>
                    <a:pt x="3466" y="2813"/>
                    <a:pt x="4224" y="2967"/>
                  </a:cubicBezTo>
                  <a:cubicBezTo>
                    <a:pt x="4356" y="2998"/>
                    <a:pt x="4455" y="3060"/>
                    <a:pt x="4554" y="3091"/>
                  </a:cubicBezTo>
                  <a:cubicBezTo>
                    <a:pt x="4752" y="3152"/>
                    <a:pt x="4917" y="3121"/>
                    <a:pt x="5048" y="2967"/>
                  </a:cubicBezTo>
                  <a:cubicBezTo>
                    <a:pt x="5180" y="2844"/>
                    <a:pt x="5279" y="2720"/>
                    <a:pt x="5411" y="2597"/>
                  </a:cubicBezTo>
                  <a:cubicBezTo>
                    <a:pt x="5840" y="2165"/>
                    <a:pt x="6368" y="1949"/>
                    <a:pt x="6994" y="2165"/>
                  </a:cubicBezTo>
                  <a:cubicBezTo>
                    <a:pt x="7093" y="2196"/>
                    <a:pt x="7192" y="2227"/>
                    <a:pt x="7291" y="2227"/>
                  </a:cubicBezTo>
                  <a:cubicBezTo>
                    <a:pt x="7456" y="2257"/>
                    <a:pt x="7588" y="2257"/>
                    <a:pt x="7654" y="2103"/>
                  </a:cubicBezTo>
                  <a:cubicBezTo>
                    <a:pt x="7983" y="1579"/>
                    <a:pt x="8577" y="1455"/>
                    <a:pt x="9105" y="1239"/>
                  </a:cubicBezTo>
                  <a:cubicBezTo>
                    <a:pt x="9368" y="1147"/>
                    <a:pt x="9632" y="1208"/>
                    <a:pt x="9863" y="1301"/>
                  </a:cubicBezTo>
                  <a:cubicBezTo>
                    <a:pt x="10094" y="1393"/>
                    <a:pt x="10292" y="1332"/>
                    <a:pt x="10457" y="1177"/>
                  </a:cubicBezTo>
                  <a:cubicBezTo>
                    <a:pt x="10556" y="1054"/>
                    <a:pt x="10688" y="961"/>
                    <a:pt x="10786" y="838"/>
                  </a:cubicBezTo>
                  <a:cubicBezTo>
                    <a:pt x="11281" y="437"/>
                    <a:pt x="11842" y="221"/>
                    <a:pt x="12501" y="529"/>
                  </a:cubicBezTo>
                  <a:cubicBezTo>
                    <a:pt x="12798" y="684"/>
                    <a:pt x="13029" y="653"/>
                    <a:pt x="13260" y="437"/>
                  </a:cubicBezTo>
                  <a:cubicBezTo>
                    <a:pt x="13655" y="67"/>
                    <a:pt x="14216" y="97"/>
                    <a:pt x="14744" y="5"/>
                  </a:cubicBezTo>
                  <a:cubicBezTo>
                    <a:pt x="14942" y="-26"/>
                    <a:pt x="15073" y="97"/>
                    <a:pt x="15172" y="283"/>
                  </a:cubicBezTo>
                  <a:cubicBezTo>
                    <a:pt x="15337" y="591"/>
                    <a:pt x="15502" y="900"/>
                    <a:pt x="15634" y="1208"/>
                  </a:cubicBezTo>
                  <a:cubicBezTo>
                    <a:pt x="15733" y="1424"/>
                    <a:pt x="15865" y="1548"/>
                    <a:pt x="16129" y="1579"/>
                  </a:cubicBezTo>
                  <a:cubicBezTo>
                    <a:pt x="16491" y="1609"/>
                    <a:pt x="16788" y="1795"/>
                    <a:pt x="16953" y="2072"/>
                  </a:cubicBezTo>
                  <a:cubicBezTo>
                    <a:pt x="17283" y="2659"/>
                    <a:pt x="17745" y="3121"/>
                    <a:pt x="18140" y="3646"/>
                  </a:cubicBezTo>
                  <a:cubicBezTo>
                    <a:pt x="18371" y="3924"/>
                    <a:pt x="18470" y="4232"/>
                    <a:pt x="18602" y="4541"/>
                  </a:cubicBezTo>
                  <a:cubicBezTo>
                    <a:pt x="18866" y="5220"/>
                    <a:pt x="19196" y="5899"/>
                    <a:pt x="19525" y="6577"/>
                  </a:cubicBezTo>
                  <a:cubicBezTo>
                    <a:pt x="19657" y="6886"/>
                    <a:pt x="19756" y="7164"/>
                    <a:pt x="19822" y="7503"/>
                  </a:cubicBezTo>
                  <a:cubicBezTo>
                    <a:pt x="20020" y="8521"/>
                    <a:pt x="20284" y="9509"/>
                    <a:pt x="20515" y="10496"/>
                  </a:cubicBezTo>
                  <a:cubicBezTo>
                    <a:pt x="20581" y="10743"/>
                    <a:pt x="20647" y="11021"/>
                    <a:pt x="20680" y="11268"/>
                  </a:cubicBezTo>
                  <a:cubicBezTo>
                    <a:pt x="20811" y="11885"/>
                    <a:pt x="20910" y="12533"/>
                    <a:pt x="21075" y="13150"/>
                  </a:cubicBezTo>
                  <a:cubicBezTo>
                    <a:pt x="21306" y="13952"/>
                    <a:pt x="21306" y="14755"/>
                    <a:pt x="21471" y="15557"/>
                  </a:cubicBezTo>
                  <a:cubicBezTo>
                    <a:pt x="21504" y="15649"/>
                    <a:pt x="21504" y="15742"/>
                    <a:pt x="21471" y="15835"/>
                  </a:cubicBezTo>
                  <a:cubicBezTo>
                    <a:pt x="21339" y="16668"/>
                    <a:pt x="21405" y="17532"/>
                    <a:pt x="21438" y="18396"/>
                  </a:cubicBezTo>
                  <a:cubicBezTo>
                    <a:pt x="21438" y="18859"/>
                    <a:pt x="21306" y="19075"/>
                    <a:pt x="20844" y="19198"/>
                  </a:cubicBezTo>
                  <a:cubicBezTo>
                    <a:pt x="20185" y="19383"/>
                    <a:pt x="19525" y="19537"/>
                    <a:pt x="18866" y="19692"/>
                  </a:cubicBezTo>
                  <a:cubicBezTo>
                    <a:pt x="18305" y="19815"/>
                    <a:pt x="17712" y="19908"/>
                    <a:pt x="17151" y="20031"/>
                  </a:cubicBezTo>
                  <a:cubicBezTo>
                    <a:pt x="14975" y="20494"/>
                    <a:pt x="12765" y="20895"/>
                    <a:pt x="10556" y="21235"/>
                  </a:cubicBezTo>
                  <a:cubicBezTo>
                    <a:pt x="9764" y="21481"/>
                    <a:pt x="8940" y="21543"/>
                    <a:pt x="8115" y="21574"/>
                  </a:cubicBezTo>
                  <a:close/>
                  <a:moveTo>
                    <a:pt x="6994" y="20556"/>
                  </a:moveTo>
                  <a:cubicBezTo>
                    <a:pt x="6994" y="20556"/>
                    <a:pt x="6994" y="20556"/>
                    <a:pt x="6994" y="20556"/>
                  </a:cubicBezTo>
                  <a:cubicBezTo>
                    <a:pt x="7786" y="20525"/>
                    <a:pt x="8610" y="20494"/>
                    <a:pt x="9401" y="20371"/>
                  </a:cubicBezTo>
                  <a:cubicBezTo>
                    <a:pt x="10655" y="20185"/>
                    <a:pt x="11941" y="20062"/>
                    <a:pt x="13161" y="19753"/>
                  </a:cubicBezTo>
                  <a:cubicBezTo>
                    <a:pt x="13326" y="19692"/>
                    <a:pt x="13524" y="19692"/>
                    <a:pt x="13688" y="19661"/>
                  </a:cubicBezTo>
                  <a:cubicBezTo>
                    <a:pt x="14216" y="19568"/>
                    <a:pt x="14711" y="19476"/>
                    <a:pt x="15238" y="19352"/>
                  </a:cubicBezTo>
                  <a:cubicBezTo>
                    <a:pt x="15931" y="19229"/>
                    <a:pt x="16623" y="19075"/>
                    <a:pt x="17316" y="18920"/>
                  </a:cubicBezTo>
                  <a:cubicBezTo>
                    <a:pt x="18074" y="18766"/>
                    <a:pt x="18866" y="18612"/>
                    <a:pt x="19591" y="18303"/>
                  </a:cubicBezTo>
                  <a:cubicBezTo>
                    <a:pt x="20053" y="18118"/>
                    <a:pt x="20251" y="17840"/>
                    <a:pt x="20218" y="17377"/>
                  </a:cubicBezTo>
                  <a:cubicBezTo>
                    <a:pt x="20218" y="17100"/>
                    <a:pt x="20185" y="16791"/>
                    <a:pt x="20251" y="16513"/>
                  </a:cubicBezTo>
                  <a:cubicBezTo>
                    <a:pt x="20383" y="15619"/>
                    <a:pt x="20251" y="14724"/>
                    <a:pt x="20020" y="13860"/>
                  </a:cubicBezTo>
                  <a:cubicBezTo>
                    <a:pt x="19921" y="13489"/>
                    <a:pt x="19822" y="13119"/>
                    <a:pt x="19888" y="12749"/>
                  </a:cubicBezTo>
                  <a:cubicBezTo>
                    <a:pt x="19921" y="12625"/>
                    <a:pt x="19855" y="12502"/>
                    <a:pt x="19822" y="12348"/>
                  </a:cubicBezTo>
                  <a:cubicBezTo>
                    <a:pt x="19624" y="11700"/>
                    <a:pt x="19426" y="11052"/>
                    <a:pt x="19229" y="10373"/>
                  </a:cubicBezTo>
                  <a:cubicBezTo>
                    <a:pt x="19097" y="9910"/>
                    <a:pt x="18998" y="9416"/>
                    <a:pt x="18899" y="8923"/>
                  </a:cubicBezTo>
                  <a:cubicBezTo>
                    <a:pt x="18734" y="8028"/>
                    <a:pt x="18569" y="7164"/>
                    <a:pt x="18173" y="6361"/>
                  </a:cubicBezTo>
                  <a:cubicBezTo>
                    <a:pt x="17975" y="5960"/>
                    <a:pt x="17712" y="5559"/>
                    <a:pt x="17547" y="5127"/>
                  </a:cubicBezTo>
                  <a:cubicBezTo>
                    <a:pt x="17349" y="4633"/>
                    <a:pt x="17085" y="4201"/>
                    <a:pt x="16788" y="3769"/>
                  </a:cubicBezTo>
                  <a:cubicBezTo>
                    <a:pt x="16393" y="3121"/>
                    <a:pt x="16096" y="2998"/>
                    <a:pt x="15271" y="3091"/>
                  </a:cubicBezTo>
                  <a:cubicBezTo>
                    <a:pt x="15139" y="3121"/>
                    <a:pt x="15041" y="3152"/>
                    <a:pt x="14909" y="3152"/>
                  </a:cubicBezTo>
                  <a:cubicBezTo>
                    <a:pt x="14513" y="3245"/>
                    <a:pt x="14117" y="3307"/>
                    <a:pt x="13721" y="3399"/>
                  </a:cubicBezTo>
                  <a:cubicBezTo>
                    <a:pt x="13260" y="3492"/>
                    <a:pt x="12798" y="3584"/>
                    <a:pt x="12369" y="3677"/>
                  </a:cubicBezTo>
                  <a:cubicBezTo>
                    <a:pt x="11281" y="3924"/>
                    <a:pt x="10160" y="4201"/>
                    <a:pt x="9072" y="4448"/>
                  </a:cubicBezTo>
                  <a:cubicBezTo>
                    <a:pt x="8676" y="4541"/>
                    <a:pt x="8280" y="4664"/>
                    <a:pt x="7917" y="4757"/>
                  </a:cubicBezTo>
                  <a:cubicBezTo>
                    <a:pt x="7258" y="4942"/>
                    <a:pt x="6598" y="5127"/>
                    <a:pt x="5939" y="5281"/>
                  </a:cubicBezTo>
                  <a:cubicBezTo>
                    <a:pt x="5411" y="5405"/>
                    <a:pt x="4884" y="5467"/>
                    <a:pt x="4323" y="5559"/>
                  </a:cubicBezTo>
                  <a:cubicBezTo>
                    <a:pt x="3993" y="5621"/>
                    <a:pt x="3696" y="5713"/>
                    <a:pt x="3400" y="5775"/>
                  </a:cubicBezTo>
                  <a:cubicBezTo>
                    <a:pt x="3169" y="5837"/>
                    <a:pt x="3103" y="5960"/>
                    <a:pt x="3202" y="6176"/>
                  </a:cubicBezTo>
                  <a:cubicBezTo>
                    <a:pt x="3235" y="6238"/>
                    <a:pt x="3268" y="6269"/>
                    <a:pt x="3301" y="6331"/>
                  </a:cubicBezTo>
                  <a:cubicBezTo>
                    <a:pt x="3927" y="7565"/>
                    <a:pt x="4422" y="8830"/>
                    <a:pt x="4719" y="10188"/>
                  </a:cubicBezTo>
                  <a:cubicBezTo>
                    <a:pt x="4785" y="10465"/>
                    <a:pt x="4884" y="10743"/>
                    <a:pt x="4950" y="11021"/>
                  </a:cubicBezTo>
                  <a:cubicBezTo>
                    <a:pt x="5147" y="11823"/>
                    <a:pt x="5378" y="12625"/>
                    <a:pt x="5510" y="13459"/>
                  </a:cubicBezTo>
                  <a:cubicBezTo>
                    <a:pt x="5675" y="14569"/>
                    <a:pt x="5774" y="15680"/>
                    <a:pt x="5906" y="16791"/>
                  </a:cubicBezTo>
                  <a:cubicBezTo>
                    <a:pt x="6038" y="17809"/>
                    <a:pt x="6104" y="18828"/>
                    <a:pt x="6005" y="19846"/>
                  </a:cubicBezTo>
                  <a:cubicBezTo>
                    <a:pt x="6005" y="19969"/>
                    <a:pt x="6005" y="20062"/>
                    <a:pt x="6005" y="20185"/>
                  </a:cubicBezTo>
                  <a:cubicBezTo>
                    <a:pt x="6038" y="20401"/>
                    <a:pt x="6170" y="20525"/>
                    <a:pt x="6401" y="20525"/>
                  </a:cubicBezTo>
                  <a:cubicBezTo>
                    <a:pt x="6631" y="20587"/>
                    <a:pt x="6796" y="20556"/>
                    <a:pt x="6994" y="20556"/>
                  </a:cubicBezTo>
                  <a:close/>
                  <a:moveTo>
                    <a:pt x="4851" y="17779"/>
                  </a:moveTo>
                  <a:cubicBezTo>
                    <a:pt x="4818" y="17131"/>
                    <a:pt x="4785" y="16452"/>
                    <a:pt x="4719" y="15804"/>
                  </a:cubicBezTo>
                  <a:cubicBezTo>
                    <a:pt x="4686" y="15403"/>
                    <a:pt x="4620" y="15032"/>
                    <a:pt x="4554" y="14631"/>
                  </a:cubicBezTo>
                  <a:cubicBezTo>
                    <a:pt x="4488" y="14107"/>
                    <a:pt x="4389" y="13582"/>
                    <a:pt x="4290" y="13057"/>
                  </a:cubicBezTo>
                  <a:cubicBezTo>
                    <a:pt x="4290" y="12996"/>
                    <a:pt x="4257" y="12965"/>
                    <a:pt x="4224" y="12903"/>
                  </a:cubicBezTo>
                  <a:cubicBezTo>
                    <a:pt x="4224" y="12903"/>
                    <a:pt x="4191" y="12872"/>
                    <a:pt x="4191" y="12872"/>
                  </a:cubicBezTo>
                  <a:cubicBezTo>
                    <a:pt x="4158" y="12872"/>
                    <a:pt x="4092" y="12903"/>
                    <a:pt x="4092" y="12903"/>
                  </a:cubicBezTo>
                  <a:cubicBezTo>
                    <a:pt x="4059" y="13027"/>
                    <a:pt x="3993" y="13150"/>
                    <a:pt x="3993" y="13273"/>
                  </a:cubicBezTo>
                  <a:cubicBezTo>
                    <a:pt x="4026" y="13798"/>
                    <a:pt x="3894" y="14292"/>
                    <a:pt x="3795" y="14785"/>
                  </a:cubicBezTo>
                  <a:cubicBezTo>
                    <a:pt x="3762" y="14909"/>
                    <a:pt x="3762" y="15063"/>
                    <a:pt x="3762" y="15187"/>
                  </a:cubicBezTo>
                  <a:cubicBezTo>
                    <a:pt x="3795" y="15958"/>
                    <a:pt x="3696" y="16729"/>
                    <a:pt x="3565" y="17501"/>
                  </a:cubicBezTo>
                  <a:cubicBezTo>
                    <a:pt x="3499" y="17902"/>
                    <a:pt x="3532" y="18025"/>
                    <a:pt x="3960" y="18118"/>
                  </a:cubicBezTo>
                  <a:cubicBezTo>
                    <a:pt x="4092" y="18149"/>
                    <a:pt x="4224" y="18180"/>
                    <a:pt x="4389" y="18211"/>
                  </a:cubicBezTo>
                  <a:cubicBezTo>
                    <a:pt x="4719" y="18211"/>
                    <a:pt x="4851" y="18118"/>
                    <a:pt x="4851" y="17779"/>
                  </a:cubicBezTo>
                  <a:close/>
                  <a:moveTo>
                    <a:pt x="1586" y="15619"/>
                  </a:moveTo>
                  <a:cubicBezTo>
                    <a:pt x="1586" y="15958"/>
                    <a:pt x="1982" y="16297"/>
                    <a:pt x="2278" y="16297"/>
                  </a:cubicBezTo>
                  <a:cubicBezTo>
                    <a:pt x="2344" y="16297"/>
                    <a:pt x="2410" y="16267"/>
                    <a:pt x="2443" y="16236"/>
                  </a:cubicBezTo>
                  <a:cubicBezTo>
                    <a:pt x="2575" y="16081"/>
                    <a:pt x="2740" y="15896"/>
                    <a:pt x="2641" y="15680"/>
                  </a:cubicBezTo>
                  <a:cubicBezTo>
                    <a:pt x="2443" y="15248"/>
                    <a:pt x="2443" y="14847"/>
                    <a:pt x="2575" y="14415"/>
                  </a:cubicBezTo>
                  <a:cubicBezTo>
                    <a:pt x="2575" y="14384"/>
                    <a:pt x="2542" y="14261"/>
                    <a:pt x="2509" y="14261"/>
                  </a:cubicBezTo>
                  <a:cubicBezTo>
                    <a:pt x="2443" y="14261"/>
                    <a:pt x="2344" y="14261"/>
                    <a:pt x="2311" y="14323"/>
                  </a:cubicBezTo>
                  <a:cubicBezTo>
                    <a:pt x="2080" y="14600"/>
                    <a:pt x="1850" y="14909"/>
                    <a:pt x="1685" y="15217"/>
                  </a:cubicBezTo>
                  <a:cubicBezTo>
                    <a:pt x="1619" y="15341"/>
                    <a:pt x="1619" y="15526"/>
                    <a:pt x="1586" y="15619"/>
                  </a:cubicBezTo>
                  <a:close/>
                  <a:moveTo>
                    <a:pt x="11644" y="2535"/>
                  </a:moveTo>
                  <a:cubicBezTo>
                    <a:pt x="11743" y="2504"/>
                    <a:pt x="11974" y="2473"/>
                    <a:pt x="12171" y="2412"/>
                  </a:cubicBezTo>
                  <a:cubicBezTo>
                    <a:pt x="12369" y="2350"/>
                    <a:pt x="12435" y="2165"/>
                    <a:pt x="12336" y="1980"/>
                  </a:cubicBezTo>
                  <a:cubicBezTo>
                    <a:pt x="12204" y="1733"/>
                    <a:pt x="12040" y="1579"/>
                    <a:pt x="11743" y="1548"/>
                  </a:cubicBezTo>
                  <a:cubicBezTo>
                    <a:pt x="11446" y="1548"/>
                    <a:pt x="11248" y="1702"/>
                    <a:pt x="11116" y="1918"/>
                  </a:cubicBezTo>
                  <a:cubicBezTo>
                    <a:pt x="10918" y="2288"/>
                    <a:pt x="11083" y="2535"/>
                    <a:pt x="11644" y="2535"/>
                  </a:cubicBezTo>
                  <a:close/>
                  <a:moveTo>
                    <a:pt x="8676" y="3245"/>
                  </a:moveTo>
                  <a:cubicBezTo>
                    <a:pt x="8841" y="3183"/>
                    <a:pt x="9105" y="3152"/>
                    <a:pt x="9368" y="3029"/>
                  </a:cubicBezTo>
                  <a:cubicBezTo>
                    <a:pt x="9566" y="2967"/>
                    <a:pt x="9599" y="2782"/>
                    <a:pt x="9533" y="2597"/>
                  </a:cubicBezTo>
                  <a:cubicBezTo>
                    <a:pt x="9467" y="2443"/>
                    <a:pt x="9335" y="2350"/>
                    <a:pt x="9171" y="2381"/>
                  </a:cubicBezTo>
                  <a:cubicBezTo>
                    <a:pt x="8808" y="2443"/>
                    <a:pt x="8478" y="2597"/>
                    <a:pt x="8346" y="2967"/>
                  </a:cubicBezTo>
                  <a:cubicBezTo>
                    <a:pt x="8280" y="3152"/>
                    <a:pt x="8379" y="3276"/>
                    <a:pt x="8676" y="3245"/>
                  </a:cubicBezTo>
                  <a:close/>
                  <a:moveTo>
                    <a:pt x="14084" y="1980"/>
                  </a:moveTo>
                  <a:cubicBezTo>
                    <a:pt x="14282" y="1949"/>
                    <a:pt x="14414" y="1918"/>
                    <a:pt x="14546" y="1887"/>
                  </a:cubicBezTo>
                  <a:cubicBezTo>
                    <a:pt x="14777" y="1825"/>
                    <a:pt x="14843" y="1640"/>
                    <a:pt x="14744" y="1424"/>
                  </a:cubicBezTo>
                  <a:cubicBezTo>
                    <a:pt x="14645" y="1270"/>
                    <a:pt x="14513" y="1147"/>
                    <a:pt x="14348" y="1147"/>
                  </a:cubicBezTo>
                  <a:cubicBezTo>
                    <a:pt x="14117" y="1116"/>
                    <a:pt x="13952" y="1270"/>
                    <a:pt x="13886" y="1424"/>
                  </a:cubicBezTo>
                  <a:cubicBezTo>
                    <a:pt x="13820" y="1517"/>
                    <a:pt x="13787" y="1702"/>
                    <a:pt x="13820" y="1795"/>
                  </a:cubicBezTo>
                  <a:cubicBezTo>
                    <a:pt x="13820" y="1887"/>
                    <a:pt x="13985" y="1918"/>
                    <a:pt x="14084" y="1980"/>
                  </a:cubicBezTo>
                  <a:close/>
                  <a:moveTo>
                    <a:pt x="6829" y="3523"/>
                  </a:moveTo>
                  <a:cubicBezTo>
                    <a:pt x="6796" y="3492"/>
                    <a:pt x="6763" y="3399"/>
                    <a:pt x="6697" y="3368"/>
                  </a:cubicBezTo>
                  <a:cubicBezTo>
                    <a:pt x="6400" y="3183"/>
                    <a:pt x="6005" y="3307"/>
                    <a:pt x="5774" y="3646"/>
                  </a:cubicBezTo>
                  <a:cubicBezTo>
                    <a:pt x="5741" y="3708"/>
                    <a:pt x="5708" y="3800"/>
                    <a:pt x="5741" y="3862"/>
                  </a:cubicBezTo>
                  <a:cubicBezTo>
                    <a:pt x="5807" y="3924"/>
                    <a:pt x="5906" y="3985"/>
                    <a:pt x="5972" y="3985"/>
                  </a:cubicBezTo>
                  <a:cubicBezTo>
                    <a:pt x="6236" y="3893"/>
                    <a:pt x="6466" y="3769"/>
                    <a:pt x="6730" y="3677"/>
                  </a:cubicBezTo>
                  <a:cubicBezTo>
                    <a:pt x="6796" y="3646"/>
                    <a:pt x="6796" y="3584"/>
                    <a:pt x="6829" y="352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1" name="Shape">
              <a:extLst>
                <a:ext uri="{FF2B5EF4-FFF2-40B4-BE49-F238E27FC236}">
                  <a16:creationId xmlns:a16="http://schemas.microsoft.com/office/drawing/2014/main" id="{7F887576-0773-0E40-BE18-5102BF52212D}"/>
                </a:ext>
              </a:extLst>
            </p:cNvPr>
            <p:cNvSpPr/>
            <p:nvPr/>
          </p:nvSpPr>
          <p:spPr>
            <a:xfrm>
              <a:off x="7213600" y="4394199"/>
              <a:ext cx="250273" cy="39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110" extrusionOk="0">
                  <a:moveTo>
                    <a:pt x="12211" y="6"/>
                  </a:moveTo>
                  <a:cubicBezTo>
                    <a:pt x="13164" y="6"/>
                    <a:pt x="13905" y="344"/>
                    <a:pt x="14329" y="886"/>
                  </a:cubicBezTo>
                  <a:cubicBezTo>
                    <a:pt x="14646" y="1225"/>
                    <a:pt x="14752" y="1563"/>
                    <a:pt x="14858" y="1969"/>
                  </a:cubicBezTo>
                  <a:cubicBezTo>
                    <a:pt x="15493" y="3662"/>
                    <a:pt x="16023" y="5355"/>
                    <a:pt x="16552" y="7048"/>
                  </a:cubicBezTo>
                  <a:cubicBezTo>
                    <a:pt x="16658" y="7386"/>
                    <a:pt x="16764" y="7793"/>
                    <a:pt x="16976" y="8131"/>
                  </a:cubicBezTo>
                  <a:cubicBezTo>
                    <a:pt x="18246" y="10298"/>
                    <a:pt x="18987" y="12465"/>
                    <a:pt x="19305" y="14767"/>
                  </a:cubicBezTo>
                  <a:cubicBezTo>
                    <a:pt x="19411" y="15715"/>
                    <a:pt x="20046" y="16730"/>
                    <a:pt x="20364" y="17678"/>
                  </a:cubicBezTo>
                  <a:cubicBezTo>
                    <a:pt x="20470" y="17949"/>
                    <a:pt x="20576" y="18152"/>
                    <a:pt x="20682" y="18423"/>
                  </a:cubicBezTo>
                  <a:cubicBezTo>
                    <a:pt x="21211" y="19439"/>
                    <a:pt x="20576" y="20184"/>
                    <a:pt x="19093" y="20455"/>
                  </a:cubicBezTo>
                  <a:cubicBezTo>
                    <a:pt x="18564" y="20522"/>
                    <a:pt x="18140" y="20725"/>
                    <a:pt x="17717" y="20861"/>
                  </a:cubicBezTo>
                  <a:cubicBezTo>
                    <a:pt x="16023" y="21538"/>
                    <a:pt x="14435" y="20725"/>
                    <a:pt x="13905" y="19710"/>
                  </a:cubicBezTo>
                  <a:cubicBezTo>
                    <a:pt x="13587" y="18965"/>
                    <a:pt x="13270" y="18152"/>
                    <a:pt x="12952" y="17408"/>
                  </a:cubicBezTo>
                  <a:cubicBezTo>
                    <a:pt x="12529" y="16460"/>
                    <a:pt x="12105" y="15512"/>
                    <a:pt x="11787" y="14496"/>
                  </a:cubicBezTo>
                  <a:cubicBezTo>
                    <a:pt x="11470" y="13480"/>
                    <a:pt x="11152" y="12465"/>
                    <a:pt x="10940" y="11449"/>
                  </a:cubicBezTo>
                  <a:cubicBezTo>
                    <a:pt x="10835" y="11110"/>
                    <a:pt x="10835" y="10704"/>
                    <a:pt x="10623" y="10366"/>
                  </a:cubicBezTo>
                  <a:cubicBezTo>
                    <a:pt x="10305" y="9756"/>
                    <a:pt x="9564" y="9621"/>
                    <a:pt x="8823" y="10095"/>
                  </a:cubicBezTo>
                  <a:cubicBezTo>
                    <a:pt x="8399" y="10366"/>
                    <a:pt x="8082" y="10636"/>
                    <a:pt x="7658" y="10907"/>
                  </a:cubicBezTo>
                  <a:cubicBezTo>
                    <a:pt x="6917" y="11517"/>
                    <a:pt x="5964" y="11720"/>
                    <a:pt x="4693" y="11517"/>
                  </a:cubicBezTo>
                  <a:cubicBezTo>
                    <a:pt x="3423" y="11314"/>
                    <a:pt x="2258" y="11043"/>
                    <a:pt x="1199" y="10501"/>
                  </a:cubicBezTo>
                  <a:cubicBezTo>
                    <a:pt x="-177" y="9756"/>
                    <a:pt x="-389" y="8944"/>
                    <a:pt x="670" y="7996"/>
                  </a:cubicBezTo>
                  <a:cubicBezTo>
                    <a:pt x="1623" y="7048"/>
                    <a:pt x="2682" y="6167"/>
                    <a:pt x="3740" y="5220"/>
                  </a:cubicBezTo>
                  <a:cubicBezTo>
                    <a:pt x="5011" y="4001"/>
                    <a:pt x="6282" y="2714"/>
                    <a:pt x="7446" y="1428"/>
                  </a:cubicBezTo>
                  <a:cubicBezTo>
                    <a:pt x="8293" y="480"/>
                    <a:pt x="9458" y="-62"/>
                    <a:pt x="11152" y="6"/>
                  </a:cubicBezTo>
                  <a:cubicBezTo>
                    <a:pt x="11682" y="141"/>
                    <a:pt x="11893" y="73"/>
                    <a:pt x="12211" y="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2" name="Shape">
              <a:extLst>
                <a:ext uri="{FF2B5EF4-FFF2-40B4-BE49-F238E27FC236}">
                  <a16:creationId xmlns:a16="http://schemas.microsoft.com/office/drawing/2014/main" id="{27428F48-64FC-BE4C-AB84-758FEAFA2F2A}"/>
                </a:ext>
              </a:extLst>
            </p:cNvPr>
            <p:cNvSpPr/>
            <p:nvPr/>
          </p:nvSpPr>
          <p:spPr>
            <a:xfrm>
              <a:off x="7086600" y="4317999"/>
              <a:ext cx="56000" cy="56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18543" extrusionOk="0">
                  <a:moveTo>
                    <a:pt x="21165" y="11060"/>
                  </a:moveTo>
                  <a:cubicBezTo>
                    <a:pt x="21165" y="16875"/>
                    <a:pt x="15405" y="20198"/>
                    <a:pt x="9165" y="17706"/>
                  </a:cubicBezTo>
                  <a:cubicBezTo>
                    <a:pt x="2925" y="15213"/>
                    <a:pt x="-435" y="10644"/>
                    <a:pt x="45" y="5244"/>
                  </a:cubicBezTo>
                  <a:cubicBezTo>
                    <a:pt x="45" y="2752"/>
                    <a:pt x="1965" y="1090"/>
                    <a:pt x="4365" y="260"/>
                  </a:cubicBezTo>
                  <a:cubicBezTo>
                    <a:pt x="11085" y="-1402"/>
                    <a:pt x="21165" y="5244"/>
                    <a:pt x="21165" y="1106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Shape">
              <a:extLst>
                <a:ext uri="{FF2B5EF4-FFF2-40B4-BE49-F238E27FC236}">
                  <a16:creationId xmlns:a16="http://schemas.microsoft.com/office/drawing/2014/main" id="{D8963624-1C47-204F-80E6-3370A8477759}"/>
                </a:ext>
              </a:extLst>
            </p:cNvPr>
            <p:cNvSpPr/>
            <p:nvPr/>
          </p:nvSpPr>
          <p:spPr>
            <a:xfrm>
              <a:off x="7365999" y="4254500"/>
              <a:ext cx="58716" cy="5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2" h="20611" extrusionOk="0">
                  <a:moveTo>
                    <a:pt x="7361" y="31"/>
                  </a:moveTo>
                  <a:cubicBezTo>
                    <a:pt x="11249" y="31"/>
                    <a:pt x="19025" y="6643"/>
                    <a:pt x="19889" y="10610"/>
                  </a:cubicBezTo>
                  <a:cubicBezTo>
                    <a:pt x="20321" y="13696"/>
                    <a:pt x="19025" y="16341"/>
                    <a:pt x="16865" y="18545"/>
                  </a:cubicBezTo>
                  <a:cubicBezTo>
                    <a:pt x="14705" y="20749"/>
                    <a:pt x="12113" y="21190"/>
                    <a:pt x="9521" y="19867"/>
                  </a:cubicBezTo>
                  <a:cubicBezTo>
                    <a:pt x="4769" y="18104"/>
                    <a:pt x="2177" y="13696"/>
                    <a:pt x="449" y="9288"/>
                  </a:cubicBezTo>
                  <a:cubicBezTo>
                    <a:pt x="-1279" y="3998"/>
                    <a:pt x="2177" y="-410"/>
                    <a:pt x="7361" y="3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Shape">
              <a:extLst>
                <a:ext uri="{FF2B5EF4-FFF2-40B4-BE49-F238E27FC236}">
                  <a16:creationId xmlns:a16="http://schemas.microsoft.com/office/drawing/2014/main" id="{695243FB-00E7-D94A-8747-9B1924100C1B}"/>
                </a:ext>
              </a:extLst>
            </p:cNvPr>
            <p:cNvSpPr/>
            <p:nvPr/>
          </p:nvSpPr>
          <p:spPr>
            <a:xfrm>
              <a:off x="7175500" y="4305299"/>
              <a:ext cx="56085" cy="5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8" h="20728" extrusionOk="0">
                  <a:moveTo>
                    <a:pt x="9373" y="20700"/>
                  </a:moveTo>
                  <a:cubicBezTo>
                    <a:pt x="8509" y="20231"/>
                    <a:pt x="5917" y="19292"/>
                    <a:pt x="4621" y="17413"/>
                  </a:cubicBezTo>
                  <a:cubicBezTo>
                    <a:pt x="2461" y="14596"/>
                    <a:pt x="1165" y="10840"/>
                    <a:pt x="301" y="7553"/>
                  </a:cubicBezTo>
                  <a:cubicBezTo>
                    <a:pt x="-995" y="3327"/>
                    <a:pt x="2029" y="-430"/>
                    <a:pt x="6781" y="40"/>
                  </a:cubicBezTo>
                  <a:cubicBezTo>
                    <a:pt x="12397" y="509"/>
                    <a:pt x="16285" y="3796"/>
                    <a:pt x="18445" y="8961"/>
                  </a:cubicBezTo>
                  <a:cubicBezTo>
                    <a:pt x="20605" y="15535"/>
                    <a:pt x="17149" y="21170"/>
                    <a:pt x="9373" y="207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5" name="Shape">
              <a:extLst>
                <a:ext uri="{FF2B5EF4-FFF2-40B4-BE49-F238E27FC236}">
                  <a16:creationId xmlns:a16="http://schemas.microsoft.com/office/drawing/2014/main" id="{BD08C637-3D16-2440-A878-F45BD299DB92}"/>
                </a:ext>
              </a:extLst>
            </p:cNvPr>
            <p:cNvSpPr/>
            <p:nvPr/>
          </p:nvSpPr>
          <p:spPr>
            <a:xfrm>
              <a:off x="7277099" y="4279899"/>
              <a:ext cx="54215" cy="57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18" h="20370" extrusionOk="0">
                  <a:moveTo>
                    <a:pt x="3445" y="21"/>
                  </a:moveTo>
                  <a:cubicBezTo>
                    <a:pt x="10339" y="-429"/>
                    <a:pt x="18611" y="6321"/>
                    <a:pt x="19531" y="11721"/>
                  </a:cubicBezTo>
                  <a:cubicBezTo>
                    <a:pt x="19990" y="14421"/>
                    <a:pt x="18611" y="16671"/>
                    <a:pt x="16313" y="18021"/>
                  </a:cubicBezTo>
                  <a:cubicBezTo>
                    <a:pt x="14016" y="19821"/>
                    <a:pt x="11718" y="21171"/>
                    <a:pt x="8501" y="19821"/>
                  </a:cubicBezTo>
                  <a:cubicBezTo>
                    <a:pt x="2067" y="17121"/>
                    <a:pt x="-1610" y="9921"/>
                    <a:pt x="688" y="3621"/>
                  </a:cubicBezTo>
                  <a:cubicBezTo>
                    <a:pt x="1148" y="2271"/>
                    <a:pt x="2986" y="921"/>
                    <a:pt x="3445" y="2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Shape">
              <a:extLst>
                <a:ext uri="{FF2B5EF4-FFF2-40B4-BE49-F238E27FC236}">
                  <a16:creationId xmlns:a16="http://schemas.microsoft.com/office/drawing/2014/main" id="{2E2CD727-CAF6-3E42-B1CB-70592D88EF8A}"/>
                </a:ext>
              </a:extLst>
            </p:cNvPr>
            <p:cNvSpPr/>
            <p:nvPr/>
          </p:nvSpPr>
          <p:spPr>
            <a:xfrm>
              <a:off x="7467599" y="4241800"/>
              <a:ext cx="49076" cy="5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0593" extrusionOk="0">
                  <a:moveTo>
                    <a:pt x="20358" y="12896"/>
                  </a:moveTo>
                  <a:cubicBezTo>
                    <a:pt x="19831" y="13925"/>
                    <a:pt x="19304" y="15982"/>
                    <a:pt x="18251" y="18039"/>
                  </a:cubicBezTo>
                  <a:cubicBezTo>
                    <a:pt x="16670" y="20611"/>
                    <a:pt x="14563" y="21125"/>
                    <a:pt x="11402" y="20096"/>
                  </a:cubicBezTo>
                  <a:cubicBezTo>
                    <a:pt x="5607" y="18039"/>
                    <a:pt x="2446" y="14439"/>
                    <a:pt x="338" y="8782"/>
                  </a:cubicBezTo>
                  <a:cubicBezTo>
                    <a:pt x="-1242" y="4154"/>
                    <a:pt x="2973" y="-475"/>
                    <a:pt x="7714" y="39"/>
                  </a:cubicBezTo>
                  <a:cubicBezTo>
                    <a:pt x="13509" y="39"/>
                    <a:pt x="20358" y="6725"/>
                    <a:pt x="20358" y="1289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8737043E-2DEC-1F42-84FB-420A57C54D80}"/>
              </a:ext>
            </a:extLst>
          </p:cNvPr>
          <p:cNvGrpSpPr/>
          <p:nvPr/>
        </p:nvGrpSpPr>
        <p:grpSpPr>
          <a:xfrm>
            <a:off x="1843554" y="2085148"/>
            <a:ext cx="878457" cy="847969"/>
            <a:chOff x="2552700" y="2552700"/>
            <a:chExt cx="920405" cy="888462"/>
          </a:xfrm>
        </p:grpSpPr>
        <p:sp>
          <p:nvSpPr>
            <p:cNvPr id="367" name="Shape">
              <a:extLst>
                <a:ext uri="{FF2B5EF4-FFF2-40B4-BE49-F238E27FC236}">
                  <a16:creationId xmlns:a16="http://schemas.microsoft.com/office/drawing/2014/main" id="{487135C4-412B-B045-B763-93557CDA51D7}"/>
                </a:ext>
              </a:extLst>
            </p:cNvPr>
            <p:cNvSpPr/>
            <p:nvPr/>
          </p:nvSpPr>
          <p:spPr>
            <a:xfrm>
              <a:off x="2552700" y="2552700"/>
              <a:ext cx="920405" cy="88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64" extrusionOk="0">
                  <a:moveTo>
                    <a:pt x="8723" y="3"/>
                  </a:moveTo>
                  <a:cubicBezTo>
                    <a:pt x="9673" y="-28"/>
                    <a:pt x="10563" y="248"/>
                    <a:pt x="11453" y="524"/>
                  </a:cubicBezTo>
                  <a:cubicBezTo>
                    <a:pt x="11482" y="524"/>
                    <a:pt x="11482" y="524"/>
                    <a:pt x="11512" y="555"/>
                  </a:cubicBezTo>
                  <a:cubicBezTo>
                    <a:pt x="12105" y="923"/>
                    <a:pt x="12699" y="1291"/>
                    <a:pt x="13263" y="1690"/>
                  </a:cubicBezTo>
                  <a:cubicBezTo>
                    <a:pt x="13530" y="1874"/>
                    <a:pt x="13767" y="2150"/>
                    <a:pt x="14004" y="2365"/>
                  </a:cubicBezTo>
                  <a:cubicBezTo>
                    <a:pt x="14716" y="3010"/>
                    <a:pt x="15221" y="3807"/>
                    <a:pt x="15696" y="4636"/>
                  </a:cubicBezTo>
                  <a:cubicBezTo>
                    <a:pt x="16022" y="5188"/>
                    <a:pt x="16378" y="5679"/>
                    <a:pt x="16764" y="6200"/>
                  </a:cubicBezTo>
                  <a:cubicBezTo>
                    <a:pt x="16882" y="6385"/>
                    <a:pt x="17031" y="6415"/>
                    <a:pt x="17238" y="6323"/>
                  </a:cubicBezTo>
                  <a:cubicBezTo>
                    <a:pt x="17327" y="6292"/>
                    <a:pt x="17446" y="6231"/>
                    <a:pt x="17535" y="6170"/>
                  </a:cubicBezTo>
                  <a:cubicBezTo>
                    <a:pt x="18010" y="5955"/>
                    <a:pt x="18396" y="6016"/>
                    <a:pt x="18692" y="6446"/>
                  </a:cubicBezTo>
                  <a:cubicBezTo>
                    <a:pt x="19019" y="6875"/>
                    <a:pt x="19315" y="7305"/>
                    <a:pt x="19345" y="7919"/>
                  </a:cubicBezTo>
                  <a:cubicBezTo>
                    <a:pt x="19345" y="8072"/>
                    <a:pt x="19434" y="8256"/>
                    <a:pt x="19523" y="8379"/>
                  </a:cubicBezTo>
                  <a:cubicBezTo>
                    <a:pt x="20057" y="9207"/>
                    <a:pt x="20591" y="10036"/>
                    <a:pt x="21125" y="10864"/>
                  </a:cubicBezTo>
                  <a:cubicBezTo>
                    <a:pt x="21214" y="11017"/>
                    <a:pt x="21333" y="11171"/>
                    <a:pt x="21422" y="11355"/>
                  </a:cubicBezTo>
                  <a:cubicBezTo>
                    <a:pt x="21600" y="11723"/>
                    <a:pt x="21481" y="12030"/>
                    <a:pt x="21096" y="12183"/>
                  </a:cubicBezTo>
                  <a:cubicBezTo>
                    <a:pt x="20947" y="12245"/>
                    <a:pt x="20769" y="12275"/>
                    <a:pt x="20621" y="12337"/>
                  </a:cubicBezTo>
                  <a:cubicBezTo>
                    <a:pt x="20146" y="12552"/>
                    <a:pt x="19671" y="12736"/>
                    <a:pt x="19286" y="13073"/>
                  </a:cubicBezTo>
                  <a:cubicBezTo>
                    <a:pt x="19137" y="13196"/>
                    <a:pt x="18959" y="13257"/>
                    <a:pt x="18811" y="13319"/>
                  </a:cubicBezTo>
                  <a:cubicBezTo>
                    <a:pt x="18277" y="13533"/>
                    <a:pt x="17713" y="13779"/>
                    <a:pt x="17238" y="14116"/>
                  </a:cubicBezTo>
                  <a:cubicBezTo>
                    <a:pt x="17209" y="14147"/>
                    <a:pt x="17149" y="14178"/>
                    <a:pt x="17090" y="14208"/>
                  </a:cubicBezTo>
                  <a:cubicBezTo>
                    <a:pt x="16289" y="14515"/>
                    <a:pt x="15577" y="15006"/>
                    <a:pt x="14805" y="15436"/>
                  </a:cubicBezTo>
                  <a:cubicBezTo>
                    <a:pt x="14627" y="15528"/>
                    <a:pt x="14420" y="15620"/>
                    <a:pt x="14212" y="15712"/>
                  </a:cubicBezTo>
                  <a:cubicBezTo>
                    <a:pt x="14004" y="15804"/>
                    <a:pt x="13767" y="15896"/>
                    <a:pt x="13559" y="16019"/>
                  </a:cubicBezTo>
                  <a:cubicBezTo>
                    <a:pt x="12996" y="16356"/>
                    <a:pt x="12432" y="16724"/>
                    <a:pt x="11868" y="17031"/>
                  </a:cubicBezTo>
                  <a:cubicBezTo>
                    <a:pt x="11364" y="17307"/>
                    <a:pt x="10830" y="17553"/>
                    <a:pt x="10296" y="17829"/>
                  </a:cubicBezTo>
                  <a:cubicBezTo>
                    <a:pt x="9880" y="18044"/>
                    <a:pt x="9495" y="18258"/>
                    <a:pt x="9079" y="18473"/>
                  </a:cubicBezTo>
                  <a:cubicBezTo>
                    <a:pt x="8931" y="18565"/>
                    <a:pt x="8753" y="18688"/>
                    <a:pt x="8604" y="18719"/>
                  </a:cubicBezTo>
                  <a:cubicBezTo>
                    <a:pt x="7863" y="18903"/>
                    <a:pt x="7269" y="19394"/>
                    <a:pt x="6616" y="19762"/>
                  </a:cubicBezTo>
                  <a:cubicBezTo>
                    <a:pt x="6112" y="20038"/>
                    <a:pt x="5578" y="20314"/>
                    <a:pt x="5074" y="20621"/>
                  </a:cubicBezTo>
                  <a:cubicBezTo>
                    <a:pt x="4807" y="20774"/>
                    <a:pt x="4569" y="20989"/>
                    <a:pt x="4332" y="21204"/>
                  </a:cubicBezTo>
                  <a:cubicBezTo>
                    <a:pt x="3946" y="21541"/>
                    <a:pt x="3590" y="21572"/>
                    <a:pt x="3264" y="21173"/>
                  </a:cubicBezTo>
                  <a:cubicBezTo>
                    <a:pt x="3145" y="21050"/>
                    <a:pt x="3086" y="20897"/>
                    <a:pt x="2997" y="20744"/>
                  </a:cubicBezTo>
                  <a:cubicBezTo>
                    <a:pt x="2789" y="20375"/>
                    <a:pt x="2611" y="20007"/>
                    <a:pt x="2433" y="19639"/>
                  </a:cubicBezTo>
                  <a:cubicBezTo>
                    <a:pt x="2344" y="19486"/>
                    <a:pt x="2255" y="19302"/>
                    <a:pt x="2196" y="19148"/>
                  </a:cubicBezTo>
                  <a:cubicBezTo>
                    <a:pt x="1988" y="18473"/>
                    <a:pt x="1662" y="17859"/>
                    <a:pt x="1395" y="17246"/>
                  </a:cubicBezTo>
                  <a:cubicBezTo>
                    <a:pt x="1216" y="16816"/>
                    <a:pt x="979" y="16417"/>
                    <a:pt x="712" y="16019"/>
                  </a:cubicBezTo>
                  <a:cubicBezTo>
                    <a:pt x="593" y="15834"/>
                    <a:pt x="475" y="15620"/>
                    <a:pt x="415" y="15436"/>
                  </a:cubicBezTo>
                  <a:cubicBezTo>
                    <a:pt x="297" y="15129"/>
                    <a:pt x="326" y="15037"/>
                    <a:pt x="564" y="14853"/>
                  </a:cubicBezTo>
                  <a:cubicBezTo>
                    <a:pt x="682" y="14761"/>
                    <a:pt x="831" y="14669"/>
                    <a:pt x="979" y="14577"/>
                  </a:cubicBezTo>
                  <a:cubicBezTo>
                    <a:pt x="1305" y="14331"/>
                    <a:pt x="1365" y="14208"/>
                    <a:pt x="1216" y="13809"/>
                  </a:cubicBezTo>
                  <a:cubicBezTo>
                    <a:pt x="1157" y="13625"/>
                    <a:pt x="1068" y="13472"/>
                    <a:pt x="979" y="13288"/>
                  </a:cubicBezTo>
                  <a:cubicBezTo>
                    <a:pt x="475" y="12337"/>
                    <a:pt x="208" y="11294"/>
                    <a:pt x="119" y="10220"/>
                  </a:cubicBezTo>
                  <a:cubicBezTo>
                    <a:pt x="119" y="10066"/>
                    <a:pt x="89" y="9913"/>
                    <a:pt x="59" y="9759"/>
                  </a:cubicBezTo>
                  <a:cubicBezTo>
                    <a:pt x="30" y="9637"/>
                    <a:pt x="0" y="9483"/>
                    <a:pt x="0" y="9361"/>
                  </a:cubicBezTo>
                  <a:cubicBezTo>
                    <a:pt x="119" y="8256"/>
                    <a:pt x="89" y="7152"/>
                    <a:pt x="742" y="6170"/>
                  </a:cubicBezTo>
                  <a:cubicBezTo>
                    <a:pt x="1098" y="5648"/>
                    <a:pt x="1365" y="5065"/>
                    <a:pt x="1662" y="4513"/>
                  </a:cubicBezTo>
                  <a:cubicBezTo>
                    <a:pt x="2047" y="3807"/>
                    <a:pt x="2581" y="3255"/>
                    <a:pt x="3115" y="2672"/>
                  </a:cubicBezTo>
                  <a:cubicBezTo>
                    <a:pt x="3560" y="2181"/>
                    <a:pt x="4035" y="1752"/>
                    <a:pt x="4510" y="1322"/>
                  </a:cubicBezTo>
                  <a:cubicBezTo>
                    <a:pt x="4569" y="1261"/>
                    <a:pt x="4629" y="1230"/>
                    <a:pt x="4688" y="1169"/>
                  </a:cubicBezTo>
                  <a:cubicBezTo>
                    <a:pt x="5341" y="800"/>
                    <a:pt x="5993" y="432"/>
                    <a:pt x="6735" y="248"/>
                  </a:cubicBezTo>
                  <a:cubicBezTo>
                    <a:pt x="7062" y="187"/>
                    <a:pt x="7388" y="95"/>
                    <a:pt x="7685" y="64"/>
                  </a:cubicBezTo>
                  <a:cubicBezTo>
                    <a:pt x="8011" y="33"/>
                    <a:pt x="8367" y="33"/>
                    <a:pt x="8723" y="3"/>
                  </a:cubicBezTo>
                  <a:close/>
                  <a:moveTo>
                    <a:pt x="2344" y="12736"/>
                  </a:moveTo>
                  <a:cubicBezTo>
                    <a:pt x="2403" y="12736"/>
                    <a:pt x="2463" y="12705"/>
                    <a:pt x="2552" y="12736"/>
                  </a:cubicBezTo>
                  <a:cubicBezTo>
                    <a:pt x="2759" y="12736"/>
                    <a:pt x="2937" y="12858"/>
                    <a:pt x="3026" y="13042"/>
                  </a:cubicBezTo>
                  <a:cubicBezTo>
                    <a:pt x="3115" y="13257"/>
                    <a:pt x="2997" y="13411"/>
                    <a:pt x="2878" y="13533"/>
                  </a:cubicBezTo>
                  <a:cubicBezTo>
                    <a:pt x="2848" y="13564"/>
                    <a:pt x="2789" y="13595"/>
                    <a:pt x="2759" y="13656"/>
                  </a:cubicBezTo>
                  <a:cubicBezTo>
                    <a:pt x="2581" y="13871"/>
                    <a:pt x="2552" y="13994"/>
                    <a:pt x="2700" y="14208"/>
                  </a:cubicBezTo>
                  <a:cubicBezTo>
                    <a:pt x="2759" y="14270"/>
                    <a:pt x="2819" y="14331"/>
                    <a:pt x="2878" y="14423"/>
                  </a:cubicBezTo>
                  <a:cubicBezTo>
                    <a:pt x="3145" y="14791"/>
                    <a:pt x="3056" y="15067"/>
                    <a:pt x="2641" y="15160"/>
                  </a:cubicBezTo>
                  <a:cubicBezTo>
                    <a:pt x="2403" y="15221"/>
                    <a:pt x="2166" y="15252"/>
                    <a:pt x="1988" y="15405"/>
                  </a:cubicBezTo>
                  <a:cubicBezTo>
                    <a:pt x="1691" y="15650"/>
                    <a:pt x="1543" y="15712"/>
                    <a:pt x="1810" y="16172"/>
                  </a:cubicBezTo>
                  <a:cubicBezTo>
                    <a:pt x="2314" y="16970"/>
                    <a:pt x="2789" y="17798"/>
                    <a:pt x="3145" y="18688"/>
                  </a:cubicBezTo>
                  <a:cubicBezTo>
                    <a:pt x="3234" y="18903"/>
                    <a:pt x="3323" y="19087"/>
                    <a:pt x="3442" y="19302"/>
                  </a:cubicBezTo>
                  <a:cubicBezTo>
                    <a:pt x="3471" y="19394"/>
                    <a:pt x="3531" y="19455"/>
                    <a:pt x="3590" y="19547"/>
                  </a:cubicBezTo>
                  <a:cubicBezTo>
                    <a:pt x="3709" y="19670"/>
                    <a:pt x="3946" y="19700"/>
                    <a:pt x="4095" y="19547"/>
                  </a:cubicBezTo>
                  <a:cubicBezTo>
                    <a:pt x="4243" y="19424"/>
                    <a:pt x="4213" y="19271"/>
                    <a:pt x="4124" y="19148"/>
                  </a:cubicBezTo>
                  <a:cubicBezTo>
                    <a:pt x="4065" y="19056"/>
                    <a:pt x="4005" y="18964"/>
                    <a:pt x="3976" y="18841"/>
                  </a:cubicBezTo>
                  <a:cubicBezTo>
                    <a:pt x="3857" y="18565"/>
                    <a:pt x="3976" y="18350"/>
                    <a:pt x="4302" y="18412"/>
                  </a:cubicBezTo>
                  <a:cubicBezTo>
                    <a:pt x="4510" y="18442"/>
                    <a:pt x="4688" y="18565"/>
                    <a:pt x="4896" y="18688"/>
                  </a:cubicBezTo>
                  <a:cubicBezTo>
                    <a:pt x="5014" y="18749"/>
                    <a:pt x="5133" y="18872"/>
                    <a:pt x="5252" y="18933"/>
                  </a:cubicBezTo>
                  <a:cubicBezTo>
                    <a:pt x="5341" y="18964"/>
                    <a:pt x="5459" y="18903"/>
                    <a:pt x="5548" y="18841"/>
                  </a:cubicBezTo>
                  <a:cubicBezTo>
                    <a:pt x="5637" y="18749"/>
                    <a:pt x="5608" y="18657"/>
                    <a:pt x="5548" y="18535"/>
                  </a:cubicBezTo>
                  <a:cubicBezTo>
                    <a:pt x="5459" y="18381"/>
                    <a:pt x="5341" y="18228"/>
                    <a:pt x="5281" y="18044"/>
                  </a:cubicBezTo>
                  <a:cubicBezTo>
                    <a:pt x="5192" y="17767"/>
                    <a:pt x="5370" y="17583"/>
                    <a:pt x="5637" y="17675"/>
                  </a:cubicBezTo>
                  <a:cubicBezTo>
                    <a:pt x="5875" y="17767"/>
                    <a:pt x="6112" y="17952"/>
                    <a:pt x="6349" y="18105"/>
                  </a:cubicBezTo>
                  <a:cubicBezTo>
                    <a:pt x="6616" y="18289"/>
                    <a:pt x="6913" y="18258"/>
                    <a:pt x="7180" y="17982"/>
                  </a:cubicBezTo>
                  <a:cubicBezTo>
                    <a:pt x="7388" y="17767"/>
                    <a:pt x="7240" y="17614"/>
                    <a:pt x="7121" y="17430"/>
                  </a:cubicBezTo>
                  <a:cubicBezTo>
                    <a:pt x="7121" y="17399"/>
                    <a:pt x="7091" y="17399"/>
                    <a:pt x="7091" y="17369"/>
                  </a:cubicBezTo>
                  <a:cubicBezTo>
                    <a:pt x="7091" y="17277"/>
                    <a:pt x="7032" y="17123"/>
                    <a:pt x="7062" y="17062"/>
                  </a:cubicBezTo>
                  <a:cubicBezTo>
                    <a:pt x="7121" y="16970"/>
                    <a:pt x="7269" y="16908"/>
                    <a:pt x="7388" y="16908"/>
                  </a:cubicBezTo>
                  <a:cubicBezTo>
                    <a:pt x="7566" y="16939"/>
                    <a:pt x="7714" y="17031"/>
                    <a:pt x="7863" y="17154"/>
                  </a:cubicBezTo>
                  <a:cubicBezTo>
                    <a:pt x="8248" y="17430"/>
                    <a:pt x="8426" y="17430"/>
                    <a:pt x="8812" y="17185"/>
                  </a:cubicBezTo>
                  <a:cubicBezTo>
                    <a:pt x="9049" y="17031"/>
                    <a:pt x="9079" y="16908"/>
                    <a:pt x="8960" y="16602"/>
                  </a:cubicBezTo>
                  <a:cubicBezTo>
                    <a:pt x="8901" y="16479"/>
                    <a:pt x="8842" y="16356"/>
                    <a:pt x="8782" y="16233"/>
                  </a:cubicBezTo>
                  <a:cubicBezTo>
                    <a:pt x="8693" y="15957"/>
                    <a:pt x="8812" y="15804"/>
                    <a:pt x="9109" y="15835"/>
                  </a:cubicBezTo>
                  <a:cubicBezTo>
                    <a:pt x="9376" y="15865"/>
                    <a:pt x="9524" y="16019"/>
                    <a:pt x="9702" y="16172"/>
                  </a:cubicBezTo>
                  <a:cubicBezTo>
                    <a:pt x="10029" y="16479"/>
                    <a:pt x="10147" y="16479"/>
                    <a:pt x="10503" y="16264"/>
                  </a:cubicBezTo>
                  <a:cubicBezTo>
                    <a:pt x="10800" y="16080"/>
                    <a:pt x="10830" y="16019"/>
                    <a:pt x="10622" y="15681"/>
                  </a:cubicBezTo>
                  <a:cubicBezTo>
                    <a:pt x="10563" y="15589"/>
                    <a:pt x="10503" y="15528"/>
                    <a:pt x="10474" y="15436"/>
                  </a:cubicBezTo>
                  <a:cubicBezTo>
                    <a:pt x="10385" y="15221"/>
                    <a:pt x="10236" y="15037"/>
                    <a:pt x="10444" y="14822"/>
                  </a:cubicBezTo>
                  <a:cubicBezTo>
                    <a:pt x="10563" y="14699"/>
                    <a:pt x="10859" y="14761"/>
                    <a:pt x="11097" y="14945"/>
                  </a:cubicBezTo>
                  <a:cubicBezTo>
                    <a:pt x="11245" y="15067"/>
                    <a:pt x="11364" y="15221"/>
                    <a:pt x="11482" y="15344"/>
                  </a:cubicBezTo>
                  <a:cubicBezTo>
                    <a:pt x="11601" y="15497"/>
                    <a:pt x="11749" y="15528"/>
                    <a:pt x="11927" y="15436"/>
                  </a:cubicBezTo>
                  <a:cubicBezTo>
                    <a:pt x="12046" y="15374"/>
                    <a:pt x="12165" y="15313"/>
                    <a:pt x="12254" y="15221"/>
                  </a:cubicBezTo>
                  <a:cubicBezTo>
                    <a:pt x="12343" y="15160"/>
                    <a:pt x="12373" y="15037"/>
                    <a:pt x="12313" y="14914"/>
                  </a:cubicBezTo>
                  <a:cubicBezTo>
                    <a:pt x="12254" y="14791"/>
                    <a:pt x="12195" y="14699"/>
                    <a:pt x="12135" y="14577"/>
                  </a:cubicBezTo>
                  <a:cubicBezTo>
                    <a:pt x="12076" y="14423"/>
                    <a:pt x="12046" y="14270"/>
                    <a:pt x="12135" y="14147"/>
                  </a:cubicBezTo>
                  <a:cubicBezTo>
                    <a:pt x="12254" y="13994"/>
                    <a:pt x="12432" y="13994"/>
                    <a:pt x="12580" y="14055"/>
                  </a:cubicBezTo>
                  <a:cubicBezTo>
                    <a:pt x="12729" y="14116"/>
                    <a:pt x="12877" y="14208"/>
                    <a:pt x="12996" y="14331"/>
                  </a:cubicBezTo>
                  <a:cubicBezTo>
                    <a:pt x="13203" y="14577"/>
                    <a:pt x="13411" y="14577"/>
                    <a:pt x="13678" y="14454"/>
                  </a:cubicBezTo>
                  <a:cubicBezTo>
                    <a:pt x="13737" y="14423"/>
                    <a:pt x="13797" y="14392"/>
                    <a:pt x="13886" y="14362"/>
                  </a:cubicBezTo>
                  <a:cubicBezTo>
                    <a:pt x="14182" y="14208"/>
                    <a:pt x="14212" y="14147"/>
                    <a:pt x="14093" y="13840"/>
                  </a:cubicBezTo>
                  <a:cubicBezTo>
                    <a:pt x="14064" y="13779"/>
                    <a:pt x="14034" y="13717"/>
                    <a:pt x="14004" y="13625"/>
                  </a:cubicBezTo>
                  <a:cubicBezTo>
                    <a:pt x="13945" y="13472"/>
                    <a:pt x="13915" y="13319"/>
                    <a:pt x="14064" y="13196"/>
                  </a:cubicBezTo>
                  <a:cubicBezTo>
                    <a:pt x="14182" y="13073"/>
                    <a:pt x="14331" y="13135"/>
                    <a:pt x="14479" y="13196"/>
                  </a:cubicBezTo>
                  <a:cubicBezTo>
                    <a:pt x="14627" y="13257"/>
                    <a:pt x="14776" y="13349"/>
                    <a:pt x="14894" y="13441"/>
                  </a:cubicBezTo>
                  <a:cubicBezTo>
                    <a:pt x="15013" y="13533"/>
                    <a:pt x="15162" y="13564"/>
                    <a:pt x="15310" y="13503"/>
                  </a:cubicBezTo>
                  <a:cubicBezTo>
                    <a:pt x="15666" y="13349"/>
                    <a:pt x="16022" y="13165"/>
                    <a:pt x="16348" y="12981"/>
                  </a:cubicBezTo>
                  <a:cubicBezTo>
                    <a:pt x="16526" y="12889"/>
                    <a:pt x="16556" y="12766"/>
                    <a:pt x="16467" y="12552"/>
                  </a:cubicBezTo>
                  <a:cubicBezTo>
                    <a:pt x="16378" y="12398"/>
                    <a:pt x="16289" y="12214"/>
                    <a:pt x="16230" y="12061"/>
                  </a:cubicBezTo>
                  <a:cubicBezTo>
                    <a:pt x="16200" y="11969"/>
                    <a:pt x="16230" y="11846"/>
                    <a:pt x="16289" y="11754"/>
                  </a:cubicBezTo>
                  <a:cubicBezTo>
                    <a:pt x="16378" y="11631"/>
                    <a:pt x="16526" y="11600"/>
                    <a:pt x="16645" y="11692"/>
                  </a:cubicBezTo>
                  <a:cubicBezTo>
                    <a:pt x="16793" y="11785"/>
                    <a:pt x="16942" y="11907"/>
                    <a:pt x="17060" y="12030"/>
                  </a:cubicBezTo>
                  <a:cubicBezTo>
                    <a:pt x="17327" y="12367"/>
                    <a:pt x="17624" y="12398"/>
                    <a:pt x="18040" y="12122"/>
                  </a:cubicBezTo>
                  <a:cubicBezTo>
                    <a:pt x="18247" y="11999"/>
                    <a:pt x="18277" y="11877"/>
                    <a:pt x="18158" y="11662"/>
                  </a:cubicBezTo>
                  <a:cubicBezTo>
                    <a:pt x="18099" y="11539"/>
                    <a:pt x="17980" y="11416"/>
                    <a:pt x="17951" y="11263"/>
                  </a:cubicBezTo>
                  <a:cubicBezTo>
                    <a:pt x="17921" y="11171"/>
                    <a:pt x="17891" y="11017"/>
                    <a:pt x="17921" y="10956"/>
                  </a:cubicBezTo>
                  <a:cubicBezTo>
                    <a:pt x="18010" y="10864"/>
                    <a:pt x="18158" y="10803"/>
                    <a:pt x="18247" y="10833"/>
                  </a:cubicBezTo>
                  <a:cubicBezTo>
                    <a:pt x="18455" y="10895"/>
                    <a:pt x="18633" y="11017"/>
                    <a:pt x="18811" y="11140"/>
                  </a:cubicBezTo>
                  <a:cubicBezTo>
                    <a:pt x="18959" y="11232"/>
                    <a:pt x="19078" y="11324"/>
                    <a:pt x="19256" y="11294"/>
                  </a:cubicBezTo>
                  <a:cubicBezTo>
                    <a:pt x="19760" y="11202"/>
                    <a:pt x="19938" y="10803"/>
                    <a:pt x="19671" y="10342"/>
                  </a:cubicBezTo>
                  <a:cubicBezTo>
                    <a:pt x="19642" y="10281"/>
                    <a:pt x="19612" y="10250"/>
                    <a:pt x="19582" y="10189"/>
                  </a:cubicBezTo>
                  <a:cubicBezTo>
                    <a:pt x="19167" y="9575"/>
                    <a:pt x="18781" y="8931"/>
                    <a:pt x="18366" y="8317"/>
                  </a:cubicBezTo>
                  <a:cubicBezTo>
                    <a:pt x="18307" y="8225"/>
                    <a:pt x="18247" y="8133"/>
                    <a:pt x="18218" y="8011"/>
                  </a:cubicBezTo>
                  <a:cubicBezTo>
                    <a:pt x="17891" y="7366"/>
                    <a:pt x="17862" y="7366"/>
                    <a:pt x="17209" y="7642"/>
                  </a:cubicBezTo>
                  <a:cubicBezTo>
                    <a:pt x="16734" y="7857"/>
                    <a:pt x="16467" y="7796"/>
                    <a:pt x="16200" y="7336"/>
                  </a:cubicBezTo>
                  <a:cubicBezTo>
                    <a:pt x="16111" y="7213"/>
                    <a:pt x="16081" y="7060"/>
                    <a:pt x="15992" y="6937"/>
                  </a:cubicBezTo>
                  <a:cubicBezTo>
                    <a:pt x="15785" y="6599"/>
                    <a:pt x="15547" y="6292"/>
                    <a:pt x="15340" y="5986"/>
                  </a:cubicBezTo>
                  <a:cubicBezTo>
                    <a:pt x="15191" y="5802"/>
                    <a:pt x="15013" y="5679"/>
                    <a:pt x="14776" y="5710"/>
                  </a:cubicBezTo>
                  <a:cubicBezTo>
                    <a:pt x="14657" y="5740"/>
                    <a:pt x="14509" y="5710"/>
                    <a:pt x="14390" y="5679"/>
                  </a:cubicBezTo>
                  <a:cubicBezTo>
                    <a:pt x="14153" y="5587"/>
                    <a:pt x="14004" y="5311"/>
                    <a:pt x="14212" y="5065"/>
                  </a:cubicBezTo>
                  <a:cubicBezTo>
                    <a:pt x="14568" y="4666"/>
                    <a:pt x="14538" y="4636"/>
                    <a:pt x="14242" y="4206"/>
                  </a:cubicBezTo>
                  <a:cubicBezTo>
                    <a:pt x="14064" y="3961"/>
                    <a:pt x="13856" y="3869"/>
                    <a:pt x="13530" y="3869"/>
                  </a:cubicBezTo>
                  <a:cubicBezTo>
                    <a:pt x="13144" y="3899"/>
                    <a:pt x="12966" y="3684"/>
                    <a:pt x="12996" y="3286"/>
                  </a:cubicBezTo>
                  <a:cubicBezTo>
                    <a:pt x="12996" y="3194"/>
                    <a:pt x="13025" y="3102"/>
                    <a:pt x="13055" y="3010"/>
                  </a:cubicBezTo>
                  <a:cubicBezTo>
                    <a:pt x="13085" y="2825"/>
                    <a:pt x="13055" y="2641"/>
                    <a:pt x="12907" y="2549"/>
                  </a:cubicBezTo>
                  <a:cubicBezTo>
                    <a:pt x="12669" y="2396"/>
                    <a:pt x="12432" y="2273"/>
                    <a:pt x="12165" y="2212"/>
                  </a:cubicBezTo>
                  <a:cubicBezTo>
                    <a:pt x="11987" y="2150"/>
                    <a:pt x="11838" y="2334"/>
                    <a:pt x="11690" y="2457"/>
                  </a:cubicBezTo>
                  <a:cubicBezTo>
                    <a:pt x="11660" y="2488"/>
                    <a:pt x="11601" y="2519"/>
                    <a:pt x="11542" y="2549"/>
                  </a:cubicBezTo>
                  <a:cubicBezTo>
                    <a:pt x="11186" y="2703"/>
                    <a:pt x="10889" y="2488"/>
                    <a:pt x="10889" y="2089"/>
                  </a:cubicBezTo>
                  <a:cubicBezTo>
                    <a:pt x="10889" y="1997"/>
                    <a:pt x="10889" y="1905"/>
                    <a:pt x="10919" y="1813"/>
                  </a:cubicBezTo>
                  <a:cubicBezTo>
                    <a:pt x="10919" y="1629"/>
                    <a:pt x="10859" y="1475"/>
                    <a:pt x="10681" y="1414"/>
                  </a:cubicBezTo>
                  <a:cubicBezTo>
                    <a:pt x="10533" y="1353"/>
                    <a:pt x="10385" y="1291"/>
                    <a:pt x="10207" y="1261"/>
                  </a:cubicBezTo>
                  <a:cubicBezTo>
                    <a:pt x="10029" y="1230"/>
                    <a:pt x="9940" y="1322"/>
                    <a:pt x="9880" y="1475"/>
                  </a:cubicBezTo>
                  <a:cubicBezTo>
                    <a:pt x="9791" y="1690"/>
                    <a:pt x="9732" y="1936"/>
                    <a:pt x="9643" y="2150"/>
                  </a:cubicBezTo>
                  <a:cubicBezTo>
                    <a:pt x="9583" y="2304"/>
                    <a:pt x="9465" y="2335"/>
                    <a:pt x="9316" y="2304"/>
                  </a:cubicBezTo>
                  <a:cubicBezTo>
                    <a:pt x="9138" y="2273"/>
                    <a:pt x="8960" y="2150"/>
                    <a:pt x="8901" y="1966"/>
                  </a:cubicBezTo>
                  <a:cubicBezTo>
                    <a:pt x="8871" y="1844"/>
                    <a:pt x="8842" y="1721"/>
                    <a:pt x="8812" y="1567"/>
                  </a:cubicBezTo>
                  <a:cubicBezTo>
                    <a:pt x="8753" y="1261"/>
                    <a:pt x="8664" y="1169"/>
                    <a:pt x="8367" y="1199"/>
                  </a:cubicBezTo>
                  <a:cubicBezTo>
                    <a:pt x="8070" y="1230"/>
                    <a:pt x="7774" y="1261"/>
                    <a:pt x="7507" y="1291"/>
                  </a:cubicBezTo>
                  <a:cubicBezTo>
                    <a:pt x="7269" y="1322"/>
                    <a:pt x="7210" y="1445"/>
                    <a:pt x="7210" y="1690"/>
                  </a:cubicBezTo>
                  <a:cubicBezTo>
                    <a:pt x="7240" y="1874"/>
                    <a:pt x="7269" y="2058"/>
                    <a:pt x="7269" y="2242"/>
                  </a:cubicBezTo>
                  <a:cubicBezTo>
                    <a:pt x="7269" y="2427"/>
                    <a:pt x="7210" y="2580"/>
                    <a:pt x="7032" y="2641"/>
                  </a:cubicBezTo>
                  <a:cubicBezTo>
                    <a:pt x="6883" y="2703"/>
                    <a:pt x="6735" y="2641"/>
                    <a:pt x="6646" y="2519"/>
                  </a:cubicBezTo>
                  <a:cubicBezTo>
                    <a:pt x="6557" y="2427"/>
                    <a:pt x="6468" y="2273"/>
                    <a:pt x="6349" y="2181"/>
                  </a:cubicBezTo>
                  <a:cubicBezTo>
                    <a:pt x="6112" y="1936"/>
                    <a:pt x="5964" y="1936"/>
                    <a:pt x="5667" y="2120"/>
                  </a:cubicBezTo>
                  <a:cubicBezTo>
                    <a:pt x="5519" y="2242"/>
                    <a:pt x="5370" y="2365"/>
                    <a:pt x="5252" y="2488"/>
                  </a:cubicBezTo>
                  <a:cubicBezTo>
                    <a:pt x="4955" y="2764"/>
                    <a:pt x="4955" y="2795"/>
                    <a:pt x="5133" y="3163"/>
                  </a:cubicBezTo>
                  <a:cubicBezTo>
                    <a:pt x="5222" y="3347"/>
                    <a:pt x="5311" y="3562"/>
                    <a:pt x="5370" y="3777"/>
                  </a:cubicBezTo>
                  <a:cubicBezTo>
                    <a:pt x="5400" y="3930"/>
                    <a:pt x="5370" y="4083"/>
                    <a:pt x="5222" y="4175"/>
                  </a:cubicBezTo>
                  <a:cubicBezTo>
                    <a:pt x="5074" y="4237"/>
                    <a:pt x="4985" y="4175"/>
                    <a:pt x="4866" y="4083"/>
                  </a:cubicBezTo>
                  <a:cubicBezTo>
                    <a:pt x="4718" y="3961"/>
                    <a:pt x="4569" y="3807"/>
                    <a:pt x="4391" y="3715"/>
                  </a:cubicBezTo>
                  <a:cubicBezTo>
                    <a:pt x="4183" y="3562"/>
                    <a:pt x="4065" y="3562"/>
                    <a:pt x="3887" y="3715"/>
                  </a:cubicBezTo>
                  <a:cubicBezTo>
                    <a:pt x="3738" y="3869"/>
                    <a:pt x="3590" y="4022"/>
                    <a:pt x="3442" y="4206"/>
                  </a:cubicBezTo>
                  <a:cubicBezTo>
                    <a:pt x="3323" y="4329"/>
                    <a:pt x="3353" y="4482"/>
                    <a:pt x="3412" y="4636"/>
                  </a:cubicBezTo>
                  <a:cubicBezTo>
                    <a:pt x="3531" y="4820"/>
                    <a:pt x="3620" y="5035"/>
                    <a:pt x="3709" y="5249"/>
                  </a:cubicBezTo>
                  <a:cubicBezTo>
                    <a:pt x="3768" y="5403"/>
                    <a:pt x="3768" y="5556"/>
                    <a:pt x="3649" y="5679"/>
                  </a:cubicBezTo>
                  <a:cubicBezTo>
                    <a:pt x="3501" y="5802"/>
                    <a:pt x="3353" y="5802"/>
                    <a:pt x="3175" y="5710"/>
                  </a:cubicBezTo>
                  <a:cubicBezTo>
                    <a:pt x="3115" y="5679"/>
                    <a:pt x="3086" y="5648"/>
                    <a:pt x="3026" y="5617"/>
                  </a:cubicBezTo>
                  <a:cubicBezTo>
                    <a:pt x="2611" y="5372"/>
                    <a:pt x="2611" y="5372"/>
                    <a:pt x="2374" y="5802"/>
                  </a:cubicBezTo>
                  <a:cubicBezTo>
                    <a:pt x="2314" y="5894"/>
                    <a:pt x="2285" y="5955"/>
                    <a:pt x="2255" y="6047"/>
                  </a:cubicBezTo>
                  <a:cubicBezTo>
                    <a:pt x="2196" y="6170"/>
                    <a:pt x="2196" y="6292"/>
                    <a:pt x="2285" y="6415"/>
                  </a:cubicBezTo>
                  <a:cubicBezTo>
                    <a:pt x="2344" y="6477"/>
                    <a:pt x="2374" y="6538"/>
                    <a:pt x="2433" y="6599"/>
                  </a:cubicBezTo>
                  <a:cubicBezTo>
                    <a:pt x="2641" y="6967"/>
                    <a:pt x="2522" y="7274"/>
                    <a:pt x="2107" y="7305"/>
                  </a:cubicBezTo>
                  <a:cubicBezTo>
                    <a:pt x="2047" y="7305"/>
                    <a:pt x="1988" y="7305"/>
                    <a:pt x="1929" y="7305"/>
                  </a:cubicBezTo>
                  <a:cubicBezTo>
                    <a:pt x="1573" y="7336"/>
                    <a:pt x="1424" y="7489"/>
                    <a:pt x="1365" y="7919"/>
                  </a:cubicBezTo>
                  <a:cubicBezTo>
                    <a:pt x="1305" y="8348"/>
                    <a:pt x="1335" y="8440"/>
                    <a:pt x="1721" y="8594"/>
                  </a:cubicBezTo>
                  <a:cubicBezTo>
                    <a:pt x="1899" y="8655"/>
                    <a:pt x="2077" y="8716"/>
                    <a:pt x="2225" y="8839"/>
                  </a:cubicBezTo>
                  <a:cubicBezTo>
                    <a:pt x="2433" y="8962"/>
                    <a:pt x="2433" y="9238"/>
                    <a:pt x="2225" y="9330"/>
                  </a:cubicBezTo>
                  <a:cubicBezTo>
                    <a:pt x="2077" y="9422"/>
                    <a:pt x="1929" y="9453"/>
                    <a:pt x="1751" y="9483"/>
                  </a:cubicBezTo>
                  <a:cubicBezTo>
                    <a:pt x="1246" y="9545"/>
                    <a:pt x="1187" y="9575"/>
                    <a:pt x="1246" y="10128"/>
                  </a:cubicBezTo>
                  <a:cubicBezTo>
                    <a:pt x="1246" y="10189"/>
                    <a:pt x="1276" y="10281"/>
                    <a:pt x="1276" y="10342"/>
                  </a:cubicBezTo>
                  <a:cubicBezTo>
                    <a:pt x="1305" y="10619"/>
                    <a:pt x="1454" y="10803"/>
                    <a:pt x="1721" y="10864"/>
                  </a:cubicBezTo>
                  <a:cubicBezTo>
                    <a:pt x="1869" y="10895"/>
                    <a:pt x="1988" y="10956"/>
                    <a:pt x="2136" y="11017"/>
                  </a:cubicBezTo>
                  <a:cubicBezTo>
                    <a:pt x="2285" y="11110"/>
                    <a:pt x="2403" y="11202"/>
                    <a:pt x="2403" y="11416"/>
                  </a:cubicBezTo>
                  <a:cubicBezTo>
                    <a:pt x="2403" y="11631"/>
                    <a:pt x="2255" y="11692"/>
                    <a:pt x="2107" y="11785"/>
                  </a:cubicBezTo>
                  <a:cubicBezTo>
                    <a:pt x="2047" y="11815"/>
                    <a:pt x="2018" y="11815"/>
                    <a:pt x="1958" y="11846"/>
                  </a:cubicBezTo>
                  <a:cubicBezTo>
                    <a:pt x="1662" y="11969"/>
                    <a:pt x="1632" y="12061"/>
                    <a:pt x="1751" y="12367"/>
                  </a:cubicBezTo>
                  <a:cubicBezTo>
                    <a:pt x="1899" y="12736"/>
                    <a:pt x="2107" y="12797"/>
                    <a:pt x="2344" y="127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Shape">
              <a:extLst>
                <a:ext uri="{FF2B5EF4-FFF2-40B4-BE49-F238E27FC236}">
                  <a16:creationId xmlns:a16="http://schemas.microsoft.com/office/drawing/2014/main" id="{FC377FA6-BB33-FC4A-95C9-276543420F1E}"/>
                </a:ext>
              </a:extLst>
            </p:cNvPr>
            <p:cNvSpPr/>
            <p:nvPr/>
          </p:nvSpPr>
          <p:spPr>
            <a:xfrm>
              <a:off x="2755900" y="2806700"/>
              <a:ext cx="348078" cy="30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43" extrusionOk="0">
                  <a:moveTo>
                    <a:pt x="9317" y="0"/>
                  </a:moveTo>
                  <a:cubicBezTo>
                    <a:pt x="10324" y="87"/>
                    <a:pt x="11330" y="0"/>
                    <a:pt x="12259" y="261"/>
                  </a:cubicBezTo>
                  <a:cubicBezTo>
                    <a:pt x="13266" y="523"/>
                    <a:pt x="14195" y="1132"/>
                    <a:pt x="15124" y="1655"/>
                  </a:cubicBezTo>
                  <a:cubicBezTo>
                    <a:pt x="15898" y="2177"/>
                    <a:pt x="16595" y="2787"/>
                    <a:pt x="17369" y="3397"/>
                  </a:cubicBezTo>
                  <a:cubicBezTo>
                    <a:pt x="17524" y="3571"/>
                    <a:pt x="17756" y="3745"/>
                    <a:pt x="17911" y="3919"/>
                  </a:cubicBezTo>
                  <a:cubicBezTo>
                    <a:pt x="18840" y="5139"/>
                    <a:pt x="19846" y="6445"/>
                    <a:pt x="20698" y="7752"/>
                  </a:cubicBezTo>
                  <a:cubicBezTo>
                    <a:pt x="21472" y="8884"/>
                    <a:pt x="21395" y="10190"/>
                    <a:pt x="20388" y="11235"/>
                  </a:cubicBezTo>
                  <a:cubicBezTo>
                    <a:pt x="19382" y="12368"/>
                    <a:pt x="18220" y="13326"/>
                    <a:pt x="16749" y="13674"/>
                  </a:cubicBezTo>
                  <a:cubicBezTo>
                    <a:pt x="15820" y="13935"/>
                    <a:pt x="14969" y="14371"/>
                    <a:pt x="14195" y="14981"/>
                  </a:cubicBezTo>
                  <a:cubicBezTo>
                    <a:pt x="13111" y="15765"/>
                    <a:pt x="11949" y="16548"/>
                    <a:pt x="10711" y="17158"/>
                  </a:cubicBezTo>
                  <a:cubicBezTo>
                    <a:pt x="8853" y="18203"/>
                    <a:pt x="7072" y="19423"/>
                    <a:pt x="5291" y="20642"/>
                  </a:cubicBezTo>
                  <a:cubicBezTo>
                    <a:pt x="3975" y="21600"/>
                    <a:pt x="2659" y="21165"/>
                    <a:pt x="2040" y="19510"/>
                  </a:cubicBezTo>
                  <a:cubicBezTo>
                    <a:pt x="1266" y="17419"/>
                    <a:pt x="414" y="15329"/>
                    <a:pt x="104" y="13065"/>
                  </a:cubicBezTo>
                  <a:cubicBezTo>
                    <a:pt x="-128" y="11497"/>
                    <a:pt x="27" y="9929"/>
                    <a:pt x="569" y="8535"/>
                  </a:cubicBezTo>
                  <a:cubicBezTo>
                    <a:pt x="1266" y="6706"/>
                    <a:pt x="2117" y="4877"/>
                    <a:pt x="3046" y="3135"/>
                  </a:cubicBezTo>
                  <a:cubicBezTo>
                    <a:pt x="4053" y="1306"/>
                    <a:pt x="5678" y="435"/>
                    <a:pt x="7614" y="261"/>
                  </a:cubicBezTo>
                  <a:cubicBezTo>
                    <a:pt x="8156" y="174"/>
                    <a:pt x="8775" y="261"/>
                    <a:pt x="9317" y="261"/>
                  </a:cubicBezTo>
                  <a:cubicBezTo>
                    <a:pt x="9317" y="87"/>
                    <a:pt x="9317" y="87"/>
                    <a:pt x="9317" y="0"/>
                  </a:cubicBezTo>
                  <a:close/>
                  <a:moveTo>
                    <a:pt x="2969" y="11497"/>
                  </a:moveTo>
                  <a:cubicBezTo>
                    <a:pt x="3201" y="12977"/>
                    <a:pt x="3433" y="14458"/>
                    <a:pt x="3743" y="15852"/>
                  </a:cubicBezTo>
                  <a:cubicBezTo>
                    <a:pt x="3898" y="16548"/>
                    <a:pt x="4362" y="16810"/>
                    <a:pt x="4982" y="16548"/>
                  </a:cubicBezTo>
                  <a:cubicBezTo>
                    <a:pt x="5678" y="16200"/>
                    <a:pt x="6375" y="15852"/>
                    <a:pt x="7072" y="15416"/>
                  </a:cubicBezTo>
                  <a:cubicBezTo>
                    <a:pt x="9162" y="14197"/>
                    <a:pt x="11020" y="12716"/>
                    <a:pt x="13188" y="11584"/>
                  </a:cubicBezTo>
                  <a:cubicBezTo>
                    <a:pt x="14349" y="10974"/>
                    <a:pt x="15356" y="10103"/>
                    <a:pt x="16362" y="9145"/>
                  </a:cubicBezTo>
                  <a:cubicBezTo>
                    <a:pt x="17291" y="8274"/>
                    <a:pt x="17137" y="6968"/>
                    <a:pt x="16130" y="6184"/>
                  </a:cubicBezTo>
                  <a:cubicBezTo>
                    <a:pt x="15820" y="5923"/>
                    <a:pt x="15356" y="5748"/>
                    <a:pt x="15046" y="5400"/>
                  </a:cubicBezTo>
                  <a:cubicBezTo>
                    <a:pt x="13885" y="4006"/>
                    <a:pt x="12259" y="3658"/>
                    <a:pt x="10633" y="3397"/>
                  </a:cubicBezTo>
                  <a:cubicBezTo>
                    <a:pt x="9704" y="3223"/>
                    <a:pt x="8775" y="3397"/>
                    <a:pt x="7846" y="3919"/>
                  </a:cubicBezTo>
                  <a:cubicBezTo>
                    <a:pt x="6530" y="4616"/>
                    <a:pt x="5601" y="5661"/>
                    <a:pt x="4904" y="7055"/>
                  </a:cubicBezTo>
                  <a:cubicBezTo>
                    <a:pt x="4517" y="7752"/>
                    <a:pt x="4207" y="8448"/>
                    <a:pt x="3820" y="9145"/>
                  </a:cubicBezTo>
                  <a:cubicBezTo>
                    <a:pt x="3278" y="9842"/>
                    <a:pt x="3046" y="10626"/>
                    <a:pt x="2969" y="114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C0C8F7AE-E7A9-B942-BE89-4CC2A4A6B7BB}"/>
              </a:ext>
            </a:extLst>
          </p:cNvPr>
          <p:cNvGrpSpPr/>
          <p:nvPr/>
        </p:nvGrpSpPr>
        <p:grpSpPr>
          <a:xfrm>
            <a:off x="5096395" y="2071406"/>
            <a:ext cx="1216201" cy="875453"/>
            <a:chOff x="5270500" y="1866900"/>
            <a:chExt cx="1274278" cy="917258"/>
          </a:xfrm>
        </p:grpSpPr>
        <p:sp>
          <p:nvSpPr>
            <p:cNvPr id="370" name="Shape">
              <a:extLst>
                <a:ext uri="{FF2B5EF4-FFF2-40B4-BE49-F238E27FC236}">
                  <a16:creationId xmlns:a16="http://schemas.microsoft.com/office/drawing/2014/main" id="{2AC5EE06-3135-FE45-BA97-86DFFBAAAAD0}"/>
                </a:ext>
              </a:extLst>
            </p:cNvPr>
            <p:cNvSpPr/>
            <p:nvPr/>
          </p:nvSpPr>
          <p:spPr>
            <a:xfrm>
              <a:off x="5270500" y="1866900"/>
              <a:ext cx="1274278" cy="917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78" extrusionOk="0">
                  <a:moveTo>
                    <a:pt x="5737" y="0"/>
                  </a:moveTo>
                  <a:cubicBezTo>
                    <a:pt x="6614" y="60"/>
                    <a:pt x="7363" y="359"/>
                    <a:pt x="7983" y="1165"/>
                  </a:cubicBezTo>
                  <a:cubicBezTo>
                    <a:pt x="8304" y="1554"/>
                    <a:pt x="8646" y="1912"/>
                    <a:pt x="8924" y="2300"/>
                  </a:cubicBezTo>
                  <a:cubicBezTo>
                    <a:pt x="9138" y="2599"/>
                    <a:pt x="9288" y="2958"/>
                    <a:pt x="9459" y="3316"/>
                  </a:cubicBezTo>
                  <a:cubicBezTo>
                    <a:pt x="9630" y="3645"/>
                    <a:pt x="9779" y="4003"/>
                    <a:pt x="9929" y="4332"/>
                  </a:cubicBezTo>
                  <a:cubicBezTo>
                    <a:pt x="9993" y="4481"/>
                    <a:pt x="10036" y="4661"/>
                    <a:pt x="10079" y="4840"/>
                  </a:cubicBezTo>
                  <a:cubicBezTo>
                    <a:pt x="10122" y="4989"/>
                    <a:pt x="10122" y="5139"/>
                    <a:pt x="10164" y="5258"/>
                  </a:cubicBezTo>
                  <a:cubicBezTo>
                    <a:pt x="10464" y="6154"/>
                    <a:pt x="10357" y="7080"/>
                    <a:pt x="10186" y="8007"/>
                  </a:cubicBezTo>
                  <a:cubicBezTo>
                    <a:pt x="10122" y="8305"/>
                    <a:pt x="10100" y="8604"/>
                    <a:pt x="10057" y="8933"/>
                  </a:cubicBezTo>
                  <a:cubicBezTo>
                    <a:pt x="10036" y="9142"/>
                    <a:pt x="10100" y="9291"/>
                    <a:pt x="10228" y="9381"/>
                  </a:cubicBezTo>
                  <a:cubicBezTo>
                    <a:pt x="10699" y="9710"/>
                    <a:pt x="11169" y="10038"/>
                    <a:pt x="11640" y="10367"/>
                  </a:cubicBezTo>
                  <a:cubicBezTo>
                    <a:pt x="11790" y="10486"/>
                    <a:pt x="11939" y="10397"/>
                    <a:pt x="12068" y="10247"/>
                  </a:cubicBezTo>
                  <a:cubicBezTo>
                    <a:pt x="12239" y="10068"/>
                    <a:pt x="12410" y="9889"/>
                    <a:pt x="12581" y="9769"/>
                  </a:cubicBezTo>
                  <a:cubicBezTo>
                    <a:pt x="12859" y="9560"/>
                    <a:pt x="13137" y="9560"/>
                    <a:pt x="13415" y="9799"/>
                  </a:cubicBezTo>
                  <a:cubicBezTo>
                    <a:pt x="13736" y="10098"/>
                    <a:pt x="14078" y="10337"/>
                    <a:pt x="14420" y="10546"/>
                  </a:cubicBezTo>
                  <a:cubicBezTo>
                    <a:pt x="14548" y="10606"/>
                    <a:pt x="14655" y="10725"/>
                    <a:pt x="14762" y="10815"/>
                  </a:cubicBezTo>
                  <a:cubicBezTo>
                    <a:pt x="15297" y="11353"/>
                    <a:pt x="15853" y="11741"/>
                    <a:pt x="16430" y="12159"/>
                  </a:cubicBezTo>
                  <a:cubicBezTo>
                    <a:pt x="16901" y="12488"/>
                    <a:pt x="17393" y="12846"/>
                    <a:pt x="17863" y="13205"/>
                  </a:cubicBezTo>
                  <a:cubicBezTo>
                    <a:pt x="17949" y="13265"/>
                    <a:pt x="18056" y="13354"/>
                    <a:pt x="18120" y="13444"/>
                  </a:cubicBezTo>
                  <a:cubicBezTo>
                    <a:pt x="18419" y="13832"/>
                    <a:pt x="18804" y="14071"/>
                    <a:pt x="19104" y="14430"/>
                  </a:cubicBezTo>
                  <a:cubicBezTo>
                    <a:pt x="19574" y="14938"/>
                    <a:pt x="20130" y="15207"/>
                    <a:pt x="20644" y="15655"/>
                  </a:cubicBezTo>
                  <a:cubicBezTo>
                    <a:pt x="20836" y="15834"/>
                    <a:pt x="21029" y="16013"/>
                    <a:pt x="21221" y="16222"/>
                  </a:cubicBezTo>
                  <a:cubicBezTo>
                    <a:pt x="21435" y="16432"/>
                    <a:pt x="21499" y="16730"/>
                    <a:pt x="21435" y="17089"/>
                  </a:cubicBezTo>
                  <a:cubicBezTo>
                    <a:pt x="21392" y="17268"/>
                    <a:pt x="21371" y="17447"/>
                    <a:pt x="21328" y="17627"/>
                  </a:cubicBezTo>
                  <a:cubicBezTo>
                    <a:pt x="20964" y="18762"/>
                    <a:pt x="20537" y="19807"/>
                    <a:pt x="19831" y="20614"/>
                  </a:cubicBezTo>
                  <a:cubicBezTo>
                    <a:pt x="19724" y="20763"/>
                    <a:pt x="19638" y="20913"/>
                    <a:pt x="19638" y="21122"/>
                  </a:cubicBezTo>
                  <a:cubicBezTo>
                    <a:pt x="19638" y="21331"/>
                    <a:pt x="19531" y="21451"/>
                    <a:pt x="19403" y="21510"/>
                  </a:cubicBezTo>
                  <a:cubicBezTo>
                    <a:pt x="19189" y="21600"/>
                    <a:pt x="19018" y="21600"/>
                    <a:pt x="18804" y="21510"/>
                  </a:cubicBezTo>
                  <a:cubicBezTo>
                    <a:pt x="18398" y="21331"/>
                    <a:pt x="18034" y="21062"/>
                    <a:pt x="17671" y="20763"/>
                  </a:cubicBezTo>
                  <a:cubicBezTo>
                    <a:pt x="17478" y="20614"/>
                    <a:pt x="17265" y="20495"/>
                    <a:pt x="17072" y="20375"/>
                  </a:cubicBezTo>
                  <a:cubicBezTo>
                    <a:pt x="17008" y="20315"/>
                    <a:pt x="16922" y="20285"/>
                    <a:pt x="16858" y="20226"/>
                  </a:cubicBezTo>
                  <a:cubicBezTo>
                    <a:pt x="16131" y="19479"/>
                    <a:pt x="15318" y="18911"/>
                    <a:pt x="14570" y="18194"/>
                  </a:cubicBezTo>
                  <a:cubicBezTo>
                    <a:pt x="13950" y="17627"/>
                    <a:pt x="13265" y="17268"/>
                    <a:pt x="12624" y="16760"/>
                  </a:cubicBezTo>
                  <a:cubicBezTo>
                    <a:pt x="12431" y="16581"/>
                    <a:pt x="12217" y="16432"/>
                    <a:pt x="12004" y="16282"/>
                  </a:cubicBezTo>
                  <a:cubicBezTo>
                    <a:pt x="11897" y="16193"/>
                    <a:pt x="11790" y="16103"/>
                    <a:pt x="11683" y="16043"/>
                  </a:cubicBezTo>
                  <a:cubicBezTo>
                    <a:pt x="11298" y="15924"/>
                    <a:pt x="11084" y="15476"/>
                    <a:pt x="10827" y="15117"/>
                  </a:cubicBezTo>
                  <a:cubicBezTo>
                    <a:pt x="10678" y="14908"/>
                    <a:pt x="10635" y="14639"/>
                    <a:pt x="10699" y="14340"/>
                  </a:cubicBezTo>
                  <a:cubicBezTo>
                    <a:pt x="10806" y="13892"/>
                    <a:pt x="10656" y="13653"/>
                    <a:pt x="10421" y="13414"/>
                  </a:cubicBezTo>
                  <a:cubicBezTo>
                    <a:pt x="10015" y="13056"/>
                    <a:pt x="9630" y="12697"/>
                    <a:pt x="9223" y="12339"/>
                  </a:cubicBezTo>
                  <a:cubicBezTo>
                    <a:pt x="9074" y="12189"/>
                    <a:pt x="8967" y="12219"/>
                    <a:pt x="8860" y="12458"/>
                  </a:cubicBezTo>
                  <a:cubicBezTo>
                    <a:pt x="8731" y="12727"/>
                    <a:pt x="8582" y="12966"/>
                    <a:pt x="8411" y="13205"/>
                  </a:cubicBezTo>
                  <a:cubicBezTo>
                    <a:pt x="7598" y="14221"/>
                    <a:pt x="6614" y="14788"/>
                    <a:pt x="5545" y="15027"/>
                  </a:cubicBezTo>
                  <a:cubicBezTo>
                    <a:pt x="5481" y="15027"/>
                    <a:pt x="5417" y="15057"/>
                    <a:pt x="5352" y="15087"/>
                  </a:cubicBezTo>
                  <a:cubicBezTo>
                    <a:pt x="4861" y="15326"/>
                    <a:pt x="4347" y="15207"/>
                    <a:pt x="3877" y="14997"/>
                  </a:cubicBezTo>
                  <a:cubicBezTo>
                    <a:pt x="3235" y="14699"/>
                    <a:pt x="2615" y="14310"/>
                    <a:pt x="2080" y="13653"/>
                  </a:cubicBezTo>
                  <a:cubicBezTo>
                    <a:pt x="1695" y="13175"/>
                    <a:pt x="1375" y="12667"/>
                    <a:pt x="1118" y="12070"/>
                  </a:cubicBezTo>
                  <a:cubicBezTo>
                    <a:pt x="861" y="11442"/>
                    <a:pt x="605" y="10845"/>
                    <a:pt x="412" y="10188"/>
                  </a:cubicBezTo>
                  <a:cubicBezTo>
                    <a:pt x="284" y="9739"/>
                    <a:pt x="220" y="9232"/>
                    <a:pt x="134" y="8754"/>
                  </a:cubicBezTo>
                  <a:cubicBezTo>
                    <a:pt x="113" y="8574"/>
                    <a:pt x="113" y="8395"/>
                    <a:pt x="70" y="8216"/>
                  </a:cubicBezTo>
                  <a:cubicBezTo>
                    <a:pt x="-101" y="6931"/>
                    <a:pt x="49" y="5736"/>
                    <a:pt x="455" y="4571"/>
                  </a:cubicBezTo>
                  <a:cubicBezTo>
                    <a:pt x="690" y="3884"/>
                    <a:pt x="1011" y="3286"/>
                    <a:pt x="1439" y="2808"/>
                  </a:cubicBezTo>
                  <a:cubicBezTo>
                    <a:pt x="1524" y="2719"/>
                    <a:pt x="1610" y="2569"/>
                    <a:pt x="1674" y="2450"/>
                  </a:cubicBezTo>
                  <a:cubicBezTo>
                    <a:pt x="1867" y="2061"/>
                    <a:pt x="2123" y="1733"/>
                    <a:pt x="2423" y="1494"/>
                  </a:cubicBezTo>
                  <a:cubicBezTo>
                    <a:pt x="2786" y="1225"/>
                    <a:pt x="3128" y="956"/>
                    <a:pt x="3492" y="687"/>
                  </a:cubicBezTo>
                  <a:cubicBezTo>
                    <a:pt x="3920" y="388"/>
                    <a:pt x="4369" y="239"/>
                    <a:pt x="4861" y="179"/>
                  </a:cubicBezTo>
                  <a:cubicBezTo>
                    <a:pt x="5203" y="90"/>
                    <a:pt x="5502" y="30"/>
                    <a:pt x="5737" y="0"/>
                  </a:cubicBezTo>
                  <a:close/>
                  <a:moveTo>
                    <a:pt x="11576" y="13683"/>
                  </a:moveTo>
                  <a:cubicBezTo>
                    <a:pt x="11554" y="14221"/>
                    <a:pt x="11747" y="14818"/>
                    <a:pt x="12068" y="15117"/>
                  </a:cubicBezTo>
                  <a:cubicBezTo>
                    <a:pt x="12282" y="15326"/>
                    <a:pt x="12538" y="15535"/>
                    <a:pt x="12773" y="15685"/>
                  </a:cubicBezTo>
                  <a:cubicBezTo>
                    <a:pt x="13351" y="16073"/>
                    <a:pt x="13907" y="16402"/>
                    <a:pt x="14484" y="16790"/>
                  </a:cubicBezTo>
                  <a:cubicBezTo>
                    <a:pt x="14548" y="16850"/>
                    <a:pt x="14613" y="16880"/>
                    <a:pt x="14698" y="16939"/>
                  </a:cubicBezTo>
                  <a:cubicBezTo>
                    <a:pt x="15340" y="17507"/>
                    <a:pt x="15981" y="18075"/>
                    <a:pt x="16623" y="18642"/>
                  </a:cubicBezTo>
                  <a:cubicBezTo>
                    <a:pt x="16965" y="18941"/>
                    <a:pt x="17329" y="19210"/>
                    <a:pt x="17671" y="19479"/>
                  </a:cubicBezTo>
                  <a:cubicBezTo>
                    <a:pt x="17778" y="19568"/>
                    <a:pt x="17906" y="19658"/>
                    <a:pt x="18013" y="19748"/>
                  </a:cubicBezTo>
                  <a:cubicBezTo>
                    <a:pt x="18334" y="19987"/>
                    <a:pt x="18484" y="19867"/>
                    <a:pt x="18526" y="19389"/>
                  </a:cubicBezTo>
                  <a:cubicBezTo>
                    <a:pt x="18569" y="18792"/>
                    <a:pt x="18719" y="18254"/>
                    <a:pt x="18954" y="17776"/>
                  </a:cubicBezTo>
                  <a:cubicBezTo>
                    <a:pt x="19125" y="17417"/>
                    <a:pt x="19318" y="17059"/>
                    <a:pt x="19531" y="16760"/>
                  </a:cubicBezTo>
                  <a:cubicBezTo>
                    <a:pt x="19724" y="16491"/>
                    <a:pt x="19703" y="16163"/>
                    <a:pt x="19446" y="16013"/>
                  </a:cubicBezTo>
                  <a:cubicBezTo>
                    <a:pt x="18933" y="15655"/>
                    <a:pt x="18505" y="15147"/>
                    <a:pt x="18056" y="14699"/>
                  </a:cubicBezTo>
                  <a:cubicBezTo>
                    <a:pt x="17307" y="13952"/>
                    <a:pt x="16516" y="13324"/>
                    <a:pt x="15682" y="12787"/>
                  </a:cubicBezTo>
                  <a:cubicBezTo>
                    <a:pt x="15489" y="12667"/>
                    <a:pt x="15297" y="12518"/>
                    <a:pt x="15126" y="12368"/>
                  </a:cubicBezTo>
                  <a:cubicBezTo>
                    <a:pt x="14591" y="11920"/>
                    <a:pt x="14078" y="11472"/>
                    <a:pt x="13543" y="11024"/>
                  </a:cubicBezTo>
                  <a:cubicBezTo>
                    <a:pt x="13415" y="10905"/>
                    <a:pt x="13265" y="10815"/>
                    <a:pt x="13137" y="10725"/>
                  </a:cubicBezTo>
                  <a:cubicBezTo>
                    <a:pt x="12966" y="10606"/>
                    <a:pt x="12795" y="10636"/>
                    <a:pt x="12667" y="10815"/>
                  </a:cubicBezTo>
                  <a:cubicBezTo>
                    <a:pt x="12410" y="11173"/>
                    <a:pt x="12110" y="11502"/>
                    <a:pt x="11982" y="12010"/>
                  </a:cubicBezTo>
                  <a:cubicBezTo>
                    <a:pt x="11854" y="12428"/>
                    <a:pt x="11747" y="12846"/>
                    <a:pt x="11619" y="13295"/>
                  </a:cubicBezTo>
                  <a:cubicBezTo>
                    <a:pt x="11597" y="13414"/>
                    <a:pt x="11576" y="13593"/>
                    <a:pt x="11576" y="13683"/>
                  </a:cubicBezTo>
                  <a:close/>
                  <a:moveTo>
                    <a:pt x="797" y="7320"/>
                  </a:moveTo>
                  <a:cubicBezTo>
                    <a:pt x="840" y="7678"/>
                    <a:pt x="904" y="8395"/>
                    <a:pt x="990" y="9082"/>
                  </a:cubicBezTo>
                  <a:cubicBezTo>
                    <a:pt x="1032" y="9351"/>
                    <a:pt x="1097" y="9620"/>
                    <a:pt x="1182" y="9859"/>
                  </a:cubicBezTo>
                  <a:cubicBezTo>
                    <a:pt x="1503" y="10666"/>
                    <a:pt x="1781" y="11502"/>
                    <a:pt x="2187" y="12219"/>
                  </a:cubicBezTo>
                  <a:cubicBezTo>
                    <a:pt x="2337" y="12488"/>
                    <a:pt x="2487" y="12757"/>
                    <a:pt x="2658" y="12936"/>
                  </a:cubicBezTo>
                  <a:cubicBezTo>
                    <a:pt x="2957" y="13235"/>
                    <a:pt x="3257" y="13534"/>
                    <a:pt x="3577" y="13743"/>
                  </a:cubicBezTo>
                  <a:cubicBezTo>
                    <a:pt x="4048" y="14071"/>
                    <a:pt x="4561" y="14251"/>
                    <a:pt x="5096" y="14101"/>
                  </a:cubicBezTo>
                  <a:cubicBezTo>
                    <a:pt x="5331" y="14041"/>
                    <a:pt x="5566" y="13982"/>
                    <a:pt x="5780" y="13922"/>
                  </a:cubicBezTo>
                  <a:cubicBezTo>
                    <a:pt x="6914" y="13563"/>
                    <a:pt x="7855" y="12846"/>
                    <a:pt x="8411" y="11323"/>
                  </a:cubicBezTo>
                  <a:cubicBezTo>
                    <a:pt x="8710" y="10456"/>
                    <a:pt x="9031" y="9620"/>
                    <a:pt x="9138" y="8664"/>
                  </a:cubicBezTo>
                  <a:cubicBezTo>
                    <a:pt x="9138" y="8604"/>
                    <a:pt x="9159" y="8515"/>
                    <a:pt x="9181" y="8455"/>
                  </a:cubicBezTo>
                  <a:cubicBezTo>
                    <a:pt x="9352" y="7887"/>
                    <a:pt x="9416" y="7290"/>
                    <a:pt x="9480" y="6692"/>
                  </a:cubicBezTo>
                  <a:cubicBezTo>
                    <a:pt x="9566" y="5826"/>
                    <a:pt x="9416" y="5079"/>
                    <a:pt x="9074" y="4392"/>
                  </a:cubicBezTo>
                  <a:cubicBezTo>
                    <a:pt x="8689" y="3645"/>
                    <a:pt x="8240" y="2988"/>
                    <a:pt x="7833" y="2271"/>
                  </a:cubicBezTo>
                  <a:cubicBezTo>
                    <a:pt x="7812" y="2241"/>
                    <a:pt x="7790" y="2211"/>
                    <a:pt x="7769" y="2211"/>
                  </a:cubicBezTo>
                  <a:cubicBezTo>
                    <a:pt x="7512" y="1942"/>
                    <a:pt x="7277" y="1673"/>
                    <a:pt x="7021" y="1404"/>
                  </a:cubicBezTo>
                  <a:cubicBezTo>
                    <a:pt x="6807" y="1195"/>
                    <a:pt x="6593" y="1076"/>
                    <a:pt x="6336" y="986"/>
                  </a:cubicBezTo>
                  <a:cubicBezTo>
                    <a:pt x="5716" y="807"/>
                    <a:pt x="5117" y="956"/>
                    <a:pt x="4497" y="1105"/>
                  </a:cubicBezTo>
                  <a:cubicBezTo>
                    <a:pt x="4411" y="1135"/>
                    <a:pt x="4326" y="1195"/>
                    <a:pt x="4240" y="1255"/>
                  </a:cubicBezTo>
                  <a:cubicBezTo>
                    <a:pt x="3877" y="1494"/>
                    <a:pt x="3492" y="1733"/>
                    <a:pt x="3150" y="1972"/>
                  </a:cubicBezTo>
                  <a:cubicBezTo>
                    <a:pt x="2807" y="2211"/>
                    <a:pt x="2465" y="2539"/>
                    <a:pt x="2230" y="2988"/>
                  </a:cubicBezTo>
                  <a:cubicBezTo>
                    <a:pt x="2145" y="3167"/>
                    <a:pt x="2016" y="3286"/>
                    <a:pt x="1867" y="3406"/>
                  </a:cubicBezTo>
                  <a:cubicBezTo>
                    <a:pt x="1674" y="3555"/>
                    <a:pt x="1546" y="3764"/>
                    <a:pt x="1439" y="4033"/>
                  </a:cubicBezTo>
                  <a:cubicBezTo>
                    <a:pt x="1353" y="4212"/>
                    <a:pt x="1289" y="4422"/>
                    <a:pt x="1204" y="4601"/>
                  </a:cubicBezTo>
                  <a:cubicBezTo>
                    <a:pt x="926" y="5348"/>
                    <a:pt x="797" y="6154"/>
                    <a:pt x="797" y="7320"/>
                  </a:cubicBezTo>
                  <a:close/>
                  <a:moveTo>
                    <a:pt x="11255" y="11711"/>
                  </a:moveTo>
                  <a:cubicBezTo>
                    <a:pt x="11234" y="11651"/>
                    <a:pt x="11212" y="11472"/>
                    <a:pt x="11127" y="11353"/>
                  </a:cubicBezTo>
                  <a:cubicBezTo>
                    <a:pt x="11020" y="11203"/>
                    <a:pt x="10891" y="11054"/>
                    <a:pt x="10763" y="10934"/>
                  </a:cubicBezTo>
                  <a:cubicBezTo>
                    <a:pt x="10571" y="10785"/>
                    <a:pt x="10357" y="10636"/>
                    <a:pt x="10164" y="10516"/>
                  </a:cubicBezTo>
                  <a:cubicBezTo>
                    <a:pt x="9672" y="10158"/>
                    <a:pt x="9672" y="10307"/>
                    <a:pt x="9480" y="10905"/>
                  </a:cubicBezTo>
                  <a:cubicBezTo>
                    <a:pt x="9352" y="11293"/>
                    <a:pt x="9394" y="11472"/>
                    <a:pt x="9672" y="11681"/>
                  </a:cubicBezTo>
                  <a:cubicBezTo>
                    <a:pt x="10015" y="11920"/>
                    <a:pt x="10357" y="12129"/>
                    <a:pt x="10720" y="12339"/>
                  </a:cubicBezTo>
                  <a:cubicBezTo>
                    <a:pt x="11020" y="12488"/>
                    <a:pt x="11234" y="12249"/>
                    <a:pt x="11255" y="11711"/>
                  </a:cubicBezTo>
                  <a:close/>
                  <a:moveTo>
                    <a:pt x="19339" y="19389"/>
                  </a:moveTo>
                  <a:cubicBezTo>
                    <a:pt x="19360" y="19449"/>
                    <a:pt x="19360" y="19539"/>
                    <a:pt x="19403" y="19568"/>
                  </a:cubicBezTo>
                  <a:cubicBezTo>
                    <a:pt x="19446" y="19598"/>
                    <a:pt x="19489" y="19568"/>
                    <a:pt x="19531" y="19539"/>
                  </a:cubicBezTo>
                  <a:cubicBezTo>
                    <a:pt x="19574" y="19509"/>
                    <a:pt x="19596" y="19479"/>
                    <a:pt x="19617" y="19419"/>
                  </a:cubicBezTo>
                  <a:cubicBezTo>
                    <a:pt x="19874" y="18881"/>
                    <a:pt x="20152" y="18373"/>
                    <a:pt x="20387" y="17836"/>
                  </a:cubicBezTo>
                  <a:cubicBezTo>
                    <a:pt x="20515" y="17567"/>
                    <a:pt x="20515" y="17268"/>
                    <a:pt x="20408" y="17238"/>
                  </a:cubicBezTo>
                  <a:cubicBezTo>
                    <a:pt x="20237" y="17149"/>
                    <a:pt x="20109" y="17358"/>
                    <a:pt x="20023" y="17507"/>
                  </a:cubicBezTo>
                  <a:cubicBezTo>
                    <a:pt x="19895" y="17686"/>
                    <a:pt x="19809" y="17925"/>
                    <a:pt x="19703" y="18105"/>
                  </a:cubicBezTo>
                  <a:cubicBezTo>
                    <a:pt x="19467" y="18463"/>
                    <a:pt x="19425" y="18911"/>
                    <a:pt x="19339" y="1938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Shape">
              <a:extLst>
                <a:ext uri="{FF2B5EF4-FFF2-40B4-BE49-F238E27FC236}">
                  <a16:creationId xmlns:a16="http://schemas.microsoft.com/office/drawing/2014/main" id="{FD7F0841-97DC-D24B-9B4D-C9DCC02FA1FD}"/>
                </a:ext>
              </a:extLst>
            </p:cNvPr>
            <p:cNvSpPr/>
            <p:nvPr/>
          </p:nvSpPr>
          <p:spPr>
            <a:xfrm>
              <a:off x="5384800" y="1968500"/>
              <a:ext cx="410557" cy="42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639" extrusionOk="0">
                  <a:moveTo>
                    <a:pt x="133" y="10184"/>
                  </a:moveTo>
                  <a:cubicBezTo>
                    <a:pt x="133" y="9940"/>
                    <a:pt x="200" y="9635"/>
                    <a:pt x="133" y="9391"/>
                  </a:cubicBezTo>
                  <a:cubicBezTo>
                    <a:pt x="-66" y="8292"/>
                    <a:pt x="466" y="7316"/>
                    <a:pt x="1064" y="6462"/>
                  </a:cubicBezTo>
                  <a:cubicBezTo>
                    <a:pt x="1263" y="6218"/>
                    <a:pt x="1529" y="6035"/>
                    <a:pt x="1795" y="5913"/>
                  </a:cubicBezTo>
                  <a:cubicBezTo>
                    <a:pt x="2194" y="5730"/>
                    <a:pt x="2460" y="5486"/>
                    <a:pt x="2526" y="5058"/>
                  </a:cubicBezTo>
                  <a:cubicBezTo>
                    <a:pt x="2792" y="3960"/>
                    <a:pt x="3589" y="3228"/>
                    <a:pt x="4520" y="2618"/>
                  </a:cubicBezTo>
                  <a:cubicBezTo>
                    <a:pt x="5317" y="2069"/>
                    <a:pt x="6181" y="1519"/>
                    <a:pt x="7045" y="1031"/>
                  </a:cubicBezTo>
                  <a:cubicBezTo>
                    <a:pt x="7378" y="848"/>
                    <a:pt x="7776" y="726"/>
                    <a:pt x="8175" y="665"/>
                  </a:cubicBezTo>
                  <a:cubicBezTo>
                    <a:pt x="9172" y="482"/>
                    <a:pt x="10169" y="238"/>
                    <a:pt x="11166" y="116"/>
                  </a:cubicBezTo>
                  <a:cubicBezTo>
                    <a:pt x="12562" y="-67"/>
                    <a:pt x="13957" y="-67"/>
                    <a:pt x="15287" y="360"/>
                  </a:cubicBezTo>
                  <a:cubicBezTo>
                    <a:pt x="16018" y="604"/>
                    <a:pt x="16616" y="970"/>
                    <a:pt x="17148" y="1580"/>
                  </a:cubicBezTo>
                  <a:cubicBezTo>
                    <a:pt x="17480" y="1947"/>
                    <a:pt x="17879" y="2252"/>
                    <a:pt x="18277" y="2618"/>
                  </a:cubicBezTo>
                  <a:cubicBezTo>
                    <a:pt x="18610" y="2923"/>
                    <a:pt x="19008" y="3167"/>
                    <a:pt x="19274" y="3472"/>
                  </a:cubicBezTo>
                  <a:cubicBezTo>
                    <a:pt x="20205" y="4570"/>
                    <a:pt x="21002" y="5730"/>
                    <a:pt x="21335" y="7133"/>
                  </a:cubicBezTo>
                  <a:cubicBezTo>
                    <a:pt x="21401" y="7560"/>
                    <a:pt x="21534" y="8048"/>
                    <a:pt x="21468" y="8475"/>
                  </a:cubicBezTo>
                  <a:cubicBezTo>
                    <a:pt x="21335" y="9940"/>
                    <a:pt x="21202" y="11404"/>
                    <a:pt x="20471" y="12747"/>
                  </a:cubicBezTo>
                  <a:cubicBezTo>
                    <a:pt x="20205" y="13296"/>
                    <a:pt x="20072" y="13967"/>
                    <a:pt x="19872" y="14577"/>
                  </a:cubicBezTo>
                  <a:cubicBezTo>
                    <a:pt x="19673" y="15248"/>
                    <a:pt x="19407" y="15858"/>
                    <a:pt x="18809" y="16347"/>
                  </a:cubicBezTo>
                  <a:cubicBezTo>
                    <a:pt x="18477" y="16652"/>
                    <a:pt x="18144" y="16957"/>
                    <a:pt x="17812" y="17323"/>
                  </a:cubicBezTo>
                  <a:cubicBezTo>
                    <a:pt x="16616" y="18726"/>
                    <a:pt x="15021" y="19580"/>
                    <a:pt x="13160" y="20069"/>
                  </a:cubicBezTo>
                  <a:cubicBezTo>
                    <a:pt x="10435" y="21533"/>
                    <a:pt x="5650" y="19947"/>
                    <a:pt x="3656" y="17933"/>
                  </a:cubicBezTo>
                  <a:cubicBezTo>
                    <a:pt x="2127" y="16469"/>
                    <a:pt x="997" y="14760"/>
                    <a:pt x="399" y="12869"/>
                  </a:cubicBezTo>
                  <a:cubicBezTo>
                    <a:pt x="133" y="12014"/>
                    <a:pt x="133" y="11099"/>
                    <a:pt x="0" y="10245"/>
                  </a:cubicBezTo>
                  <a:cubicBezTo>
                    <a:pt x="67" y="10184"/>
                    <a:pt x="67" y="10184"/>
                    <a:pt x="133" y="10184"/>
                  </a:cubicBezTo>
                  <a:close/>
                  <a:moveTo>
                    <a:pt x="9571" y="18116"/>
                  </a:moveTo>
                  <a:cubicBezTo>
                    <a:pt x="11299" y="18177"/>
                    <a:pt x="12695" y="17750"/>
                    <a:pt x="14090" y="17140"/>
                  </a:cubicBezTo>
                  <a:cubicBezTo>
                    <a:pt x="15154" y="16652"/>
                    <a:pt x="15818" y="15919"/>
                    <a:pt x="16284" y="14943"/>
                  </a:cubicBezTo>
                  <a:cubicBezTo>
                    <a:pt x="16416" y="14638"/>
                    <a:pt x="16616" y="14394"/>
                    <a:pt x="16749" y="14150"/>
                  </a:cubicBezTo>
                  <a:cubicBezTo>
                    <a:pt x="17879" y="12319"/>
                    <a:pt x="18743" y="10428"/>
                    <a:pt x="18743" y="8231"/>
                  </a:cubicBezTo>
                  <a:cubicBezTo>
                    <a:pt x="18743" y="7316"/>
                    <a:pt x="18543" y="6523"/>
                    <a:pt x="18078" y="5791"/>
                  </a:cubicBezTo>
                  <a:cubicBezTo>
                    <a:pt x="17214" y="4509"/>
                    <a:pt x="16018" y="3472"/>
                    <a:pt x="14489" y="2801"/>
                  </a:cubicBezTo>
                  <a:cubicBezTo>
                    <a:pt x="13093" y="2252"/>
                    <a:pt x="11631" y="2069"/>
                    <a:pt x="10103" y="2435"/>
                  </a:cubicBezTo>
                  <a:cubicBezTo>
                    <a:pt x="8508" y="2862"/>
                    <a:pt x="7045" y="3350"/>
                    <a:pt x="5716" y="4326"/>
                  </a:cubicBezTo>
                  <a:cubicBezTo>
                    <a:pt x="3988" y="5547"/>
                    <a:pt x="3456" y="7316"/>
                    <a:pt x="2659" y="9025"/>
                  </a:cubicBezTo>
                  <a:cubicBezTo>
                    <a:pt x="2592" y="9147"/>
                    <a:pt x="2592" y="9269"/>
                    <a:pt x="2592" y="9330"/>
                  </a:cubicBezTo>
                  <a:cubicBezTo>
                    <a:pt x="2592" y="9879"/>
                    <a:pt x="2526" y="10428"/>
                    <a:pt x="2592" y="11038"/>
                  </a:cubicBezTo>
                  <a:cubicBezTo>
                    <a:pt x="2858" y="13052"/>
                    <a:pt x="3589" y="14882"/>
                    <a:pt x="5384" y="16225"/>
                  </a:cubicBezTo>
                  <a:cubicBezTo>
                    <a:pt x="5583" y="16408"/>
                    <a:pt x="5849" y="16530"/>
                    <a:pt x="6048" y="16774"/>
                  </a:cubicBezTo>
                  <a:cubicBezTo>
                    <a:pt x="7045" y="17750"/>
                    <a:pt x="8242" y="18299"/>
                    <a:pt x="9571" y="1811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89CABA5-C30B-3D4A-B1F5-817BD3495F28}"/>
              </a:ext>
            </a:extLst>
          </p:cNvPr>
          <p:cNvGrpSpPr/>
          <p:nvPr/>
        </p:nvGrpSpPr>
        <p:grpSpPr>
          <a:xfrm>
            <a:off x="10911595" y="1971748"/>
            <a:ext cx="884409" cy="1074768"/>
            <a:chOff x="647699" y="2603499"/>
            <a:chExt cx="926642" cy="1126091"/>
          </a:xfrm>
        </p:grpSpPr>
        <p:sp>
          <p:nvSpPr>
            <p:cNvPr id="376" name="Shape">
              <a:extLst>
                <a:ext uri="{FF2B5EF4-FFF2-40B4-BE49-F238E27FC236}">
                  <a16:creationId xmlns:a16="http://schemas.microsoft.com/office/drawing/2014/main" id="{B70DA84D-3309-7344-AC0B-25A683C60FEE}"/>
                </a:ext>
              </a:extLst>
            </p:cNvPr>
            <p:cNvSpPr/>
            <p:nvPr/>
          </p:nvSpPr>
          <p:spPr>
            <a:xfrm>
              <a:off x="647699" y="2603499"/>
              <a:ext cx="926642" cy="112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71" extrusionOk="0">
                  <a:moveTo>
                    <a:pt x="20230" y="1826"/>
                  </a:moveTo>
                  <a:cubicBezTo>
                    <a:pt x="20260" y="1972"/>
                    <a:pt x="20260" y="2117"/>
                    <a:pt x="20289" y="2262"/>
                  </a:cubicBezTo>
                  <a:cubicBezTo>
                    <a:pt x="20349" y="2698"/>
                    <a:pt x="20467" y="3134"/>
                    <a:pt x="20496" y="3594"/>
                  </a:cubicBezTo>
                  <a:cubicBezTo>
                    <a:pt x="20526" y="3933"/>
                    <a:pt x="20467" y="4272"/>
                    <a:pt x="20467" y="4611"/>
                  </a:cubicBezTo>
                  <a:cubicBezTo>
                    <a:pt x="20467" y="4708"/>
                    <a:pt x="20467" y="4829"/>
                    <a:pt x="20467" y="4926"/>
                  </a:cubicBezTo>
                  <a:cubicBezTo>
                    <a:pt x="20585" y="5822"/>
                    <a:pt x="20703" y="6718"/>
                    <a:pt x="20792" y="7638"/>
                  </a:cubicBezTo>
                  <a:cubicBezTo>
                    <a:pt x="20792" y="7662"/>
                    <a:pt x="20792" y="7662"/>
                    <a:pt x="20792" y="7686"/>
                  </a:cubicBezTo>
                  <a:cubicBezTo>
                    <a:pt x="20674" y="8316"/>
                    <a:pt x="20880" y="8970"/>
                    <a:pt x="20762" y="9599"/>
                  </a:cubicBezTo>
                  <a:cubicBezTo>
                    <a:pt x="20733" y="9769"/>
                    <a:pt x="20792" y="9963"/>
                    <a:pt x="20792" y="10132"/>
                  </a:cubicBezTo>
                  <a:cubicBezTo>
                    <a:pt x="20821" y="10519"/>
                    <a:pt x="20880" y="10931"/>
                    <a:pt x="20910" y="11319"/>
                  </a:cubicBezTo>
                  <a:cubicBezTo>
                    <a:pt x="20939" y="11900"/>
                    <a:pt x="20910" y="12481"/>
                    <a:pt x="20910" y="13062"/>
                  </a:cubicBezTo>
                  <a:cubicBezTo>
                    <a:pt x="20910" y="13377"/>
                    <a:pt x="20969" y="13692"/>
                    <a:pt x="20999" y="13982"/>
                  </a:cubicBezTo>
                  <a:cubicBezTo>
                    <a:pt x="21028" y="14297"/>
                    <a:pt x="21087" y="14612"/>
                    <a:pt x="21117" y="14902"/>
                  </a:cubicBezTo>
                  <a:cubicBezTo>
                    <a:pt x="21117" y="15774"/>
                    <a:pt x="21176" y="16622"/>
                    <a:pt x="21294" y="17469"/>
                  </a:cubicBezTo>
                  <a:cubicBezTo>
                    <a:pt x="21383" y="18050"/>
                    <a:pt x="21471" y="18656"/>
                    <a:pt x="21501" y="19237"/>
                  </a:cubicBezTo>
                  <a:cubicBezTo>
                    <a:pt x="21560" y="19770"/>
                    <a:pt x="21560" y="20302"/>
                    <a:pt x="21560" y="20835"/>
                  </a:cubicBezTo>
                  <a:cubicBezTo>
                    <a:pt x="21560" y="21029"/>
                    <a:pt x="21501" y="21223"/>
                    <a:pt x="21265" y="21319"/>
                  </a:cubicBezTo>
                  <a:cubicBezTo>
                    <a:pt x="21058" y="21416"/>
                    <a:pt x="20880" y="21392"/>
                    <a:pt x="20703" y="21295"/>
                  </a:cubicBezTo>
                  <a:cubicBezTo>
                    <a:pt x="20408" y="21102"/>
                    <a:pt x="20083" y="21077"/>
                    <a:pt x="19728" y="21077"/>
                  </a:cubicBezTo>
                  <a:cubicBezTo>
                    <a:pt x="17955" y="21077"/>
                    <a:pt x="16212" y="21077"/>
                    <a:pt x="14439" y="21077"/>
                  </a:cubicBezTo>
                  <a:cubicBezTo>
                    <a:pt x="13848" y="21077"/>
                    <a:pt x="13257" y="21150"/>
                    <a:pt x="12666" y="21198"/>
                  </a:cubicBezTo>
                  <a:cubicBezTo>
                    <a:pt x="12489" y="21223"/>
                    <a:pt x="12311" y="21247"/>
                    <a:pt x="12134" y="21247"/>
                  </a:cubicBezTo>
                  <a:cubicBezTo>
                    <a:pt x="11159" y="21295"/>
                    <a:pt x="10184" y="21319"/>
                    <a:pt x="9209" y="21368"/>
                  </a:cubicBezTo>
                  <a:cubicBezTo>
                    <a:pt x="8293" y="21392"/>
                    <a:pt x="7406" y="21465"/>
                    <a:pt x="6490" y="21465"/>
                  </a:cubicBezTo>
                  <a:cubicBezTo>
                    <a:pt x="5870" y="21489"/>
                    <a:pt x="5249" y="21441"/>
                    <a:pt x="4658" y="21441"/>
                  </a:cubicBezTo>
                  <a:cubicBezTo>
                    <a:pt x="4215" y="21441"/>
                    <a:pt x="3742" y="21441"/>
                    <a:pt x="3299" y="21416"/>
                  </a:cubicBezTo>
                  <a:cubicBezTo>
                    <a:pt x="2915" y="21392"/>
                    <a:pt x="2531" y="21368"/>
                    <a:pt x="2176" y="21344"/>
                  </a:cubicBezTo>
                  <a:cubicBezTo>
                    <a:pt x="1851" y="21319"/>
                    <a:pt x="1526" y="21271"/>
                    <a:pt x="1201" y="21247"/>
                  </a:cubicBezTo>
                  <a:cubicBezTo>
                    <a:pt x="728" y="21198"/>
                    <a:pt x="344" y="21029"/>
                    <a:pt x="78" y="20690"/>
                  </a:cubicBezTo>
                  <a:cubicBezTo>
                    <a:pt x="-10" y="20569"/>
                    <a:pt x="-40" y="20448"/>
                    <a:pt x="78" y="20327"/>
                  </a:cubicBezTo>
                  <a:cubicBezTo>
                    <a:pt x="640" y="19673"/>
                    <a:pt x="1171" y="18995"/>
                    <a:pt x="1733" y="18341"/>
                  </a:cubicBezTo>
                  <a:cubicBezTo>
                    <a:pt x="1792" y="18268"/>
                    <a:pt x="1881" y="18196"/>
                    <a:pt x="1940" y="18123"/>
                  </a:cubicBezTo>
                  <a:cubicBezTo>
                    <a:pt x="2501" y="17397"/>
                    <a:pt x="3181" y="16767"/>
                    <a:pt x="3801" y="16089"/>
                  </a:cubicBezTo>
                  <a:cubicBezTo>
                    <a:pt x="4865" y="14927"/>
                    <a:pt x="6017" y="13861"/>
                    <a:pt x="7052" y="12699"/>
                  </a:cubicBezTo>
                  <a:cubicBezTo>
                    <a:pt x="7643" y="12021"/>
                    <a:pt x="8204" y="11343"/>
                    <a:pt x="8795" y="10665"/>
                  </a:cubicBezTo>
                  <a:cubicBezTo>
                    <a:pt x="8884" y="10568"/>
                    <a:pt x="8972" y="10471"/>
                    <a:pt x="9061" y="10374"/>
                  </a:cubicBezTo>
                  <a:cubicBezTo>
                    <a:pt x="9947" y="9478"/>
                    <a:pt x="10834" y="8606"/>
                    <a:pt x="11691" y="7711"/>
                  </a:cubicBezTo>
                  <a:cubicBezTo>
                    <a:pt x="12193" y="7202"/>
                    <a:pt x="12636" y="6669"/>
                    <a:pt x="13139" y="6161"/>
                  </a:cubicBezTo>
                  <a:cubicBezTo>
                    <a:pt x="14084" y="5168"/>
                    <a:pt x="15089" y="4199"/>
                    <a:pt x="16034" y="3206"/>
                  </a:cubicBezTo>
                  <a:cubicBezTo>
                    <a:pt x="16507" y="2722"/>
                    <a:pt x="16980" y="2214"/>
                    <a:pt x="17423" y="1729"/>
                  </a:cubicBezTo>
                  <a:cubicBezTo>
                    <a:pt x="17512" y="1632"/>
                    <a:pt x="17571" y="1487"/>
                    <a:pt x="17660" y="1390"/>
                  </a:cubicBezTo>
                  <a:cubicBezTo>
                    <a:pt x="17748" y="1293"/>
                    <a:pt x="17837" y="1148"/>
                    <a:pt x="17955" y="1100"/>
                  </a:cubicBezTo>
                  <a:cubicBezTo>
                    <a:pt x="18251" y="979"/>
                    <a:pt x="18428" y="761"/>
                    <a:pt x="18576" y="567"/>
                  </a:cubicBezTo>
                  <a:cubicBezTo>
                    <a:pt x="18694" y="422"/>
                    <a:pt x="18782" y="276"/>
                    <a:pt x="18930" y="180"/>
                  </a:cubicBezTo>
                  <a:cubicBezTo>
                    <a:pt x="19285" y="-111"/>
                    <a:pt x="19787" y="-38"/>
                    <a:pt x="19994" y="325"/>
                  </a:cubicBezTo>
                  <a:cubicBezTo>
                    <a:pt x="20053" y="446"/>
                    <a:pt x="20112" y="615"/>
                    <a:pt x="20142" y="761"/>
                  </a:cubicBezTo>
                  <a:cubicBezTo>
                    <a:pt x="20171" y="1124"/>
                    <a:pt x="20201" y="1511"/>
                    <a:pt x="20230" y="1875"/>
                  </a:cubicBezTo>
                  <a:cubicBezTo>
                    <a:pt x="20260" y="1826"/>
                    <a:pt x="20260" y="1826"/>
                    <a:pt x="20230" y="1826"/>
                  </a:cubicBezTo>
                  <a:close/>
                  <a:moveTo>
                    <a:pt x="19551" y="20302"/>
                  </a:moveTo>
                  <a:cubicBezTo>
                    <a:pt x="19551" y="20302"/>
                    <a:pt x="19551" y="20302"/>
                    <a:pt x="19551" y="20302"/>
                  </a:cubicBezTo>
                  <a:cubicBezTo>
                    <a:pt x="19728" y="20302"/>
                    <a:pt x="19876" y="20327"/>
                    <a:pt x="20053" y="20302"/>
                  </a:cubicBezTo>
                  <a:cubicBezTo>
                    <a:pt x="20378" y="20278"/>
                    <a:pt x="20526" y="20181"/>
                    <a:pt x="20496" y="19891"/>
                  </a:cubicBezTo>
                  <a:cubicBezTo>
                    <a:pt x="20467" y="19479"/>
                    <a:pt x="20467" y="19067"/>
                    <a:pt x="20349" y="18656"/>
                  </a:cubicBezTo>
                  <a:cubicBezTo>
                    <a:pt x="20260" y="18389"/>
                    <a:pt x="20142" y="18196"/>
                    <a:pt x="19787" y="18147"/>
                  </a:cubicBezTo>
                  <a:cubicBezTo>
                    <a:pt x="19669" y="18123"/>
                    <a:pt x="19551" y="18099"/>
                    <a:pt x="19433" y="18050"/>
                  </a:cubicBezTo>
                  <a:cubicBezTo>
                    <a:pt x="19314" y="18002"/>
                    <a:pt x="19314" y="17857"/>
                    <a:pt x="19433" y="17808"/>
                  </a:cubicBezTo>
                  <a:cubicBezTo>
                    <a:pt x="19580" y="17760"/>
                    <a:pt x="19728" y="17711"/>
                    <a:pt x="19905" y="17687"/>
                  </a:cubicBezTo>
                  <a:cubicBezTo>
                    <a:pt x="20142" y="17639"/>
                    <a:pt x="20260" y="17518"/>
                    <a:pt x="20289" y="17300"/>
                  </a:cubicBezTo>
                  <a:cubicBezTo>
                    <a:pt x="20349" y="16888"/>
                    <a:pt x="20230" y="16501"/>
                    <a:pt x="20142" y="16113"/>
                  </a:cubicBezTo>
                  <a:cubicBezTo>
                    <a:pt x="20083" y="15871"/>
                    <a:pt x="20023" y="15847"/>
                    <a:pt x="19728" y="15895"/>
                  </a:cubicBezTo>
                  <a:cubicBezTo>
                    <a:pt x="19521" y="15919"/>
                    <a:pt x="19344" y="15944"/>
                    <a:pt x="19167" y="15823"/>
                  </a:cubicBezTo>
                  <a:cubicBezTo>
                    <a:pt x="18989" y="15726"/>
                    <a:pt x="19019" y="15580"/>
                    <a:pt x="19196" y="15508"/>
                  </a:cubicBezTo>
                  <a:cubicBezTo>
                    <a:pt x="19373" y="15435"/>
                    <a:pt x="19551" y="15387"/>
                    <a:pt x="19758" y="15314"/>
                  </a:cubicBezTo>
                  <a:cubicBezTo>
                    <a:pt x="20053" y="15217"/>
                    <a:pt x="20171" y="15048"/>
                    <a:pt x="20142" y="14781"/>
                  </a:cubicBezTo>
                  <a:cubicBezTo>
                    <a:pt x="20112" y="14418"/>
                    <a:pt x="20053" y="14031"/>
                    <a:pt x="20023" y="13667"/>
                  </a:cubicBezTo>
                  <a:cubicBezTo>
                    <a:pt x="19994" y="13522"/>
                    <a:pt x="19905" y="13425"/>
                    <a:pt x="19758" y="13353"/>
                  </a:cubicBezTo>
                  <a:cubicBezTo>
                    <a:pt x="19669" y="13328"/>
                    <a:pt x="19551" y="13304"/>
                    <a:pt x="19462" y="13256"/>
                  </a:cubicBezTo>
                  <a:cubicBezTo>
                    <a:pt x="19314" y="13207"/>
                    <a:pt x="19107" y="13159"/>
                    <a:pt x="19107" y="13014"/>
                  </a:cubicBezTo>
                  <a:cubicBezTo>
                    <a:pt x="19137" y="12820"/>
                    <a:pt x="19373" y="12868"/>
                    <a:pt x="19551" y="12844"/>
                  </a:cubicBezTo>
                  <a:cubicBezTo>
                    <a:pt x="19876" y="12820"/>
                    <a:pt x="19935" y="12796"/>
                    <a:pt x="19935" y="12505"/>
                  </a:cubicBezTo>
                  <a:cubicBezTo>
                    <a:pt x="19935" y="12190"/>
                    <a:pt x="19935" y="11851"/>
                    <a:pt x="19935" y="11512"/>
                  </a:cubicBezTo>
                  <a:cubicBezTo>
                    <a:pt x="19935" y="11294"/>
                    <a:pt x="19817" y="11149"/>
                    <a:pt x="19551" y="11101"/>
                  </a:cubicBezTo>
                  <a:cubicBezTo>
                    <a:pt x="19403" y="11076"/>
                    <a:pt x="19255" y="11004"/>
                    <a:pt x="19107" y="10931"/>
                  </a:cubicBezTo>
                  <a:cubicBezTo>
                    <a:pt x="18930" y="10834"/>
                    <a:pt x="18960" y="10689"/>
                    <a:pt x="19167" y="10616"/>
                  </a:cubicBezTo>
                  <a:cubicBezTo>
                    <a:pt x="19285" y="10592"/>
                    <a:pt x="19403" y="10568"/>
                    <a:pt x="19521" y="10544"/>
                  </a:cubicBezTo>
                  <a:cubicBezTo>
                    <a:pt x="19787" y="10471"/>
                    <a:pt x="19846" y="10423"/>
                    <a:pt x="19846" y="10180"/>
                  </a:cubicBezTo>
                  <a:cubicBezTo>
                    <a:pt x="19846" y="9963"/>
                    <a:pt x="19846" y="9745"/>
                    <a:pt x="19817" y="9502"/>
                  </a:cubicBezTo>
                  <a:cubicBezTo>
                    <a:pt x="19787" y="9042"/>
                    <a:pt x="19698" y="8946"/>
                    <a:pt x="19137" y="8946"/>
                  </a:cubicBezTo>
                  <a:cubicBezTo>
                    <a:pt x="18960" y="8946"/>
                    <a:pt x="18782" y="8921"/>
                    <a:pt x="18605" y="8873"/>
                  </a:cubicBezTo>
                  <a:cubicBezTo>
                    <a:pt x="18546" y="8849"/>
                    <a:pt x="18457" y="8776"/>
                    <a:pt x="18428" y="8728"/>
                  </a:cubicBezTo>
                  <a:cubicBezTo>
                    <a:pt x="18428" y="8679"/>
                    <a:pt x="18487" y="8582"/>
                    <a:pt x="18576" y="8558"/>
                  </a:cubicBezTo>
                  <a:cubicBezTo>
                    <a:pt x="18812" y="8461"/>
                    <a:pt x="19078" y="8389"/>
                    <a:pt x="19344" y="8340"/>
                  </a:cubicBezTo>
                  <a:cubicBezTo>
                    <a:pt x="19580" y="8292"/>
                    <a:pt x="19698" y="8195"/>
                    <a:pt x="19698" y="8001"/>
                  </a:cubicBezTo>
                  <a:cubicBezTo>
                    <a:pt x="19698" y="7711"/>
                    <a:pt x="19669" y="7396"/>
                    <a:pt x="19639" y="7105"/>
                  </a:cubicBezTo>
                  <a:cubicBezTo>
                    <a:pt x="19639" y="7033"/>
                    <a:pt x="19521" y="6960"/>
                    <a:pt x="19433" y="6936"/>
                  </a:cubicBezTo>
                  <a:cubicBezTo>
                    <a:pt x="19314" y="6911"/>
                    <a:pt x="19196" y="6936"/>
                    <a:pt x="19048" y="6936"/>
                  </a:cubicBezTo>
                  <a:cubicBezTo>
                    <a:pt x="18930" y="6936"/>
                    <a:pt x="18782" y="6984"/>
                    <a:pt x="18664" y="6960"/>
                  </a:cubicBezTo>
                  <a:cubicBezTo>
                    <a:pt x="18576" y="6936"/>
                    <a:pt x="18428" y="6887"/>
                    <a:pt x="18428" y="6815"/>
                  </a:cubicBezTo>
                  <a:cubicBezTo>
                    <a:pt x="18398" y="6766"/>
                    <a:pt x="18487" y="6645"/>
                    <a:pt x="18546" y="6597"/>
                  </a:cubicBezTo>
                  <a:cubicBezTo>
                    <a:pt x="18723" y="6500"/>
                    <a:pt x="18901" y="6427"/>
                    <a:pt x="19078" y="6379"/>
                  </a:cubicBezTo>
                  <a:cubicBezTo>
                    <a:pt x="19373" y="6306"/>
                    <a:pt x="19492" y="6161"/>
                    <a:pt x="19492" y="5919"/>
                  </a:cubicBezTo>
                  <a:cubicBezTo>
                    <a:pt x="19492" y="5604"/>
                    <a:pt x="19462" y="5289"/>
                    <a:pt x="19462" y="4974"/>
                  </a:cubicBezTo>
                  <a:cubicBezTo>
                    <a:pt x="19433" y="4635"/>
                    <a:pt x="19433" y="4635"/>
                    <a:pt x="19048" y="4538"/>
                  </a:cubicBezTo>
                  <a:cubicBezTo>
                    <a:pt x="18989" y="4514"/>
                    <a:pt x="18901" y="4514"/>
                    <a:pt x="18842" y="4490"/>
                  </a:cubicBezTo>
                  <a:cubicBezTo>
                    <a:pt x="18753" y="4441"/>
                    <a:pt x="18635" y="4369"/>
                    <a:pt x="18635" y="4296"/>
                  </a:cubicBezTo>
                  <a:cubicBezTo>
                    <a:pt x="18635" y="4224"/>
                    <a:pt x="18723" y="4151"/>
                    <a:pt x="18782" y="4102"/>
                  </a:cubicBezTo>
                  <a:cubicBezTo>
                    <a:pt x="18871" y="4054"/>
                    <a:pt x="18989" y="4030"/>
                    <a:pt x="19078" y="3981"/>
                  </a:cubicBezTo>
                  <a:cubicBezTo>
                    <a:pt x="19255" y="3909"/>
                    <a:pt x="19344" y="3788"/>
                    <a:pt x="19344" y="3618"/>
                  </a:cubicBezTo>
                  <a:cubicBezTo>
                    <a:pt x="19344" y="3521"/>
                    <a:pt x="19314" y="3449"/>
                    <a:pt x="19314" y="3352"/>
                  </a:cubicBezTo>
                  <a:cubicBezTo>
                    <a:pt x="19255" y="2964"/>
                    <a:pt x="19226" y="2553"/>
                    <a:pt x="19167" y="2165"/>
                  </a:cubicBezTo>
                  <a:cubicBezTo>
                    <a:pt x="19167" y="2068"/>
                    <a:pt x="19167" y="1996"/>
                    <a:pt x="19137" y="1899"/>
                  </a:cubicBezTo>
                  <a:cubicBezTo>
                    <a:pt x="19107" y="1754"/>
                    <a:pt x="18930" y="1705"/>
                    <a:pt x="18812" y="1778"/>
                  </a:cubicBezTo>
                  <a:cubicBezTo>
                    <a:pt x="18664" y="1875"/>
                    <a:pt x="18546" y="1972"/>
                    <a:pt x="18428" y="2093"/>
                  </a:cubicBezTo>
                  <a:cubicBezTo>
                    <a:pt x="17896" y="2625"/>
                    <a:pt x="17394" y="3158"/>
                    <a:pt x="16862" y="3691"/>
                  </a:cubicBezTo>
                  <a:cubicBezTo>
                    <a:pt x="16330" y="4224"/>
                    <a:pt x="15739" y="4756"/>
                    <a:pt x="15207" y="5289"/>
                  </a:cubicBezTo>
                  <a:cubicBezTo>
                    <a:pt x="14232" y="6282"/>
                    <a:pt x="13316" y="7275"/>
                    <a:pt x="12341" y="8267"/>
                  </a:cubicBezTo>
                  <a:cubicBezTo>
                    <a:pt x="11957" y="8655"/>
                    <a:pt x="11513" y="9018"/>
                    <a:pt x="11159" y="9430"/>
                  </a:cubicBezTo>
                  <a:cubicBezTo>
                    <a:pt x="10332" y="10326"/>
                    <a:pt x="9563" y="11222"/>
                    <a:pt x="8765" y="12142"/>
                  </a:cubicBezTo>
                  <a:cubicBezTo>
                    <a:pt x="7879" y="13159"/>
                    <a:pt x="6933" y="14152"/>
                    <a:pt x="5958" y="15096"/>
                  </a:cubicBezTo>
                  <a:cubicBezTo>
                    <a:pt x="5486" y="15532"/>
                    <a:pt x="5042" y="15992"/>
                    <a:pt x="4629" y="16452"/>
                  </a:cubicBezTo>
                  <a:cubicBezTo>
                    <a:pt x="3801" y="17348"/>
                    <a:pt x="3004" y="18268"/>
                    <a:pt x="2176" y="19189"/>
                  </a:cubicBezTo>
                  <a:cubicBezTo>
                    <a:pt x="1881" y="19528"/>
                    <a:pt x="1585" y="19867"/>
                    <a:pt x="1319" y="20206"/>
                  </a:cubicBezTo>
                  <a:cubicBezTo>
                    <a:pt x="1171" y="20375"/>
                    <a:pt x="1231" y="20472"/>
                    <a:pt x="1497" y="20520"/>
                  </a:cubicBezTo>
                  <a:cubicBezTo>
                    <a:pt x="1792" y="20569"/>
                    <a:pt x="2058" y="20593"/>
                    <a:pt x="2353" y="20617"/>
                  </a:cubicBezTo>
                  <a:cubicBezTo>
                    <a:pt x="2885" y="20641"/>
                    <a:pt x="2944" y="20617"/>
                    <a:pt x="3063" y="20157"/>
                  </a:cubicBezTo>
                  <a:cubicBezTo>
                    <a:pt x="3092" y="20036"/>
                    <a:pt x="3151" y="19963"/>
                    <a:pt x="3299" y="19939"/>
                  </a:cubicBezTo>
                  <a:cubicBezTo>
                    <a:pt x="3535" y="19915"/>
                    <a:pt x="3772" y="19963"/>
                    <a:pt x="3979" y="20060"/>
                  </a:cubicBezTo>
                  <a:cubicBezTo>
                    <a:pt x="4156" y="20157"/>
                    <a:pt x="4126" y="20302"/>
                    <a:pt x="4097" y="20424"/>
                  </a:cubicBezTo>
                  <a:cubicBezTo>
                    <a:pt x="4097" y="20569"/>
                    <a:pt x="4185" y="20641"/>
                    <a:pt x="4363" y="20666"/>
                  </a:cubicBezTo>
                  <a:cubicBezTo>
                    <a:pt x="4658" y="20690"/>
                    <a:pt x="4983" y="20714"/>
                    <a:pt x="5279" y="20738"/>
                  </a:cubicBezTo>
                  <a:cubicBezTo>
                    <a:pt x="5397" y="20738"/>
                    <a:pt x="5486" y="20690"/>
                    <a:pt x="5486" y="20593"/>
                  </a:cubicBezTo>
                  <a:cubicBezTo>
                    <a:pt x="5515" y="20424"/>
                    <a:pt x="5545" y="20278"/>
                    <a:pt x="5604" y="20109"/>
                  </a:cubicBezTo>
                  <a:cubicBezTo>
                    <a:pt x="5663" y="19915"/>
                    <a:pt x="5781" y="19842"/>
                    <a:pt x="5988" y="19842"/>
                  </a:cubicBezTo>
                  <a:cubicBezTo>
                    <a:pt x="6195" y="19842"/>
                    <a:pt x="6342" y="19939"/>
                    <a:pt x="6402" y="20085"/>
                  </a:cubicBezTo>
                  <a:cubicBezTo>
                    <a:pt x="6461" y="20206"/>
                    <a:pt x="6461" y="20327"/>
                    <a:pt x="6520" y="20424"/>
                  </a:cubicBezTo>
                  <a:cubicBezTo>
                    <a:pt x="6579" y="20617"/>
                    <a:pt x="6668" y="20666"/>
                    <a:pt x="6904" y="20690"/>
                  </a:cubicBezTo>
                  <a:cubicBezTo>
                    <a:pt x="7022" y="20690"/>
                    <a:pt x="7111" y="20690"/>
                    <a:pt x="7229" y="20690"/>
                  </a:cubicBezTo>
                  <a:cubicBezTo>
                    <a:pt x="7968" y="20666"/>
                    <a:pt x="7968" y="20666"/>
                    <a:pt x="8204" y="20085"/>
                  </a:cubicBezTo>
                  <a:cubicBezTo>
                    <a:pt x="8263" y="19939"/>
                    <a:pt x="8322" y="19794"/>
                    <a:pt x="8559" y="19794"/>
                  </a:cubicBezTo>
                  <a:cubicBezTo>
                    <a:pt x="8736" y="19770"/>
                    <a:pt x="8913" y="19891"/>
                    <a:pt x="9002" y="20060"/>
                  </a:cubicBezTo>
                  <a:cubicBezTo>
                    <a:pt x="9031" y="20109"/>
                    <a:pt x="9031" y="20133"/>
                    <a:pt x="9061" y="20181"/>
                  </a:cubicBezTo>
                  <a:cubicBezTo>
                    <a:pt x="9209" y="20593"/>
                    <a:pt x="9238" y="20593"/>
                    <a:pt x="9741" y="20617"/>
                  </a:cubicBezTo>
                  <a:cubicBezTo>
                    <a:pt x="9918" y="20617"/>
                    <a:pt x="10066" y="20617"/>
                    <a:pt x="10243" y="20593"/>
                  </a:cubicBezTo>
                  <a:cubicBezTo>
                    <a:pt x="10450" y="20569"/>
                    <a:pt x="10568" y="20496"/>
                    <a:pt x="10627" y="20327"/>
                  </a:cubicBezTo>
                  <a:cubicBezTo>
                    <a:pt x="10657" y="20206"/>
                    <a:pt x="10716" y="20060"/>
                    <a:pt x="10804" y="19963"/>
                  </a:cubicBezTo>
                  <a:cubicBezTo>
                    <a:pt x="11011" y="19721"/>
                    <a:pt x="11336" y="19746"/>
                    <a:pt x="11513" y="19988"/>
                  </a:cubicBezTo>
                  <a:cubicBezTo>
                    <a:pt x="11573" y="20085"/>
                    <a:pt x="11602" y="20230"/>
                    <a:pt x="11661" y="20327"/>
                  </a:cubicBezTo>
                  <a:cubicBezTo>
                    <a:pt x="11720" y="20399"/>
                    <a:pt x="11809" y="20472"/>
                    <a:pt x="11898" y="20472"/>
                  </a:cubicBezTo>
                  <a:cubicBezTo>
                    <a:pt x="12282" y="20472"/>
                    <a:pt x="12695" y="20448"/>
                    <a:pt x="13080" y="20424"/>
                  </a:cubicBezTo>
                  <a:cubicBezTo>
                    <a:pt x="13286" y="20399"/>
                    <a:pt x="13346" y="20351"/>
                    <a:pt x="13346" y="20157"/>
                  </a:cubicBezTo>
                  <a:cubicBezTo>
                    <a:pt x="13346" y="20036"/>
                    <a:pt x="13346" y="19891"/>
                    <a:pt x="13375" y="19770"/>
                  </a:cubicBezTo>
                  <a:cubicBezTo>
                    <a:pt x="13405" y="19649"/>
                    <a:pt x="13493" y="19552"/>
                    <a:pt x="13641" y="19528"/>
                  </a:cubicBezTo>
                  <a:cubicBezTo>
                    <a:pt x="13818" y="19503"/>
                    <a:pt x="13966" y="19528"/>
                    <a:pt x="14084" y="19649"/>
                  </a:cubicBezTo>
                  <a:cubicBezTo>
                    <a:pt x="14173" y="19746"/>
                    <a:pt x="14232" y="19842"/>
                    <a:pt x="14291" y="19963"/>
                  </a:cubicBezTo>
                  <a:cubicBezTo>
                    <a:pt x="14409" y="20278"/>
                    <a:pt x="14675" y="20399"/>
                    <a:pt x="15089" y="20375"/>
                  </a:cubicBezTo>
                  <a:cubicBezTo>
                    <a:pt x="15178" y="20375"/>
                    <a:pt x="15266" y="20375"/>
                    <a:pt x="15355" y="20375"/>
                  </a:cubicBezTo>
                  <a:cubicBezTo>
                    <a:pt x="15680" y="20351"/>
                    <a:pt x="15709" y="20327"/>
                    <a:pt x="15798" y="20085"/>
                  </a:cubicBezTo>
                  <a:cubicBezTo>
                    <a:pt x="15828" y="19963"/>
                    <a:pt x="15857" y="19842"/>
                    <a:pt x="15916" y="19746"/>
                  </a:cubicBezTo>
                  <a:cubicBezTo>
                    <a:pt x="16034" y="19528"/>
                    <a:pt x="16271" y="19479"/>
                    <a:pt x="16478" y="19649"/>
                  </a:cubicBezTo>
                  <a:cubicBezTo>
                    <a:pt x="16596" y="19770"/>
                    <a:pt x="16684" y="19915"/>
                    <a:pt x="16773" y="20060"/>
                  </a:cubicBezTo>
                  <a:cubicBezTo>
                    <a:pt x="16921" y="20327"/>
                    <a:pt x="17069" y="20399"/>
                    <a:pt x="17423" y="20302"/>
                  </a:cubicBezTo>
                  <a:cubicBezTo>
                    <a:pt x="17571" y="20254"/>
                    <a:pt x="17719" y="20181"/>
                    <a:pt x="17807" y="20085"/>
                  </a:cubicBezTo>
                  <a:cubicBezTo>
                    <a:pt x="18310" y="19600"/>
                    <a:pt x="18310" y="19576"/>
                    <a:pt x="18782" y="20060"/>
                  </a:cubicBezTo>
                  <a:cubicBezTo>
                    <a:pt x="18901" y="20181"/>
                    <a:pt x="19048" y="20254"/>
                    <a:pt x="19255" y="20254"/>
                  </a:cubicBezTo>
                  <a:cubicBezTo>
                    <a:pt x="19285" y="20302"/>
                    <a:pt x="19403" y="20302"/>
                    <a:pt x="19551" y="2030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7" name="Shape">
              <a:extLst>
                <a:ext uri="{FF2B5EF4-FFF2-40B4-BE49-F238E27FC236}">
                  <a16:creationId xmlns:a16="http://schemas.microsoft.com/office/drawing/2014/main" id="{ED21CFFE-6299-9C40-A354-13142EB1B70E}"/>
                </a:ext>
              </a:extLst>
            </p:cNvPr>
            <p:cNvSpPr/>
            <p:nvPr/>
          </p:nvSpPr>
          <p:spPr>
            <a:xfrm>
              <a:off x="965199" y="3086099"/>
              <a:ext cx="397754" cy="48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81" extrusionOk="0">
                  <a:moveTo>
                    <a:pt x="16458" y="19716"/>
                  </a:moveTo>
                  <a:cubicBezTo>
                    <a:pt x="15364" y="19772"/>
                    <a:pt x="14202" y="19884"/>
                    <a:pt x="13109" y="19940"/>
                  </a:cubicBezTo>
                  <a:cubicBezTo>
                    <a:pt x="12220" y="19996"/>
                    <a:pt x="11332" y="19996"/>
                    <a:pt x="10443" y="19996"/>
                  </a:cubicBezTo>
                  <a:cubicBezTo>
                    <a:pt x="9418" y="19996"/>
                    <a:pt x="8461" y="20052"/>
                    <a:pt x="7435" y="20276"/>
                  </a:cubicBezTo>
                  <a:cubicBezTo>
                    <a:pt x="6889" y="20388"/>
                    <a:pt x="6273" y="20500"/>
                    <a:pt x="5726" y="20500"/>
                  </a:cubicBezTo>
                  <a:cubicBezTo>
                    <a:pt x="4564" y="20556"/>
                    <a:pt x="3471" y="20723"/>
                    <a:pt x="2445" y="21059"/>
                  </a:cubicBezTo>
                  <a:cubicBezTo>
                    <a:pt x="1694" y="21339"/>
                    <a:pt x="942" y="21115"/>
                    <a:pt x="395" y="20612"/>
                  </a:cubicBezTo>
                  <a:cubicBezTo>
                    <a:pt x="-84" y="20108"/>
                    <a:pt x="-152" y="19492"/>
                    <a:pt x="326" y="18877"/>
                  </a:cubicBezTo>
                  <a:cubicBezTo>
                    <a:pt x="1762" y="17310"/>
                    <a:pt x="3061" y="15687"/>
                    <a:pt x="4701" y="14288"/>
                  </a:cubicBezTo>
                  <a:cubicBezTo>
                    <a:pt x="5385" y="13729"/>
                    <a:pt x="5932" y="13001"/>
                    <a:pt x="6547" y="12330"/>
                  </a:cubicBezTo>
                  <a:cubicBezTo>
                    <a:pt x="8119" y="10427"/>
                    <a:pt x="9691" y="8524"/>
                    <a:pt x="11263" y="6622"/>
                  </a:cubicBezTo>
                  <a:cubicBezTo>
                    <a:pt x="11605" y="6174"/>
                    <a:pt x="12015" y="5783"/>
                    <a:pt x="12425" y="5391"/>
                  </a:cubicBezTo>
                  <a:cubicBezTo>
                    <a:pt x="13314" y="4440"/>
                    <a:pt x="14271" y="3544"/>
                    <a:pt x="15091" y="2537"/>
                  </a:cubicBezTo>
                  <a:cubicBezTo>
                    <a:pt x="15843" y="1586"/>
                    <a:pt x="16937" y="970"/>
                    <a:pt x="17962" y="243"/>
                  </a:cubicBezTo>
                  <a:cubicBezTo>
                    <a:pt x="18645" y="-261"/>
                    <a:pt x="19807" y="75"/>
                    <a:pt x="20149" y="746"/>
                  </a:cubicBezTo>
                  <a:cubicBezTo>
                    <a:pt x="20218" y="914"/>
                    <a:pt x="20286" y="1082"/>
                    <a:pt x="20286" y="1250"/>
                  </a:cubicBezTo>
                  <a:cubicBezTo>
                    <a:pt x="20354" y="2201"/>
                    <a:pt x="20491" y="3152"/>
                    <a:pt x="20559" y="4104"/>
                  </a:cubicBezTo>
                  <a:cubicBezTo>
                    <a:pt x="20628" y="4999"/>
                    <a:pt x="20764" y="5950"/>
                    <a:pt x="20833" y="6846"/>
                  </a:cubicBezTo>
                  <a:cubicBezTo>
                    <a:pt x="20901" y="8301"/>
                    <a:pt x="20970" y="9812"/>
                    <a:pt x="21106" y="11266"/>
                  </a:cubicBezTo>
                  <a:cubicBezTo>
                    <a:pt x="21175" y="12442"/>
                    <a:pt x="21243" y="13617"/>
                    <a:pt x="21311" y="14736"/>
                  </a:cubicBezTo>
                  <a:cubicBezTo>
                    <a:pt x="21380" y="15631"/>
                    <a:pt x="21448" y="16527"/>
                    <a:pt x="21380" y="17422"/>
                  </a:cubicBezTo>
                  <a:cubicBezTo>
                    <a:pt x="21311" y="18149"/>
                    <a:pt x="21038" y="18821"/>
                    <a:pt x="20218" y="19269"/>
                  </a:cubicBezTo>
                  <a:cubicBezTo>
                    <a:pt x="19739" y="19548"/>
                    <a:pt x="19329" y="19716"/>
                    <a:pt x="18714" y="19716"/>
                  </a:cubicBezTo>
                  <a:cubicBezTo>
                    <a:pt x="17962" y="19772"/>
                    <a:pt x="17210" y="19772"/>
                    <a:pt x="16458" y="19716"/>
                  </a:cubicBezTo>
                  <a:cubicBezTo>
                    <a:pt x="16458" y="19772"/>
                    <a:pt x="16458" y="19716"/>
                    <a:pt x="16458" y="19716"/>
                  </a:cubicBezTo>
                  <a:close/>
                  <a:moveTo>
                    <a:pt x="9007" y="18373"/>
                  </a:moveTo>
                  <a:cubicBezTo>
                    <a:pt x="9828" y="18317"/>
                    <a:pt x="10785" y="18261"/>
                    <a:pt x="11673" y="18205"/>
                  </a:cubicBezTo>
                  <a:cubicBezTo>
                    <a:pt x="12152" y="18149"/>
                    <a:pt x="12699" y="18149"/>
                    <a:pt x="13177" y="18149"/>
                  </a:cubicBezTo>
                  <a:cubicBezTo>
                    <a:pt x="14613" y="18037"/>
                    <a:pt x="16048" y="17982"/>
                    <a:pt x="17415" y="17870"/>
                  </a:cubicBezTo>
                  <a:cubicBezTo>
                    <a:pt x="18235" y="17814"/>
                    <a:pt x="18372" y="17702"/>
                    <a:pt x="18440" y="16974"/>
                  </a:cubicBezTo>
                  <a:cubicBezTo>
                    <a:pt x="18509" y="16583"/>
                    <a:pt x="18509" y="16247"/>
                    <a:pt x="18509" y="15855"/>
                  </a:cubicBezTo>
                  <a:cubicBezTo>
                    <a:pt x="18509" y="14288"/>
                    <a:pt x="18509" y="12777"/>
                    <a:pt x="18509" y="11211"/>
                  </a:cubicBezTo>
                  <a:cubicBezTo>
                    <a:pt x="18440" y="9028"/>
                    <a:pt x="18440" y="6902"/>
                    <a:pt x="18372" y="4719"/>
                  </a:cubicBezTo>
                  <a:cubicBezTo>
                    <a:pt x="18372" y="4384"/>
                    <a:pt x="18304" y="4048"/>
                    <a:pt x="18235" y="3712"/>
                  </a:cubicBezTo>
                  <a:cubicBezTo>
                    <a:pt x="18167" y="3544"/>
                    <a:pt x="18030" y="3376"/>
                    <a:pt x="17894" y="3320"/>
                  </a:cubicBezTo>
                  <a:cubicBezTo>
                    <a:pt x="17757" y="3264"/>
                    <a:pt x="17483" y="3376"/>
                    <a:pt x="17347" y="3488"/>
                  </a:cubicBezTo>
                  <a:cubicBezTo>
                    <a:pt x="16937" y="3936"/>
                    <a:pt x="16526" y="4384"/>
                    <a:pt x="16116" y="4775"/>
                  </a:cubicBezTo>
                  <a:cubicBezTo>
                    <a:pt x="13929" y="6846"/>
                    <a:pt x="11947" y="9084"/>
                    <a:pt x="10101" y="11378"/>
                  </a:cubicBezTo>
                  <a:cubicBezTo>
                    <a:pt x="8597" y="13225"/>
                    <a:pt x="7094" y="15072"/>
                    <a:pt x="5180" y="16694"/>
                  </a:cubicBezTo>
                  <a:cubicBezTo>
                    <a:pt x="4975" y="16862"/>
                    <a:pt x="4701" y="17086"/>
                    <a:pt x="4496" y="17310"/>
                  </a:cubicBezTo>
                  <a:cubicBezTo>
                    <a:pt x="4223" y="17646"/>
                    <a:pt x="3949" y="17982"/>
                    <a:pt x="3676" y="18373"/>
                  </a:cubicBezTo>
                  <a:cubicBezTo>
                    <a:pt x="3607" y="18429"/>
                    <a:pt x="3813" y="18653"/>
                    <a:pt x="3881" y="18653"/>
                  </a:cubicBezTo>
                  <a:cubicBezTo>
                    <a:pt x="4291" y="18653"/>
                    <a:pt x="4701" y="18597"/>
                    <a:pt x="5111" y="18541"/>
                  </a:cubicBezTo>
                  <a:cubicBezTo>
                    <a:pt x="6478" y="18373"/>
                    <a:pt x="7640" y="18149"/>
                    <a:pt x="9007" y="1837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5838A4B-99EC-5645-AFFB-B4E8E1CE2CDC}"/>
              </a:ext>
            </a:extLst>
          </p:cNvPr>
          <p:cNvGrpSpPr/>
          <p:nvPr/>
        </p:nvGrpSpPr>
        <p:grpSpPr>
          <a:xfrm>
            <a:off x="678593" y="4549885"/>
            <a:ext cx="774375" cy="910412"/>
            <a:chOff x="761999" y="4076699"/>
            <a:chExt cx="811353" cy="953886"/>
          </a:xfrm>
        </p:grpSpPr>
        <p:sp>
          <p:nvSpPr>
            <p:cNvPr id="379" name="Shape">
              <a:extLst>
                <a:ext uri="{FF2B5EF4-FFF2-40B4-BE49-F238E27FC236}">
                  <a16:creationId xmlns:a16="http://schemas.microsoft.com/office/drawing/2014/main" id="{77841C03-F40D-C248-90B2-9F57355A9BA2}"/>
                </a:ext>
              </a:extLst>
            </p:cNvPr>
            <p:cNvSpPr/>
            <p:nvPr/>
          </p:nvSpPr>
          <p:spPr>
            <a:xfrm>
              <a:off x="761999" y="4076699"/>
              <a:ext cx="811353" cy="953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74" extrusionOk="0">
                  <a:moveTo>
                    <a:pt x="4" y="12265"/>
                  </a:moveTo>
                  <a:cubicBezTo>
                    <a:pt x="-30" y="11346"/>
                    <a:pt x="172" y="10455"/>
                    <a:pt x="440" y="9565"/>
                  </a:cubicBezTo>
                  <a:cubicBezTo>
                    <a:pt x="709" y="8703"/>
                    <a:pt x="1011" y="7870"/>
                    <a:pt x="1414" y="7066"/>
                  </a:cubicBezTo>
                  <a:cubicBezTo>
                    <a:pt x="1650" y="6549"/>
                    <a:pt x="1986" y="6089"/>
                    <a:pt x="2321" y="5630"/>
                  </a:cubicBezTo>
                  <a:cubicBezTo>
                    <a:pt x="2691" y="5113"/>
                    <a:pt x="3061" y="4624"/>
                    <a:pt x="3497" y="4136"/>
                  </a:cubicBezTo>
                  <a:cubicBezTo>
                    <a:pt x="3732" y="3849"/>
                    <a:pt x="4001" y="3590"/>
                    <a:pt x="4303" y="3361"/>
                  </a:cubicBezTo>
                  <a:cubicBezTo>
                    <a:pt x="4942" y="2872"/>
                    <a:pt x="5580" y="2355"/>
                    <a:pt x="6252" y="1924"/>
                  </a:cubicBezTo>
                  <a:cubicBezTo>
                    <a:pt x="7461" y="1120"/>
                    <a:pt x="8805" y="574"/>
                    <a:pt x="10249" y="201"/>
                  </a:cubicBezTo>
                  <a:cubicBezTo>
                    <a:pt x="10619" y="115"/>
                    <a:pt x="11022" y="115"/>
                    <a:pt x="11425" y="57"/>
                  </a:cubicBezTo>
                  <a:cubicBezTo>
                    <a:pt x="11761" y="29"/>
                    <a:pt x="12097" y="0"/>
                    <a:pt x="12399" y="0"/>
                  </a:cubicBezTo>
                  <a:cubicBezTo>
                    <a:pt x="12567" y="0"/>
                    <a:pt x="12735" y="29"/>
                    <a:pt x="12870" y="57"/>
                  </a:cubicBezTo>
                  <a:cubicBezTo>
                    <a:pt x="13340" y="144"/>
                    <a:pt x="13810" y="230"/>
                    <a:pt x="14247" y="373"/>
                  </a:cubicBezTo>
                  <a:cubicBezTo>
                    <a:pt x="14751" y="517"/>
                    <a:pt x="15154" y="804"/>
                    <a:pt x="15423" y="1206"/>
                  </a:cubicBezTo>
                  <a:cubicBezTo>
                    <a:pt x="15691" y="1666"/>
                    <a:pt x="15926" y="2126"/>
                    <a:pt x="16094" y="2614"/>
                  </a:cubicBezTo>
                  <a:cubicBezTo>
                    <a:pt x="16229" y="3073"/>
                    <a:pt x="16162" y="3533"/>
                    <a:pt x="15859" y="3935"/>
                  </a:cubicBezTo>
                  <a:cubicBezTo>
                    <a:pt x="15725" y="4136"/>
                    <a:pt x="15591" y="4337"/>
                    <a:pt x="15490" y="4538"/>
                  </a:cubicBezTo>
                  <a:cubicBezTo>
                    <a:pt x="15288" y="5027"/>
                    <a:pt x="15019" y="5486"/>
                    <a:pt x="14919" y="5974"/>
                  </a:cubicBezTo>
                  <a:cubicBezTo>
                    <a:pt x="14784" y="6434"/>
                    <a:pt x="14818" y="6922"/>
                    <a:pt x="14751" y="7382"/>
                  </a:cubicBezTo>
                  <a:cubicBezTo>
                    <a:pt x="14684" y="7928"/>
                    <a:pt x="14919" y="8416"/>
                    <a:pt x="15255" y="8876"/>
                  </a:cubicBezTo>
                  <a:cubicBezTo>
                    <a:pt x="15355" y="9019"/>
                    <a:pt x="15490" y="9163"/>
                    <a:pt x="15658" y="9278"/>
                  </a:cubicBezTo>
                  <a:cubicBezTo>
                    <a:pt x="16800" y="9910"/>
                    <a:pt x="17875" y="10685"/>
                    <a:pt x="19017" y="11346"/>
                  </a:cubicBezTo>
                  <a:cubicBezTo>
                    <a:pt x="19319" y="11518"/>
                    <a:pt x="19622" y="11719"/>
                    <a:pt x="19924" y="11920"/>
                  </a:cubicBezTo>
                  <a:cubicBezTo>
                    <a:pt x="20260" y="12121"/>
                    <a:pt x="20495" y="12380"/>
                    <a:pt x="20663" y="12696"/>
                  </a:cubicBezTo>
                  <a:cubicBezTo>
                    <a:pt x="20865" y="13040"/>
                    <a:pt x="21066" y="13385"/>
                    <a:pt x="21268" y="13730"/>
                  </a:cubicBezTo>
                  <a:cubicBezTo>
                    <a:pt x="21335" y="13845"/>
                    <a:pt x="21402" y="13960"/>
                    <a:pt x="21402" y="14074"/>
                  </a:cubicBezTo>
                  <a:cubicBezTo>
                    <a:pt x="21436" y="14764"/>
                    <a:pt x="21570" y="15482"/>
                    <a:pt x="21268" y="16171"/>
                  </a:cubicBezTo>
                  <a:cubicBezTo>
                    <a:pt x="21066" y="16602"/>
                    <a:pt x="20898" y="17033"/>
                    <a:pt x="20730" y="17464"/>
                  </a:cubicBezTo>
                  <a:cubicBezTo>
                    <a:pt x="20697" y="17550"/>
                    <a:pt x="20663" y="17636"/>
                    <a:pt x="20629" y="17694"/>
                  </a:cubicBezTo>
                  <a:cubicBezTo>
                    <a:pt x="19991" y="18383"/>
                    <a:pt x="19454" y="19159"/>
                    <a:pt x="18513" y="19589"/>
                  </a:cubicBezTo>
                  <a:cubicBezTo>
                    <a:pt x="18043" y="19790"/>
                    <a:pt x="17640" y="20049"/>
                    <a:pt x="17203" y="20279"/>
                  </a:cubicBezTo>
                  <a:cubicBezTo>
                    <a:pt x="16598" y="20623"/>
                    <a:pt x="15893" y="20796"/>
                    <a:pt x="15221" y="20968"/>
                  </a:cubicBezTo>
                  <a:cubicBezTo>
                    <a:pt x="14650" y="21112"/>
                    <a:pt x="14045" y="21169"/>
                    <a:pt x="13474" y="21227"/>
                  </a:cubicBezTo>
                  <a:cubicBezTo>
                    <a:pt x="12735" y="21313"/>
                    <a:pt x="11996" y="21428"/>
                    <a:pt x="11291" y="21543"/>
                  </a:cubicBezTo>
                  <a:cubicBezTo>
                    <a:pt x="10955" y="21600"/>
                    <a:pt x="10585" y="21571"/>
                    <a:pt x="10249" y="21514"/>
                  </a:cubicBezTo>
                  <a:cubicBezTo>
                    <a:pt x="9880" y="21456"/>
                    <a:pt x="9510" y="21428"/>
                    <a:pt x="9141" y="21370"/>
                  </a:cubicBezTo>
                  <a:cubicBezTo>
                    <a:pt x="8503" y="21255"/>
                    <a:pt x="7864" y="21140"/>
                    <a:pt x="7226" y="20968"/>
                  </a:cubicBezTo>
                  <a:cubicBezTo>
                    <a:pt x="6722" y="20853"/>
                    <a:pt x="6218" y="20710"/>
                    <a:pt x="5782" y="20480"/>
                  </a:cubicBezTo>
                  <a:cubicBezTo>
                    <a:pt x="5278" y="20250"/>
                    <a:pt x="4841" y="19934"/>
                    <a:pt x="4371" y="19647"/>
                  </a:cubicBezTo>
                  <a:cubicBezTo>
                    <a:pt x="4102" y="19474"/>
                    <a:pt x="3800" y="19302"/>
                    <a:pt x="3531" y="19101"/>
                  </a:cubicBezTo>
                  <a:cubicBezTo>
                    <a:pt x="3195" y="18843"/>
                    <a:pt x="2893" y="18555"/>
                    <a:pt x="2590" y="18268"/>
                  </a:cubicBezTo>
                  <a:cubicBezTo>
                    <a:pt x="1414" y="17148"/>
                    <a:pt x="675" y="15855"/>
                    <a:pt x="306" y="14419"/>
                  </a:cubicBezTo>
                  <a:cubicBezTo>
                    <a:pt x="37" y="13672"/>
                    <a:pt x="37" y="12983"/>
                    <a:pt x="4" y="12265"/>
                  </a:cubicBezTo>
                  <a:close/>
                  <a:moveTo>
                    <a:pt x="1347" y="12638"/>
                  </a:moveTo>
                  <a:cubicBezTo>
                    <a:pt x="1347" y="13012"/>
                    <a:pt x="1347" y="13385"/>
                    <a:pt x="1347" y="13759"/>
                  </a:cubicBezTo>
                  <a:cubicBezTo>
                    <a:pt x="1347" y="13902"/>
                    <a:pt x="1381" y="14074"/>
                    <a:pt x="1448" y="14218"/>
                  </a:cubicBezTo>
                  <a:cubicBezTo>
                    <a:pt x="1549" y="14477"/>
                    <a:pt x="1650" y="14764"/>
                    <a:pt x="1750" y="15022"/>
                  </a:cubicBezTo>
                  <a:cubicBezTo>
                    <a:pt x="1885" y="15367"/>
                    <a:pt x="1952" y="15712"/>
                    <a:pt x="2120" y="16028"/>
                  </a:cubicBezTo>
                  <a:cubicBezTo>
                    <a:pt x="2960" y="17464"/>
                    <a:pt x="4169" y="18584"/>
                    <a:pt x="5849" y="19360"/>
                  </a:cubicBezTo>
                  <a:cubicBezTo>
                    <a:pt x="7092" y="19934"/>
                    <a:pt x="8435" y="20164"/>
                    <a:pt x="9813" y="20250"/>
                  </a:cubicBezTo>
                  <a:cubicBezTo>
                    <a:pt x="10115" y="20279"/>
                    <a:pt x="10417" y="20279"/>
                    <a:pt x="10753" y="20250"/>
                  </a:cubicBezTo>
                  <a:cubicBezTo>
                    <a:pt x="11929" y="20135"/>
                    <a:pt x="13138" y="19991"/>
                    <a:pt x="14314" y="19848"/>
                  </a:cubicBezTo>
                  <a:cubicBezTo>
                    <a:pt x="14516" y="19819"/>
                    <a:pt x="14717" y="19790"/>
                    <a:pt x="14919" y="19733"/>
                  </a:cubicBezTo>
                  <a:cubicBezTo>
                    <a:pt x="15490" y="19503"/>
                    <a:pt x="16061" y="19273"/>
                    <a:pt x="16632" y="19015"/>
                  </a:cubicBezTo>
                  <a:cubicBezTo>
                    <a:pt x="16800" y="18929"/>
                    <a:pt x="16968" y="18814"/>
                    <a:pt x="17136" y="18699"/>
                  </a:cubicBezTo>
                  <a:cubicBezTo>
                    <a:pt x="17505" y="18469"/>
                    <a:pt x="17808" y="18182"/>
                    <a:pt x="18211" y="17981"/>
                  </a:cubicBezTo>
                  <a:cubicBezTo>
                    <a:pt x="18681" y="17722"/>
                    <a:pt x="19051" y="17378"/>
                    <a:pt x="19319" y="17004"/>
                  </a:cubicBezTo>
                  <a:cubicBezTo>
                    <a:pt x="19823" y="16315"/>
                    <a:pt x="20193" y="15568"/>
                    <a:pt x="20361" y="14764"/>
                  </a:cubicBezTo>
                  <a:cubicBezTo>
                    <a:pt x="20394" y="14649"/>
                    <a:pt x="20361" y="14505"/>
                    <a:pt x="20361" y="14390"/>
                  </a:cubicBezTo>
                  <a:cubicBezTo>
                    <a:pt x="20293" y="13644"/>
                    <a:pt x="19857" y="13069"/>
                    <a:pt x="19219" y="12581"/>
                  </a:cubicBezTo>
                  <a:cubicBezTo>
                    <a:pt x="18580" y="12093"/>
                    <a:pt x="17808" y="11748"/>
                    <a:pt x="17102" y="11288"/>
                  </a:cubicBezTo>
                  <a:cubicBezTo>
                    <a:pt x="16464" y="10857"/>
                    <a:pt x="15792" y="10455"/>
                    <a:pt x="15120" y="10024"/>
                  </a:cubicBezTo>
                  <a:cubicBezTo>
                    <a:pt x="15087" y="9996"/>
                    <a:pt x="15053" y="9967"/>
                    <a:pt x="15019" y="9938"/>
                  </a:cubicBezTo>
                  <a:cubicBezTo>
                    <a:pt x="14247" y="9220"/>
                    <a:pt x="13642" y="8445"/>
                    <a:pt x="13407" y="7468"/>
                  </a:cubicBezTo>
                  <a:cubicBezTo>
                    <a:pt x="13205" y="6693"/>
                    <a:pt x="13138" y="5888"/>
                    <a:pt x="13609" y="5142"/>
                  </a:cubicBezTo>
                  <a:cubicBezTo>
                    <a:pt x="13709" y="4998"/>
                    <a:pt x="13743" y="4854"/>
                    <a:pt x="13777" y="4682"/>
                  </a:cubicBezTo>
                  <a:cubicBezTo>
                    <a:pt x="13978" y="4194"/>
                    <a:pt x="14112" y="3677"/>
                    <a:pt x="14381" y="3188"/>
                  </a:cubicBezTo>
                  <a:cubicBezTo>
                    <a:pt x="14885" y="2298"/>
                    <a:pt x="13944" y="862"/>
                    <a:pt x="12702" y="977"/>
                  </a:cubicBezTo>
                  <a:cubicBezTo>
                    <a:pt x="11761" y="1034"/>
                    <a:pt x="10820" y="1149"/>
                    <a:pt x="9913" y="1379"/>
                  </a:cubicBezTo>
                  <a:cubicBezTo>
                    <a:pt x="9645" y="1436"/>
                    <a:pt x="9409" y="1551"/>
                    <a:pt x="9174" y="1666"/>
                  </a:cubicBezTo>
                  <a:cubicBezTo>
                    <a:pt x="8200" y="2097"/>
                    <a:pt x="7327" y="2643"/>
                    <a:pt x="6487" y="3246"/>
                  </a:cubicBezTo>
                  <a:cubicBezTo>
                    <a:pt x="5278" y="4079"/>
                    <a:pt x="4337" y="5084"/>
                    <a:pt x="3531" y="6176"/>
                  </a:cubicBezTo>
                  <a:cubicBezTo>
                    <a:pt x="3027" y="6836"/>
                    <a:pt x="2624" y="7554"/>
                    <a:pt x="2321" y="8301"/>
                  </a:cubicBezTo>
                  <a:cubicBezTo>
                    <a:pt x="1717" y="9737"/>
                    <a:pt x="1280" y="11145"/>
                    <a:pt x="1347" y="1263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0" name="Shape">
              <a:extLst>
                <a:ext uri="{FF2B5EF4-FFF2-40B4-BE49-F238E27FC236}">
                  <a16:creationId xmlns:a16="http://schemas.microsoft.com/office/drawing/2014/main" id="{DA3DBC33-7AD1-BF45-B633-E08B74256608}"/>
                </a:ext>
              </a:extLst>
            </p:cNvPr>
            <p:cNvSpPr/>
            <p:nvPr/>
          </p:nvSpPr>
          <p:spPr>
            <a:xfrm>
              <a:off x="863599" y="4508500"/>
              <a:ext cx="249249" cy="23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231" extrusionOk="0">
                  <a:moveTo>
                    <a:pt x="12266" y="21231"/>
                  </a:moveTo>
                  <a:cubicBezTo>
                    <a:pt x="10466" y="20894"/>
                    <a:pt x="9407" y="19881"/>
                    <a:pt x="8454" y="18644"/>
                  </a:cubicBezTo>
                  <a:cubicBezTo>
                    <a:pt x="8242" y="18418"/>
                    <a:pt x="8136" y="18081"/>
                    <a:pt x="8030" y="17744"/>
                  </a:cubicBezTo>
                  <a:cubicBezTo>
                    <a:pt x="7183" y="15944"/>
                    <a:pt x="7183" y="15944"/>
                    <a:pt x="5383" y="16844"/>
                  </a:cubicBezTo>
                  <a:cubicBezTo>
                    <a:pt x="3266" y="17856"/>
                    <a:pt x="2419" y="17519"/>
                    <a:pt x="1042" y="15606"/>
                  </a:cubicBezTo>
                  <a:cubicBezTo>
                    <a:pt x="-546" y="13244"/>
                    <a:pt x="-334" y="10656"/>
                    <a:pt x="1783" y="8744"/>
                  </a:cubicBezTo>
                  <a:cubicBezTo>
                    <a:pt x="3478" y="7169"/>
                    <a:pt x="4219" y="5256"/>
                    <a:pt x="4854" y="3119"/>
                  </a:cubicBezTo>
                  <a:cubicBezTo>
                    <a:pt x="5489" y="981"/>
                    <a:pt x="6442" y="306"/>
                    <a:pt x="8560" y="756"/>
                  </a:cubicBezTo>
                  <a:cubicBezTo>
                    <a:pt x="10042" y="1093"/>
                    <a:pt x="11313" y="1093"/>
                    <a:pt x="12689" y="419"/>
                  </a:cubicBezTo>
                  <a:cubicBezTo>
                    <a:pt x="14383" y="-369"/>
                    <a:pt x="16183" y="-31"/>
                    <a:pt x="17560" y="1319"/>
                  </a:cubicBezTo>
                  <a:cubicBezTo>
                    <a:pt x="18513" y="2218"/>
                    <a:pt x="19466" y="3006"/>
                    <a:pt x="20101" y="4131"/>
                  </a:cubicBezTo>
                  <a:cubicBezTo>
                    <a:pt x="21054" y="5931"/>
                    <a:pt x="21054" y="6494"/>
                    <a:pt x="19783" y="7956"/>
                  </a:cubicBezTo>
                  <a:cubicBezTo>
                    <a:pt x="19360" y="8406"/>
                    <a:pt x="18936" y="8856"/>
                    <a:pt x="18619" y="9306"/>
                  </a:cubicBezTo>
                  <a:cubicBezTo>
                    <a:pt x="18195" y="9756"/>
                    <a:pt x="17772" y="10319"/>
                    <a:pt x="17242" y="10769"/>
                  </a:cubicBezTo>
                  <a:cubicBezTo>
                    <a:pt x="15866" y="12343"/>
                    <a:pt x="15336" y="14144"/>
                    <a:pt x="16183" y="16281"/>
                  </a:cubicBezTo>
                  <a:cubicBezTo>
                    <a:pt x="16607" y="17293"/>
                    <a:pt x="16395" y="18194"/>
                    <a:pt x="15654" y="18868"/>
                  </a:cubicBezTo>
                  <a:cubicBezTo>
                    <a:pt x="15125" y="19318"/>
                    <a:pt x="14595" y="19881"/>
                    <a:pt x="13960" y="20331"/>
                  </a:cubicBezTo>
                  <a:cubicBezTo>
                    <a:pt x="13430" y="20893"/>
                    <a:pt x="12795" y="21006"/>
                    <a:pt x="12266" y="21231"/>
                  </a:cubicBezTo>
                  <a:close/>
                  <a:moveTo>
                    <a:pt x="12160" y="15943"/>
                  </a:moveTo>
                  <a:cubicBezTo>
                    <a:pt x="12266" y="15831"/>
                    <a:pt x="12478" y="15718"/>
                    <a:pt x="12478" y="15493"/>
                  </a:cubicBezTo>
                  <a:cubicBezTo>
                    <a:pt x="12583" y="15043"/>
                    <a:pt x="12583" y="14706"/>
                    <a:pt x="12478" y="14256"/>
                  </a:cubicBezTo>
                  <a:cubicBezTo>
                    <a:pt x="12372" y="11668"/>
                    <a:pt x="13113" y="9531"/>
                    <a:pt x="15125" y="7956"/>
                  </a:cubicBezTo>
                  <a:cubicBezTo>
                    <a:pt x="15548" y="7618"/>
                    <a:pt x="16078" y="7168"/>
                    <a:pt x="16395" y="6718"/>
                  </a:cubicBezTo>
                  <a:cubicBezTo>
                    <a:pt x="16925" y="6156"/>
                    <a:pt x="16713" y="5143"/>
                    <a:pt x="16183" y="4468"/>
                  </a:cubicBezTo>
                  <a:cubicBezTo>
                    <a:pt x="15760" y="3793"/>
                    <a:pt x="15230" y="3681"/>
                    <a:pt x="14489" y="4018"/>
                  </a:cubicBezTo>
                  <a:cubicBezTo>
                    <a:pt x="14066" y="4243"/>
                    <a:pt x="13642" y="4468"/>
                    <a:pt x="13325" y="4693"/>
                  </a:cubicBezTo>
                  <a:cubicBezTo>
                    <a:pt x="12054" y="5593"/>
                    <a:pt x="10783" y="6268"/>
                    <a:pt x="9195" y="5481"/>
                  </a:cubicBezTo>
                  <a:cubicBezTo>
                    <a:pt x="8560" y="5143"/>
                    <a:pt x="8030" y="5481"/>
                    <a:pt x="7713" y="6156"/>
                  </a:cubicBezTo>
                  <a:cubicBezTo>
                    <a:pt x="7607" y="6381"/>
                    <a:pt x="7501" y="6606"/>
                    <a:pt x="7395" y="6944"/>
                  </a:cubicBezTo>
                  <a:cubicBezTo>
                    <a:pt x="7078" y="8406"/>
                    <a:pt x="6230" y="9531"/>
                    <a:pt x="5278" y="10544"/>
                  </a:cubicBezTo>
                  <a:cubicBezTo>
                    <a:pt x="4748" y="11106"/>
                    <a:pt x="4430" y="11781"/>
                    <a:pt x="4007" y="12344"/>
                  </a:cubicBezTo>
                  <a:cubicBezTo>
                    <a:pt x="3901" y="12456"/>
                    <a:pt x="3901" y="12794"/>
                    <a:pt x="4007" y="12906"/>
                  </a:cubicBezTo>
                  <a:cubicBezTo>
                    <a:pt x="4219" y="13019"/>
                    <a:pt x="4430" y="13131"/>
                    <a:pt x="4642" y="13131"/>
                  </a:cubicBezTo>
                  <a:cubicBezTo>
                    <a:pt x="4748" y="13131"/>
                    <a:pt x="4854" y="13131"/>
                    <a:pt x="5066" y="13019"/>
                  </a:cubicBezTo>
                  <a:cubicBezTo>
                    <a:pt x="7713" y="12231"/>
                    <a:pt x="9936" y="12681"/>
                    <a:pt x="11419" y="15381"/>
                  </a:cubicBezTo>
                  <a:cubicBezTo>
                    <a:pt x="11525" y="15606"/>
                    <a:pt x="11630" y="15719"/>
                    <a:pt x="11842" y="15831"/>
                  </a:cubicBezTo>
                  <a:cubicBezTo>
                    <a:pt x="11842" y="15831"/>
                    <a:pt x="11948" y="15943"/>
                    <a:pt x="12160" y="1594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1" name="Shape">
              <a:extLst>
                <a:ext uri="{FF2B5EF4-FFF2-40B4-BE49-F238E27FC236}">
                  <a16:creationId xmlns:a16="http://schemas.microsoft.com/office/drawing/2014/main" id="{A66D1DB6-F57B-8E44-839F-46AA2C7C9326}"/>
                </a:ext>
              </a:extLst>
            </p:cNvPr>
            <p:cNvSpPr/>
            <p:nvPr/>
          </p:nvSpPr>
          <p:spPr>
            <a:xfrm>
              <a:off x="1257300" y="4660899"/>
              <a:ext cx="196533" cy="20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93" extrusionOk="0">
                  <a:moveTo>
                    <a:pt x="0" y="13021"/>
                  </a:moveTo>
                  <a:cubicBezTo>
                    <a:pt x="139" y="10621"/>
                    <a:pt x="418" y="8621"/>
                    <a:pt x="1533" y="6887"/>
                  </a:cubicBezTo>
                  <a:cubicBezTo>
                    <a:pt x="1951" y="6221"/>
                    <a:pt x="2369" y="5421"/>
                    <a:pt x="2648" y="4621"/>
                  </a:cubicBezTo>
                  <a:cubicBezTo>
                    <a:pt x="3623" y="2087"/>
                    <a:pt x="5574" y="621"/>
                    <a:pt x="8361" y="221"/>
                  </a:cubicBezTo>
                  <a:cubicBezTo>
                    <a:pt x="9894" y="-46"/>
                    <a:pt x="11566" y="-46"/>
                    <a:pt x="13239" y="87"/>
                  </a:cubicBezTo>
                  <a:cubicBezTo>
                    <a:pt x="14632" y="221"/>
                    <a:pt x="15886" y="887"/>
                    <a:pt x="16723" y="1954"/>
                  </a:cubicBezTo>
                  <a:cubicBezTo>
                    <a:pt x="17280" y="2621"/>
                    <a:pt x="17977" y="3287"/>
                    <a:pt x="18674" y="3954"/>
                  </a:cubicBezTo>
                  <a:cubicBezTo>
                    <a:pt x="20346" y="5421"/>
                    <a:pt x="21043" y="7287"/>
                    <a:pt x="21461" y="9287"/>
                  </a:cubicBezTo>
                  <a:cubicBezTo>
                    <a:pt x="21600" y="9821"/>
                    <a:pt x="21600" y="10487"/>
                    <a:pt x="21461" y="11021"/>
                  </a:cubicBezTo>
                  <a:cubicBezTo>
                    <a:pt x="19928" y="15954"/>
                    <a:pt x="17141" y="19554"/>
                    <a:pt x="11566" y="21021"/>
                  </a:cubicBezTo>
                  <a:cubicBezTo>
                    <a:pt x="9337" y="21554"/>
                    <a:pt x="7246" y="21287"/>
                    <a:pt x="5435" y="20354"/>
                  </a:cubicBezTo>
                  <a:cubicBezTo>
                    <a:pt x="1951" y="18754"/>
                    <a:pt x="139" y="16087"/>
                    <a:pt x="0" y="13021"/>
                  </a:cubicBezTo>
                  <a:close/>
                  <a:moveTo>
                    <a:pt x="15747" y="9154"/>
                  </a:moveTo>
                  <a:cubicBezTo>
                    <a:pt x="15468" y="7954"/>
                    <a:pt x="15329" y="7021"/>
                    <a:pt x="14493" y="6087"/>
                  </a:cubicBezTo>
                  <a:cubicBezTo>
                    <a:pt x="13239" y="4754"/>
                    <a:pt x="10452" y="3954"/>
                    <a:pt x="8640" y="4621"/>
                  </a:cubicBezTo>
                  <a:cubicBezTo>
                    <a:pt x="7943" y="4887"/>
                    <a:pt x="7525" y="5421"/>
                    <a:pt x="7525" y="6087"/>
                  </a:cubicBezTo>
                  <a:cubicBezTo>
                    <a:pt x="7525" y="7421"/>
                    <a:pt x="6828" y="8354"/>
                    <a:pt x="6271" y="9554"/>
                  </a:cubicBezTo>
                  <a:cubicBezTo>
                    <a:pt x="5714" y="10621"/>
                    <a:pt x="5295" y="11687"/>
                    <a:pt x="5156" y="12754"/>
                  </a:cubicBezTo>
                  <a:cubicBezTo>
                    <a:pt x="4738" y="15421"/>
                    <a:pt x="6968" y="17021"/>
                    <a:pt x="9615" y="16354"/>
                  </a:cubicBezTo>
                  <a:cubicBezTo>
                    <a:pt x="11288" y="15954"/>
                    <a:pt x="12542" y="15287"/>
                    <a:pt x="13378" y="13687"/>
                  </a:cubicBezTo>
                  <a:cubicBezTo>
                    <a:pt x="13657" y="13021"/>
                    <a:pt x="14354" y="12487"/>
                    <a:pt x="14632" y="11821"/>
                  </a:cubicBezTo>
                  <a:cubicBezTo>
                    <a:pt x="15190" y="10887"/>
                    <a:pt x="15468" y="9954"/>
                    <a:pt x="15747" y="915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2" name="Shape">
              <a:extLst>
                <a:ext uri="{FF2B5EF4-FFF2-40B4-BE49-F238E27FC236}">
                  <a16:creationId xmlns:a16="http://schemas.microsoft.com/office/drawing/2014/main" id="{C729DFE6-01A1-FA47-89CA-EA57C1BE1578}"/>
                </a:ext>
              </a:extLst>
            </p:cNvPr>
            <p:cNvSpPr/>
            <p:nvPr/>
          </p:nvSpPr>
          <p:spPr>
            <a:xfrm>
              <a:off x="1003300" y="4241800"/>
              <a:ext cx="208349" cy="19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21476" y="7292"/>
                  </a:moveTo>
                  <a:cubicBezTo>
                    <a:pt x="20821" y="9631"/>
                    <a:pt x="20298" y="12107"/>
                    <a:pt x="17680" y="12795"/>
                  </a:cubicBezTo>
                  <a:cubicBezTo>
                    <a:pt x="16371" y="13208"/>
                    <a:pt x="15585" y="14033"/>
                    <a:pt x="15192" y="15271"/>
                  </a:cubicBezTo>
                  <a:cubicBezTo>
                    <a:pt x="14800" y="16510"/>
                    <a:pt x="14276" y="17748"/>
                    <a:pt x="13883" y="19124"/>
                  </a:cubicBezTo>
                  <a:cubicBezTo>
                    <a:pt x="13229" y="20775"/>
                    <a:pt x="12051" y="21600"/>
                    <a:pt x="10349" y="21600"/>
                  </a:cubicBezTo>
                  <a:cubicBezTo>
                    <a:pt x="8909" y="21600"/>
                    <a:pt x="7600" y="21050"/>
                    <a:pt x="6945" y="19674"/>
                  </a:cubicBezTo>
                  <a:cubicBezTo>
                    <a:pt x="6421" y="18573"/>
                    <a:pt x="5898" y="17335"/>
                    <a:pt x="5767" y="16097"/>
                  </a:cubicBezTo>
                  <a:cubicBezTo>
                    <a:pt x="5505" y="14583"/>
                    <a:pt x="4981" y="13758"/>
                    <a:pt x="3672" y="13483"/>
                  </a:cubicBezTo>
                  <a:cubicBezTo>
                    <a:pt x="3541" y="13483"/>
                    <a:pt x="3541" y="13483"/>
                    <a:pt x="3411" y="13345"/>
                  </a:cubicBezTo>
                  <a:cubicBezTo>
                    <a:pt x="1578" y="12657"/>
                    <a:pt x="-124" y="11557"/>
                    <a:pt x="7" y="9355"/>
                  </a:cubicBezTo>
                  <a:cubicBezTo>
                    <a:pt x="7" y="6741"/>
                    <a:pt x="1054" y="4540"/>
                    <a:pt x="3411" y="3439"/>
                  </a:cubicBezTo>
                  <a:cubicBezTo>
                    <a:pt x="3934" y="3164"/>
                    <a:pt x="4458" y="3027"/>
                    <a:pt x="4981" y="2889"/>
                  </a:cubicBezTo>
                  <a:cubicBezTo>
                    <a:pt x="6291" y="2614"/>
                    <a:pt x="7600" y="2339"/>
                    <a:pt x="8516" y="1101"/>
                  </a:cubicBezTo>
                  <a:cubicBezTo>
                    <a:pt x="8778" y="825"/>
                    <a:pt x="9171" y="550"/>
                    <a:pt x="9563" y="550"/>
                  </a:cubicBezTo>
                  <a:cubicBezTo>
                    <a:pt x="10872" y="275"/>
                    <a:pt x="12312" y="0"/>
                    <a:pt x="13621" y="0"/>
                  </a:cubicBezTo>
                  <a:cubicBezTo>
                    <a:pt x="14538" y="0"/>
                    <a:pt x="15716" y="0"/>
                    <a:pt x="16371" y="550"/>
                  </a:cubicBezTo>
                  <a:cubicBezTo>
                    <a:pt x="18203" y="1789"/>
                    <a:pt x="20036" y="3302"/>
                    <a:pt x="20952" y="5503"/>
                  </a:cubicBezTo>
                  <a:cubicBezTo>
                    <a:pt x="21214" y="6054"/>
                    <a:pt x="21345" y="6741"/>
                    <a:pt x="21476" y="7292"/>
                  </a:cubicBezTo>
                  <a:close/>
                  <a:moveTo>
                    <a:pt x="13098" y="4265"/>
                  </a:moveTo>
                  <a:cubicBezTo>
                    <a:pt x="12836" y="4265"/>
                    <a:pt x="12181" y="4403"/>
                    <a:pt x="11658" y="4678"/>
                  </a:cubicBezTo>
                  <a:cubicBezTo>
                    <a:pt x="11396" y="4678"/>
                    <a:pt x="11265" y="4815"/>
                    <a:pt x="11003" y="4953"/>
                  </a:cubicBezTo>
                  <a:cubicBezTo>
                    <a:pt x="9301" y="5778"/>
                    <a:pt x="7469" y="6604"/>
                    <a:pt x="5767" y="7429"/>
                  </a:cubicBezTo>
                  <a:cubicBezTo>
                    <a:pt x="5374" y="7567"/>
                    <a:pt x="4981" y="7980"/>
                    <a:pt x="4720" y="8392"/>
                  </a:cubicBezTo>
                  <a:cubicBezTo>
                    <a:pt x="4458" y="9080"/>
                    <a:pt x="5112" y="9355"/>
                    <a:pt x="5505" y="9768"/>
                  </a:cubicBezTo>
                  <a:cubicBezTo>
                    <a:pt x="6683" y="10594"/>
                    <a:pt x="7731" y="11282"/>
                    <a:pt x="8909" y="12107"/>
                  </a:cubicBezTo>
                  <a:cubicBezTo>
                    <a:pt x="9825" y="12795"/>
                    <a:pt x="10480" y="12795"/>
                    <a:pt x="11003" y="11969"/>
                  </a:cubicBezTo>
                  <a:cubicBezTo>
                    <a:pt x="12051" y="10456"/>
                    <a:pt x="13360" y="9493"/>
                    <a:pt x="14800" y="8530"/>
                  </a:cubicBezTo>
                  <a:cubicBezTo>
                    <a:pt x="16109" y="7704"/>
                    <a:pt x="16501" y="6604"/>
                    <a:pt x="16109" y="5641"/>
                  </a:cubicBezTo>
                  <a:cubicBezTo>
                    <a:pt x="15847" y="4678"/>
                    <a:pt x="15061" y="4265"/>
                    <a:pt x="13098" y="426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Shape">
              <a:extLst>
                <a:ext uri="{FF2B5EF4-FFF2-40B4-BE49-F238E27FC236}">
                  <a16:creationId xmlns:a16="http://schemas.microsoft.com/office/drawing/2014/main" id="{225C2A8D-8B74-CF45-AE82-DE5D1E51251D}"/>
                </a:ext>
              </a:extLst>
            </p:cNvPr>
            <p:cNvSpPr/>
            <p:nvPr/>
          </p:nvSpPr>
          <p:spPr>
            <a:xfrm>
              <a:off x="1028700" y="4762499"/>
              <a:ext cx="187958" cy="164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19" extrusionOk="0">
                  <a:moveTo>
                    <a:pt x="14198" y="21314"/>
                  </a:moveTo>
                  <a:cubicBezTo>
                    <a:pt x="13769" y="21149"/>
                    <a:pt x="12767" y="20819"/>
                    <a:pt x="12052" y="20160"/>
                  </a:cubicBezTo>
                  <a:cubicBezTo>
                    <a:pt x="10478" y="18841"/>
                    <a:pt x="8905" y="18346"/>
                    <a:pt x="6902" y="18841"/>
                  </a:cubicBezTo>
                  <a:cubicBezTo>
                    <a:pt x="6044" y="19006"/>
                    <a:pt x="5186" y="19006"/>
                    <a:pt x="4327" y="18841"/>
                  </a:cubicBezTo>
                  <a:cubicBezTo>
                    <a:pt x="1753" y="18346"/>
                    <a:pt x="322" y="16368"/>
                    <a:pt x="36" y="13564"/>
                  </a:cubicBezTo>
                  <a:cubicBezTo>
                    <a:pt x="-250" y="10597"/>
                    <a:pt x="1180" y="7464"/>
                    <a:pt x="3469" y="6804"/>
                  </a:cubicBezTo>
                  <a:cubicBezTo>
                    <a:pt x="5186" y="6310"/>
                    <a:pt x="6473" y="5320"/>
                    <a:pt x="7761" y="4166"/>
                  </a:cubicBezTo>
                  <a:cubicBezTo>
                    <a:pt x="9334" y="2847"/>
                    <a:pt x="11194" y="1693"/>
                    <a:pt x="12910" y="539"/>
                  </a:cubicBezTo>
                  <a:cubicBezTo>
                    <a:pt x="13482" y="209"/>
                    <a:pt x="14055" y="-121"/>
                    <a:pt x="14627" y="44"/>
                  </a:cubicBezTo>
                  <a:cubicBezTo>
                    <a:pt x="16916" y="703"/>
                    <a:pt x="19204" y="1528"/>
                    <a:pt x="20635" y="3836"/>
                  </a:cubicBezTo>
                  <a:cubicBezTo>
                    <a:pt x="21207" y="4826"/>
                    <a:pt x="21350" y="5650"/>
                    <a:pt x="20921" y="6969"/>
                  </a:cubicBezTo>
                  <a:cubicBezTo>
                    <a:pt x="19920" y="9277"/>
                    <a:pt x="19204" y="11751"/>
                    <a:pt x="19633" y="14554"/>
                  </a:cubicBezTo>
                  <a:cubicBezTo>
                    <a:pt x="20206" y="17522"/>
                    <a:pt x="17202" y="21479"/>
                    <a:pt x="14198" y="21314"/>
                  </a:cubicBezTo>
                  <a:close/>
                  <a:moveTo>
                    <a:pt x="15056" y="7299"/>
                  </a:moveTo>
                  <a:cubicBezTo>
                    <a:pt x="14913" y="6804"/>
                    <a:pt x="14770" y="6145"/>
                    <a:pt x="14484" y="5980"/>
                  </a:cubicBezTo>
                  <a:cubicBezTo>
                    <a:pt x="14198" y="5815"/>
                    <a:pt x="13482" y="5980"/>
                    <a:pt x="13053" y="6145"/>
                  </a:cubicBezTo>
                  <a:cubicBezTo>
                    <a:pt x="12767" y="6145"/>
                    <a:pt x="12624" y="6475"/>
                    <a:pt x="12481" y="6639"/>
                  </a:cubicBezTo>
                  <a:cubicBezTo>
                    <a:pt x="10622" y="8453"/>
                    <a:pt x="8762" y="9937"/>
                    <a:pt x="6473" y="10926"/>
                  </a:cubicBezTo>
                  <a:cubicBezTo>
                    <a:pt x="6044" y="11091"/>
                    <a:pt x="5758" y="11421"/>
                    <a:pt x="5329" y="11751"/>
                  </a:cubicBezTo>
                  <a:cubicBezTo>
                    <a:pt x="5186" y="11916"/>
                    <a:pt x="5043" y="12410"/>
                    <a:pt x="5186" y="12575"/>
                  </a:cubicBezTo>
                  <a:cubicBezTo>
                    <a:pt x="5329" y="12740"/>
                    <a:pt x="5615" y="13070"/>
                    <a:pt x="5758" y="12905"/>
                  </a:cubicBezTo>
                  <a:cubicBezTo>
                    <a:pt x="6473" y="12740"/>
                    <a:pt x="7188" y="12575"/>
                    <a:pt x="7761" y="12245"/>
                  </a:cubicBezTo>
                  <a:cubicBezTo>
                    <a:pt x="8762" y="11586"/>
                    <a:pt x="9763" y="11751"/>
                    <a:pt x="10765" y="12410"/>
                  </a:cubicBezTo>
                  <a:cubicBezTo>
                    <a:pt x="11194" y="12740"/>
                    <a:pt x="11766" y="12905"/>
                    <a:pt x="12195" y="13235"/>
                  </a:cubicBezTo>
                  <a:cubicBezTo>
                    <a:pt x="12910" y="13565"/>
                    <a:pt x="13769" y="14389"/>
                    <a:pt x="14198" y="14059"/>
                  </a:cubicBezTo>
                  <a:cubicBezTo>
                    <a:pt x="15199" y="13565"/>
                    <a:pt x="14341" y="12245"/>
                    <a:pt x="14341" y="11421"/>
                  </a:cubicBezTo>
                  <a:cubicBezTo>
                    <a:pt x="14341" y="10762"/>
                    <a:pt x="14484" y="10267"/>
                    <a:pt x="14484" y="9607"/>
                  </a:cubicBezTo>
                  <a:cubicBezTo>
                    <a:pt x="14770" y="8948"/>
                    <a:pt x="14913" y="8123"/>
                    <a:pt x="15056" y="72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FAC7754-ED15-DA44-B231-908C03FBE1F7}"/>
              </a:ext>
            </a:extLst>
          </p:cNvPr>
          <p:cNvGrpSpPr/>
          <p:nvPr/>
        </p:nvGrpSpPr>
        <p:grpSpPr>
          <a:xfrm>
            <a:off x="4012006" y="2062406"/>
            <a:ext cx="882005" cy="893453"/>
            <a:chOff x="4229100" y="1930399"/>
            <a:chExt cx="924123" cy="936118"/>
          </a:xfrm>
        </p:grpSpPr>
        <p:sp>
          <p:nvSpPr>
            <p:cNvPr id="389" name="Shape">
              <a:extLst>
                <a:ext uri="{FF2B5EF4-FFF2-40B4-BE49-F238E27FC236}">
                  <a16:creationId xmlns:a16="http://schemas.microsoft.com/office/drawing/2014/main" id="{0650E5E2-59CD-AA4D-A14A-7C93FD739482}"/>
                </a:ext>
              </a:extLst>
            </p:cNvPr>
            <p:cNvSpPr/>
            <p:nvPr/>
          </p:nvSpPr>
          <p:spPr>
            <a:xfrm>
              <a:off x="4229100" y="1930399"/>
              <a:ext cx="924123" cy="93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57" extrusionOk="0">
                  <a:moveTo>
                    <a:pt x="21131" y="14244"/>
                  </a:moveTo>
                  <a:cubicBezTo>
                    <a:pt x="21102" y="14361"/>
                    <a:pt x="21102" y="14419"/>
                    <a:pt x="21102" y="14506"/>
                  </a:cubicBezTo>
                  <a:cubicBezTo>
                    <a:pt x="21014" y="14739"/>
                    <a:pt x="21073" y="14914"/>
                    <a:pt x="21220" y="15089"/>
                  </a:cubicBezTo>
                  <a:cubicBezTo>
                    <a:pt x="21484" y="15409"/>
                    <a:pt x="21425" y="15642"/>
                    <a:pt x="21073" y="15816"/>
                  </a:cubicBezTo>
                  <a:cubicBezTo>
                    <a:pt x="20779" y="15991"/>
                    <a:pt x="20514" y="16107"/>
                    <a:pt x="20220" y="16253"/>
                  </a:cubicBezTo>
                  <a:cubicBezTo>
                    <a:pt x="19544" y="16573"/>
                    <a:pt x="18839" y="16864"/>
                    <a:pt x="18163" y="17214"/>
                  </a:cubicBezTo>
                  <a:cubicBezTo>
                    <a:pt x="17664" y="17476"/>
                    <a:pt x="17164" y="17796"/>
                    <a:pt x="16664" y="18087"/>
                  </a:cubicBezTo>
                  <a:cubicBezTo>
                    <a:pt x="16517" y="18174"/>
                    <a:pt x="16371" y="18291"/>
                    <a:pt x="16194" y="18349"/>
                  </a:cubicBezTo>
                  <a:cubicBezTo>
                    <a:pt x="14931" y="18873"/>
                    <a:pt x="13784" y="19659"/>
                    <a:pt x="12638" y="20387"/>
                  </a:cubicBezTo>
                  <a:cubicBezTo>
                    <a:pt x="12168" y="20678"/>
                    <a:pt x="11698" y="20998"/>
                    <a:pt x="11228" y="21289"/>
                  </a:cubicBezTo>
                  <a:cubicBezTo>
                    <a:pt x="10846" y="21522"/>
                    <a:pt x="10581" y="21522"/>
                    <a:pt x="10228" y="21231"/>
                  </a:cubicBezTo>
                  <a:cubicBezTo>
                    <a:pt x="9935" y="20998"/>
                    <a:pt x="9700" y="20707"/>
                    <a:pt x="9464" y="20387"/>
                  </a:cubicBezTo>
                  <a:cubicBezTo>
                    <a:pt x="8759" y="19310"/>
                    <a:pt x="8024" y="18262"/>
                    <a:pt x="7260" y="17214"/>
                  </a:cubicBezTo>
                  <a:cubicBezTo>
                    <a:pt x="6555" y="16253"/>
                    <a:pt x="5850" y="15263"/>
                    <a:pt x="5291" y="14186"/>
                  </a:cubicBezTo>
                  <a:cubicBezTo>
                    <a:pt x="4968" y="13546"/>
                    <a:pt x="4557" y="12964"/>
                    <a:pt x="4057" y="12440"/>
                  </a:cubicBezTo>
                  <a:cubicBezTo>
                    <a:pt x="3910" y="12294"/>
                    <a:pt x="3822" y="12119"/>
                    <a:pt x="3704" y="11974"/>
                  </a:cubicBezTo>
                  <a:cubicBezTo>
                    <a:pt x="3440" y="11566"/>
                    <a:pt x="3146" y="11188"/>
                    <a:pt x="2882" y="10780"/>
                  </a:cubicBezTo>
                  <a:cubicBezTo>
                    <a:pt x="2705" y="10518"/>
                    <a:pt x="2558" y="10256"/>
                    <a:pt x="2411" y="9994"/>
                  </a:cubicBezTo>
                  <a:cubicBezTo>
                    <a:pt x="1971" y="9296"/>
                    <a:pt x="1500" y="8568"/>
                    <a:pt x="1060" y="7869"/>
                  </a:cubicBezTo>
                  <a:cubicBezTo>
                    <a:pt x="942" y="7695"/>
                    <a:pt x="824" y="7549"/>
                    <a:pt x="766" y="7374"/>
                  </a:cubicBezTo>
                  <a:cubicBezTo>
                    <a:pt x="648" y="7112"/>
                    <a:pt x="501" y="6879"/>
                    <a:pt x="237" y="6705"/>
                  </a:cubicBezTo>
                  <a:cubicBezTo>
                    <a:pt x="-116" y="6472"/>
                    <a:pt x="-57" y="5948"/>
                    <a:pt x="295" y="5773"/>
                  </a:cubicBezTo>
                  <a:cubicBezTo>
                    <a:pt x="736" y="5599"/>
                    <a:pt x="1118" y="5337"/>
                    <a:pt x="1500" y="5075"/>
                  </a:cubicBezTo>
                  <a:cubicBezTo>
                    <a:pt x="1559" y="5045"/>
                    <a:pt x="1588" y="5016"/>
                    <a:pt x="1647" y="5016"/>
                  </a:cubicBezTo>
                  <a:cubicBezTo>
                    <a:pt x="2264" y="4783"/>
                    <a:pt x="2882" y="4521"/>
                    <a:pt x="3499" y="4289"/>
                  </a:cubicBezTo>
                  <a:cubicBezTo>
                    <a:pt x="3646" y="4230"/>
                    <a:pt x="3763" y="4172"/>
                    <a:pt x="3881" y="4114"/>
                  </a:cubicBezTo>
                  <a:cubicBezTo>
                    <a:pt x="4762" y="3677"/>
                    <a:pt x="5644" y="3270"/>
                    <a:pt x="6496" y="2833"/>
                  </a:cubicBezTo>
                  <a:cubicBezTo>
                    <a:pt x="8230" y="1931"/>
                    <a:pt x="9993" y="1057"/>
                    <a:pt x="11727" y="155"/>
                  </a:cubicBezTo>
                  <a:cubicBezTo>
                    <a:pt x="11992" y="9"/>
                    <a:pt x="12256" y="-78"/>
                    <a:pt x="12550" y="97"/>
                  </a:cubicBezTo>
                  <a:cubicBezTo>
                    <a:pt x="12697" y="184"/>
                    <a:pt x="12815" y="330"/>
                    <a:pt x="12932" y="475"/>
                  </a:cubicBezTo>
                  <a:cubicBezTo>
                    <a:pt x="13197" y="824"/>
                    <a:pt x="13432" y="1174"/>
                    <a:pt x="13696" y="1523"/>
                  </a:cubicBezTo>
                  <a:cubicBezTo>
                    <a:pt x="13784" y="1669"/>
                    <a:pt x="13902" y="1785"/>
                    <a:pt x="13961" y="1931"/>
                  </a:cubicBezTo>
                  <a:cubicBezTo>
                    <a:pt x="14225" y="2600"/>
                    <a:pt x="14637" y="3182"/>
                    <a:pt x="15019" y="3794"/>
                  </a:cubicBezTo>
                  <a:cubicBezTo>
                    <a:pt x="15048" y="3852"/>
                    <a:pt x="15077" y="3881"/>
                    <a:pt x="15107" y="3939"/>
                  </a:cubicBezTo>
                  <a:cubicBezTo>
                    <a:pt x="15342" y="4376"/>
                    <a:pt x="15577" y="4813"/>
                    <a:pt x="15871" y="5220"/>
                  </a:cubicBezTo>
                  <a:cubicBezTo>
                    <a:pt x="16135" y="5599"/>
                    <a:pt x="16371" y="6006"/>
                    <a:pt x="16606" y="6385"/>
                  </a:cubicBezTo>
                  <a:cubicBezTo>
                    <a:pt x="16753" y="6647"/>
                    <a:pt x="16929" y="6909"/>
                    <a:pt x="17076" y="7171"/>
                  </a:cubicBezTo>
                  <a:cubicBezTo>
                    <a:pt x="17223" y="7462"/>
                    <a:pt x="17370" y="7753"/>
                    <a:pt x="17546" y="8015"/>
                  </a:cubicBezTo>
                  <a:cubicBezTo>
                    <a:pt x="18134" y="8975"/>
                    <a:pt x="18722" y="9936"/>
                    <a:pt x="19309" y="10897"/>
                  </a:cubicBezTo>
                  <a:cubicBezTo>
                    <a:pt x="19633" y="11450"/>
                    <a:pt x="20015" y="11974"/>
                    <a:pt x="20338" y="12527"/>
                  </a:cubicBezTo>
                  <a:cubicBezTo>
                    <a:pt x="20573" y="12964"/>
                    <a:pt x="20779" y="13429"/>
                    <a:pt x="21014" y="13866"/>
                  </a:cubicBezTo>
                  <a:cubicBezTo>
                    <a:pt x="21102" y="14011"/>
                    <a:pt x="21102" y="14157"/>
                    <a:pt x="21131" y="14244"/>
                  </a:cubicBezTo>
                  <a:close/>
                  <a:moveTo>
                    <a:pt x="20191" y="14768"/>
                  </a:moveTo>
                  <a:cubicBezTo>
                    <a:pt x="20132" y="14535"/>
                    <a:pt x="20073" y="14361"/>
                    <a:pt x="20015" y="14157"/>
                  </a:cubicBezTo>
                  <a:cubicBezTo>
                    <a:pt x="19691" y="13284"/>
                    <a:pt x="19221" y="12469"/>
                    <a:pt x="18722" y="11683"/>
                  </a:cubicBezTo>
                  <a:cubicBezTo>
                    <a:pt x="18251" y="10926"/>
                    <a:pt x="17781" y="10198"/>
                    <a:pt x="17340" y="9441"/>
                  </a:cubicBezTo>
                  <a:cubicBezTo>
                    <a:pt x="16635" y="8189"/>
                    <a:pt x="15812" y="6996"/>
                    <a:pt x="15077" y="5744"/>
                  </a:cubicBezTo>
                  <a:cubicBezTo>
                    <a:pt x="14402" y="4609"/>
                    <a:pt x="13637" y="3532"/>
                    <a:pt x="13108" y="2280"/>
                  </a:cubicBezTo>
                  <a:cubicBezTo>
                    <a:pt x="12962" y="1902"/>
                    <a:pt x="12668" y="1581"/>
                    <a:pt x="12403" y="1261"/>
                  </a:cubicBezTo>
                  <a:cubicBezTo>
                    <a:pt x="12197" y="999"/>
                    <a:pt x="12080" y="999"/>
                    <a:pt x="11815" y="1203"/>
                  </a:cubicBezTo>
                  <a:cubicBezTo>
                    <a:pt x="11727" y="1290"/>
                    <a:pt x="11610" y="1348"/>
                    <a:pt x="11492" y="1407"/>
                  </a:cubicBezTo>
                  <a:cubicBezTo>
                    <a:pt x="10963" y="1669"/>
                    <a:pt x="10464" y="1931"/>
                    <a:pt x="9935" y="2134"/>
                  </a:cubicBezTo>
                  <a:cubicBezTo>
                    <a:pt x="9112" y="2455"/>
                    <a:pt x="8318" y="2833"/>
                    <a:pt x="7554" y="3299"/>
                  </a:cubicBezTo>
                  <a:cubicBezTo>
                    <a:pt x="7407" y="3386"/>
                    <a:pt x="7260" y="3444"/>
                    <a:pt x="7113" y="3503"/>
                  </a:cubicBezTo>
                  <a:cubicBezTo>
                    <a:pt x="6790" y="3648"/>
                    <a:pt x="6467" y="3765"/>
                    <a:pt x="6173" y="3910"/>
                  </a:cubicBezTo>
                  <a:cubicBezTo>
                    <a:pt x="4909" y="4580"/>
                    <a:pt x="3557" y="5075"/>
                    <a:pt x="2235" y="5628"/>
                  </a:cubicBezTo>
                  <a:cubicBezTo>
                    <a:pt x="1941" y="5744"/>
                    <a:pt x="1647" y="5919"/>
                    <a:pt x="1353" y="6064"/>
                  </a:cubicBezTo>
                  <a:cubicBezTo>
                    <a:pt x="1206" y="6152"/>
                    <a:pt x="1148" y="6268"/>
                    <a:pt x="1236" y="6414"/>
                  </a:cubicBezTo>
                  <a:cubicBezTo>
                    <a:pt x="1265" y="6501"/>
                    <a:pt x="1324" y="6617"/>
                    <a:pt x="1383" y="6705"/>
                  </a:cubicBezTo>
                  <a:cubicBezTo>
                    <a:pt x="1706" y="7229"/>
                    <a:pt x="2029" y="7753"/>
                    <a:pt x="2353" y="8248"/>
                  </a:cubicBezTo>
                  <a:cubicBezTo>
                    <a:pt x="3087" y="9354"/>
                    <a:pt x="3822" y="10489"/>
                    <a:pt x="4645" y="11566"/>
                  </a:cubicBezTo>
                  <a:cubicBezTo>
                    <a:pt x="5144" y="12207"/>
                    <a:pt x="5615" y="12876"/>
                    <a:pt x="6055" y="13604"/>
                  </a:cubicBezTo>
                  <a:cubicBezTo>
                    <a:pt x="6496" y="14332"/>
                    <a:pt x="7025" y="15030"/>
                    <a:pt x="7466" y="15758"/>
                  </a:cubicBezTo>
                  <a:cubicBezTo>
                    <a:pt x="8171" y="16835"/>
                    <a:pt x="8906" y="17883"/>
                    <a:pt x="9670" y="18931"/>
                  </a:cubicBezTo>
                  <a:cubicBezTo>
                    <a:pt x="9905" y="19222"/>
                    <a:pt x="10140" y="19513"/>
                    <a:pt x="10346" y="19834"/>
                  </a:cubicBezTo>
                  <a:cubicBezTo>
                    <a:pt x="10581" y="20212"/>
                    <a:pt x="10816" y="20299"/>
                    <a:pt x="11257" y="20096"/>
                  </a:cubicBezTo>
                  <a:cubicBezTo>
                    <a:pt x="11727" y="19892"/>
                    <a:pt x="12197" y="19659"/>
                    <a:pt x="12609" y="19339"/>
                  </a:cubicBezTo>
                  <a:cubicBezTo>
                    <a:pt x="12962" y="19077"/>
                    <a:pt x="13314" y="18844"/>
                    <a:pt x="13667" y="18611"/>
                  </a:cubicBezTo>
                  <a:cubicBezTo>
                    <a:pt x="13961" y="18436"/>
                    <a:pt x="14255" y="18262"/>
                    <a:pt x="14548" y="18087"/>
                  </a:cubicBezTo>
                  <a:cubicBezTo>
                    <a:pt x="14666" y="18029"/>
                    <a:pt x="14754" y="17971"/>
                    <a:pt x="14872" y="17912"/>
                  </a:cubicBezTo>
                  <a:cubicBezTo>
                    <a:pt x="15224" y="17738"/>
                    <a:pt x="15577" y="17534"/>
                    <a:pt x="15900" y="17359"/>
                  </a:cubicBezTo>
                  <a:cubicBezTo>
                    <a:pt x="16547" y="16981"/>
                    <a:pt x="17223" y="16602"/>
                    <a:pt x="17869" y="16253"/>
                  </a:cubicBezTo>
                  <a:cubicBezTo>
                    <a:pt x="18457" y="15933"/>
                    <a:pt x="19045" y="15613"/>
                    <a:pt x="19633" y="15321"/>
                  </a:cubicBezTo>
                  <a:cubicBezTo>
                    <a:pt x="19750" y="15263"/>
                    <a:pt x="19868" y="15205"/>
                    <a:pt x="19956" y="15118"/>
                  </a:cubicBezTo>
                  <a:cubicBezTo>
                    <a:pt x="20044" y="15001"/>
                    <a:pt x="20103" y="14856"/>
                    <a:pt x="20191" y="1476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Shape">
              <a:extLst>
                <a:ext uri="{FF2B5EF4-FFF2-40B4-BE49-F238E27FC236}">
                  <a16:creationId xmlns:a16="http://schemas.microsoft.com/office/drawing/2014/main" id="{B68D0928-8DC9-B34D-ABCC-64691E9484E8}"/>
                </a:ext>
              </a:extLst>
            </p:cNvPr>
            <p:cNvSpPr/>
            <p:nvPr/>
          </p:nvSpPr>
          <p:spPr>
            <a:xfrm>
              <a:off x="4330700" y="2031999"/>
              <a:ext cx="457647" cy="33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09" extrusionOk="0">
                  <a:moveTo>
                    <a:pt x="17769" y="0"/>
                  </a:moveTo>
                  <a:cubicBezTo>
                    <a:pt x="18713" y="0"/>
                    <a:pt x="19362" y="484"/>
                    <a:pt x="19539" y="1451"/>
                  </a:cubicBezTo>
                  <a:cubicBezTo>
                    <a:pt x="19717" y="2821"/>
                    <a:pt x="20307" y="3869"/>
                    <a:pt x="20838" y="4997"/>
                  </a:cubicBezTo>
                  <a:cubicBezTo>
                    <a:pt x="21428" y="6125"/>
                    <a:pt x="21428" y="6367"/>
                    <a:pt x="20720" y="7415"/>
                  </a:cubicBezTo>
                  <a:cubicBezTo>
                    <a:pt x="20248" y="8140"/>
                    <a:pt x="19776" y="8704"/>
                    <a:pt x="19126" y="9107"/>
                  </a:cubicBezTo>
                  <a:cubicBezTo>
                    <a:pt x="18713" y="9349"/>
                    <a:pt x="18359" y="9833"/>
                    <a:pt x="17946" y="10155"/>
                  </a:cubicBezTo>
                  <a:cubicBezTo>
                    <a:pt x="17002" y="10961"/>
                    <a:pt x="15998" y="11687"/>
                    <a:pt x="15054" y="12493"/>
                  </a:cubicBezTo>
                  <a:cubicBezTo>
                    <a:pt x="14523" y="12976"/>
                    <a:pt x="14051" y="13621"/>
                    <a:pt x="13461" y="14104"/>
                  </a:cubicBezTo>
                  <a:cubicBezTo>
                    <a:pt x="12694" y="14830"/>
                    <a:pt x="11867" y="15394"/>
                    <a:pt x="11100" y="16119"/>
                  </a:cubicBezTo>
                  <a:cubicBezTo>
                    <a:pt x="9979" y="17167"/>
                    <a:pt x="8858" y="18296"/>
                    <a:pt x="7736" y="19424"/>
                  </a:cubicBezTo>
                  <a:cubicBezTo>
                    <a:pt x="7323" y="19827"/>
                    <a:pt x="6910" y="20391"/>
                    <a:pt x="6438" y="20713"/>
                  </a:cubicBezTo>
                  <a:cubicBezTo>
                    <a:pt x="5317" y="21600"/>
                    <a:pt x="4431" y="21278"/>
                    <a:pt x="3723" y="19907"/>
                  </a:cubicBezTo>
                  <a:cubicBezTo>
                    <a:pt x="3015" y="18618"/>
                    <a:pt x="2366" y="17409"/>
                    <a:pt x="1658" y="16119"/>
                  </a:cubicBezTo>
                  <a:cubicBezTo>
                    <a:pt x="1421" y="15716"/>
                    <a:pt x="1067" y="15394"/>
                    <a:pt x="772" y="14991"/>
                  </a:cubicBezTo>
                  <a:cubicBezTo>
                    <a:pt x="536" y="14588"/>
                    <a:pt x="241" y="14185"/>
                    <a:pt x="123" y="13701"/>
                  </a:cubicBezTo>
                  <a:cubicBezTo>
                    <a:pt x="-172" y="12654"/>
                    <a:pt x="64" y="12251"/>
                    <a:pt x="831" y="11767"/>
                  </a:cubicBezTo>
                  <a:cubicBezTo>
                    <a:pt x="1185" y="11606"/>
                    <a:pt x="1539" y="11364"/>
                    <a:pt x="1894" y="11042"/>
                  </a:cubicBezTo>
                  <a:cubicBezTo>
                    <a:pt x="2779" y="10155"/>
                    <a:pt x="3782" y="9430"/>
                    <a:pt x="4785" y="8785"/>
                  </a:cubicBezTo>
                  <a:cubicBezTo>
                    <a:pt x="6497" y="7737"/>
                    <a:pt x="8326" y="6770"/>
                    <a:pt x="9920" y="5319"/>
                  </a:cubicBezTo>
                  <a:cubicBezTo>
                    <a:pt x="11041" y="4352"/>
                    <a:pt x="12280" y="3546"/>
                    <a:pt x="13520" y="2902"/>
                  </a:cubicBezTo>
                  <a:cubicBezTo>
                    <a:pt x="14759" y="2257"/>
                    <a:pt x="15880" y="1370"/>
                    <a:pt x="17002" y="484"/>
                  </a:cubicBezTo>
                  <a:cubicBezTo>
                    <a:pt x="17238" y="322"/>
                    <a:pt x="17592" y="161"/>
                    <a:pt x="17769" y="0"/>
                  </a:cubicBezTo>
                  <a:close/>
                  <a:moveTo>
                    <a:pt x="17415" y="3627"/>
                  </a:moveTo>
                  <a:cubicBezTo>
                    <a:pt x="17297" y="3707"/>
                    <a:pt x="17002" y="3788"/>
                    <a:pt x="16707" y="3949"/>
                  </a:cubicBezTo>
                  <a:cubicBezTo>
                    <a:pt x="16176" y="4272"/>
                    <a:pt x="15585" y="4755"/>
                    <a:pt x="15054" y="5078"/>
                  </a:cubicBezTo>
                  <a:cubicBezTo>
                    <a:pt x="13284" y="6045"/>
                    <a:pt x="11572" y="7012"/>
                    <a:pt x="9979" y="8301"/>
                  </a:cubicBezTo>
                  <a:cubicBezTo>
                    <a:pt x="8385" y="9591"/>
                    <a:pt x="6733" y="10719"/>
                    <a:pt x="5021" y="11687"/>
                  </a:cubicBezTo>
                  <a:cubicBezTo>
                    <a:pt x="4195" y="12090"/>
                    <a:pt x="3487" y="12815"/>
                    <a:pt x="2779" y="13460"/>
                  </a:cubicBezTo>
                  <a:cubicBezTo>
                    <a:pt x="2307" y="13863"/>
                    <a:pt x="2307" y="14346"/>
                    <a:pt x="2661" y="14991"/>
                  </a:cubicBezTo>
                  <a:cubicBezTo>
                    <a:pt x="3310" y="16039"/>
                    <a:pt x="3959" y="17006"/>
                    <a:pt x="4608" y="17973"/>
                  </a:cubicBezTo>
                  <a:cubicBezTo>
                    <a:pt x="5199" y="18779"/>
                    <a:pt x="5435" y="18779"/>
                    <a:pt x="6084" y="18054"/>
                  </a:cubicBezTo>
                  <a:cubicBezTo>
                    <a:pt x="7382" y="16764"/>
                    <a:pt x="8621" y="15475"/>
                    <a:pt x="9920" y="14185"/>
                  </a:cubicBezTo>
                  <a:cubicBezTo>
                    <a:pt x="10628" y="13460"/>
                    <a:pt x="11336" y="12815"/>
                    <a:pt x="12044" y="12170"/>
                  </a:cubicBezTo>
                  <a:cubicBezTo>
                    <a:pt x="13166" y="11122"/>
                    <a:pt x="14346" y="10075"/>
                    <a:pt x="15467" y="9027"/>
                  </a:cubicBezTo>
                  <a:cubicBezTo>
                    <a:pt x="16471" y="8140"/>
                    <a:pt x="17474" y="7334"/>
                    <a:pt x="18477" y="6448"/>
                  </a:cubicBezTo>
                  <a:cubicBezTo>
                    <a:pt x="18654" y="6287"/>
                    <a:pt x="18890" y="5964"/>
                    <a:pt x="18949" y="5722"/>
                  </a:cubicBezTo>
                  <a:cubicBezTo>
                    <a:pt x="19067" y="4755"/>
                    <a:pt x="18241" y="3546"/>
                    <a:pt x="17415" y="362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Shape">
              <a:extLst>
                <a:ext uri="{FF2B5EF4-FFF2-40B4-BE49-F238E27FC236}">
                  <a16:creationId xmlns:a16="http://schemas.microsoft.com/office/drawing/2014/main" id="{E27BF4DE-DFCA-CE43-BDD1-133841626B06}"/>
                </a:ext>
              </a:extLst>
            </p:cNvPr>
            <p:cNvSpPr/>
            <p:nvPr/>
          </p:nvSpPr>
          <p:spPr>
            <a:xfrm>
              <a:off x="4673600" y="2184400"/>
              <a:ext cx="188470" cy="16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915" extrusionOk="0">
                  <a:moveTo>
                    <a:pt x="0" y="13259"/>
                  </a:moveTo>
                  <a:cubicBezTo>
                    <a:pt x="144" y="12768"/>
                    <a:pt x="288" y="12277"/>
                    <a:pt x="720" y="11786"/>
                  </a:cubicBezTo>
                  <a:cubicBezTo>
                    <a:pt x="1728" y="10477"/>
                    <a:pt x="2880" y="9332"/>
                    <a:pt x="3888" y="8186"/>
                  </a:cubicBezTo>
                  <a:cubicBezTo>
                    <a:pt x="5616" y="6550"/>
                    <a:pt x="7056" y="6713"/>
                    <a:pt x="8208" y="9004"/>
                  </a:cubicBezTo>
                  <a:cubicBezTo>
                    <a:pt x="8640" y="9822"/>
                    <a:pt x="8928" y="10477"/>
                    <a:pt x="9504" y="11295"/>
                  </a:cubicBezTo>
                  <a:cubicBezTo>
                    <a:pt x="9648" y="11459"/>
                    <a:pt x="9936" y="11295"/>
                    <a:pt x="10224" y="11295"/>
                  </a:cubicBezTo>
                  <a:cubicBezTo>
                    <a:pt x="10368" y="11295"/>
                    <a:pt x="10512" y="10968"/>
                    <a:pt x="10368" y="10804"/>
                  </a:cubicBezTo>
                  <a:cubicBezTo>
                    <a:pt x="10080" y="9986"/>
                    <a:pt x="9792" y="9168"/>
                    <a:pt x="9504" y="8350"/>
                  </a:cubicBezTo>
                  <a:cubicBezTo>
                    <a:pt x="9072" y="6877"/>
                    <a:pt x="9216" y="6222"/>
                    <a:pt x="10512" y="5895"/>
                  </a:cubicBezTo>
                  <a:cubicBezTo>
                    <a:pt x="11664" y="5568"/>
                    <a:pt x="12384" y="4913"/>
                    <a:pt x="12960" y="3932"/>
                  </a:cubicBezTo>
                  <a:cubicBezTo>
                    <a:pt x="13680" y="2786"/>
                    <a:pt x="14544" y="1804"/>
                    <a:pt x="15408" y="822"/>
                  </a:cubicBezTo>
                  <a:cubicBezTo>
                    <a:pt x="16560" y="-323"/>
                    <a:pt x="17568" y="-323"/>
                    <a:pt x="18576" y="1150"/>
                  </a:cubicBezTo>
                  <a:cubicBezTo>
                    <a:pt x="19008" y="1641"/>
                    <a:pt x="19152" y="2295"/>
                    <a:pt x="19440" y="2950"/>
                  </a:cubicBezTo>
                  <a:cubicBezTo>
                    <a:pt x="20016" y="4259"/>
                    <a:pt x="20448" y="5732"/>
                    <a:pt x="21024" y="7041"/>
                  </a:cubicBezTo>
                  <a:cubicBezTo>
                    <a:pt x="21600" y="8350"/>
                    <a:pt x="21456" y="8841"/>
                    <a:pt x="20592" y="9659"/>
                  </a:cubicBezTo>
                  <a:cubicBezTo>
                    <a:pt x="18864" y="11295"/>
                    <a:pt x="17136" y="13095"/>
                    <a:pt x="15264" y="14732"/>
                  </a:cubicBezTo>
                  <a:cubicBezTo>
                    <a:pt x="14832" y="15059"/>
                    <a:pt x="14256" y="15386"/>
                    <a:pt x="13824" y="15386"/>
                  </a:cubicBezTo>
                  <a:cubicBezTo>
                    <a:pt x="10800" y="15386"/>
                    <a:pt x="8784" y="17513"/>
                    <a:pt x="6624" y="19313"/>
                  </a:cubicBezTo>
                  <a:cubicBezTo>
                    <a:pt x="6048" y="19804"/>
                    <a:pt x="5472" y="20295"/>
                    <a:pt x="4896" y="20622"/>
                  </a:cubicBezTo>
                  <a:cubicBezTo>
                    <a:pt x="3744" y="21277"/>
                    <a:pt x="2592" y="20786"/>
                    <a:pt x="1872" y="19641"/>
                  </a:cubicBezTo>
                  <a:cubicBezTo>
                    <a:pt x="864" y="17841"/>
                    <a:pt x="432" y="15550"/>
                    <a:pt x="0" y="13259"/>
                  </a:cubicBezTo>
                  <a:close/>
                  <a:moveTo>
                    <a:pt x="17136" y="6550"/>
                  </a:moveTo>
                  <a:cubicBezTo>
                    <a:pt x="17136" y="5732"/>
                    <a:pt x="16416" y="4913"/>
                    <a:pt x="15840" y="5241"/>
                  </a:cubicBezTo>
                  <a:cubicBezTo>
                    <a:pt x="14688" y="5732"/>
                    <a:pt x="13968" y="6550"/>
                    <a:pt x="13536" y="7859"/>
                  </a:cubicBezTo>
                  <a:cubicBezTo>
                    <a:pt x="13392" y="8186"/>
                    <a:pt x="13824" y="8841"/>
                    <a:pt x="14112" y="9004"/>
                  </a:cubicBezTo>
                  <a:cubicBezTo>
                    <a:pt x="15264" y="9822"/>
                    <a:pt x="17136" y="8350"/>
                    <a:pt x="17136" y="6550"/>
                  </a:cubicBezTo>
                  <a:close/>
                  <a:moveTo>
                    <a:pt x="6336" y="13586"/>
                  </a:moveTo>
                  <a:cubicBezTo>
                    <a:pt x="6336" y="12768"/>
                    <a:pt x="5760" y="11950"/>
                    <a:pt x="5040" y="11950"/>
                  </a:cubicBezTo>
                  <a:cubicBezTo>
                    <a:pt x="4320" y="11950"/>
                    <a:pt x="3888" y="12441"/>
                    <a:pt x="3744" y="13095"/>
                  </a:cubicBezTo>
                  <a:cubicBezTo>
                    <a:pt x="3600" y="13913"/>
                    <a:pt x="4032" y="14895"/>
                    <a:pt x="4608" y="15059"/>
                  </a:cubicBezTo>
                  <a:cubicBezTo>
                    <a:pt x="5328" y="15386"/>
                    <a:pt x="6192" y="14568"/>
                    <a:pt x="6336" y="135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Shape">
              <a:extLst>
                <a:ext uri="{FF2B5EF4-FFF2-40B4-BE49-F238E27FC236}">
                  <a16:creationId xmlns:a16="http://schemas.microsoft.com/office/drawing/2014/main" id="{77297F1C-F169-8A44-993D-F0964DA03C02}"/>
                </a:ext>
              </a:extLst>
            </p:cNvPr>
            <p:cNvSpPr/>
            <p:nvPr/>
          </p:nvSpPr>
          <p:spPr>
            <a:xfrm>
              <a:off x="4584699" y="2565399"/>
              <a:ext cx="103902" cy="10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043" extrusionOk="0">
                  <a:moveTo>
                    <a:pt x="21291" y="9843"/>
                  </a:moveTo>
                  <a:cubicBezTo>
                    <a:pt x="20510" y="10772"/>
                    <a:pt x="19990" y="11933"/>
                    <a:pt x="19209" y="12862"/>
                  </a:cubicBezTo>
                  <a:cubicBezTo>
                    <a:pt x="17387" y="14720"/>
                    <a:pt x="15305" y="16578"/>
                    <a:pt x="13224" y="18436"/>
                  </a:cubicBezTo>
                  <a:cubicBezTo>
                    <a:pt x="10361" y="20759"/>
                    <a:pt x="7498" y="20527"/>
                    <a:pt x="4896" y="17972"/>
                  </a:cubicBezTo>
                  <a:cubicBezTo>
                    <a:pt x="3595" y="16346"/>
                    <a:pt x="2033" y="14953"/>
                    <a:pt x="732" y="13327"/>
                  </a:cubicBezTo>
                  <a:cubicBezTo>
                    <a:pt x="-49" y="12398"/>
                    <a:pt x="-309" y="11236"/>
                    <a:pt x="472" y="10075"/>
                  </a:cubicBezTo>
                  <a:cubicBezTo>
                    <a:pt x="2554" y="7753"/>
                    <a:pt x="4896" y="5430"/>
                    <a:pt x="7238" y="3107"/>
                  </a:cubicBezTo>
                  <a:cubicBezTo>
                    <a:pt x="7758" y="2643"/>
                    <a:pt x="8279" y="2178"/>
                    <a:pt x="9060" y="1714"/>
                  </a:cubicBezTo>
                  <a:cubicBezTo>
                    <a:pt x="12703" y="-841"/>
                    <a:pt x="14785" y="-609"/>
                    <a:pt x="17127" y="2875"/>
                  </a:cubicBezTo>
                  <a:cubicBezTo>
                    <a:pt x="18168" y="4269"/>
                    <a:pt x="19209" y="5662"/>
                    <a:pt x="19990" y="7288"/>
                  </a:cubicBezTo>
                  <a:cubicBezTo>
                    <a:pt x="20510" y="7985"/>
                    <a:pt x="20770" y="8914"/>
                    <a:pt x="21291" y="984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Shape">
              <a:extLst>
                <a:ext uri="{FF2B5EF4-FFF2-40B4-BE49-F238E27FC236}">
                  <a16:creationId xmlns:a16="http://schemas.microsoft.com/office/drawing/2014/main" id="{E56C54E4-6818-DE4B-857E-162017F0D02E}"/>
                </a:ext>
              </a:extLst>
            </p:cNvPr>
            <p:cNvSpPr/>
            <p:nvPr/>
          </p:nvSpPr>
          <p:spPr>
            <a:xfrm>
              <a:off x="4571999" y="2311400"/>
              <a:ext cx="109525" cy="12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0816" extrusionOk="0">
                  <a:moveTo>
                    <a:pt x="12592" y="0"/>
                  </a:moveTo>
                  <a:cubicBezTo>
                    <a:pt x="13552" y="436"/>
                    <a:pt x="14272" y="873"/>
                    <a:pt x="14512" y="1309"/>
                  </a:cubicBezTo>
                  <a:cubicBezTo>
                    <a:pt x="14992" y="1964"/>
                    <a:pt x="15472" y="2618"/>
                    <a:pt x="15712" y="3491"/>
                  </a:cubicBezTo>
                  <a:cubicBezTo>
                    <a:pt x="16432" y="5236"/>
                    <a:pt x="17392" y="6545"/>
                    <a:pt x="18832" y="7636"/>
                  </a:cubicBezTo>
                  <a:cubicBezTo>
                    <a:pt x="21232" y="9382"/>
                    <a:pt x="21232" y="10255"/>
                    <a:pt x="19312" y="12218"/>
                  </a:cubicBezTo>
                  <a:cubicBezTo>
                    <a:pt x="17152" y="14618"/>
                    <a:pt x="14752" y="16800"/>
                    <a:pt x="12352" y="18982"/>
                  </a:cubicBezTo>
                  <a:cubicBezTo>
                    <a:pt x="9712" y="21600"/>
                    <a:pt x="7552" y="21382"/>
                    <a:pt x="5152" y="18545"/>
                  </a:cubicBezTo>
                  <a:cubicBezTo>
                    <a:pt x="3472" y="16582"/>
                    <a:pt x="2032" y="14182"/>
                    <a:pt x="592" y="12000"/>
                  </a:cubicBezTo>
                  <a:cubicBezTo>
                    <a:pt x="-368" y="10691"/>
                    <a:pt x="-128" y="9382"/>
                    <a:pt x="1072" y="8291"/>
                  </a:cubicBezTo>
                  <a:cubicBezTo>
                    <a:pt x="1792" y="7636"/>
                    <a:pt x="2512" y="6982"/>
                    <a:pt x="3232" y="6327"/>
                  </a:cubicBezTo>
                  <a:cubicBezTo>
                    <a:pt x="5152" y="4800"/>
                    <a:pt x="6832" y="3273"/>
                    <a:pt x="8752" y="1745"/>
                  </a:cubicBezTo>
                  <a:cubicBezTo>
                    <a:pt x="10432" y="1309"/>
                    <a:pt x="11392" y="655"/>
                    <a:pt x="12592" y="0"/>
                  </a:cubicBezTo>
                  <a:close/>
                  <a:moveTo>
                    <a:pt x="13312" y="8945"/>
                  </a:moveTo>
                  <a:cubicBezTo>
                    <a:pt x="13072" y="8727"/>
                    <a:pt x="13072" y="8291"/>
                    <a:pt x="12832" y="8073"/>
                  </a:cubicBezTo>
                  <a:cubicBezTo>
                    <a:pt x="11872" y="7200"/>
                    <a:pt x="10672" y="6982"/>
                    <a:pt x="9232" y="7855"/>
                  </a:cubicBezTo>
                  <a:cubicBezTo>
                    <a:pt x="7552" y="8727"/>
                    <a:pt x="6592" y="9818"/>
                    <a:pt x="7072" y="10909"/>
                  </a:cubicBezTo>
                  <a:cubicBezTo>
                    <a:pt x="7312" y="11345"/>
                    <a:pt x="7792" y="12000"/>
                    <a:pt x="8512" y="12218"/>
                  </a:cubicBezTo>
                  <a:cubicBezTo>
                    <a:pt x="10192" y="12873"/>
                    <a:pt x="13312" y="10691"/>
                    <a:pt x="13312" y="89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4" name="Shape">
              <a:extLst>
                <a:ext uri="{FF2B5EF4-FFF2-40B4-BE49-F238E27FC236}">
                  <a16:creationId xmlns:a16="http://schemas.microsoft.com/office/drawing/2014/main" id="{EEC4D452-16CF-DC40-97C9-7279E0B26467}"/>
                </a:ext>
              </a:extLst>
            </p:cNvPr>
            <p:cNvSpPr/>
            <p:nvPr/>
          </p:nvSpPr>
          <p:spPr>
            <a:xfrm>
              <a:off x="4648200" y="2413000"/>
              <a:ext cx="104228" cy="96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0513" extrusionOk="0">
                  <a:moveTo>
                    <a:pt x="0" y="10749"/>
                  </a:moveTo>
                  <a:cubicBezTo>
                    <a:pt x="0" y="8859"/>
                    <a:pt x="781" y="7509"/>
                    <a:pt x="2082" y="6699"/>
                  </a:cubicBezTo>
                  <a:cubicBezTo>
                    <a:pt x="5205" y="4539"/>
                    <a:pt x="8328" y="2649"/>
                    <a:pt x="11451" y="759"/>
                  </a:cubicBezTo>
                  <a:cubicBezTo>
                    <a:pt x="13012" y="-51"/>
                    <a:pt x="14574" y="-321"/>
                    <a:pt x="16135" y="489"/>
                  </a:cubicBezTo>
                  <a:cubicBezTo>
                    <a:pt x="18998" y="1839"/>
                    <a:pt x="21600" y="6969"/>
                    <a:pt x="21340" y="9939"/>
                  </a:cubicBezTo>
                  <a:cubicBezTo>
                    <a:pt x="21079" y="11289"/>
                    <a:pt x="20299" y="12099"/>
                    <a:pt x="19258" y="12909"/>
                  </a:cubicBezTo>
                  <a:cubicBezTo>
                    <a:pt x="16655" y="14799"/>
                    <a:pt x="14053" y="16689"/>
                    <a:pt x="11451" y="18579"/>
                  </a:cubicBezTo>
                  <a:cubicBezTo>
                    <a:pt x="8067" y="21279"/>
                    <a:pt x="5725" y="21279"/>
                    <a:pt x="2863" y="17769"/>
                  </a:cubicBezTo>
                  <a:cubicBezTo>
                    <a:pt x="1041" y="15609"/>
                    <a:pt x="260" y="13179"/>
                    <a:pt x="0" y="1074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Shape">
              <a:extLst>
                <a:ext uri="{FF2B5EF4-FFF2-40B4-BE49-F238E27FC236}">
                  <a16:creationId xmlns:a16="http://schemas.microsoft.com/office/drawing/2014/main" id="{0AE5ACA0-330E-B440-A700-83C57EEE67F3}"/>
                </a:ext>
              </a:extLst>
            </p:cNvPr>
            <p:cNvSpPr/>
            <p:nvPr/>
          </p:nvSpPr>
          <p:spPr>
            <a:xfrm>
              <a:off x="4699000" y="2514600"/>
              <a:ext cx="102743" cy="97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0501" extrusionOk="0">
                  <a:moveTo>
                    <a:pt x="8754" y="20501"/>
                  </a:moveTo>
                  <a:cubicBezTo>
                    <a:pt x="7725" y="20234"/>
                    <a:pt x="7211" y="20234"/>
                    <a:pt x="6697" y="19968"/>
                  </a:cubicBezTo>
                  <a:cubicBezTo>
                    <a:pt x="4125" y="19168"/>
                    <a:pt x="-246" y="12234"/>
                    <a:pt x="11" y="9568"/>
                  </a:cubicBezTo>
                  <a:cubicBezTo>
                    <a:pt x="268" y="8501"/>
                    <a:pt x="1040" y="7434"/>
                    <a:pt x="1811" y="6901"/>
                  </a:cubicBezTo>
                  <a:cubicBezTo>
                    <a:pt x="4383" y="5834"/>
                    <a:pt x="6183" y="3968"/>
                    <a:pt x="8240" y="2101"/>
                  </a:cubicBezTo>
                  <a:cubicBezTo>
                    <a:pt x="11325" y="-1099"/>
                    <a:pt x="13640" y="-566"/>
                    <a:pt x="16211" y="3168"/>
                  </a:cubicBezTo>
                  <a:cubicBezTo>
                    <a:pt x="17497" y="4768"/>
                    <a:pt x="18783" y="6368"/>
                    <a:pt x="19811" y="8234"/>
                  </a:cubicBezTo>
                  <a:cubicBezTo>
                    <a:pt x="21354" y="10634"/>
                    <a:pt x="21097" y="11968"/>
                    <a:pt x="19040" y="13568"/>
                  </a:cubicBezTo>
                  <a:cubicBezTo>
                    <a:pt x="16468" y="15434"/>
                    <a:pt x="13897" y="17301"/>
                    <a:pt x="11325" y="19168"/>
                  </a:cubicBezTo>
                  <a:cubicBezTo>
                    <a:pt x="10554" y="19968"/>
                    <a:pt x="9525" y="20234"/>
                    <a:pt x="8754" y="2050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6" name="Shape">
              <a:extLst>
                <a:ext uri="{FF2B5EF4-FFF2-40B4-BE49-F238E27FC236}">
                  <a16:creationId xmlns:a16="http://schemas.microsoft.com/office/drawing/2014/main" id="{62F78019-D691-B242-97DF-A8946D27062A}"/>
                </a:ext>
              </a:extLst>
            </p:cNvPr>
            <p:cNvSpPr/>
            <p:nvPr/>
          </p:nvSpPr>
          <p:spPr>
            <a:xfrm>
              <a:off x="4546600" y="2476499"/>
              <a:ext cx="103626" cy="10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0624" extrusionOk="0">
                  <a:moveTo>
                    <a:pt x="20974" y="10044"/>
                  </a:moveTo>
                  <a:cubicBezTo>
                    <a:pt x="20453" y="10772"/>
                    <a:pt x="20193" y="11986"/>
                    <a:pt x="19152" y="12956"/>
                  </a:cubicBezTo>
                  <a:cubicBezTo>
                    <a:pt x="16550" y="15383"/>
                    <a:pt x="13687" y="17568"/>
                    <a:pt x="10824" y="19509"/>
                  </a:cubicBezTo>
                  <a:cubicBezTo>
                    <a:pt x="8482" y="21208"/>
                    <a:pt x="5880" y="20965"/>
                    <a:pt x="4058" y="18781"/>
                  </a:cubicBezTo>
                  <a:cubicBezTo>
                    <a:pt x="2497" y="17082"/>
                    <a:pt x="1456" y="15141"/>
                    <a:pt x="415" y="13199"/>
                  </a:cubicBezTo>
                  <a:cubicBezTo>
                    <a:pt x="-366" y="11743"/>
                    <a:pt x="-106" y="10044"/>
                    <a:pt x="1716" y="9316"/>
                  </a:cubicBezTo>
                  <a:cubicBezTo>
                    <a:pt x="4579" y="7860"/>
                    <a:pt x="6400" y="5433"/>
                    <a:pt x="8482" y="3006"/>
                  </a:cubicBezTo>
                  <a:cubicBezTo>
                    <a:pt x="9263" y="2278"/>
                    <a:pt x="9783" y="1307"/>
                    <a:pt x="10824" y="821"/>
                  </a:cubicBezTo>
                  <a:cubicBezTo>
                    <a:pt x="12126" y="-149"/>
                    <a:pt x="14207" y="-392"/>
                    <a:pt x="15248" y="821"/>
                  </a:cubicBezTo>
                  <a:cubicBezTo>
                    <a:pt x="17591" y="3248"/>
                    <a:pt x="19412" y="6161"/>
                    <a:pt x="21234" y="8830"/>
                  </a:cubicBezTo>
                  <a:cubicBezTo>
                    <a:pt x="20974" y="8831"/>
                    <a:pt x="20714" y="9073"/>
                    <a:pt x="20974" y="10044"/>
                  </a:cubicBezTo>
                  <a:close/>
                  <a:moveTo>
                    <a:pt x="12386" y="8345"/>
                  </a:moveTo>
                  <a:cubicBezTo>
                    <a:pt x="12386" y="8345"/>
                    <a:pt x="11865" y="8102"/>
                    <a:pt x="11605" y="7860"/>
                  </a:cubicBezTo>
                  <a:cubicBezTo>
                    <a:pt x="10044" y="7617"/>
                    <a:pt x="7441" y="8831"/>
                    <a:pt x="7181" y="10287"/>
                  </a:cubicBezTo>
                  <a:cubicBezTo>
                    <a:pt x="7181" y="10529"/>
                    <a:pt x="7441" y="11257"/>
                    <a:pt x="7702" y="11257"/>
                  </a:cubicBezTo>
                  <a:cubicBezTo>
                    <a:pt x="9523" y="11986"/>
                    <a:pt x="12126" y="10529"/>
                    <a:pt x="12386" y="83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7" name="Shape">
              <a:extLst>
                <a:ext uri="{FF2B5EF4-FFF2-40B4-BE49-F238E27FC236}">
                  <a16:creationId xmlns:a16="http://schemas.microsoft.com/office/drawing/2014/main" id="{12B5EC87-F3A5-A44B-87C1-E6F917848316}"/>
                </a:ext>
              </a:extLst>
            </p:cNvPr>
            <p:cNvSpPr/>
            <p:nvPr/>
          </p:nvSpPr>
          <p:spPr>
            <a:xfrm>
              <a:off x="4483099" y="2374899"/>
              <a:ext cx="108129" cy="10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0651" extrusionOk="0">
                  <a:moveTo>
                    <a:pt x="7676" y="20604"/>
                  </a:moveTo>
                  <a:cubicBezTo>
                    <a:pt x="7191" y="20355"/>
                    <a:pt x="6220" y="20355"/>
                    <a:pt x="5734" y="19611"/>
                  </a:cubicBezTo>
                  <a:cubicBezTo>
                    <a:pt x="3065" y="17376"/>
                    <a:pt x="1366" y="14645"/>
                    <a:pt x="152" y="11417"/>
                  </a:cubicBezTo>
                  <a:cubicBezTo>
                    <a:pt x="-333" y="9928"/>
                    <a:pt x="395" y="8686"/>
                    <a:pt x="1609" y="7942"/>
                  </a:cubicBezTo>
                  <a:cubicBezTo>
                    <a:pt x="2337" y="7693"/>
                    <a:pt x="3065" y="7197"/>
                    <a:pt x="3550" y="6949"/>
                  </a:cubicBezTo>
                  <a:cubicBezTo>
                    <a:pt x="5492" y="6204"/>
                    <a:pt x="6948" y="5211"/>
                    <a:pt x="8161" y="3473"/>
                  </a:cubicBezTo>
                  <a:cubicBezTo>
                    <a:pt x="8647" y="2728"/>
                    <a:pt x="9375" y="1983"/>
                    <a:pt x="9860" y="1486"/>
                  </a:cubicBezTo>
                  <a:cubicBezTo>
                    <a:pt x="12045" y="-748"/>
                    <a:pt x="14714" y="-500"/>
                    <a:pt x="15928" y="2480"/>
                  </a:cubicBezTo>
                  <a:cubicBezTo>
                    <a:pt x="16898" y="4714"/>
                    <a:pt x="18112" y="6700"/>
                    <a:pt x="19568" y="8686"/>
                  </a:cubicBezTo>
                  <a:cubicBezTo>
                    <a:pt x="21267" y="10921"/>
                    <a:pt x="21024" y="12162"/>
                    <a:pt x="18597" y="13404"/>
                  </a:cubicBezTo>
                  <a:cubicBezTo>
                    <a:pt x="15928" y="14645"/>
                    <a:pt x="13743" y="16383"/>
                    <a:pt x="12045" y="18618"/>
                  </a:cubicBezTo>
                  <a:cubicBezTo>
                    <a:pt x="11316" y="20107"/>
                    <a:pt x="9860" y="20852"/>
                    <a:pt x="7676" y="20604"/>
                  </a:cubicBezTo>
                  <a:close/>
                  <a:moveTo>
                    <a:pt x="11559" y="7942"/>
                  </a:moveTo>
                  <a:cubicBezTo>
                    <a:pt x="9618" y="8935"/>
                    <a:pt x="7919" y="9928"/>
                    <a:pt x="6948" y="11914"/>
                  </a:cubicBezTo>
                  <a:cubicBezTo>
                    <a:pt x="6948" y="12162"/>
                    <a:pt x="7433" y="13155"/>
                    <a:pt x="7676" y="13155"/>
                  </a:cubicBezTo>
                  <a:cubicBezTo>
                    <a:pt x="9375" y="13404"/>
                    <a:pt x="12044" y="10921"/>
                    <a:pt x="12287" y="9183"/>
                  </a:cubicBezTo>
                  <a:cubicBezTo>
                    <a:pt x="12287" y="8686"/>
                    <a:pt x="11802" y="8190"/>
                    <a:pt x="11559" y="794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8" name="Shape">
              <a:extLst>
                <a:ext uri="{FF2B5EF4-FFF2-40B4-BE49-F238E27FC236}">
                  <a16:creationId xmlns:a16="http://schemas.microsoft.com/office/drawing/2014/main" id="{5F900562-5C89-9E41-B79F-F4865F7CE1E9}"/>
                </a:ext>
              </a:extLst>
            </p:cNvPr>
            <p:cNvSpPr/>
            <p:nvPr/>
          </p:nvSpPr>
          <p:spPr>
            <a:xfrm>
              <a:off x="4813299" y="2463799"/>
              <a:ext cx="97020" cy="9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38" extrusionOk="0">
                  <a:moveTo>
                    <a:pt x="21430" y="9106"/>
                  </a:moveTo>
                  <a:cubicBezTo>
                    <a:pt x="21430" y="11664"/>
                    <a:pt x="20308" y="13369"/>
                    <a:pt x="18344" y="14790"/>
                  </a:cubicBezTo>
                  <a:cubicBezTo>
                    <a:pt x="15820" y="16495"/>
                    <a:pt x="13575" y="18201"/>
                    <a:pt x="11331" y="19906"/>
                  </a:cubicBezTo>
                  <a:cubicBezTo>
                    <a:pt x="9087" y="21327"/>
                    <a:pt x="7404" y="21327"/>
                    <a:pt x="5160" y="19622"/>
                  </a:cubicBezTo>
                  <a:cubicBezTo>
                    <a:pt x="2635" y="17348"/>
                    <a:pt x="1233" y="14506"/>
                    <a:pt x="111" y="11380"/>
                  </a:cubicBezTo>
                  <a:cubicBezTo>
                    <a:pt x="-170" y="10527"/>
                    <a:pt x="111" y="9106"/>
                    <a:pt x="672" y="8538"/>
                  </a:cubicBezTo>
                  <a:cubicBezTo>
                    <a:pt x="3196" y="5127"/>
                    <a:pt x="6843" y="2569"/>
                    <a:pt x="10770" y="580"/>
                  </a:cubicBezTo>
                  <a:cubicBezTo>
                    <a:pt x="11331" y="295"/>
                    <a:pt x="12173" y="11"/>
                    <a:pt x="12734" y="11"/>
                  </a:cubicBezTo>
                  <a:cubicBezTo>
                    <a:pt x="16381" y="-273"/>
                    <a:pt x="21430" y="5127"/>
                    <a:pt x="21430" y="910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9" name="Shape">
              <a:extLst>
                <a:ext uri="{FF2B5EF4-FFF2-40B4-BE49-F238E27FC236}">
                  <a16:creationId xmlns:a16="http://schemas.microsoft.com/office/drawing/2014/main" id="{04B9A31E-6029-7A45-8796-B6A2538C2A90}"/>
                </a:ext>
              </a:extLst>
            </p:cNvPr>
            <p:cNvSpPr/>
            <p:nvPr/>
          </p:nvSpPr>
          <p:spPr>
            <a:xfrm>
              <a:off x="4737099" y="2616199"/>
              <a:ext cx="102558" cy="9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657" extrusionOk="0">
                  <a:moveTo>
                    <a:pt x="14073" y="0"/>
                  </a:moveTo>
                  <a:cubicBezTo>
                    <a:pt x="15343" y="864"/>
                    <a:pt x="16614" y="1440"/>
                    <a:pt x="17630" y="2304"/>
                  </a:cubicBezTo>
                  <a:cubicBezTo>
                    <a:pt x="18393" y="3168"/>
                    <a:pt x="19155" y="4608"/>
                    <a:pt x="19663" y="5760"/>
                  </a:cubicBezTo>
                  <a:cubicBezTo>
                    <a:pt x="21188" y="8928"/>
                    <a:pt x="20680" y="10944"/>
                    <a:pt x="18139" y="12960"/>
                  </a:cubicBezTo>
                  <a:cubicBezTo>
                    <a:pt x="15852" y="14976"/>
                    <a:pt x="13819" y="16704"/>
                    <a:pt x="11531" y="18720"/>
                  </a:cubicBezTo>
                  <a:cubicBezTo>
                    <a:pt x="8482" y="21600"/>
                    <a:pt x="5941" y="21312"/>
                    <a:pt x="3654" y="17568"/>
                  </a:cubicBezTo>
                  <a:cubicBezTo>
                    <a:pt x="2383" y="15552"/>
                    <a:pt x="1367" y="13248"/>
                    <a:pt x="350" y="11232"/>
                  </a:cubicBezTo>
                  <a:cubicBezTo>
                    <a:pt x="-412" y="9216"/>
                    <a:pt x="96" y="7488"/>
                    <a:pt x="1621" y="6048"/>
                  </a:cubicBezTo>
                  <a:cubicBezTo>
                    <a:pt x="2383" y="5472"/>
                    <a:pt x="3400" y="5184"/>
                    <a:pt x="4162" y="4608"/>
                  </a:cubicBezTo>
                  <a:cubicBezTo>
                    <a:pt x="6195" y="3456"/>
                    <a:pt x="8228" y="2304"/>
                    <a:pt x="10515" y="1152"/>
                  </a:cubicBezTo>
                  <a:cubicBezTo>
                    <a:pt x="11532" y="1152"/>
                    <a:pt x="12802" y="576"/>
                    <a:pt x="1407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Shape">
              <a:extLst>
                <a:ext uri="{FF2B5EF4-FFF2-40B4-BE49-F238E27FC236}">
                  <a16:creationId xmlns:a16="http://schemas.microsoft.com/office/drawing/2014/main" id="{3F2C300B-913A-BD49-9247-EA1641C8C880}"/>
                </a:ext>
              </a:extLst>
            </p:cNvPr>
            <p:cNvSpPr/>
            <p:nvPr/>
          </p:nvSpPr>
          <p:spPr>
            <a:xfrm>
              <a:off x="4851400" y="2311400"/>
              <a:ext cx="94075" cy="94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03" extrusionOk="0">
                  <a:moveTo>
                    <a:pt x="7979" y="21103"/>
                  </a:moveTo>
                  <a:cubicBezTo>
                    <a:pt x="4332" y="20819"/>
                    <a:pt x="2088" y="19398"/>
                    <a:pt x="966" y="16556"/>
                  </a:cubicBezTo>
                  <a:cubicBezTo>
                    <a:pt x="-437" y="13145"/>
                    <a:pt x="-437" y="10019"/>
                    <a:pt x="1807" y="7745"/>
                  </a:cubicBezTo>
                  <a:cubicBezTo>
                    <a:pt x="3771" y="5756"/>
                    <a:pt x="6015" y="3482"/>
                    <a:pt x="7979" y="1492"/>
                  </a:cubicBezTo>
                  <a:cubicBezTo>
                    <a:pt x="10223" y="-497"/>
                    <a:pt x="11625" y="-497"/>
                    <a:pt x="13589" y="1492"/>
                  </a:cubicBezTo>
                  <a:cubicBezTo>
                    <a:pt x="15833" y="3766"/>
                    <a:pt x="17797" y="6040"/>
                    <a:pt x="19760" y="8313"/>
                  </a:cubicBezTo>
                  <a:cubicBezTo>
                    <a:pt x="21163" y="10019"/>
                    <a:pt x="21163" y="11724"/>
                    <a:pt x="19480" y="13429"/>
                  </a:cubicBezTo>
                  <a:cubicBezTo>
                    <a:pt x="18919" y="13998"/>
                    <a:pt x="18077" y="14566"/>
                    <a:pt x="17516" y="15135"/>
                  </a:cubicBezTo>
                  <a:cubicBezTo>
                    <a:pt x="15553" y="16556"/>
                    <a:pt x="13589" y="17977"/>
                    <a:pt x="11625" y="19113"/>
                  </a:cubicBezTo>
                  <a:cubicBezTo>
                    <a:pt x="10223" y="20250"/>
                    <a:pt x="8820" y="20819"/>
                    <a:pt x="7979" y="2110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1" name="Shape">
              <a:extLst>
                <a:ext uri="{FF2B5EF4-FFF2-40B4-BE49-F238E27FC236}">
                  <a16:creationId xmlns:a16="http://schemas.microsoft.com/office/drawing/2014/main" id="{A6AD0D54-1B7B-DB49-A3D9-D44416F135FA}"/>
                </a:ext>
              </a:extLst>
            </p:cNvPr>
            <p:cNvSpPr/>
            <p:nvPr/>
          </p:nvSpPr>
          <p:spPr>
            <a:xfrm>
              <a:off x="4940300" y="2501899"/>
              <a:ext cx="96309" cy="8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0965" extrusionOk="0">
                  <a:moveTo>
                    <a:pt x="13104" y="0"/>
                  </a:moveTo>
                  <a:cubicBezTo>
                    <a:pt x="13914" y="300"/>
                    <a:pt x="14724" y="600"/>
                    <a:pt x="15534" y="1500"/>
                  </a:cubicBezTo>
                  <a:cubicBezTo>
                    <a:pt x="17694" y="3300"/>
                    <a:pt x="19044" y="5700"/>
                    <a:pt x="20124" y="8700"/>
                  </a:cubicBezTo>
                  <a:cubicBezTo>
                    <a:pt x="20934" y="11400"/>
                    <a:pt x="20394" y="13500"/>
                    <a:pt x="17964" y="14400"/>
                  </a:cubicBezTo>
                  <a:cubicBezTo>
                    <a:pt x="14994" y="15600"/>
                    <a:pt x="12294" y="17400"/>
                    <a:pt x="9864" y="19500"/>
                  </a:cubicBezTo>
                  <a:cubicBezTo>
                    <a:pt x="7434" y="21600"/>
                    <a:pt x="5274" y="21300"/>
                    <a:pt x="3114" y="19500"/>
                  </a:cubicBezTo>
                  <a:cubicBezTo>
                    <a:pt x="414" y="17100"/>
                    <a:pt x="-666" y="13800"/>
                    <a:pt x="414" y="10800"/>
                  </a:cubicBezTo>
                  <a:cubicBezTo>
                    <a:pt x="954" y="9600"/>
                    <a:pt x="1224" y="8100"/>
                    <a:pt x="2034" y="7500"/>
                  </a:cubicBezTo>
                  <a:cubicBezTo>
                    <a:pt x="5004" y="5100"/>
                    <a:pt x="8244" y="2700"/>
                    <a:pt x="11484" y="600"/>
                  </a:cubicBezTo>
                  <a:cubicBezTo>
                    <a:pt x="11754" y="0"/>
                    <a:pt x="12294" y="0"/>
                    <a:pt x="13104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2" name="Shape">
              <a:extLst>
                <a:ext uri="{FF2B5EF4-FFF2-40B4-BE49-F238E27FC236}">
                  <a16:creationId xmlns:a16="http://schemas.microsoft.com/office/drawing/2014/main" id="{E481FBB2-3A6A-104D-8D39-D8559A4ADF3F}"/>
                </a:ext>
              </a:extLst>
            </p:cNvPr>
            <p:cNvSpPr/>
            <p:nvPr/>
          </p:nvSpPr>
          <p:spPr>
            <a:xfrm>
              <a:off x="4902200" y="2412999"/>
              <a:ext cx="90985" cy="9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0725" extrusionOk="0">
                  <a:moveTo>
                    <a:pt x="11400" y="0"/>
                  </a:moveTo>
                  <a:cubicBezTo>
                    <a:pt x="12840" y="820"/>
                    <a:pt x="14280" y="1094"/>
                    <a:pt x="15144" y="2187"/>
                  </a:cubicBezTo>
                  <a:cubicBezTo>
                    <a:pt x="16872" y="4101"/>
                    <a:pt x="18312" y="6289"/>
                    <a:pt x="19752" y="8203"/>
                  </a:cubicBezTo>
                  <a:cubicBezTo>
                    <a:pt x="21192" y="10390"/>
                    <a:pt x="20904" y="12030"/>
                    <a:pt x="18600" y="13397"/>
                  </a:cubicBezTo>
                  <a:cubicBezTo>
                    <a:pt x="15432" y="15038"/>
                    <a:pt x="12840" y="17225"/>
                    <a:pt x="10248" y="19413"/>
                  </a:cubicBezTo>
                  <a:cubicBezTo>
                    <a:pt x="7368" y="21600"/>
                    <a:pt x="4488" y="21053"/>
                    <a:pt x="2760" y="17772"/>
                  </a:cubicBezTo>
                  <a:cubicBezTo>
                    <a:pt x="1608" y="15311"/>
                    <a:pt x="744" y="12851"/>
                    <a:pt x="168" y="10116"/>
                  </a:cubicBezTo>
                  <a:cubicBezTo>
                    <a:pt x="-408" y="7382"/>
                    <a:pt x="456" y="6289"/>
                    <a:pt x="3336" y="4648"/>
                  </a:cubicBezTo>
                  <a:cubicBezTo>
                    <a:pt x="4776" y="3828"/>
                    <a:pt x="5928" y="2734"/>
                    <a:pt x="7080" y="2187"/>
                  </a:cubicBezTo>
                  <a:cubicBezTo>
                    <a:pt x="8232" y="1094"/>
                    <a:pt x="9672" y="547"/>
                    <a:pt x="114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Shape">
              <a:extLst>
                <a:ext uri="{FF2B5EF4-FFF2-40B4-BE49-F238E27FC236}">
                  <a16:creationId xmlns:a16="http://schemas.microsoft.com/office/drawing/2014/main" id="{EE90D251-0539-254F-BE3F-A40E6193B6D5}"/>
                </a:ext>
              </a:extLst>
            </p:cNvPr>
            <p:cNvSpPr/>
            <p:nvPr/>
          </p:nvSpPr>
          <p:spPr>
            <a:xfrm>
              <a:off x="4648199" y="2654300"/>
              <a:ext cx="89556" cy="9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087" extrusionOk="0">
                  <a:moveTo>
                    <a:pt x="7576" y="21087"/>
                  </a:moveTo>
                  <a:cubicBezTo>
                    <a:pt x="6676" y="20814"/>
                    <a:pt x="5476" y="20540"/>
                    <a:pt x="4576" y="19720"/>
                  </a:cubicBezTo>
                  <a:cubicBezTo>
                    <a:pt x="2176" y="17806"/>
                    <a:pt x="676" y="15345"/>
                    <a:pt x="76" y="12611"/>
                  </a:cubicBezTo>
                  <a:cubicBezTo>
                    <a:pt x="-224" y="11244"/>
                    <a:pt x="376" y="10150"/>
                    <a:pt x="1576" y="9057"/>
                  </a:cubicBezTo>
                  <a:cubicBezTo>
                    <a:pt x="4276" y="6596"/>
                    <a:pt x="6676" y="4135"/>
                    <a:pt x="9076" y="1674"/>
                  </a:cubicBezTo>
                  <a:cubicBezTo>
                    <a:pt x="10876" y="-240"/>
                    <a:pt x="12676" y="-513"/>
                    <a:pt x="15076" y="854"/>
                  </a:cubicBezTo>
                  <a:cubicBezTo>
                    <a:pt x="18376" y="2768"/>
                    <a:pt x="19876" y="6049"/>
                    <a:pt x="21076" y="9057"/>
                  </a:cubicBezTo>
                  <a:cubicBezTo>
                    <a:pt x="21376" y="9877"/>
                    <a:pt x="20776" y="11517"/>
                    <a:pt x="19876" y="12064"/>
                  </a:cubicBezTo>
                  <a:cubicBezTo>
                    <a:pt x="16876" y="14798"/>
                    <a:pt x="13876" y="17259"/>
                    <a:pt x="10576" y="19993"/>
                  </a:cubicBezTo>
                  <a:cubicBezTo>
                    <a:pt x="9676" y="20814"/>
                    <a:pt x="8776" y="20814"/>
                    <a:pt x="7576" y="2108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Shape">
              <a:extLst>
                <a:ext uri="{FF2B5EF4-FFF2-40B4-BE49-F238E27FC236}">
                  <a16:creationId xmlns:a16="http://schemas.microsoft.com/office/drawing/2014/main" id="{47578FCD-51B9-604C-AF89-05E1C483F18E}"/>
                </a:ext>
              </a:extLst>
            </p:cNvPr>
            <p:cNvSpPr/>
            <p:nvPr/>
          </p:nvSpPr>
          <p:spPr>
            <a:xfrm>
              <a:off x="4851399" y="2552699"/>
              <a:ext cx="89912" cy="8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19850" extrusionOk="0">
                  <a:moveTo>
                    <a:pt x="0" y="11312"/>
                  </a:moveTo>
                  <a:cubicBezTo>
                    <a:pt x="0" y="8754"/>
                    <a:pt x="576" y="7333"/>
                    <a:pt x="2016" y="6196"/>
                  </a:cubicBezTo>
                  <a:cubicBezTo>
                    <a:pt x="4320" y="4491"/>
                    <a:pt x="6624" y="2786"/>
                    <a:pt x="8928" y="1365"/>
                  </a:cubicBezTo>
                  <a:cubicBezTo>
                    <a:pt x="12384" y="-909"/>
                    <a:pt x="15264" y="-341"/>
                    <a:pt x="17568" y="3070"/>
                  </a:cubicBezTo>
                  <a:cubicBezTo>
                    <a:pt x="17856" y="3354"/>
                    <a:pt x="17856" y="3638"/>
                    <a:pt x="18144" y="3923"/>
                  </a:cubicBezTo>
                  <a:cubicBezTo>
                    <a:pt x="21600" y="9891"/>
                    <a:pt x="21312" y="11028"/>
                    <a:pt x="15552" y="14723"/>
                  </a:cubicBezTo>
                  <a:cubicBezTo>
                    <a:pt x="12960" y="16428"/>
                    <a:pt x="10656" y="18133"/>
                    <a:pt x="7776" y="19270"/>
                  </a:cubicBezTo>
                  <a:cubicBezTo>
                    <a:pt x="4032" y="20691"/>
                    <a:pt x="2016" y="19554"/>
                    <a:pt x="864" y="15291"/>
                  </a:cubicBezTo>
                  <a:cubicBezTo>
                    <a:pt x="288" y="13870"/>
                    <a:pt x="0" y="12165"/>
                    <a:pt x="0" y="1131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Shape">
              <a:extLst>
                <a:ext uri="{FF2B5EF4-FFF2-40B4-BE49-F238E27FC236}">
                  <a16:creationId xmlns:a16="http://schemas.microsoft.com/office/drawing/2014/main" id="{0DF6FF5E-16C8-4241-BE63-465C5032074C}"/>
                </a:ext>
              </a:extLst>
            </p:cNvPr>
            <p:cNvSpPr/>
            <p:nvPr/>
          </p:nvSpPr>
          <p:spPr>
            <a:xfrm>
              <a:off x="4762499" y="2374900"/>
              <a:ext cx="83971" cy="8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488" extrusionOk="0">
                  <a:moveTo>
                    <a:pt x="21002" y="9799"/>
                  </a:moveTo>
                  <a:cubicBezTo>
                    <a:pt x="20049" y="11279"/>
                    <a:pt x="19414" y="12758"/>
                    <a:pt x="18461" y="13646"/>
                  </a:cubicBezTo>
                  <a:cubicBezTo>
                    <a:pt x="15920" y="15717"/>
                    <a:pt x="13378" y="17788"/>
                    <a:pt x="10837" y="19564"/>
                  </a:cubicBezTo>
                  <a:cubicBezTo>
                    <a:pt x="8296" y="21043"/>
                    <a:pt x="6073" y="20747"/>
                    <a:pt x="4167" y="18676"/>
                  </a:cubicBezTo>
                  <a:cubicBezTo>
                    <a:pt x="1943" y="16309"/>
                    <a:pt x="673" y="13350"/>
                    <a:pt x="37" y="10391"/>
                  </a:cubicBezTo>
                  <a:cubicBezTo>
                    <a:pt x="-598" y="6544"/>
                    <a:pt x="7026" y="-557"/>
                    <a:pt x="11155" y="35"/>
                  </a:cubicBezTo>
                  <a:cubicBezTo>
                    <a:pt x="14331" y="331"/>
                    <a:pt x="16555" y="2106"/>
                    <a:pt x="18143" y="4473"/>
                  </a:cubicBezTo>
                  <a:cubicBezTo>
                    <a:pt x="19096" y="5953"/>
                    <a:pt x="20049" y="7728"/>
                    <a:pt x="21002" y="97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6E514543-BACB-844C-851C-8351C2E049D9}"/>
              </a:ext>
            </a:extLst>
          </p:cNvPr>
          <p:cNvGrpSpPr/>
          <p:nvPr/>
        </p:nvGrpSpPr>
        <p:grpSpPr>
          <a:xfrm>
            <a:off x="8813264" y="4276926"/>
            <a:ext cx="1309239" cy="1456330"/>
            <a:chOff x="7912100" y="3733799"/>
            <a:chExt cx="1371758" cy="1525873"/>
          </a:xfrm>
        </p:grpSpPr>
        <p:sp>
          <p:nvSpPr>
            <p:cNvPr id="424" name="Shape">
              <a:extLst>
                <a:ext uri="{FF2B5EF4-FFF2-40B4-BE49-F238E27FC236}">
                  <a16:creationId xmlns:a16="http://schemas.microsoft.com/office/drawing/2014/main" id="{098A2148-9A79-F940-AD70-AE985ACBF653}"/>
                </a:ext>
              </a:extLst>
            </p:cNvPr>
            <p:cNvSpPr/>
            <p:nvPr/>
          </p:nvSpPr>
          <p:spPr>
            <a:xfrm>
              <a:off x="7912100" y="3733799"/>
              <a:ext cx="1371758" cy="1525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73" extrusionOk="0">
                  <a:moveTo>
                    <a:pt x="11571" y="0"/>
                  </a:moveTo>
                  <a:cubicBezTo>
                    <a:pt x="11871" y="36"/>
                    <a:pt x="12111" y="54"/>
                    <a:pt x="12371" y="90"/>
                  </a:cubicBezTo>
                  <a:cubicBezTo>
                    <a:pt x="12490" y="108"/>
                    <a:pt x="12610" y="144"/>
                    <a:pt x="12730" y="126"/>
                  </a:cubicBezTo>
                  <a:cubicBezTo>
                    <a:pt x="13250" y="108"/>
                    <a:pt x="13709" y="287"/>
                    <a:pt x="14169" y="467"/>
                  </a:cubicBezTo>
                  <a:cubicBezTo>
                    <a:pt x="14588" y="628"/>
                    <a:pt x="14908" y="934"/>
                    <a:pt x="15088" y="1329"/>
                  </a:cubicBezTo>
                  <a:cubicBezTo>
                    <a:pt x="15208" y="1562"/>
                    <a:pt x="15328" y="1796"/>
                    <a:pt x="15508" y="1975"/>
                  </a:cubicBezTo>
                  <a:cubicBezTo>
                    <a:pt x="15887" y="2352"/>
                    <a:pt x="16087" y="2819"/>
                    <a:pt x="16247" y="3286"/>
                  </a:cubicBezTo>
                  <a:cubicBezTo>
                    <a:pt x="16367" y="3591"/>
                    <a:pt x="16467" y="3896"/>
                    <a:pt x="16567" y="4201"/>
                  </a:cubicBezTo>
                  <a:cubicBezTo>
                    <a:pt x="16587" y="4273"/>
                    <a:pt x="16627" y="4345"/>
                    <a:pt x="16647" y="4417"/>
                  </a:cubicBezTo>
                  <a:cubicBezTo>
                    <a:pt x="16687" y="4866"/>
                    <a:pt x="16866" y="5279"/>
                    <a:pt x="16926" y="5710"/>
                  </a:cubicBezTo>
                  <a:cubicBezTo>
                    <a:pt x="17026" y="6338"/>
                    <a:pt x="17226" y="6967"/>
                    <a:pt x="17086" y="7613"/>
                  </a:cubicBezTo>
                  <a:cubicBezTo>
                    <a:pt x="17066" y="7703"/>
                    <a:pt x="17086" y="7793"/>
                    <a:pt x="17086" y="7882"/>
                  </a:cubicBezTo>
                  <a:cubicBezTo>
                    <a:pt x="17106" y="8295"/>
                    <a:pt x="17146" y="8708"/>
                    <a:pt x="17166" y="9139"/>
                  </a:cubicBezTo>
                  <a:cubicBezTo>
                    <a:pt x="17166" y="9355"/>
                    <a:pt x="17146" y="9552"/>
                    <a:pt x="17126" y="9768"/>
                  </a:cubicBezTo>
                  <a:cubicBezTo>
                    <a:pt x="17086" y="10145"/>
                    <a:pt x="17006" y="10504"/>
                    <a:pt x="16946" y="10881"/>
                  </a:cubicBezTo>
                  <a:cubicBezTo>
                    <a:pt x="16926" y="11024"/>
                    <a:pt x="16966" y="11132"/>
                    <a:pt x="17066" y="11240"/>
                  </a:cubicBezTo>
                  <a:cubicBezTo>
                    <a:pt x="17366" y="11599"/>
                    <a:pt x="17766" y="11886"/>
                    <a:pt x="18125" y="12209"/>
                  </a:cubicBezTo>
                  <a:cubicBezTo>
                    <a:pt x="18505" y="12551"/>
                    <a:pt x="18884" y="12892"/>
                    <a:pt x="19224" y="13269"/>
                  </a:cubicBezTo>
                  <a:cubicBezTo>
                    <a:pt x="19444" y="13520"/>
                    <a:pt x="19704" y="13736"/>
                    <a:pt x="19963" y="13951"/>
                  </a:cubicBezTo>
                  <a:cubicBezTo>
                    <a:pt x="20323" y="14238"/>
                    <a:pt x="20583" y="14615"/>
                    <a:pt x="20843" y="14975"/>
                  </a:cubicBezTo>
                  <a:cubicBezTo>
                    <a:pt x="20903" y="15046"/>
                    <a:pt x="20923" y="15136"/>
                    <a:pt x="20943" y="15226"/>
                  </a:cubicBezTo>
                  <a:cubicBezTo>
                    <a:pt x="21023" y="15603"/>
                    <a:pt x="21122" y="15944"/>
                    <a:pt x="21282" y="16303"/>
                  </a:cubicBezTo>
                  <a:cubicBezTo>
                    <a:pt x="21402" y="16573"/>
                    <a:pt x="21482" y="16842"/>
                    <a:pt x="21562" y="17129"/>
                  </a:cubicBezTo>
                  <a:cubicBezTo>
                    <a:pt x="21582" y="17165"/>
                    <a:pt x="21582" y="17219"/>
                    <a:pt x="21582" y="17255"/>
                  </a:cubicBezTo>
                  <a:cubicBezTo>
                    <a:pt x="21582" y="17488"/>
                    <a:pt x="21462" y="17578"/>
                    <a:pt x="21202" y="17506"/>
                  </a:cubicBezTo>
                  <a:cubicBezTo>
                    <a:pt x="21003" y="17452"/>
                    <a:pt x="20863" y="17488"/>
                    <a:pt x="20683" y="17560"/>
                  </a:cubicBezTo>
                  <a:cubicBezTo>
                    <a:pt x="20383" y="17668"/>
                    <a:pt x="20063" y="17740"/>
                    <a:pt x="19744" y="17829"/>
                  </a:cubicBezTo>
                  <a:cubicBezTo>
                    <a:pt x="19484" y="17901"/>
                    <a:pt x="19224" y="17955"/>
                    <a:pt x="18984" y="18063"/>
                  </a:cubicBezTo>
                  <a:cubicBezTo>
                    <a:pt x="18845" y="18117"/>
                    <a:pt x="18685" y="18135"/>
                    <a:pt x="18525" y="18171"/>
                  </a:cubicBezTo>
                  <a:cubicBezTo>
                    <a:pt x="18425" y="18189"/>
                    <a:pt x="18305" y="18171"/>
                    <a:pt x="18205" y="18206"/>
                  </a:cubicBezTo>
                  <a:cubicBezTo>
                    <a:pt x="17786" y="18350"/>
                    <a:pt x="17366" y="18440"/>
                    <a:pt x="16926" y="18530"/>
                  </a:cubicBezTo>
                  <a:cubicBezTo>
                    <a:pt x="16667" y="18584"/>
                    <a:pt x="16407" y="18655"/>
                    <a:pt x="16147" y="18727"/>
                  </a:cubicBezTo>
                  <a:cubicBezTo>
                    <a:pt x="15907" y="18799"/>
                    <a:pt x="15667" y="18889"/>
                    <a:pt x="15428" y="18961"/>
                  </a:cubicBezTo>
                  <a:cubicBezTo>
                    <a:pt x="15388" y="18979"/>
                    <a:pt x="15328" y="18997"/>
                    <a:pt x="15288" y="18997"/>
                  </a:cubicBezTo>
                  <a:cubicBezTo>
                    <a:pt x="14868" y="19104"/>
                    <a:pt x="14429" y="19176"/>
                    <a:pt x="14029" y="19338"/>
                  </a:cubicBezTo>
                  <a:cubicBezTo>
                    <a:pt x="13549" y="19535"/>
                    <a:pt x="13030" y="19607"/>
                    <a:pt x="12530" y="19751"/>
                  </a:cubicBezTo>
                  <a:cubicBezTo>
                    <a:pt x="11931" y="19930"/>
                    <a:pt x="11351" y="20128"/>
                    <a:pt x="10752" y="20289"/>
                  </a:cubicBezTo>
                  <a:cubicBezTo>
                    <a:pt x="10233" y="20433"/>
                    <a:pt x="9693" y="20577"/>
                    <a:pt x="9154" y="20612"/>
                  </a:cubicBezTo>
                  <a:cubicBezTo>
                    <a:pt x="8954" y="20630"/>
                    <a:pt x="8754" y="20684"/>
                    <a:pt x="8554" y="20738"/>
                  </a:cubicBezTo>
                  <a:cubicBezTo>
                    <a:pt x="8314" y="20810"/>
                    <a:pt x="8094" y="20864"/>
                    <a:pt x="7835" y="20864"/>
                  </a:cubicBezTo>
                  <a:cubicBezTo>
                    <a:pt x="7715" y="20864"/>
                    <a:pt x="7595" y="20900"/>
                    <a:pt x="7475" y="20936"/>
                  </a:cubicBezTo>
                  <a:cubicBezTo>
                    <a:pt x="7155" y="21007"/>
                    <a:pt x="6836" y="21097"/>
                    <a:pt x="6516" y="21169"/>
                  </a:cubicBezTo>
                  <a:cubicBezTo>
                    <a:pt x="6176" y="21259"/>
                    <a:pt x="5837" y="21349"/>
                    <a:pt x="5517" y="21474"/>
                  </a:cubicBezTo>
                  <a:cubicBezTo>
                    <a:pt x="5197" y="21600"/>
                    <a:pt x="4877" y="21582"/>
                    <a:pt x="4538" y="21546"/>
                  </a:cubicBezTo>
                  <a:cubicBezTo>
                    <a:pt x="4398" y="21528"/>
                    <a:pt x="4298" y="21438"/>
                    <a:pt x="4238" y="21331"/>
                  </a:cubicBezTo>
                  <a:cubicBezTo>
                    <a:pt x="4138" y="21169"/>
                    <a:pt x="4058" y="21025"/>
                    <a:pt x="3958" y="20864"/>
                  </a:cubicBezTo>
                  <a:cubicBezTo>
                    <a:pt x="3858" y="20702"/>
                    <a:pt x="3778" y="20523"/>
                    <a:pt x="3699" y="20361"/>
                  </a:cubicBezTo>
                  <a:cubicBezTo>
                    <a:pt x="3679" y="20325"/>
                    <a:pt x="3659" y="20307"/>
                    <a:pt x="3659" y="20271"/>
                  </a:cubicBezTo>
                  <a:cubicBezTo>
                    <a:pt x="3599" y="19930"/>
                    <a:pt x="3419" y="19625"/>
                    <a:pt x="3319" y="19302"/>
                  </a:cubicBezTo>
                  <a:cubicBezTo>
                    <a:pt x="3259" y="19122"/>
                    <a:pt x="3199" y="18943"/>
                    <a:pt x="3079" y="18799"/>
                  </a:cubicBezTo>
                  <a:cubicBezTo>
                    <a:pt x="2879" y="18566"/>
                    <a:pt x="2819" y="18314"/>
                    <a:pt x="2839" y="18027"/>
                  </a:cubicBezTo>
                  <a:cubicBezTo>
                    <a:pt x="2859" y="17740"/>
                    <a:pt x="2839" y="17434"/>
                    <a:pt x="2839" y="17129"/>
                  </a:cubicBezTo>
                  <a:cubicBezTo>
                    <a:pt x="2839" y="16986"/>
                    <a:pt x="2859" y="16842"/>
                    <a:pt x="2899" y="16698"/>
                  </a:cubicBezTo>
                  <a:cubicBezTo>
                    <a:pt x="2939" y="16483"/>
                    <a:pt x="2999" y="16267"/>
                    <a:pt x="3039" y="16052"/>
                  </a:cubicBezTo>
                  <a:cubicBezTo>
                    <a:pt x="3139" y="15495"/>
                    <a:pt x="3219" y="14939"/>
                    <a:pt x="3439" y="14418"/>
                  </a:cubicBezTo>
                  <a:cubicBezTo>
                    <a:pt x="3499" y="14292"/>
                    <a:pt x="3479" y="14167"/>
                    <a:pt x="3399" y="14041"/>
                  </a:cubicBezTo>
                  <a:cubicBezTo>
                    <a:pt x="3379" y="14005"/>
                    <a:pt x="3339" y="13969"/>
                    <a:pt x="3319" y="13933"/>
                  </a:cubicBezTo>
                  <a:cubicBezTo>
                    <a:pt x="2859" y="13538"/>
                    <a:pt x="2620" y="13035"/>
                    <a:pt x="2300" y="12569"/>
                  </a:cubicBezTo>
                  <a:cubicBezTo>
                    <a:pt x="2100" y="12281"/>
                    <a:pt x="1900" y="11994"/>
                    <a:pt x="1720" y="11689"/>
                  </a:cubicBezTo>
                  <a:cubicBezTo>
                    <a:pt x="1541" y="11401"/>
                    <a:pt x="1381" y="11096"/>
                    <a:pt x="1261" y="10791"/>
                  </a:cubicBezTo>
                  <a:cubicBezTo>
                    <a:pt x="1061" y="10288"/>
                    <a:pt x="861" y="9786"/>
                    <a:pt x="721" y="9283"/>
                  </a:cubicBezTo>
                  <a:cubicBezTo>
                    <a:pt x="561" y="8708"/>
                    <a:pt x="442" y="8116"/>
                    <a:pt x="302" y="7541"/>
                  </a:cubicBezTo>
                  <a:cubicBezTo>
                    <a:pt x="242" y="7254"/>
                    <a:pt x="182" y="6985"/>
                    <a:pt x="142" y="6697"/>
                  </a:cubicBezTo>
                  <a:cubicBezTo>
                    <a:pt x="82" y="6212"/>
                    <a:pt x="42" y="5710"/>
                    <a:pt x="2" y="5225"/>
                  </a:cubicBezTo>
                  <a:cubicBezTo>
                    <a:pt x="2" y="5117"/>
                    <a:pt x="2" y="5009"/>
                    <a:pt x="2" y="4902"/>
                  </a:cubicBezTo>
                  <a:cubicBezTo>
                    <a:pt x="2" y="4722"/>
                    <a:pt x="22" y="4525"/>
                    <a:pt x="2" y="4345"/>
                  </a:cubicBezTo>
                  <a:cubicBezTo>
                    <a:pt x="-18" y="3968"/>
                    <a:pt x="82" y="3645"/>
                    <a:pt x="362" y="3376"/>
                  </a:cubicBezTo>
                  <a:cubicBezTo>
                    <a:pt x="402" y="3340"/>
                    <a:pt x="442" y="3322"/>
                    <a:pt x="462" y="3268"/>
                  </a:cubicBezTo>
                  <a:cubicBezTo>
                    <a:pt x="721" y="2819"/>
                    <a:pt x="1181" y="2586"/>
                    <a:pt x="1640" y="2352"/>
                  </a:cubicBezTo>
                  <a:cubicBezTo>
                    <a:pt x="2320" y="1975"/>
                    <a:pt x="3039" y="1742"/>
                    <a:pt x="3818" y="1562"/>
                  </a:cubicBezTo>
                  <a:cubicBezTo>
                    <a:pt x="3838" y="1562"/>
                    <a:pt x="3858" y="1544"/>
                    <a:pt x="3898" y="1544"/>
                  </a:cubicBezTo>
                  <a:cubicBezTo>
                    <a:pt x="4578" y="1293"/>
                    <a:pt x="5297" y="1131"/>
                    <a:pt x="5996" y="916"/>
                  </a:cubicBezTo>
                  <a:cubicBezTo>
                    <a:pt x="6216" y="844"/>
                    <a:pt x="6436" y="790"/>
                    <a:pt x="6676" y="736"/>
                  </a:cubicBezTo>
                  <a:cubicBezTo>
                    <a:pt x="6716" y="718"/>
                    <a:pt x="6756" y="718"/>
                    <a:pt x="6776" y="718"/>
                  </a:cubicBezTo>
                  <a:cubicBezTo>
                    <a:pt x="7515" y="449"/>
                    <a:pt x="8334" y="431"/>
                    <a:pt x="9114" y="269"/>
                  </a:cubicBezTo>
                  <a:cubicBezTo>
                    <a:pt x="9553" y="180"/>
                    <a:pt x="10013" y="198"/>
                    <a:pt x="10472" y="162"/>
                  </a:cubicBezTo>
                  <a:cubicBezTo>
                    <a:pt x="10572" y="162"/>
                    <a:pt x="10692" y="144"/>
                    <a:pt x="10792" y="144"/>
                  </a:cubicBezTo>
                  <a:cubicBezTo>
                    <a:pt x="11052" y="72"/>
                    <a:pt x="11331" y="36"/>
                    <a:pt x="11571" y="0"/>
                  </a:cubicBezTo>
                  <a:close/>
                  <a:moveTo>
                    <a:pt x="16487" y="7954"/>
                  </a:moveTo>
                  <a:cubicBezTo>
                    <a:pt x="16487" y="7703"/>
                    <a:pt x="16507" y="7523"/>
                    <a:pt x="16487" y="7344"/>
                  </a:cubicBezTo>
                  <a:cubicBezTo>
                    <a:pt x="16447" y="6913"/>
                    <a:pt x="16407" y="6464"/>
                    <a:pt x="16327" y="6033"/>
                  </a:cubicBezTo>
                  <a:cubicBezTo>
                    <a:pt x="16247" y="5602"/>
                    <a:pt x="16107" y="5171"/>
                    <a:pt x="16007" y="4740"/>
                  </a:cubicBezTo>
                  <a:cubicBezTo>
                    <a:pt x="15967" y="4561"/>
                    <a:pt x="15887" y="4399"/>
                    <a:pt x="15887" y="4219"/>
                  </a:cubicBezTo>
                  <a:cubicBezTo>
                    <a:pt x="15867" y="3789"/>
                    <a:pt x="15588" y="3465"/>
                    <a:pt x="15448" y="3070"/>
                  </a:cubicBezTo>
                  <a:cubicBezTo>
                    <a:pt x="15368" y="2855"/>
                    <a:pt x="15248" y="2639"/>
                    <a:pt x="15108" y="2442"/>
                  </a:cubicBezTo>
                  <a:cubicBezTo>
                    <a:pt x="14988" y="2244"/>
                    <a:pt x="14868" y="2065"/>
                    <a:pt x="14708" y="1885"/>
                  </a:cubicBezTo>
                  <a:cubicBezTo>
                    <a:pt x="14529" y="1688"/>
                    <a:pt x="14309" y="1490"/>
                    <a:pt x="14109" y="1293"/>
                  </a:cubicBezTo>
                  <a:cubicBezTo>
                    <a:pt x="13949" y="1131"/>
                    <a:pt x="13749" y="970"/>
                    <a:pt x="13509" y="934"/>
                  </a:cubicBezTo>
                  <a:cubicBezTo>
                    <a:pt x="13110" y="844"/>
                    <a:pt x="12690" y="736"/>
                    <a:pt x="12291" y="736"/>
                  </a:cubicBezTo>
                  <a:cubicBezTo>
                    <a:pt x="11491" y="700"/>
                    <a:pt x="10672" y="682"/>
                    <a:pt x="9873" y="772"/>
                  </a:cubicBezTo>
                  <a:cubicBezTo>
                    <a:pt x="9034" y="880"/>
                    <a:pt x="8194" y="952"/>
                    <a:pt x="7375" y="1167"/>
                  </a:cubicBezTo>
                  <a:cubicBezTo>
                    <a:pt x="7075" y="1257"/>
                    <a:pt x="6756" y="1311"/>
                    <a:pt x="6456" y="1383"/>
                  </a:cubicBezTo>
                  <a:cubicBezTo>
                    <a:pt x="6256" y="1436"/>
                    <a:pt x="6056" y="1508"/>
                    <a:pt x="5877" y="1562"/>
                  </a:cubicBezTo>
                  <a:cubicBezTo>
                    <a:pt x="5477" y="1688"/>
                    <a:pt x="5057" y="1778"/>
                    <a:pt x="4658" y="1903"/>
                  </a:cubicBezTo>
                  <a:cubicBezTo>
                    <a:pt x="4118" y="2065"/>
                    <a:pt x="3599" y="2244"/>
                    <a:pt x="3079" y="2424"/>
                  </a:cubicBezTo>
                  <a:cubicBezTo>
                    <a:pt x="2600" y="2586"/>
                    <a:pt x="2140" y="2783"/>
                    <a:pt x="1780" y="3142"/>
                  </a:cubicBezTo>
                  <a:cubicBezTo>
                    <a:pt x="1541" y="3376"/>
                    <a:pt x="1321" y="3591"/>
                    <a:pt x="1081" y="3824"/>
                  </a:cubicBezTo>
                  <a:cubicBezTo>
                    <a:pt x="861" y="4040"/>
                    <a:pt x="761" y="4291"/>
                    <a:pt x="781" y="4579"/>
                  </a:cubicBezTo>
                  <a:cubicBezTo>
                    <a:pt x="801" y="4956"/>
                    <a:pt x="821" y="5333"/>
                    <a:pt x="821" y="5692"/>
                  </a:cubicBezTo>
                  <a:cubicBezTo>
                    <a:pt x="821" y="5746"/>
                    <a:pt x="821" y="5800"/>
                    <a:pt x="821" y="5853"/>
                  </a:cubicBezTo>
                  <a:cubicBezTo>
                    <a:pt x="841" y="5997"/>
                    <a:pt x="841" y="6141"/>
                    <a:pt x="861" y="6284"/>
                  </a:cubicBezTo>
                  <a:cubicBezTo>
                    <a:pt x="881" y="6374"/>
                    <a:pt x="901" y="6464"/>
                    <a:pt x="921" y="6536"/>
                  </a:cubicBezTo>
                  <a:cubicBezTo>
                    <a:pt x="1021" y="7200"/>
                    <a:pt x="1121" y="7846"/>
                    <a:pt x="1341" y="8475"/>
                  </a:cubicBezTo>
                  <a:cubicBezTo>
                    <a:pt x="1501" y="8996"/>
                    <a:pt x="1640" y="9516"/>
                    <a:pt x="1840" y="10037"/>
                  </a:cubicBezTo>
                  <a:cubicBezTo>
                    <a:pt x="2060" y="10647"/>
                    <a:pt x="2360" y="11204"/>
                    <a:pt x="2719" y="11743"/>
                  </a:cubicBezTo>
                  <a:cubicBezTo>
                    <a:pt x="2999" y="12156"/>
                    <a:pt x="3319" y="12533"/>
                    <a:pt x="3579" y="12928"/>
                  </a:cubicBezTo>
                  <a:cubicBezTo>
                    <a:pt x="3838" y="13323"/>
                    <a:pt x="4238" y="13502"/>
                    <a:pt x="4718" y="13574"/>
                  </a:cubicBezTo>
                  <a:cubicBezTo>
                    <a:pt x="4897" y="13592"/>
                    <a:pt x="5077" y="13628"/>
                    <a:pt x="5257" y="13646"/>
                  </a:cubicBezTo>
                  <a:cubicBezTo>
                    <a:pt x="5357" y="13664"/>
                    <a:pt x="5477" y="13700"/>
                    <a:pt x="5577" y="13682"/>
                  </a:cubicBezTo>
                  <a:cubicBezTo>
                    <a:pt x="5956" y="13646"/>
                    <a:pt x="6356" y="13610"/>
                    <a:pt x="6736" y="13520"/>
                  </a:cubicBezTo>
                  <a:cubicBezTo>
                    <a:pt x="7215" y="13412"/>
                    <a:pt x="7735" y="13359"/>
                    <a:pt x="8214" y="13323"/>
                  </a:cubicBezTo>
                  <a:cubicBezTo>
                    <a:pt x="8694" y="13269"/>
                    <a:pt x="9154" y="13179"/>
                    <a:pt x="9613" y="13107"/>
                  </a:cubicBezTo>
                  <a:cubicBezTo>
                    <a:pt x="10372" y="12982"/>
                    <a:pt x="11132" y="12838"/>
                    <a:pt x="11891" y="12712"/>
                  </a:cubicBezTo>
                  <a:cubicBezTo>
                    <a:pt x="12071" y="12676"/>
                    <a:pt x="12251" y="12640"/>
                    <a:pt x="12411" y="12587"/>
                  </a:cubicBezTo>
                  <a:cubicBezTo>
                    <a:pt x="13050" y="12317"/>
                    <a:pt x="13689" y="12084"/>
                    <a:pt x="14289" y="11761"/>
                  </a:cubicBezTo>
                  <a:cubicBezTo>
                    <a:pt x="14788" y="11491"/>
                    <a:pt x="15308" y="11240"/>
                    <a:pt x="15827" y="10989"/>
                  </a:cubicBezTo>
                  <a:cubicBezTo>
                    <a:pt x="15987" y="10899"/>
                    <a:pt x="16127" y="10791"/>
                    <a:pt x="16187" y="10629"/>
                  </a:cubicBezTo>
                  <a:cubicBezTo>
                    <a:pt x="16267" y="10468"/>
                    <a:pt x="16347" y="10306"/>
                    <a:pt x="16407" y="10145"/>
                  </a:cubicBezTo>
                  <a:cubicBezTo>
                    <a:pt x="16527" y="9768"/>
                    <a:pt x="16547" y="9391"/>
                    <a:pt x="16507" y="8996"/>
                  </a:cubicBezTo>
                  <a:cubicBezTo>
                    <a:pt x="16447" y="8672"/>
                    <a:pt x="16427" y="8277"/>
                    <a:pt x="16487" y="7954"/>
                  </a:cubicBezTo>
                  <a:close/>
                  <a:moveTo>
                    <a:pt x="4498" y="18619"/>
                  </a:moveTo>
                  <a:cubicBezTo>
                    <a:pt x="4498" y="18619"/>
                    <a:pt x="4498" y="18601"/>
                    <a:pt x="4498" y="18601"/>
                  </a:cubicBezTo>
                  <a:cubicBezTo>
                    <a:pt x="4638" y="18601"/>
                    <a:pt x="4798" y="18601"/>
                    <a:pt x="4937" y="18584"/>
                  </a:cubicBezTo>
                  <a:cubicBezTo>
                    <a:pt x="5057" y="18584"/>
                    <a:pt x="5097" y="18512"/>
                    <a:pt x="5037" y="18422"/>
                  </a:cubicBezTo>
                  <a:cubicBezTo>
                    <a:pt x="4957" y="18314"/>
                    <a:pt x="4877" y="18189"/>
                    <a:pt x="4897" y="18063"/>
                  </a:cubicBezTo>
                  <a:cubicBezTo>
                    <a:pt x="4917" y="17847"/>
                    <a:pt x="5097" y="17722"/>
                    <a:pt x="5337" y="17794"/>
                  </a:cubicBezTo>
                  <a:cubicBezTo>
                    <a:pt x="5517" y="17847"/>
                    <a:pt x="5637" y="17955"/>
                    <a:pt x="5657" y="18117"/>
                  </a:cubicBezTo>
                  <a:cubicBezTo>
                    <a:pt x="5677" y="18189"/>
                    <a:pt x="5677" y="18242"/>
                    <a:pt x="5697" y="18314"/>
                  </a:cubicBezTo>
                  <a:cubicBezTo>
                    <a:pt x="5717" y="18350"/>
                    <a:pt x="5757" y="18404"/>
                    <a:pt x="5797" y="18404"/>
                  </a:cubicBezTo>
                  <a:cubicBezTo>
                    <a:pt x="5976" y="18422"/>
                    <a:pt x="6136" y="18386"/>
                    <a:pt x="6276" y="18296"/>
                  </a:cubicBezTo>
                  <a:cubicBezTo>
                    <a:pt x="6376" y="18224"/>
                    <a:pt x="6316" y="18117"/>
                    <a:pt x="6296" y="18009"/>
                  </a:cubicBezTo>
                  <a:cubicBezTo>
                    <a:pt x="6296" y="17991"/>
                    <a:pt x="6296" y="17973"/>
                    <a:pt x="6296" y="17937"/>
                  </a:cubicBezTo>
                  <a:cubicBezTo>
                    <a:pt x="6296" y="17650"/>
                    <a:pt x="6556" y="17488"/>
                    <a:pt x="6836" y="17632"/>
                  </a:cubicBezTo>
                  <a:cubicBezTo>
                    <a:pt x="6936" y="17686"/>
                    <a:pt x="7015" y="17776"/>
                    <a:pt x="7095" y="17865"/>
                  </a:cubicBezTo>
                  <a:cubicBezTo>
                    <a:pt x="7135" y="17919"/>
                    <a:pt x="7155" y="17991"/>
                    <a:pt x="7195" y="18045"/>
                  </a:cubicBezTo>
                  <a:cubicBezTo>
                    <a:pt x="7235" y="18081"/>
                    <a:pt x="7295" y="18135"/>
                    <a:pt x="7335" y="18135"/>
                  </a:cubicBezTo>
                  <a:cubicBezTo>
                    <a:pt x="7575" y="18117"/>
                    <a:pt x="7815" y="18063"/>
                    <a:pt x="8055" y="18027"/>
                  </a:cubicBezTo>
                  <a:cubicBezTo>
                    <a:pt x="8075" y="18027"/>
                    <a:pt x="8114" y="17973"/>
                    <a:pt x="8114" y="17955"/>
                  </a:cubicBezTo>
                  <a:cubicBezTo>
                    <a:pt x="8114" y="17937"/>
                    <a:pt x="8075" y="17901"/>
                    <a:pt x="8035" y="17901"/>
                  </a:cubicBezTo>
                  <a:cubicBezTo>
                    <a:pt x="7975" y="17883"/>
                    <a:pt x="7895" y="17865"/>
                    <a:pt x="7835" y="17847"/>
                  </a:cubicBezTo>
                  <a:cubicBezTo>
                    <a:pt x="7635" y="17758"/>
                    <a:pt x="7555" y="17524"/>
                    <a:pt x="7655" y="17363"/>
                  </a:cubicBezTo>
                  <a:cubicBezTo>
                    <a:pt x="7775" y="17165"/>
                    <a:pt x="8015" y="17129"/>
                    <a:pt x="8214" y="17273"/>
                  </a:cubicBezTo>
                  <a:cubicBezTo>
                    <a:pt x="8374" y="17381"/>
                    <a:pt x="8474" y="17506"/>
                    <a:pt x="8414" y="17704"/>
                  </a:cubicBezTo>
                  <a:cubicBezTo>
                    <a:pt x="8394" y="17740"/>
                    <a:pt x="8394" y="17758"/>
                    <a:pt x="8374" y="17794"/>
                  </a:cubicBezTo>
                  <a:cubicBezTo>
                    <a:pt x="8354" y="17883"/>
                    <a:pt x="8414" y="17919"/>
                    <a:pt x="8494" y="17919"/>
                  </a:cubicBezTo>
                  <a:cubicBezTo>
                    <a:pt x="8694" y="17901"/>
                    <a:pt x="8914" y="17865"/>
                    <a:pt x="9114" y="17811"/>
                  </a:cubicBezTo>
                  <a:cubicBezTo>
                    <a:pt x="9273" y="17776"/>
                    <a:pt x="9273" y="17722"/>
                    <a:pt x="9213" y="17596"/>
                  </a:cubicBezTo>
                  <a:cubicBezTo>
                    <a:pt x="9153" y="17506"/>
                    <a:pt x="9094" y="17398"/>
                    <a:pt x="9074" y="17291"/>
                  </a:cubicBezTo>
                  <a:cubicBezTo>
                    <a:pt x="9054" y="17165"/>
                    <a:pt x="9094" y="17039"/>
                    <a:pt x="9213" y="16968"/>
                  </a:cubicBezTo>
                  <a:cubicBezTo>
                    <a:pt x="9353" y="16878"/>
                    <a:pt x="9513" y="16932"/>
                    <a:pt x="9633" y="17003"/>
                  </a:cubicBezTo>
                  <a:cubicBezTo>
                    <a:pt x="9773" y="17093"/>
                    <a:pt x="9873" y="17219"/>
                    <a:pt x="9873" y="17381"/>
                  </a:cubicBezTo>
                  <a:cubicBezTo>
                    <a:pt x="9873" y="17596"/>
                    <a:pt x="9913" y="17614"/>
                    <a:pt x="10133" y="17542"/>
                  </a:cubicBezTo>
                  <a:cubicBezTo>
                    <a:pt x="10232" y="17524"/>
                    <a:pt x="10312" y="17488"/>
                    <a:pt x="10412" y="17452"/>
                  </a:cubicBezTo>
                  <a:cubicBezTo>
                    <a:pt x="10532" y="17399"/>
                    <a:pt x="10552" y="17345"/>
                    <a:pt x="10492" y="17255"/>
                  </a:cubicBezTo>
                  <a:cubicBezTo>
                    <a:pt x="10452" y="17201"/>
                    <a:pt x="10392" y="17147"/>
                    <a:pt x="10372" y="17093"/>
                  </a:cubicBezTo>
                  <a:cubicBezTo>
                    <a:pt x="10312" y="16968"/>
                    <a:pt x="10352" y="16788"/>
                    <a:pt x="10472" y="16698"/>
                  </a:cubicBezTo>
                  <a:cubicBezTo>
                    <a:pt x="10572" y="16626"/>
                    <a:pt x="10672" y="16644"/>
                    <a:pt x="10832" y="16734"/>
                  </a:cubicBezTo>
                  <a:cubicBezTo>
                    <a:pt x="10972" y="16824"/>
                    <a:pt x="11072" y="16932"/>
                    <a:pt x="11092" y="17075"/>
                  </a:cubicBezTo>
                  <a:cubicBezTo>
                    <a:pt x="11112" y="17183"/>
                    <a:pt x="11192" y="17237"/>
                    <a:pt x="11292" y="17201"/>
                  </a:cubicBezTo>
                  <a:cubicBezTo>
                    <a:pt x="11431" y="17165"/>
                    <a:pt x="11571" y="17129"/>
                    <a:pt x="11711" y="17075"/>
                  </a:cubicBezTo>
                  <a:cubicBezTo>
                    <a:pt x="11871" y="17003"/>
                    <a:pt x="11891" y="16968"/>
                    <a:pt x="11831" y="16824"/>
                  </a:cubicBezTo>
                  <a:cubicBezTo>
                    <a:pt x="11811" y="16770"/>
                    <a:pt x="11771" y="16698"/>
                    <a:pt x="11751" y="16644"/>
                  </a:cubicBezTo>
                  <a:cubicBezTo>
                    <a:pt x="11731" y="16519"/>
                    <a:pt x="11771" y="16429"/>
                    <a:pt x="11871" y="16357"/>
                  </a:cubicBezTo>
                  <a:cubicBezTo>
                    <a:pt x="11971" y="16285"/>
                    <a:pt x="12091" y="16267"/>
                    <a:pt x="12211" y="16321"/>
                  </a:cubicBezTo>
                  <a:cubicBezTo>
                    <a:pt x="12351" y="16375"/>
                    <a:pt x="12450" y="16483"/>
                    <a:pt x="12510" y="16591"/>
                  </a:cubicBezTo>
                  <a:cubicBezTo>
                    <a:pt x="12630" y="16824"/>
                    <a:pt x="12630" y="16824"/>
                    <a:pt x="12910" y="16770"/>
                  </a:cubicBezTo>
                  <a:cubicBezTo>
                    <a:pt x="13010" y="16752"/>
                    <a:pt x="13090" y="16716"/>
                    <a:pt x="13190" y="16680"/>
                  </a:cubicBezTo>
                  <a:cubicBezTo>
                    <a:pt x="13290" y="16644"/>
                    <a:pt x="13410" y="16573"/>
                    <a:pt x="13509" y="16537"/>
                  </a:cubicBezTo>
                  <a:cubicBezTo>
                    <a:pt x="13469" y="16465"/>
                    <a:pt x="13430" y="16375"/>
                    <a:pt x="13410" y="16303"/>
                  </a:cubicBezTo>
                  <a:cubicBezTo>
                    <a:pt x="13410" y="16285"/>
                    <a:pt x="13410" y="16285"/>
                    <a:pt x="13390" y="16267"/>
                  </a:cubicBezTo>
                  <a:cubicBezTo>
                    <a:pt x="13350" y="16160"/>
                    <a:pt x="13370" y="16052"/>
                    <a:pt x="13469" y="15962"/>
                  </a:cubicBezTo>
                  <a:cubicBezTo>
                    <a:pt x="13569" y="15872"/>
                    <a:pt x="13709" y="15872"/>
                    <a:pt x="13809" y="15926"/>
                  </a:cubicBezTo>
                  <a:cubicBezTo>
                    <a:pt x="13889" y="15980"/>
                    <a:pt x="13969" y="16052"/>
                    <a:pt x="14029" y="16124"/>
                  </a:cubicBezTo>
                  <a:cubicBezTo>
                    <a:pt x="14169" y="16303"/>
                    <a:pt x="14249" y="16339"/>
                    <a:pt x="14489" y="16285"/>
                  </a:cubicBezTo>
                  <a:cubicBezTo>
                    <a:pt x="14548" y="16267"/>
                    <a:pt x="14608" y="16249"/>
                    <a:pt x="14668" y="16231"/>
                  </a:cubicBezTo>
                  <a:cubicBezTo>
                    <a:pt x="14968" y="16142"/>
                    <a:pt x="14968" y="16142"/>
                    <a:pt x="14908" y="15854"/>
                  </a:cubicBezTo>
                  <a:cubicBezTo>
                    <a:pt x="14908" y="15818"/>
                    <a:pt x="14888" y="15765"/>
                    <a:pt x="14888" y="15729"/>
                  </a:cubicBezTo>
                  <a:cubicBezTo>
                    <a:pt x="14908" y="15477"/>
                    <a:pt x="15148" y="15352"/>
                    <a:pt x="15388" y="15477"/>
                  </a:cubicBezTo>
                  <a:cubicBezTo>
                    <a:pt x="15488" y="15531"/>
                    <a:pt x="15568" y="15603"/>
                    <a:pt x="15608" y="15693"/>
                  </a:cubicBezTo>
                  <a:cubicBezTo>
                    <a:pt x="15727" y="15944"/>
                    <a:pt x="15967" y="15926"/>
                    <a:pt x="16207" y="15872"/>
                  </a:cubicBezTo>
                  <a:cubicBezTo>
                    <a:pt x="16347" y="15836"/>
                    <a:pt x="16387" y="15765"/>
                    <a:pt x="16307" y="15657"/>
                  </a:cubicBezTo>
                  <a:cubicBezTo>
                    <a:pt x="16227" y="15531"/>
                    <a:pt x="16187" y="15388"/>
                    <a:pt x="16227" y="15244"/>
                  </a:cubicBezTo>
                  <a:cubicBezTo>
                    <a:pt x="16287" y="15010"/>
                    <a:pt x="16567" y="14921"/>
                    <a:pt x="16766" y="15064"/>
                  </a:cubicBezTo>
                  <a:cubicBezTo>
                    <a:pt x="16886" y="15154"/>
                    <a:pt x="16986" y="15262"/>
                    <a:pt x="17046" y="15405"/>
                  </a:cubicBezTo>
                  <a:cubicBezTo>
                    <a:pt x="17106" y="15585"/>
                    <a:pt x="17166" y="15621"/>
                    <a:pt x="17366" y="15585"/>
                  </a:cubicBezTo>
                  <a:cubicBezTo>
                    <a:pt x="17526" y="15549"/>
                    <a:pt x="17706" y="15513"/>
                    <a:pt x="17865" y="15459"/>
                  </a:cubicBezTo>
                  <a:cubicBezTo>
                    <a:pt x="17945" y="15441"/>
                    <a:pt x="17985" y="15388"/>
                    <a:pt x="17945" y="15298"/>
                  </a:cubicBezTo>
                  <a:cubicBezTo>
                    <a:pt x="17905" y="15226"/>
                    <a:pt x="17845" y="15136"/>
                    <a:pt x="17825" y="15064"/>
                  </a:cubicBezTo>
                  <a:cubicBezTo>
                    <a:pt x="17785" y="14939"/>
                    <a:pt x="17845" y="14831"/>
                    <a:pt x="17945" y="14741"/>
                  </a:cubicBezTo>
                  <a:cubicBezTo>
                    <a:pt x="18065" y="14651"/>
                    <a:pt x="18165" y="14687"/>
                    <a:pt x="18285" y="14723"/>
                  </a:cubicBezTo>
                  <a:cubicBezTo>
                    <a:pt x="18485" y="14813"/>
                    <a:pt x="18565" y="14957"/>
                    <a:pt x="18605" y="15136"/>
                  </a:cubicBezTo>
                  <a:cubicBezTo>
                    <a:pt x="18625" y="15262"/>
                    <a:pt x="18685" y="15298"/>
                    <a:pt x="18805" y="15262"/>
                  </a:cubicBezTo>
                  <a:cubicBezTo>
                    <a:pt x="19064" y="15190"/>
                    <a:pt x="19324" y="15154"/>
                    <a:pt x="19604" y="15190"/>
                  </a:cubicBezTo>
                  <a:cubicBezTo>
                    <a:pt x="19624" y="15190"/>
                    <a:pt x="19644" y="15190"/>
                    <a:pt x="19684" y="15190"/>
                  </a:cubicBezTo>
                  <a:cubicBezTo>
                    <a:pt x="19983" y="15154"/>
                    <a:pt x="20083" y="14975"/>
                    <a:pt x="19904" y="14741"/>
                  </a:cubicBezTo>
                  <a:cubicBezTo>
                    <a:pt x="19884" y="14705"/>
                    <a:pt x="19844" y="14669"/>
                    <a:pt x="19804" y="14633"/>
                  </a:cubicBezTo>
                  <a:cubicBezTo>
                    <a:pt x="19684" y="14508"/>
                    <a:pt x="19544" y="14364"/>
                    <a:pt x="19424" y="14238"/>
                  </a:cubicBezTo>
                  <a:cubicBezTo>
                    <a:pt x="19284" y="14095"/>
                    <a:pt x="19144" y="13969"/>
                    <a:pt x="18984" y="13825"/>
                  </a:cubicBezTo>
                  <a:cubicBezTo>
                    <a:pt x="18825" y="13682"/>
                    <a:pt x="18665" y="13556"/>
                    <a:pt x="18525" y="13395"/>
                  </a:cubicBezTo>
                  <a:cubicBezTo>
                    <a:pt x="18325" y="13161"/>
                    <a:pt x="18105" y="12928"/>
                    <a:pt x="17845" y="12748"/>
                  </a:cubicBezTo>
                  <a:cubicBezTo>
                    <a:pt x="17746" y="12676"/>
                    <a:pt x="17686" y="12587"/>
                    <a:pt x="17606" y="12515"/>
                  </a:cubicBezTo>
                  <a:cubicBezTo>
                    <a:pt x="17366" y="12281"/>
                    <a:pt x="17146" y="12030"/>
                    <a:pt x="16906" y="11797"/>
                  </a:cubicBezTo>
                  <a:cubicBezTo>
                    <a:pt x="16627" y="11527"/>
                    <a:pt x="16547" y="11527"/>
                    <a:pt x="16227" y="11725"/>
                  </a:cubicBezTo>
                  <a:cubicBezTo>
                    <a:pt x="16087" y="11797"/>
                    <a:pt x="15967" y="11886"/>
                    <a:pt x="15827" y="11958"/>
                  </a:cubicBezTo>
                  <a:cubicBezTo>
                    <a:pt x="15408" y="12156"/>
                    <a:pt x="14968" y="12335"/>
                    <a:pt x="14548" y="12533"/>
                  </a:cubicBezTo>
                  <a:cubicBezTo>
                    <a:pt x="14469" y="12569"/>
                    <a:pt x="14369" y="12622"/>
                    <a:pt x="14289" y="12658"/>
                  </a:cubicBezTo>
                  <a:cubicBezTo>
                    <a:pt x="14129" y="12730"/>
                    <a:pt x="13989" y="12802"/>
                    <a:pt x="13829" y="12874"/>
                  </a:cubicBezTo>
                  <a:cubicBezTo>
                    <a:pt x="13669" y="12946"/>
                    <a:pt x="13489" y="13000"/>
                    <a:pt x="13330" y="13071"/>
                  </a:cubicBezTo>
                  <a:cubicBezTo>
                    <a:pt x="12730" y="13359"/>
                    <a:pt x="12091" y="13448"/>
                    <a:pt x="11431" y="13538"/>
                  </a:cubicBezTo>
                  <a:cubicBezTo>
                    <a:pt x="11052" y="13592"/>
                    <a:pt x="10672" y="13610"/>
                    <a:pt x="10312" y="13718"/>
                  </a:cubicBezTo>
                  <a:cubicBezTo>
                    <a:pt x="9693" y="13897"/>
                    <a:pt x="9074" y="14005"/>
                    <a:pt x="8434" y="14005"/>
                  </a:cubicBezTo>
                  <a:cubicBezTo>
                    <a:pt x="8354" y="14005"/>
                    <a:pt x="8274" y="14023"/>
                    <a:pt x="8174" y="14041"/>
                  </a:cubicBezTo>
                  <a:cubicBezTo>
                    <a:pt x="8035" y="14059"/>
                    <a:pt x="7915" y="14077"/>
                    <a:pt x="7775" y="14113"/>
                  </a:cubicBezTo>
                  <a:cubicBezTo>
                    <a:pt x="7575" y="14149"/>
                    <a:pt x="7395" y="14167"/>
                    <a:pt x="7195" y="14202"/>
                  </a:cubicBezTo>
                  <a:cubicBezTo>
                    <a:pt x="6916" y="14256"/>
                    <a:pt x="6656" y="14328"/>
                    <a:pt x="6376" y="14346"/>
                  </a:cubicBezTo>
                  <a:cubicBezTo>
                    <a:pt x="5797" y="14400"/>
                    <a:pt x="5217" y="14400"/>
                    <a:pt x="4658" y="14328"/>
                  </a:cubicBezTo>
                  <a:cubicBezTo>
                    <a:pt x="4258" y="14274"/>
                    <a:pt x="4138" y="14364"/>
                    <a:pt x="4038" y="14723"/>
                  </a:cubicBezTo>
                  <a:cubicBezTo>
                    <a:pt x="3898" y="15244"/>
                    <a:pt x="3818" y="15765"/>
                    <a:pt x="3798" y="16285"/>
                  </a:cubicBezTo>
                  <a:cubicBezTo>
                    <a:pt x="3778" y="16824"/>
                    <a:pt x="3838" y="17363"/>
                    <a:pt x="3659" y="17901"/>
                  </a:cubicBezTo>
                  <a:cubicBezTo>
                    <a:pt x="3639" y="17955"/>
                    <a:pt x="3639" y="18027"/>
                    <a:pt x="3639" y="18099"/>
                  </a:cubicBezTo>
                  <a:cubicBezTo>
                    <a:pt x="3619" y="18332"/>
                    <a:pt x="3679" y="18422"/>
                    <a:pt x="3918" y="18494"/>
                  </a:cubicBezTo>
                  <a:cubicBezTo>
                    <a:pt x="4098" y="18584"/>
                    <a:pt x="4298" y="18601"/>
                    <a:pt x="4498" y="18619"/>
                  </a:cubicBezTo>
                  <a:close/>
                  <a:moveTo>
                    <a:pt x="4638" y="19248"/>
                  </a:moveTo>
                  <a:cubicBezTo>
                    <a:pt x="4638" y="19230"/>
                    <a:pt x="4638" y="19230"/>
                    <a:pt x="4638" y="19212"/>
                  </a:cubicBezTo>
                  <a:cubicBezTo>
                    <a:pt x="4518" y="19212"/>
                    <a:pt x="4418" y="19212"/>
                    <a:pt x="4298" y="19212"/>
                  </a:cubicBezTo>
                  <a:cubicBezTo>
                    <a:pt x="4118" y="19230"/>
                    <a:pt x="4058" y="19302"/>
                    <a:pt x="4118" y="19463"/>
                  </a:cubicBezTo>
                  <a:cubicBezTo>
                    <a:pt x="4138" y="19517"/>
                    <a:pt x="4158" y="19571"/>
                    <a:pt x="4178" y="19625"/>
                  </a:cubicBezTo>
                  <a:cubicBezTo>
                    <a:pt x="4358" y="19984"/>
                    <a:pt x="4518" y="20325"/>
                    <a:pt x="4698" y="20684"/>
                  </a:cubicBezTo>
                  <a:cubicBezTo>
                    <a:pt x="4798" y="20900"/>
                    <a:pt x="4857" y="20936"/>
                    <a:pt x="5117" y="20882"/>
                  </a:cubicBezTo>
                  <a:cubicBezTo>
                    <a:pt x="5177" y="20864"/>
                    <a:pt x="5237" y="20864"/>
                    <a:pt x="5297" y="20828"/>
                  </a:cubicBezTo>
                  <a:cubicBezTo>
                    <a:pt x="5797" y="20630"/>
                    <a:pt x="6336" y="20559"/>
                    <a:pt x="6856" y="20433"/>
                  </a:cubicBezTo>
                  <a:cubicBezTo>
                    <a:pt x="7595" y="20253"/>
                    <a:pt x="8374" y="20199"/>
                    <a:pt x="9114" y="19966"/>
                  </a:cubicBezTo>
                  <a:cubicBezTo>
                    <a:pt x="9134" y="19966"/>
                    <a:pt x="9153" y="19948"/>
                    <a:pt x="9193" y="19948"/>
                  </a:cubicBezTo>
                  <a:cubicBezTo>
                    <a:pt x="9733" y="19840"/>
                    <a:pt x="10272" y="19715"/>
                    <a:pt x="10792" y="19607"/>
                  </a:cubicBezTo>
                  <a:cubicBezTo>
                    <a:pt x="10832" y="19589"/>
                    <a:pt x="10892" y="19589"/>
                    <a:pt x="10932" y="19571"/>
                  </a:cubicBezTo>
                  <a:cubicBezTo>
                    <a:pt x="11711" y="19338"/>
                    <a:pt x="12490" y="19086"/>
                    <a:pt x="13270" y="18871"/>
                  </a:cubicBezTo>
                  <a:cubicBezTo>
                    <a:pt x="13809" y="18709"/>
                    <a:pt x="14329" y="18530"/>
                    <a:pt x="14868" y="18404"/>
                  </a:cubicBezTo>
                  <a:cubicBezTo>
                    <a:pt x="15508" y="18260"/>
                    <a:pt x="16127" y="18027"/>
                    <a:pt x="16766" y="17865"/>
                  </a:cubicBezTo>
                  <a:cubicBezTo>
                    <a:pt x="17166" y="17758"/>
                    <a:pt x="17546" y="17614"/>
                    <a:pt x="17965" y="17578"/>
                  </a:cubicBezTo>
                  <a:cubicBezTo>
                    <a:pt x="18225" y="17560"/>
                    <a:pt x="18485" y="17470"/>
                    <a:pt x="18745" y="17398"/>
                  </a:cubicBezTo>
                  <a:cubicBezTo>
                    <a:pt x="19104" y="17309"/>
                    <a:pt x="19444" y="17183"/>
                    <a:pt x="19784" y="17093"/>
                  </a:cubicBezTo>
                  <a:cubicBezTo>
                    <a:pt x="20063" y="17021"/>
                    <a:pt x="20343" y="16914"/>
                    <a:pt x="20643" y="16914"/>
                  </a:cubicBezTo>
                  <a:cubicBezTo>
                    <a:pt x="20783" y="16914"/>
                    <a:pt x="20823" y="16860"/>
                    <a:pt x="20783" y="16716"/>
                  </a:cubicBezTo>
                  <a:cubicBezTo>
                    <a:pt x="20723" y="16537"/>
                    <a:pt x="20663" y="16357"/>
                    <a:pt x="20603" y="16178"/>
                  </a:cubicBezTo>
                  <a:cubicBezTo>
                    <a:pt x="20583" y="16106"/>
                    <a:pt x="20543" y="16034"/>
                    <a:pt x="20503" y="15962"/>
                  </a:cubicBezTo>
                  <a:cubicBezTo>
                    <a:pt x="20423" y="15818"/>
                    <a:pt x="20363" y="15783"/>
                    <a:pt x="20183" y="15818"/>
                  </a:cubicBezTo>
                  <a:cubicBezTo>
                    <a:pt x="19983" y="15854"/>
                    <a:pt x="19804" y="15908"/>
                    <a:pt x="19624" y="15962"/>
                  </a:cubicBezTo>
                  <a:cubicBezTo>
                    <a:pt x="19504" y="15980"/>
                    <a:pt x="19384" y="16034"/>
                    <a:pt x="19264" y="16016"/>
                  </a:cubicBezTo>
                  <a:cubicBezTo>
                    <a:pt x="18665" y="16016"/>
                    <a:pt x="18105" y="16124"/>
                    <a:pt x="17526" y="16249"/>
                  </a:cubicBezTo>
                  <a:cubicBezTo>
                    <a:pt x="16806" y="16411"/>
                    <a:pt x="16087" y="16626"/>
                    <a:pt x="15368" y="16788"/>
                  </a:cubicBezTo>
                  <a:cubicBezTo>
                    <a:pt x="14549" y="16986"/>
                    <a:pt x="13769" y="17291"/>
                    <a:pt x="12950" y="17452"/>
                  </a:cubicBezTo>
                  <a:cubicBezTo>
                    <a:pt x="12890" y="17470"/>
                    <a:pt x="12830" y="17488"/>
                    <a:pt x="12770" y="17506"/>
                  </a:cubicBezTo>
                  <a:cubicBezTo>
                    <a:pt x="12111" y="17686"/>
                    <a:pt x="11431" y="17865"/>
                    <a:pt x="10772" y="18045"/>
                  </a:cubicBezTo>
                  <a:cubicBezTo>
                    <a:pt x="10452" y="18135"/>
                    <a:pt x="10133" y="18189"/>
                    <a:pt x="9813" y="18296"/>
                  </a:cubicBezTo>
                  <a:cubicBezTo>
                    <a:pt x="9333" y="18458"/>
                    <a:pt x="8854" y="18548"/>
                    <a:pt x="8354" y="18619"/>
                  </a:cubicBezTo>
                  <a:cubicBezTo>
                    <a:pt x="7995" y="18673"/>
                    <a:pt x="7635" y="18763"/>
                    <a:pt x="7275" y="18835"/>
                  </a:cubicBezTo>
                  <a:cubicBezTo>
                    <a:pt x="7055" y="18889"/>
                    <a:pt x="6836" y="18943"/>
                    <a:pt x="6596" y="18996"/>
                  </a:cubicBezTo>
                  <a:cubicBezTo>
                    <a:pt x="6316" y="19050"/>
                    <a:pt x="6036" y="19086"/>
                    <a:pt x="5757" y="19122"/>
                  </a:cubicBezTo>
                  <a:cubicBezTo>
                    <a:pt x="5377" y="19140"/>
                    <a:pt x="4997" y="19194"/>
                    <a:pt x="4638" y="1924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5" name="Shape">
              <a:extLst>
                <a:ext uri="{FF2B5EF4-FFF2-40B4-BE49-F238E27FC236}">
                  <a16:creationId xmlns:a16="http://schemas.microsoft.com/office/drawing/2014/main" id="{2D5E889A-CCAB-4E4A-B546-9AC0D0681ED5}"/>
                </a:ext>
              </a:extLst>
            </p:cNvPr>
            <p:cNvSpPr/>
            <p:nvPr/>
          </p:nvSpPr>
          <p:spPr>
            <a:xfrm>
              <a:off x="8026399" y="3860800"/>
              <a:ext cx="867239" cy="769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97" extrusionOk="0">
                  <a:moveTo>
                    <a:pt x="6722" y="21496"/>
                  </a:moveTo>
                  <a:cubicBezTo>
                    <a:pt x="5399" y="21531"/>
                    <a:pt x="4329" y="21070"/>
                    <a:pt x="3447" y="20077"/>
                  </a:cubicBezTo>
                  <a:cubicBezTo>
                    <a:pt x="3321" y="19935"/>
                    <a:pt x="3258" y="19758"/>
                    <a:pt x="3195" y="19580"/>
                  </a:cubicBezTo>
                  <a:cubicBezTo>
                    <a:pt x="2943" y="18800"/>
                    <a:pt x="2628" y="18055"/>
                    <a:pt x="2219" y="17346"/>
                  </a:cubicBezTo>
                  <a:cubicBezTo>
                    <a:pt x="2062" y="17062"/>
                    <a:pt x="1936" y="16707"/>
                    <a:pt x="1810" y="16424"/>
                  </a:cubicBezTo>
                  <a:cubicBezTo>
                    <a:pt x="1621" y="15963"/>
                    <a:pt x="1432" y="15501"/>
                    <a:pt x="1274" y="15076"/>
                  </a:cubicBezTo>
                  <a:cubicBezTo>
                    <a:pt x="802" y="13870"/>
                    <a:pt x="330" y="12699"/>
                    <a:pt x="78" y="11423"/>
                  </a:cubicBezTo>
                  <a:cubicBezTo>
                    <a:pt x="46" y="11281"/>
                    <a:pt x="15" y="11174"/>
                    <a:pt x="46" y="11032"/>
                  </a:cubicBezTo>
                  <a:cubicBezTo>
                    <a:pt x="109" y="9720"/>
                    <a:pt x="-48" y="8408"/>
                    <a:pt x="15" y="7131"/>
                  </a:cubicBezTo>
                  <a:cubicBezTo>
                    <a:pt x="46" y="6564"/>
                    <a:pt x="109" y="5996"/>
                    <a:pt x="204" y="5464"/>
                  </a:cubicBezTo>
                  <a:cubicBezTo>
                    <a:pt x="330" y="4755"/>
                    <a:pt x="771" y="4258"/>
                    <a:pt x="1306" y="3939"/>
                  </a:cubicBezTo>
                  <a:cubicBezTo>
                    <a:pt x="1904" y="3584"/>
                    <a:pt x="2565" y="3371"/>
                    <a:pt x="3195" y="3088"/>
                  </a:cubicBezTo>
                  <a:cubicBezTo>
                    <a:pt x="3510" y="2946"/>
                    <a:pt x="3856" y="2804"/>
                    <a:pt x="4171" y="2697"/>
                  </a:cubicBezTo>
                  <a:cubicBezTo>
                    <a:pt x="4927" y="2414"/>
                    <a:pt x="5651" y="2059"/>
                    <a:pt x="6407" y="1846"/>
                  </a:cubicBezTo>
                  <a:cubicBezTo>
                    <a:pt x="7257" y="1633"/>
                    <a:pt x="8076" y="1314"/>
                    <a:pt x="8894" y="1031"/>
                  </a:cubicBezTo>
                  <a:cubicBezTo>
                    <a:pt x="9083" y="960"/>
                    <a:pt x="9272" y="924"/>
                    <a:pt x="9461" y="889"/>
                  </a:cubicBezTo>
                  <a:cubicBezTo>
                    <a:pt x="9807" y="818"/>
                    <a:pt x="10185" y="747"/>
                    <a:pt x="10532" y="676"/>
                  </a:cubicBezTo>
                  <a:cubicBezTo>
                    <a:pt x="10595" y="676"/>
                    <a:pt x="10689" y="640"/>
                    <a:pt x="10752" y="640"/>
                  </a:cubicBezTo>
                  <a:cubicBezTo>
                    <a:pt x="12043" y="605"/>
                    <a:pt x="13271" y="179"/>
                    <a:pt x="14530" y="37"/>
                  </a:cubicBezTo>
                  <a:cubicBezTo>
                    <a:pt x="15318" y="-69"/>
                    <a:pt x="16105" y="73"/>
                    <a:pt x="16892" y="215"/>
                  </a:cubicBezTo>
                  <a:cubicBezTo>
                    <a:pt x="17049" y="250"/>
                    <a:pt x="17270" y="392"/>
                    <a:pt x="17364" y="569"/>
                  </a:cubicBezTo>
                  <a:cubicBezTo>
                    <a:pt x="17679" y="1101"/>
                    <a:pt x="18120" y="1492"/>
                    <a:pt x="18498" y="1988"/>
                  </a:cubicBezTo>
                  <a:cubicBezTo>
                    <a:pt x="18592" y="2130"/>
                    <a:pt x="18687" y="2307"/>
                    <a:pt x="18781" y="2485"/>
                  </a:cubicBezTo>
                  <a:cubicBezTo>
                    <a:pt x="19159" y="3371"/>
                    <a:pt x="19537" y="4294"/>
                    <a:pt x="19915" y="5216"/>
                  </a:cubicBezTo>
                  <a:cubicBezTo>
                    <a:pt x="20072" y="5641"/>
                    <a:pt x="20198" y="6102"/>
                    <a:pt x="20293" y="6599"/>
                  </a:cubicBezTo>
                  <a:cubicBezTo>
                    <a:pt x="20418" y="7237"/>
                    <a:pt x="20450" y="7876"/>
                    <a:pt x="20639" y="8514"/>
                  </a:cubicBezTo>
                  <a:cubicBezTo>
                    <a:pt x="20765" y="8975"/>
                    <a:pt x="20796" y="9507"/>
                    <a:pt x="20859" y="10004"/>
                  </a:cubicBezTo>
                  <a:cubicBezTo>
                    <a:pt x="20954" y="10855"/>
                    <a:pt x="21080" y="11742"/>
                    <a:pt x="21174" y="12593"/>
                  </a:cubicBezTo>
                  <a:cubicBezTo>
                    <a:pt x="21237" y="13125"/>
                    <a:pt x="21300" y="13622"/>
                    <a:pt x="21332" y="14154"/>
                  </a:cubicBezTo>
                  <a:cubicBezTo>
                    <a:pt x="21332" y="14437"/>
                    <a:pt x="21300" y="14757"/>
                    <a:pt x="21237" y="15040"/>
                  </a:cubicBezTo>
                  <a:cubicBezTo>
                    <a:pt x="21174" y="15360"/>
                    <a:pt x="21143" y="15608"/>
                    <a:pt x="21363" y="15892"/>
                  </a:cubicBezTo>
                  <a:cubicBezTo>
                    <a:pt x="21552" y="16140"/>
                    <a:pt x="21552" y="16282"/>
                    <a:pt x="21332" y="16495"/>
                  </a:cubicBezTo>
                  <a:cubicBezTo>
                    <a:pt x="21017" y="16814"/>
                    <a:pt x="20733" y="17168"/>
                    <a:pt x="20293" y="17310"/>
                  </a:cubicBezTo>
                  <a:cubicBezTo>
                    <a:pt x="20041" y="17417"/>
                    <a:pt x="19820" y="17594"/>
                    <a:pt x="19568" y="17700"/>
                  </a:cubicBezTo>
                  <a:cubicBezTo>
                    <a:pt x="18718" y="18162"/>
                    <a:pt x="17837" y="18552"/>
                    <a:pt x="16923" y="18835"/>
                  </a:cubicBezTo>
                  <a:cubicBezTo>
                    <a:pt x="16168" y="19048"/>
                    <a:pt x="15444" y="19367"/>
                    <a:pt x="14719" y="19651"/>
                  </a:cubicBezTo>
                  <a:cubicBezTo>
                    <a:pt x="13932" y="19970"/>
                    <a:pt x="13145" y="20183"/>
                    <a:pt x="12326" y="20396"/>
                  </a:cubicBezTo>
                  <a:cubicBezTo>
                    <a:pt x="12074" y="20467"/>
                    <a:pt x="11823" y="20502"/>
                    <a:pt x="11602" y="20609"/>
                  </a:cubicBezTo>
                  <a:cubicBezTo>
                    <a:pt x="10532" y="20999"/>
                    <a:pt x="9461" y="21318"/>
                    <a:pt x="8328" y="21354"/>
                  </a:cubicBezTo>
                  <a:cubicBezTo>
                    <a:pt x="7761" y="21283"/>
                    <a:pt x="7225" y="21425"/>
                    <a:pt x="6722" y="21496"/>
                  </a:cubicBezTo>
                  <a:close/>
                  <a:moveTo>
                    <a:pt x="1148" y="7805"/>
                  </a:moveTo>
                  <a:cubicBezTo>
                    <a:pt x="1117" y="7805"/>
                    <a:pt x="1117" y="7805"/>
                    <a:pt x="1148" y="7805"/>
                  </a:cubicBezTo>
                  <a:cubicBezTo>
                    <a:pt x="1148" y="8230"/>
                    <a:pt x="1148" y="8692"/>
                    <a:pt x="1180" y="9117"/>
                  </a:cubicBezTo>
                  <a:cubicBezTo>
                    <a:pt x="1274" y="9897"/>
                    <a:pt x="1337" y="10678"/>
                    <a:pt x="1558" y="11423"/>
                  </a:cubicBezTo>
                  <a:cubicBezTo>
                    <a:pt x="1841" y="12416"/>
                    <a:pt x="2093" y="13409"/>
                    <a:pt x="2376" y="14402"/>
                  </a:cubicBezTo>
                  <a:cubicBezTo>
                    <a:pt x="2471" y="14721"/>
                    <a:pt x="2660" y="15005"/>
                    <a:pt x="2754" y="15360"/>
                  </a:cubicBezTo>
                  <a:cubicBezTo>
                    <a:pt x="3006" y="16211"/>
                    <a:pt x="3447" y="16956"/>
                    <a:pt x="3793" y="17771"/>
                  </a:cubicBezTo>
                  <a:cubicBezTo>
                    <a:pt x="3856" y="17913"/>
                    <a:pt x="3951" y="18055"/>
                    <a:pt x="4077" y="18197"/>
                  </a:cubicBezTo>
                  <a:cubicBezTo>
                    <a:pt x="4297" y="18445"/>
                    <a:pt x="4486" y="18729"/>
                    <a:pt x="4581" y="19048"/>
                  </a:cubicBezTo>
                  <a:cubicBezTo>
                    <a:pt x="4675" y="19367"/>
                    <a:pt x="4864" y="19545"/>
                    <a:pt x="5147" y="19687"/>
                  </a:cubicBezTo>
                  <a:cubicBezTo>
                    <a:pt x="5683" y="19935"/>
                    <a:pt x="6218" y="20077"/>
                    <a:pt x="6785" y="20006"/>
                  </a:cubicBezTo>
                  <a:cubicBezTo>
                    <a:pt x="7414" y="19970"/>
                    <a:pt x="8013" y="19864"/>
                    <a:pt x="8611" y="19722"/>
                  </a:cubicBezTo>
                  <a:cubicBezTo>
                    <a:pt x="9335" y="19580"/>
                    <a:pt x="10028" y="19367"/>
                    <a:pt x="10752" y="19155"/>
                  </a:cubicBezTo>
                  <a:cubicBezTo>
                    <a:pt x="11917" y="18800"/>
                    <a:pt x="13113" y="18445"/>
                    <a:pt x="14278" y="18091"/>
                  </a:cubicBezTo>
                  <a:cubicBezTo>
                    <a:pt x="14782" y="17913"/>
                    <a:pt x="15286" y="17700"/>
                    <a:pt x="15821" y="17488"/>
                  </a:cubicBezTo>
                  <a:cubicBezTo>
                    <a:pt x="16829" y="17097"/>
                    <a:pt x="17837" y="16707"/>
                    <a:pt x="18844" y="16317"/>
                  </a:cubicBezTo>
                  <a:cubicBezTo>
                    <a:pt x="19002" y="16246"/>
                    <a:pt x="19190" y="16211"/>
                    <a:pt x="19316" y="16069"/>
                  </a:cubicBezTo>
                  <a:cubicBezTo>
                    <a:pt x="19442" y="15963"/>
                    <a:pt x="19600" y="15821"/>
                    <a:pt x="19663" y="15643"/>
                  </a:cubicBezTo>
                  <a:cubicBezTo>
                    <a:pt x="19820" y="15147"/>
                    <a:pt x="20041" y="14615"/>
                    <a:pt x="19852" y="14047"/>
                  </a:cubicBezTo>
                  <a:cubicBezTo>
                    <a:pt x="19789" y="13905"/>
                    <a:pt x="19820" y="13693"/>
                    <a:pt x="19820" y="13515"/>
                  </a:cubicBezTo>
                  <a:cubicBezTo>
                    <a:pt x="19789" y="12699"/>
                    <a:pt x="19789" y="11848"/>
                    <a:pt x="19757" y="11032"/>
                  </a:cubicBezTo>
                  <a:cubicBezTo>
                    <a:pt x="19757" y="10855"/>
                    <a:pt x="19726" y="10678"/>
                    <a:pt x="19694" y="10500"/>
                  </a:cubicBezTo>
                  <a:cubicBezTo>
                    <a:pt x="19411" y="8869"/>
                    <a:pt x="19159" y="7237"/>
                    <a:pt x="18750" y="5641"/>
                  </a:cubicBezTo>
                  <a:cubicBezTo>
                    <a:pt x="18655" y="5287"/>
                    <a:pt x="18529" y="4932"/>
                    <a:pt x="18435" y="4577"/>
                  </a:cubicBezTo>
                  <a:cubicBezTo>
                    <a:pt x="18277" y="3903"/>
                    <a:pt x="17868" y="3407"/>
                    <a:pt x="17585" y="2804"/>
                  </a:cubicBezTo>
                  <a:cubicBezTo>
                    <a:pt x="17301" y="2272"/>
                    <a:pt x="16923" y="1917"/>
                    <a:pt x="16325" y="1953"/>
                  </a:cubicBezTo>
                  <a:cubicBezTo>
                    <a:pt x="15916" y="1953"/>
                    <a:pt x="15506" y="1882"/>
                    <a:pt x="15129" y="1846"/>
                  </a:cubicBezTo>
                  <a:cubicBezTo>
                    <a:pt x="14499" y="1811"/>
                    <a:pt x="13838" y="1740"/>
                    <a:pt x="13208" y="1775"/>
                  </a:cubicBezTo>
                  <a:cubicBezTo>
                    <a:pt x="12074" y="1846"/>
                    <a:pt x="10941" y="2059"/>
                    <a:pt x="9807" y="2236"/>
                  </a:cubicBezTo>
                  <a:cubicBezTo>
                    <a:pt x="8863" y="2414"/>
                    <a:pt x="7950" y="2733"/>
                    <a:pt x="7068" y="3017"/>
                  </a:cubicBezTo>
                  <a:cubicBezTo>
                    <a:pt x="6407" y="3229"/>
                    <a:pt x="5809" y="3549"/>
                    <a:pt x="5147" y="3797"/>
                  </a:cubicBezTo>
                  <a:cubicBezTo>
                    <a:pt x="4990" y="3868"/>
                    <a:pt x="4832" y="3939"/>
                    <a:pt x="4644" y="3974"/>
                  </a:cubicBezTo>
                  <a:cubicBezTo>
                    <a:pt x="3762" y="4116"/>
                    <a:pt x="2975" y="4542"/>
                    <a:pt x="2188" y="4967"/>
                  </a:cubicBezTo>
                  <a:cubicBezTo>
                    <a:pt x="1967" y="5074"/>
                    <a:pt x="1778" y="5287"/>
                    <a:pt x="1621" y="5535"/>
                  </a:cubicBezTo>
                  <a:cubicBezTo>
                    <a:pt x="1306" y="6067"/>
                    <a:pt x="1054" y="6634"/>
                    <a:pt x="1148" y="7308"/>
                  </a:cubicBezTo>
                  <a:cubicBezTo>
                    <a:pt x="1148" y="7486"/>
                    <a:pt x="1148" y="7663"/>
                    <a:pt x="1148" y="780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6" name="Shape">
              <a:extLst>
                <a:ext uri="{FF2B5EF4-FFF2-40B4-BE49-F238E27FC236}">
                  <a16:creationId xmlns:a16="http://schemas.microsoft.com/office/drawing/2014/main" id="{9A266D20-95E4-0F4E-B2DD-EAAE8EBD8729}"/>
                </a:ext>
              </a:extLst>
            </p:cNvPr>
            <p:cNvSpPr/>
            <p:nvPr/>
          </p:nvSpPr>
          <p:spPr>
            <a:xfrm>
              <a:off x="8635999" y="4800599"/>
              <a:ext cx="51800" cy="5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8" h="19934" extrusionOk="0">
                  <a:moveTo>
                    <a:pt x="0" y="10184"/>
                  </a:moveTo>
                  <a:cubicBezTo>
                    <a:pt x="502" y="5488"/>
                    <a:pt x="1507" y="2671"/>
                    <a:pt x="5023" y="793"/>
                  </a:cubicBezTo>
                  <a:cubicBezTo>
                    <a:pt x="8540" y="-616"/>
                    <a:pt x="12056" y="-147"/>
                    <a:pt x="14568" y="2201"/>
                  </a:cubicBezTo>
                  <a:cubicBezTo>
                    <a:pt x="16577" y="4080"/>
                    <a:pt x="19089" y="6427"/>
                    <a:pt x="20093" y="8775"/>
                  </a:cubicBezTo>
                  <a:cubicBezTo>
                    <a:pt x="21600" y="13001"/>
                    <a:pt x="18586" y="17697"/>
                    <a:pt x="14568" y="19106"/>
                  </a:cubicBezTo>
                  <a:cubicBezTo>
                    <a:pt x="10047" y="20984"/>
                    <a:pt x="5023" y="19575"/>
                    <a:pt x="2512" y="15819"/>
                  </a:cubicBezTo>
                  <a:cubicBezTo>
                    <a:pt x="1507" y="13941"/>
                    <a:pt x="503" y="11593"/>
                    <a:pt x="0" y="1018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7" name="Shape">
              <a:extLst>
                <a:ext uri="{FF2B5EF4-FFF2-40B4-BE49-F238E27FC236}">
                  <a16:creationId xmlns:a16="http://schemas.microsoft.com/office/drawing/2014/main" id="{1F114158-1AB7-A643-B132-54DB960663EF}"/>
                </a:ext>
              </a:extLst>
            </p:cNvPr>
            <p:cNvSpPr/>
            <p:nvPr/>
          </p:nvSpPr>
          <p:spPr>
            <a:xfrm>
              <a:off x="8458199" y="4851399"/>
              <a:ext cx="50255" cy="5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0" h="20500" extrusionOk="0">
                  <a:moveTo>
                    <a:pt x="20350" y="10828"/>
                  </a:moveTo>
                  <a:cubicBezTo>
                    <a:pt x="20350" y="14584"/>
                    <a:pt x="16236" y="19280"/>
                    <a:pt x="12121" y="20219"/>
                  </a:cubicBezTo>
                  <a:cubicBezTo>
                    <a:pt x="8521" y="21158"/>
                    <a:pt x="5436" y="19749"/>
                    <a:pt x="2864" y="15993"/>
                  </a:cubicBezTo>
                  <a:cubicBezTo>
                    <a:pt x="293" y="12236"/>
                    <a:pt x="-1250" y="8480"/>
                    <a:pt x="1321" y="3784"/>
                  </a:cubicBezTo>
                  <a:cubicBezTo>
                    <a:pt x="2864" y="1906"/>
                    <a:pt x="4407" y="28"/>
                    <a:pt x="6979" y="28"/>
                  </a:cubicBezTo>
                  <a:cubicBezTo>
                    <a:pt x="12636" y="-442"/>
                    <a:pt x="19836" y="5193"/>
                    <a:pt x="20350" y="1082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8" name="Shape">
              <a:extLst>
                <a:ext uri="{FF2B5EF4-FFF2-40B4-BE49-F238E27FC236}">
                  <a16:creationId xmlns:a16="http://schemas.microsoft.com/office/drawing/2014/main" id="{D5E91F13-B1E4-E843-9EE4-7B414DFF81E3}"/>
                </a:ext>
              </a:extLst>
            </p:cNvPr>
            <p:cNvSpPr/>
            <p:nvPr/>
          </p:nvSpPr>
          <p:spPr>
            <a:xfrm>
              <a:off x="8737599" y="4775199"/>
              <a:ext cx="52723" cy="54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1" h="20921" extrusionOk="0">
                  <a:moveTo>
                    <a:pt x="9885" y="20921"/>
                  </a:moveTo>
                  <a:cubicBezTo>
                    <a:pt x="6735" y="20921"/>
                    <a:pt x="3585" y="19448"/>
                    <a:pt x="1785" y="16012"/>
                  </a:cubicBezTo>
                  <a:cubicBezTo>
                    <a:pt x="-15" y="12085"/>
                    <a:pt x="-915" y="8157"/>
                    <a:pt x="1335" y="3739"/>
                  </a:cubicBezTo>
                  <a:cubicBezTo>
                    <a:pt x="2685" y="794"/>
                    <a:pt x="6285" y="-679"/>
                    <a:pt x="8985" y="303"/>
                  </a:cubicBezTo>
                  <a:cubicBezTo>
                    <a:pt x="13035" y="1285"/>
                    <a:pt x="15735" y="4230"/>
                    <a:pt x="17535" y="8157"/>
                  </a:cubicBezTo>
                  <a:cubicBezTo>
                    <a:pt x="20685" y="15030"/>
                    <a:pt x="17085" y="20921"/>
                    <a:pt x="9885" y="2092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9" name="Shape">
              <a:extLst>
                <a:ext uri="{FF2B5EF4-FFF2-40B4-BE49-F238E27FC236}">
                  <a16:creationId xmlns:a16="http://schemas.microsoft.com/office/drawing/2014/main" id="{6714BFB6-3D73-FE48-B2E1-CB028F811FB9}"/>
                </a:ext>
              </a:extLst>
            </p:cNvPr>
            <p:cNvSpPr/>
            <p:nvPr/>
          </p:nvSpPr>
          <p:spPr>
            <a:xfrm>
              <a:off x="8928100" y="4648199"/>
              <a:ext cx="49915" cy="5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3" h="20292" extrusionOk="0">
                  <a:moveTo>
                    <a:pt x="43" y="9660"/>
                  </a:moveTo>
                  <a:cubicBezTo>
                    <a:pt x="43" y="5340"/>
                    <a:pt x="2615" y="1500"/>
                    <a:pt x="6215" y="540"/>
                  </a:cubicBezTo>
                  <a:cubicBezTo>
                    <a:pt x="10329" y="-900"/>
                    <a:pt x="14958" y="540"/>
                    <a:pt x="17529" y="4860"/>
                  </a:cubicBezTo>
                  <a:cubicBezTo>
                    <a:pt x="19586" y="7740"/>
                    <a:pt x="21129" y="11100"/>
                    <a:pt x="19586" y="14460"/>
                  </a:cubicBezTo>
                  <a:cubicBezTo>
                    <a:pt x="17529" y="18780"/>
                    <a:pt x="13929" y="20700"/>
                    <a:pt x="9301" y="20220"/>
                  </a:cubicBezTo>
                  <a:cubicBezTo>
                    <a:pt x="3643" y="19260"/>
                    <a:pt x="-471" y="14940"/>
                    <a:pt x="43" y="966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0" name="Shape">
              <a:extLst>
                <a:ext uri="{FF2B5EF4-FFF2-40B4-BE49-F238E27FC236}">
                  <a16:creationId xmlns:a16="http://schemas.microsoft.com/office/drawing/2014/main" id="{67362CB6-D647-1146-BBEB-1F81A8C31148}"/>
                </a:ext>
              </a:extLst>
            </p:cNvPr>
            <p:cNvSpPr/>
            <p:nvPr/>
          </p:nvSpPr>
          <p:spPr>
            <a:xfrm>
              <a:off x="8369300" y="4876800"/>
              <a:ext cx="52076" cy="5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54" h="20399" extrusionOk="0">
                  <a:moveTo>
                    <a:pt x="10747" y="20399"/>
                  </a:moveTo>
                  <a:cubicBezTo>
                    <a:pt x="6051" y="20399"/>
                    <a:pt x="3234" y="18926"/>
                    <a:pt x="1355" y="14999"/>
                  </a:cubicBezTo>
                  <a:cubicBezTo>
                    <a:pt x="-523" y="11072"/>
                    <a:pt x="-523" y="6653"/>
                    <a:pt x="1825" y="3217"/>
                  </a:cubicBezTo>
                  <a:cubicBezTo>
                    <a:pt x="4173" y="-219"/>
                    <a:pt x="8399" y="-1201"/>
                    <a:pt x="11686" y="1744"/>
                  </a:cubicBezTo>
                  <a:cubicBezTo>
                    <a:pt x="14033" y="3708"/>
                    <a:pt x="15912" y="6163"/>
                    <a:pt x="17321" y="8126"/>
                  </a:cubicBezTo>
                  <a:cubicBezTo>
                    <a:pt x="21077" y="13526"/>
                    <a:pt x="19199" y="18926"/>
                    <a:pt x="13094" y="20399"/>
                  </a:cubicBezTo>
                  <a:cubicBezTo>
                    <a:pt x="12156" y="19908"/>
                    <a:pt x="11216" y="19908"/>
                    <a:pt x="10747" y="203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1" name="Shape">
              <a:extLst>
                <a:ext uri="{FF2B5EF4-FFF2-40B4-BE49-F238E27FC236}">
                  <a16:creationId xmlns:a16="http://schemas.microsoft.com/office/drawing/2014/main" id="{1D725602-1587-D04D-B9A9-F67B94E0E6FF}"/>
                </a:ext>
              </a:extLst>
            </p:cNvPr>
            <p:cNvSpPr/>
            <p:nvPr/>
          </p:nvSpPr>
          <p:spPr>
            <a:xfrm>
              <a:off x="8280400" y="4902200"/>
              <a:ext cx="51145" cy="5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880" extrusionOk="0">
                  <a:moveTo>
                    <a:pt x="10094" y="20880"/>
                  </a:moveTo>
                  <a:cubicBezTo>
                    <a:pt x="3061" y="20880"/>
                    <a:pt x="-455" y="17280"/>
                    <a:pt x="47" y="9566"/>
                  </a:cubicBezTo>
                  <a:cubicBezTo>
                    <a:pt x="47" y="8023"/>
                    <a:pt x="549" y="6480"/>
                    <a:pt x="1052" y="4937"/>
                  </a:cubicBezTo>
                  <a:cubicBezTo>
                    <a:pt x="2057" y="823"/>
                    <a:pt x="4568" y="-720"/>
                    <a:pt x="8587" y="309"/>
                  </a:cubicBezTo>
                  <a:cubicBezTo>
                    <a:pt x="11601" y="1337"/>
                    <a:pt x="14112" y="2880"/>
                    <a:pt x="16624" y="4937"/>
                  </a:cubicBezTo>
                  <a:cubicBezTo>
                    <a:pt x="19638" y="7509"/>
                    <a:pt x="21145" y="10594"/>
                    <a:pt x="19638" y="15223"/>
                  </a:cubicBezTo>
                  <a:cubicBezTo>
                    <a:pt x="18131" y="18823"/>
                    <a:pt x="14615" y="20880"/>
                    <a:pt x="10094" y="2088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Shape">
              <a:extLst>
                <a:ext uri="{FF2B5EF4-FFF2-40B4-BE49-F238E27FC236}">
                  <a16:creationId xmlns:a16="http://schemas.microsoft.com/office/drawing/2014/main" id="{21445F76-F56F-E040-8394-D4DA225482D9}"/>
                </a:ext>
              </a:extLst>
            </p:cNvPr>
            <p:cNvSpPr/>
            <p:nvPr/>
          </p:nvSpPr>
          <p:spPr>
            <a:xfrm>
              <a:off x="8458199" y="4787899"/>
              <a:ext cx="48692" cy="49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7" h="19245" extrusionOk="0">
                  <a:moveTo>
                    <a:pt x="9929" y="19245"/>
                  </a:moveTo>
                  <a:cubicBezTo>
                    <a:pt x="3243" y="19245"/>
                    <a:pt x="-871" y="13845"/>
                    <a:pt x="157" y="7463"/>
                  </a:cubicBezTo>
                  <a:cubicBezTo>
                    <a:pt x="1186" y="100"/>
                    <a:pt x="7872" y="-2355"/>
                    <a:pt x="14043" y="2554"/>
                  </a:cubicBezTo>
                  <a:cubicBezTo>
                    <a:pt x="14557" y="3045"/>
                    <a:pt x="15586" y="3536"/>
                    <a:pt x="16100" y="4518"/>
                  </a:cubicBezTo>
                  <a:cubicBezTo>
                    <a:pt x="18672" y="7463"/>
                    <a:pt x="20729" y="10409"/>
                    <a:pt x="19186" y="14336"/>
                  </a:cubicBezTo>
                  <a:cubicBezTo>
                    <a:pt x="17643" y="18263"/>
                    <a:pt x="13529" y="18754"/>
                    <a:pt x="9929" y="192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3" name="Shape">
              <a:extLst>
                <a:ext uri="{FF2B5EF4-FFF2-40B4-BE49-F238E27FC236}">
                  <a16:creationId xmlns:a16="http://schemas.microsoft.com/office/drawing/2014/main" id="{1916A901-840C-E947-8745-875792CCC990}"/>
                </a:ext>
              </a:extLst>
            </p:cNvPr>
            <p:cNvSpPr/>
            <p:nvPr/>
          </p:nvSpPr>
          <p:spPr>
            <a:xfrm>
              <a:off x="8547100" y="4762500"/>
              <a:ext cx="52042" cy="4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2" h="20609" extrusionOk="0">
                  <a:moveTo>
                    <a:pt x="10473" y="20609"/>
                  </a:moveTo>
                  <a:cubicBezTo>
                    <a:pt x="2201" y="20609"/>
                    <a:pt x="-2395" y="11514"/>
                    <a:pt x="1282" y="4125"/>
                  </a:cubicBezTo>
                  <a:cubicBezTo>
                    <a:pt x="2201" y="2420"/>
                    <a:pt x="4039" y="714"/>
                    <a:pt x="5877" y="146"/>
                  </a:cubicBezTo>
                  <a:cubicBezTo>
                    <a:pt x="10933" y="-991"/>
                    <a:pt x="17367" y="4693"/>
                    <a:pt x="18746" y="10946"/>
                  </a:cubicBezTo>
                  <a:cubicBezTo>
                    <a:pt x="19205" y="14356"/>
                    <a:pt x="17826" y="18335"/>
                    <a:pt x="15069" y="19472"/>
                  </a:cubicBezTo>
                  <a:cubicBezTo>
                    <a:pt x="13231" y="20041"/>
                    <a:pt x="11392" y="20609"/>
                    <a:pt x="10473" y="206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4" name="Shape">
              <a:extLst>
                <a:ext uri="{FF2B5EF4-FFF2-40B4-BE49-F238E27FC236}">
                  <a16:creationId xmlns:a16="http://schemas.microsoft.com/office/drawing/2014/main" id="{134FCC40-91FE-4548-A222-9F981EE4BC0B}"/>
                </a:ext>
              </a:extLst>
            </p:cNvPr>
            <p:cNvSpPr/>
            <p:nvPr/>
          </p:nvSpPr>
          <p:spPr>
            <a:xfrm>
              <a:off x="8648699" y="4724400"/>
              <a:ext cx="47826" cy="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0756" extrusionOk="0">
                  <a:moveTo>
                    <a:pt x="568" y="9086"/>
                  </a:moveTo>
                  <a:cubicBezTo>
                    <a:pt x="1137" y="7505"/>
                    <a:pt x="1137" y="5925"/>
                    <a:pt x="1705" y="3818"/>
                  </a:cubicBezTo>
                  <a:cubicBezTo>
                    <a:pt x="2842" y="657"/>
                    <a:pt x="5684" y="-397"/>
                    <a:pt x="9095" y="130"/>
                  </a:cubicBezTo>
                  <a:cubicBezTo>
                    <a:pt x="14779" y="1183"/>
                    <a:pt x="18758" y="4871"/>
                    <a:pt x="21032" y="9613"/>
                  </a:cubicBezTo>
                  <a:cubicBezTo>
                    <a:pt x="21600" y="11193"/>
                    <a:pt x="21600" y="14354"/>
                    <a:pt x="20463" y="15935"/>
                  </a:cubicBezTo>
                  <a:cubicBezTo>
                    <a:pt x="18758" y="19096"/>
                    <a:pt x="11937" y="21203"/>
                    <a:pt x="7390" y="20676"/>
                  </a:cubicBezTo>
                  <a:cubicBezTo>
                    <a:pt x="3410" y="19622"/>
                    <a:pt x="568" y="16988"/>
                    <a:pt x="0" y="12247"/>
                  </a:cubicBezTo>
                  <a:cubicBezTo>
                    <a:pt x="568" y="11720"/>
                    <a:pt x="568" y="10666"/>
                    <a:pt x="568" y="90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5" name="Shape">
              <a:extLst>
                <a:ext uri="{FF2B5EF4-FFF2-40B4-BE49-F238E27FC236}">
                  <a16:creationId xmlns:a16="http://schemas.microsoft.com/office/drawing/2014/main" id="{FD1A5397-0EE2-0140-B70A-D066BFB50CB3}"/>
                </a:ext>
              </a:extLst>
            </p:cNvPr>
            <p:cNvSpPr/>
            <p:nvPr/>
          </p:nvSpPr>
          <p:spPr>
            <a:xfrm>
              <a:off x="8204200" y="4927600"/>
              <a:ext cx="48830" cy="4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75" h="21195" extrusionOk="0">
                  <a:moveTo>
                    <a:pt x="10219" y="21195"/>
                  </a:moveTo>
                  <a:cubicBezTo>
                    <a:pt x="7273" y="21195"/>
                    <a:pt x="3837" y="20115"/>
                    <a:pt x="2364" y="16335"/>
                  </a:cubicBezTo>
                  <a:cubicBezTo>
                    <a:pt x="892" y="12015"/>
                    <a:pt x="-1563" y="7695"/>
                    <a:pt x="1382" y="3375"/>
                  </a:cubicBezTo>
                  <a:cubicBezTo>
                    <a:pt x="2855" y="675"/>
                    <a:pt x="5310" y="-405"/>
                    <a:pt x="8255" y="135"/>
                  </a:cubicBezTo>
                  <a:cubicBezTo>
                    <a:pt x="13655" y="1215"/>
                    <a:pt x="17092" y="5535"/>
                    <a:pt x="18564" y="10935"/>
                  </a:cubicBezTo>
                  <a:cubicBezTo>
                    <a:pt x="20037" y="16335"/>
                    <a:pt x="16109" y="21195"/>
                    <a:pt x="10219" y="2119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6" name="Shape">
              <a:extLst>
                <a:ext uri="{FF2B5EF4-FFF2-40B4-BE49-F238E27FC236}">
                  <a16:creationId xmlns:a16="http://schemas.microsoft.com/office/drawing/2014/main" id="{7E68BF8F-73CD-2C44-818E-660B02D85044}"/>
                </a:ext>
              </a:extLst>
            </p:cNvPr>
            <p:cNvSpPr/>
            <p:nvPr/>
          </p:nvSpPr>
          <p:spPr>
            <a:xfrm>
              <a:off x="8851900" y="4660900"/>
              <a:ext cx="47912" cy="5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2" h="20023" extrusionOk="0">
                  <a:moveTo>
                    <a:pt x="0" y="8820"/>
                  </a:moveTo>
                  <a:cubicBezTo>
                    <a:pt x="1080" y="6472"/>
                    <a:pt x="1620" y="4125"/>
                    <a:pt x="2700" y="2246"/>
                  </a:cubicBezTo>
                  <a:cubicBezTo>
                    <a:pt x="3780" y="368"/>
                    <a:pt x="5940" y="-571"/>
                    <a:pt x="8640" y="368"/>
                  </a:cubicBezTo>
                  <a:cubicBezTo>
                    <a:pt x="12960" y="1307"/>
                    <a:pt x="16740" y="3186"/>
                    <a:pt x="18900" y="6942"/>
                  </a:cubicBezTo>
                  <a:cubicBezTo>
                    <a:pt x="21600" y="11168"/>
                    <a:pt x="20520" y="15394"/>
                    <a:pt x="16200" y="18212"/>
                  </a:cubicBezTo>
                  <a:cubicBezTo>
                    <a:pt x="11880" y="21029"/>
                    <a:pt x="7020" y="20559"/>
                    <a:pt x="4320" y="16803"/>
                  </a:cubicBezTo>
                  <a:cubicBezTo>
                    <a:pt x="2160" y="14455"/>
                    <a:pt x="1080" y="11638"/>
                    <a:pt x="0" y="882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Shape">
              <a:extLst>
                <a:ext uri="{FF2B5EF4-FFF2-40B4-BE49-F238E27FC236}">
                  <a16:creationId xmlns:a16="http://schemas.microsoft.com/office/drawing/2014/main" id="{D0ED0D9B-5700-B342-B5D6-5AB7A0DB4388}"/>
                </a:ext>
              </a:extLst>
            </p:cNvPr>
            <p:cNvSpPr/>
            <p:nvPr/>
          </p:nvSpPr>
          <p:spPr>
            <a:xfrm>
              <a:off x="8750299" y="4698999"/>
              <a:ext cx="48428" cy="5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1" h="18285" extrusionOk="0">
                  <a:moveTo>
                    <a:pt x="0" y="7921"/>
                  </a:moveTo>
                  <a:cubicBezTo>
                    <a:pt x="0" y="2971"/>
                    <a:pt x="4320" y="-2429"/>
                    <a:pt x="11880" y="1171"/>
                  </a:cubicBezTo>
                  <a:cubicBezTo>
                    <a:pt x="14040" y="2071"/>
                    <a:pt x="15660" y="3421"/>
                    <a:pt x="17280" y="4771"/>
                  </a:cubicBezTo>
                  <a:cubicBezTo>
                    <a:pt x="21600" y="8371"/>
                    <a:pt x="21600" y="12421"/>
                    <a:pt x="17820" y="16021"/>
                  </a:cubicBezTo>
                  <a:cubicBezTo>
                    <a:pt x="14580" y="18721"/>
                    <a:pt x="9180" y="19171"/>
                    <a:pt x="5400" y="16471"/>
                  </a:cubicBezTo>
                  <a:cubicBezTo>
                    <a:pt x="1080" y="13771"/>
                    <a:pt x="0" y="11071"/>
                    <a:pt x="0" y="792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8" name="Shape">
              <a:extLst>
                <a:ext uri="{FF2B5EF4-FFF2-40B4-BE49-F238E27FC236}">
                  <a16:creationId xmlns:a16="http://schemas.microsoft.com/office/drawing/2014/main" id="{EAA6AA95-1953-2740-95CF-FC8910933E99}"/>
                </a:ext>
              </a:extLst>
            </p:cNvPr>
            <p:cNvSpPr/>
            <p:nvPr/>
          </p:nvSpPr>
          <p:spPr>
            <a:xfrm>
              <a:off x="8826500" y="4762500"/>
              <a:ext cx="48358" cy="49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111" extrusionOk="0">
                  <a:moveTo>
                    <a:pt x="8903" y="0"/>
                  </a:moveTo>
                  <a:cubicBezTo>
                    <a:pt x="14996" y="0"/>
                    <a:pt x="21088" y="6480"/>
                    <a:pt x="21088" y="12420"/>
                  </a:cubicBezTo>
                  <a:cubicBezTo>
                    <a:pt x="21088" y="17820"/>
                    <a:pt x="16657" y="21600"/>
                    <a:pt x="11119" y="21060"/>
                  </a:cubicBezTo>
                  <a:cubicBezTo>
                    <a:pt x="5580" y="21060"/>
                    <a:pt x="42" y="16200"/>
                    <a:pt x="42" y="11340"/>
                  </a:cubicBezTo>
                  <a:cubicBezTo>
                    <a:pt x="-512" y="5940"/>
                    <a:pt x="4473" y="0"/>
                    <a:pt x="8903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9" name="Shape">
              <a:extLst>
                <a:ext uri="{FF2B5EF4-FFF2-40B4-BE49-F238E27FC236}">
                  <a16:creationId xmlns:a16="http://schemas.microsoft.com/office/drawing/2014/main" id="{FB97C9C6-F561-BF43-9D0B-A4F3FB191DD7}"/>
                </a:ext>
              </a:extLst>
            </p:cNvPr>
            <p:cNvSpPr/>
            <p:nvPr/>
          </p:nvSpPr>
          <p:spPr>
            <a:xfrm>
              <a:off x="8559800" y="4838699"/>
              <a:ext cx="46444" cy="49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19457" extrusionOk="0">
                  <a:moveTo>
                    <a:pt x="20254" y="12498"/>
                  </a:moveTo>
                  <a:cubicBezTo>
                    <a:pt x="19146" y="14507"/>
                    <a:pt x="18593" y="17019"/>
                    <a:pt x="16377" y="18526"/>
                  </a:cubicBezTo>
                  <a:cubicBezTo>
                    <a:pt x="13608" y="20535"/>
                    <a:pt x="6962" y="19028"/>
                    <a:pt x="4192" y="16516"/>
                  </a:cubicBezTo>
                  <a:cubicBezTo>
                    <a:pt x="3085" y="15009"/>
                    <a:pt x="1977" y="13502"/>
                    <a:pt x="870" y="11995"/>
                  </a:cubicBezTo>
                  <a:cubicBezTo>
                    <a:pt x="-1346" y="6470"/>
                    <a:pt x="870" y="1949"/>
                    <a:pt x="5300" y="442"/>
                  </a:cubicBezTo>
                  <a:cubicBezTo>
                    <a:pt x="9731" y="-1065"/>
                    <a:pt x="15823" y="1447"/>
                    <a:pt x="18038" y="5465"/>
                  </a:cubicBezTo>
                  <a:cubicBezTo>
                    <a:pt x="19147" y="7474"/>
                    <a:pt x="19700" y="9986"/>
                    <a:pt x="20254" y="1249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Shape">
              <a:extLst>
                <a:ext uri="{FF2B5EF4-FFF2-40B4-BE49-F238E27FC236}">
                  <a16:creationId xmlns:a16="http://schemas.microsoft.com/office/drawing/2014/main" id="{05835880-ED96-0248-ACAF-02911CC70D0C}"/>
                </a:ext>
              </a:extLst>
            </p:cNvPr>
            <p:cNvSpPr/>
            <p:nvPr/>
          </p:nvSpPr>
          <p:spPr>
            <a:xfrm>
              <a:off x="8343900" y="4800600"/>
              <a:ext cx="50437" cy="4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19989" extrusionOk="0">
                  <a:moveTo>
                    <a:pt x="11867" y="19858"/>
                  </a:moveTo>
                  <a:cubicBezTo>
                    <a:pt x="4153" y="19858"/>
                    <a:pt x="-476" y="14998"/>
                    <a:pt x="38" y="7438"/>
                  </a:cubicBezTo>
                  <a:cubicBezTo>
                    <a:pt x="553" y="2038"/>
                    <a:pt x="4667" y="-1202"/>
                    <a:pt x="9810" y="418"/>
                  </a:cubicBezTo>
                  <a:cubicBezTo>
                    <a:pt x="12381" y="1498"/>
                    <a:pt x="15467" y="3658"/>
                    <a:pt x="17524" y="5818"/>
                  </a:cubicBezTo>
                  <a:cubicBezTo>
                    <a:pt x="20610" y="8518"/>
                    <a:pt x="21124" y="12838"/>
                    <a:pt x="19581" y="15538"/>
                  </a:cubicBezTo>
                  <a:cubicBezTo>
                    <a:pt x="18038" y="19318"/>
                    <a:pt x="15467" y="20398"/>
                    <a:pt x="11867" y="1985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1" name="Shape">
              <a:extLst>
                <a:ext uri="{FF2B5EF4-FFF2-40B4-BE49-F238E27FC236}">
                  <a16:creationId xmlns:a16="http://schemas.microsoft.com/office/drawing/2014/main" id="{901BEB84-74CB-5A4F-87E2-07A37FC7C6AB}"/>
                </a:ext>
              </a:extLst>
            </p:cNvPr>
            <p:cNvSpPr/>
            <p:nvPr/>
          </p:nvSpPr>
          <p:spPr>
            <a:xfrm>
              <a:off x="8991599" y="4711700"/>
              <a:ext cx="43658" cy="52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8" h="19265" extrusionOk="0">
                  <a:moveTo>
                    <a:pt x="0" y="8749"/>
                  </a:moveTo>
                  <a:cubicBezTo>
                    <a:pt x="0" y="5462"/>
                    <a:pt x="0" y="2175"/>
                    <a:pt x="3503" y="766"/>
                  </a:cubicBezTo>
                  <a:cubicBezTo>
                    <a:pt x="7589" y="-1112"/>
                    <a:pt x="11092" y="766"/>
                    <a:pt x="14011" y="3114"/>
                  </a:cubicBezTo>
                  <a:cubicBezTo>
                    <a:pt x="15762" y="4523"/>
                    <a:pt x="17513" y="5932"/>
                    <a:pt x="18681" y="7810"/>
                  </a:cubicBezTo>
                  <a:cubicBezTo>
                    <a:pt x="21600" y="12505"/>
                    <a:pt x="19849" y="16732"/>
                    <a:pt x="14011" y="18610"/>
                  </a:cubicBezTo>
                  <a:cubicBezTo>
                    <a:pt x="8757" y="20488"/>
                    <a:pt x="2919" y="18140"/>
                    <a:pt x="1167" y="13914"/>
                  </a:cubicBezTo>
                  <a:cubicBezTo>
                    <a:pt x="584" y="11566"/>
                    <a:pt x="584" y="9688"/>
                    <a:pt x="0" y="874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2" name="Shape">
              <a:extLst>
                <a:ext uri="{FF2B5EF4-FFF2-40B4-BE49-F238E27FC236}">
                  <a16:creationId xmlns:a16="http://schemas.microsoft.com/office/drawing/2014/main" id="{6832D139-AAC0-7A4E-9A25-15300ACEA2C3}"/>
                </a:ext>
              </a:extLst>
            </p:cNvPr>
            <p:cNvSpPr/>
            <p:nvPr/>
          </p:nvSpPr>
          <p:spPr>
            <a:xfrm>
              <a:off x="8267700" y="4826000"/>
              <a:ext cx="47095" cy="4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1" h="20130" extrusionOk="0">
                  <a:moveTo>
                    <a:pt x="11255" y="20130"/>
                  </a:moveTo>
                  <a:cubicBezTo>
                    <a:pt x="3541" y="20130"/>
                    <a:pt x="-1602" y="14130"/>
                    <a:pt x="455" y="6330"/>
                  </a:cubicBezTo>
                  <a:cubicBezTo>
                    <a:pt x="1484" y="930"/>
                    <a:pt x="5598" y="-1470"/>
                    <a:pt x="9712" y="930"/>
                  </a:cubicBezTo>
                  <a:cubicBezTo>
                    <a:pt x="11770" y="2130"/>
                    <a:pt x="14341" y="3930"/>
                    <a:pt x="15884" y="5730"/>
                  </a:cubicBezTo>
                  <a:cubicBezTo>
                    <a:pt x="18455" y="8130"/>
                    <a:pt x="19998" y="11730"/>
                    <a:pt x="18455" y="15330"/>
                  </a:cubicBezTo>
                  <a:cubicBezTo>
                    <a:pt x="17427" y="19530"/>
                    <a:pt x="14341" y="20130"/>
                    <a:pt x="11255" y="2013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Shape">
              <a:extLst>
                <a:ext uri="{FF2B5EF4-FFF2-40B4-BE49-F238E27FC236}">
                  <a16:creationId xmlns:a16="http://schemas.microsoft.com/office/drawing/2014/main" id="{E2D9731C-FED2-A24E-B5D8-84AC4BBE7D6C}"/>
                </a:ext>
              </a:extLst>
            </p:cNvPr>
            <p:cNvSpPr/>
            <p:nvPr/>
          </p:nvSpPr>
          <p:spPr>
            <a:xfrm>
              <a:off x="8915400" y="4737100"/>
              <a:ext cx="42268" cy="4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0246" extrusionOk="0">
                  <a:moveTo>
                    <a:pt x="20539" y="12094"/>
                  </a:moveTo>
                  <a:cubicBezTo>
                    <a:pt x="19922" y="16954"/>
                    <a:pt x="14985" y="20734"/>
                    <a:pt x="10047" y="20194"/>
                  </a:cubicBezTo>
                  <a:cubicBezTo>
                    <a:pt x="4493" y="19654"/>
                    <a:pt x="-1061" y="14794"/>
                    <a:pt x="173" y="9934"/>
                  </a:cubicBezTo>
                  <a:cubicBezTo>
                    <a:pt x="790" y="6154"/>
                    <a:pt x="790" y="1294"/>
                    <a:pt x="5728" y="214"/>
                  </a:cubicBezTo>
                  <a:cubicBezTo>
                    <a:pt x="10048" y="-866"/>
                    <a:pt x="13134" y="2374"/>
                    <a:pt x="16219" y="4534"/>
                  </a:cubicBezTo>
                  <a:cubicBezTo>
                    <a:pt x="18688" y="6694"/>
                    <a:pt x="20539" y="8854"/>
                    <a:pt x="20539" y="1209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4" name="Shape">
              <a:extLst>
                <a:ext uri="{FF2B5EF4-FFF2-40B4-BE49-F238E27FC236}">
                  <a16:creationId xmlns:a16="http://schemas.microsoft.com/office/drawing/2014/main" id="{57771E29-2FDD-8D46-B781-536C8D760FDA}"/>
                </a:ext>
              </a:extLst>
            </p:cNvPr>
            <p:cNvSpPr/>
            <p:nvPr/>
          </p:nvSpPr>
          <p:spPr>
            <a:xfrm>
              <a:off x="8204199" y="4851399"/>
              <a:ext cx="44834" cy="38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0016" extrusionOk="0">
                  <a:moveTo>
                    <a:pt x="11739" y="19891"/>
                  </a:moveTo>
                  <a:cubicBezTo>
                    <a:pt x="5902" y="19237"/>
                    <a:pt x="647" y="14001"/>
                    <a:pt x="64" y="7455"/>
                  </a:cubicBezTo>
                  <a:cubicBezTo>
                    <a:pt x="-520" y="2873"/>
                    <a:pt x="2983" y="-1054"/>
                    <a:pt x="6485" y="255"/>
                  </a:cubicBezTo>
                  <a:cubicBezTo>
                    <a:pt x="9988" y="910"/>
                    <a:pt x="13491" y="2873"/>
                    <a:pt x="16410" y="4182"/>
                  </a:cubicBezTo>
                  <a:cubicBezTo>
                    <a:pt x="19329" y="6146"/>
                    <a:pt x="21080" y="11382"/>
                    <a:pt x="20496" y="14655"/>
                  </a:cubicBezTo>
                  <a:cubicBezTo>
                    <a:pt x="19913" y="18582"/>
                    <a:pt x="16410" y="20546"/>
                    <a:pt x="11739" y="198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5" name="Shape">
              <a:extLst>
                <a:ext uri="{FF2B5EF4-FFF2-40B4-BE49-F238E27FC236}">
                  <a16:creationId xmlns:a16="http://schemas.microsoft.com/office/drawing/2014/main" id="{156D641D-0D29-8344-8297-FD07F4EBBC95}"/>
                </a:ext>
              </a:extLst>
            </p:cNvPr>
            <p:cNvSpPr/>
            <p:nvPr/>
          </p:nvSpPr>
          <p:spPr>
            <a:xfrm>
              <a:off x="8153399" y="4064000"/>
              <a:ext cx="538840" cy="21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828" extrusionOk="0">
                  <a:moveTo>
                    <a:pt x="12059" y="7174"/>
                  </a:moveTo>
                  <a:cubicBezTo>
                    <a:pt x="12059" y="6930"/>
                    <a:pt x="12059" y="6442"/>
                    <a:pt x="12059" y="5954"/>
                  </a:cubicBezTo>
                  <a:cubicBezTo>
                    <a:pt x="12109" y="5099"/>
                    <a:pt x="12464" y="4733"/>
                    <a:pt x="12767" y="5099"/>
                  </a:cubicBezTo>
                  <a:cubicBezTo>
                    <a:pt x="13020" y="5466"/>
                    <a:pt x="13222" y="5954"/>
                    <a:pt x="13374" y="6442"/>
                  </a:cubicBezTo>
                  <a:cubicBezTo>
                    <a:pt x="13576" y="6930"/>
                    <a:pt x="13678" y="7540"/>
                    <a:pt x="13880" y="8150"/>
                  </a:cubicBezTo>
                  <a:cubicBezTo>
                    <a:pt x="14234" y="9127"/>
                    <a:pt x="14841" y="9493"/>
                    <a:pt x="15296" y="8883"/>
                  </a:cubicBezTo>
                  <a:cubicBezTo>
                    <a:pt x="15549" y="8516"/>
                    <a:pt x="15701" y="7906"/>
                    <a:pt x="15650" y="7174"/>
                  </a:cubicBezTo>
                  <a:cubicBezTo>
                    <a:pt x="15650" y="6686"/>
                    <a:pt x="15600" y="6198"/>
                    <a:pt x="15549" y="5588"/>
                  </a:cubicBezTo>
                  <a:cubicBezTo>
                    <a:pt x="15499" y="4977"/>
                    <a:pt x="15549" y="4367"/>
                    <a:pt x="15752" y="4001"/>
                  </a:cubicBezTo>
                  <a:cubicBezTo>
                    <a:pt x="16005" y="3635"/>
                    <a:pt x="16257" y="3879"/>
                    <a:pt x="16460" y="4245"/>
                  </a:cubicBezTo>
                  <a:cubicBezTo>
                    <a:pt x="16713" y="4733"/>
                    <a:pt x="16966" y="5344"/>
                    <a:pt x="17219" y="5954"/>
                  </a:cubicBezTo>
                  <a:cubicBezTo>
                    <a:pt x="17927" y="7662"/>
                    <a:pt x="18989" y="7662"/>
                    <a:pt x="19697" y="5954"/>
                  </a:cubicBezTo>
                  <a:cubicBezTo>
                    <a:pt x="19950" y="5344"/>
                    <a:pt x="20001" y="4611"/>
                    <a:pt x="19900" y="3879"/>
                  </a:cubicBezTo>
                  <a:cubicBezTo>
                    <a:pt x="19798" y="3147"/>
                    <a:pt x="19647" y="2537"/>
                    <a:pt x="19596" y="1805"/>
                  </a:cubicBezTo>
                  <a:cubicBezTo>
                    <a:pt x="19495" y="950"/>
                    <a:pt x="19596" y="218"/>
                    <a:pt x="19849" y="96"/>
                  </a:cubicBezTo>
                  <a:cubicBezTo>
                    <a:pt x="20153" y="-148"/>
                    <a:pt x="20406" y="96"/>
                    <a:pt x="20608" y="584"/>
                  </a:cubicBezTo>
                  <a:cubicBezTo>
                    <a:pt x="20760" y="1072"/>
                    <a:pt x="20911" y="1560"/>
                    <a:pt x="20962" y="2171"/>
                  </a:cubicBezTo>
                  <a:cubicBezTo>
                    <a:pt x="21114" y="3269"/>
                    <a:pt x="21265" y="4489"/>
                    <a:pt x="21417" y="5588"/>
                  </a:cubicBezTo>
                  <a:cubicBezTo>
                    <a:pt x="21569" y="6930"/>
                    <a:pt x="21316" y="8028"/>
                    <a:pt x="20962" y="8760"/>
                  </a:cubicBezTo>
                  <a:cubicBezTo>
                    <a:pt x="20203" y="10347"/>
                    <a:pt x="19293" y="11445"/>
                    <a:pt x="18230" y="11079"/>
                  </a:cubicBezTo>
                  <a:cubicBezTo>
                    <a:pt x="17724" y="10957"/>
                    <a:pt x="17269" y="11079"/>
                    <a:pt x="16814" y="11689"/>
                  </a:cubicBezTo>
                  <a:cubicBezTo>
                    <a:pt x="16055" y="12788"/>
                    <a:pt x="15246" y="13032"/>
                    <a:pt x="14386" y="12422"/>
                  </a:cubicBezTo>
                  <a:cubicBezTo>
                    <a:pt x="13880" y="12055"/>
                    <a:pt x="13526" y="12177"/>
                    <a:pt x="13121" y="13154"/>
                  </a:cubicBezTo>
                  <a:cubicBezTo>
                    <a:pt x="12666" y="14130"/>
                    <a:pt x="12110" y="14618"/>
                    <a:pt x="11503" y="14130"/>
                  </a:cubicBezTo>
                  <a:cubicBezTo>
                    <a:pt x="11148" y="13886"/>
                    <a:pt x="10845" y="14008"/>
                    <a:pt x="10541" y="14496"/>
                  </a:cubicBezTo>
                  <a:cubicBezTo>
                    <a:pt x="10086" y="15350"/>
                    <a:pt x="9580" y="15472"/>
                    <a:pt x="9074" y="15472"/>
                  </a:cubicBezTo>
                  <a:cubicBezTo>
                    <a:pt x="8821" y="15472"/>
                    <a:pt x="8569" y="15472"/>
                    <a:pt x="8316" y="15350"/>
                  </a:cubicBezTo>
                  <a:cubicBezTo>
                    <a:pt x="7962" y="15228"/>
                    <a:pt x="7658" y="15472"/>
                    <a:pt x="7456" y="16205"/>
                  </a:cubicBezTo>
                  <a:cubicBezTo>
                    <a:pt x="7354" y="16571"/>
                    <a:pt x="7203" y="17059"/>
                    <a:pt x="7000" y="17425"/>
                  </a:cubicBezTo>
                  <a:cubicBezTo>
                    <a:pt x="6343" y="18645"/>
                    <a:pt x="5786" y="18767"/>
                    <a:pt x="5028" y="17791"/>
                  </a:cubicBezTo>
                  <a:cubicBezTo>
                    <a:pt x="4926" y="17669"/>
                    <a:pt x="4825" y="17425"/>
                    <a:pt x="4724" y="17425"/>
                  </a:cubicBezTo>
                  <a:cubicBezTo>
                    <a:pt x="4572" y="17425"/>
                    <a:pt x="4421" y="17547"/>
                    <a:pt x="4319" y="17791"/>
                  </a:cubicBezTo>
                  <a:cubicBezTo>
                    <a:pt x="4218" y="18035"/>
                    <a:pt x="4168" y="18401"/>
                    <a:pt x="4117" y="18767"/>
                  </a:cubicBezTo>
                  <a:cubicBezTo>
                    <a:pt x="3712" y="20720"/>
                    <a:pt x="3004" y="21452"/>
                    <a:pt x="2195" y="20232"/>
                  </a:cubicBezTo>
                  <a:cubicBezTo>
                    <a:pt x="1638" y="19499"/>
                    <a:pt x="1132" y="18401"/>
                    <a:pt x="728" y="17181"/>
                  </a:cubicBezTo>
                  <a:cubicBezTo>
                    <a:pt x="374" y="16083"/>
                    <a:pt x="222" y="14618"/>
                    <a:pt x="20" y="13276"/>
                  </a:cubicBezTo>
                  <a:cubicBezTo>
                    <a:pt x="-31" y="13032"/>
                    <a:pt x="20" y="12543"/>
                    <a:pt x="121" y="12543"/>
                  </a:cubicBezTo>
                  <a:cubicBezTo>
                    <a:pt x="222" y="12421"/>
                    <a:pt x="475" y="12299"/>
                    <a:pt x="525" y="12543"/>
                  </a:cubicBezTo>
                  <a:cubicBezTo>
                    <a:pt x="778" y="13154"/>
                    <a:pt x="981" y="13886"/>
                    <a:pt x="1183" y="14740"/>
                  </a:cubicBezTo>
                  <a:cubicBezTo>
                    <a:pt x="1385" y="15594"/>
                    <a:pt x="1638" y="16327"/>
                    <a:pt x="1992" y="16815"/>
                  </a:cubicBezTo>
                  <a:cubicBezTo>
                    <a:pt x="2346" y="17181"/>
                    <a:pt x="2599" y="17059"/>
                    <a:pt x="2802" y="16327"/>
                  </a:cubicBezTo>
                  <a:cubicBezTo>
                    <a:pt x="3055" y="15472"/>
                    <a:pt x="3156" y="14374"/>
                    <a:pt x="3055" y="13398"/>
                  </a:cubicBezTo>
                  <a:cubicBezTo>
                    <a:pt x="2953" y="12421"/>
                    <a:pt x="2903" y="11323"/>
                    <a:pt x="2852" y="10347"/>
                  </a:cubicBezTo>
                  <a:cubicBezTo>
                    <a:pt x="2802" y="9737"/>
                    <a:pt x="2852" y="9004"/>
                    <a:pt x="3105" y="8516"/>
                  </a:cubicBezTo>
                  <a:cubicBezTo>
                    <a:pt x="3308" y="8150"/>
                    <a:pt x="3813" y="8272"/>
                    <a:pt x="4016" y="9004"/>
                  </a:cubicBezTo>
                  <a:cubicBezTo>
                    <a:pt x="4269" y="9615"/>
                    <a:pt x="4420" y="10469"/>
                    <a:pt x="4572" y="11323"/>
                  </a:cubicBezTo>
                  <a:cubicBezTo>
                    <a:pt x="4724" y="12177"/>
                    <a:pt x="4825" y="13032"/>
                    <a:pt x="5027" y="13764"/>
                  </a:cubicBezTo>
                  <a:cubicBezTo>
                    <a:pt x="5382" y="15106"/>
                    <a:pt x="5887" y="14984"/>
                    <a:pt x="6191" y="13520"/>
                  </a:cubicBezTo>
                  <a:cubicBezTo>
                    <a:pt x="6343" y="12788"/>
                    <a:pt x="6343" y="11933"/>
                    <a:pt x="6191" y="11079"/>
                  </a:cubicBezTo>
                  <a:cubicBezTo>
                    <a:pt x="6090" y="10469"/>
                    <a:pt x="5938" y="9859"/>
                    <a:pt x="5887" y="9249"/>
                  </a:cubicBezTo>
                  <a:cubicBezTo>
                    <a:pt x="5786" y="8272"/>
                    <a:pt x="5938" y="7418"/>
                    <a:pt x="6191" y="7052"/>
                  </a:cubicBezTo>
                  <a:cubicBezTo>
                    <a:pt x="6494" y="6564"/>
                    <a:pt x="6798" y="6930"/>
                    <a:pt x="7051" y="7418"/>
                  </a:cubicBezTo>
                  <a:cubicBezTo>
                    <a:pt x="7253" y="7906"/>
                    <a:pt x="7456" y="8516"/>
                    <a:pt x="7607" y="9126"/>
                  </a:cubicBezTo>
                  <a:cubicBezTo>
                    <a:pt x="7759" y="9737"/>
                    <a:pt x="7911" y="10469"/>
                    <a:pt x="8113" y="11079"/>
                  </a:cubicBezTo>
                  <a:cubicBezTo>
                    <a:pt x="8366" y="11811"/>
                    <a:pt x="8720" y="12055"/>
                    <a:pt x="9125" y="11811"/>
                  </a:cubicBezTo>
                  <a:cubicBezTo>
                    <a:pt x="9530" y="11567"/>
                    <a:pt x="9681" y="10835"/>
                    <a:pt x="9732" y="9981"/>
                  </a:cubicBezTo>
                  <a:cubicBezTo>
                    <a:pt x="9782" y="9126"/>
                    <a:pt x="9782" y="8150"/>
                    <a:pt x="9833" y="7296"/>
                  </a:cubicBezTo>
                  <a:cubicBezTo>
                    <a:pt x="9884" y="6442"/>
                    <a:pt x="10137" y="6198"/>
                    <a:pt x="10440" y="6442"/>
                  </a:cubicBezTo>
                  <a:cubicBezTo>
                    <a:pt x="10794" y="6808"/>
                    <a:pt x="11047" y="7418"/>
                    <a:pt x="11199" y="8394"/>
                  </a:cubicBezTo>
                  <a:cubicBezTo>
                    <a:pt x="11249" y="8882"/>
                    <a:pt x="11300" y="9371"/>
                    <a:pt x="11401" y="9859"/>
                  </a:cubicBezTo>
                  <a:cubicBezTo>
                    <a:pt x="11502" y="10469"/>
                    <a:pt x="11857" y="10469"/>
                    <a:pt x="12059" y="9981"/>
                  </a:cubicBezTo>
                  <a:cubicBezTo>
                    <a:pt x="12160" y="9127"/>
                    <a:pt x="12160" y="8272"/>
                    <a:pt x="12059" y="717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6" name="Shape">
              <a:extLst>
                <a:ext uri="{FF2B5EF4-FFF2-40B4-BE49-F238E27FC236}">
                  <a16:creationId xmlns:a16="http://schemas.microsoft.com/office/drawing/2014/main" id="{3649CA91-7E8A-6044-8247-AE7D9BD769B8}"/>
                </a:ext>
              </a:extLst>
            </p:cNvPr>
            <p:cNvSpPr/>
            <p:nvPr/>
          </p:nvSpPr>
          <p:spPr>
            <a:xfrm>
              <a:off x="8216899" y="4203700"/>
              <a:ext cx="508759" cy="22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719" extrusionOk="0">
                  <a:moveTo>
                    <a:pt x="8101" y="16817"/>
                  </a:moveTo>
                  <a:cubicBezTo>
                    <a:pt x="7726" y="16585"/>
                    <a:pt x="7351" y="16817"/>
                    <a:pt x="6975" y="17630"/>
                  </a:cubicBezTo>
                  <a:cubicBezTo>
                    <a:pt x="6386" y="18791"/>
                    <a:pt x="5689" y="19256"/>
                    <a:pt x="4885" y="18791"/>
                  </a:cubicBezTo>
                  <a:cubicBezTo>
                    <a:pt x="4456" y="18559"/>
                    <a:pt x="4135" y="18675"/>
                    <a:pt x="3813" y="19372"/>
                  </a:cubicBezTo>
                  <a:cubicBezTo>
                    <a:pt x="3759" y="19488"/>
                    <a:pt x="3652" y="19604"/>
                    <a:pt x="3599" y="19720"/>
                  </a:cubicBezTo>
                  <a:cubicBezTo>
                    <a:pt x="2420" y="21462"/>
                    <a:pt x="1133" y="20881"/>
                    <a:pt x="329" y="18327"/>
                  </a:cubicBezTo>
                  <a:cubicBezTo>
                    <a:pt x="-46" y="17165"/>
                    <a:pt x="-46" y="15888"/>
                    <a:pt x="61" y="14610"/>
                  </a:cubicBezTo>
                  <a:cubicBezTo>
                    <a:pt x="115" y="13914"/>
                    <a:pt x="490" y="13681"/>
                    <a:pt x="758" y="14146"/>
                  </a:cubicBezTo>
                  <a:cubicBezTo>
                    <a:pt x="972" y="14610"/>
                    <a:pt x="1187" y="15191"/>
                    <a:pt x="1348" y="15772"/>
                  </a:cubicBezTo>
                  <a:cubicBezTo>
                    <a:pt x="1508" y="16352"/>
                    <a:pt x="1723" y="16817"/>
                    <a:pt x="2044" y="16701"/>
                  </a:cubicBezTo>
                  <a:cubicBezTo>
                    <a:pt x="2420" y="16585"/>
                    <a:pt x="2634" y="16004"/>
                    <a:pt x="2687" y="15307"/>
                  </a:cubicBezTo>
                  <a:cubicBezTo>
                    <a:pt x="2741" y="14726"/>
                    <a:pt x="2687" y="14146"/>
                    <a:pt x="2687" y="13565"/>
                  </a:cubicBezTo>
                  <a:cubicBezTo>
                    <a:pt x="2687" y="13101"/>
                    <a:pt x="2634" y="12752"/>
                    <a:pt x="2687" y="12288"/>
                  </a:cubicBezTo>
                  <a:cubicBezTo>
                    <a:pt x="2795" y="11475"/>
                    <a:pt x="3170" y="11010"/>
                    <a:pt x="3545" y="11359"/>
                  </a:cubicBezTo>
                  <a:cubicBezTo>
                    <a:pt x="3920" y="11707"/>
                    <a:pt x="4188" y="12288"/>
                    <a:pt x="4403" y="13101"/>
                  </a:cubicBezTo>
                  <a:cubicBezTo>
                    <a:pt x="4510" y="13565"/>
                    <a:pt x="4671" y="14146"/>
                    <a:pt x="4831" y="14494"/>
                  </a:cubicBezTo>
                  <a:cubicBezTo>
                    <a:pt x="5099" y="15191"/>
                    <a:pt x="5528" y="15075"/>
                    <a:pt x="5743" y="14262"/>
                  </a:cubicBezTo>
                  <a:cubicBezTo>
                    <a:pt x="5903" y="13565"/>
                    <a:pt x="5903" y="12868"/>
                    <a:pt x="5743" y="12172"/>
                  </a:cubicBezTo>
                  <a:cubicBezTo>
                    <a:pt x="5635" y="11359"/>
                    <a:pt x="5528" y="10662"/>
                    <a:pt x="5903" y="10081"/>
                  </a:cubicBezTo>
                  <a:cubicBezTo>
                    <a:pt x="6279" y="9501"/>
                    <a:pt x="6707" y="9965"/>
                    <a:pt x="6975" y="10430"/>
                  </a:cubicBezTo>
                  <a:cubicBezTo>
                    <a:pt x="7243" y="10894"/>
                    <a:pt x="7404" y="11475"/>
                    <a:pt x="7619" y="12056"/>
                  </a:cubicBezTo>
                  <a:cubicBezTo>
                    <a:pt x="7833" y="12752"/>
                    <a:pt x="8047" y="13333"/>
                    <a:pt x="8476" y="13101"/>
                  </a:cubicBezTo>
                  <a:cubicBezTo>
                    <a:pt x="8958" y="12868"/>
                    <a:pt x="9280" y="12056"/>
                    <a:pt x="9334" y="11010"/>
                  </a:cubicBezTo>
                  <a:cubicBezTo>
                    <a:pt x="9334" y="10546"/>
                    <a:pt x="9334" y="10197"/>
                    <a:pt x="9334" y="9733"/>
                  </a:cubicBezTo>
                  <a:cubicBezTo>
                    <a:pt x="9441" y="8688"/>
                    <a:pt x="9870" y="8223"/>
                    <a:pt x="10298" y="8804"/>
                  </a:cubicBezTo>
                  <a:cubicBezTo>
                    <a:pt x="10513" y="9152"/>
                    <a:pt x="10674" y="9501"/>
                    <a:pt x="10888" y="9965"/>
                  </a:cubicBezTo>
                  <a:cubicBezTo>
                    <a:pt x="11210" y="10662"/>
                    <a:pt x="11638" y="10778"/>
                    <a:pt x="12067" y="10662"/>
                  </a:cubicBezTo>
                  <a:cubicBezTo>
                    <a:pt x="12657" y="10430"/>
                    <a:pt x="12925" y="9733"/>
                    <a:pt x="12925" y="8456"/>
                  </a:cubicBezTo>
                  <a:cubicBezTo>
                    <a:pt x="12925" y="7875"/>
                    <a:pt x="12871" y="7294"/>
                    <a:pt x="12871" y="6714"/>
                  </a:cubicBezTo>
                  <a:cubicBezTo>
                    <a:pt x="12925" y="5785"/>
                    <a:pt x="13246" y="5320"/>
                    <a:pt x="13621" y="5785"/>
                  </a:cubicBezTo>
                  <a:cubicBezTo>
                    <a:pt x="13889" y="6017"/>
                    <a:pt x="14104" y="6481"/>
                    <a:pt x="14372" y="6830"/>
                  </a:cubicBezTo>
                  <a:cubicBezTo>
                    <a:pt x="15176" y="7991"/>
                    <a:pt x="15980" y="7643"/>
                    <a:pt x="16409" y="5901"/>
                  </a:cubicBezTo>
                  <a:cubicBezTo>
                    <a:pt x="16891" y="3810"/>
                    <a:pt x="16891" y="3810"/>
                    <a:pt x="17909" y="4623"/>
                  </a:cubicBezTo>
                  <a:cubicBezTo>
                    <a:pt x="18285" y="4972"/>
                    <a:pt x="18660" y="5204"/>
                    <a:pt x="19035" y="4972"/>
                  </a:cubicBezTo>
                  <a:cubicBezTo>
                    <a:pt x="19571" y="4623"/>
                    <a:pt x="19785" y="3927"/>
                    <a:pt x="19678" y="2765"/>
                  </a:cubicBezTo>
                  <a:cubicBezTo>
                    <a:pt x="19624" y="2301"/>
                    <a:pt x="19517" y="1952"/>
                    <a:pt x="19571" y="1488"/>
                  </a:cubicBezTo>
                  <a:cubicBezTo>
                    <a:pt x="19624" y="1023"/>
                    <a:pt x="19732" y="559"/>
                    <a:pt x="19839" y="210"/>
                  </a:cubicBezTo>
                  <a:cubicBezTo>
                    <a:pt x="20053" y="-138"/>
                    <a:pt x="20268" y="-22"/>
                    <a:pt x="20482" y="327"/>
                  </a:cubicBezTo>
                  <a:cubicBezTo>
                    <a:pt x="21018" y="1256"/>
                    <a:pt x="21340" y="2533"/>
                    <a:pt x="21447" y="3927"/>
                  </a:cubicBezTo>
                  <a:cubicBezTo>
                    <a:pt x="21554" y="4972"/>
                    <a:pt x="21286" y="5901"/>
                    <a:pt x="20964" y="6597"/>
                  </a:cubicBezTo>
                  <a:cubicBezTo>
                    <a:pt x="20375" y="7759"/>
                    <a:pt x="19678" y="8804"/>
                    <a:pt x="18820" y="8920"/>
                  </a:cubicBezTo>
                  <a:cubicBezTo>
                    <a:pt x="18338" y="9036"/>
                    <a:pt x="17909" y="9268"/>
                    <a:pt x="17481" y="9733"/>
                  </a:cubicBezTo>
                  <a:cubicBezTo>
                    <a:pt x="16784" y="10546"/>
                    <a:pt x="16033" y="11127"/>
                    <a:pt x="15229" y="11127"/>
                  </a:cubicBezTo>
                  <a:cubicBezTo>
                    <a:pt x="14801" y="11127"/>
                    <a:pt x="14425" y="11475"/>
                    <a:pt x="14104" y="12172"/>
                  </a:cubicBezTo>
                  <a:cubicBezTo>
                    <a:pt x="13353" y="13797"/>
                    <a:pt x="12442" y="14494"/>
                    <a:pt x="11424" y="14494"/>
                  </a:cubicBezTo>
                  <a:cubicBezTo>
                    <a:pt x="10888" y="14494"/>
                    <a:pt x="10459" y="14727"/>
                    <a:pt x="10030" y="15423"/>
                  </a:cubicBezTo>
                  <a:cubicBezTo>
                    <a:pt x="9548" y="16701"/>
                    <a:pt x="8905" y="17049"/>
                    <a:pt x="8101" y="1681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7" name="Shape">
              <a:extLst>
                <a:ext uri="{FF2B5EF4-FFF2-40B4-BE49-F238E27FC236}">
                  <a16:creationId xmlns:a16="http://schemas.microsoft.com/office/drawing/2014/main" id="{C38EAAEF-1D64-8645-BAEE-AC4F8728D1B3}"/>
                </a:ext>
              </a:extLst>
            </p:cNvPr>
            <p:cNvSpPr/>
            <p:nvPr/>
          </p:nvSpPr>
          <p:spPr>
            <a:xfrm>
              <a:off x="8153399" y="4064000"/>
              <a:ext cx="132101" cy="5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003" extrusionOk="0">
                  <a:moveTo>
                    <a:pt x="20998" y="5400"/>
                  </a:moveTo>
                  <a:cubicBezTo>
                    <a:pt x="20594" y="6382"/>
                    <a:pt x="20392" y="7854"/>
                    <a:pt x="20190" y="8345"/>
                  </a:cubicBezTo>
                  <a:cubicBezTo>
                    <a:pt x="19585" y="9327"/>
                    <a:pt x="18979" y="10309"/>
                    <a:pt x="18172" y="10800"/>
                  </a:cubicBezTo>
                  <a:cubicBezTo>
                    <a:pt x="13933" y="14236"/>
                    <a:pt x="9693" y="17182"/>
                    <a:pt x="5454" y="20618"/>
                  </a:cubicBezTo>
                  <a:cubicBezTo>
                    <a:pt x="4041" y="21600"/>
                    <a:pt x="2830" y="20618"/>
                    <a:pt x="1619" y="18655"/>
                  </a:cubicBezTo>
                  <a:cubicBezTo>
                    <a:pt x="-602" y="14727"/>
                    <a:pt x="-602" y="9818"/>
                    <a:pt x="2022" y="6873"/>
                  </a:cubicBezTo>
                  <a:cubicBezTo>
                    <a:pt x="3435" y="5400"/>
                    <a:pt x="5050" y="3927"/>
                    <a:pt x="6463" y="2945"/>
                  </a:cubicBezTo>
                  <a:cubicBezTo>
                    <a:pt x="9895" y="1473"/>
                    <a:pt x="13327" y="491"/>
                    <a:pt x="16759" y="0"/>
                  </a:cubicBezTo>
                  <a:cubicBezTo>
                    <a:pt x="17768" y="0"/>
                    <a:pt x="18979" y="491"/>
                    <a:pt x="19989" y="1473"/>
                  </a:cubicBezTo>
                  <a:cubicBezTo>
                    <a:pt x="20190" y="2454"/>
                    <a:pt x="20594" y="3927"/>
                    <a:pt x="20998" y="54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8" name="Shape">
              <a:extLst>
                <a:ext uri="{FF2B5EF4-FFF2-40B4-BE49-F238E27FC236}">
                  <a16:creationId xmlns:a16="http://schemas.microsoft.com/office/drawing/2014/main" id="{CFA9EEF0-505B-764F-8DA0-B7C3372FBD40}"/>
                </a:ext>
              </a:extLst>
            </p:cNvPr>
            <p:cNvSpPr/>
            <p:nvPr/>
          </p:nvSpPr>
          <p:spPr>
            <a:xfrm>
              <a:off x="8636000" y="4381499"/>
              <a:ext cx="77579" cy="28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19347" extrusionOk="0">
                  <a:moveTo>
                    <a:pt x="4211" y="19104"/>
                  </a:moveTo>
                  <a:cubicBezTo>
                    <a:pt x="3166" y="18240"/>
                    <a:pt x="379" y="20832"/>
                    <a:pt x="30" y="14784"/>
                  </a:cubicBezTo>
                  <a:cubicBezTo>
                    <a:pt x="-318" y="9600"/>
                    <a:pt x="2469" y="9600"/>
                    <a:pt x="3862" y="7872"/>
                  </a:cubicBezTo>
                  <a:cubicBezTo>
                    <a:pt x="8391" y="4416"/>
                    <a:pt x="12572" y="-768"/>
                    <a:pt x="17450" y="96"/>
                  </a:cubicBezTo>
                  <a:cubicBezTo>
                    <a:pt x="18495" y="96"/>
                    <a:pt x="19540" y="960"/>
                    <a:pt x="20585" y="960"/>
                  </a:cubicBezTo>
                  <a:cubicBezTo>
                    <a:pt x="20933" y="960"/>
                    <a:pt x="21282" y="1824"/>
                    <a:pt x="21282" y="2688"/>
                  </a:cubicBezTo>
                  <a:cubicBezTo>
                    <a:pt x="21282" y="3552"/>
                    <a:pt x="20934" y="5280"/>
                    <a:pt x="20934" y="5280"/>
                  </a:cubicBezTo>
                  <a:cubicBezTo>
                    <a:pt x="16056" y="13056"/>
                    <a:pt x="11179" y="20832"/>
                    <a:pt x="4211" y="1910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BB07EE8-2988-2C4E-BE82-62F9589301A8}"/>
              </a:ext>
            </a:extLst>
          </p:cNvPr>
          <p:cNvGrpSpPr/>
          <p:nvPr/>
        </p:nvGrpSpPr>
        <p:grpSpPr>
          <a:xfrm>
            <a:off x="7480432" y="3376311"/>
            <a:ext cx="805674" cy="767797"/>
            <a:chOff x="7683500" y="2387599"/>
            <a:chExt cx="844147" cy="804461"/>
          </a:xfrm>
        </p:grpSpPr>
        <p:sp>
          <p:nvSpPr>
            <p:cNvPr id="450" name="Shape">
              <a:extLst>
                <a:ext uri="{FF2B5EF4-FFF2-40B4-BE49-F238E27FC236}">
                  <a16:creationId xmlns:a16="http://schemas.microsoft.com/office/drawing/2014/main" id="{32417E5A-74D6-BC43-908A-2452E2D4E785}"/>
                </a:ext>
              </a:extLst>
            </p:cNvPr>
            <p:cNvSpPr/>
            <p:nvPr/>
          </p:nvSpPr>
          <p:spPr>
            <a:xfrm>
              <a:off x="7683500" y="2387599"/>
              <a:ext cx="844147" cy="80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547" extrusionOk="0">
                  <a:moveTo>
                    <a:pt x="10590" y="21542"/>
                  </a:moveTo>
                  <a:cubicBezTo>
                    <a:pt x="10268" y="21542"/>
                    <a:pt x="9947" y="21542"/>
                    <a:pt x="9657" y="21542"/>
                  </a:cubicBezTo>
                  <a:cubicBezTo>
                    <a:pt x="8884" y="21542"/>
                    <a:pt x="8112" y="21372"/>
                    <a:pt x="7403" y="21134"/>
                  </a:cubicBezTo>
                  <a:cubicBezTo>
                    <a:pt x="6760" y="20930"/>
                    <a:pt x="6116" y="20692"/>
                    <a:pt x="5504" y="20419"/>
                  </a:cubicBezTo>
                  <a:cubicBezTo>
                    <a:pt x="4732" y="20113"/>
                    <a:pt x="4023" y="19705"/>
                    <a:pt x="3347" y="19229"/>
                  </a:cubicBezTo>
                  <a:cubicBezTo>
                    <a:pt x="2639" y="18719"/>
                    <a:pt x="2156" y="18038"/>
                    <a:pt x="1673" y="17290"/>
                  </a:cubicBezTo>
                  <a:cubicBezTo>
                    <a:pt x="1545" y="17052"/>
                    <a:pt x="1416" y="16814"/>
                    <a:pt x="1255" y="16610"/>
                  </a:cubicBezTo>
                  <a:cubicBezTo>
                    <a:pt x="579" y="15657"/>
                    <a:pt x="289" y="14569"/>
                    <a:pt x="128" y="13412"/>
                  </a:cubicBezTo>
                  <a:cubicBezTo>
                    <a:pt x="-97" y="11984"/>
                    <a:pt x="0" y="10555"/>
                    <a:pt x="225" y="9194"/>
                  </a:cubicBezTo>
                  <a:cubicBezTo>
                    <a:pt x="515" y="7391"/>
                    <a:pt x="1255" y="5793"/>
                    <a:pt x="2543" y="4500"/>
                  </a:cubicBezTo>
                  <a:cubicBezTo>
                    <a:pt x="2929" y="4092"/>
                    <a:pt x="3347" y="3684"/>
                    <a:pt x="3734" y="3276"/>
                  </a:cubicBezTo>
                  <a:cubicBezTo>
                    <a:pt x="4281" y="2731"/>
                    <a:pt x="4893" y="2289"/>
                    <a:pt x="5569" y="1915"/>
                  </a:cubicBezTo>
                  <a:cubicBezTo>
                    <a:pt x="5987" y="1677"/>
                    <a:pt x="6373" y="1473"/>
                    <a:pt x="6695" y="1133"/>
                  </a:cubicBezTo>
                  <a:cubicBezTo>
                    <a:pt x="7082" y="758"/>
                    <a:pt x="7597" y="554"/>
                    <a:pt x="8112" y="350"/>
                  </a:cubicBezTo>
                  <a:cubicBezTo>
                    <a:pt x="9077" y="10"/>
                    <a:pt x="10043" y="-24"/>
                    <a:pt x="11041" y="10"/>
                  </a:cubicBezTo>
                  <a:cubicBezTo>
                    <a:pt x="11910" y="44"/>
                    <a:pt x="12779" y="112"/>
                    <a:pt x="13648" y="112"/>
                  </a:cubicBezTo>
                  <a:cubicBezTo>
                    <a:pt x="14582" y="78"/>
                    <a:pt x="15387" y="384"/>
                    <a:pt x="16224" y="792"/>
                  </a:cubicBezTo>
                  <a:cubicBezTo>
                    <a:pt x="16449" y="894"/>
                    <a:pt x="16674" y="1030"/>
                    <a:pt x="16900" y="1167"/>
                  </a:cubicBezTo>
                  <a:cubicBezTo>
                    <a:pt x="17350" y="1371"/>
                    <a:pt x="17769" y="1677"/>
                    <a:pt x="18123" y="2051"/>
                  </a:cubicBezTo>
                  <a:cubicBezTo>
                    <a:pt x="18606" y="2527"/>
                    <a:pt x="19121" y="3003"/>
                    <a:pt x="19572" y="3514"/>
                  </a:cubicBezTo>
                  <a:cubicBezTo>
                    <a:pt x="19700" y="3650"/>
                    <a:pt x="19797" y="3786"/>
                    <a:pt x="19893" y="3956"/>
                  </a:cubicBezTo>
                  <a:cubicBezTo>
                    <a:pt x="20344" y="4840"/>
                    <a:pt x="20666" y="5793"/>
                    <a:pt x="20924" y="6745"/>
                  </a:cubicBezTo>
                  <a:cubicBezTo>
                    <a:pt x="21085" y="7323"/>
                    <a:pt x="21245" y="7902"/>
                    <a:pt x="21181" y="8514"/>
                  </a:cubicBezTo>
                  <a:cubicBezTo>
                    <a:pt x="21181" y="8684"/>
                    <a:pt x="21181" y="8888"/>
                    <a:pt x="21245" y="9058"/>
                  </a:cubicBezTo>
                  <a:cubicBezTo>
                    <a:pt x="21503" y="9705"/>
                    <a:pt x="21374" y="10385"/>
                    <a:pt x="21278" y="11031"/>
                  </a:cubicBezTo>
                  <a:cubicBezTo>
                    <a:pt x="21278" y="11065"/>
                    <a:pt x="21278" y="11065"/>
                    <a:pt x="21278" y="11099"/>
                  </a:cubicBezTo>
                  <a:cubicBezTo>
                    <a:pt x="21245" y="11916"/>
                    <a:pt x="20988" y="12698"/>
                    <a:pt x="20730" y="13446"/>
                  </a:cubicBezTo>
                  <a:cubicBezTo>
                    <a:pt x="20537" y="14025"/>
                    <a:pt x="20376" y="14637"/>
                    <a:pt x="20183" y="15215"/>
                  </a:cubicBezTo>
                  <a:cubicBezTo>
                    <a:pt x="19958" y="15861"/>
                    <a:pt x="19572" y="16440"/>
                    <a:pt x="19121" y="16950"/>
                  </a:cubicBezTo>
                  <a:cubicBezTo>
                    <a:pt x="18799" y="17358"/>
                    <a:pt x="18445" y="17766"/>
                    <a:pt x="18091" y="18140"/>
                  </a:cubicBezTo>
                  <a:cubicBezTo>
                    <a:pt x="17994" y="18242"/>
                    <a:pt x="17898" y="18345"/>
                    <a:pt x="17769" y="18413"/>
                  </a:cubicBezTo>
                  <a:cubicBezTo>
                    <a:pt x="17350" y="18651"/>
                    <a:pt x="16964" y="18957"/>
                    <a:pt x="16642" y="19297"/>
                  </a:cubicBezTo>
                  <a:cubicBezTo>
                    <a:pt x="16610" y="19331"/>
                    <a:pt x="16546" y="19399"/>
                    <a:pt x="16513" y="19433"/>
                  </a:cubicBezTo>
                  <a:cubicBezTo>
                    <a:pt x="15516" y="19977"/>
                    <a:pt x="14646" y="20726"/>
                    <a:pt x="13552" y="21168"/>
                  </a:cubicBezTo>
                  <a:cubicBezTo>
                    <a:pt x="12908" y="21406"/>
                    <a:pt x="12264" y="21576"/>
                    <a:pt x="11588" y="21542"/>
                  </a:cubicBezTo>
                  <a:cubicBezTo>
                    <a:pt x="11202" y="21542"/>
                    <a:pt x="10880" y="21542"/>
                    <a:pt x="10590" y="21542"/>
                  </a:cubicBezTo>
                  <a:cubicBezTo>
                    <a:pt x="10590" y="21542"/>
                    <a:pt x="10590" y="21542"/>
                    <a:pt x="10590" y="21542"/>
                  </a:cubicBezTo>
                  <a:close/>
                  <a:moveTo>
                    <a:pt x="11588" y="1133"/>
                  </a:moveTo>
                  <a:cubicBezTo>
                    <a:pt x="11170" y="1133"/>
                    <a:pt x="10655" y="1133"/>
                    <a:pt x="10108" y="1133"/>
                  </a:cubicBezTo>
                  <a:cubicBezTo>
                    <a:pt x="9077" y="1133"/>
                    <a:pt x="8144" y="1473"/>
                    <a:pt x="7275" y="2085"/>
                  </a:cubicBezTo>
                  <a:cubicBezTo>
                    <a:pt x="6921" y="2357"/>
                    <a:pt x="6567" y="2663"/>
                    <a:pt x="6051" y="2697"/>
                  </a:cubicBezTo>
                  <a:cubicBezTo>
                    <a:pt x="5955" y="2697"/>
                    <a:pt x="5858" y="2765"/>
                    <a:pt x="5794" y="2833"/>
                  </a:cubicBezTo>
                  <a:cubicBezTo>
                    <a:pt x="5536" y="3037"/>
                    <a:pt x="5247" y="3242"/>
                    <a:pt x="4989" y="3480"/>
                  </a:cubicBezTo>
                  <a:cubicBezTo>
                    <a:pt x="4184" y="4330"/>
                    <a:pt x="3347" y="5180"/>
                    <a:pt x="2639" y="6099"/>
                  </a:cubicBezTo>
                  <a:cubicBezTo>
                    <a:pt x="1706" y="7255"/>
                    <a:pt x="1352" y="8616"/>
                    <a:pt x="1223" y="10079"/>
                  </a:cubicBezTo>
                  <a:cubicBezTo>
                    <a:pt x="1126" y="11065"/>
                    <a:pt x="1191" y="12052"/>
                    <a:pt x="1223" y="13004"/>
                  </a:cubicBezTo>
                  <a:cubicBezTo>
                    <a:pt x="1255" y="13752"/>
                    <a:pt x="1352" y="14467"/>
                    <a:pt x="1706" y="15113"/>
                  </a:cubicBezTo>
                  <a:cubicBezTo>
                    <a:pt x="1802" y="15283"/>
                    <a:pt x="1867" y="15487"/>
                    <a:pt x="1931" y="15691"/>
                  </a:cubicBezTo>
                  <a:cubicBezTo>
                    <a:pt x="2092" y="16167"/>
                    <a:pt x="2350" y="16576"/>
                    <a:pt x="2671" y="16950"/>
                  </a:cubicBezTo>
                  <a:cubicBezTo>
                    <a:pt x="2961" y="17290"/>
                    <a:pt x="3251" y="17630"/>
                    <a:pt x="3541" y="17970"/>
                  </a:cubicBezTo>
                  <a:cubicBezTo>
                    <a:pt x="3766" y="18242"/>
                    <a:pt x="4023" y="18447"/>
                    <a:pt x="4345" y="18583"/>
                  </a:cubicBezTo>
                  <a:cubicBezTo>
                    <a:pt x="4925" y="18855"/>
                    <a:pt x="5504" y="19195"/>
                    <a:pt x="6084" y="19501"/>
                  </a:cubicBezTo>
                  <a:cubicBezTo>
                    <a:pt x="6953" y="19943"/>
                    <a:pt x="7854" y="20147"/>
                    <a:pt x="8820" y="20317"/>
                  </a:cubicBezTo>
                  <a:cubicBezTo>
                    <a:pt x="9753" y="20453"/>
                    <a:pt x="10719" y="20419"/>
                    <a:pt x="11653" y="20419"/>
                  </a:cubicBezTo>
                  <a:cubicBezTo>
                    <a:pt x="12457" y="20419"/>
                    <a:pt x="13166" y="20181"/>
                    <a:pt x="13842" y="19773"/>
                  </a:cubicBezTo>
                  <a:cubicBezTo>
                    <a:pt x="14292" y="19467"/>
                    <a:pt x="14711" y="19127"/>
                    <a:pt x="15161" y="18855"/>
                  </a:cubicBezTo>
                  <a:cubicBezTo>
                    <a:pt x="16192" y="18276"/>
                    <a:pt x="17029" y="17460"/>
                    <a:pt x="17833" y="16610"/>
                  </a:cubicBezTo>
                  <a:cubicBezTo>
                    <a:pt x="18445" y="15997"/>
                    <a:pt x="18863" y="15249"/>
                    <a:pt x="19121" y="14399"/>
                  </a:cubicBezTo>
                  <a:cubicBezTo>
                    <a:pt x="19282" y="13854"/>
                    <a:pt x="19475" y="13276"/>
                    <a:pt x="19636" y="12732"/>
                  </a:cubicBezTo>
                  <a:cubicBezTo>
                    <a:pt x="19700" y="12528"/>
                    <a:pt x="19733" y="12324"/>
                    <a:pt x="19797" y="12120"/>
                  </a:cubicBezTo>
                  <a:cubicBezTo>
                    <a:pt x="19894" y="11507"/>
                    <a:pt x="19990" y="10929"/>
                    <a:pt x="20087" y="10317"/>
                  </a:cubicBezTo>
                  <a:cubicBezTo>
                    <a:pt x="20119" y="10079"/>
                    <a:pt x="20151" y="9841"/>
                    <a:pt x="20119" y="9636"/>
                  </a:cubicBezTo>
                  <a:cubicBezTo>
                    <a:pt x="20022" y="8514"/>
                    <a:pt x="19894" y="7391"/>
                    <a:pt x="19604" y="6303"/>
                  </a:cubicBezTo>
                  <a:cubicBezTo>
                    <a:pt x="19378" y="5384"/>
                    <a:pt x="18960" y="4568"/>
                    <a:pt x="18381" y="3820"/>
                  </a:cubicBezTo>
                  <a:cubicBezTo>
                    <a:pt x="18220" y="3582"/>
                    <a:pt x="18026" y="3344"/>
                    <a:pt x="17833" y="3173"/>
                  </a:cubicBezTo>
                  <a:cubicBezTo>
                    <a:pt x="17125" y="2561"/>
                    <a:pt x="16353" y="2051"/>
                    <a:pt x="15516" y="1643"/>
                  </a:cubicBezTo>
                  <a:cubicBezTo>
                    <a:pt x="15161" y="1473"/>
                    <a:pt x="14775" y="1371"/>
                    <a:pt x="14389" y="1269"/>
                  </a:cubicBezTo>
                  <a:cubicBezTo>
                    <a:pt x="13584" y="1030"/>
                    <a:pt x="12651" y="1133"/>
                    <a:pt x="11588" y="113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1" name="Shape">
              <a:extLst>
                <a:ext uri="{FF2B5EF4-FFF2-40B4-BE49-F238E27FC236}">
                  <a16:creationId xmlns:a16="http://schemas.microsoft.com/office/drawing/2014/main" id="{B19E0D5F-4E3B-984F-B8BF-5AB2F04A3E4D}"/>
                </a:ext>
              </a:extLst>
            </p:cNvPr>
            <p:cNvSpPr/>
            <p:nvPr/>
          </p:nvSpPr>
          <p:spPr>
            <a:xfrm>
              <a:off x="7785100" y="2476499"/>
              <a:ext cx="653613" cy="62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39" extrusionOk="0">
                  <a:moveTo>
                    <a:pt x="52" y="10209"/>
                  </a:moveTo>
                  <a:cubicBezTo>
                    <a:pt x="-156" y="8982"/>
                    <a:pt x="302" y="7755"/>
                    <a:pt x="760" y="6529"/>
                  </a:cubicBezTo>
                  <a:cubicBezTo>
                    <a:pt x="1093" y="5696"/>
                    <a:pt x="1634" y="4995"/>
                    <a:pt x="2341" y="4513"/>
                  </a:cubicBezTo>
                  <a:cubicBezTo>
                    <a:pt x="2924" y="4119"/>
                    <a:pt x="3423" y="3637"/>
                    <a:pt x="3881" y="3067"/>
                  </a:cubicBezTo>
                  <a:cubicBezTo>
                    <a:pt x="4131" y="2761"/>
                    <a:pt x="4380" y="2585"/>
                    <a:pt x="4755" y="2410"/>
                  </a:cubicBezTo>
                  <a:cubicBezTo>
                    <a:pt x="5462" y="2103"/>
                    <a:pt x="6212" y="1884"/>
                    <a:pt x="6878" y="1446"/>
                  </a:cubicBezTo>
                  <a:cubicBezTo>
                    <a:pt x="7044" y="1315"/>
                    <a:pt x="7252" y="1271"/>
                    <a:pt x="7460" y="1227"/>
                  </a:cubicBezTo>
                  <a:cubicBezTo>
                    <a:pt x="8084" y="1008"/>
                    <a:pt x="8709" y="789"/>
                    <a:pt x="9333" y="570"/>
                  </a:cubicBezTo>
                  <a:cubicBezTo>
                    <a:pt x="9541" y="526"/>
                    <a:pt x="9708" y="439"/>
                    <a:pt x="9916" y="395"/>
                  </a:cubicBezTo>
                  <a:cubicBezTo>
                    <a:pt x="11497" y="263"/>
                    <a:pt x="13120" y="-131"/>
                    <a:pt x="14702" y="44"/>
                  </a:cubicBezTo>
                  <a:cubicBezTo>
                    <a:pt x="15950" y="176"/>
                    <a:pt x="17157" y="439"/>
                    <a:pt x="18115" y="1402"/>
                  </a:cubicBezTo>
                  <a:cubicBezTo>
                    <a:pt x="18614" y="1884"/>
                    <a:pt x="19155" y="2323"/>
                    <a:pt x="19654" y="2848"/>
                  </a:cubicBezTo>
                  <a:cubicBezTo>
                    <a:pt x="19821" y="3024"/>
                    <a:pt x="19987" y="3199"/>
                    <a:pt x="20071" y="3418"/>
                  </a:cubicBezTo>
                  <a:cubicBezTo>
                    <a:pt x="20445" y="4426"/>
                    <a:pt x="20820" y="5433"/>
                    <a:pt x="21069" y="6529"/>
                  </a:cubicBezTo>
                  <a:cubicBezTo>
                    <a:pt x="21278" y="7493"/>
                    <a:pt x="21278" y="8456"/>
                    <a:pt x="21402" y="9420"/>
                  </a:cubicBezTo>
                  <a:cubicBezTo>
                    <a:pt x="21444" y="9639"/>
                    <a:pt x="21402" y="9858"/>
                    <a:pt x="21361" y="10078"/>
                  </a:cubicBezTo>
                  <a:cubicBezTo>
                    <a:pt x="21111" y="11129"/>
                    <a:pt x="20861" y="12137"/>
                    <a:pt x="20570" y="13188"/>
                  </a:cubicBezTo>
                  <a:cubicBezTo>
                    <a:pt x="20362" y="13845"/>
                    <a:pt x="20154" y="14503"/>
                    <a:pt x="19904" y="15160"/>
                  </a:cubicBezTo>
                  <a:cubicBezTo>
                    <a:pt x="19821" y="15335"/>
                    <a:pt x="19696" y="15554"/>
                    <a:pt x="19530" y="15686"/>
                  </a:cubicBezTo>
                  <a:cubicBezTo>
                    <a:pt x="19072" y="16080"/>
                    <a:pt x="18739" y="16562"/>
                    <a:pt x="18406" y="17088"/>
                  </a:cubicBezTo>
                  <a:cubicBezTo>
                    <a:pt x="18239" y="17351"/>
                    <a:pt x="18031" y="17613"/>
                    <a:pt x="17823" y="17832"/>
                  </a:cubicBezTo>
                  <a:cubicBezTo>
                    <a:pt x="16908" y="18709"/>
                    <a:pt x="15867" y="19410"/>
                    <a:pt x="14827" y="20067"/>
                  </a:cubicBezTo>
                  <a:cubicBezTo>
                    <a:pt x="14161" y="20505"/>
                    <a:pt x="13412" y="20856"/>
                    <a:pt x="12662" y="21118"/>
                  </a:cubicBezTo>
                  <a:cubicBezTo>
                    <a:pt x="11830" y="21425"/>
                    <a:pt x="10998" y="21469"/>
                    <a:pt x="10082" y="21425"/>
                  </a:cubicBezTo>
                  <a:cubicBezTo>
                    <a:pt x="9250" y="21381"/>
                    <a:pt x="8417" y="21118"/>
                    <a:pt x="7585" y="21031"/>
                  </a:cubicBezTo>
                  <a:cubicBezTo>
                    <a:pt x="7252" y="20987"/>
                    <a:pt x="6878" y="20856"/>
                    <a:pt x="6586" y="20680"/>
                  </a:cubicBezTo>
                  <a:cubicBezTo>
                    <a:pt x="5837" y="20242"/>
                    <a:pt x="5088" y="19760"/>
                    <a:pt x="4339" y="19322"/>
                  </a:cubicBezTo>
                  <a:cubicBezTo>
                    <a:pt x="4172" y="19235"/>
                    <a:pt x="4006" y="19059"/>
                    <a:pt x="3881" y="18928"/>
                  </a:cubicBezTo>
                  <a:cubicBezTo>
                    <a:pt x="3506" y="18490"/>
                    <a:pt x="3132" y="18052"/>
                    <a:pt x="2591" y="17789"/>
                  </a:cubicBezTo>
                  <a:cubicBezTo>
                    <a:pt x="2424" y="17701"/>
                    <a:pt x="2258" y="17526"/>
                    <a:pt x="2175" y="17351"/>
                  </a:cubicBezTo>
                  <a:cubicBezTo>
                    <a:pt x="1259" y="16080"/>
                    <a:pt x="551" y="14678"/>
                    <a:pt x="260" y="13101"/>
                  </a:cubicBezTo>
                  <a:cubicBezTo>
                    <a:pt x="94" y="12181"/>
                    <a:pt x="10" y="11304"/>
                    <a:pt x="52" y="10209"/>
                  </a:cubicBezTo>
                  <a:close/>
                  <a:moveTo>
                    <a:pt x="10207" y="19760"/>
                  </a:moveTo>
                  <a:cubicBezTo>
                    <a:pt x="11414" y="19892"/>
                    <a:pt x="12454" y="19454"/>
                    <a:pt x="13495" y="18928"/>
                  </a:cubicBezTo>
                  <a:cubicBezTo>
                    <a:pt x="13578" y="18884"/>
                    <a:pt x="13620" y="18840"/>
                    <a:pt x="13703" y="18796"/>
                  </a:cubicBezTo>
                  <a:cubicBezTo>
                    <a:pt x="13745" y="18753"/>
                    <a:pt x="13745" y="18709"/>
                    <a:pt x="13745" y="18665"/>
                  </a:cubicBezTo>
                  <a:cubicBezTo>
                    <a:pt x="13745" y="18621"/>
                    <a:pt x="13661" y="18577"/>
                    <a:pt x="13620" y="18577"/>
                  </a:cubicBezTo>
                  <a:cubicBezTo>
                    <a:pt x="13453" y="18577"/>
                    <a:pt x="13328" y="18621"/>
                    <a:pt x="13162" y="18577"/>
                  </a:cubicBezTo>
                  <a:cubicBezTo>
                    <a:pt x="12538" y="18490"/>
                    <a:pt x="11955" y="18402"/>
                    <a:pt x="11497" y="17876"/>
                  </a:cubicBezTo>
                  <a:cubicBezTo>
                    <a:pt x="11331" y="17701"/>
                    <a:pt x="11081" y="17482"/>
                    <a:pt x="11206" y="17175"/>
                  </a:cubicBezTo>
                  <a:cubicBezTo>
                    <a:pt x="11331" y="16956"/>
                    <a:pt x="11580" y="17044"/>
                    <a:pt x="11747" y="17000"/>
                  </a:cubicBezTo>
                  <a:cubicBezTo>
                    <a:pt x="12038" y="16956"/>
                    <a:pt x="12080" y="16869"/>
                    <a:pt x="11997" y="16562"/>
                  </a:cubicBezTo>
                  <a:cubicBezTo>
                    <a:pt x="11955" y="16474"/>
                    <a:pt x="11913" y="16343"/>
                    <a:pt x="11872" y="16255"/>
                  </a:cubicBezTo>
                  <a:cubicBezTo>
                    <a:pt x="11580" y="15642"/>
                    <a:pt x="11289" y="15072"/>
                    <a:pt x="10998" y="14459"/>
                  </a:cubicBezTo>
                  <a:cubicBezTo>
                    <a:pt x="10748" y="13933"/>
                    <a:pt x="10373" y="13626"/>
                    <a:pt x="9832" y="13539"/>
                  </a:cubicBezTo>
                  <a:cubicBezTo>
                    <a:pt x="9083" y="13451"/>
                    <a:pt x="8584" y="12969"/>
                    <a:pt x="8168" y="12356"/>
                  </a:cubicBezTo>
                  <a:cubicBezTo>
                    <a:pt x="8001" y="12137"/>
                    <a:pt x="7876" y="11830"/>
                    <a:pt x="7876" y="11567"/>
                  </a:cubicBezTo>
                  <a:cubicBezTo>
                    <a:pt x="7876" y="10779"/>
                    <a:pt x="8001" y="10078"/>
                    <a:pt x="8626" y="9552"/>
                  </a:cubicBezTo>
                  <a:cubicBezTo>
                    <a:pt x="8875" y="9376"/>
                    <a:pt x="9083" y="9114"/>
                    <a:pt x="9375" y="9026"/>
                  </a:cubicBezTo>
                  <a:cubicBezTo>
                    <a:pt x="10165" y="8719"/>
                    <a:pt x="10249" y="7974"/>
                    <a:pt x="10415" y="7273"/>
                  </a:cubicBezTo>
                  <a:cubicBezTo>
                    <a:pt x="10457" y="7098"/>
                    <a:pt x="10373" y="6967"/>
                    <a:pt x="10207" y="6879"/>
                  </a:cubicBezTo>
                  <a:cubicBezTo>
                    <a:pt x="10082" y="6792"/>
                    <a:pt x="9916" y="6748"/>
                    <a:pt x="9791" y="6704"/>
                  </a:cubicBezTo>
                  <a:cubicBezTo>
                    <a:pt x="9583" y="6572"/>
                    <a:pt x="9499" y="6310"/>
                    <a:pt x="9624" y="6090"/>
                  </a:cubicBezTo>
                  <a:cubicBezTo>
                    <a:pt x="9708" y="5959"/>
                    <a:pt x="9791" y="5828"/>
                    <a:pt x="9916" y="5740"/>
                  </a:cubicBezTo>
                  <a:cubicBezTo>
                    <a:pt x="10290" y="5521"/>
                    <a:pt x="10665" y="5302"/>
                    <a:pt x="11039" y="5083"/>
                  </a:cubicBezTo>
                  <a:cubicBezTo>
                    <a:pt x="11289" y="4951"/>
                    <a:pt x="11539" y="4951"/>
                    <a:pt x="11789" y="5083"/>
                  </a:cubicBezTo>
                  <a:cubicBezTo>
                    <a:pt x="12454" y="5477"/>
                    <a:pt x="12954" y="6003"/>
                    <a:pt x="13370" y="6660"/>
                  </a:cubicBezTo>
                  <a:cubicBezTo>
                    <a:pt x="13412" y="6704"/>
                    <a:pt x="13453" y="6835"/>
                    <a:pt x="13453" y="6879"/>
                  </a:cubicBezTo>
                  <a:cubicBezTo>
                    <a:pt x="13412" y="7011"/>
                    <a:pt x="13370" y="7186"/>
                    <a:pt x="13245" y="7273"/>
                  </a:cubicBezTo>
                  <a:cubicBezTo>
                    <a:pt x="13162" y="7317"/>
                    <a:pt x="12995" y="7317"/>
                    <a:pt x="12912" y="7273"/>
                  </a:cubicBezTo>
                  <a:cubicBezTo>
                    <a:pt x="12787" y="7230"/>
                    <a:pt x="12663" y="7098"/>
                    <a:pt x="12538" y="7011"/>
                  </a:cubicBezTo>
                  <a:cubicBezTo>
                    <a:pt x="12371" y="6923"/>
                    <a:pt x="12205" y="6923"/>
                    <a:pt x="12038" y="7098"/>
                  </a:cubicBezTo>
                  <a:cubicBezTo>
                    <a:pt x="11622" y="7536"/>
                    <a:pt x="11539" y="8150"/>
                    <a:pt x="11414" y="8719"/>
                  </a:cubicBezTo>
                  <a:cubicBezTo>
                    <a:pt x="11331" y="9157"/>
                    <a:pt x="11414" y="9508"/>
                    <a:pt x="11664" y="9858"/>
                  </a:cubicBezTo>
                  <a:cubicBezTo>
                    <a:pt x="11747" y="9990"/>
                    <a:pt x="11872" y="10165"/>
                    <a:pt x="11955" y="10340"/>
                  </a:cubicBezTo>
                  <a:cubicBezTo>
                    <a:pt x="12246" y="11085"/>
                    <a:pt x="12538" y="11830"/>
                    <a:pt x="12038" y="12619"/>
                  </a:cubicBezTo>
                  <a:cubicBezTo>
                    <a:pt x="11789" y="13013"/>
                    <a:pt x="11872" y="13451"/>
                    <a:pt x="12205" y="13802"/>
                  </a:cubicBezTo>
                  <a:cubicBezTo>
                    <a:pt x="12496" y="14108"/>
                    <a:pt x="12787" y="14371"/>
                    <a:pt x="13037" y="14722"/>
                  </a:cubicBezTo>
                  <a:cubicBezTo>
                    <a:pt x="13328" y="15116"/>
                    <a:pt x="13620" y="15335"/>
                    <a:pt x="14119" y="15160"/>
                  </a:cubicBezTo>
                  <a:cubicBezTo>
                    <a:pt x="14494" y="15028"/>
                    <a:pt x="14743" y="15247"/>
                    <a:pt x="14827" y="15686"/>
                  </a:cubicBezTo>
                  <a:cubicBezTo>
                    <a:pt x="14868" y="15949"/>
                    <a:pt x="14827" y="16211"/>
                    <a:pt x="14827" y="16474"/>
                  </a:cubicBezTo>
                  <a:cubicBezTo>
                    <a:pt x="14827" y="16825"/>
                    <a:pt x="14785" y="17175"/>
                    <a:pt x="14785" y="17526"/>
                  </a:cubicBezTo>
                  <a:cubicBezTo>
                    <a:pt x="14785" y="17701"/>
                    <a:pt x="14952" y="17832"/>
                    <a:pt x="15118" y="17745"/>
                  </a:cubicBezTo>
                  <a:cubicBezTo>
                    <a:pt x="15451" y="17526"/>
                    <a:pt x="15784" y="17307"/>
                    <a:pt x="16075" y="17088"/>
                  </a:cubicBezTo>
                  <a:cubicBezTo>
                    <a:pt x="16242" y="16956"/>
                    <a:pt x="16408" y="16737"/>
                    <a:pt x="16575" y="16562"/>
                  </a:cubicBezTo>
                  <a:cubicBezTo>
                    <a:pt x="17657" y="15598"/>
                    <a:pt x="18406" y="14415"/>
                    <a:pt x="18905" y="13013"/>
                  </a:cubicBezTo>
                  <a:cubicBezTo>
                    <a:pt x="19197" y="12268"/>
                    <a:pt x="19155" y="12224"/>
                    <a:pt x="18406" y="12093"/>
                  </a:cubicBezTo>
                  <a:cubicBezTo>
                    <a:pt x="18073" y="12049"/>
                    <a:pt x="17740" y="11961"/>
                    <a:pt x="17449" y="11830"/>
                  </a:cubicBezTo>
                  <a:cubicBezTo>
                    <a:pt x="17157" y="11699"/>
                    <a:pt x="17032" y="11392"/>
                    <a:pt x="17074" y="11173"/>
                  </a:cubicBezTo>
                  <a:cubicBezTo>
                    <a:pt x="17116" y="10910"/>
                    <a:pt x="17324" y="10822"/>
                    <a:pt x="17532" y="10779"/>
                  </a:cubicBezTo>
                  <a:cubicBezTo>
                    <a:pt x="17948" y="10735"/>
                    <a:pt x="18323" y="10691"/>
                    <a:pt x="18739" y="10691"/>
                  </a:cubicBezTo>
                  <a:cubicBezTo>
                    <a:pt x="18864" y="10691"/>
                    <a:pt x="18988" y="10735"/>
                    <a:pt x="19113" y="10779"/>
                  </a:cubicBezTo>
                  <a:cubicBezTo>
                    <a:pt x="19488" y="10866"/>
                    <a:pt x="19571" y="10822"/>
                    <a:pt x="19654" y="10428"/>
                  </a:cubicBezTo>
                  <a:cubicBezTo>
                    <a:pt x="19904" y="9201"/>
                    <a:pt x="19862" y="7974"/>
                    <a:pt x="19613" y="6748"/>
                  </a:cubicBezTo>
                  <a:cubicBezTo>
                    <a:pt x="19571" y="6529"/>
                    <a:pt x="19405" y="6397"/>
                    <a:pt x="19197" y="6353"/>
                  </a:cubicBezTo>
                  <a:cubicBezTo>
                    <a:pt x="19030" y="6353"/>
                    <a:pt x="18905" y="6353"/>
                    <a:pt x="18739" y="6310"/>
                  </a:cubicBezTo>
                  <a:cubicBezTo>
                    <a:pt x="18198" y="6134"/>
                    <a:pt x="18073" y="5696"/>
                    <a:pt x="18406" y="5258"/>
                  </a:cubicBezTo>
                  <a:cubicBezTo>
                    <a:pt x="18531" y="5127"/>
                    <a:pt x="18656" y="4995"/>
                    <a:pt x="18780" y="4864"/>
                  </a:cubicBezTo>
                  <a:cubicBezTo>
                    <a:pt x="19030" y="4601"/>
                    <a:pt x="19072" y="4557"/>
                    <a:pt x="18905" y="4250"/>
                  </a:cubicBezTo>
                  <a:cubicBezTo>
                    <a:pt x="18489" y="3418"/>
                    <a:pt x="17906" y="2761"/>
                    <a:pt x="17116" y="2323"/>
                  </a:cubicBezTo>
                  <a:cubicBezTo>
                    <a:pt x="16575" y="2060"/>
                    <a:pt x="16075" y="1753"/>
                    <a:pt x="15493" y="1622"/>
                  </a:cubicBezTo>
                  <a:cubicBezTo>
                    <a:pt x="14952" y="1490"/>
                    <a:pt x="14327" y="1490"/>
                    <a:pt x="13745" y="1490"/>
                  </a:cubicBezTo>
                  <a:cubicBezTo>
                    <a:pt x="13536" y="1490"/>
                    <a:pt x="13412" y="1709"/>
                    <a:pt x="13578" y="1884"/>
                  </a:cubicBezTo>
                  <a:cubicBezTo>
                    <a:pt x="13911" y="2279"/>
                    <a:pt x="13786" y="2629"/>
                    <a:pt x="13620" y="3024"/>
                  </a:cubicBezTo>
                  <a:cubicBezTo>
                    <a:pt x="13578" y="3155"/>
                    <a:pt x="13536" y="3286"/>
                    <a:pt x="13453" y="3374"/>
                  </a:cubicBezTo>
                  <a:cubicBezTo>
                    <a:pt x="13204" y="3900"/>
                    <a:pt x="12787" y="3944"/>
                    <a:pt x="12413" y="3506"/>
                  </a:cubicBezTo>
                  <a:cubicBezTo>
                    <a:pt x="12246" y="3286"/>
                    <a:pt x="12163" y="3067"/>
                    <a:pt x="12163" y="2761"/>
                  </a:cubicBezTo>
                  <a:cubicBezTo>
                    <a:pt x="12163" y="2585"/>
                    <a:pt x="12205" y="2366"/>
                    <a:pt x="12205" y="2191"/>
                  </a:cubicBezTo>
                  <a:cubicBezTo>
                    <a:pt x="12205" y="1841"/>
                    <a:pt x="12121" y="1709"/>
                    <a:pt x="11830" y="1709"/>
                  </a:cubicBezTo>
                  <a:cubicBezTo>
                    <a:pt x="11289" y="1753"/>
                    <a:pt x="10706" y="1753"/>
                    <a:pt x="10165" y="1841"/>
                  </a:cubicBezTo>
                  <a:cubicBezTo>
                    <a:pt x="9416" y="2016"/>
                    <a:pt x="8709" y="2279"/>
                    <a:pt x="7960" y="2498"/>
                  </a:cubicBezTo>
                  <a:cubicBezTo>
                    <a:pt x="7710" y="2585"/>
                    <a:pt x="7460" y="2673"/>
                    <a:pt x="7252" y="2804"/>
                  </a:cubicBezTo>
                  <a:cubicBezTo>
                    <a:pt x="6836" y="2980"/>
                    <a:pt x="6794" y="3067"/>
                    <a:pt x="7086" y="3462"/>
                  </a:cubicBezTo>
                  <a:cubicBezTo>
                    <a:pt x="7252" y="3725"/>
                    <a:pt x="7377" y="3944"/>
                    <a:pt x="7335" y="4294"/>
                  </a:cubicBezTo>
                  <a:cubicBezTo>
                    <a:pt x="7294" y="4645"/>
                    <a:pt x="7127" y="4776"/>
                    <a:pt x="6794" y="4645"/>
                  </a:cubicBezTo>
                  <a:cubicBezTo>
                    <a:pt x="6503" y="4513"/>
                    <a:pt x="6253" y="4338"/>
                    <a:pt x="6003" y="4163"/>
                  </a:cubicBezTo>
                  <a:cubicBezTo>
                    <a:pt x="5504" y="3812"/>
                    <a:pt x="5421" y="3812"/>
                    <a:pt x="4921" y="4207"/>
                  </a:cubicBezTo>
                  <a:cubicBezTo>
                    <a:pt x="4630" y="4426"/>
                    <a:pt x="4380" y="4732"/>
                    <a:pt x="4172" y="4995"/>
                  </a:cubicBezTo>
                  <a:cubicBezTo>
                    <a:pt x="3839" y="5346"/>
                    <a:pt x="3548" y="5696"/>
                    <a:pt x="3132" y="5915"/>
                  </a:cubicBezTo>
                  <a:cubicBezTo>
                    <a:pt x="2882" y="6047"/>
                    <a:pt x="2632" y="6310"/>
                    <a:pt x="2466" y="6572"/>
                  </a:cubicBezTo>
                  <a:cubicBezTo>
                    <a:pt x="2175" y="7098"/>
                    <a:pt x="1967" y="7712"/>
                    <a:pt x="1758" y="8281"/>
                  </a:cubicBezTo>
                  <a:cubicBezTo>
                    <a:pt x="1634" y="8588"/>
                    <a:pt x="1717" y="8763"/>
                    <a:pt x="2050" y="8807"/>
                  </a:cubicBezTo>
                  <a:cubicBezTo>
                    <a:pt x="2424" y="8895"/>
                    <a:pt x="2799" y="8895"/>
                    <a:pt x="3173" y="8982"/>
                  </a:cubicBezTo>
                  <a:cubicBezTo>
                    <a:pt x="3423" y="9026"/>
                    <a:pt x="3673" y="9070"/>
                    <a:pt x="3881" y="9201"/>
                  </a:cubicBezTo>
                  <a:cubicBezTo>
                    <a:pt x="4172" y="9376"/>
                    <a:pt x="4131" y="9815"/>
                    <a:pt x="3839" y="9990"/>
                  </a:cubicBezTo>
                  <a:cubicBezTo>
                    <a:pt x="3715" y="10034"/>
                    <a:pt x="3590" y="10078"/>
                    <a:pt x="3465" y="10121"/>
                  </a:cubicBezTo>
                  <a:cubicBezTo>
                    <a:pt x="3090" y="10165"/>
                    <a:pt x="2716" y="10165"/>
                    <a:pt x="2341" y="10165"/>
                  </a:cubicBezTo>
                  <a:cubicBezTo>
                    <a:pt x="1758" y="10165"/>
                    <a:pt x="1634" y="10253"/>
                    <a:pt x="1592" y="10866"/>
                  </a:cubicBezTo>
                  <a:cubicBezTo>
                    <a:pt x="1592" y="11173"/>
                    <a:pt x="1550" y="11480"/>
                    <a:pt x="1634" y="11742"/>
                  </a:cubicBezTo>
                  <a:cubicBezTo>
                    <a:pt x="1800" y="12531"/>
                    <a:pt x="2050" y="13364"/>
                    <a:pt x="2258" y="14152"/>
                  </a:cubicBezTo>
                  <a:cubicBezTo>
                    <a:pt x="2341" y="14503"/>
                    <a:pt x="2591" y="14678"/>
                    <a:pt x="2924" y="14722"/>
                  </a:cubicBezTo>
                  <a:cubicBezTo>
                    <a:pt x="3173" y="14766"/>
                    <a:pt x="3423" y="14766"/>
                    <a:pt x="3673" y="14853"/>
                  </a:cubicBezTo>
                  <a:cubicBezTo>
                    <a:pt x="4006" y="14985"/>
                    <a:pt x="4131" y="15247"/>
                    <a:pt x="4006" y="15598"/>
                  </a:cubicBezTo>
                  <a:cubicBezTo>
                    <a:pt x="3964" y="15686"/>
                    <a:pt x="3923" y="15729"/>
                    <a:pt x="3881" y="15817"/>
                  </a:cubicBezTo>
                  <a:cubicBezTo>
                    <a:pt x="3673" y="16299"/>
                    <a:pt x="3631" y="16343"/>
                    <a:pt x="4006" y="16737"/>
                  </a:cubicBezTo>
                  <a:cubicBezTo>
                    <a:pt x="4547" y="17219"/>
                    <a:pt x="5088" y="17745"/>
                    <a:pt x="5671" y="18139"/>
                  </a:cubicBezTo>
                  <a:cubicBezTo>
                    <a:pt x="6295" y="18577"/>
                    <a:pt x="7002" y="18972"/>
                    <a:pt x="7710" y="19235"/>
                  </a:cubicBezTo>
                  <a:cubicBezTo>
                    <a:pt x="8501" y="19716"/>
                    <a:pt x="9333" y="19892"/>
                    <a:pt x="10207" y="19760"/>
                  </a:cubicBezTo>
                  <a:close/>
                  <a:moveTo>
                    <a:pt x="10873" y="11260"/>
                  </a:moveTo>
                  <a:cubicBezTo>
                    <a:pt x="10873" y="11173"/>
                    <a:pt x="10831" y="10998"/>
                    <a:pt x="10790" y="10866"/>
                  </a:cubicBezTo>
                  <a:cubicBezTo>
                    <a:pt x="10665" y="10428"/>
                    <a:pt x="10415" y="10340"/>
                    <a:pt x="10041" y="10472"/>
                  </a:cubicBezTo>
                  <a:cubicBezTo>
                    <a:pt x="9874" y="10516"/>
                    <a:pt x="9708" y="10603"/>
                    <a:pt x="9583" y="10735"/>
                  </a:cubicBezTo>
                  <a:cubicBezTo>
                    <a:pt x="9375" y="10910"/>
                    <a:pt x="9250" y="11129"/>
                    <a:pt x="9291" y="11436"/>
                  </a:cubicBezTo>
                  <a:cubicBezTo>
                    <a:pt x="9333" y="11918"/>
                    <a:pt x="9624" y="12224"/>
                    <a:pt x="10082" y="12224"/>
                  </a:cubicBezTo>
                  <a:cubicBezTo>
                    <a:pt x="10582" y="12181"/>
                    <a:pt x="10873" y="11874"/>
                    <a:pt x="10873" y="1126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2" name="Shape">
              <a:extLst>
                <a:ext uri="{FF2B5EF4-FFF2-40B4-BE49-F238E27FC236}">
                  <a16:creationId xmlns:a16="http://schemas.microsoft.com/office/drawing/2014/main" id="{372198EC-BB50-F84F-9DE0-818A5A854058}"/>
                </a:ext>
              </a:extLst>
            </p:cNvPr>
            <p:cNvSpPr/>
            <p:nvPr/>
          </p:nvSpPr>
          <p:spPr>
            <a:xfrm>
              <a:off x="8013700" y="2971799"/>
              <a:ext cx="51191" cy="70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19733" extrusionOk="0">
                  <a:moveTo>
                    <a:pt x="0" y="12571"/>
                  </a:moveTo>
                  <a:cubicBezTo>
                    <a:pt x="1029" y="10092"/>
                    <a:pt x="1543" y="7259"/>
                    <a:pt x="3086" y="4426"/>
                  </a:cubicBezTo>
                  <a:cubicBezTo>
                    <a:pt x="4628" y="885"/>
                    <a:pt x="7714" y="-531"/>
                    <a:pt x="11828" y="177"/>
                  </a:cubicBezTo>
                  <a:cubicBezTo>
                    <a:pt x="17485" y="885"/>
                    <a:pt x="21600" y="4072"/>
                    <a:pt x="20571" y="7613"/>
                  </a:cubicBezTo>
                  <a:cubicBezTo>
                    <a:pt x="19543" y="10800"/>
                    <a:pt x="17486" y="14341"/>
                    <a:pt x="14400" y="17174"/>
                  </a:cubicBezTo>
                  <a:cubicBezTo>
                    <a:pt x="10800" y="21069"/>
                    <a:pt x="3600" y="20361"/>
                    <a:pt x="1029" y="16112"/>
                  </a:cubicBezTo>
                  <a:cubicBezTo>
                    <a:pt x="514" y="15049"/>
                    <a:pt x="514" y="13987"/>
                    <a:pt x="0" y="1257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5004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2BBB-42F7-E84F-83BC-97048AC3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Icons Collection - 2/4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736DE-207F-4F43-9B31-E5BEE0DC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1F15A-9F26-CD4C-9CC5-A3B566DD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78859-DB7B-3B4B-AB5F-FCA52CB2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E987D63B-FE27-7F44-B640-5D108EEF0E6B}"/>
              </a:ext>
            </a:extLst>
          </p:cNvPr>
          <p:cNvSpPr/>
          <p:nvPr/>
        </p:nvSpPr>
        <p:spPr>
          <a:xfrm>
            <a:off x="5238884" y="1844824"/>
            <a:ext cx="1228622" cy="1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82" extrusionOk="0">
                <a:moveTo>
                  <a:pt x="13978" y="0"/>
                </a:moveTo>
                <a:cubicBezTo>
                  <a:pt x="14212" y="16"/>
                  <a:pt x="14552" y="32"/>
                  <a:pt x="14871" y="64"/>
                </a:cubicBezTo>
                <a:cubicBezTo>
                  <a:pt x="15190" y="96"/>
                  <a:pt x="15509" y="128"/>
                  <a:pt x="15849" y="177"/>
                </a:cubicBezTo>
                <a:cubicBezTo>
                  <a:pt x="15934" y="193"/>
                  <a:pt x="16040" y="193"/>
                  <a:pt x="16125" y="225"/>
                </a:cubicBezTo>
                <a:cubicBezTo>
                  <a:pt x="16550" y="353"/>
                  <a:pt x="16976" y="481"/>
                  <a:pt x="17401" y="626"/>
                </a:cubicBezTo>
                <a:cubicBezTo>
                  <a:pt x="17635" y="706"/>
                  <a:pt x="17805" y="851"/>
                  <a:pt x="17741" y="1075"/>
                </a:cubicBezTo>
                <a:cubicBezTo>
                  <a:pt x="17720" y="1188"/>
                  <a:pt x="17741" y="1268"/>
                  <a:pt x="17847" y="1348"/>
                </a:cubicBezTo>
                <a:cubicBezTo>
                  <a:pt x="17975" y="1444"/>
                  <a:pt x="17996" y="1557"/>
                  <a:pt x="17975" y="1669"/>
                </a:cubicBezTo>
                <a:cubicBezTo>
                  <a:pt x="17975" y="1701"/>
                  <a:pt x="17975" y="1733"/>
                  <a:pt x="17954" y="1749"/>
                </a:cubicBezTo>
                <a:cubicBezTo>
                  <a:pt x="17805" y="2134"/>
                  <a:pt x="17677" y="2519"/>
                  <a:pt x="17507" y="2905"/>
                </a:cubicBezTo>
                <a:cubicBezTo>
                  <a:pt x="17422" y="3129"/>
                  <a:pt x="17401" y="3129"/>
                  <a:pt x="17677" y="3258"/>
                </a:cubicBezTo>
                <a:cubicBezTo>
                  <a:pt x="18336" y="3579"/>
                  <a:pt x="19017" y="3916"/>
                  <a:pt x="19527" y="4397"/>
                </a:cubicBezTo>
                <a:cubicBezTo>
                  <a:pt x="19633" y="4509"/>
                  <a:pt x="19739" y="4622"/>
                  <a:pt x="19846" y="4734"/>
                </a:cubicBezTo>
                <a:cubicBezTo>
                  <a:pt x="19931" y="4830"/>
                  <a:pt x="20016" y="4943"/>
                  <a:pt x="20101" y="5039"/>
                </a:cubicBezTo>
                <a:cubicBezTo>
                  <a:pt x="20505" y="5472"/>
                  <a:pt x="20824" y="5954"/>
                  <a:pt x="21121" y="6419"/>
                </a:cubicBezTo>
                <a:cubicBezTo>
                  <a:pt x="21206" y="6547"/>
                  <a:pt x="21270" y="6692"/>
                  <a:pt x="21291" y="6836"/>
                </a:cubicBezTo>
                <a:cubicBezTo>
                  <a:pt x="21355" y="7173"/>
                  <a:pt x="21483" y="7510"/>
                  <a:pt x="21525" y="7847"/>
                </a:cubicBezTo>
                <a:cubicBezTo>
                  <a:pt x="21589" y="8489"/>
                  <a:pt x="21504" y="9131"/>
                  <a:pt x="21504" y="9757"/>
                </a:cubicBezTo>
                <a:cubicBezTo>
                  <a:pt x="21504" y="9933"/>
                  <a:pt x="21419" y="10126"/>
                  <a:pt x="21334" y="10303"/>
                </a:cubicBezTo>
                <a:cubicBezTo>
                  <a:pt x="21249" y="10495"/>
                  <a:pt x="21143" y="10688"/>
                  <a:pt x="21058" y="10880"/>
                </a:cubicBezTo>
                <a:cubicBezTo>
                  <a:pt x="20972" y="11057"/>
                  <a:pt x="20845" y="11217"/>
                  <a:pt x="20675" y="11362"/>
                </a:cubicBezTo>
                <a:cubicBezTo>
                  <a:pt x="20590" y="11426"/>
                  <a:pt x="20526" y="11506"/>
                  <a:pt x="20462" y="11570"/>
                </a:cubicBezTo>
                <a:cubicBezTo>
                  <a:pt x="20016" y="12180"/>
                  <a:pt x="19421" y="12694"/>
                  <a:pt x="18740" y="13159"/>
                </a:cubicBezTo>
                <a:cubicBezTo>
                  <a:pt x="18655" y="13207"/>
                  <a:pt x="18570" y="13255"/>
                  <a:pt x="18506" y="13319"/>
                </a:cubicBezTo>
                <a:cubicBezTo>
                  <a:pt x="18230" y="13576"/>
                  <a:pt x="17890" y="13737"/>
                  <a:pt x="17486" y="13833"/>
                </a:cubicBezTo>
                <a:cubicBezTo>
                  <a:pt x="17422" y="13849"/>
                  <a:pt x="17358" y="13865"/>
                  <a:pt x="17316" y="13897"/>
                </a:cubicBezTo>
                <a:cubicBezTo>
                  <a:pt x="16954" y="14122"/>
                  <a:pt x="16487" y="14170"/>
                  <a:pt x="16061" y="14298"/>
                </a:cubicBezTo>
                <a:cubicBezTo>
                  <a:pt x="16019" y="14314"/>
                  <a:pt x="15955" y="14314"/>
                  <a:pt x="15913" y="14330"/>
                </a:cubicBezTo>
                <a:cubicBezTo>
                  <a:pt x="15296" y="14395"/>
                  <a:pt x="14701" y="14459"/>
                  <a:pt x="14084" y="14507"/>
                </a:cubicBezTo>
                <a:cubicBezTo>
                  <a:pt x="13808" y="14523"/>
                  <a:pt x="13532" y="14507"/>
                  <a:pt x="13255" y="14491"/>
                </a:cubicBezTo>
                <a:cubicBezTo>
                  <a:pt x="12958" y="14475"/>
                  <a:pt x="12660" y="14459"/>
                  <a:pt x="12362" y="14443"/>
                </a:cubicBezTo>
                <a:cubicBezTo>
                  <a:pt x="12171" y="14427"/>
                  <a:pt x="12150" y="14459"/>
                  <a:pt x="12086" y="14587"/>
                </a:cubicBezTo>
                <a:cubicBezTo>
                  <a:pt x="11873" y="15117"/>
                  <a:pt x="11512" y="15598"/>
                  <a:pt x="11108" y="16064"/>
                </a:cubicBezTo>
                <a:cubicBezTo>
                  <a:pt x="10938" y="16240"/>
                  <a:pt x="10768" y="16401"/>
                  <a:pt x="10640" y="16609"/>
                </a:cubicBezTo>
                <a:cubicBezTo>
                  <a:pt x="10619" y="16657"/>
                  <a:pt x="10555" y="16706"/>
                  <a:pt x="10491" y="16754"/>
                </a:cubicBezTo>
                <a:cubicBezTo>
                  <a:pt x="10321" y="16866"/>
                  <a:pt x="10172" y="16898"/>
                  <a:pt x="9960" y="16802"/>
                </a:cubicBezTo>
                <a:cubicBezTo>
                  <a:pt x="9683" y="16689"/>
                  <a:pt x="9407" y="16577"/>
                  <a:pt x="9131" y="16465"/>
                </a:cubicBezTo>
                <a:cubicBezTo>
                  <a:pt x="9024" y="16433"/>
                  <a:pt x="8918" y="16417"/>
                  <a:pt x="8791" y="16401"/>
                </a:cubicBezTo>
                <a:cubicBezTo>
                  <a:pt x="8769" y="16401"/>
                  <a:pt x="8706" y="16417"/>
                  <a:pt x="8706" y="16433"/>
                </a:cubicBezTo>
                <a:cubicBezTo>
                  <a:pt x="8706" y="16465"/>
                  <a:pt x="8706" y="16513"/>
                  <a:pt x="8727" y="16529"/>
                </a:cubicBezTo>
                <a:cubicBezTo>
                  <a:pt x="8748" y="16561"/>
                  <a:pt x="8812" y="16577"/>
                  <a:pt x="8854" y="16593"/>
                </a:cubicBezTo>
                <a:cubicBezTo>
                  <a:pt x="9131" y="16722"/>
                  <a:pt x="9407" y="16850"/>
                  <a:pt x="9641" y="17026"/>
                </a:cubicBezTo>
                <a:cubicBezTo>
                  <a:pt x="9769" y="17139"/>
                  <a:pt x="9939" y="17203"/>
                  <a:pt x="10087" y="17315"/>
                </a:cubicBezTo>
                <a:cubicBezTo>
                  <a:pt x="10428" y="17540"/>
                  <a:pt x="10768" y="17781"/>
                  <a:pt x="11087" y="18005"/>
                </a:cubicBezTo>
                <a:cubicBezTo>
                  <a:pt x="11150" y="18053"/>
                  <a:pt x="11214" y="18102"/>
                  <a:pt x="11257" y="18166"/>
                </a:cubicBezTo>
                <a:cubicBezTo>
                  <a:pt x="11448" y="18439"/>
                  <a:pt x="11639" y="18711"/>
                  <a:pt x="11661" y="19016"/>
                </a:cubicBezTo>
                <a:cubicBezTo>
                  <a:pt x="11661" y="19081"/>
                  <a:pt x="11682" y="19161"/>
                  <a:pt x="11703" y="19225"/>
                </a:cubicBezTo>
                <a:cubicBezTo>
                  <a:pt x="11831" y="19626"/>
                  <a:pt x="11724" y="20011"/>
                  <a:pt x="11554" y="20380"/>
                </a:cubicBezTo>
                <a:cubicBezTo>
                  <a:pt x="11512" y="20461"/>
                  <a:pt x="11491" y="20541"/>
                  <a:pt x="11427" y="20589"/>
                </a:cubicBezTo>
                <a:cubicBezTo>
                  <a:pt x="11108" y="20846"/>
                  <a:pt x="10768" y="21086"/>
                  <a:pt x="10343" y="21247"/>
                </a:cubicBezTo>
                <a:cubicBezTo>
                  <a:pt x="9790" y="21456"/>
                  <a:pt x="9195" y="21504"/>
                  <a:pt x="8599" y="21568"/>
                </a:cubicBezTo>
                <a:cubicBezTo>
                  <a:pt x="8408" y="21600"/>
                  <a:pt x="8174" y="21568"/>
                  <a:pt x="7983" y="21552"/>
                </a:cubicBezTo>
                <a:cubicBezTo>
                  <a:pt x="6792" y="21407"/>
                  <a:pt x="5644" y="21135"/>
                  <a:pt x="4539" y="20798"/>
                </a:cubicBezTo>
                <a:cubicBezTo>
                  <a:pt x="4411" y="20766"/>
                  <a:pt x="4283" y="20701"/>
                  <a:pt x="4156" y="20653"/>
                </a:cubicBezTo>
                <a:cubicBezTo>
                  <a:pt x="3880" y="20557"/>
                  <a:pt x="3603" y="20461"/>
                  <a:pt x="3348" y="20364"/>
                </a:cubicBezTo>
                <a:cubicBezTo>
                  <a:pt x="3242" y="20332"/>
                  <a:pt x="3135" y="20300"/>
                  <a:pt x="3029" y="20252"/>
                </a:cubicBezTo>
                <a:cubicBezTo>
                  <a:pt x="2732" y="20124"/>
                  <a:pt x="2434" y="19995"/>
                  <a:pt x="2158" y="19851"/>
                </a:cubicBezTo>
                <a:cubicBezTo>
                  <a:pt x="1711" y="19626"/>
                  <a:pt x="1286" y="19385"/>
                  <a:pt x="924" y="19097"/>
                </a:cubicBezTo>
                <a:cubicBezTo>
                  <a:pt x="903" y="19081"/>
                  <a:pt x="861" y="19048"/>
                  <a:pt x="839" y="19032"/>
                </a:cubicBezTo>
                <a:cubicBezTo>
                  <a:pt x="606" y="18615"/>
                  <a:pt x="180" y="18278"/>
                  <a:pt x="32" y="17829"/>
                </a:cubicBezTo>
                <a:cubicBezTo>
                  <a:pt x="-11" y="17716"/>
                  <a:pt x="-11" y="17620"/>
                  <a:pt x="32" y="17508"/>
                </a:cubicBezTo>
                <a:cubicBezTo>
                  <a:pt x="265" y="16930"/>
                  <a:pt x="669" y="16417"/>
                  <a:pt x="1201" y="15983"/>
                </a:cubicBezTo>
                <a:cubicBezTo>
                  <a:pt x="1669" y="15598"/>
                  <a:pt x="2285" y="15406"/>
                  <a:pt x="2965" y="15374"/>
                </a:cubicBezTo>
                <a:cubicBezTo>
                  <a:pt x="3539" y="15341"/>
                  <a:pt x="4113" y="15358"/>
                  <a:pt x="4687" y="15438"/>
                </a:cubicBezTo>
                <a:cubicBezTo>
                  <a:pt x="4815" y="15454"/>
                  <a:pt x="4943" y="15486"/>
                  <a:pt x="5070" y="15518"/>
                </a:cubicBezTo>
                <a:cubicBezTo>
                  <a:pt x="5198" y="15550"/>
                  <a:pt x="5346" y="15598"/>
                  <a:pt x="5474" y="15614"/>
                </a:cubicBezTo>
                <a:cubicBezTo>
                  <a:pt x="5835" y="15678"/>
                  <a:pt x="6048" y="15598"/>
                  <a:pt x="6197" y="15341"/>
                </a:cubicBezTo>
                <a:cubicBezTo>
                  <a:pt x="6239" y="15261"/>
                  <a:pt x="6218" y="15213"/>
                  <a:pt x="6133" y="15165"/>
                </a:cubicBezTo>
                <a:cubicBezTo>
                  <a:pt x="6027" y="15117"/>
                  <a:pt x="5920" y="15053"/>
                  <a:pt x="5814" y="15004"/>
                </a:cubicBezTo>
                <a:cubicBezTo>
                  <a:pt x="5155" y="14684"/>
                  <a:pt x="4624" y="14282"/>
                  <a:pt x="4220" y="13769"/>
                </a:cubicBezTo>
                <a:cubicBezTo>
                  <a:pt x="3922" y="13384"/>
                  <a:pt x="3561" y="13015"/>
                  <a:pt x="3199" y="12645"/>
                </a:cubicBezTo>
                <a:cubicBezTo>
                  <a:pt x="2859" y="12292"/>
                  <a:pt x="2625" y="11923"/>
                  <a:pt x="2455" y="11522"/>
                </a:cubicBezTo>
                <a:cubicBezTo>
                  <a:pt x="2391" y="11394"/>
                  <a:pt x="2328" y="11265"/>
                  <a:pt x="2285" y="11137"/>
                </a:cubicBezTo>
                <a:cubicBezTo>
                  <a:pt x="2243" y="11009"/>
                  <a:pt x="2179" y="10896"/>
                  <a:pt x="2158" y="10768"/>
                </a:cubicBezTo>
                <a:cubicBezTo>
                  <a:pt x="2072" y="10431"/>
                  <a:pt x="1987" y="10094"/>
                  <a:pt x="1902" y="9757"/>
                </a:cubicBezTo>
                <a:cubicBezTo>
                  <a:pt x="1817" y="9468"/>
                  <a:pt x="1839" y="9195"/>
                  <a:pt x="1881" y="8906"/>
                </a:cubicBezTo>
                <a:cubicBezTo>
                  <a:pt x="1924" y="8634"/>
                  <a:pt x="1966" y="8361"/>
                  <a:pt x="2009" y="8088"/>
                </a:cubicBezTo>
                <a:cubicBezTo>
                  <a:pt x="2030" y="7799"/>
                  <a:pt x="2030" y="7510"/>
                  <a:pt x="2051" y="7237"/>
                </a:cubicBezTo>
                <a:cubicBezTo>
                  <a:pt x="2094" y="6852"/>
                  <a:pt x="2136" y="6467"/>
                  <a:pt x="2349" y="6114"/>
                </a:cubicBezTo>
                <a:cubicBezTo>
                  <a:pt x="2413" y="6034"/>
                  <a:pt x="2434" y="5922"/>
                  <a:pt x="2455" y="5825"/>
                </a:cubicBezTo>
                <a:cubicBezTo>
                  <a:pt x="2498" y="5697"/>
                  <a:pt x="2540" y="5552"/>
                  <a:pt x="2604" y="5424"/>
                </a:cubicBezTo>
                <a:cubicBezTo>
                  <a:pt x="2753" y="5135"/>
                  <a:pt x="2902" y="4862"/>
                  <a:pt x="3072" y="4574"/>
                </a:cubicBezTo>
                <a:cubicBezTo>
                  <a:pt x="3114" y="4509"/>
                  <a:pt x="3178" y="4429"/>
                  <a:pt x="3242" y="4365"/>
                </a:cubicBezTo>
                <a:cubicBezTo>
                  <a:pt x="3858" y="3803"/>
                  <a:pt x="4411" y="3210"/>
                  <a:pt x="5049" y="2664"/>
                </a:cubicBezTo>
                <a:cubicBezTo>
                  <a:pt x="5474" y="2311"/>
                  <a:pt x="5899" y="1974"/>
                  <a:pt x="6409" y="1685"/>
                </a:cubicBezTo>
                <a:cubicBezTo>
                  <a:pt x="7047" y="1316"/>
                  <a:pt x="7664" y="915"/>
                  <a:pt x="8429" y="690"/>
                </a:cubicBezTo>
                <a:cubicBezTo>
                  <a:pt x="8706" y="610"/>
                  <a:pt x="8961" y="465"/>
                  <a:pt x="9237" y="417"/>
                </a:cubicBezTo>
                <a:cubicBezTo>
                  <a:pt x="9960" y="273"/>
                  <a:pt x="10661" y="96"/>
                  <a:pt x="11427" y="112"/>
                </a:cubicBezTo>
                <a:cubicBezTo>
                  <a:pt x="11512" y="112"/>
                  <a:pt x="11618" y="112"/>
                  <a:pt x="11703" y="80"/>
                </a:cubicBezTo>
                <a:cubicBezTo>
                  <a:pt x="12043" y="0"/>
                  <a:pt x="12405" y="0"/>
                  <a:pt x="12745" y="0"/>
                </a:cubicBezTo>
                <a:cubicBezTo>
                  <a:pt x="13064" y="32"/>
                  <a:pt x="13489" y="16"/>
                  <a:pt x="13978" y="0"/>
                </a:cubicBezTo>
                <a:close/>
                <a:moveTo>
                  <a:pt x="3795" y="16015"/>
                </a:moveTo>
                <a:cubicBezTo>
                  <a:pt x="3412" y="15983"/>
                  <a:pt x="3050" y="16064"/>
                  <a:pt x="2668" y="16128"/>
                </a:cubicBezTo>
                <a:cubicBezTo>
                  <a:pt x="2115" y="16240"/>
                  <a:pt x="1732" y="16513"/>
                  <a:pt x="1435" y="16866"/>
                </a:cubicBezTo>
                <a:cubicBezTo>
                  <a:pt x="1243" y="17091"/>
                  <a:pt x="1116" y="17331"/>
                  <a:pt x="924" y="17572"/>
                </a:cubicBezTo>
                <a:cubicBezTo>
                  <a:pt x="712" y="17845"/>
                  <a:pt x="797" y="18086"/>
                  <a:pt x="1009" y="18310"/>
                </a:cubicBezTo>
                <a:cubicBezTo>
                  <a:pt x="1073" y="18374"/>
                  <a:pt x="1137" y="18439"/>
                  <a:pt x="1222" y="18487"/>
                </a:cubicBezTo>
                <a:cubicBezTo>
                  <a:pt x="1435" y="18663"/>
                  <a:pt x="1647" y="18840"/>
                  <a:pt x="1881" y="19000"/>
                </a:cubicBezTo>
                <a:cubicBezTo>
                  <a:pt x="2094" y="19145"/>
                  <a:pt x="2306" y="19305"/>
                  <a:pt x="2540" y="19418"/>
                </a:cubicBezTo>
                <a:cubicBezTo>
                  <a:pt x="3242" y="19787"/>
                  <a:pt x="4028" y="20027"/>
                  <a:pt x="4794" y="20284"/>
                </a:cubicBezTo>
                <a:cubicBezTo>
                  <a:pt x="5155" y="20396"/>
                  <a:pt x="5538" y="20477"/>
                  <a:pt x="5920" y="20541"/>
                </a:cubicBezTo>
                <a:cubicBezTo>
                  <a:pt x="6154" y="20589"/>
                  <a:pt x="6367" y="20637"/>
                  <a:pt x="6601" y="20701"/>
                </a:cubicBezTo>
                <a:cubicBezTo>
                  <a:pt x="6898" y="20782"/>
                  <a:pt x="7196" y="20862"/>
                  <a:pt x="7494" y="20926"/>
                </a:cubicBezTo>
                <a:cubicBezTo>
                  <a:pt x="8004" y="21022"/>
                  <a:pt x="8535" y="20990"/>
                  <a:pt x="9046" y="20926"/>
                </a:cubicBezTo>
                <a:cubicBezTo>
                  <a:pt x="9535" y="20862"/>
                  <a:pt x="10002" y="20733"/>
                  <a:pt x="10428" y="20541"/>
                </a:cubicBezTo>
                <a:cubicBezTo>
                  <a:pt x="10810" y="20364"/>
                  <a:pt x="11002" y="20092"/>
                  <a:pt x="11044" y="19755"/>
                </a:cubicBezTo>
                <a:cubicBezTo>
                  <a:pt x="11087" y="19401"/>
                  <a:pt x="11002" y="19048"/>
                  <a:pt x="10874" y="18711"/>
                </a:cubicBezTo>
                <a:cubicBezTo>
                  <a:pt x="10853" y="18647"/>
                  <a:pt x="10789" y="18583"/>
                  <a:pt x="10746" y="18535"/>
                </a:cubicBezTo>
                <a:cubicBezTo>
                  <a:pt x="10258" y="18037"/>
                  <a:pt x="9598" y="17684"/>
                  <a:pt x="8918" y="17347"/>
                </a:cubicBezTo>
                <a:cubicBezTo>
                  <a:pt x="8791" y="17283"/>
                  <a:pt x="8642" y="17219"/>
                  <a:pt x="8514" y="17171"/>
                </a:cubicBezTo>
                <a:cubicBezTo>
                  <a:pt x="8302" y="17075"/>
                  <a:pt x="8195" y="17107"/>
                  <a:pt x="8068" y="17267"/>
                </a:cubicBezTo>
                <a:cubicBezTo>
                  <a:pt x="8004" y="17331"/>
                  <a:pt x="7961" y="17412"/>
                  <a:pt x="7919" y="17476"/>
                </a:cubicBezTo>
                <a:cubicBezTo>
                  <a:pt x="7855" y="17588"/>
                  <a:pt x="7791" y="17716"/>
                  <a:pt x="7728" y="17829"/>
                </a:cubicBezTo>
                <a:cubicBezTo>
                  <a:pt x="7451" y="18278"/>
                  <a:pt x="6898" y="18439"/>
                  <a:pt x="6261" y="18262"/>
                </a:cubicBezTo>
                <a:cubicBezTo>
                  <a:pt x="6006" y="18182"/>
                  <a:pt x="5814" y="18053"/>
                  <a:pt x="5623" y="17925"/>
                </a:cubicBezTo>
                <a:cubicBezTo>
                  <a:pt x="5155" y="17604"/>
                  <a:pt x="5049" y="17155"/>
                  <a:pt x="5325" y="16722"/>
                </a:cubicBezTo>
                <a:cubicBezTo>
                  <a:pt x="5389" y="16609"/>
                  <a:pt x="5453" y="16513"/>
                  <a:pt x="5517" y="16401"/>
                </a:cubicBezTo>
                <a:cubicBezTo>
                  <a:pt x="5559" y="16320"/>
                  <a:pt x="5517" y="16272"/>
                  <a:pt x="5432" y="16224"/>
                </a:cubicBezTo>
                <a:cubicBezTo>
                  <a:pt x="5368" y="16208"/>
                  <a:pt x="5304" y="16176"/>
                  <a:pt x="5240" y="16176"/>
                </a:cubicBezTo>
                <a:cubicBezTo>
                  <a:pt x="4751" y="16080"/>
                  <a:pt x="4283" y="15967"/>
                  <a:pt x="3795" y="16015"/>
                </a:cubicBezTo>
                <a:close/>
                <a:moveTo>
                  <a:pt x="5304" y="8890"/>
                </a:moveTo>
                <a:cubicBezTo>
                  <a:pt x="5304" y="8650"/>
                  <a:pt x="5240" y="8393"/>
                  <a:pt x="5325" y="8152"/>
                </a:cubicBezTo>
                <a:cubicBezTo>
                  <a:pt x="5453" y="7783"/>
                  <a:pt x="5453" y="7398"/>
                  <a:pt x="5580" y="7013"/>
                </a:cubicBezTo>
                <a:cubicBezTo>
                  <a:pt x="5814" y="6307"/>
                  <a:pt x="6197" y="5665"/>
                  <a:pt x="6792" y="5087"/>
                </a:cubicBezTo>
                <a:cubicBezTo>
                  <a:pt x="6898" y="4975"/>
                  <a:pt x="7026" y="4878"/>
                  <a:pt x="7132" y="4766"/>
                </a:cubicBezTo>
                <a:cubicBezTo>
                  <a:pt x="7494" y="4445"/>
                  <a:pt x="7876" y="4124"/>
                  <a:pt x="8323" y="3867"/>
                </a:cubicBezTo>
                <a:cubicBezTo>
                  <a:pt x="8748" y="3627"/>
                  <a:pt x="9195" y="3402"/>
                  <a:pt x="9641" y="3193"/>
                </a:cubicBezTo>
                <a:cubicBezTo>
                  <a:pt x="9811" y="3113"/>
                  <a:pt x="10002" y="3033"/>
                  <a:pt x="10215" y="3001"/>
                </a:cubicBezTo>
                <a:cubicBezTo>
                  <a:pt x="10491" y="2953"/>
                  <a:pt x="10725" y="2873"/>
                  <a:pt x="10959" y="2744"/>
                </a:cubicBezTo>
                <a:cubicBezTo>
                  <a:pt x="11321" y="2568"/>
                  <a:pt x="11724" y="2439"/>
                  <a:pt x="12171" y="2439"/>
                </a:cubicBezTo>
                <a:cubicBezTo>
                  <a:pt x="12341" y="2439"/>
                  <a:pt x="12511" y="2423"/>
                  <a:pt x="12681" y="2391"/>
                </a:cubicBezTo>
                <a:cubicBezTo>
                  <a:pt x="13000" y="2327"/>
                  <a:pt x="13319" y="2327"/>
                  <a:pt x="13659" y="2375"/>
                </a:cubicBezTo>
                <a:cubicBezTo>
                  <a:pt x="14191" y="2455"/>
                  <a:pt x="14743" y="2519"/>
                  <a:pt x="15275" y="2584"/>
                </a:cubicBezTo>
                <a:cubicBezTo>
                  <a:pt x="15360" y="2600"/>
                  <a:pt x="15466" y="2600"/>
                  <a:pt x="15509" y="2519"/>
                </a:cubicBezTo>
                <a:cubicBezTo>
                  <a:pt x="15572" y="2327"/>
                  <a:pt x="15658" y="2150"/>
                  <a:pt x="15700" y="1942"/>
                </a:cubicBezTo>
                <a:cubicBezTo>
                  <a:pt x="15743" y="1733"/>
                  <a:pt x="15658" y="1653"/>
                  <a:pt x="15402" y="1589"/>
                </a:cubicBezTo>
                <a:cubicBezTo>
                  <a:pt x="15211" y="1541"/>
                  <a:pt x="15020" y="1508"/>
                  <a:pt x="14828" y="1508"/>
                </a:cubicBezTo>
                <a:cubicBezTo>
                  <a:pt x="14106" y="1508"/>
                  <a:pt x="13404" y="1508"/>
                  <a:pt x="12681" y="1557"/>
                </a:cubicBezTo>
                <a:cubicBezTo>
                  <a:pt x="12022" y="1589"/>
                  <a:pt x="11363" y="1653"/>
                  <a:pt x="10725" y="1813"/>
                </a:cubicBezTo>
                <a:cubicBezTo>
                  <a:pt x="10321" y="1926"/>
                  <a:pt x="9896" y="2006"/>
                  <a:pt x="9513" y="2134"/>
                </a:cubicBezTo>
                <a:cubicBezTo>
                  <a:pt x="9046" y="2295"/>
                  <a:pt x="8599" y="2519"/>
                  <a:pt x="8153" y="2712"/>
                </a:cubicBezTo>
                <a:cubicBezTo>
                  <a:pt x="7749" y="2889"/>
                  <a:pt x="7366" y="3097"/>
                  <a:pt x="7026" y="3354"/>
                </a:cubicBezTo>
                <a:cubicBezTo>
                  <a:pt x="6707" y="3579"/>
                  <a:pt x="6409" y="3835"/>
                  <a:pt x="6069" y="4060"/>
                </a:cubicBezTo>
                <a:cubicBezTo>
                  <a:pt x="5389" y="4509"/>
                  <a:pt x="5028" y="5103"/>
                  <a:pt x="4624" y="5697"/>
                </a:cubicBezTo>
                <a:cubicBezTo>
                  <a:pt x="4390" y="6050"/>
                  <a:pt x="4220" y="6419"/>
                  <a:pt x="4113" y="6804"/>
                </a:cubicBezTo>
                <a:cubicBezTo>
                  <a:pt x="3965" y="7318"/>
                  <a:pt x="3752" y="7831"/>
                  <a:pt x="3795" y="8377"/>
                </a:cubicBezTo>
                <a:cubicBezTo>
                  <a:pt x="3795" y="8457"/>
                  <a:pt x="3773" y="8553"/>
                  <a:pt x="3773" y="8650"/>
                </a:cubicBezTo>
                <a:cubicBezTo>
                  <a:pt x="3752" y="9019"/>
                  <a:pt x="3773" y="9388"/>
                  <a:pt x="3901" y="9741"/>
                </a:cubicBezTo>
                <a:cubicBezTo>
                  <a:pt x="4007" y="10046"/>
                  <a:pt x="4156" y="10367"/>
                  <a:pt x="4283" y="10672"/>
                </a:cubicBezTo>
                <a:cubicBezTo>
                  <a:pt x="4432" y="11009"/>
                  <a:pt x="4645" y="11346"/>
                  <a:pt x="4772" y="11699"/>
                </a:cubicBezTo>
                <a:cubicBezTo>
                  <a:pt x="4943" y="12180"/>
                  <a:pt x="5346" y="12533"/>
                  <a:pt x="5793" y="12870"/>
                </a:cubicBezTo>
                <a:cubicBezTo>
                  <a:pt x="6048" y="13063"/>
                  <a:pt x="6324" y="13239"/>
                  <a:pt x="6601" y="13432"/>
                </a:cubicBezTo>
                <a:cubicBezTo>
                  <a:pt x="6707" y="13512"/>
                  <a:pt x="6813" y="13576"/>
                  <a:pt x="6920" y="13640"/>
                </a:cubicBezTo>
                <a:cubicBezTo>
                  <a:pt x="7387" y="13897"/>
                  <a:pt x="7813" y="14186"/>
                  <a:pt x="8323" y="14379"/>
                </a:cubicBezTo>
                <a:cubicBezTo>
                  <a:pt x="8684" y="14523"/>
                  <a:pt x="9046" y="14683"/>
                  <a:pt x="9407" y="14844"/>
                </a:cubicBezTo>
                <a:cubicBezTo>
                  <a:pt x="9556" y="14908"/>
                  <a:pt x="9683" y="14892"/>
                  <a:pt x="9790" y="14796"/>
                </a:cubicBezTo>
                <a:cubicBezTo>
                  <a:pt x="9960" y="14667"/>
                  <a:pt x="10087" y="14507"/>
                  <a:pt x="10172" y="14330"/>
                </a:cubicBezTo>
                <a:cubicBezTo>
                  <a:pt x="10258" y="14170"/>
                  <a:pt x="10236" y="14138"/>
                  <a:pt x="10024" y="14058"/>
                </a:cubicBezTo>
                <a:cubicBezTo>
                  <a:pt x="9705" y="13913"/>
                  <a:pt x="9365" y="13817"/>
                  <a:pt x="9046" y="13705"/>
                </a:cubicBezTo>
                <a:cubicBezTo>
                  <a:pt x="8429" y="13480"/>
                  <a:pt x="7834" y="13223"/>
                  <a:pt x="7366" y="12854"/>
                </a:cubicBezTo>
                <a:cubicBezTo>
                  <a:pt x="6750" y="12373"/>
                  <a:pt x="6176" y="11859"/>
                  <a:pt x="5899" y="11201"/>
                </a:cubicBezTo>
                <a:cubicBezTo>
                  <a:pt x="5814" y="11025"/>
                  <a:pt x="5687" y="10864"/>
                  <a:pt x="5602" y="10688"/>
                </a:cubicBezTo>
                <a:cubicBezTo>
                  <a:pt x="5538" y="10575"/>
                  <a:pt x="5474" y="10447"/>
                  <a:pt x="5453" y="10319"/>
                </a:cubicBezTo>
                <a:cubicBezTo>
                  <a:pt x="5325" y="9837"/>
                  <a:pt x="5261" y="9372"/>
                  <a:pt x="5304" y="8890"/>
                </a:cubicBezTo>
                <a:close/>
                <a:moveTo>
                  <a:pt x="3072" y="8377"/>
                </a:moveTo>
                <a:cubicBezTo>
                  <a:pt x="3114" y="8008"/>
                  <a:pt x="3072" y="7510"/>
                  <a:pt x="3242" y="7045"/>
                </a:cubicBezTo>
                <a:cubicBezTo>
                  <a:pt x="3306" y="6900"/>
                  <a:pt x="3369" y="6740"/>
                  <a:pt x="3412" y="6596"/>
                </a:cubicBezTo>
                <a:cubicBezTo>
                  <a:pt x="3582" y="6082"/>
                  <a:pt x="3837" y="5585"/>
                  <a:pt x="4135" y="5103"/>
                </a:cubicBezTo>
                <a:cubicBezTo>
                  <a:pt x="4326" y="4798"/>
                  <a:pt x="4581" y="4509"/>
                  <a:pt x="4836" y="4221"/>
                </a:cubicBezTo>
                <a:cubicBezTo>
                  <a:pt x="4985" y="4060"/>
                  <a:pt x="5176" y="3916"/>
                  <a:pt x="5346" y="3771"/>
                </a:cubicBezTo>
                <a:cubicBezTo>
                  <a:pt x="5687" y="3498"/>
                  <a:pt x="6027" y="3226"/>
                  <a:pt x="6388" y="2969"/>
                </a:cubicBezTo>
                <a:cubicBezTo>
                  <a:pt x="6728" y="2728"/>
                  <a:pt x="7132" y="2584"/>
                  <a:pt x="7451" y="2327"/>
                </a:cubicBezTo>
                <a:cubicBezTo>
                  <a:pt x="7494" y="2279"/>
                  <a:pt x="7579" y="2263"/>
                  <a:pt x="7643" y="2231"/>
                </a:cubicBezTo>
                <a:cubicBezTo>
                  <a:pt x="7791" y="2166"/>
                  <a:pt x="7940" y="2118"/>
                  <a:pt x="8089" y="2054"/>
                </a:cubicBezTo>
                <a:cubicBezTo>
                  <a:pt x="9024" y="1637"/>
                  <a:pt x="10002" y="1348"/>
                  <a:pt x="11065" y="1155"/>
                </a:cubicBezTo>
                <a:cubicBezTo>
                  <a:pt x="11427" y="1091"/>
                  <a:pt x="11809" y="1059"/>
                  <a:pt x="12192" y="1027"/>
                </a:cubicBezTo>
                <a:cubicBezTo>
                  <a:pt x="12490" y="995"/>
                  <a:pt x="12766" y="963"/>
                  <a:pt x="13043" y="995"/>
                </a:cubicBezTo>
                <a:cubicBezTo>
                  <a:pt x="13532" y="1059"/>
                  <a:pt x="14042" y="1043"/>
                  <a:pt x="14531" y="1043"/>
                </a:cubicBezTo>
                <a:cubicBezTo>
                  <a:pt x="14871" y="1043"/>
                  <a:pt x="15169" y="1091"/>
                  <a:pt x="15487" y="1171"/>
                </a:cubicBezTo>
                <a:cubicBezTo>
                  <a:pt x="15891" y="1268"/>
                  <a:pt x="16232" y="1412"/>
                  <a:pt x="16465" y="1717"/>
                </a:cubicBezTo>
                <a:cubicBezTo>
                  <a:pt x="16593" y="1878"/>
                  <a:pt x="16635" y="2006"/>
                  <a:pt x="16550" y="2182"/>
                </a:cubicBezTo>
                <a:cubicBezTo>
                  <a:pt x="16465" y="2343"/>
                  <a:pt x="16444" y="2503"/>
                  <a:pt x="16402" y="2664"/>
                </a:cubicBezTo>
                <a:cubicBezTo>
                  <a:pt x="16380" y="2744"/>
                  <a:pt x="16444" y="2792"/>
                  <a:pt x="16529" y="2824"/>
                </a:cubicBezTo>
                <a:cubicBezTo>
                  <a:pt x="16635" y="2840"/>
                  <a:pt x="16699" y="2792"/>
                  <a:pt x="16742" y="2728"/>
                </a:cubicBezTo>
                <a:cubicBezTo>
                  <a:pt x="16827" y="2536"/>
                  <a:pt x="16933" y="2359"/>
                  <a:pt x="16997" y="2166"/>
                </a:cubicBezTo>
                <a:cubicBezTo>
                  <a:pt x="17018" y="2102"/>
                  <a:pt x="17018" y="2006"/>
                  <a:pt x="16997" y="1942"/>
                </a:cubicBezTo>
                <a:cubicBezTo>
                  <a:pt x="16891" y="1733"/>
                  <a:pt x="16891" y="1525"/>
                  <a:pt x="16997" y="1300"/>
                </a:cubicBezTo>
                <a:cubicBezTo>
                  <a:pt x="17039" y="1220"/>
                  <a:pt x="17039" y="1123"/>
                  <a:pt x="16933" y="1059"/>
                </a:cubicBezTo>
                <a:cubicBezTo>
                  <a:pt x="16763" y="963"/>
                  <a:pt x="16614" y="834"/>
                  <a:pt x="16423" y="786"/>
                </a:cubicBezTo>
                <a:cubicBezTo>
                  <a:pt x="15870" y="642"/>
                  <a:pt x="15317" y="594"/>
                  <a:pt x="14743" y="546"/>
                </a:cubicBezTo>
                <a:cubicBezTo>
                  <a:pt x="14233" y="514"/>
                  <a:pt x="13702" y="594"/>
                  <a:pt x="13191" y="530"/>
                </a:cubicBezTo>
                <a:cubicBezTo>
                  <a:pt x="13106" y="514"/>
                  <a:pt x="13043" y="530"/>
                  <a:pt x="12957" y="546"/>
                </a:cubicBezTo>
                <a:cubicBezTo>
                  <a:pt x="12405" y="626"/>
                  <a:pt x="11831" y="610"/>
                  <a:pt x="11299" y="738"/>
                </a:cubicBezTo>
                <a:cubicBezTo>
                  <a:pt x="11235" y="754"/>
                  <a:pt x="11172" y="754"/>
                  <a:pt x="11108" y="754"/>
                </a:cubicBezTo>
                <a:cubicBezTo>
                  <a:pt x="10534" y="770"/>
                  <a:pt x="10002" y="883"/>
                  <a:pt x="9471" y="1011"/>
                </a:cubicBezTo>
                <a:cubicBezTo>
                  <a:pt x="9216" y="1075"/>
                  <a:pt x="8982" y="1188"/>
                  <a:pt x="8727" y="1268"/>
                </a:cubicBezTo>
                <a:cubicBezTo>
                  <a:pt x="8365" y="1380"/>
                  <a:pt x="8068" y="1525"/>
                  <a:pt x="7749" y="1701"/>
                </a:cubicBezTo>
                <a:cubicBezTo>
                  <a:pt x="7281" y="1974"/>
                  <a:pt x="6771" y="2231"/>
                  <a:pt x="6388" y="2584"/>
                </a:cubicBezTo>
                <a:cubicBezTo>
                  <a:pt x="6367" y="2600"/>
                  <a:pt x="6324" y="2616"/>
                  <a:pt x="6303" y="2632"/>
                </a:cubicBezTo>
                <a:cubicBezTo>
                  <a:pt x="6154" y="2728"/>
                  <a:pt x="6006" y="2824"/>
                  <a:pt x="5878" y="2937"/>
                </a:cubicBezTo>
                <a:cubicBezTo>
                  <a:pt x="5538" y="3226"/>
                  <a:pt x="5198" y="3514"/>
                  <a:pt x="4857" y="3787"/>
                </a:cubicBezTo>
                <a:cubicBezTo>
                  <a:pt x="4411" y="4156"/>
                  <a:pt x="4028" y="4541"/>
                  <a:pt x="3731" y="4991"/>
                </a:cubicBezTo>
                <a:cubicBezTo>
                  <a:pt x="3518" y="5280"/>
                  <a:pt x="3391" y="5601"/>
                  <a:pt x="3242" y="5922"/>
                </a:cubicBezTo>
                <a:cubicBezTo>
                  <a:pt x="3157" y="6082"/>
                  <a:pt x="3135" y="6242"/>
                  <a:pt x="3050" y="6403"/>
                </a:cubicBezTo>
                <a:cubicBezTo>
                  <a:pt x="2923" y="6660"/>
                  <a:pt x="2859" y="6933"/>
                  <a:pt x="2838" y="7205"/>
                </a:cubicBezTo>
                <a:cubicBezTo>
                  <a:pt x="2817" y="7350"/>
                  <a:pt x="2838" y="7478"/>
                  <a:pt x="2795" y="7623"/>
                </a:cubicBezTo>
                <a:cubicBezTo>
                  <a:pt x="2710" y="7895"/>
                  <a:pt x="2689" y="8184"/>
                  <a:pt x="2689" y="8473"/>
                </a:cubicBezTo>
                <a:cubicBezTo>
                  <a:pt x="2689" y="8714"/>
                  <a:pt x="2689" y="8971"/>
                  <a:pt x="2689" y="9211"/>
                </a:cubicBezTo>
                <a:cubicBezTo>
                  <a:pt x="2689" y="9484"/>
                  <a:pt x="2689" y="9741"/>
                  <a:pt x="2795" y="9998"/>
                </a:cubicBezTo>
                <a:cubicBezTo>
                  <a:pt x="2838" y="10094"/>
                  <a:pt x="2838" y="10206"/>
                  <a:pt x="2838" y="10319"/>
                </a:cubicBezTo>
                <a:cubicBezTo>
                  <a:pt x="2859" y="10399"/>
                  <a:pt x="2859" y="10495"/>
                  <a:pt x="2880" y="10575"/>
                </a:cubicBezTo>
                <a:cubicBezTo>
                  <a:pt x="2987" y="10928"/>
                  <a:pt x="3093" y="11265"/>
                  <a:pt x="3199" y="11602"/>
                </a:cubicBezTo>
                <a:cubicBezTo>
                  <a:pt x="3263" y="11779"/>
                  <a:pt x="3327" y="11939"/>
                  <a:pt x="3476" y="12084"/>
                </a:cubicBezTo>
                <a:cubicBezTo>
                  <a:pt x="3603" y="12196"/>
                  <a:pt x="3688" y="12325"/>
                  <a:pt x="3816" y="12453"/>
                </a:cubicBezTo>
                <a:cubicBezTo>
                  <a:pt x="4411" y="13095"/>
                  <a:pt x="4985" y="13737"/>
                  <a:pt x="5750" y="14266"/>
                </a:cubicBezTo>
                <a:cubicBezTo>
                  <a:pt x="6133" y="14523"/>
                  <a:pt x="6537" y="14764"/>
                  <a:pt x="6983" y="14940"/>
                </a:cubicBezTo>
                <a:cubicBezTo>
                  <a:pt x="7558" y="15181"/>
                  <a:pt x="8174" y="15390"/>
                  <a:pt x="8748" y="15646"/>
                </a:cubicBezTo>
                <a:cubicBezTo>
                  <a:pt x="9131" y="15807"/>
                  <a:pt x="9535" y="15903"/>
                  <a:pt x="9939" y="16015"/>
                </a:cubicBezTo>
                <a:cubicBezTo>
                  <a:pt x="10172" y="16080"/>
                  <a:pt x="10258" y="16048"/>
                  <a:pt x="10385" y="15887"/>
                </a:cubicBezTo>
                <a:cubicBezTo>
                  <a:pt x="10534" y="15694"/>
                  <a:pt x="10683" y="15502"/>
                  <a:pt x="10853" y="15309"/>
                </a:cubicBezTo>
                <a:cubicBezTo>
                  <a:pt x="11065" y="15053"/>
                  <a:pt x="11214" y="14780"/>
                  <a:pt x="11299" y="14491"/>
                </a:cubicBezTo>
                <a:cubicBezTo>
                  <a:pt x="11299" y="14459"/>
                  <a:pt x="11278" y="14411"/>
                  <a:pt x="11257" y="14395"/>
                </a:cubicBezTo>
                <a:cubicBezTo>
                  <a:pt x="11214" y="14379"/>
                  <a:pt x="11150" y="14379"/>
                  <a:pt x="11108" y="14395"/>
                </a:cubicBezTo>
                <a:cubicBezTo>
                  <a:pt x="11044" y="14427"/>
                  <a:pt x="10980" y="14475"/>
                  <a:pt x="10938" y="14523"/>
                </a:cubicBezTo>
                <a:cubicBezTo>
                  <a:pt x="10789" y="14716"/>
                  <a:pt x="10640" y="14908"/>
                  <a:pt x="10491" y="15117"/>
                </a:cubicBezTo>
                <a:cubicBezTo>
                  <a:pt x="10258" y="15454"/>
                  <a:pt x="9769" y="15614"/>
                  <a:pt x="9301" y="15454"/>
                </a:cubicBezTo>
                <a:cubicBezTo>
                  <a:pt x="9024" y="15358"/>
                  <a:pt x="8791" y="15229"/>
                  <a:pt x="8514" y="15117"/>
                </a:cubicBezTo>
                <a:cubicBezTo>
                  <a:pt x="8408" y="15069"/>
                  <a:pt x="8323" y="15021"/>
                  <a:pt x="8217" y="14988"/>
                </a:cubicBezTo>
                <a:cubicBezTo>
                  <a:pt x="7940" y="14860"/>
                  <a:pt x="7621" y="14764"/>
                  <a:pt x="7387" y="14603"/>
                </a:cubicBezTo>
                <a:cubicBezTo>
                  <a:pt x="6622" y="14138"/>
                  <a:pt x="5835" y="13689"/>
                  <a:pt x="5176" y="13111"/>
                </a:cubicBezTo>
                <a:cubicBezTo>
                  <a:pt x="4900" y="12870"/>
                  <a:pt x="4624" y="12613"/>
                  <a:pt x="4390" y="12341"/>
                </a:cubicBezTo>
                <a:cubicBezTo>
                  <a:pt x="4262" y="12196"/>
                  <a:pt x="4177" y="12036"/>
                  <a:pt x="4113" y="11859"/>
                </a:cubicBezTo>
                <a:cubicBezTo>
                  <a:pt x="3965" y="11458"/>
                  <a:pt x="3816" y="11073"/>
                  <a:pt x="3582" y="10688"/>
                </a:cubicBezTo>
                <a:cubicBezTo>
                  <a:pt x="3476" y="10511"/>
                  <a:pt x="3369" y="10335"/>
                  <a:pt x="3306" y="10142"/>
                </a:cubicBezTo>
                <a:cubicBezTo>
                  <a:pt x="3029" y="9596"/>
                  <a:pt x="3008" y="9035"/>
                  <a:pt x="3072" y="8377"/>
                </a:cubicBezTo>
                <a:close/>
                <a:moveTo>
                  <a:pt x="13191" y="8585"/>
                </a:moveTo>
                <a:cubicBezTo>
                  <a:pt x="13361" y="8601"/>
                  <a:pt x="13468" y="8553"/>
                  <a:pt x="13510" y="8457"/>
                </a:cubicBezTo>
                <a:cubicBezTo>
                  <a:pt x="13574" y="8361"/>
                  <a:pt x="13617" y="8281"/>
                  <a:pt x="13659" y="8184"/>
                </a:cubicBezTo>
                <a:cubicBezTo>
                  <a:pt x="13914" y="7590"/>
                  <a:pt x="14191" y="6997"/>
                  <a:pt x="14446" y="6387"/>
                </a:cubicBezTo>
                <a:cubicBezTo>
                  <a:pt x="14531" y="6194"/>
                  <a:pt x="14488" y="6130"/>
                  <a:pt x="14212" y="6066"/>
                </a:cubicBezTo>
                <a:cubicBezTo>
                  <a:pt x="13893" y="5986"/>
                  <a:pt x="13595" y="5905"/>
                  <a:pt x="13319" y="5777"/>
                </a:cubicBezTo>
                <a:cubicBezTo>
                  <a:pt x="12979" y="5617"/>
                  <a:pt x="12617" y="5488"/>
                  <a:pt x="12256" y="5328"/>
                </a:cubicBezTo>
                <a:cubicBezTo>
                  <a:pt x="12022" y="5231"/>
                  <a:pt x="11895" y="5231"/>
                  <a:pt x="11703" y="5376"/>
                </a:cubicBezTo>
                <a:cubicBezTo>
                  <a:pt x="11618" y="5440"/>
                  <a:pt x="11533" y="5520"/>
                  <a:pt x="11469" y="5601"/>
                </a:cubicBezTo>
                <a:cubicBezTo>
                  <a:pt x="10980" y="6162"/>
                  <a:pt x="10619" y="6772"/>
                  <a:pt x="10300" y="7382"/>
                </a:cubicBezTo>
                <a:cubicBezTo>
                  <a:pt x="10279" y="7414"/>
                  <a:pt x="10257" y="7462"/>
                  <a:pt x="10257" y="7494"/>
                </a:cubicBezTo>
                <a:cubicBezTo>
                  <a:pt x="10236" y="7607"/>
                  <a:pt x="10279" y="7687"/>
                  <a:pt x="10406" y="7751"/>
                </a:cubicBezTo>
                <a:cubicBezTo>
                  <a:pt x="10513" y="7799"/>
                  <a:pt x="10619" y="7831"/>
                  <a:pt x="10725" y="7863"/>
                </a:cubicBezTo>
                <a:cubicBezTo>
                  <a:pt x="10959" y="7944"/>
                  <a:pt x="11193" y="8008"/>
                  <a:pt x="11406" y="8072"/>
                </a:cubicBezTo>
                <a:cubicBezTo>
                  <a:pt x="11554" y="8120"/>
                  <a:pt x="11703" y="8200"/>
                  <a:pt x="11852" y="8232"/>
                </a:cubicBezTo>
                <a:cubicBezTo>
                  <a:pt x="12213" y="8329"/>
                  <a:pt x="12575" y="8409"/>
                  <a:pt x="12936" y="8489"/>
                </a:cubicBezTo>
                <a:cubicBezTo>
                  <a:pt x="13021" y="8569"/>
                  <a:pt x="13128" y="8585"/>
                  <a:pt x="13191" y="8585"/>
                </a:cubicBezTo>
                <a:close/>
                <a:moveTo>
                  <a:pt x="11278" y="4814"/>
                </a:moveTo>
                <a:cubicBezTo>
                  <a:pt x="11214" y="4750"/>
                  <a:pt x="11193" y="4670"/>
                  <a:pt x="11129" y="4638"/>
                </a:cubicBezTo>
                <a:cubicBezTo>
                  <a:pt x="10874" y="4477"/>
                  <a:pt x="10683" y="4269"/>
                  <a:pt x="10576" y="4044"/>
                </a:cubicBezTo>
                <a:cubicBezTo>
                  <a:pt x="10470" y="3835"/>
                  <a:pt x="10279" y="3771"/>
                  <a:pt x="10002" y="3787"/>
                </a:cubicBezTo>
                <a:cubicBezTo>
                  <a:pt x="9854" y="3787"/>
                  <a:pt x="9726" y="3835"/>
                  <a:pt x="9598" y="3900"/>
                </a:cubicBezTo>
                <a:cubicBezTo>
                  <a:pt x="8642" y="4365"/>
                  <a:pt x="7940" y="5007"/>
                  <a:pt x="7260" y="5665"/>
                </a:cubicBezTo>
                <a:cubicBezTo>
                  <a:pt x="7196" y="5713"/>
                  <a:pt x="7175" y="5777"/>
                  <a:pt x="7132" y="5841"/>
                </a:cubicBezTo>
                <a:cubicBezTo>
                  <a:pt x="7069" y="5922"/>
                  <a:pt x="7047" y="6018"/>
                  <a:pt x="7132" y="6098"/>
                </a:cubicBezTo>
                <a:cubicBezTo>
                  <a:pt x="7302" y="6275"/>
                  <a:pt x="7451" y="6451"/>
                  <a:pt x="7643" y="6612"/>
                </a:cubicBezTo>
                <a:cubicBezTo>
                  <a:pt x="8046" y="6949"/>
                  <a:pt x="8599" y="7125"/>
                  <a:pt x="9088" y="7350"/>
                </a:cubicBezTo>
                <a:cubicBezTo>
                  <a:pt x="9301" y="7446"/>
                  <a:pt x="9386" y="7414"/>
                  <a:pt x="9471" y="7237"/>
                </a:cubicBezTo>
                <a:cubicBezTo>
                  <a:pt x="9726" y="6676"/>
                  <a:pt x="10151" y="6178"/>
                  <a:pt x="10513" y="5665"/>
                </a:cubicBezTo>
                <a:cubicBezTo>
                  <a:pt x="10640" y="5488"/>
                  <a:pt x="10832" y="5328"/>
                  <a:pt x="11002" y="5167"/>
                </a:cubicBezTo>
                <a:cubicBezTo>
                  <a:pt x="11108" y="5039"/>
                  <a:pt x="11193" y="4943"/>
                  <a:pt x="11278" y="4814"/>
                </a:cubicBezTo>
                <a:close/>
                <a:moveTo>
                  <a:pt x="10045" y="8248"/>
                </a:moveTo>
                <a:cubicBezTo>
                  <a:pt x="9981" y="8281"/>
                  <a:pt x="9917" y="8297"/>
                  <a:pt x="9896" y="8329"/>
                </a:cubicBezTo>
                <a:cubicBezTo>
                  <a:pt x="9854" y="8377"/>
                  <a:pt x="9811" y="8425"/>
                  <a:pt x="9790" y="8489"/>
                </a:cubicBezTo>
                <a:cubicBezTo>
                  <a:pt x="9620" y="8987"/>
                  <a:pt x="9428" y="9500"/>
                  <a:pt x="9258" y="9998"/>
                </a:cubicBezTo>
                <a:cubicBezTo>
                  <a:pt x="9173" y="10238"/>
                  <a:pt x="9301" y="10351"/>
                  <a:pt x="9620" y="10447"/>
                </a:cubicBezTo>
                <a:cubicBezTo>
                  <a:pt x="9875" y="10511"/>
                  <a:pt x="10151" y="10575"/>
                  <a:pt x="10385" y="10656"/>
                </a:cubicBezTo>
                <a:cubicBezTo>
                  <a:pt x="10832" y="10800"/>
                  <a:pt x="11299" y="10944"/>
                  <a:pt x="11746" y="11105"/>
                </a:cubicBezTo>
                <a:cubicBezTo>
                  <a:pt x="12107" y="11233"/>
                  <a:pt x="12213" y="11185"/>
                  <a:pt x="12320" y="10896"/>
                </a:cubicBezTo>
                <a:cubicBezTo>
                  <a:pt x="12320" y="10880"/>
                  <a:pt x="12320" y="10864"/>
                  <a:pt x="12341" y="10832"/>
                </a:cubicBezTo>
                <a:cubicBezTo>
                  <a:pt x="12426" y="10656"/>
                  <a:pt x="12469" y="10463"/>
                  <a:pt x="12575" y="10303"/>
                </a:cubicBezTo>
                <a:cubicBezTo>
                  <a:pt x="12787" y="9982"/>
                  <a:pt x="12915" y="9645"/>
                  <a:pt x="13085" y="9308"/>
                </a:cubicBezTo>
                <a:cubicBezTo>
                  <a:pt x="13170" y="9147"/>
                  <a:pt x="13128" y="9099"/>
                  <a:pt x="12915" y="9051"/>
                </a:cubicBezTo>
                <a:cubicBezTo>
                  <a:pt x="12001" y="8858"/>
                  <a:pt x="11129" y="8618"/>
                  <a:pt x="10279" y="8313"/>
                </a:cubicBezTo>
                <a:cubicBezTo>
                  <a:pt x="10194" y="8281"/>
                  <a:pt x="10109" y="8264"/>
                  <a:pt x="10045" y="8248"/>
                </a:cubicBezTo>
                <a:close/>
                <a:moveTo>
                  <a:pt x="17571" y="7286"/>
                </a:moveTo>
                <a:cubicBezTo>
                  <a:pt x="17571" y="7141"/>
                  <a:pt x="17571" y="7013"/>
                  <a:pt x="17571" y="6868"/>
                </a:cubicBezTo>
                <a:cubicBezTo>
                  <a:pt x="17550" y="6692"/>
                  <a:pt x="17507" y="6644"/>
                  <a:pt x="17273" y="6612"/>
                </a:cubicBezTo>
                <a:cubicBezTo>
                  <a:pt x="17124" y="6579"/>
                  <a:pt x="16997" y="6579"/>
                  <a:pt x="16848" y="6563"/>
                </a:cubicBezTo>
                <a:cubicBezTo>
                  <a:pt x="16444" y="6531"/>
                  <a:pt x="16040" y="6499"/>
                  <a:pt x="15636" y="6451"/>
                </a:cubicBezTo>
                <a:cubicBezTo>
                  <a:pt x="15402" y="6419"/>
                  <a:pt x="15360" y="6435"/>
                  <a:pt x="15275" y="6596"/>
                </a:cubicBezTo>
                <a:cubicBezTo>
                  <a:pt x="14956" y="7237"/>
                  <a:pt x="14658" y="7879"/>
                  <a:pt x="14361" y="8505"/>
                </a:cubicBezTo>
                <a:cubicBezTo>
                  <a:pt x="14339" y="8553"/>
                  <a:pt x="14318" y="8601"/>
                  <a:pt x="14318" y="8650"/>
                </a:cubicBezTo>
                <a:cubicBezTo>
                  <a:pt x="14297" y="8762"/>
                  <a:pt x="14339" y="8810"/>
                  <a:pt x="14488" y="8858"/>
                </a:cubicBezTo>
                <a:cubicBezTo>
                  <a:pt x="14509" y="8858"/>
                  <a:pt x="14531" y="8874"/>
                  <a:pt x="14573" y="8874"/>
                </a:cubicBezTo>
                <a:cubicBezTo>
                  <a:pt x="15232" y="8987"/>
                  <a:pt x="15891" y="9099"/>
                  <a:pt x="16550" y="9211"/>
                </a:cubicBezTo>
                <a:cubicBezTo>
                  <a:pt x="16635" y="9227"/>
                  <a:pt x="16742" y="9227"/>
                  <a:pt x="16827" y="9227"/>
                </a:cubicBezTo>
                <a:cubicBezTo>
                  <a:pt x="17061" y="9227"/>
                  <a:pt x="17124" y="9179"/>
                  <a:pt x="17188" y="9019"/>
                </a:cubicBezTo>
                <a:cubicBezTo>
                  <a:pt x="17422" y="8425"/>
                  <a:pt x="17571" y="7863"/>
                  <a:pt x="17571" y="7286"/>
                </a:cubicBezTo>
                <a:close/>
                <a:moveTo>
                  <a:pt x="14828" y="11747"/>
                </a:moveTo>
                <a:cubicBezTo>
                  <a:pt x="15105" y="11763"/>
                  <a:pt x="15275" y="11683"/>
                  <a:pt x="15466" y="11522"/>
                </a:cubicBezTo>
                <a:cubicBezTo>
                  <a:pt x="15976" y="11121"/>
                  <a:pt x="16232" y="10607"/>
                  <a:pt x="16572" y="10142"/>
                </a:cubicBezTo>
                <a:cubicBezTo>
                  <a:pt x="16635" y="10062"/>
                  <a:pt x="16657" y="9982"/>
                  <a:pt x="16699" y="9885"/>
                </a:cubicBezTo>
                <a:cubicBezTo>
                  <a:pt x="16763" y="9741"/>
                  <a:pt x="16721" y="9677"/>
                  <a:pt x="16508" y="9661"/>
                </a:cubicBezTo>
                <a:cubicBezTo>
                  <a:pt x="16317" y="9645"/>
                  <a:pt x="16146" y="9661"/>
                  <a:pt x="15955" y="9629"/>
                </a:cubicBezTo>
                <a:cubicBezTo>
                  <a:pt x="15381" y="9532"/>
                  <a:pt x="14807" y="9436"/>
                  <a:pt x="14233" y="9340"/>
                </a:cubicBezTo>
                <a:cubicBezTo>
                  <a:pt x="13978" y="9292"/>
                  <a:pt x="13935" y="9308"/>
                  <a:pt x="13829" y="9484"/>
                </a:cubicBezTo>
                <a:cubicBezTo>
                  <a:pt x="13808" y="9516"/>
                  <a:pt x="13787" y="9548"/>
                  <a:pt x="13765" y="9596"/>
                </a:cubicBezTo>
                <a:cubicBezTo>
                  <a:pt x="13702" y="9949"/>
                  <a:pt x="13404" y="10222"/>
                  <a:pt x="13276" y="10559"/>
                </a:cubicBezTo>
                <a:cubicBezTo>
                  <a:pt x="13191" y="10768"/>
                  <a:pt x="13064" y="10960"/>
                  <a:pt x="12936" y="11153"/>
                </a:cubicBezTo>
                <a:cubicBezTo>
                  <a:pt x="12830" y="11346"/>
                  <a:pt x="12830" y="11394"/>
                  <a:pt x="13085" y="11474"/>
                </a:cubicBezTo>
                <a:cubicBezTo>
                  <a:pt x="13659" y="11634"/>
                  <a:pt x="14233" y="11683"/>
                  <a:pt x="14828" y="11747"/>
                </a:cubicBezTo>
                <a:close/>
                <a:moveTo>
                  <a:pt x="20781" y="9709"/>
                </a:moveTo>
                <a:cubicBezTo>
                  <a:pt x="20781" y="9452"/>
                  <a:pt x="20717" y="9420"/>
                  <a:pt x="20462" y="9484"/>
                </a:cubicBezTo>
                <a:cubicBezTo>
                  <a:pt x="20292" y="9516"/>
                  <a:pt x="20143" y="9564"/>
                  <a:pt x="19973" y="9596"/>
                </a:cubicBezTo>
                <a:cubicBezTo>
                  <a:pt x="19803" y="9629"/>
                  <a:pt x="19633" y="9693"/>
                  <a:pt x="19442" y="9693"/>
                </a:cubicBezTo>
                <a:cubicBezTo>
                  <a:pt x="18995" y="9725"/>
                  <a:pt x="18570" y="9821"/>
                  <a:pt x="18124" y="9789"/>
                </a:cubicBezTo>
                <a:cubicBezTo>
                  <a:pt x="17847" y="9773"/>
                  <a:pt x="17698" y="9885"/>
                  <a:pt x="17592" y="10078"/>
                </a:cubicBezTo>
                <a:cubicBezTo>
                  <a:pt x="17528" y="10222"/>
                  <a:pt x="17443" y="10351"/>
                  <a:pt x="17358" y="10479"/>
                </a:cubicBezTo>
                <a:cubicBezTo>
                  <a:pt x="17209" y="10720"/>
                  <a:pt x="17061" y="10960"/>
                  <a:pt x="16891" y="11185"/>
                </a:cubicBezTo>
                <a:cubicBezTo>
                  <a:pt x="16806" y="11297"/>
                  <a:pt x="16699" y="11410"/>
                  <a:pt x="16593" y="11522"/>
                </a:cubicBezTo>
                <a:cubicBezTo>
                  <a:pt x="16550" y="11570"/>
                  <a:pt x="16487" y="11602"/>
                  <a:pt x="16444" y="11651"/>
                </a:cubicBezTo>
                <a:cubicBezTo>
                  <a:pt x="16380" y="11731"/>
                  <a:pt x="16423" y="11811"/>
                  <a:pt x="16550" y="11827"/>
                </a:cubicBezTo>
                <a:cubicBezTo>
                  <a:pt x="16720" y="11843"/>
                  <a:pt x="16912" y="11843"/>
                  <a:pt x="17103" y="11811"/>
                </a:cubicBezTo>
                <a:cubicBezTo>
                  <a:pt x="17783" y="11715"/>
                  <a:pt x="18464" y="11602"/>
                  <a:pt x="19102" y="11426"/>
                </a:cubicBezTo>
                <a:cubicBezTo>
                  <a:pt x="19208" y="11394"/>
                  <a:pt x="19335" y="11378"/>
                  <a:pt x="19442" y="11410"/>
                </a:cubicBezTo>
                <a:cubicBezTo>
                  <a:pt x="19654" y="11458"/>
                  <a:pt x="19761" y="11394"/>
                  <a:pt x="19867" y="11281"/>
                </a:cubicBezTo>
                <a:cubicBezTo>
                  <a:pt x="20271" y="10848"/>
                  <a:pt x="20611" y="10399"/>
                  <a:pt x="20760" y="9885"/>
                </a:cubicBezTo>
                <a:cubicBezTo>
                  <a:pt x="20781" y="9821"/>
                  <a:pt x="20781" y="9741"/>
                  <a:pt x="20781" y="9709"/>
                </a:cubicBezTo>
                <a:close/>
                <a:moveTo>
                  <a:pt x="6154" y="8361"/>
                </a:moveTo>
                <a:cubicBezTo>
                  <a:pt x="6133" y="8618"/>
                  <a:pt x="6176" y="8778"/>
                  <a:pt x="6367" y="8906"/>
                </a:cubicBezTo>
                <a:cubicBezTo>
                  <a:pt x="6856" y="9243"/>
                  <a:pt x="7366" y="9548"/>
                  <a:pt x="7940" y="9773"/>
                </a:cubicBezTo>
                <a:cubicBezTo>
                  <a:pt x="8302" y="9917"/>
                  <a:pt x="8387" y="9885"/>
                  <a:pt x="8472" y="9596"/>
                </a:cubicBezTo>
                <a:cubicBezTo>
                  <a:pt x="8472" y="9580"/>
                  <a:pt x="8472" y="9564"/>
                  <a:pt x="8493" y="9532"/>
                </a:cubicBezTo>
                <a:cubicBezTo>
                  <a:pt x="8642" y="9083"/>
                  <a:pt x="8769" y="8634"/>
                  <a:pt x="9003" y="8200"/>
                </a:cubicBezTo>
                <a:cubicBezTo>
                  <a:pt x="9024" y="8152"/>
                  <a:pt x="9046" y="8104"/>
                  <a:pt x="9067" y="8056"/>
                </a:cubicBezTo>
                <a:cubicBezTo>
                  <a:pt x="9109" y="7944"/>
                  <a:pt x="9067" y="7863"/>
                  <a:pt x="8961" y="7799"/>
                </a:cubicBezTo>
                <a:cubicBezTo>
                  <a:pt x="8706" y="7671"/>
                  <a:pt x="8450" y="7526"/>
                  <a:pt x="8174" y="7414"/>
                </a:cubicBezTo>
                <a:cubicBezTo>
                  <a:pt x="7749" y="7253"/>
                  <a:pt x="7366" y="7045"/>
                  <a:pt x="7090" y="6756"/>
                </a:cubicBezTo>
                <a:cubicBezTo>
                  <a:pt x="7026" y="6692"/>
                  <a:pt x="6941" y="6628"/>
                  <a:pt x="6856" y="6563"/>
                </a:cubicBezTo>
                <a:cubicBezTo>
                  <a:pt x="6771" y="6499"/>
                  <a:pt x="6686" y="6515"/>
                  <a:pt x="6622" y="6596"/>
                </a:cubicBezTo>
                <a:cubicBezTo>
                  <a:pt x="6601" y="6644"/>
                  <a:pt x="6580" y="6692"/>
                  <a:pt x="6537" y="6724"/>
                </a:cubicBezTo>
                <a:cubicBezTo>
                  <a:pt x="6367" y="7045"/>
                  <a:pt x="6324" y="7398"/>
                  <a:pt x="6239" y="7735"/>
                </a:cubicBezTo>
                <a:cubicBezTo>
                  <a:pt x="6176" y="7976"/>
                  <a:pt x="6176" y="8216"/>
                  <a:pt x="6154" y="8361"/>
                </a:cubicBezTo>
                <a:close/>
                <a:moveTo>
                  <a:pt x="20802" y="8024"/>
                </a:moveTo>
                <a:cubicBezTo>
                  <a:pt x="20802" y="8024"/>
                  <a:pt x="20824" y="8024"/>
                  <a:pt x="20824" y="8024"/>
                </a:cubicBezTo>
                <a:cubicBezTo>
                  <a:pt x="20781" y="7815"/>
                  <a:pt x="20739" y="7607"/>
                  <a:pt x="20696" y="7382"/>
                </a:cubicBezTo>
                <a:cubicBezTo>
                  <a:pt x="20654" y="7157"/>
                  <a:pt x="20611" y="6916"/>
                  <a:pt x="20526" y="6692"/>
                </a:cubicBezTo>
                <a:cubicBezTo>
                  <a:pt x="20483" y="6563"/>
                  <a:pt x="20377" y="6451"/>
                  <a:pt x="20292" y="6323"/>
                </a:cubicBezTo>
                <a:cubicBezTo>
                  <a:pt x="20228" y="6242"/>
                  <a:pt x="20143" y="6226"/>
                  <a:pt x="20016" y="6275"/>
                </a:cubicBezTo>
                <a:cubicBezTo>
                  <a:pt x="19867" y="6323"/>
                  <a:pt x="19739" y="6387"/>
                  <a:pt x="19591" y="6419"/>
                </a:cubicBezTo>
                <a:cubicBezTo>
                  <a:pt x="19335" y="6483"/>
                  <a:pt x="19080" y="6515"/>
                  <a:pt x="18825" y="6563"/>
                </a:cubicBezTo>
                <a:cubicBezTo>
                  <a:pt x="18528" y="6612"/>
                  <a:pt x="18464" y="6676"/>
                  <a:pt x="18443" y="6900"/>
                </a:cubicBezTo>
                <a:cubicBezTo>
                  <a:pt x="18443" y="6949"/>
                  <a:pt x="18443" y="6997"/>
                  <a:pt x="18443" y="7045"/>
                </a:cubicBezTo>
                <a:cubicBezTo>
                  <a:pt x="18421" y="7334"/>
                  <a:pt x="18528" y="7639"/>
                  <a:pt x="18379" y="7911"/>
                </a:cubicBezTo>
                <a:cubicBezTo>
                  <a:pt x="18379" y="7927"/>
                  <a:pt x="18379" y="7944"/>
                  <a:pt x="18379" y="7976"/>
                </a:cubicBezTo>
                <a:cubicBezTo>
                  <a:pt x="18400" y="8281"/>
                  <a:pt x="18294" y="8553"/>
                  <a:pt x="18187" y="8842"/>
                </a:cubicBezTo>
                <a:cubicBezTo>
                  <a:pt x="18166" y="8906"/>
                  <a:pt x="18145" y="8955"/>
                  <a:pt x="18124" y="9019"/>
                </a:cubicBezTo>
                <a:cubicBezTo>
                  <a:pt x="18102" y="9147"/>
                  <a:pt x="18166" y="9195"/>
                  <a:pt x="18336" y="9195"/>
                </a:cubicBezTo>
                <a:cubicBezTo>
                  <a:pt x="18379" y="9195"/>
                  <a:pt x="18443" y="9195"/>
                  <a:pt x="18485" y="9179"/>
                </a:cubicBezTo>
                <a:cubicBezTo>
                  <a:pt x="18761" y="9147"/>
                  <a:pt x="19059" y="9099"/>
                  <a:pt x="19335" y="9067"/>
                </a:cubicBezTo>
                <a:cubicBezTo>
                  <a:pt x="19697" y="9003"/>
                  <a:pt x="20037" y="8890"/>
                  <a:pt x="20335" y="8746"/>
                </a:cubicBezTo>
                <a:cubicBezTo>
                  <a:pt x="20632" y="8618"/>
                  <a:pt x="20824" y="8425"/>
                  <a:pt x="20781" y="8152"/>
                </a:cubicBezTo>
                <a:cubicBezTo>
                  <a:pt x="20781" y="8104"/>
                  <a:pt x="20802" y="8072"/>
                  <a:pt x="20802" y="8024"/>
                </a:cubicBezTo>
                <a:close/>
                <a:moveTo>
                  <a:pt x="13553" y="14042"/>
                </a:moveTo>
                <a:cubicBezTo>
                  <a:pt x="14424" y="14074"/>
                  <a:pt x="15275" y="13881"/>
                  <a:pt x="16125" y="13769"/>
                </a:cubicBezTo>
                <a:cubicBezTo>
                  <a:pt x="16189" y="13753"/>
                  <a:pt x="16253" y="13737"/>
                  <a:pt x="16317" y="13721"/>
                </a:cubicBezTo>
                <a:cubicBezTo>
                  <a:pt x="16848" y="13592"/>
                  <a:pt x="17316" y="13368"/>
                  <a:pt x="17741" y="13111"/>
                </a:cubicBezTo>
                <a:cubicBezTo>
                  <a:pt x="18102" y="12902"/>
                  <a:pt x="18443" y="12645"/>
                  <a:pt x="18783" y="12405"/>
                </a:cubicBezTo>
                <a:cubicBezTo>
                  <a:pt x="18783" y="12405"/>
                  <a:pt x="18804" y="12389"/>
                  <a:pt x="18804" y="12389"/>
                </a:cubicBezTo>
                <a:cubicBezTo>
                  <a:pt x="18868" y="12325"/>
                  <a:pt x="18825" y="12260"/>
                  <a:pt x="18719" y="12244"/>
                </a:cubicBezTo>
                <a:cubicBezTo>
                  <a:pt x="18655" y="12244"/>
                  <a:pt x="18591" y="12228"/>
                  <a:pt x="18528" y="12244"/>
                </a:cubicBezTo>
                <a:cubicBezTo>
                  <a:pt x="18187" y="12292"/>
                  <a:pt x="17847" y="12341"/>
                  <a:pt x="17486" y="12389"/>
                </a:cubicBezTo>
                <a:cubicBezTo>
                  <a:pt x="17316" y="12405"/>
                  <a:pt x="17124" y="12437"/>
                  <a:pt x="16954" y="12437"/>
                </a:cubicBezTo>
                <a:cubicBezTo>
                  <a:pt x="16635" y="12437"/>
                  <a:pt x="16338" y="12421"/>
                  <a:pt x="16019" y="12405"/>
                </a:cubicBezTo>
                <a:cubicBezTo>
                  <a:pt x="15806" y="12405"/>
                  <a:pt x="15615" y="12453"/>
                  <a:pt x="15466" y="12565"/>
                </a:cubicBezTo>
                <a:cubicBezTo>
                  <a:pt x="14765" y="13095"/>
                  <a:pt x="13978" y="13512"/>
                  <a:pt x="13064" y="13785"/>
                </a:cubicBezTo>
                <a:cubicBezTo>
                  <a:pt x="13021" y="13801"/>
                  <a:pt x="12979" y="13817"/>
                  <a:pt x="12915" y="13833"/>
                </a:cubicBezTo>
                <a:cubicBezTo>
                  <a:pt x="12851" y="13865"/>
                  <a:pt x="12745" y="13881"/>
                  <a:pt x="12787" y="13945"/>
                </a:cubicBezTo>
                <a:cubicBezTo>
                  <a:pt x="12809" y="13993"/>
                  <a:pt x="12915" y="14026"/>
                  <a:pt x="12979" y="14026"/>
                </a:cubicBezTo>
                <a:cubicBezTo>
                  <a:pt x="13170" y="14042"/>
                  <a:pt x="13361" y="14042"/>
                  <a:pt x="13553" y="14042"/>
                </a:cubicBezTo>
                <a:close/>
                <a:moveTo>
                  <a:pt x="6261" y="9484"/>
                </a:moveTo>
                <a:cubicBezTo>
                  <a:pt x="6218" y="9532"/>
                  <a:pt x="6154" y="9596"/>
                  <a:pt x="6176" y="9629"/>
                </a:cubicBezTo>
                <a:cubicBezTo>
                  <a:pt x="6218" y="9853"/>
                  <a:pt x="6239" y="10078"/>
                  <a:pt x="6303" y="10303"/>
                </a:cubicBezTo>
                <a:cubicBezTo>
                  <a:pt x="6409" y="10672"/>
                  <a:pt x="6686" y="10993"/>
                  <a:pt x="6856" y="11330"/>
                </a:cubicBezTo>
                <a:cubicBezTo>
                  <a:pt x="7132" y="11843"/>
                  <a:pt x="7579" y="12260"/>
                  <a:pt x="8110" y="12629"/>
                </a:cubicBezTo>
                <a:cubicBezTo>
                  <a:pt x="8387" y="12806"/>
                  <a:pt x="8706" y="12950"/>
                  <a:pt x="9003" y="13095"/>
                </a:cubicBezTo>
                <a:cubicBezTo>
                  <a:pt x="9046" y="13111"/>
                  <a:pt x="9131" y="13095"/>
                  <a:pt x="9173" y="13079"/>
                </a:cubicBezTo>
                <a:cubicBezTo>
                  <a:pt x="9195" y="13063"/>
                  <a:pt x="9195" y="12999"/>
                  <a:pt x="9173" y="12966"/>
                </a:cubicBezTo>
                <a:cubicBezTo>
                  <a:pt x="9109" y="12838"/>
                  <a:pt x="9003" y="12726"/>
                  <a:pt x="8961" y="12597"/>
                </a:cubicBezTo>
                <a:cubicBezTo>
                  <a:pt x="8727" y="11939"/>
                  <a:pt x="8493" y="11281"/>
                  <a:pt x="8259" y="10623"/>
                </a:cubicBezTo>
                <a:cubicBezTo>
                  <a:pt x="8217" y="10479"/>
                  <a:pt x="8132" y="10415"/>
                  <a:pt x="7961" y="10335"/>
                </a:cubicBezTo>
                <a:cubicBezTo>
                  <a:pt x="7685" y="10222"/>
                  <a:pt x="7409" y="10078"/>
                  <a:pt x="7132" y="9949"/>
                </a:cubicBezTo>
                <a:cubicBezTo>
                  <a:pt x="6877" y="9821"/>
                  <a:pt x="6643" y="9677"/>
                  <a:pt x="6409" y="9548"/>
                </a:cubicBezTo>
                <a:cubicBezTo>
                  <a:pt x="6388" y="9532"/>
                  <a:pt x="6346" y="9516"/>
                  <a:pt x="6261" y="9484"/>
                </a:cubicBezTo>
                <a:close/>
                <a:moveTo>
                  <a:pt x="9407" y="10896"/>
                </a:moveTo>
                <a:cubicBezTo>
                  <a:pt x="9258" y="10896"/>
                  <a:pt x="9216" y="10960"/>
                  <a:pt x="9258" y="11073"/>
                </a:cubicBezTo>
                <a:cubicBezTo>
                  <a:pt x="9365" y="11442"/>
                  <a:pt x="9492" y="11795"/>
                  <a:pt x="9598" y="12164"/>
                </a:cubicBezTo>
                <a:cubicBezTo>
                  <a:pt x="9726" y="12565"/>
                  <a:pt x="9960" y="12902"/>
                  <a:pt x="10343" y="13191"/>
                </a:cubicBezTo>
                <a:cubicBezTo>
                  <a:pt x="10661" y="13432"/>
                  <a:pt x="10768" y="13432"/>
                  <a:pt x="10980" y="13127"/>
                </a:cubicBezTo>
                <a:cubicBezTo>
                  <a:pt x="11108" y="12934"/>
                  <a:pt x="11235" y="12742"/>
                  <a:pt x="11363" y="12549"/>
                </a:cubicBezTo>
                <a:cubicBezTo>
                  <a:pt x="11512" y="12308"/>
                  <a:pt x="11639" y="12068"/>
                  <a:pt x="11767" y="11811"/>
                </a:cubicBezTo>
                <a:cubicBezTo>
                  <a:pt x="11831" y="11683"/>
                  <a:pt x="11809" y="11651"/>
                  <a:pt x="11639" y="11570"/>
                </a:cubicBezTo>
                <a:cubicBezTo>
                  <a:pt x="11576" y="11538"/>
                  <a:pt x="11533" y="11522"/>
                  <a:pt x="11469" y="11506"/>
                </a:cubicBezTo>
                <a:cubicBezTo>
                  <a:pt x="10853" y="11314"/>
                  <a:pt x="10215" y="11121"/>
                  <a:pt x="9598" y="10928"/>
                </a:cubicBezTo>
                <a:cubicBezTo>
                  <a:pt x="9513" y="10912"/>
                  <a:pt x="9450" y="10912"/>
                  <a:pt x="9407" y="10896"/>
                </a:cubicBezTo>
                <a:close/>
                <a:moveTo>
                  <a:pt x="14892" y="3771"/>
                </a:moveTo>
                <a:cubicBezTo>
                  <a:pt x="14892" y="3755"/>
                  <a:pt x="14892" y="3755"/>
                  <a:pt x="14892" y="3739"/>
                </a:cubicBezTo>
                <a:cubicBezTo>
                  <a:pt x="14701" y="3771"/>
                  <a:pt x="14488" y="3803"/>
                  <a:pt x="14297" y="3867"/>
                </a:cubicBezTo>
                <a:cubicBezTo>
                  <a:pt x="14021" y="3964"/>
                  <a:pt x="13744" y="4076"/>
                  <a:pt x="13468" y="4204"/>
                </a:cubicBezTo>
                <a:cubicBezTo>
                  <a:pt x="13191" y="4333"/>
                  <a:pt x="12936" y="4477"/>
                  <a:pt x="12681" y="4622"/>
                </a:cubicBezTo>
                <a:cubicBezTo>
                  <a:pt x="12490" y="4734"/>
                  <a:pt x="12490" y="4878"/>
                  <a:pt x="12702" y="4991"/>
                </a:cubicBezTo>
                <a:cubicBezTo>
                  <a:pt x="12894" y="5087"/>
                  <a:pt x="13085" y="5167"/>
                  <a:pt x="13276" y="5231"/>
                </a:cubicBezTo>
                <a:cubicBezTo>
                  <a:pt x="13659" y="5360"/>
                  <a:pt x="14063" y="5488"/>
                  <a:pt x="14467" y="5617"/>
                </a:cubicBezTo>
                <a:cubicBezTo>
                  <a:pt x="14680" y="5681"/>
                  <a:pt x="14765" y="5649"/>
                  <a:pt x="14871" y="5472"/>
                </a:cubicBezTo>
                <a:cubicBezTo>
                  <a:pt x="14935" y="5360"/>
                  <a:pt x="14977" y="5248"/>
                  <a:pt x="15020" y="5135"/>
                </a:cubicBezTo>
                <a:cubicBezTo>
                  <a:pt x="15083" y="4894"/>
                  <a:pt x="15147" y="4654"/>
                  <a:pt x="15211" y="4413"/>
                </a:cubicBezTo>
                <a:cubicBezTo>
                  <a:pt x="15254" y="4285"/>
                  <a:pt x="15275" y="4140"/>
                  <a:pt x="15275" y="3996"/>
                </a:cubicBezTo>
                <a:cubicBezTo>
                  <a:pt x="15296" y="3819"/>
                  <a:pt x="15232" y="3771"/>
                  <a:pt x="14977" y="3755"/>
                </a:cubicBezTo>
                <a:cubicBezTo>
                  <a:pt x="14956" y="3771"/>
                  <a:pt x="14935" y="3771"/>
                  <a:pt x="14892" y="3771"/>
                </a:cubicBezTo>
                <a:close/>
                <a:moveTo>
                  <a:pt x="6643" y="17700"/>
                </a:moveTo>
                <a:cubicBezTo>
                  <a:pt x="6835" y="17716"/>
                  <a:pt x="6920" y="17668"/>
                  <a:pt x="7026" y="17492"/>
                </a:cubicBezTo>
                <a:cubicBezTo>
                  <a:pt x="7302" y="17059"/>
                  <a:pt x="7557" y="16625"/>
                  <a:pt x="7834" y="16176"/>
                </a:cubicBezTo>
                <a:cubicBezTo>
                  <a:pt x="7919" y="16048"/>
                  <a:pt x="7919" y="15967"/>
                  <a:pt x="7749" y="15887"/>
                </a:cubicBezTo>
                <a:cubicBezTo>
                  <a:pt x="7515" y="15775"/>
                  <a:pt x="7260" y="15662"/>
                  <a:pt x="7005" y="15566"/>
                </a:cubicBezTo>
                <a:cubicBezTo>
                  <a:pt x="6877" y="15518"/>
                  <a:pt x="6771" y="15550"/>
                  <a:pt x="6686" y="15630"/>
                </a:cubicBezTo>
                <a:cubicBezTo>
                  <a:pt x="6643" y="15662"/>
                  <a:pt x="6601" y="15711"/>
                  <a:pt x="6580" y="15759"/>
                </a:cubicBezTo>
                <a:cubicBezTo>
                  <a:pt x="6346" y="16192"/>
                  <a:pt x="6133" y="16609"/>
                  <a:pt x="5899" y="17042"/>
                </a:cubicBezTo>
                <a:cubicBezTo>
                  <a:pt x="5878" y="17091"/>
                  <a:pt x="5857" y="17155"/>
                  <a:pt x="5878" y="17219"/>
                </a:cubicBezTo>
                <a:cubicBezTo>
                  <a:pt x="5963" y="17444"/>
                  <a:pt x="6346" y="17684"/>
                  <a:pt x="6643" y="17700"/>
                </a:cubicBezTo>
                <a:close/>
                <a:moveTo>
                  <a:pt x="15083" y="3226"/>
                </a:moveTo>
                <a:cubicBezTo>
                  <a:pt x="15062" y="3226"/>
                  <a:pt x="15083" y="3226"/>
                  <a:pt x="15105" y="3226"/>
                </a:cubicBezTo>
                <a:cubicBezTo>
                  <a:pt x="15169" y="3210"/>
                  <a:pt x="15211" y="3177"/>
                  <a:pt x="15254" y="3161"/>
                </a:cubicBezTo>
                <a:cubicBezTo>
                  <a:pt x="15211" y="3129"/>
                  <a:pt x="15169" y="3097"/>
                  <a:pt x="15105" y="3081"/>
                </a:cubicBezTo>
                <a:cubicBezTo>
                  <a:pt x="15041" y="3065"/>
                  <a:pt x="14956" y="3065"/>
                  <a:pt x="14871" y="3065"/>
                </a:cubicBezTo>
                <a:cubicBezTo>
                  <a:pt x="14424" y="3033"/>
                  <a:pt x="13999" y="2985"/>
                  <a:pt x="13553" y="2969"/>
                </a:cubicBezTo>
                <a:cubicBezTo>
                  <a:pt x="13170" y="2953"/>
                  <a:pt x="12787" y="2953"/>
                  <a:pt x="12426" y="2969"/>
                </a:cubicBezTo>
                <a:cubicBezTo>
                  <a:pt x="12256" y="2969"/>
                  <a:pt x="12213" y="3001"/>
                  <a:pt x="12192" y="3145"/>
                </a:cubicBezTo>
                <a:cubicBezTo>
                  <a:pt x="12171" y="3242"/>
                  <a:pt x="12107" y="3290"/>
                  <a:pt x="12001" y="3290"/>
                </a:cubicBezTo>
                <a:cubicBezTo>
                  <a:pt x="11852" y="3306"/>
                  <a:pt x="11682" y="3290"/>
                  <a:pt x="11533" y="3306"/>
                </a:cubicBezTo>
                <a:cubicBezTo>
                  <a:pt x="11172" y="3322"/>
                  <a:pt x="11044" y="3434"/>
                  <a:pt x="11108" y="3707"/>
                </a:cubicBezTo>
                <a:cubicBezTo>
                  <a:pt x="11150" y="3932"/>
                  <a:pt x="11320" y="4108"/>
                  <a:pt x="11512" y="4269"/>
                </a:cubicBezTo>
                <a:cubicBezTo>
                  <a:pt x="11703" y="4429"/>
                  <a:pt x="11852" y="4429"/>
                  <a:pt x="12065" y="4269"/>
                </a:cubicBezTo>
                <a:cubicBezTo>
                  <a:pt x="12256" y="4140"/>
                  <a:pt x="12447" y="3996"/>
                  <a:pt x="12639" y="3867"/>
                </a:cubicBezTo>
                <a:cubicBezTo>
                  <a:pt x="12809" y="3771"/>
                  <a:pt x="12958" y="3675"/>
                  <a:pt x="13149" y="3595"/>
                </a:cubicBezTo>
                <a:cubicBezTo>
                  <a:pt x="13595" y="3386"/>
                  <a:pt x="14063" y="3210"/>
                  <a:pt x="14616" y="3210"/>
                </a:cubicBezTo>
                <a:cubicBezTo>
                  <a:pt x="14743" y="3193"/>
                  <a:pt x="14892" y="3210"/>
                  <a:pt x="15083" y="3226"/>
                </a:cubicBezTo>
                <a:close/>
                <a:moveTo>
                  <a:pt x="16635" y="6018"/>
                </a:moveTo>
                <a:cubicBezTo>
                  <a:pt x="16635" y="6018"/>
                  <a:pt x="16635" y="6034"/>
                  <a:pt x="16635" y="6034"/>
                </a:cubicBezTo>
                <a:cubicBezTo>
                  <a:pt x="16827" y="6034"/>
                  <a:pt x="16997" y="6034"/>
                  <a:pt x="17188" y="6034"/>
                </a:cubicBezTo>
                <a:cubicBezTo>
                  <a:pt x="17337" y="6034"/>
                  <a:pt x="17401" y="5970"/>
                  <a:pt x="17401" y="5873"/>
                </a:cubicBezTo>
                <a:cubicBezTo>
                  <a:pt x="17401" y="5809"/>
                  <a:pt x="17380" y="5745"/>
                  <a:pt x="17358" y="5681"/>
                </a:cubicBezTo>
                <a:cubicBezTo>
                  <a:pt x="17337" y="5601"/>
                  <a:pt x="17295" y="5504"/>
                  <a:pt x="17273" y="5424"/>
                </a:cubicBezTo>
                <a:cubicBezTo>
                  <a:pt x="17252" y="5071"/>
                  <a:pt x="17082" y="4750"/>
                  <a:pt x="16848" y="4461"/>
                </a:cubicBezTo>
                <a:cubicBezTo>
                  <a:pt x="16742" y="4317"/>
                  <a:pt x="16614" y="4188"/>
                  <a:pt x="16465" y="4060"/>
                </a:cubicBezTo>
                <a:cubicBezTo>
                  <a:pt x="16338" y="3964"/>
                  <a:pt x="16232" y="3980"/>
                  <a:pt x="16189" y="4108"/>
                </a:cubicBezTo>
                <a:cubicBezTo>
                  <a:pt x="16168" y="4156"/>
                  <a:pt x="16168" y="4204"/>
                  <a:pt x="16146" y="4253"/>
                </a:cubicBezTo>
                <a:cubicBezTo>
                  <a:pt x="15998" y="4702"/>
                  <a:pt x="15828" y="5135"/>
                  <a:pt x="15679" y="5585"/>
                </a:cubicBezTo>
                <a:cubicBezTo>
                  <a:pt x="15594" y="5841"/>
                  <a:pt x="15700" y="5970"/>
                  <a:pt x="16061" y="6018"/>
                </a:cubicBezTo>
                <a:cubicBezTo>
                  <a:pt x="16253" y="6018"/>
                  <a:pt x="16444" y="6018"/>
                  <a:pt x="16635" y="6018"/>
                </a:cubicBezTo>
                <a:close/>
                <a:moveTo>
                  <a:pt x="12830" y="11955"/>
                </a:moveTo>
                <a:cubicBezTo>
                  <a:pt x="12702" y="11939"/>
                  <a:pt x="12596" y="11971"/>
                  <a:pt x="12532" y="12052"/>
                </a:cubicBezTo>
                <a:cubicBezTo>
                  <a:pt x="12447" y="12164"/>
                  <a:pt x="12362" y="12276"/>
                  <a:pt x="12298" y="12389"/>
                </a:cubicBezTo>
                <a:cubicBezTo>
                  <a:pt x="12192" y="12549"/>
                  <a:pt x="12086" y="12726"/>
                  <a:pt x="11958" y="12886"/>
                </a:cubicBezTo>
                <a:cubicBezTo>
                  <a:pt x="11852" y="13031"/>
                  <a:pt x="11746" y="13175"/>
                  <a:pt x="11661" y="13335"/>
                </a:cubicBezTo>
                <a:cubicBezTo>
                  <a:pt x="11597" y="13448"/>
                  <a:pt x="11682" y="13528"/>
                  <a:pt x="11831" y="13496"/>
                </a:cubicBezTo>
                <a:cubicBezTo>
                  <a:pt x="12086" y="13432"/>
                  <a:pt x="12320" y="13368"/>
                  <a:pt x="12554" y="13287"/>
                </a:cubicBezTo>
                <a:cubicBezTo>
                  <a:pt x="12702" y="13239"/>
                  <a:pt x="12830" y="13159"/>
                  <a:pt x="12958" y="13127"/>
                </a:cubicBezTo>
                <a:cubicBezTo>
                  <a:pt x="13510" y="12966"/>
                  <a:pt x="13957" y="12694"/>
                  <a:pt x="14403" y="12421"/>
                </a:cubicBezTo>
                <a:cubicBezTo>
                  <a:pt x="14446" y="12389"/>
                  <a:pt x="14488" y="12341"/>
                  <a:pt x="14488" y="12308"/>
                </a:cubicBezTo>
                <a:cubicBezTo>
                  <a:pt x="14488" y="12276"/>
                  <a:pt x="14403" y="12244"/>
                  <a:pt x="14339" y="12228"/>
                </a:cubicBezTo>
                <a:cubicBezTo>
                  <a:pt x="14084" y="12180"/>
                  <a:pt x="13829" y="12148"/>
                  <a:pt x="13574" y="12100"/>
                </a:cubicBezTo>
                <a:cubicBezTo>
                  <a:pt x="13340" y="12068"/>
                  <a:pt x="13085" y="12004"/>
                  <a:pt x="12830" y="11955"/>
                </a:cubicBezTo>
                <a:close/>
                <a:moveTo>
                  <a:pt x="19612" y="5520"/>
                </a:moveTo>
                <a:cubicBezTo>
                  <a:pt x="19569" y="5424"/>
                  <a:pt x="19548" y="5344"/>
                  <a:pt x="19506" y="5280"/>
                </a:cubicBezTo>
                <a:cubicBezTo>
                  <a:pt x="19165" y="4798"/>
                  <a:pt x="18698" y="4413"/>
                  <a:pt x="18145" y="4076"/>
                </a:cubicBezTo>
                <a:cubicBezTo>
                  <a:pt x="17869" y="3916"/>
                  <a:pt x="17571" y="3771"/>
                  <a:pt x="17273" y="3627"/>
                </a:cubicBezTo>
                <a:cubicBezTo>
                  <a:pt x="17231" y="3611"/>
                  <a:pt x="17188" y="3595"/>
                  <a:pt x="17124" y="3579"/>
                </a:cubicBezTo>
                <a:cubicBezTo>
                  <a:pt x="17103" y="3579"/>
                  <a:pt x="17082" y="3595"/>
                  <a:pt x="17061" y="3611"/>
                </a:cubicBezTo>
                <a:cubicBezTo>
                  <a:pt x="17061" y="3611"/>
                  <a:pt x="17061" y="3627"/>
                  <a:pt x="17061" y="3643"/>
                </a:cubicBezTo>
                <a:cubicBezTo>
                  <a:pt x="17103" y="3675"/>
                  <a:pt x="17124" y="3723"/>
                  <a:pt x="17167" y="3755"/>
                </a:cubicBezTo>
                <a:cubicBezTo>
                  <a:pt x="17401" y="3916"/>
                  <a:pt x="17613" y="4092"/>
                  <a:pt x="17720" y="4317"/>
                </a:cubicBezTo>
                <a:cubicBezTo>
                  <a:pt x="17741" y="4365"/>
                  <a:pt x="17783" y="4397"/>
                  <a:pt x="17826" y="4445"/>
                </a:cubicBezTo>
                <a:cubicBezTo>
                  <a:pt x="17996" y="4606"/>
                  <a:pt x="18081" y="4798"/>
                  <a:pt x="18145" y="5007"/>
                </a:cubicBezTo>
                <a:cubicBezTo>
                  <a:pt x="18230" y="5280"/>
                  <a:pt x="18315" y="5569"/>
                  <a:pt x="18400" y="5841"/>
                </a:cubicBezTo>
                <a:cubicBezTo>
                  <a:pt x="18443" y="5954"/>
                  <a:pt x="18528" y="6002"/>
                  <a:pt x="18698" y="5970"/>
                </a:cubicBezTo>
                <a:cubicBezTo>
                  <a:pt x="18974" y="5922"/>
                  <a:pt x="19250" y="5825"/>
                  <a:pt x="19463" y="5697"/>
                </a:cubicBezTo>
                <a:cubicBezTo>
                  <a:pt x="19527" y="5649"/>
                  <a:pt x="19548" y="5568"/>
                  <a:pt x="19612" y="55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78CCEEAC-09B6-CE4E-B23C-0230602C521C}"/>
              </a:ext>
            </a:extLst>
          </p:cNvPr>
          <p:cNvSpPr/>
          <p:nvPr/>
        </p:nvSpPr>
        <p:spPr>
          <a:xfrm>
            <a:off x="4646261" y="4863101"/>
            <a:ext cx="1136926" cy="1030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362" extrusionOk="0">
                <a:moveTo>
                  <a:pt x="6029" y="21337"/>
                </a:moveTo>
                <a:cubicBezTo>
                  <a:pt x="5389" y="21312"/>
                  <a:pt x="4772" y="21287"/>
                  <a:pt x="4132" y="21236"/>
                </a:cubicBezTo>
                <a:cubicBezTo>
                  <a:pt x="3812" y="21211"/>
                  <a:pt x="3537" y="21060"/>
                  <a:pt x="3400" y="20709"/>
                </a:cubicBezTo>
                <a:cubicBezTo>
                  <a:pt x="3332" y="20558"/>
                  <a:pt x="3240" y="20407"/>
                  <a:pt x="3149" y="20307"/>
                </a:cubicBezTo>
                <a:cubicBezTo>
                  <a:pt x="2852" y="19955"/>
                  <a:pt x="2646" y="19579"/>
                  <a:pt x="2509" y="19127"/>
                </a:cubicBezTo>
                <a:cubicBezTo>
                  <a:pt x="2463" y="18926"/>
                  <a:pt x="2395" y="18750"/>
                  <a:pt x="2326" y="18574"/>
                </a:cubicBezTo>
                <a:cubicBezTo>
                  <a:pt x="1892" y="17594"/>
                  <a:pt x="1595" y="16540"/>
                  <a:pt x="1252" y="15510"/>
                </a:cubicBezTo>
                <a:cubicBezTo>
                  <a:pt x="1092" y="15007"/>
                  <a:pt x="909" y="14530"/>
                  <a:pt x="840" y="14003"/>
                </a:cubicBezTo>
                <a:cubicBezTo>
                  <a:pt x="840" y="13953"/>
                  <a:pt x="817" y="13902"/>
                  <a:pt x="795" y="13877"/>
                </a:cubicBezTo>
                <a:cubicBezTo>
                  <a:pt x="543" y="13475"/>
                  <a:pt x="497" y="12973"/>
                  <a:pt x="429" y="12521"/>
                </a:cubicBezTo>
                <a:cubicBezTo>
                  <a:pt x="360" y="12119"/>
                  <a:pt x="269" y="11742"/>
                  <a:pt x="177" y="11340"/>
                </a:cubicBezTo>
                <a:cubicBezTo>
                  <a:pt x="-74" y="10361"/>
                  <a:pt x="-28" y="9356"/>
                  <a:pt x="132" y="8352"/>
                </a:cubicBezTo>
                <a:cubicBezTo>
                  <a:pt x="177" y="8075"/>
                  <a:pt x="269" y="7824"/>
                  <a:pt x="383" y="7573"/>
                </a:cubicBezTo>
                <a:cubicBezTo>
                  <a:pt x="543" y="7247"/>
                  <a:pt x="840" y="7096"/>
                  <a:pt x="1137" y="6945"/>
                </a:cubicBezTo>
                <a:cubicBezTo>
                  <a:pt x="1526" y="6769"/>
                  <a:pt x="1937" y="6619"/>
                  <a:pt x="2326" y="6443"/>
                </a:cubicBezTo>
                <a:cubicBezTo>
                  <a:pt x="2600" y="6317"/>
                  <a:pt x="2897" y="6167"/>
                  <a:pt x="3149" y="5991"/>
                </a:cubicBezTo>
                <a:cubicBezTo>
                  <a:pt x="3377" y="5840"/>
                  <a:pt x="3400" y="5790"/>
                  <a:pt x="3332" y="5514"/>
                </a:cubicBezTo>
                <a:cubicBezTo>
                  <a:pt x="3172" y="4810"/>
                  <a:pt x="3195" y="4107"/>
                  <a:pt x="3309" y="3404"/>
                </a:cubicBezTo>
                <a:cubicBezTo>
                  <a:pt x="3400" y="2901"/>
                  <a:pt x="3606" y="2424"/>
                  <a:pt x="3903" y="1997"/>
                </a:cubicBezTo>
                <a:cubicBezTo>
                  <a:pt x="4040" y="1796"/>
                  <a:pt x="4177" y="1595"/>
                  <a:pt x="4337" y="1420"/>
                </a:cubicBezTo>
                <a:cubicBezTo>
                  <a:pt x="5252" y="440"/>
                  <a:pt x="6852" y="-213"/>
                  <a:pt x="8200" y="63"/>
                </a:cubicBezTo>
                <a:cubicBezTo>
                  <a:pt x="8383" y="114"/>
                  <a:pt x="8566" y="139"/>
                  <a:pt x="8749" y="139"/>
                </a:cubicBezTo>
                <a:cubicBezTo>
                  <a:pt x="9275" y="189"/>
                  <a:pt x="9755" y="440"/>
                  <a:pt x="10189" y="767"/>
                </a:cubicBezTo>
                <a:cubicBezTo>
                  <a:pt x="10326" y="867"/>
                  <a:pt x="10440" y="993"/>
                  <a:pt x="10555" y="1143"/>
                </a:cubicBezTo>
                <a:cubicBezTo>
                  <a:pt x="10852" y="1570"/>
                  <a:pt x="11149" y="1997"/>
                  <a:pt x="11446" y="2424"/>
                </a:cubicBezTo>
                <a:cubicBezTo>
                  <a:pt x="11515" y="2550"/>
                  <a:pt x="11629" y="2550"/>
                  <a:pt x="11743" y="2525"/>
                </a:cubicBezTo>
                <a:cubicBezTo>
                  <a:pt x="12680" y="2248"/>
                  <a:pt x="13640" y="2098"/>
                  <a:pt x="14600" y="2047"/>
                </a:cubicBezTo>
                <a:cubicBezTo>
                  <a:pt x="14646" y="2047"/>
                  <a:pt x="14715" y="2047"/>
                  <a:pt x="14760" y="2022"/>
                </a:cubicBezTo>
                <a:cubicBezTo>
                  <a:pt x="15423" y="1821"/>
                  <a:pt x="16086" y="1796"/>
                  <a:pt x="16749" y="1671"/>
                </a:cubicBezTo>
                <a:cubicBezTo>
                  <a:pt x="17069" y="1595"/>
                  <a:pt x="17412" y="1620"/>
                  <a:pt x="17755" y="1520"/>
                </a:cubicBezTo>
                <a:cubicBezTo>
                  <a:pt x="17960" y="1470"/>
                  <a:pt x="18143" y="1595"/>
                  <a:pt x="18257" y="1771"/>
                </a:cubicBezTo>
                <a:cubicBezTo>
                  <a:pt x="18463" y="2123"/>
                  <a:pt x="18646" y="2474"/>
                  <a:pt x="18852" y="2826"/>
                </a:cubicBezTo>
                <a:cubicBezTo>
                  <a:pt x="18897" y="2927"/>
                  <a:pt x="18920" y="3027"/>
                  <a:pt x="18966" y="3127"/>
                </a:cubicBezTo>
                <a:cubicBezTo>
                  <a:pt x="19423" y="4032"/>
                  <a:pt x="19697" y="4986"/>
                  <a:pt x="20017" y="5940"/>
                </a:cubicBezTo>
                <a:cubicBezTo>
                  <a:pt x="20200" y="6468"/>
                  <a:pt x="20315" y="6995"/>
                  <a:pt x="20452" y="7523"/>
                </a:cubicBezTo>
                <a:cubicBezTo>
                  <a:pt x="20566" y="7900"/>
                  <a:pt x="20657" y="8276"/>
                  <a:pt x="20772" y="8678"/>
                </a:cubicBezTo>
                <a:cubicBezTo>
                  <a:pt x="20795" y="8779"/>
                  <a:pt x="20840" y="8879"/>
                  <a:pt x="20840" y="8980"/>
                </a:cubicBezTo>
                <a:cubicBezTo>
                  <a:pt x="20886" y="9859"/>
                  <a:pt x="21092" y="10687"/>
                  <a:pt x="21275" y="11516"/>
                </a:cubicBezTo>
                <a:cubicBezTo>
                  <a:pt x="21526" y="12722"/>
                  <a:pt x="21503" y="12546"/>
                  <a:pt x="21115" y="13651"/>
                </a:cubicBezTo>
                <a:cubicBezTo>
                  <a:pt x="20955" y="14078"/>
                  <a:pt x="20657" y="14380"/>
                  <a:pt x="20406" y="14706"/>
                </a:cubicBezTo>
                <a:cubicBezTo>
                  <a:pt x="20223" y="14932"/>
                  <a:pt x="20040" y="15108"/>
                  <a:pt x="19835" y="15334"/>
                </a:cubicBezTo>
                <a:cubicBezTo>
                  <a:pt x="19332" y="15861"/>
                  <a:pt x="18783" y="16314"/>
                  <a:pt x="18212" y="16715"/>
                </a:cubicBezTo>
                <a:cubicBezTo>
                  <a:pt x="17709" y="17067"/>
                  <a:pt x="17206" y="17368"/>
                  <a:pt x="16703" y="17720"/>
                </a:cubicBezTo>
                <a:cubicBezTo>
                  <a:pt x="16269" y="18021"/>
                  <a:pt x="15835" y="18298"/>
                  <a:pt x="15377" y="18499"/>
                </a:cubicBezTo>
                <a:cubicBezTo>
                  <a:pt x="14669" y="18825"/>
                  <a:pt x="13937" y="19101"/>
                  <a:pt x="13206" y="19403"/>
                </a:cubicBezTo>
                <a:cubicBezTo>
                  <a:pt x="13137" y="19428"/>
                  <a:pt x="13046" y="19453"/>
                  <a:pt x="12977" y="19503"/>
                </a:cubicBezTo>
                <a:cubicBezTo>
                  <a:pt x="12246" y="19930"/>
                  <a:pt x="11446" y="20131"/>
                  <a:pt x="10669" y="20357"/>
                </a:cubicBezTo>
                <a:cubicBezTo>
                  <a:pt x="9983" y="20558"/>
                  <a:pt x="9275" y="20684"/>
                  <a:pt x="8566" y="20860"/>
                </a:cubicBezTo>
                <a:cubicBezTo>
                  <a:pt x="8200" y="20935"/>
                  <a:pt x="7857" y="21035"/>
                  <a:pt x="7492" y="21086"/>
                </a:cubicBezTo>
                <a:cubicBezTo>
                  <a:pt x="7012" y="21161"/>
                  <a:pt x="6555" y="21236"/>
                  <a:pt x="6075" y="21312"/>
                </a:cubicBezTo>
                <a:cubicBezTo>
                  <a:pt x="6029" y="21387"/>
                  <a:pt x="6029" y="21362"/>
                  <a:pt x="6029" y="21337"/>
                </a:cubicBezTo>
                <a:close/>
                <a:moveTo>
                  <a:pt x="16840" y="5187"/>
                </a:moveTo>
                <a:cubicBezTo>
                  <a:pt x="16840" y="5187"/>
                  <a:pt x="16840" y="5187"/>
                  <a:pt x="16840" y="5187"/>
                </a:cubicBezTo>
                <a:cubicBezTo>
                  <a:pt x="16817" y="4810"/>
                  <a:pt x="16817" y="4459"/>
                  <a:pt x="16817" y="4082"/>
                </a:cubicBezTo>
                <a:cubicBezTo>
                  <a:pt x="16817" y="3856"/>
                  <a:pt x="16817" y="3655"/>
                  <a:pt x="16817" y="3429"/>
                </a:cubicBezTo>
                <a:cubicBezTo>
                  <a:pt x="16795" y="3052"/>
                  <a:pt x="16726" y="2952"/>
                  <a:pt x="16383" y="2952"/>
                </a:cubicBezTo>
                <a:cubicBezTo>
                  <a:pt x="16223" y="2952"/>
                  <a:pt x="16040" y="2952"/>
                  <a:pt x="15880" y="3002"/>
                </a:cubicBezTo>
                <a:cubicBezTo>
                  <a:pt x="15286" y="3153"/>
                  <a:pt x="14692" y="3203"/>
                  <a:pt x="14097" y="3228"/>
                </a:cubicBezTo>
                <a:cubicBezTo>
                  <a:pt x="13526" y="3228"/>
                  <a:pt x="12977" y="3354"/>
                  <a:pt x="12429" y="3479"/>
                </a:cubicBezTo>
                <a:cubicBezTo>
                  <a:pt x="11675" y="3655"/>
                  <a:pt x="10920" y="3931"/>
                  <a:pt x="10166" y="4182"/>
                </a:cubicBezTo>
                <a:cubicBezTo>
                  <a:pt x="9503" y="4383"/>
                  <a:pt x="8840" y="4584"/>
                  <a:pt x="8200" y="4810"/>
                </a:cubicBezTo>
                <a:cubicBezTo>
                  <a:pt x="7675" y="5011"/>
                  <a:pt x="7172" y="5237"/>
                  <a:pt x="6669" y="5463"/>
                </a:cubicBezTo>
                <a:cubicBezTo>
                  <a:pt x="6440" y="5564"/>
                  <a:pt x="6212" y="5689"/>
                  <a:pt x="5960" y="5765"/>
                </a:cubicBezTo>
                <a:cubicBezTo>
                  <a:pt x="5000" y="6066"/>
                  <a:pt x="4132" y="6619"/>
                  <a:pt x="3217" y="7071"/>
                </a:cubicBezTo>
                <a:cubicBezTo>
                  <a:pt x="2806" y="7272"/>
                  <a:pt x="2395" y="7473"/>
                  <a:pt x="1960" y="7598"/>
                </a:cubicBezTo>
                <a:cubicBezTo>
                  <a:pt x="1800" y="7648"/>
                  <a:pt x="1640" y="7699"/>
                  <a:pt x="1480" y="7774"/>
                </a:cubicBezTo>
                <a:cubicBezTo>
                  <a:pt x="1366" y="7824"/>
                  <a:pt x="1343" y="7975"/>
                  <a:pt x="1435" y="8075"/>
                </a:cubicBezTo>
                <a:cubicBezTo>
                  <a:pt x="1503" y="8151"/>
                  <a:pt x="1572" y="8226"/>
                  <a:pt x="1640" y="8301"/>
                </a:cubicBezTo>
                <a:cubicBezTo>
                  <a:pt x="1869" y="8527"/>
                  <a:pt x="2097" y="8754"/>
                  <a:pt x="2303" y="9005"/>
                </a:cubicBezTo>
                <a:cubicBezTo>
                  <a:pt x="2669" y="9457"/>
                  <a:pt x="3103" y="9834"/>
                  <a:pt x="3377" y="10361"/>
                </a:cubicBezTo>
                <a:cubicBezTo>
                  <a:pt x="3446" y="10487"/>
                  <a:pt x="3560" y="10562"/>
                  <a:pt x="3652" y="10637"/>
                </a:cubicBezTo>
                <a:cubicBezTo>
                  <a:pt x="3743" y="10738"/>
                  <a:pt x="3835" y="10838"/>
                  <a:pt x="3903" y="10939"/>
                </a:cubicBezTo>
                <a:cubicBezTo>
                  <a:pt x="4040" y="11140"/>
                  <a:pt x="4177" y="11340"/>
                  <a:pt x="4315" y="11516"/>
                </a:cubicBezTo>
                <a:cubicBezTo>
                  <a:pt x="4680" y="12044"/>
                  <a:pt x="5069" y="12546"/>
                  <a:pt x="5435" y="13074"/>
                </a:cubicBezTo>
                <a:cubicBezTo>
                  <a:pt x="5709" y="13450"/>
                  <a:pt x="5800" y="13526"/>
                  <a:pt x="6212" y="13400"/>
                </a:cubicBezTo>
                <a:cubicBezTo>
                  <a:pt x="6692" y="13249"/>
                  <a:pt x="7195" y="13124"/>
                  <a:pt x="7675" y="12973"/>
                </a:cubicBezTo>
                <a:cubicBezTo>
                  <a:pt x="8269" y="12772"/>
                  <a:pt x="8863" y="12571"/>
                  <a:pt x="9435" y="12370"/>
                </a:cubicBezTo>
                <a:cubicBezTo>
                  <a:pt x="9755" y="12270"/>
                  <a:pt x="9823" y="12094"/>
                  <a:pt x="9663" y="11742"/>
                </a:cubicBezTo>
                <a:cubicBezTo>
                  <a:pt x="9572" y="11567"/>
                  <a:pt x="9480" y="11391"/>
                  <a:pt x="9435" y="11190"/>
                </a:cubicBezTo>
                <a:cubicBezTo>
                  <a:pt x="9297" y="10713"/>
                  <a:pt x="9389" y="10512"/>
                  <a:pt x="9777" y="10286"/>
                </a:cubicBezTo>
                <a:cubicBezTo>
                  <a:pt x="10189" y="10034"/>
                  <a:pt x="10623" y="9808"/>
                  <a:pt x="11012" y="9507"/>
                </a:cubicBezTo>
                <a:cubicBezTo>
                  <a:pt x="11286" y="9306"/>
                  <a:pt x="11560" y="9231"/>
                  <a:pt x="11857" y="9130"/>
                </a:cubicBezTo>
                <a:cubicBezTo>
                  <a:pt x="12177" y="9030"/>
                  <a:pt x="12406" y="9130"/>
                  <a:pt x="12612" y="9381"/>
                </a:cubicBezTo>
                <a:cubicBezTo>
                  <a:pt x="12749" y="9532"/>
                  <a:pt x="12840" y="9733"/>
                  <a:pt x="12932" y="9909"/>
                </a:cubicBezTo>
                <a:cubicBezTo>
                  <a:pt x="13297" y="10687"/>
                  <a:pt x="13457" y="10738"/>
                  <a:pt x="14189" y="10386"/>
                </a:cubicBezTo>
                <a:cubicBezTo>
                  <a:pt x="14600" y="10185"/>
                  <a:pt x="15012" y="10009"/>
                  <a:pt x="15423" y="9808"/>
                </a:cubicBezTo>
                <a:cubicBezTo>
                  <a:pt x="15812" y="9607"/>
                  <a:pt x="16223" y="9407"/>
                  <a:pt x="16612" y="9206"/>
                </a:cubicBezTo>
                <a:cubicBezTo>
                  <a:pt x="16795" y="9105"/>
                  <a:pt x="16909" y="8954"/>
                  <a:pt x="16909" y="8754"/>
                </a:cubicBezTo>
                <a:cubicBezTo>
                  <a:pt x="16909" y="8226"/>
                  <a:pt x="17000" y="7674"/>
                  <a:pt x="16817" y="7146"/>
                </a:cubicBezTo>
                <a:cubicBezTo>
                  <a:pt x="16795" y="7046"/>
                  <a:pt x="16772" y="6945"/>
                  <a:pt x="16772" y="6820"/>
                </a:cubicBezTo>
                <a:cubicBezTo>
                  <a:pt x="16840" y="6292"/>
                  <a:pt x="16840" y="5740"/>
                  <a:pt x="16840" y="5187"/>
                </a:cubicBezTo>
                <a:close/>
                <a:moveTo>
                  <a:pt x="20200" y="12119"/>
                </a:moveTo>
                <a:cubicBezTo>
                  <a:pt x="20200" y="12019"/>
                  <a:pt x="20177" y="11918"/>
                  <a:pt x="20177" y="11818"/>
                </a:cubicBezTo>
                <a:cubicBezTo>
                  <a:pt x="20109" y="11290"/>
                  <a:pt x="19995" y="10788"/>
                  <a:pt x="19972" y="10260"/>
                </a:cubicBezTo>
                <a:cubicBezTo>
                  <a:pt x="19903" y="9105"/>
                  <a:pt x="19469" y="8050"/>
                  <a:pt x="19286" y="6945"/>
                </a:cubicBezTo>
                <a:cubicBezTo>
                  <a:pt x="19286" y="6920"/>
                  <a:pt x="19263" y="6895"/>
                  <a:pt x="19263" y="6870"/>
                </a:cubicBezTo>
                <a:cubicBezTo>
                  <a:pt x="19057" y="6167"/>
                  <a:pt x="18852" y="5463"/>
                  <a:pt x="18623" y="4760"/>
                </a:cubicBezTo>
                <a:cubicBezTo>
                  <a:pt x="18417" y="4157"/>
                  <a:pt x="18189" y="3580"/>
                  <a:pt x="17983" y="3002"/>
                </a:cubicBezTo>
                <a:cubicBezTo>
                  <a:pt x="17960" y="2952"/>
                  <a:pt x="17915" y="2927"/>
                  <a:pt x="17869" y="2876"/>
                </a:cubicBezTo>
                <a:cubicBezTo>
                  <a:pt x="17846" y="2952"/>
                  <a:pt x="17800" y="3002"/>
                  <a:pt x="17800" y="3077"/>
                </a:cubicBezTo>
                <a:cubicBezTo>
                  <a:pt x="17823" y="3429"/>
                  <a:pt x="17869" y="3780"/>
                  <a:pt x="17892" y="4132"/>
                </a:cubicBezTo>
                <a:cubicBezTo>
                  <a:pt x="17892" y="4509"/>
                  <a:pt x="17846" y="4886"/>
                  <a:pt x="17869" y="5237"/>
                </a:cubicBezTo>
                <a:cubicBezTo>
                  <a:pt x="17960" y="6518"/>
                  <a:pt x="17915" y="7824"/>
                  <a:pt x="18235" y="9080"/>
                </a:cubicBezTo>
                <a:cubicBezTo>
                  <a:pt x="18303" y="9331"/>
                  <a:pt x="18235" y="9582"/>
                  <a:pt x="18029" y="9733"/>
                </a:cubicBezTo>
                <a:cubicBezTo>
                  <a:pt x="17937" y="9808"/>
                  <a:pt x="17846" y="9884"/>
                  <a:pt x="17732" y="9909"/>
                </a:cubicBezTo>
                <a:cubicBezTo>
                  <a:pt x="16932" y="10235"/>
                  <a:pt x="16200" y="10738"/>
                  <a:pt x="15355" y="10964"/>
                </a:cubicBezTo>
                <a:cubicBezTo>
                  <a:pt x="15240" y="10989"/>
                  <a:pt x="15149" y="11064"/>
                  <a:pt x="15057" y="11114"/>
                </a:cubicBezTo>
                <a:cubicBezTo>
                  <a:pt x="14875" y="11215"/>
                  <a:pt x="14715" y="11315"/>
                  <a:pt x="14532" y="11391"/>
                </a:cubicBezTo>
                <a:cubicBezTo>
                  <a:pt x="14029" y="11617"/>
                  <a:pt x="13983" y="11667"/>
                  <a:pt x="14189" y="12245"/>
                </a:cubicBezTo>
                <a:cubicBezTo>
                  <a:pt x="14303" y="12546"/>
                  <a:pt x="14257" y="12822"/>
                  <a:pt x="14075" y="13074"/>
                </a:cubicBezTo>
                <a:cubicBezTo>
                  <a:pt x="13983" y="13174"/>
                  <a:pt x="13869" y="13274"/>
                  <a:pt x="13755" y="13350"/>
                </a:cubicBezTo>
                <a:cubicBezTo>
                  <a:pt x="13435" y="13551"/>
                  <a:pt x="13092" y="13727"/>
                  <a:pt x="12772" y="13953"/>
                </a:cubicBezTo>
                <a:cubicBezTo>
                  <a:pt x="12452" y="14179"/>
                  <a:pt x="12086" y="14380"/>
                  <a:pt x="11743" y="14555"/>
                </a:cubicBezTo>
                <a:cubicBezTo>
                  <a:pt x="11446" y="14706"/>
                  <a:pt x="11217" y="14681"/>
                  <a:pt x="10966" y="14430"/>
                </a:cubicBezTo>
                <a:cubicBezTo>
                  <a:pt x="10692" y="14179"/>
                  <a:pt x="10555" y="13852"/>
                  <a:pt x="10417" y="13526"/>
                </a:cubicBezTo>
                <a:cubicBezTo>
                  <a:pt x="10257" y="13199"/>
                  <a:pt x="10257" y="13174"/>
                  <a:pt x="9937" y="13274"/>
                </a:cubicBezTo>
                <a:cubicBezTo>
                  <a:pt x="9229" y="13526"/>
                  <a:pt x="8497" y="13676"/>
                  <a:pt x="7812" y="14003"/>
                </a:cubicBezTo>
                <a:cubicBezTo>
                  <a:pt x="7720" y="14053"/>
                  <a:pt x="7606" y="14053"/>
                  <a:pt x="7492" y="14078"/>
                </a:cubicBezTo>
                <a:cubicBezTo>
                  <a:pt x="7149" y="14154"/>
                  <a:pt x="6806" y="14229"/>
                  <a:pt x="6463" y="14304"/>
                </a:cubicBezTo>
                <a:cubicBezTo>
                  <a:pt x="6189" y="14380"/>
                  <a:pt x="6120" y="14505"/>
                  <a:pt x="6166" y="14807"/>
                </a:cubicBezTo>
                <a:cubicBezTo>
                  <a:pt x="6257" y="15384"/>
                  <a:pt x="6326" y="15962"/>
                  <a:pt x="6486" y="16514"/>
                </a:cubicBezTo>
                <a:cubicBezTo>
                  <a:pt x="6646" y="17117"/>
                  <a:pt x="6669" y="17720"/>
                  <a:pt x="6806" y="18323"/>
                </a:cubicBezTo>
                <a:cubicBezTo>
                  <a:pt x="6897" y="18775"/>
                  <a:pt x="6943" y="19277"/>
                  <a:pt x="7012" y="19729"/>
                </a:cubicBezTo>
                <a:cubicBezTo>
                  <a:pt x="7057" y="19955"/>
                  <a:pt x="7149" y="20031"/>
                  <a:pt x="7355" y="20031"/>
                </a:cubicBezTo>
                <a:cubicBezTo>
                  <a:pt x="7423" y="20031"/>
                  <a:pt x="7492" y="20006"/>
                  <a:pt x="7560" y="20006"/>
                </a:cubicBezTo>
                <a:cubicBezTo>
                  <a:pt x="8246" y="19830"/>
                  <a:pt x="8932" y="19654"/>
                  <a:pt x="9617" y="19503"/>
                </a:cubicBezTo>
                <a:cubicBezTo>
                  <a:pt x="9800" y="19453"/>
                  <a:pt x="10006" y="19403"/>
                  <a:pt x="10189" y="19353"/>
                </a:cubicBezTo>
                <a:cubicBezTo>
                  <a:pt x="10943" y="19177"/>
                  <a:pt x="11675" y="18875"/>
                  <a:pt x="12383" y="18599"/>
                </a:cubicBezTo>
                <a:cubicBezTo>
                  <a:pt x="12886" y="18398"/>
                  <a:pt x="13366" y="18147"/>
                  <a:pt x="13846" y="17921"/>
                </a:cubicBezTo>
                <a:cubicBezTo>
                  <a:pt x="14326" y="17695"/>
                  <a:pt x="14829" y="17469"/>
                  <a:pt x="15309" y="17243"/>
                </a:cubicBezTo>
                <a:cubicBezTo>
                  <a:pt x="15995" y="16916"/>
                  <a:pt x="16589" y="16414"/>
                  <a:pt x="17229" y="16012"/>
                </a:cubicBezTo>
                <a:cubicBezTo>
                  <a:pt x="17640" y="15736"/>
                  <a:pt x="18029" y="15460"/>
                  <a:pt x="18509" y="15334"/>
                </a:cubicBezTo>
                <a:cubicBezTo>
                  <a:pt x="18600" y="15309"/>
                  <a:pt x="18715" y="15234"/>
                  <a:pt x="18783" y="15158"/>
                </a:cubicBezTo>
                <a:cubicBezTo>
                  <a:pt x="19080" y="14857"/>
                  <a:pt x="19377" y="14530"/>
                  <a:pt x="19652" y="14204"/>
                </a:cubicBezTo>
                <a:cubicBezTo>
                  <a:pt x="19766" y="14078"/>
                  <a:pt x="19857" y="13902"/>
                  <a:pt x="19903" y="13727"/>
                </a:cubicBezTo>
                <a:cubicBezTo>
                  <a:pt x="20017" y="13325"/>
                  <a:pt x="20086" y="12923"/>
                  <a:pt x="20177" y="12521"/>
                </a:cubicBezTo>
                <a:cubicBezTo>
                  <a:pt x="20155" y="12446"/>
                  <a:pt x="20177" y="12270"/>
                  <a:pt x="20200" y="12119"/>
                </a:cubicBezTo>
                <a:close/>
                <a:moveTo>
                  <a:pt x="5480" y="20232"/>
                </a:moveTo>
                <a:cubicBezTo>
                  <a:pt x="5480" y="20232"/>
                  <a:pt x="5480" y="20257"/>
                  <a:pt x="5480" y="20257"/>
                </a:cubicBezTo>
                <a:cubicBezTo>
                  <a:pt x="5686" y="20257"/>
                  <a:pt x="5892" y="20257"/>
                  <a:pt x="6120" y="20257"/>
                </a:cubicBezTo>
                <a:cubicBezTo>
                  <a:pt x="6417" y="20257"/>
                  <a:pt x="6463" y="20207"/>
                  <a:pt x="6395" y="19880"/>
                </a:cubicBezTo>
                <a:cubicBezTo>
                  <a:pt x="6280" y="19327"/>
                  <a:pt x="6143" y="18775"/>
                  <a:pt x="6029" y="18222"/>
                </a:cubicBezTo>
                <a:cubicBezTo>
                  <a:pt x="5960" y="17946"/>
                  <a:pt x="5915" y="17645"/>
                  <a:pt x="5846" y="17368"/>
                </a:cubicBezTo>
                <a:cubicBezTo>
                  <a:pt x="5640" y="16540"/>
                  <a:pt x="5435" y="15736"/>
                  <a:pt x="5366" y="14882"/>
                </a:cubicBezTo>
                <a:cubicBezTo>
                  <a:pt x="5320" y="14455"/>
                  <a:pt x="5183" y="14103"/>
                  <a:pt x="4955" y="13802"/>
                </a:cubicBezTo>
                <a:cubicBezTo>
                  <a:pt x="4840" y="13626"/>
                  <a:pt x="4703" y="13475"/>
                  <a:pt x="4566" y="13325"/>
                </a:cubicBezTo>
                <a:cubicBezTo>
                  <a:pt x="4520" y="13274"/>
                  <a:pt x="4452" y="13274"/>
                  <a:pt x="4383" y="13249"/>
                </a:cubicBezTo>
                <a:cubicBezTo>
                  <a:pt x="4360" y="13325"/>
                  <a:pt x="4337" y="13400"/>
                  <a:pt x="4337" y="13450"/>
                </a:cubicBezTo>
                <a:cubicBezTo>
                  <a:pt x="4337" y="13526"/>
                  <a:pt x="4360" y="13601"/>
                  <a:pt x="4360" y="13676"/>
                </a:cubicBezTo>
                <a:cubicBezTo>
                  <a:pt x="4475" y="14229"/>
                  <a:pt x="4566" y="14756"/>
                  <a:pt x="4703" y="15284"/>
                </a:cubicBezTo>
                <a:cubicBezTo>
                  <a:pt x="4772" y="15585"/>
                  <a:pt x="4886" y="15861"/>
                  <a:pt x="4955" y="16163"/>
                </a:cubicBezTo>
                <a:cubicBezTo>
                  <a:pt x="5023" y="16389"/>
                  <a:pt x="5069" y="16615"/>
                  <a:pt x="5137" y="16816"/>
                </a:cubicBezTo>
                <a:cubicBezTo>
                  <a:pt x="5206" y="17092"/>
                  <a:pt x="5297" y="17368"/>
                  <a:pt x="5366" y="17670"/>
                </a:cubicBezTo>
                <a:cubicBezTo>
                  <a:pt x="5435" y="17996"/>
                  <a:pt x="5503" y="18323"/>
                  <a:pt x="5572" y="18649"/>
                </a:cubicBezTo>
                <a:cubicBezTo>
                  <a:pt x="5595" y="18800"/>
                  <a:pt x="5595" y="18926"/>
                  <a:pt x="5457" y="19026"/>
                </a:cubicBezTo>
                <a:cubicBezTo>
                  <a:pt x="5366" y="19076"/>
                  <a:pt x="5252" y="19026"/>
                  <a:pt x="5137" y="18850"/>
                </a:cubicBezTo>
                <a:cubicBezTo>
                  <a:pt x="5023" y="18674"/>
                  <a:pt x="4932" y="18474"/>
                  <a:pt x="4863" y="18273"/>
                </a:cubicBezTo>
                <a:cubicBezTo>
                  <a:pt x="4680" y="17695"/>
                  <a:pt x="4429" y="17142"/>
                  <a:pt x="4406" y="16514"/>
                </a:cubicBezTo>
                <a:cubicBezTo>
                  <a:pt x="4406" y="16439"/>
                  <a:pt x="4383" y="16364"/>
                  <a:pt x="4360" y="16288"/>
                </a:cubicBezTo>
                <a:cubicBezTo>
                  <a:pt x="4109" y="15259"/>
                  <a:pt x="3835" y="14204"/>
                  <a:pt x="3583" y="13174"/>
                </a:cubicBezTo>
                <a:cubicBezTo>
                  <a:pt x="3560" y="13074"/>
                  <a:pt x="3537" y="12998"/>
                  <a:pt x="3492" y="12923"/>
                </a:cubicBezTo>
                <a:cubicBezTo>
                  <a:pt x="3309" y="12571"/>
                  <a:pt x="3195" y="12194"/>
                  <a:pt x="3172" y="11793"/>
                </a:cubicBezTo>
                <a:cubicBezTo>
                  <a:pt x="3172" y="11667"/>
                  <a:pt x="3126" y="11516"/>
                  <a:pt x="3057" y="11416"/>
                </a:cubicBezTo>
                <a:cubicBezTo>
                  <a:pt x="2875" y="11140"/>
                  <a:pt x="2692" y="10888"/>
                  <a:pt x="2486" y="10612"/>
                </a:cubicBezTo>
                <a:cubicBezTo>
                  <a:pt x="2463" y="10587"/>
                  <a:pt x="2417" y="10537"/>
                  <a:pt x="2395" y="10512"/>
                </a:cubicBezTo>
                <a:cubicBezTo>
                  <a:pt x="2326" y="10487"/>
                  <a:pt x="2257" y="10512"/>
                  <a:pt x="2280" y="10587"/>
                </a:cubicBezTo>
                <a:cubicBezTo>
                  <a:pt x="2303" y="10788"/>
                  <a:pt x="2349" y="11014"/>
                  <a:pt x="2417" y="11215"/>
                </a:cubicBezTo>
                <a:cubicBezTo>
                  <a:pt x="2692" y="11968"/>
                  <a:pt x="2943" y="12747"/>
                  <a:pt x="3126" y="13526"/>
                </a:cubicBezTo>
                <a:cubicBezTo>
                  <a:pt x="3172" y="13676"/>
                  <a:pt x="3217" y="13852"/>
                  <a:pt x="3286" y="14003"/>
                </a:cubicBezTo>
                <a:cubicBezTo>
                  <a:pt x="3400" y="14304"/>
                  <a:pt x="3537" y="14631"/>
                  <a:pt x="3629" y="14932"/>
                </a:cubicBezTo>
                <a:cubicBezTo>
                  <a:pt x="3743" y="15284"/>
                  <a:pt x="3835" y="15660"/>
                  <a:pt x="3903" y="16037"/>
                </a:cubicBezTo>
                <a:cubicBezTo>
                  <a:pt x="3926" y="16163"/>
                  <a:pt x="3926" y="16288"/>
                  <a:pt x="3903" y="16389"/>
                </a:cubicBezTo>
                <a:cubicBezTo>
                  <a:pt x="3880" y="16540"/>
                  <a:pt x="3697" y="16565"/>
                  <a:pt x="3606" y="16439"/>
                </a:cubicBezTo>
                <a:cubicBezTo>
                  <a:pt x="3537" y="16339"/>
                  <a:pt x="3492" y="16188"/>
                  <a:pt x="3423" y="16062"/>
                </a:cubicBezTo>
                <a:cubicBezTo>
                  <a:pt x="3217" y="15535"/>
                  <a:pt x="3035" y="15007"/>
                  <a:pt x="2783" y="14505"/>
                </a:cubicBezTo>
                <a:cubicBezTo>
                  <a:pt x="2326" y="13651"/>
                  <a:pt x="2120" y="12697"/>
                  <a:pt x="1846" y="11793"/>
                </a:cubicBezTo>
                <a:cubicBezTo>
                  <a:pt x="1732" y="11441"/>
                  <a:pt x="1617" y="11089"/>
                  <a:pt x="1549" y="10738"/>
                </a:cubicBezTo>
                <a:cubicBezTo>
                  <a:pt x="1389" y="10135"/>
                  <a:pt x="1252" y="9507"/>
                  <a:pt x="1115" y="8904"/>
                </a:cubicBezTo>
                <a:cubicBezTo>
                  <a:pt x="1092" y="8829"/>
                  <a:pt x="1046" y="8728"/>
                  <a:pt x="1000" y="8653"/>
                </a:cubicBezTo>
                <a:cubicBezTo>
                  <a:pt x="977" y="8603"/>
                  <a:pt x="909" y="8578"/>
                  <a:pt x="863" y="8578"/>
                </a:cubicBezTo>
                <a:cubicBezTo>
                  <a:pt x="817" y="8578"/>
                  <a:pt x="772" y="8653"/>
                  <a:pt x="772" y="8703"/>
                </a:cubicBezTo>
                <a:cubicBezTo>
                  <a:pt x="749" y="8804"/>
                  <a:pt x="772" y="8929"/>
                  <a:pt x="772" y="9030"/>
                </a:cubicBezTo>
                <a:cubicBezTo>
                  <a:pt x="795" y="9206"/>
                  <a:pt x="817" y="9407"/>
                  <a:pt x="817" y="9582"/>
                </a:cubicBezTo>
                <a:cubicBezTo>
                  <a:pt x="817" y="10135"/>
                  <a:pt x="932" y="10687"/>
                  <a:pt x="1046" y="11215"/>
                </a:cubicBezTo>
                <a:cubicBezTo>
                  <a:pt x="1252" y="12144"/>
                  <a:pt x="1526" y="13074"/>
                  <a:pt x="1777" y="14003"/>
                </a:cubicBezTo>
                <a:cubicBezTo>
                  <a:pt x="1846" y="14254"/>
                  <a:pt x="1915" y="14505"/>
                  <a:pt x="1983" y="14756"/>
                </a:cubicBezTo>
                <a:cubicBezTo>
                  <a:pt x="2052" y="14982"/>
                  <a:pt x="2143" y="15208"/>
                  <a:pt x="2212" y="15460"/>
                </a:cubicBezTo>
                <a:cubicBezTo>
                  <a:pt x="2280" y="15686"/>
                  <a:pt x="2326" y="15912"/>
                  <a:pt x="2417" y="16113"/>
                </a:cubicBezTo>
                <a:cubicBezTo>
                  <a:pt x="2692" y="16816"/>
                  <a:pt x="2943" y="17494"/>
                  <a:pt x="3240" y="18197"/>
                </a:cubicBezTo>
                <a:cubicBezTo>
                  <a:pt x="3446" y="18725"/>
                  <a:pt x="3720" y="19202"/>
                  <a:pt x="3720" y="19805"/>
                </a:cubicBezTo>
                <a:cubicBezTo>
                  <a:pt x="3720" y="20106"/>
                  <a:pt x="3880" y="20232"/>
                  <a:pt x="4155" y="20282"/>
                </a:cubicBezTo>
                <a:cubicBezTo>
                  <a:pt x="4246" y="20307"/>
                  <a:pt x="4315" y="20282"/>
                  <a:pt x="4406" y="20282"/>
                </a:cubicBezTo>
                <a:cubicBezTo>
                  <a:pt x="4772" y="20282"/>
                  <a:pt x="5115" y="20257"/>
                  <a:pt x="5480" y="20232"/>
                </a:cubicBezTo>
                <a:close/>
                <a:moveTo>
                  <a:pt x="4109" y="4810"/>
                </a:moveTo>
                <a:cubicBezTo>
                  <a:pt x="4109" y="4886"/>
                  <a:pt x="4109" y="5036"/>
                  <a:pt x="4132" y="5162"/>
                </a:cubicBezTo>
                <a:cubicBezTo>
                  <a:pt x="4155" y="5338"/>
                  <a:pt x="4246" y="5388"/>
                  <a:pt x="4406" y="5338"/>
                </a:cubicBezTo>
                <a:cubicBezTo>
                  <a:pt x="4612" y="5262"/>
                  <a:pt x="4795" y="5162"/>
                  <a:pt x="4977" y="5087"/>
                </a:cubicBezTo>
                <a:cubicBezTo>
                  <a:pt x="5160" y="5011"/>
                  <a:pt x="5252" y="4886"/>
                  <a:pt x="5206" y="4660"/>
                </a:cubicBezTo>
                <a:cubicBezTo>
                  <a:pt x="5206" y="4609"/>
                  <a:pt x="5206" y="4534"/>
                  <a:pt x="5206" y="4484"/>
                </a:cubicBezTo>
                <a:cubicBezTo>
                  <a:pt x="5206" y="3931"/>
                  <a:pt x="5435" y="3479"/>
                  <a:pt x="5823" y="3127"/>
                </a:cubicBezTo>
                <a:cubicBezTo>
                  <a:pt x="6006" y="2977"/>
                  <a:pt x="6189" y="2801"/>
                  <a:pt x="6372" y="2625"/>
                </a:cubicBezTo>
                <a:cubicBezTo>
                  <a:pt x="6577" y="2424"/>
                  <a:pt x="6806" y="2299"/>
                  <a:pt x="7080" y="2248"/>
                </a:cubicBezTo>
                <a:cubicBezTo>
                  <a:pt x="7377" y="2173"/>
                  <a:pt x="7652" y="2248"/>
                  <a:pt x="7949" y="2274"/>
                </a:cubicBezTo>
                <a:cubicBezTo>
                  <a:pt x="8406" y="2324"/>
                  <a:pt x="8817" y="2500"/>
                  <a:pt x="9137" y="2826"/>
                </a:cubicBezTo>
                <a:cubicBezTo>
                  <a:pt x="9686" y="3404"/>
                  <a:pt x="9755" y="3203"/>
                  <a:pt x="10326" y="3002"/>
                </a:cubicBezTo>
                <a:cubicBezTo>
                  <a:pt x="10509" y="2927"/>
                  <a:pt x="10555" y="2826"/>
                  <a:pt x="10440" y="2650"/>
                </a:cubicBezTo>
                <a:cubicBezTo>
                  <a:pt x="10189" y="2248"/>
                  <a:pt x="9937" y="1872"/>
                  <a:pt x="9686" y="1495"/>
                </a:cubicBezTo>
                <a:cubicBezTo>
                  <a:pt x="9617" y="1394"/>
                  <a:pt x="9526" y="1319"/>
                  <a:pt x="9412" y="1294"/>
                </a:cubicBezTo>
                <a:cubicBezTo>
                  <a:pt x="9137" y="1194"/>
                  <a:pt x="8886" y="1118"/>
                  <a:pt x="8612" y="1043"/>
                </a:cubicBezTo>
                <a:cubicBezTo>
                  <a:pt x="8383" y="993"/>
                  <a:pt x="8132" y="967"/>
                  <a:pt x="7903" y="967"/>
                </a:cubicBezTo>
                <a:cubicBezTo>
                  <a:pt x="7743" y="967"/>
                  <a:pt x="7560" y="942"/>
                  <a:pt x="7400" y="967"/>
                </a:cubicBezTo>
                <a:cubicBezTo>
                  <a:pt x="6920" y="1018"/>
                  <a:pt x="6463" y="1143"/>
                  <a:pt x="6006" y="1319"/>
                </a:cubicBezTo>
                <a:cubicBezTo>
                  <a:pt x="5572" y="1495"/>
                  <a:pt x="5206" y="1796"/>
                  <a:pt x="4909" y="2148"/>
                </a:cubicBezTo>
                <a:cubicBezTo>
                  <a:pt x="4543" y="2575"/>
                  <a:pt x="4292" y="3102"/>
                  <a:pt x="4200" y="3705"/>
                </a:cubicBezTo>
                <a:cubicBezTo>
                  <a:pt x="4155" y="4007"/>
                  <a:pt x="4155" y="4383"/>
                  <a:pt x="4109" y="4810"/>
                </a:cubicBezTo>
                <a:close/>
                <a:moveTo>
                  <a:pt x="10417" y="11265"/>
                </a:moveTo>
                <a:cubicBezTo>
                  <a:pt x="10417" y="11340"/>
                  <a:pt x="10440" y="11416"/>
                  <a:pt x="10440" y="11491"/>
                </a:cubicBezTo>
                <a:cubicBezTo>
                  <a:pt x="10486" y="11742"/>
                  <a:pt x="10623" y="11843"/>
                  <a:pt x="10829" y="11742"/>
                </a:cubicBezTo>
                <a:cubicBezTo>
                  <a:pt x="10966" y="11692"/>
                  <a:pt x="11126" y="11617"/>
                  <a:pt x="11240" y="11541"/>
                </a:cubicBezTo>
                <a:cubicBezTo>
                  <a:pt x="11515" y="11366"/>
                  <a:pt x="11812" y="11240"/>
                  <a:pt x="12132" y="11140"/>
                </a:cubicBezTo>
                <a:cubicBezTo>
                  <a:pt x="12726" y="10939"/>
                  <a:pt x="12749" y="10863"/>
                  <a:pt x="12383" y="10311"/>
                </a:cubicBezTo>
                <a:cubicBezTo>
                  <a:pt x="12360" y="10286"/>
                  <a:pt x="12360" y="10261"/>
                  <a:pt x="12337" y="10235"/>
                </a:cubicBezTo>
                <a:cubicBezTo>
                  <a:pt x="12269" y="10135"/>
                  <a:pt x="12155" y="10085"/>
                  <a:pt x="12040" y="10110"/>
                </a:cubicBezTo>
                <a:cubicBezTo>
                  <a:pt x="11949" y="10135"/>
                  <a:pt x="11835" y="10135"/>
                  <a:pt x="11766" y="10185"/>
                </a:cubicBezTo>
                <a:cubicBezTo>
                  <a:pt x="11355" y="10411"/>
                  <a:pt x="10966" y="10662"/>
                  <a:pt x="10555" y="10914"/>
                </a:cubicBezTo>
                <a:cubicBezTo>
                  <a:pt x="10463" y="10989"/>
                  <a:pt x="10395" y="11114"/>
                  <a:pt x="10417" y="11265"/>
                </a:cubicBezTo>
                <a:close/>
                <a:moveTo>
                  <a:pt x="13092" y="11943"/>
                </a:moveTo>
                <a:cubicBezTo>
                  <a:pt x="12955" y="11968"/>
                  <a:pt x="12886" y="11994"/>
                  <a:pt x="12795" y="12019"/>
                </a:cubicBezTo>
                <a:cubicBezTo>
                  <a:pt x="12429" y="12144"/>
                  <a:pt x="12086" y="12270"/>
                  <a:pt x="11720" y="12420"/>
                </a:cubicBezTo>
                <a:cubicBezTo>
                  <a:pt x="11537" y="12496"/>
                  <a:pt x="11377" y="12621"/>
                  <a:pt x="11217" y="12747"/>
                </a:cubicBezTo>
                <a:cubicBezTo>
                  <a:pt x="11149" y="12797"/>
                  <a:pt x="11103" y="12923"/>
                  <a:pt x="11103" y="13023"/>
                </a:cubicBezTo>
                <a:cubicBezTo>
                  <a:pt x="11103" y="13450"/>
                  <a:pt x="11446" y="13727"/>
                  <a:pt x="11789" y="13500"/>
                </a:cubicBezTo>
                <a:cubicBezTo>
                  <a:pt x="12315" y="13174"/>
                  <a:pt x="12817" y="12822"/>
                  <a:pt x="13320" y="12471"/>
                </a:cubicBezTo>
                <a:cubicBezTo>
                  <a:pt x="13435" y="12395"/>
                  <a:pt x="13457" y="12220"/>
                  <a:pt x="13343" y="12119"/>
                </a:cubicBezTo>
                <a:cubicBezTo>
                  <a:pt x="13252" y="12019"/>
                  <a:pt x="13160" y="11994"/>
                  <a:pt x="13092" y="11943"/>
                </a:cubicBezTo>
                <a:close/>
                <a:moveTo>
                  <a:pt x="7812" y="3052"/>
                </a:moveTo>
                <a:cubicBezTo>
                  <a:pt x="7423" y="3052"/>
                  <a:pt x="7080" y="3178"/>
                  <a:pt x="6852" y="3379"/>
                </a:cubicBezTo>
                <a:cubicBezTo>
                  <a:pt x="6646" y="3554"/>
                  <a:pt x="6463" y="3755"/>
                  <a:pt x="6257" y="3981"/>
                </a:cubicBezTo>
                <a:cubicBezTo>
                  <a:pt x="6143" y="4107"/>
                  <a:pt x="5937" y="4233"/>
                  <a:pt x="6075" y="4434"/>
                </a:cubicBezTo>
                <a:cubicBezTo>
                  <a:pt x="6189" y="4584"/>
                  <a:pt x="6372" y="4459"/>
                  <a:pt x="6509" y="4408"/>
                </a:cubicBezTo>
                <a:cubicBezTo>
                  <a:pt x="7172" y="4157"/>
                  <a:pt x="7857" y="3881"/>
                  <a:pt x="8520" y="3630"/>
                </a:cubicBezTo>
                <a:cubicBezTo>
                  <a:pt x="8543" y="3630"/>
                  <a:pt x="8589" y="3605"/>
                  <a:pt x="8589" y="3605"/>
                </a:cubicBezTo>
                <a:cubicBezTo>
                  <a:pt x="8635" y="3554"/>
                  <a:pt x="8680" y="3504"/>
                  <a:pt x="8680" y="3479"/>
                </a:cubicBezTo>
                <a:cubicBezTo>
                  <a:pt x="8680" y="3429"/>
                  <a:pt x="8635" y="3354"/>
                  <a:pt x="8589" y="3354"/>
                </a:cubicBezTo>
                <a:cubicBezTo>
                  <a:pt x="8315" y="3203"/>
                  <a:pt x="7995" y="3102"/>
                  <a:pt x="7812" y="30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F7C34A1-1BFE-B641-9BFB-3CB9BFDD9F63}"/>
              </a:ext>
            </a:extLst>
          </p:cNvPr>
          <p:cNvSpPr/>
          <p:nvPr/>
        </p:nvSpPr>
        <p:spPr>
          <a:xfrm>
            <a:off x="10242383" y="2034048"/>
            <a:ext cx="1147161" cy="1251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551" extrusionOk="0">
                <a:moveTo>
                  <a:pt x="8238" y="13141"/>
                </a:moveTo>
                <a:cubicBezTo>
                  <a:pt x="8693" y="13161"/>
                  <a:pt x="9079" y="13308"/>
                  <a:pt x="9352" y="13662"/>
                </a:cubicBezTo>
                <a:cubicBezTo>
                  <a:pt x="9557" y="13934"/>
                  <a:pt x="9761" y="14226"/>
                  <a:pt x="9807" y="14560"/>
                </a:cubicBezTo>
                <a:cubicBezTo>
                  <a:pt x="9830" y="14685"/>
                  <a:pt x="9875" y="14810"/>
                  <a:pt x="9921" y="14935"/>
                </a:cubicBezTo>
                <a:cubicBezTo>
                  <a:pt x="9989" y="15123"/>
                  <a:pt x="10080" y="15165"/>
                  <a:pt x="10262" y="15061"/>
                </a:cubicBezTo>
                <a:cubicBezTo>
                  <a:pt x="10489" y="14914"/>
                  <a:pt x="10716" y="14768"/>
                  <a:pt x="10944" y="14601"/>
                </a:cubicBezTo>
                <a:cubicBezTo>
                  <a:pt x="11171" y="14414"/>
                  <a:pt x="11398" y="14226"/>
                  <a:pt x="11626" y="14038"/>
                </a:cubicBezTo>
                <a:cubicBezTo>
                  <a:pt x="11899" y="13808"/>
                  <a:pt x="12012" y="13558"/>
                  <a:pt x="11921" y="13203"/>
                </a:cubicBezTo>
                <a:cubicBezTo>
                  <a:pt x="11830" y="12869"/>
                  <a:pt x="11808" y="12514"/>
                  <a:pt x="11762" y="12181"/>
                </a:cubicBezTo>
                <a:cubicBezTo>
                  <a:pt x="11694" y="11554"/>
                  <a:pt x="11603" y="10908"/>
                  <a:pt x="11558" y="10281"/>
                </a:cubicBezTo>
                <a:cubicBezTo>
                  <a:pt x="11535" y="9968"/>
                  <a:pt x="11467" y="9676"/>
                  <a:pt x="11353" y="9384"/>
                </a:cubicBezTo>
                <a:cubicBezTo>
                  <a:pt x="11307" y="9301"/>
                  <a:pt x="11239" y="9217"/>
                  <a:pt x="11148" y="9154"/>
                </a:cubicBezTo>
                <a:cubicBezTo>
                  <a:pt x="10989" y="9050"/>
                  <a:pt x="10830" y="8988"/>
                  <a:pt x="10671" y="8904"/>
                </a:cubicBezTo>
                <a:cubicBezTo>
                  <a:pt x="9875" y="8528"/>
                  <a:pt x="9125" y="8090"/>
                  <a:pt x="8374" y="7652"/>
                </a:cubicBezTo>
                <a:cubicBezTo>
                  <a:pt x="8011" y="7443"/>
                  <a:pt x="7624" y="7255"/>
                  <a:pt x="7260" y="7047"/>
                </a:cubicBezTo>
                <a:cubicBezTo>
                  <a:pt x="7056" y="6942"/>
                  <a:pt x="6851" y="6838"/>
                  <a:pt x="6669" y="6692"/>
                </a:cubicBezTo>
                <a:cubicBezTo>
                  <a:pt x="6305" y="6421"/>
                  <a:pt x="6374" y="5961"/>
                  <a:pt x="6806" y="5794"/>
                </a:cubicBezTo>
                <a:cubicBezTo>
                  <a:pt x="7647" y="5461"/>
                  <a:pt x="8511" y="5148"/>
                  <a:pt x="9352" y="4814"/>
                </a:cubicBezTo>
                <a:cubicBezTo>
                  <a:pt x="9511" y="4751"/>
                  <a:pt x="9670" y="4668"/>
                  <a:pt x="9852" y="4605"/>
                </a:cubicBezTo>
                <a:cubicBezTo>
                  <a:pt x="10853" y="4250"/>
                  <a:pt x="11785" y="3812"/>
                  <a:pt x="12763" y="3457"/>
                </a:cubicBezTo>
                <a:cubicBezTo>
                  <a:pt x="13467" y="3186"/>
                  <a:pt x="14172" y="2914"/>
                  <a:pt x="14877" y="2643"/>
                </a:cubicBezTo>
                <a:cubicBezTo>
                  <a:pt x="15446" y="2414"/>
                  <a:pt x="16037" y="2226"/>
                  <a:pt x="16628" y="2017"/>
                </a:cubicBezTo>
                <a:cubicBezTo>
                  <a:pt x="16764" y="1975"/>
                  <a:pt x="16901" y="1913"/>
                  <a:pt x="17037" y="1829"/>
                </a:cubicBezTo>
                <a:cubicBezTo>
                  <a:pt x="17492" y="1579"/>
                  <a:pt x="17947" y="1349"/>
                  <a:pt x="18447" y="1182"/>
                </a:cubicBezTo>
                <a:cubicBezTo>
                  <a:pt x="19243" y="911"/>
                  <a:pt x="20016" y="577"/>
                  <a:pt x="20743" y="160"/>
                </a:cubicBezTo>
                <a:cubicBezTo>
                  <a:pt x="20857" y="97"/>
                  <a:pt x="20971" y="34"/>
                  <a:pt x="21084" y="14"/>
                </a:cubicBezTo>
                <a:cubicBezTo>
                  <a:pt x="21334" y="-49"/>
                  <a:pt x="21539" y="118"/>
                  <a:pt x="21516" y="348"/>
                </a:cubicBezTo>
                <a:cubicBezTo>
                  <a:pt x="21494" y="452"/>
                  <a:pt x="21448" y="556"/>
                  <a:pt x="21403" y="661"/>
                </a:cubicBezTo>
                <a:cubicBezTo>
                  <a:pt x="21130" y="1287"/>
                  <a:pt x="20925" y="1913"/>
                  <a:pt x="20880" y="2581"/>
                </a:cubicBezTo>
                <a:cubicBezTo>
                  <a:pt x="20857" y="2810"/>
                  <a:pt x="20857" y="3040"/>
                  <a:pt x="20675" y="3228"/>
                </a:cubicBezTo>
                <a:cubicBezTo>
                  <a:pt x="20630" y="3290"/>
                  <a:pt x="20584" y="3394"/>
                  <a:pt x="20607" y="3478"/>
                </a:cubicBezTo>
                <a:cubicBezTo>
                  <a:pt x="20698" y="3895"/>
                  <a:pt x="20630" y="4313"/>
                  <a:pt x="20584" y="4730"/>
                </a:cubicBezTo>
                <a:cubicBezTo>
                  <a:pt x="20539" y="5210"/>
                  <a:pt x="20425" y="5669"/>
                  <a:pt x="20379" y="6128"/>
                </a:cubicBezTo>
                <a:cubicBezTo>
                  <a:pt x="20288" y="6838"/>
                  <a:pt x="20198" y="7548"/>
                  <a:pt x="20084" y="8257"/>
                </a:cubicBezTo>
                <a:cubicBezTo>
                  <a:pt x="20016" y="8695"/>
                  <a:pt x="19879" y="9113"/>
                  <a:pt x="19766" y="9530"/>
                </a:cubicBezTo>
                <a:cubicBezTo>
                  <a:pt x="19697" y="9822"/>
                  <a:pt x="19606" y="10135"/>
                  <a:pt x="19561" y="10428"/>
                </a:cubicBezTo>
                <a:cubicBezTo>
                  <a:pt x="19493" y="10908"/>
                  <a:pt x="19402" y="11388"/>
                  <a:pt x="19334" y="11868"/>
                </a:cubicBezTo>
                <a:cubicBezTo>
                  <a:pt x="19220" y="12681"/>
                  <a:pt x="19106" y="13495"/>
                  <a:pt x="18879" y="14288"/>
                </a:cubicBezTo>
                <a:cubicBezTo>
                  <a:pt x="18788" y="14601"/>
                  <a:pt x="18538" y="14727"/>
                  <a:pt x="18219" y="14581"/>
                </a:cubicBezTo>
                <a:cubicBezTo>
                  <a:pt x="17992" y="14497"/>
                  <a:pt x="17833" y="14330"/>
                  <a:pt x="17674" y="14163"/>
                </a:cubicBezTo>
                <a:cubicBezTo>
                  <a:pt x="17333" y="13808"/>
                  <a:pt x="16969" y="13454"/>
                  <a:pt x="16628" y="13120"/>
                </a:cubicBezTo>
                <a:cubicBezTo>
                  <a:pt x="16537" y="13036"/>
                  <a:pt x="16423" y="12953"/>
                  <a:pt x="16332" y="12848"/>
                </a:cubicBezTo>
                <a:cubicBezTo>
                  <a:pt x="16241" y="12765"/>
                  <a:pt x="16128" y="12744"/>
                  <a:pt x="16037" y="12848"/>
                </a:cubicBezTo>
                <a:cubicBezTo>
                  <a:pt x="15809" y="13099"/>
                  <a:pt x="15468" y="13224"/>
                  <a:pt x="15195" y="13412"/>
                </a:cubicBezTo>
                <a:cubicBezTo>
                  <a:pt x="14672" y="13808"/>
                  <a:pt x="14127" y="14205"/>
                  <a:pt x="13604" y="14581"/>
                </a:cubicBezTo>
                <a:cubicBezTo>
                  <a:pt x="13467" y="14685"/>
                  <a:pt x="13331" y="14768"/>
                  <a:pt x="13195" y="14852"/>
                </a:cubicBezTo>
                <a:cubicBezTo>
                  <a:pt x="12990" y="14956"/>
                  <a:pt x="12785" y="14956"/>
                  <a:pt x="12626" y="14789"/>
                </a:cubicBezTo>
                <a:cubicBezTo>
                  <a:pt x="12581" y="14748"/>
                  <a:pt x="12558" y="14706"/>
                  <a:pt x="12512" y="14685"/>
                </a:cubicBezTo>
                <a:cubicBezTo>
                  <a:pt x="12422" y="14622"/>
                  <a:pt x="12308" y="14601"/>
                  <a:pt x="12240" y="14685"/>
                </a:cubicBezTo>
                <a:cubicBezTo>
                  <a:pt x="11944" y="15040"/>
                  <a:pt x="11512" y="15186"/>
                  <a:pt x="11171" y="15478"/>
                </a:cubicBezTo>
                <a:cubicBezTo>
                  <a:pt x="10898" y="15708"/>
                  <a:pt x="10534" y="15854"/>
                  <a:pt x="10216" y="16021"/>
                </a:cubicBezTo>
                <a:cubicBezTo>
                  <a:pt x="10148" y="16062"/>
                  <a:pt x="10057" y="16083"/>
                  <a:pt x="9989" y="16125"/>
                </a:cubicBezTo>
                <a:cubicBezTo>
                  <a:pt x="9284" y="16480"/>
                  <a:pt x="9238" y="16354"/>
                  <a:pt x="8579" y="17043"/>
                </a:cubicBezTo>
                <a:cubicBezTo>
                  <a:pt x="8306" y="17335"/>
                  <a:pt x="7988" y="17586"/>
                  <a:pt x="7670" y="17836"/>
                </a:cubicBezTo>
                <a:cubicBezTo>
                  <a:pt x="7510" y="17961"/>
                  <a:pt x="7328" y="18045"/>
                  <a:pt x="7147" y="18149"/>
                </a:cubicBezTo>
                <a:cubicBezTo>
                  <a:pt x="6510" y="18525"/>
                  <a:pt x="5851" y="18921"/>
                  <a:pt x="5191" y="19276"/>
                </a:cubicBezTo>
                <a:cubicBezTo>
                  <a:pt x="4782" y="19506"/>
                  <a:pt x="4327" y="19714"/>
                  <a:pt x="3918" y="19923"/>
                </a:cubicBezTo>
                <a:cubicBezTo>
                  <a:pt x="3168" y="20299"/>
                  <a:pt x="2440" y="20695"/>
                  <a:pt x="1667" y="21050"/>
                </a:cubicBezTo>
                <a:cubicBezTo>
                  <a:pt x="1280" y="21238"/>
                  <a:pt x="871" y="21363"/>
                  <a:pt x="462" y="21509"/>
                </a:cubicBezTo>
                <a:cubicBezTo>
                  <a:pt x="416" y="21530"/>
                  <a:pt x="348" y="21551"/>
                  <a:pt x="303" y="21551"/>
                </a:cubicBezTo>
                <a:cubicBezTo>
                  <a:pt x="212" y="21551"/>
                  <a:pt x="75" y="21551"/>
                  <a:pt x="30" y="21509"/>
                </a:cubicBezTo>
                <a:cubicBezTo>
                  <a:pt x="-61" y="21426"/>
                  <a:pt x="75" y="21363"/>
                  <a:pt x="144" y="21301"/>
                </a:cubicBezTo>
                <a:cubicBezTo>
                  <a:pt x="326" y="21113"/>
                  <a:pt x="553" y="20946"/>
                  <a:pt x="803" y="20821"/>
                </a:cubicBezTo>
                <a:cubicBezTo>
                  <a:pt x="1190" y="20633"/>
                  <a:pt x="1576" y="20403"/>
                  <a:pt x="1940" y="20174"/>
                </a:cubicBezTo>
                <a:cubicBezTo>
                  <a:pt x="2440" y="19861"/>
                  <a:pt x="2963" y="19589"/>
                  <a:pt x="3486" y="19318"/>
                </a:cubicBezTo>
                <a:cubicBezTo>
                  <a:pt x="4123" y="18984"/>
                  <a:pt x="4782" y="18650"/>
                  <a:pt x="5396" y="18295"/>
                </a:cubicBezTo>
                <a:cubicBezTo>
                  <a:pt x="6169" y="17857"/>
                  <a:pt x="6942" y="17419"/>
                  <a:pt x="7579" y="16814"/>
                </a:cubicBezTo>
                <a:cubicBezTo>
                  <a:pt x="7601" y="16793"/>
                  <a:pt x="7647" y="16751"/>
                  <a:pt x="7670" y="16730"/>
                </a:cubicBezTo>
                <a:cubicBezTo>
                  <a:pt x="7897" y="16521"/>
                  <a:pt x="7965" y="16396"/>
                  <a:pt x="7601" y="16208"/>
                </a:cubicBezTo>
                <a:cubicBezTo>
                  <a:pt x="7215" y="16021"/>
                  <a:pt x="6965" y="15708"/>
                  <a:pt x="6806" y="15332"/>
                </a:cubicBezTo>
                <a:cubicBezTo>
                  <a:pt x="6601" y="14831"/>
                  <a:pt x="6692" y="14351"/>
                  <a:pt x="6965" y="13892"/>
                </a:cubicBezTo>
                <a:cubicBezTo>
                  <a:pt x="7078" y="13704"/>
                  <a:pt x="7238" y="13537"/>
                  <a:pt x="7374" y="13349"/>
                </a:cubicBezTo>
                <a:cubicBezTo>
                  <a:pt x="7488" y="13182"/>
                  <a:pt x="7647" y="13099"/>
                  <a:pt x="7851" y="13099"/>
                </a:cubicBezTo>
                <a:cubicBezTo>
                  <a:pt x="7942" y="13182"/>
                  <a:pt x="8102" y="13161"/>
                  <a:pt x="8238" y="13141"/>
                </a:cubicBezTo>
                <a:close/>
                <a:moveTo>
                  <a:pt x="11580" y="8487"/>
                </a:moveTo>
                <a:cubicBezTo>
                  <a:pt x="11671" y="8466"/>
                  <a:pt x="11762" y="8445"/>
                  <a:pt x="11830" y="8403"/>
                </a:cubicBezTo>
                <a:cubicBezTo>
                  <a:pt x="11967" y="8320"/>
                  <a:pt x="12103" y="8215"/>
                  <a:pt x="12217" y="8111"/>
                </a:cubicBezTo>
                <a:cubicBezTo>
                  <a:pt x="12672" y="7714"/>
                  <a:pt x="13126" y="7276"/>
                  <a:pt x="13604" y="6880"/>
                </a:cubicBezTo>
                <a:cubicBezTo>
                  <a:pt x="14150" y="6421"/>
                  <a:pt x="14718" y="5961"/>
                  <a:pt x="15218" y="5440"/>
                </a:cubicBezTo>
                <a:cubicBezTo>
                  <a:pt x="15787" y="4855"/>
                  <a:pt x="16378" y="4292"/>
                  <a:pt x="16946" y="3728"/>
                </a:cubicBezTo>
                <a:cubicBezTo>
                  <a:pt x="17196" y="3478"/>
                  <a:pt x="17424" y="3228"/>
                  <a:pt x="17674" y="2998"/>
                </a:cubicBezTo>
                <a:cubicBezTo>
                  <a:pt x="17696" y="2977"/>
                  <a:pt x="17719" y="2914"/>
                  <a:pt x="17719" y="2894"/>
                </a:cubicBezTo>
                <a:cubicBezTo>
                  <a:pt x="17674" y="2873"/>
                  <a:pt x="17628" y="2831"/>
                  <a:pt x="17583" y="2831"/>
                </a:cubicBezTo>
                <a:cubicBezTo>
                  <a:pt x="17446" y="2831"/>
                  <a:pt x="17310" y="2894"/>
                  <a:pt x="17174" y="2873"/>
                </a:cubicBezTo>
                <a:cubicBezTo>
                  <a:pt x="16923" y="2831"/>
                  <a:pt x="16742" y="2894"/>
                  <a:pt x="16537" y="2977"/>
                </a:cubicBezTo>
                <a:cubicBezTo>
                  <a:pt x="16378" y="3040"/>
                  <a:pt x="16219" y="3081"/>
                  <a:pt x="16082" y="3144"/>
                </a:cubicBezTo>
                <a:cubicBezTo>
                  <a:pt x="15559" y="3353"/>
                  <a:pt x="15059" y="3541"/>
                  <a:pt x="14536" y="3749"/>
                </a:cubicBezTo>
                <a:cubicBezTo>
                  <a:pt x="14286" y="3854"/>
                  <a:pt x="14059" y="3958"/>
                  <a:pt x="13808" y="4041"/>
                </a:cubicBezTo>
                <a:cubicBezTo>
                  <a:pt x="13354" y="4208"/>
                  <a:pt x="12876" y="4375"/>
                  <a:pt x="12422" y="4542"/>
                </a:cubicBezTo>
                <a:cubicBezTo>
                  <a:pt x="11853" y="4772"/>
                  <a:pt x="11307" y="5022"/>
                  <a:pt x="10739" y="5231"/>
                </a:cubicBezTo>
                <a:cubicBezTo>
                  <a:pt x="9898" y="5544"/>
                  <a:pt x="9056" y="5836"/>
                  <a:pt x="8192" y="6128"/>
                </a:cubicBezTo>
                <a:cubicBezTo>
                  <a:pt x="8102" y="6170"/>
                  <a:pt x="8011" y="6191"/>
                  <a:pt x="7920" y="6233"/>
                </a:cubicBezTo>
                <a:cubicBezTo>
                  <a:pt x="7760" y="6316"/>
                  <a:pt x="7760" y="6421"/>
                  <a:pt x="7942" y="6525"/>
                </a:cubicBezTo>
                <a:cubicBezTo>
                  <a:pt x="8215" y="6692"/>
                  <a:pt x="8488" y="6838"/>
                  <a:pt x="8761" y="7005"/>
                </a:cubicBezTo>
                <a:cubicBezTo>
                  <a:pt x="9261" y="7276"/>
                  <a:pt x="9739" y="7527"/>
                  <a:pt x="10239" y="7798"/>
                </a:cubicBezTo>
                <a:cubicBezTo>
                  <a:pt x="10489" y="7944"/>
                  <a:pt x="10739" y="8090"/>
                  <a:pt x="10989" y="8215"/>
                </a:cubicBezTo>
                <a:cubicBezTo>
                  <a:pt x="11103" y="8278"/>
                  <a:pt x="11216" y="8361"/>
                  <a:pt x="11353" y="8403"/>
                </a:cubicBezTo>
                <a:cubicBezTo>
                  <a:pt x="11398" y="8445"/>
                  <a:pt x="11489" y="8466"/>
                  <a:pt x="11580" y="8487"/>
                </a:cubicBezTo>
                <a:close/>
                <a:moveTo>
                  <a:pt x="19743" y="3895"/>
                </a:moveTo>
                <a:cubicBezTo>
                  <a:pt x="19720" y="3874"/>
                  <a:pt x="19697" y="3812"/>
                  <a:pt x="19652" y="3770"/>
                </a:cubicBezTo>
                <a:cubicBezTo>
                  <a:pt x="19606" y="3812"/>
                  <a:pt x="19561" y="3833"/>
                  <a:pt x="19538" y="3874"/>
                </a:cubicBezTo>
                <a:cubicBezTo>
                  <a:pt x="19334" y="4229"/>
                  <a:pt x="19129" y="4605"/>
                  <a:pt x="18924" y="4960"/>
                </a:cubicBezTo>
                <a:cubicBezTo>
                  <a:pt x="18811" y="5168"/>
                  <a:pt x="18697" y="5377"/>
                  <a:pt x="18538" y="5544"/>
                </a:cubicBezTo>
                <a:cubicBezTo>
                  <a:pt x="18265" y="5857"/>
                  <a:pt x="18060" y="6191"/>
                  <a:pt x="17878" y="6567"/>
                </a:cubicBezTo>
                <a:cubicBezTo>
                  <a:pt x="17856" y="6629"/>
                  <a:pt x="17787" y="6692"/>
                  <a:pt x="17742" y="6754"/>
                </a:cubicBezTo>
                <a:cubicBezTo>
                  <a:pt x="17651" y="6880"/>
                  <a:pt x="17560" y="7005"/>
                  <a:pt x="17469" y="7130"/>
                </a:cubicBezTo>
                <a:cubicBezTo>
                  <a:pt x="17219" y="7485"/>
                  <a:pt x="16969" y="7840"/>
                  <a:pt x="16696" y="8174"/>
                </a:cubicBezTo>
                <a:cubicBezTo>
                  <a:pt x="16446" y="8508"/>
                  <a:pt x="16150" y="8821"/>
                  <a:pt x="15946" y="9175"/>
                </a:cubicBezTo>
                <a:cubicBezTo>
                  <a:pt x="15832" y="9384"/>
                  <a:pt x="15673" y="9551"/>
                  <a:pt x="15536" y="9760"/>
                </a:cubicBezTo>
                <a:cubicBezTo>
                  <a:pt x="15468" y="9864"/>
                  <a:pt x="15377" y="9968"/>
                  <a:pt x="15309" y="10073"/>
                </a:cubicBezTo>
                <a:cubicBezTo>
                  <a:pt x="15173" y="10261"/>
                  <a:pt x="15173" y="10448"/>
                  <a:pt x="15264" y="10657"/>
                </a:cubicBezTo>
                <a:cubicBezTo>
                  <a:pt x="15332" y="10824"/>
                  <a:pt x="15446" y="10949"/>
                  <a:pt x="15582" y="11054"/>
                </a:cubicBezTo>
                <a:cubicBezTo>
                  <a:pt x="15741" y="11179"/>
                  <a:pt x="15900" y="11346"/>
                  <a:pt x="16059" y="11471"/>
                </a:cubicBezTo>
                <a:cubicBezTo>
                  <a:pt x="16173" y="11575"/>
                  <a:pt x="16264" y="11680"/>
                  <a:pt x="16378" y="11763"/>
                </a:cubicBezTo>
                <a:cubicBezTo>
                  <a:pt x="16560" y="11930"/>
                  <a:pt x="16764" y="12097"/>
                  <a:pt x="16923" y="12285"/>
                </a:cubicBezTo>
                <a:cubicBezTo>
                  <a:pt x="17196" y="12619"/>
                  <a:pt x="17583" y="12828"/>
                  <a:pt x="17924" y="13099"/>
                </a:cubicBezTo>
                <a:cubicBezTo>
                  <a:pt x="18038" y="13182"/>
                  <a:pt x="18151" y="13141"/>
                  <a:pt x="18174" y="13015"/>
                </a:cubicBezTo>
                <a:cubicBezTo>
                  <a:pt x="18219" y="12890"/>
                  <a:pt x="18242" y="12744"/>
                  <a:pt x="18242" y="12598"/>
                </a:cubicBezTo>
                <a:cubicBezTo>
                  <a:pt x="18265" y="12327"/>
                  <a:pt x="18242" y="12055"/>
                  <a:pt x="18265" y="11784"/>
                </a:cubicBezTo>
                <a:cubicBezTo>
                  <a:pt x="18333" y="10908"/>
                  <a:pt x="18606" y="10052"/>
                  <a:pt x="18833" y="9196"/>
                </a:cubicBezTo>
                <a:cubicBezTo>
                  <a:pt x="19015" y="8549"/>
                  <a:pt x="19174" y="7902"/>
                  <a:pt x="19288" y="7255"/>
                </a:cubicBezTo>
                <a:cubicBezTo>
                  <a:pt x="19311" y="7172"/>
                  <a:pt x="19311" y="7068"/>
                  <a:pt x="19311" y="6984"/>
                </a:cubicBezTo>
                <a:cubicBezTo>
                  <a:pt x="19356" y="6588"/>
                  <a:pt x="19356" y="6191"/>
                  <a:pt x="19447" y="5815"/>
                </a:cubicBezTo>
                <a:cubicBezTo>
                  <a:pt x="19629" y="5231"/>
                  <a:pt x="19652" y="4563"/>
                  <a:pt x="19743" y="3895"/>
                </a:cubicBezTo>
                <a:close/>
                <a:moveTo>
                  <a:pt x="14422" y="8967"/>
                </a:moveTo>
                <a:cubicBezTo>
                  <a:pt x="14422" y="8967"/>
                  <a:pt x="14422" y="8967"/>
                  <a:pt x="14422" y="8967"/>
                </a:cubicBezTo>
                <a:cubicBezTo>
                  <a:pt x="14422" y="8758"/>
                  <a:pt x="14400" y="8549"/>
                  <a:pt x="14422" y="8361"/>
                </a:cubicBezTo>
                <a:cubicBezTo>
                  <a:pt x="14445" y="8215"/>
                  <a:pt x="14468" y="8069"/>
                  <a:pt x="14536" y="7923"/>
                </a:cubicBezTo>
                <a:cubicBezTo>
                  <a:pt x="14559" y="7881"/>
                  <a:pt x="14627" y="7840"/>
                  <a:pt x="14672" y="7798"/>
                </a:cubicBezTo>
                <a:cubicBezTo>
                  <a:pt x="14695" y="7840"/>
                  <a:pt x="14741" y="7881"/>
                  <a:pt x="14741" y="7923"/>
                </a:cubicBezTo>
                <a:cubicBezTo>
                  <a:pt x="14809" y="8257"/>
                  <a:pt x="14832" y="8612"/>
                  <a:pt x="14741" y="8946"/>
                </a:cubicBezTo>
                <a:cubicBezTo>
                  <a:pt x="14718" y="9008"/>
                  <a:pt x="14741" y="9092"/>
                  <a:pt x="14832" y="9092"/>
                </a:cubicBezTo>
                <a:cubicBezTo>
                  <a:pt x="14877" y="9092"/>
                  <a:pt x="14945" y="9050"/>
                  <a:pt x="14968" y="9008"/>
                </a:cubicBezTo>
                <a:cubicBezTo>
                  <a:pt x="15014" y="8925"/>
                  <a:pt x="15036" y="8821"/>
                  <a:pt x="15036" y="8716"/>
                </a:cubicBezTo>
                <a:cubicBezTo>
                  <a:pt x="15059" y="8570"/>
                  <a:pt x="15059" y="8403"/>
                  <a:pt x="15059" y="8257"/>
                </a:cubicBezTo>
                <a:cubicBezTo>
                  <a:pt x="15104" y="7923"/>
                  <a:pt x="15173" y="7568"/>
                  <a:pt x="15218" y="7234"/>
                </a:cubicBezTo>
                <a:cubicBezTo>
                  <a:pt x="15241" y="7151"/>
                  <a:pt x="15241" y="7088"/>
                  <a:pt x="15264" y="7005"/>
                </a:cubicBezTo>
                <a:cubicBezTo>
                  <a:pt x="15286" y="6963"/>
                  <a:pt x="15355" y="6901"/>
                  <a:pt x="15377" y="6901"/>
                </a:cubicBezTo>
                <a:cubicBezTo>
                  <a:pt x="15423" y="6921"/>
                  <a:pt x="15514" y="6963"/>
                  <a:pt x="15514" y="7005"/>
                </a:cubicBezTo>
                <a:cubicBezTo>
                  <a:pt x="15536" y="7109"/>
                  <a:pt x="15559" y="7214"/>
                  <a:pt x="15536" y="7297"/>
                </a:cubicBezTo>
                <a:cubicBezTo>
                  <a:pt x="15514" y="7548"/>
                  <a:pt x="15468" y="7798"/>
                  <a:pt x="15423" y="8069"/>
                </a:cubicBezTo>
                <a:cubicBezTo>
                  <a:pt x="15423" y="8132"/>
                  <a:pt x="15446" y="8215"/>
                  <a:pt x="15446" y="8278"/>
                </a:cubicBezTo>
                <a:cubicBezTo>
                  <a:pt x="15491" y="8215"/>
                  <a:pt x="15559" y="8174"/>
                  <a:pt x="15605" y="8111"/>
                </a:cubicBezTo>
                <a:cubicBezTo>
                  <a:pt x="15832" y="7798"/>
                  <a:pt x="15946" y="7443"/>
                  <a:pt x="15991" y="7068"/>
                </a:cubicBezTo>
                <a:cubicBezTo>
                  <a:pt x="16014" y="6838"/>
                  <a:pt x="16059" y="6608"/>
                  <a:pt x="16082" y="6379"/>
                </a:cubicBezTo>
                <a:cubicBezTo>
                  <a:pt x="16105" y="6274"/>
                  <a:pt x="16082" y="6149"/>
                  <a:pt x="16241" y="6149"/>
                </a:cubicBezTo>
                <a:cubicBezTo>
                  <a:pt x="16264" y="6149"/>
                  <a:pt x="16310" y="6295"/>
                  <a:pt x="16310" y="6379"/>
                </a:cubicBezTo>
                <a:cubicBezTo>
                  <a:pt x="16310" y="6546"/>
                  <a:pt x="16287" y="6713"/>
                  <a:pt x="16287" y="6880"/>
                </a:cubicBezTo>
                <a:cubicBezTo>
                  <a:pt x="16287" y="6921"/>
                  <a:pt x="16310" y="6963"/>
                  <a:pt x="16332" y="6963"/>
                </a:cubicBezTo>
                <a:cubicBezTo>
                  <a:pt x="16378" y="6963"/>
                  <a:pt x="16446" y="6942"/>
                  <a:pt x="16469" y="6921"/>
                </a:cubicBezTo>
                <a:cubicBezTo>
                  <a:pt x="16514" y="6901"/>
                  <a:pt x="16537" y="6838"/>
                  <a:pt x="16560" y="6796"/>
                </a:cubicBezTo>
                <a:cubicBezTo>
                  <a:pt x="16832" y="6358"/>
                  <a:pt x="17128" y="5920"/>
                  <a:pt x="17401" y="5481"/>
                </a:cubicBezTo>
                <a:cubicBezTo>
                  <a:pt x="17651" y="5106"/>
                  <a:pt x="17878" y="4730"/>
                  <a:pt x="18128" y="4354"/>
                </a:cubicBezTo>
                <a:cubicBezTo>
                  <a:pt x="18197" y="4229"/>
                  <a:pt x="18242" y="4104"/>
                  <a:pt x="18288" y="3958"/>
                </a:cubicBezTo>
                <a:cubicBezTo>
                  <a:pt x="18288" y="3937"/>
                  <a:pt x="18265" y="3895"/>
                  <a:pt x="18265" y="3895"/>
                </a:cubicBezTo>
                <a:cubicBezTo>
                  <a:pt x="18242" y="3874"/>
                  <a:pt x="18174" y="3874"/>
                  <a:pt x="18151" y="3895"/>
                </a:cubicBezTo>
                <a:cubicBezTo>
                  <a:pt x="17901" y="4104"/>
                  <a:pt x="17674" y="4313"/>
                  <a:pt x="17424" y="4542"/>
                </a:cubicBezTo>
                <a:cubicBezTo>
                  <a:pt x="16651" y="5231"/>
                  <a:pt x="15991" y="6003"/>
                  <a:pt x="15195" y="6671"/>
                </a:cubicBezTo>
                <a:cubicBezTo>
                  <a:pt x="14923" y="6901"/>
                  <a:pt x="14673" y="7172"/>
                  <a:pt x="14377" y="7381"/>
                </a:cubicBezTo>
                <a:cubicBezTo>
                  <a:pt x="13968" y="7694"/>
                  <a:pt x="13581" y="8028"/>
                  <a:pt x="13240" y="8403"/>
                </a:cubicBezTo>
                <a:cubicBezTo>
                  <a:pt x="13126" y="8508"/>
                  <a:pt x="13081" y="8633"/>
                  <a:pt x="13081" y="8779"/>
                </a:cubicBezTo>
                <a:cubicBezTo>
                  <a:pt x="13081" y="9050"/>
                  <a:pt x="13081" y="9321"/>
                  <a:pt x="13081" y="9593"/>
                </a:cubicBezTo>
                <a:cubicBezTo>
                  <a:pt x="13081" y="9801"/>
                  <a:pt x="13035" y="10010"/>
                  <a:pt x="13035" y="10198"/>
                </a:cubicBezTo>
                <a:cubicBezTo>
                  <a:pt x="13035" y="10511"/>
                  <a:pt x="13035" y="10803"/>
                  <a:pt x="13035" y="11116"/>
                </a:cubicBezTo>
                <a:cubicBezTo>
                  <a:pt x="13035" y="11221"/>
                  <a:pt x="13013" y="11346"/>
                  <a:pt x="12990" y="11450"/>
                </a:cubicBezTo>
                <a:cubicBezTo>
                  <a:pt x="12967" y="11554"/>
                  <a:pt x="12899" y="11596"/>
                  <a:pt x="12763" y="11554"/>
                </a:cubicBezTo>
                <a:cubicBezTo>
                  <a:pt x="12603" y="11513"/>
                  <a:pt x="12558" y="11554"/>
                  <a:pt x="12581" y="11680"/>
                </a:cubicBezTo>
                <a:cubicBezTo>
                  <a:pt x="12626" y="11888"/>
                  <a:pt x="12649" y="12076"/>
                  <a:pt x="12694" y="12285"/>
                </a:cubicBezTo>
                <a:cubicBezTo>
                  <a:pt x="12717" y="12348"/>
                  <a:pt x="12785" y="12431"/>
                  <a:pt x="12808" y="12431"/>
                </a:cubicBezTo>
                <a:cubicBezTo>
                  <a:pt x="12876" y="12410"/>
                  <a:pt x="12967" y="12389"/>
                  <a:pt x="13013" y="12327"/>
                </a:cubicBezTo>
                <a:cubicBezTo>
                  <a:pt x="13126" y="12181"/>
                  <a:pt x="13217" y="12014"/>
                  <a:pt x="13286" y="11847"/>
                </a:cubicBezTo>
                <a:cubicBezTo>
                  <a:pt x="13467" y="11450"/>
                  <a:pt x="13649" y="11074"/>
                  <a:pt x="13809" y="10678"/>
                </a:cubicBezTo>
                <a:cubicBezTo>
                  <a:pt x="13831" y="10636"/>
                  <a:pt x="13831" y="10594"/>
                  <a:pt x="13831" y="10574"/>
                </a:cubicBezTo>
                <a:cubicBezTo>
                  <a:pt x="13831" y="10490"/>
                  <a:pt x="13786" y="10469"/>
                  <a:pt x="13695" y="10490"/>
                </a:cubicBezTo>
                <a:cubicBezTo>
                  <a:pt x="13490" y="10553"/>
                  <a:pt x="13445" y="10532"/>
                  <a:pt x="13467" y="10365"/>
                </a:cubicBezTo>
                <a:cubicBezTo>
                  <a:pt x="13467" y="10302"/>
                  <a:pt x="13490" y="10240"/>
                  <a:pt x="13513" y="10177"/>
                </a:cubicBezTo>
                <a:cubicBezTo>
                  <a:pt x="13581" y="9781"/>
                  <a:pt x="13649" y="9363"/>
                  <a:pt x="13695" y="8967"/>
                </a:cubicBezTo>
                <a:cubicBezTo>
                  <a:pt x="13718" y="8758"/>
                  <a:pt x="13740" y="8528"/>
                  <a:pt x="13786" y="8320"/>
                </a:cubicBezTo>
                <a:cubicBezTo>
                  <a:pt x="13809" y="8236"/>
                  <a:pt x="13831" y="8174"/>
                  <a:pt x="13854" y="8111"/>
                </a:cubicBezTo>
                <a:cubicBezTo>
                  <a:pt x="13877" y="8069"/>
                  <a:pt x="13945" y="8028"/>
                  <a:pt x="13990" y="8048"/>
                </a:cubicBezTo>
                <a:cubicBezTo>
                  <a:pt x="14036" y="8048"/>
                  <a:pt x="14081" y="8111"/>
                  <a:pt x="14081" y="8153"/>
                </a:cubicBezTo>
                <a:cubicBezTo>
                  <a:pt x="14081" y="8403"/>
                  <a:pt x="14081" y="8654"/>
                  <a:pt x="14036" y="8925"/>
                </a:cubicBezTo>
                <a:cubicBezTo>
                  <a:pt x="13990" y="9280"/>
                  <a:pt x="13922" y="9634"/>
                  <a:pt x="13854" y="9989"/>
                </a:cubicBezTo>
                <a:cubicBezTo>
                  <a:pt x="13854" y="10031"/>
                  <a:pt x="13877" y="10073"/>
                  <a:pt x="13899" y="10094"/>
                </a:cubicBezTo>
                <a:cubicBezTo>
                  <a:pt x="13922" y="10115"/>
                  <a:pt x="13990" y="10094"/>
                  <a:pt x="14013" y="10073"/>
                </a:cubicBezTo>
                <a:cubicBezTo>
                  <a:pt x="14241" y="9906"/>
                  <a:pt x="14422" y="9739"/>
                  <a:pt x="14377" y="9426"/>
                </a:cubicBezTo>
                <a:cubicBezTo>
                  <a:pt x="14400" y="9280"/>
                  <a:pt x="14422" y="9134"/>
                  <a:pt x="14422" y="8967"/>
                </a:cubicBezTo>
                <a:close/>
                <a:moveTo>
                  <a:pt x="9125" y="14643"/>
                </a:moveTo>
                <a:cubicBezTo>
                  <a:pt x="9102" y="14539"/>
                  <a:pt x="9079" y="14372"/>
                  <a:pt x="9011" y="14226"/>
                </a:cubicBezTo>
                <a:cubicBezTo>
                  <a:pt x="8897" y="13954"/>
                  <a:pt x="8624" y="13871"/>
                  <a:pt x="8329" y="13934"/>
                </a:cubicBezTo>
                <a:cubicBezTo>
                  <a:pt x="7806" y="14059"/>
                  <a:pt x="7465" y="14372"/>
                  <a:pt x="7374" y="14873"/>
                </a:cubicBezTo>
                <a:cubicBezTo>
                  <a:pt x="7306" y="15228"/>
                  <a:pt x="7465" y="15582"/>
                  <a:pt x="7761" y="15708"/>
                </a:cubicBezTo>
                <a:cubicBezTo>
                  <a:pt x="8147" y="15874"/>
                  <a:pt x="8602" y="15791"/>
                  <a:pt x="8852" y="15478"/>
                </a:cubicBezTo>
                <a:cubicBezTo>
                  <a:pt x="9034" y="15248"/>
                  <a:pt x="9079" y="14977"/>
                  <a:pt x="9125" y="14643"/>
                </a:cubicBezTo>
                <a:close/>
                <a:moveTo>
                  <a:pt x="15446" y="12222"/>
                </a:moveTo>
                <a:cubicBezTo>
                  <a:pt x="15423" y="12160"/>
                  <a:pt x="15423" y="12118"/>
                  <a:pt x="15400" y="12076"/>
                </a:cubicBezTo>
                <a:cubicBezTo>
                  <a:pt x="15195" y="11826"/>
                  <a:pt x="14968" y="11575"/>
                  <a:pt x="14741" y="11346"/>
                </a:cubicBezTo>
                <a:cubicBezTo>
                  <a:pt x="14718" y="11325"/>
                  <a:pt x="14627" y="11346"/>
                  <a:pt x="14604" y="11367"/>
                </a:cubicBezTo>
                <a:cubicBezTo>
                  <a:pt x="14559" y="11388"/>
                  <a:pt x="14536" y="11450"/>
                  <a:pt x="14513" y="11492"/>
                </a:cubicBezTo>
                <a:cubicBezTo>
                  <a:pt x="14286" y="12055"/>
                  <a:pt x="13990" y="12556"/>
                  <a:pt x="13649" y="13057"/>
                </a:cubicBezTo>
                <a:cubicBezTo>
                  <a:pt x="13604" y="13120"/>
                  <a:pt x="13581" y="13203"/>
                  <a:pt x="13581" y="13266"/>
                </a:cubicBezTo>
                <a:cubicBezTo>
                  <a:pt x="13581" y="13287"/>
                  <a:pt x="13649" y="13328"/>
                  <a:pt x="13695" y="13349"/>
                </a:cubicBezTo>
                <a:cubicBezTo>
                  <a:pt x="13718" y="13349"/>
                  <a:pt x="13786" y="13328"/>
                  <a:pt x="13808" y="13308"/>
                </a:cubicBezTo>
                <a:cubicBezTo>
                  <a:pt x="14331" y="13036"/>
                  <a:pt x="14832" y="12744"/>
                  <a:pt x="15309" y="12389"/>
                </a:cubicBezTo>
                <a:cubicBezTo>
                  <a:pt x="15377" y="12368"/>
                  <a:pt x="15423" y="12285"/>
                  <a:pt x="15446" y="1222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34B4BA7-C88B-F34F-972B-3C1DBC4536C0}"/>
              </a:ext>
            </a:extLst>
          </p:cNvPr>
          <p:cNvSpPr/>
          <p:nvPr/>
        </p:nvSpPr>
        <p:spPr>
          <a:xfrm>
            <a:off x="3402714" y="4881047"/>
            <a:ext cx="959853" cy="99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1" h="21467" extrusionOk="0">
                <a:moveTo>
                  <a:pt x="20955" y="4362"/>
                </a:moveTo>
                <a:cubicBezTo>
                  <a:pt x="20521" y="4309"/>
                  <a:pt x="20088" y="4362"/>
                  <a:pt x="19708" y="4597"/>
                </a:cubicBezTo>
                <a:cubicBezTo>
                  <a:pt x="19410" y="4780"/>
                  <a:pt x="19085" y="4911"/>
                  <a:pt x="18733" y="4911"/>
                </a:cubicBezTo>
                <a:cubicBezTo>
                  <a:pt x="18272" y="4911"/>
                  <a:pt x="17811" y="4911"/>
                  <a:pt x="17350" y="4858"/>
                </a:cubicBezTo>
                <a:cubicBezTo>
                  <a:pt x="16998" y="4806"/>
                  <a:pt x="16646" y="4728"/>
                  <a:pt x="16348" y="4571"/>
                </a:cubicBezTo>
                <a:cubicBezTo>
                  <a:pt x="15697" y="4205"/>
                  <a:pt x="15047" y="3812"/>
                  <a:pt x="14450" y="3342"/>
                </a:cubicBezTo>
                <a:cubicBezTo>
                  <a:pt x="14071" y="3054"/>
                  <a:pt x="13665" y="2871"/>
                  <a:pt x="13177" y="2819"/>
                </a:cubicBezTo>
                <a:cubicBezTo>
                  <a:pt x="12580" y="2766"/>
                  <a:pt x="12011" y="2557"/>
                  <a:pt x="11415" y="2583"/>
                </a:cubicBezTo>
                <a:cubicBezTo>
                  <a:pt x="11171" y="2583"/>
                  <a:pt x="11009" y="2479"/>
                  <a:pt x="10900" y="2243"/>
                </a:cubicBezTo>
                <a:cubicBezTo>
                  <a:pt x="10710" y="1799"/>
                  <a:pt x="10521" y="1354"/>
                  <a:pt x="10331" y="910"/>
                </a:cubicBezTo>
                <a:cubicBezTo>
                  <a:pt x="10250" y="701"/>
                  <a:pt x="10168" y="491"/>
                  <a:pt x="10033" y="308"/>
                </a:cubicBezTo>
                <a:cubicBezTo>
                  <a:pt x="9843" y="21"/>
                  <a:pt x="9545" y="-84"/>
                  <a:pt x="9247" y="73"/>
                </a:cubicBezTo>
                <a:cubicBezTo>
                  <a:pt x="8732" y="334"/>
                  <a:pt x="8190" y="622"/>
                  <a:pt x="7702" y="962"/>
                </a:cubicBezTo>
                <a:cubicBezTo>
                  <a:pt x="7323" y="1197"/>
                  <a:pt x="6998" y="1511"/>
                  <a:pt x="6672" y="1799"/>
                </a:cubicBezTo>
                <a:cubicBezTo>
                  <a:pt x="6320" y="2086"/>
                  <a:pt x="6293" y="2217"/>
                  <a:pt x="6455" y="2636"/>
                </a:cubicBezTo>
                <a:cubicBezTo>
                  <a:pt x="6510" y="2766"/>
                  <a:pt x="6591" y="2897"/>
                  <a:pt x="6645" y="3028"/>
                </a:cubicBezTo>
                <a:cubicBezTo>
                  <a:pt x="6699" y="3132"/>
                  <a:pt x="6781" y="3237"/>
                  <a:pt x="6862" y="3342"/>
                </a:cubicBezTo>
                <a:cubicBezTo>
                  <a:pt x="6970" y="3525"/>
                  <a:pt x="6998" y="3682"/>
                  <a:pt x="6889" y="3891"/>
                </a:cubicBezTo>
                <a:cubicBezTo>
                  <a:pt x="6808" y="4022"/>
                  <a:pt x="6754" y="4178"/>
                  <a:pt x="6727" y="4335"/>
                </a:cubicBezTo>
                <a:cubicBezTo>
                  <a:pt x="6672" y="5094"/>
                  <a:pt x="6401" y="5800"/>
                  <a:pt x="6103" y="6506"/>
                </a:cubicBezTo>
                <a:cubicBezTo>
                  <a:pt x="5995" y="6793"/>
                  <a:pt x="5886" y="7081"/>
                  <a:pt x="5886" y="7395"/>
                </a:cubicBezTo>
                <a:cubicBezTo>
                  <a:pt x="5886" y="7918"/>
                  <a:pt x="5778" y="8415"/>
                  <a:pt x="5670" y="8912"/>
                </a:cubicBezTo>
                <a:cubicBezTo>
                  <a:pt x="5588" y="9225"/>
                  <a:pt x="5507" y="9565"/>
                  <a:pt x="5453" y="9905"/>
                </a:cubicBezTo>
                <a:cubicBezTo>
                  <a:pt x="5399" y="10167"/>
                  <a:pt x="5344" y="10402"/>
                  <a:pt x="5290" y="10664"/>
                </a:cubicBezTo>
                <a:cubicBezTo>
                  <a:pt x="5209" y="11030"/>
                  <a:pt x="5155" y="11396"/>
                  <a:pt x="5073" y="11762"/>
                </a:cubicBezTo>
                <a:cubicBezTo>
                  <a:pt x="5019" y="12050"/>
                  <a:pt x="4965" y="12363"/>
                  <a:pt x="4884" y="12651"/>
                </a:cubicBezTo>
                <a:cubicBezTo>
                  <a:pt x="4856" y="12808"/>
                  <a:pt x="4775" y="12913"/>
                  <a:pt x="4613" y="12939"/>
                </a:cubicBezTo>
                <a:cubicBezTo>
                  <a:pt x="4125" y="13017"/>
                  <a:pt x="3637" y="13096"/>
                  <a:pt x="3149" y="13226"/>
                </a:cubicBezTo>
                <a:cubicBezTo>
                  <a:pt x="2851" y="13305"/>
                  <a:pt x="2526" y="13383"/>
                  <a:pt x="2282" y="13566"/>
                </a:cubicBezTo>
                <a:cubicBezTo>
                  <a:pt x="1686" y="14063"/>
                  <a:pt x="1062" y="14534"/>
                  <a:pt x="547" y="15135"/>
                </a:cubicBezTo>
                <a:cubicBezTo>
                  <a:pt x="385" y="15318"/>
                  <a:pt x="249" y="15528"/>
                  <a:pt x="222" y="15763"/>
                </a:cubicBezTo>
                <a:cubicBezTo>
                  <a:pt x="114" y="16286"/>
                  <a:pt x="-76" y="16809"/>
                  <a:pt x="32" y="17384"/>
                </a:cubicBezTo>
                <a:cubicBezTo>
                  <a:pt x="60" y="17489"/>
                  <a:pt x="32" y="17567"/>
                  <a:pt x="32" y="17672"/>
                </a:cubicBezTo>
                <a:cubicBezTo>
                  <a:pt x="87" y="18038"/>
                  <a:pt x="114" y="18404"/>
                  <a:pt x="195" y="18770"/>
                </a:cubicBezTo>
                <a:cubicBezTo>
                  <a:pt x="222" y="18823"/>
                  <a:pt x="222" y="18901"/>
                  <a:pt x="222" y="18953"/>
                </a:cubicBezTo>
                <a:cubicBezTo>
                  <a:pt x="222" y="19006"/>
                  <a:pt x="222" y="19032"/>
                  <a:pt x="222" y="19084"/>
                </a:cubicBezTo>
                <a:cubicBezTo>
                  <a:pt x="222" y="19136"/>
                  <a:pt x="195" y="19215"/>
                  <a:pt x="141" y="19267"/>
                </a:cubicBezTo>
                <a:cubicBezTo>
                  <a:pt x="32" y="19450"/>
                  <a:pt x="32" y="19633"/>
                  <a:pt x="168" y="19816"/>
                </a:cubicBezTo>
                <a:cubicBezTo>
                  <a:pt x="222" y="19895"/>
                  <a:pt x="276" y="19947"/>
                  <a:pt x="358" y="19999"/>
                </a:cubicBezTo>
                <a:cubicBezTo>
                  <a:pt x="439" y="20235"/>
                  <a:pt x="574" y="20470"/>
                  <a:pt x="791" y="20653"/>
                </a:cubicBezTo>
                <a:cubicBezTo>
                  <a:pt x="1144" y="20993"/>
                  <a:pt x="1604" y="21124"/>
                  <a:pt x="2065" y="21228"/>
                </a:cubicBezTo>
                <a:cubicBezTo>
                  <a:pt x="2607" y="21333"/>
                  <a:pt x="3149" y="21411"/>
                  <a:pt x="3718" y="21438"/>
                </a:cubicBezTo>
                <a:cubicBezTo>
                  <a:pt x="4829" y="21516"/>
                  <a:pt x="5941" y="21438"/>
                  <a:pt x="7025" y="21228"/>
                </a:cubicBezTo>
                <a:cubicBezTo>
                  <a:pt x="8000" y="21045"/>
                  <a:pt x="8976" y="20731"/>
                  <a:pt x="9735" y="20104"/>
                </a:cubicBezTo>
                <a:cubicBezTo>
                  <a:pt x="9735" y="20104"/>
                  <a:pt x="9762" y="20078"/>
                  <a:pt x="9762" y="20078"/>
                </a:cubicBezTo>
                <a:cubicBezTo>
                  <a:pt x="10331" y="19921"/>
                  <a:pt x="10819" y="19372"/>
                  <a:pt x="10765" y="18770"/>
                </a:cubicBezTo>
                <a:cubicBezTo>
                  <a:pt x="10765" y="18561"/>
                  <a:pt x="10792" y="18378"/>
                  <a:pt x="10873" y="18221"/>
                </a:cubicBezTo>
                <a:cubicBezTo>
                  <a:pt x="10981" y="18012"/>
                  <a:pt x="11009" y="17803"/>
                  <a:pt x="11009" y="17567"/>
                </a:cubicBezTo>
                <a:cubicBezTo>
                  <a:pt x="11009" y="17306"/>
                  <a:pt x="11036" y="17018"/>
                  <a:pt x="11036" y="16757"/>
                </a:cubicBezTo>
                <a:cubicBezTo>
                  <a:pt x="11036" y="16678"/>
                  <a:pt x="11063" y="16574"/>
                  <a:pt x="11036" y="16521"/>
                </a:cubicBezTo>
                <a:cubicBezTo>
                  <a:pt x="10738" y="16181"/>
                  <a:pt x="10738" y="15737"/>
                  <a:pt x="10575" y="15318"/>
                </a:cubicBezTo>
                <a:cubicBezTo>
                  <a:pt x="10548" y="15240"/>
                  <a:pt x="10494" y="15188"/>
                  <a:pt x="10439" y="15109"/>
                </a:cubicBezTo>
                <a:cubicBezTo>
                  <a:pt x="10358" y="15005"/>
                  <a:pt x="10277" y="14900"/>
                  <a:pt x="10196" y="14795"/>
                </a:cubicBezTo>
                <a:cubicBezTo>
                  <a:pt x="9681" y="14089"/>
                  <a:pt x="9003" y="13540"/>
                  <a:pt x="8244" y="13122"/>
                </a:cubicBezTo>
                <a:cubicBezTo>
                  <a:pt x="8163" y="13070"/>
                  <a:pt x="8109" y="13043"/>
                  <a:pt x="8027" y="13017"/>
                </a:cubicBezTo>
                <a:cubicBezTo>
                  <a:pt x="7865" y="12939"/>
                  <a:pt x="7811" y="12834"/>
                  <a:pt x="7811" y="12677"/>
                </a:cubicBezTo>
                <a:cubicBezTo>
                  <a:pt x="7838" y="12547"/>
                  <a:pt x="7838" y="12416"/>
                  <a:pt x="7892" y="12311"/>
                </a:cubicBezTo>
                <a:cubicBezTo>
                  <a:pt x="8136" y="11840"/>
                  <a:pt x="8271" y="11317"/>
                  <a:pt x="8407" y="10821"/>
                </a:cubicBezTo>
                <a:cubicBezTo>
                  <a:pt x="8488" y="10481"/>
                  <a:pt x="8569" y="10402"/>
                  <a:pt x="8922" y="10428"/>
                </a:cubicBezTo>
                <a:cubicBezTo>
                  <a:pt x="9328" y="10455"/>
                  <a:pt x="9626" y="10324"/>
                  <a:pt x="9897" y="10036"/>
                </a:cubicBezTo>
                <a:cubicBezTo>
                  <a:pt x="10033" y="9905"/>
                  <a:pt x="10196" y="9827"/>
                  <a:pt x="10358" y="9748"/>
                </a:cubicBezTo>
                <a:cubicBezTo>
                  <a:pt x="10819" y="9565"/>
                  <a:pt x="12201" y="9565"/>
                  <a:pt x="12662" y="9722"/>
                </a:cubicBezTo>
                <a:cubicBezTo>
                  <a:pt x="12689" y="9722"/>
                  <a:pt x="12689" y="9722"/>
                  <a:pt x="12716" y="9748"/>
                </a:cubicBezTo>
                <a:cubicBezTo>
                  <a:pt x="13231" y="9984"/>
                  <a:pt x="13800" y="10193"/>
                  <a:pt x="14261" y="10533"/>
                </a:cubicBezTo>
                <a:cubicBezTo>
                  <a:pt x="14640" y="10821"/>
                  <a:pt x="15047" y="11030"/>
                  <a:pt x="15480" y="11161"/>
                </a:cubicBezTo>
                <a:cubicBezTo>
                  <a:pt x="16239" y="11396"/>
                  <a:pt x="16998" y="11579"/>
                  <a:pt x="17784" y="11317"/>
                </a:cubicBezTo>
                <a:cubicBezTo>
                  <a:pt x="17919" y="11265"/>
                  <a:pt x="18055" y="11265"/>
                  <a:pt x="18163" y="11265"/>
                </a:cubicBezTo>
                <a:cubicBezTo>
                  <a:pt x="18570" y="11265"/>
                  <a:pt x="18922" y="11134"/>
                  <a:pt x="19275" y="11030"/>
                </a:cubicBezTo>
                <a:cubicBezTo>
                  <a:pt x="19627" y="10899"/>
                  <a:pt x="19817" y="10690"/>
                  <a:pt x="19817" y="10298"/>
                </a:cubicBezTo>
                <a:cubicBezTo>
                  <a:pt x="19817" y="9775"/>
                  <a:pt x="19898" y="9278"/>
                  <a:pt x="20061" y="8781"/>
                </a:cubicBezTo>
                <a:cubicBezTo>
                  <a:pt x="20088" y="8702"/>
                  <a:pt x="20088" y="8624"/>
                  <a:pt x="20115" y="8546"/>
                </a:cubicBezTo>
                <a:cubicBezTo>
                  <a:pt x="20142" y="7709"/>
                  <a:pt x="20467" y="6950"/>
                  <a:pt x="20792" y="6192"/>
                </a:cubicBezTo>
                <a:cubicBezTo>
                  <a:pt x="20874" y="5983"/>
                  <a:pt x="21036" y="5800"/>
                  <a:pt x="21145" y="5617"/>
                </a:cubicBezTo>
                <a:cubicBezTo>
                  <a:pt x="21253" y="5434"/>
                  <a:pt x="21388" y="5224"/>
                  <a:pt x="21443" y="5015"/>
                </a:cubicBezTo>
                <a:cubicBezTo>
                  <a:pt x="21524" y="4675"/>
                  <a:pt x="21334" y="4414"/>
                  <a:pt x="20955" y="4362"/>
                </a:cubicBezTo>
                <a:close/>
                <a:moveTo>
                  <a:pt x="5588" y="20470"/>
                </a:moveTo>
                <a:cubicBezTo>
                  <a:pt x="4504" y="20548"/>
                  <a:pt x="3393" y="20522"/>
                  <a:pt x="2309" y="20287"/>
                </a:cubicBezTo>
                <a:cubicBezTo>
                  <a:pt x="2092" y="20235"/>
                  <a:pt x="1875" y="20208"/>
                  <a:pt x="1713" y="20104"/>
                </a:cubicBezTo>
                <a:cubicBezTo>
                  <a:pt x="1740" y="20078"/>
                  <a:pt x="1740" y="20052"/>
                  <a:pt x="1767" y="20025"/>
                </a:cubicBezTo>
                <a:cubicBezTo>
                  <a:pt x="1767" y="19973"/>
                  <a:pt x="1659" y="19869"/>
                  <a:pt x="1604" y="19816"/>
                </a:cubicBezTo>
                <a:cubicBezTo>
                  <a:pt x="1469" y="19712"/>
                  <a:pt x="1360" y="19607"/>
                  <a:pt x="1279" y="19450"/>
                </a:cubicBezTo>
                <a:cubicBezTo>
                  <a:pt x="1252" y="19293"/>
                  <a:pt x="1252" y="19136"/>
                  <a:pt x="1252" y="18979"/>
                </a:cubicBezTo>
                <a:cubicBezTo>
                  <a:pt x="1279" y="18979"/>
                  <a:pt x="1306" y="18979"/>
                  <a:pt x="1306" y="18979"/>
                </a:cubicBezTo>
                <a:cubicBezTo>
                  <a:pt x="1387" y="19006"/>
                  <a:pt x="1469" y="19032"/>
                  <a:pt x="1523" y="19084"/>
                </a:cubicBezTo>
                <a:cubicBezTo>
                  <a:pt x="1821" y="19241"/>
                  <a:pt x="2146" y="19346"/>
                  <a:pt x="2499" y="19398"/>
                </a:cubicBezTo>
                <a:cubicBezTo>
                  <a:pt x="2905" y="19450"/>
                  <a:pt x="3312" y="19529"/>
                  <a:pt x="3718" y="19633"/>
                </a:cubicBezTo>
                <a:cubicBezTo>
                  <a:pt x="4152" y="19764"/>
                  <a:pt x="4613" y="19790"/>
                  <a:pt x="5046" y="19712"/>
                </a:cubicBezTo>
                <a:cubicBezTo>
                  <a:pt x="5724" y="19581"/>
                  <a:pt x="6401" y="19581"/>
                  <a:pt x="7052" y="19372"/>
                </a:cubicBezTo>
                <a:cubicBezTo>
                  <a:pt x="7296" y="19293"/>
                  <a:pt x="7567" y="19241"/>
                  <a:pt x="7838" y="19189"/>
                </a:cubicBezTo>
                <a:cubicBezTo>
                  <a:pt x="8136" y="19136"/>
                  <a:pt x="8407" y="19032"/>
                  <a:pt x="8651" y="18823"/>
                </a:cubicBezTo>
                <a:cubicBezTo>
                  <a:pt x="9003" y="18561"/>
                  <a:pt x="9437" y="18404"/>
                  <a:pt x="9735" y="18064"/>
                </a:cubicBezTo>
                <a:cubicBezTo>
                  <a:pt x="9735" y="18300"/>
                  <a:pt x="9681" y="18509"/>
                  <a:pt x="9572" y="18718"/>
                </a:cubicBezTo>
                <a:cubicBezTo>
                  <a:pt x="9491" y="18823"/>
                  <a:pt x="9410" y="18927"/>
                  <a:pt x="9328" y="19032"/>
                </a:cubicBezTo>
                <a:cubicBezTo>
                  <a:pt x="9084" y="19319"/>
                  <a:pt x="8813" y="19581"/>
                  <a:pt x="8434" y="19712"/>
                </a:cubicBezTo>
                <a:cubicBezTo>
                  <a:pt x="8298" y="19764"/>
                  <a:pt x="8163" y="19816"/>
                  <a:pt x="8027" y="19895"/>
                </a:cubicBezTo>
                <a:cubicBezTo>
                  <a:pt x="7973" y="19921"/>
                  <a:pt x="7946" y="19973"/>
                  <a:pt x="7892" y="19999"/>
                </a:cubicBezTo>
                <a:cubicBezTo>
                  <a:pt x="7160" y="20287"/>
                  <a:pt x="6347" y="20392"/>
                  <a:pt x="5588" y="20470"/>
                </a:cubicBezTo>
                <a:close/>
                <a:moveTo>
                  <a:pt x="7838" y="13802"/>
                </a:moveTo>
                <a:cubicBezTo>
                  <a:pt x="8000" y="13880"/>
                  <a:pt x="8163" y="13959"/>
                  <a:pt x="8298" y="14063"/>
                </a:cubicBezTo>
                <a:cubicBezTo>
                  <a:pt x="8786" y="14455"/>
                  <a:pt x="9193" y="14926"/>
                  <a:pt x="9572" y="15423"/>
                </a:cubicBezTo>
                <a:cubicBezTo>
                  <a:pt x="9653" y="15554"/>
                  <a:pt x="9681" y="15684"/>
                  <a:pt x="9626" y="15841"/>
                </a:cubicBezTo>
                <a:cubicBezTo>
                  <a:pt x="9599" y="15972"/>
                  <a:pt x="9545" y="16129"/>
                  <a:pt x="9518" y="16260"/>
                </a:cubicBezTo>
                <a:cubicBezTo>
                  <a:pt x="9491" y="16600"/>
                  <a:pt x="9355" y="16861"/>
                  <a:pt x="9111" y="17097"/>
                </a:cubicBezTo>
                <a:cubicBezTo>
                  <a:pt x="8868" y="17332"/>
                  <a:pt x="8705" y="17620"/>
                  <a:pt x="8407" y="17829"/>
                </a:cubicBezTo>
                <a:cubicBezTo>
                  <a:pt x="7973" y="18143"/>
                  <a:pt x="7458" y="18299"/>
                  <a:pt x="6943" y="18430"/>
                </a:cubicBezTo>
                <a:cubicBezTo>
                  <a:pt x="6754" y="18483"/>
                  <a:pt x="6564" y="18509"/>
                  <a:pt x="6347" y="18535"/>
                </a:cubicBezTo>
                <a:cubicBezTo>
                  <a:pt x="5670" y="18639"/>
                  <a:pt x="4965" y="18718"/>
                  <a:pt x="4369" y="18822"/>
                </a:cubicBezTo>
                <a:cubicBezTo>
                  <a:pt x="3474" y="18770"/>
                  <a:pt x="2715" y="18639"/>
                  <a:pt x="1984" y="18378"/>
                </a:cubicBezTo>
                <a:cubicBezTo>
                  <a:pt x="1496" y="18221"/>
                  <a:pt x="1198" y="17907"/>
                  <a:pt x="1171" y="17384"/>
                </a:cubicBezTo>
                <a:cubicBezTo>
                  <a:pt x="1171" y="17280"/>
                  <a:pt x="1144" y="17201"/>
                  <a:pt x="1116" y="17097"/>
                </a:cubicBezTo>
                <a:cubicBezTo>
                  <a:pt x="900" y="16364"/>
                  <a:pt x="1144" y="15763"/>
                  <a:pt x="1686" y="15266"/>
                </a:cubicBezTo>
                <a:cubicBezTo>
                  <a:pt x="2065" y="14900"/>
                  <a:pt x="2444" y="14560"/>
                  <a:pt x="2851" y="14194"/>
                </a:cubicBezTo>
                <a:cubicBezTo>
                  <a:pt x="3258" y="13854"/>
                  <a:pt x="3772" y="13749"/>
                  <a:pt x="4287" y="13697"/>
                </a:cubicBezTo>
                <a:cubicBezTo>
                  <a:pt x="4423" y="13671"/>
                  <a:pt x="4504" y="13776"/>
                  <a:pt x="4504" y="13906"/>
                </a:cubicBezTo>
                <a:cubicBezTo>
                  <a:pt x="4504" y="14011"/>
                  <a:pt x="4477" y="14115"/>
                  <a:pt x="4450" y="14246"/>
                </a:cubicBezTo>
                <a:cubicBezTo>
                  <a:pt x="4342" y="14848"/>
                  <a:pt x="4206" y="15449"/>
                  <a:pt x="4125" y="16051"/>
                </a:cubicBezTo>
                <a:cubicBezTo>
                  <a:pt x="4071" y="16338"/>
                  <a:pt x="4098" y="16652"/>
                  <a:pt x="4125" y="16966"/>
                </a:cubicBezTo>
                <a:cubicBezTo>
                  <a:pt x="4152" y="17227"/>
                  <a:pt x="4342" y="17384"/>
                  <a:pt x="4613" y="17437"/>
                </a:cubicBezTo>
                <a:cubicBezTo>
                  <a:pt x="4938" y="17515"/>
                  <a:pt x="5236" y="17489"/>
                  <a:pt x="5534" y="17332"/>
                </a:cubicBezTo>
                <a:cubicBezTo>
                  <a:pt x="5697" y="17253"/>
                  <a:pt x="5859" y="17201"/>
                  <a:pt x="6049" y="17201"/>
                </a:cubicBezTo>
                <a:cubicBezTo>
                  <a:pt x="6374" y="17175"/>
                  <a:pt x="6483" y="17070"/>
                  <a:pt x="6564" y="16783"/>
                </a:cubicBezTo>
                <a:cubicBezTo>
                  <a:pt x="6672" y="16443"/>
                  <a:pt x="6754" y="16103"/>
                  <a:pt x="6835" y="15763"/>
                </a:cubicBezTo>
                <a:cubicBezTo>
                  <a:pt x="6943" y="15318"/>
                  <a:pt x="7025" y="14874"/>
                  <a:pt x="7133" y="14455"/>
                </a:cubicBezTo>
                <a:cubicBezTo>
                  <a:pt x="7160" y="14325"/>
                  <a:pt x="7214" y="14194"/>
                  <a:pt x="7269" y="14037"/>
                </a:cubicBezTo>
                <a:cubicBezTo>
                  <a:pt x="7377" y="13723"/>
                  <a:pt x="7594" y="13697"/>
                  <a:pt x="7838" y="13802"/>
                </a:cubicBezTo>
                <a:close/>
                <a:moveTo>
                  <a:pt x="8786" y="4388"/>
                </a:moveTo>
                <a:cubicBezTo>
                  <a:pt x="8597" y="5747"/>
                  <a:pt x="8298" y="7107"/>
                  <a:pt x="7892" y="8415"/>
                </a:cubicBezTo>
                <a:cubicBezTo>
                  <a:pt x="7756" y="8885"/>
                  <a:pt x="7621" y="9330"/>
                  <a:pt x="7485" y="9801"/>
                </a:cubicBezTo>
                <a:cubicBezTo>
                  <a:pt x="7458" y="9931"/>
                  <a:pt x="7458" y="10088"/>
                  <a:pt x="7431" y="10219"/>
                </a:cubicBezTo>
                <a:cubicBezTo>
                  <a:pt x="7377" y="10481"/>
                  <a:pt x="7296" y="10742"/>
                  <a:pt x="7214" y="11004"/>
                </a:cubicBezTo>
                <a:cubicBezTo>
                  <a:pt x="7187" y="11108"/>
                  <a:pt x="7106" y="11213"/>
                  <a:pt x="7079" y="11317"/>
                </a:cubicBezTo>
                <a:cubicBezTo>
                  <a:pt x="6781" y="12546"/>
                  <a:pt x="6239" y="13723"/>
                  <a:pt x="6022" y="14978"/>
                </a:cubicBezTo>
                <a:cubicBezTo>
                  <a:pt x="5941" y="15397"/>
                  <a:pt x="5859" y="15789"/>
                  <a:pt x="5778" y="16207"/>
                </a:cubicBezTo>
                <a:cubicBezTo>
                  <a:pt x="5751" y="16312"/>
                  <a:pt x="5724" y="16417"/>
                  <a:pt x="5670" y="16521"/>
                </a:cubicBezTo>
                <a:cubicBezTo>
                  <a:pt x="5534" y="16809"/>
                  <a:pt x="5317" y="16861"/>
                  <a:pt x="5046" y="16704"/>
                </a:cubicBezTo>
                <a:cubicBezTo>
                  <a:pt x="4857" y="16600"/>
                  <a:pt x="4802" y="16495"/>
                  <a:pt x="4911" y="16312"/>
                </a:cubicBezTo>
                <a:cubicBezTo>
                  <a:pt x="5073" y="16051"/>
                  <a:pt x="5100" y="15763"/>
                  <a:pt x="5155" y="15501"/>
                </a:cubicBezTo>
                <a:cubicBezTo>
                  <a:pt x="5263" y="15005"/>
                  <a:pt x="5371" y="14534"/>
                  <a:pt x="5534" y="14063"/>
                </a:cubicBezTo>
                <a:cubicBezTo>
                  <a:pt x="5832" y="13122"/>
                  <a:pt x="6022" y="12128"/>
                  <a:pt x="6266" y="11161"/>
                </a:cubicBezTo>
                <a:cubicBezTo>
                  <a:pt x="6374" y="10638"/>
                  <a:pt x="6510" y="10141"/>
                  <a:pt x="6672" y="9618"/>
                </a:cubicBezTo>
                <a:cubicBezTo>
                  <a:pt x="6808" y="9173"/>
                  <a:pt x="6889" y="8702"/>
                  <a:pt x="6916" y="8258"/>
                </a:cubicBezTo>
                <a:cubicBezTo>
                  <a:pt x="6943" y="7656"/>
                  <a:pt x="7106" y="7107"/>
                  <a:pt x="7323" y="6584"/>
                </a:cubicBezTo>
                <a:cubicBezTo>
                  <a:pt x="7512" y="6114"/>
                  <a:pt x="7621" y="5643"/>
                  <a:pt x="7702" y="5146"/>
                </a:cubicBezTo>
                <a:cubicBezTo>
                  <a:pt x="7729" y="4937"/>
                  <a:pt x="7811" y="4701"/>
                  <a:pt x="7892" y="4492"/>
                </a:cubicBezTo>
                <a:cubicBezTo>
                  <a:pt x="8000" y="4205"/>
                  <a:pt x="8271" y="4074"/>
                  <a:pt x="8624" y="4126"/>
                </a:cubicBezTo>
                <a:cubicBezTo>
                  <a:pt x="8759" y="4152"/>
                  <a:pt x="8813" y="4257"/>
                  <a:pt x="8786" y="4388"/>
                </a:cubicBezTo>
                <a:close/>
                <a:moveTo>
                  <a:pt x="8569" y="3315"/>
                </a:moveTo>
                <a:cubicBezTo>
                  <a:pt x="8244" y="3289"/>
                  <a:pt x="7946" y="3263"/>
                  <a:pt x="7648" y="3080"/>
                </a:cubicBezTo>
                <a:cubicBezTo>
                  <a:pt x="7296" y="2871"/>
                  <a:pt x="7241" y="2662"/>
                  <a:pt x="7512" y="2374"/>
                </a:cubicBezTo>
                <a:cubicBezTo>
                  <a:pt x="7811" y="2060"/>
                  <a:pt x="8136" y="1773"/>
                  <a:pt x="8488" y="1485"/>
                </a:cubicBezTo>
                <a:cubicBezTo>
                  <a:pt x="8705" y="1302"/>
                  <a:pt x="8949" y="1171"/>
                  <a:pt x="9193" y="1014"/>
                </a:cubicBezTo>
                <a:cubicBezTo>
                  <a:pt x="9355" y="910"/>
                  <a:pt x="9464" y="936"/>
                  <a:pt x="9518" y="1093"/>
                </a:cubicBezTo>
                <a:cubicBezTo>
                  <a:pt x="9708" y="1485"/>
                  <a:pt x="9870" y="1877"/>
                  <a:pt x="10033" y="2296"/>
                </a:cubicBezTo>
                <a:cubicBezTo>
                  <a:pt x="10060" y="2348"/>
                  <a:pt x="10060" y="2400"/>
                  <a:pt x="10033" y="2426"/>
                </a:cubicBezTo>
                <a:cubicBezTo>
                  <a:pt x="9870" y="2740"/>
                  <a:pt x="9762" y="3106"/>
                  <a:pt x="9355" y="3185"/>
                </a:cubicBezTo>
                <a:cubicBezTo>
                  <a:pt x="9084" y="3263"/>
                  <a:pt x="8840" y="3263"/>
                  <a:pt x="8569" y="3315"/>
                </a:cubicBezTo>
                <a:close/>
                <a:moveTo>
                  <a:pt x="12553" y="4571"/>
                </a:moveTo>
                <a:cubicBezTo>
                  <a:pt x="12472" y="5172"/>
                  <a:pt x="12337" y="5774"/>
                  <a:pt x="12282" y="6375"/>
                </a:cubicBezTo>
                <a:cubicBezTo>
                  <a:pt x="12255" y="6924"/>
                  <a:pt x="12120" y="7473"/>
                  <a:pt x="12038" y="8023"/>
                </a:cubicBezTo>
                <a:cubicBezTo>
                  <a:pt x="11957" y="8624"/>
                  <a:pt x="11795" y="8755"/>
                  <a:pt x="11171" y="8650"/>
                </a:cubicBezTo>
                <a:cubicBezTo>
                  <a:pt x="10738" y="8598"/>
                  <a:pt x="10358" y="8650"/>
                  <a:pt x="9952" y="8807"/>
                </a:cubicBezTo>
                <a:cubicBezTo>
                  <a:pt x="9681" y="8912"/>
                  <a:pt x="9382" y="8990"/>
                  <a:pt x="9084" y="9069"/>
                </a:cubicBezTo>
                <a:cubicBezTo>
                  <a:pt x="8922" y="9121"/>
                  <a:pt x="8840" y="9042"/>
                  <a:pt x="8868" y="8885"/>
                </a:cubicBezTo>
                <a:cubicBezTo>
                  <a:pt x="8949" y="8546"/>
                  <a:pt x="9003" y="8232"/>
                  <a:pt x="9111" y="7918"/>
                </a:cubicBezTo>
                <a:cubicBezTo>
                  <a:pt x="9193" y="7604"/>
                  <a:pt x="9355" y="7316"/>
                  <a:pt x="9328" y="6977"/>
                </a:cubicBezTo>
                <a:cubicBezTo>
                  <a:pt x="9328" y="6846"/>
                  <a:pt x="9410" y="6689"/>
                  <a:pt x="9464" y="6584"/>
                </a:cubicBezTo>
                <a:cubicBezTo>
                  <a:pt x="9599" y="6375"/>
                  <a:pt x="9626" y="6140"/>
                  <a:pt x="9653" y="5904"/>
                </a:cubicBezTo>
                <a:cubicBezTo>
                  <a:pt x="9681" y="5512"/>
                  <a:pt x="9735" y="5146"/>
                  <a:pt x="9816" y="4754"/>
                </a:cubicBezTo>
                <a:cubicBezTo>
                  <a:pt x="9870" y="4440"/>
                  <a:pt x="10033" y="4178"/>
                  <a:pt x="10412" y="4126"/>
                </a:cubicBezTo>
                <a:cubicBezTo>
                  <a:pt x="10575" y="4100"/>
                  <a:pt x="10738" y="3995"/>
                  <a:pt x="10846" y="3891"/>
                </a:cubicBezTo>
                <a:cubicBezTo>
                  <a:pt x="11198" y="3525"/>
                  <a:pt x="11632" y="3551"/>
                  <a:pt x="12093" y="3577"/>
                </a:cubicBezTo>
                <a:cubicBezTo>
                  <a:pt x="12364" y="3603"/>
                  <a:pt x="12499" y="3734"/>
                  <a:pt x="12526" y="4022"/>
                </a:cubicBezTo>
                <a:cubicBezTo>
                  <a:pt x="12526" y="4126"/>
                  <a:pt x="12526" y="4205"/>
                  <a:pt x="12499" y="4309"/>
                </a:cubicBezTo>
                <a:cubicBezTo>
                  <a:pt x="12499" y="4388"/>
                  <a:pt x="12472" y="4466"/>
                  <a:pt x="12472" y="4545"/>
                </a:cubicBezTo>
                <a:cubicBezTo>
                  <a:pt x="12526" y="4571"/>
                  <a:pt x="12553" y="4571"/>
                  <a:pt x="12553" y="4571"/>
                </a:cubicBezTo>
                <a:close/>
                <a:moveTo>
                  <a:pt x="15616" y="6793"/>
                </a:moveTo>
                <a:cubicBezTo>
                  <a:pt x="15589" y="6898"/>
                  <a:pt x="15589" y="7029"/>
                  <a:pt x="15562" y="7133"/>
                </a:cubicBezTo>
                <a:cubicBezTo>
                  <a:pt x="15399" y="7761"/>
                  <a:pt x="15209" y="8362"/>
                  <a:pt x="15047" y="8990"/>
                </a:cubicBezTo>
                <a:cubicBezTo>
                  <a:pt x="14993" y="9147"/>
                  <a:pt x="14938" y="9304"/>
                  <a:pt x="14884" y="9435"/>
                </a:cubicBezTo>
                <a:cubicBezTo>
                  <a:pt x="14830" y="9565"/>
                  <a:pt x="14694" y="9618"/>
                  <a:pt x="14559" y="9565"/>
                </a:cubicBezTo>
                <a:cubicBezTo>
                  <a:pt x="14125" y="9408"/>
                  <a:pt x="13692" y="9252"/>
                  <a:pt x="13258" y="9069"/>
                </a:cubicBezTo>
                <a:cubicBezTo>
                  <a:pt x="13041" y="8990"/>
                  <a:pt x="12933" y="8807"/>
                  <a:pt x="12960" y="8572"/>
                </a:cubicBezTo>
                <a:cubicBezTo>
                  <a:pt x="12960" y="8519"/>
                  <a:pt x="12987" y="8441"/>
                  <a:pt x="12987" y="8389"/>
                </a:cubicBezTo>
                <a:cubicBezTo>
                  <a:pt x="12987" y="8389"/>
                  <a:pt x="12960" y="8389"/>
                  <a:pt x="12960" y="8389"/>
                </a:cubicBezTo>
                <a:cubicBezTo>
                  <a:pt x="13041" y="7839"/>
                  <a:pt x="13150" y="7290"/>
                  <a:pt x="13231" y="6715"/>
                </a:cubicBezTo>
                <a:cubicBezTo>
                  <a:pt x="13312" y="6323"/>
                  <a:pt x="13312" y="5930"/>
                  <a:pt x="13448" y="5538"/>
                </a:cubicBezTo>
                <a:cubicBezTo>
                  <a:pt x="13502" y="5381"/>
                  <a:pt x="13475" y="5198"/>
                  <a:pt x="13502" y="5015"/>
                </a:cubicBezTo>
                <a:cubicBezTo>
                  <a:pt x="13529" y="4806"/>
                  <a:pt x="13529" y="4597"/>
                  <a:pt x="13556" y="4388"/>
                </a:cubicBezTo>
                <a:cubicBezTo>
                  <a:pt x="13610" y="4152"/>
                  <a:pt x="13773" y="4074"/>
                  <a:pt x="14017" y="4178"/>
                </a:cubicBezTo>
                <a:cubicBezTo>
                  <a:pt x="14098" y="4205"/>
                  <a:pt x="14207" y="4257"/>
                  <a:pt x="14261" y="4335"/>
                </a:cubicBezTo>
                <a:cubicBezTo>
                  <a:pt x="14640" y="4597"/>
                  <a:pt x="14993" y="4884"/>
                  <a:pt x="15372" y="5172"/>
                </a:cubicBezTo>
                <a:cubicBezTo>
                  <a:pt x="15724" y="5434"/>
                  <a:pt x="15860" y="5747"/>
                  <a:pt x="15724" y="6192"/>
                </a:cubicBezTo>
                <a:cubicBezTo>
                  <a:pt x="15670" y="6375"/>
                  <a:pt x="15670" y="6584"/>
                  <a:pt x="15616" y="6793"/>
                </a:cubicBezTo>
                <a:close/>
                <a:moveTo>
                  <a:pt x="19600" y="6192"/>
                </a:moveTo>
                <a:cubicBezTo>
                  <a:pt x="19491" y="6506"/>
                  <a:pt x="19383" y="6793"/>
                  <a:pt x="19247" y="7081"/>
                </a:cubicBezTo>
                <a:cubicBezTo>
                  <a:pt x="19085" y="7447"/>
                  <a:pt x="19031" y="7839"/>
                  <a:pt x="18976" y="8258"/>
                </a:cubicBezTo>
                <a:cubicBezTo>
                  <a:pt x="18895" y="8755"/>
                  <a:pt x="18787" y="9252"/>
                  <a:pt x="18678" y="9775"/>
                </a:cubicBezTo>
                <a:cubicBezTo>
                  <a:pt x="18624" y="10036"/>
                  <a:pt x="18434" y="10193"/>
                  <a:pt x="18163" y="10219"/>
                </a:cubicBezTo>
                <a:cubicBezTo>
                  <a:pt x="17838" y="10245"/>
                  <a:pt x="17540" y="10350"/>
                  <a:pt x="17242" y="10454"/>
                </a:cubicBezTo>
                <a:cubicBezTo>
                  <a:pt x="16808" y="10585"/>
                  <a:pt x="16375" y="10533"/>
                  <a:pt x="15968" y="10376"/>
                </a:cubicBezTo>
                <a:cubicBezTo>
                  <a:pt x="15778" y="10298"/>
                  <a:pt x="15724" y="10193"/>
                  <a:pt x="15778" y="9984"/>
                </a:cubicBezTo>
                <a:cubicBezTo>
                  <a:pt x="15778" y="9958"/>
                  <a:pt x="15778" y="9958"/>
                  <a:pt x="15806" y="9931"/>
                </a:cubicBezTo>
                <a:cubicBezTo>
                  <a:pt x="16077" y="9356"/>
                  <a:pt x="16185" y="8729"/>
                  <a:pt x="16348" y="8127"/>
                </a:cubicBezTo>
                <a:cubicBezTo>
                  <a:pt x="16483" y="7604"/>
                  <a:pt x="16592" y="7055"/>
                  <a:pt x="16727" y="6532"/>
                </a:cubicBezTo>
                <a:cubicBezTo>
                  <a:pt x="16754" y="6480"/>
                  <a:pt x="16754" y="6401"/>
                  <a:pt x="16754" y="6349"/>
                </a:cubicBezTo>
                <a:cubicBezTo>
                  <a:pt x="16863" y="5957"/>
                  <a:pt x="16917" y="5878"/>
                  <a:pt x="17377" y="5878"/>
                </a:cubicBezTo>
                <a:cubicBezTo>
                  <a:pt x="17432" y="5878"/>
                  <a:pt x="17486" y="5878"/>
                  <a:pt x="17540" y="5878"/>
                </a:cubicBezTo>
                <a:cubicBezTo>
                  <a:pt x="17540" y="5878"/>
                  <a:pt x="17540" y="5878"/>
                  <a:pt x="17540" y="5904"/>
                </a:cubicBezTo>
                <a:cubicBezTo>
                  <a:pt x="17974" y="5904"/>
                  <a:pt x="18407" y="5931"/>
                  <a:pt x="18841" y="5931"/>
                </a:cubicBezTo>
                <a:cubicBezTo>
                  <a:pt x="19031" y="5931"/>
                  <a:pt x="19193" y="5878"/>
                  <a:pt x="19383" y="5878"/>
                </a:cubicBezTo>
                <a:cubicBezTo>
                  <a:pt x="19600" y="5852"/>
                  <a:pt x="19681" y="5957"/>
                  <a:pt x="19600" y="619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2AC79D7-B6AC-C449-9357-BAC81F467F93}"/>
              </a:ext>
            </a:extLst>
          </p:cNvPr>
          <p:cNvSpPr/>
          <p:nvPr/>
        </p:nvSpPr>
        <p:spPr>
          <a:xfrm>
            <a:off x="2473023" y="2385237"/>
            <a:ext cx="968107" cy="5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419" extrusionOk="0">
                <a:moveTo>
                  <a:pt x="21538" y="8372"/>
                </a:moveTo>
                <a:cubicBezTo>
                  <a:pt x="21430" y="9696"/>
                  <a:pt x="21430" y="10830"/>
                  <a:pt x="21484" y="11917"/>
                </a:cubicBezTo>
                <a:cubicBezTo>
                  <a:pt x="21511" y="12295"/>
                  <a:pt x="21403" y="12626"/>
                  <a:pt x="21214" y="12863"/>
                </a:cubicBezTo>
                <a:cubicBezTo>
                  <a:pt x="21080" y="13004"/>
                  <a:pt x="20972" y="13241"/>
                  <a:pt x="20837" y="13382"/>
                </a:cubicBezTo>
                <a:cubicBezTo>
                  <a:pt x="20702" y="13572"/>
                  <a:pt x="20567" y="13761"/>
                  <a:pt x="20432" y="13855"/>
                </a:cubicBezTo>
                <a:cubicBezTo>
                  <a:pt x="19731" y="14233"/>
                  <a:pt x="19084" y="14942"/>
                  <a:pt x="18383" y="15368"/>
                </a:cubicBezTo>
                <a:cubicBezTo>
                  <a:pt x="18221" y="15462"/>
                  <a:pt x="18086" y="15604"/>
                  <a:pt x="17951" y="15793"/>
                </a:cubicBezTo>
                <a:cubicBezTo>
                  <a:pt x="17736" y="16124"/>
                  <a:pt x="17493" y="16218"/>
                  <a:pt x="17223" y="16266"/>
                </a:cubicBezTo>
                <a:cubicBezTo>
                  <a:pt x="16684" y="16360"/>
                  <a:pt x="16145" y="16502"/>
                  <a:pt x="15632" y="16880"/>
                </a:cubicBezTo>
                <a:cubicBezTo>
                  <a:pt x="15525" y="16975"/>
                  <a:pt x="15417" y="17022"/>
                  <a:pt x="15309" y="17069"/>
                </a:cubicBezTo>
                <a:cubicBezTo>
                  <a:pt x="14608" y="17305"/>
                  <a:pt x="13880" y="17589"/>
                  <a:pt x="13178" y="17825"/>
                </a:cubicBezTo>
                <a:cubicBezTo>
                  <a:pt x="12909" y="17920"/>
                  <a:pt x="12639" y="18062"/>
                  <a:pt x="12369" y="18203"/>
                </a:cubicBezTo>
                <a:cubicBezTo>
                  <a:pt x="11668" y="18582"/>
                  <a:pt x="10994" y="19007"/>
                  <a:pt x="10293" y="19385"/>
                </a:cubicBezTo>
                <a:cubicBezTo>
                  <a:pt x="10185" y="19432"/>
                  <a:pt x="10077" y="19527"/>
                  <a:pt x="9942" y="19527"/>
                </a:cubicBezTo>
                <a:cubicBezTo>
                  <a:pt x="9134" y="19669"/>
                  <a:pt x="8405" y="20141"/>
                  <a:pt x="7650" y="20661"/>
                </a:cubicBezTo>
                <a:cubicBezTo>
                  <a:pt x="7300" y="20898"/>
                  <a:pt x="6922" y="21087"/>
                  <a:pt x="6572" y="21323"/>
                </a:cubicBezTo>
                <a:cubicBezTo>
                  <a:pt x="6302" y="21512"/>
                  <a:pt x="6032" y="21417"/>
                  <a:pt x="5844" y="21087"/>
                </a:cubicBezTo>
                <a:cubicBezTo>
                  <a:pt x="5547" y="20567"/>
                  <a:pt x="5169" y="20378"/>
                  <a:pt x="4792" y="20189"/>
                </a:cubicBezTo>
                <a:cubicBezTo>
                  <a:pt x="4199" y="19905"/>
                  <a:pt x="3605" y="19621"/>
                  <a:pt x="3093" y="19007"/>
                </a:cubicBezTo>
                <a:cubicBezTo>
                  <a:pt x="2769" y="18629"/>
                  <a:pt x="2419" y="18298"/>
                  <a:pt x="2068" y="17967"/>
                </a:cubicBezTo>
                <a:cubicBezTo>
                  <a:pt x="2014" y="17920"/>
                  <a:pt x="1960" y="17825"/>
                  <a:pt x="1880" y="17825"/>
                </a:cubicBezTo>
                <a:cubicBezTo>
                  <a:pt x="1340" y="17636"/>
                  <a:pt x="936" y="17022"/>
                  <a:pt x="477" y="16502"/>
                </a:cubicBezTo>
                <a:cubicBezTo>
                  <a:pt x="127" y="16077"/>
                  <a:pt x="-62" y="15557"/>
                  <a:pt x="19" y="14800"/>
                </a:cubicBezTo>
                <a:cubicBezTo>
                  <a:pt x="100" y="14044"/>
                  <a:pt x="181" y="13241"/>
                  <a:pt x="289" y="12484"/>
                </a:cubicBezTo>
                <a:cubicBezTo>
                  <a:pt x="450" y="11303"/>
                  <a:pt x="639" y="10121"/>
                  <a:pt x="801" y="8940"/>
                </a:cubicBezTo>
                <a:cubicBezTo>
                  <a:pt x="909" y="8089"/>
                  <a:pt x="1044" y="7853"/>
                  <a:pt x="1529" y="7663"/>
                </a:cubicBezTo>
                <a:cubicBezTo>
                  <a:pt x="1799" y="7569"/>
                  <a:pt x="2041" y="7427"/>
                  <a:pt x="2284" y="7285"/>
                </a:cubicBezTo>
                <a:cubicBezTo>
                  <a:pt x="3093" y="6813"/>
                  <a:pt x="3875" y="6245"/>
                  <a:pt x="4684" y="5820"/>
                </a:cubicBezTo>
                <a:cubicBezTo>
                  <a:pt x="5493" y="5395"/>
                  <a:pt x="6275" y="4875"/>
                  <a:pt x="7084" y="4449"/>
                </a:cubicBezTo>
                <a:cubicBezTo>
                  <a:pt x="8001" y="3930"/>
                  <a:pt x="8918" y="3504"/>
                  <a:pt x="9835" y="3031"/>
                </a:cubicBezTo>
                <a:cubicBezTo>
                  <a:pt x="10158" y="2842"/>
                  <a:pt x="10482" y="2653"/>
                  <a:pt x="10832" y="2464"/>
                </a:cubicBezTo>
                <a:cubicBezTo>
                  <a:pt x="11534" y="2086"/>
                  <a:pt x="12235" y="1755"/>
                  <a:pt x="12936" y="1424"/>
                </a:cubicBezTo>
                <a:cubicBezTo>
                  <a:pt x="13556" y="1141"/>
                  <a:pt x="14203" y="905"/>
                  <a:pt x="14823" y="621"/>
                </a:cubicBezTo>
                <a:cubicBezTo>
                  <a:pt x="14985" y="526"/>
                  <a:pt x="15174" y="432"/>
                  <a:pt x="15309" y="243"/>
                </a:cubicBezTo>
                <a:cubicBezTo>
                  <a:pt x="15551" y="-88"/>
                  <a:pt x="15767" y="-41"/>
                  <a:pt x="16010" y="148"/>
                </a:cubicBezTo>
                <a:cubicBezTo>
                  <a:pt x="16226" y="337"/>
                  <a:pt x="16441" y="574"/>
                  <a:pt x="16657" y="810"/>
                </a:cubicBezTo>
                <a:cubicBezTo>
                  <a:pt x="17412" y="1614"/>
                  <a:pt x="18140" y="2417"/>
                  <a:pt x="18895" y="3221"/>
                </a:cubicBezTo>
                <a:cubicBezTo>
                  <a:pt x="19057" y="3410"/>
                  <a:pt x="19192" y="3599"/>
                  <a:pt x="19327" y="3788"/>
                </a:cubicBezTo>
                <a:cubicBezTo>
                  <a:pt x="19489" y="4024"/>
                  <a:pt x="19677" y="4213"/>
                  <a:pt x="19839" y="4449"/>
                </a:cubicBezTo>
                <a:cubicBezTo>
                  <a:pt x="19974" y="4638"/>
                  <a:pt x="20136" y="4828"/>
                  <a:pt x="20271" y="5064"/>
                </a:cubicBezTo>
                <a:cubicBezTo>
                  <a:pt x="20405" y="5253"/>
                  <a:pt x="20486" y="5489"/>
                  <a:pt x="20648" y="5631"/>
                </a:cubicBezTo>
                <a:cubicBezTo>
                  <a:pt x="20999" y="6009"/>
                  <a:pt x="21214" y="6576"/>
                  <a:pt x="21403" y="7191"/>
                </a:cubicBezTo>
                <a:cubicBezTo>
                  <a:pt x="21457" y="7711"/>
                  <a:pt x="21484" y="8136"/>
                  <a:pt x="21538" y="8372"/>
                </a:cubicBezTo>
                <a:close/>
                <a:moveTo>
                  <a:pt x="11048" y="4591"/>
                </a:moveTo>
                <a:cubicBezTo>
                  <a:pt x="10886" y="4686"/>
                  <a:pt x="10751" y="4686"/>
                  <a:pt x="10617" y="4780"/>
                </a:cubicBezTo>
                <a:cubicBezTo>
                  <a:pt x="10320" y="4969"/>
                  <a:pt x="10023" y="5158"/>
                  <a:pt x="9727" y="5347"/>
                </a:cubicBezTo>
                <a:cubicBezTo>
                  <a:pt x="8540" y="6009"/>
                  <a:pt x="7300" y="6435"/>
                  <a:pt x="6113" y="7238"/>
                </a:cubicBezTo>
                <a:cubicBezTo>
                  <a:pt x="5304" y="7758"/>
                  <a:pt x="4468" y="8089"/>
                  <a:pt x="3632" y="8561"/>
                </a:cubicBezTo>
                <a:cubicBezTo>
                  <a:pt x="3201" y="8798"/>
                  <a:pt x="2769" y="9034"/>
                  <a:pt x="2365" y="9318"/>
                </a:cubicBezTo>
                <a:cubicBezTo>
                  <a:pt x="2257" y="9412"/>
                  <a:pt x="2230" y="9601"/>
                  <a:pt x="2338" y="9743"/>
                </a:cubicBezTo>
                <a:cubicBezTo>
                  <a:pt x="2446" y="9885"/>
                  <a:pt x="2554" y="9979"/>
                  <a:pt x="2689" y="10121"/>
                </a:cubicBezTo>
                <a:cubicBezTo>
                  <a:pt x="3983" y="11397"/>
                  <a:pt x="5223" y="12863"/>
                  <a:pt x="6383" y="14470"/>
                </a:cubicBezTo>
                <a:cubicBezTo>
                  <a:pt x="6680" y="14895"/>
                  <a:pt x="7030" y="15084"/>
                  <a:pt x="7408" y="14848"/>
                </a:cubicBezTo>
                <a:cubicBezTo>
                  <a:pt x="7650" y="14706"/>
                  <a:pt x="7920" y="14564"/>
                  <a:pt x="8163" y="14375"/>
                </a:cubicBezTo>
                <a:cubicBezTo>
                  <a:pt x="9080" y="13761"/>
                  <a:pt x="9969" y="13052"/>
                  <a:pt x="10940" y="12721"/>
                </a:cubicBezTo>
                <a:cubicBezTo>
                  <a:pt x="11453" y="12532"/>
                  <a:pt x="11965" y="12295"/>
                  <a:pt x="12477" y="11965"/>
                </a:cubicBezTo>
                <a:cubicBezTo>
                  <a:pt x="13071" y="11539"/>
                  <a:pt x="13691" y="11208"/>
                  <a:pt x="14311" y="10877"/>
                </a:cubicBezTo>
                <a:cubicBezTo>
                  <a:pt x="14662" y="10688"/>
                  <a:pt x="14985" y="10405"/>
                  <a:pt x="15336" y="10168"/>
                </a:cubicBezTo>
                <a:cubicBezTo>
                  <a:pt x="15498" y="10027"/>
                  <a:pt x="15525" y="9838"/>
                  <a:pt x="15390" y="9649"/>
                </a:cubicBezTo>
                <a:cubicBezTo>
                  <a:pt x="15282" y="9460"/>
                  <a:pt x="15147" y="9223"/>
                  <a:pt x="15012" y="9081"/>
                </a:cubicBezTo>
                <a:cubicBezTo>
                  <a:pt x="14419" y="8372"/>
                  <a:pt x="13826" y="7711"/>
                  <a:pt x="13232" y="7049"/>
                </a:cubicBezTo>
                <a:cubicBezTo>
                  <a:pt x="12639" y="6387"/>
                  <a:pt x="12073" y="5726"/>
                  <a:pt x="11480" y="5064"/>
                </a:cubicBezTo>
                <a:cubicBezTo>
                  <a:pt x="11318" y="4733"/>
                  <a:pt x="11183" y="4686"/>
                  <a:pt x="11048" y="4591"/>
                </a:cubicBezTo>
                <a:close/>
                <a:moveTo>
                  <a:pt x="16118" y="13382"/>
                </a:moveTo>
                <a:cubicBezTo>
                  <a:pt x="16091" y="12910"/>
                  <a:pt x="16091" y="12532"/>
                  <a:pt x="16064" y="12154"/>
                </a:cubicBezTo>
                <a:cubicBezTo>
                  <a:pt x="16064" y="12059"/>
                  <a:pt x="15956" y="11917"/>
                  <a:pt x="15902" y="11917"/>
                </a:cubicBezTo>
                <a:cubicBezTo>
                  <a:pt x="15821" y="11870"/>
                  <a:pt x="15713" y="11917"/>
                  <a:pt x="15605" y="12012"/>
                </a:cubicBezTo>
                <a:cubicBezTo>
                  <a:pt x="15282" y="12201"/>
                  <a:pt x="14985" y="12390"/>
                  <a:pt x="14662" y="12579"/>
                </a:cubicBezTo>
                <a:cubicBezTo>
                  <a:pt x="13718" y="13241"/>
                  <a:pt x="12747" y="13855"/>
                  <a:pt x="11749" y="14233"/>
                </a:cubicBezTo>
                <a:cubicBezTo>
                  <a:pt x="11399" y="14375"/>
                  <a:pt x="11021" y="14470"/>
                  <a:pt x="10698" y="14706"/>
                </a:cubicBezTo>
                <a:cubicBezTo>
                  <a:pt x="9727" y="15320"/>
                  <a:pt x="8756" y="16029"/>
                  <a:pt x="7785" y="16644"/>
                </a:cubicBezTo>
                <a:cubicBezTo>
                  <a:pt x="7596" y="16786"/>
                  <a:pt x="7408" y="16833"/>
                  <a:pt x="7219" y="16975"/>
                </a:cubicBezTo>
                <a:cubicBezTo>
                  <a:pt x="7138" y="17022"/>
                  <a:pt x="7003" y="17069"/>
                  <a:pt x="6949" y="17164"/>
                </a:cubicBezTo>
                <a:cubicBezTo>
                  <a:pt x="6733" y="17684"/>
                  <a:pt x="6518" y="18251"/>
                  <a:pt x="6329" y="18818"/>
                </a:cubicBezTo>
                <a:cubicBezTo>
                  <a:pt x="6275" y="19007"/>
                  <a:pt x="6356" y="19243"/>
                  <a:pt x="6491" y="19243"/>
                </a:cubicBezTo>
                <a:cubicBezTo>
                  <a:pt x="6599" y="19243"/>
                  <a:pt x="6680" y="19291"/>
                  <a:pt x="6787" y="19243"/>
                </a:cubicBezTo>
                <a:cubicBezTo>
                  <a:pt x="7084" y="19102"/>
                  <a:pt x="7408" y="18960"/>
                  <a:pt x="7677" y="18771"/>
                </a:cubicBezTo>
                <a:cubicBezTo>
                  <a:pt x="8217" y="18440"/>
                  <a:pt x="8729" y="18109"/>
                  <a:pt x="9295" y="17967"/>
                </a:cubicBezTo>
                <a:cubicBezTo>
                  <a:pt x="10320" y="17731"/>
                  <a:pt x="11291" y="17116"/>
                  <a:pt x="12262" y="16502"/>
                </a:cubicBezTo>
                <a:cubicBezTo>
                  <a:pt x="12720" y="16218"/>
                  <a:pt x="13205" y="16029"/>
                  <a:pt x="13691" y="15793"/>
                </a:cubicBezTo>
                <a:cubicBezTo>
                  <a:pt x="14284" y="15509"/>
                  <a:pt x="14904" y="15179"/>
                  <a:pt x="15498" y="14895"/>
                </a:cubicBezTo>
                <a:cubicBezTo>
                  <a:pt x="15605" y="14848"/>
                  <a:pt x="15713" y="14753"/>
                  <a:pt x="15821" y="14611"/>
                </a:cubicBezTo>
                <a:cubicBezTo>
                  <a:pt x="15902" y="14517"/>
                  <a:pt x="15983" y="14375"/>
                  <a:pt x="16010" y="14233"/>
                </a:cubicBezTo>
                <a:cubicBezTo>
                  <a:pt x="16037" y="13950"/>
                  <a:pt x="16091" y="13572"/>
                  <a:pt x="16118" y="13382"/>
                </a:cubicBezTo>
                <a:close/>
                <a:moveTo>
                  <a:pt x="17008" y="8751"/>
                </a:moveTo>
                <a:cubicBezTo>
                  <a:pt x="17116" y="8703"/>
                  <a:pt x="17142" y="8703"/>
                  <a:pt x="17196" y="8703"/>
                </a:cubicBezTo>
                <a:cubicBezTo>
                  <a:pt x="17601" y="8467"/>
                  <a:pt x="18032" y="8372"/>
                  <a:pt x="18383" y="7900"/>
                </a:cubicBezTo>
                <a:cubicBezTo>
                  <a:pt x="18599" y="7616"/>
                  <a:pt x="18814" y="7522"/>
                  <a:pt x="19084" y="7474"/>
                </a:cubicBezTo>
                <a:cubicBezTo>
                  <a:pt x="19165" y="7474"/>
                  <a:pt x="19246" y="7474"/>
                  <a:pt x="19327" y="7427"/>
                </a:cubicBezTo>
                <a:cubicBezTo>
                  <a:pt x="19542" y="7333"/>
                  <a:pt x="19623" y="7096"/>
                  <a:pt x="19489" y="6813"/>
                </a:cubicBezTo>
                <a:cubicBezTo>
                  <a:pt x="19354" y="6482"/>
                  <a:pt x="19165" y="6151"/>
                  <a:pt x="18976" y="5867"/>
                </a:cubicBezTo>
                <a:cubicBezTo>
                  <a:pt x="18113" y="4591"/>
                  <a:pt x="17116" y="3693"/>
                  <a:pt x="16199" y="2512"/>
                </a:cubicBezTo>
                <a:cubicBezTo>
                  <a:pt x="16010" y="2275"/>
                  <a:pt x="15848" y="2275"/>
                  <a:pt x="15632" y="2417"/>
                </a:cubicBezTo>
                <a:cubicBezTo>
                  <a:pt x="15012" y="2701"/>
                  <a:pt x="14392" y="2984"/>
                  <a:pt x="13772" y="3268"/>
                </a:cubicBezTo>
                <a:cubicBezTo>
                  <a:pt x="13394" y="3410"/>
                  <a:pt x="12990" y="3551"/>
                  <a:pt x="12612" y="3740"/>
                </a:cubicBezTo>
                <a:cubicBezTo>
                  <a:pt x="12558" y="3740"/>
                  <a:pt x="12477" y="3882"/>
                  <a:pt x="12477" y="3930"/>
                </a:cubicBezTo>
                <a:cubicBezTo>
                  <a:pt x="12477" y="4024"/>
                  <a:pt x="12504" y="4166"/>
                  <a:pt x="12558" y="4213"/>
                </a:cubicBezTo>
                <a:cubicBezTo>
                  <a:pt x="12639" y="4308"/>
                  <a:pt x="12720" y="4402"/>
                  <a:pt x="12801" y="4497"/>
                </a:cubicBezTo>
                <a:cubicBezTo>
                  <a:pt x="14122" y="5820"/>
                  <a:pt x="15417" y="7191"/>
                  <a:pt x="16711" y="8609"/>
                </a:cubicBezTo>
                <a:cubicBezTo>
                  <a:pt x="16846" y="8656"/>
                  <a:pt x="16954" y="8703"/>
                  <a:pt x="17008" y="8751"/>
                </a:cubicBezTo>
                <a:close/>
                <a:moveTo>
                  <a:pt x="990" y="14422"/>
                </a:moveTo>
                <a:cubicBezTo>
                  <a:pt x="963" y="15084"/>
                  <a:pt x="1178" y="15368"/>
                  <a:pt x="1448" y="15509"/>
                </a:cubicBezTo>
                <a:cubicBezTo>
                  <a:pt x="2203" y="15982"/>
                  <a:pt x="2958" y="16455"/>
                  <a:pt x="3713" y="16833"/>
                </a:cubicBezTo>
                <a:cubicBezTo>
                  <a:pt x="4145" y="17022"/>
                  <a:pt x="4522" y="17305"/>
                  <a:pt x="4927" y="17636"/>
                </a:cubicBezTo>
                <a:cubicBezTo>
                  <a:pt x="5466" y="18109"/>
                  <a:pt x="5628" y="18345"/>
                  <a:pt x="6005" y="16927"/>
                </a:cubicBezTo>
                <a:cubicBezTo>
                  <a:pt x="6005" y="16880"/>
                  <a:pt x="6032" y="16880"/>
                  <a:pt x="6032" y="16833"/>
                </a:cubicBezTo>
                <a:cubicBezTo>
                  <a:pt x="6167" y="16313"/>
                  <a:pt x="6140" y="16029"/>
                  <a:pt x="5898" y="15698"/>
                </a:cubicBezTo>
                <a:cubicBezTo>
                  <a:pt x="5601" y="15273"/>
                  <a:pt x="5277" y="14848"/>
                  <a:pt x="4954" y="14470"/>
                </a:cubicBezTo>
                <a:cubicBezTo>
                  <a:pt x="4280" y="13666"/>
                  <a:pt x="3578" y="12863"/>
                  <a:pt x="2904" y="12059"/>
                </a:cubicBezTo>
                <a:cubicBezTo>
                  <a:pt x="2527" y="11634"/>
                  <a:pt x="2149" y="11208"/>
                  <a:pt x="1745" y="10877"/>
                </a:cubicBezTo>
                <a:cubicBezTo>
                  <a:pt x="1475" y="10641"/>
                  <a:pt x="1340" y="10830"/>
                  <a:pt x="1286" y="11350"/>
                </a:cubicBezTo>
                <a:cubicBezTo>
                  <a:pt x="1232" y="11917"/>
                  <a:pt x="1178" y="12484"/>
                  <a:pt x="1125" y="13052"/>
                </a:cubicBezTo>
                <a:cubicBezTo>
                  <a:pt x="1071" y="13477"/>
                  <a:pt x="1017" y="13997"/>
                  <a:pt x="990" y="14422"/>
                </a:cubicBezTo>
                <a:close/>
                <a:moveTo>
                  <a:pt x="20621" y="10263"/>
                </a:moveTo>
                <a:cubicBezTo>
                  <a:pt x="20621" y="10263"/>
                  <a:pt x="20621" y="10263"/>
                  <a:pt x="20621" y="10263"/>
                </a:cubicBezTo>
                <a:cubicBezTo>
                  <a:pt x="20621" y="10168"/>
                  <a:pt x="20621" y="10074"/>
                  <a:pt x="20621" y="9979"/>
                </a:cubicBezTo>
                <a:cubicBezTo>
                  <a:pt x="20621" y="8751"/>
                  <a:pt x="20594" y="8751"/>
                  <a:pt x="19947" y="9223"/>
                </a:cubicBezTo>
                <a:cubicBezTo>
                  <a:pt x="19462" y="9601"/>
                  <a:pt x="18976" y="9979"/>
                  <a:pt x="18464" y="10168"/>
                </a:cubicBezTo>
                <a:cubicBezTo>
                  <a:pt x="18221" y="10263"/>
                  <a:pt x="17978" y="10405"/>
                  <a:pt x="17763" y="10547"/>
                </a:cubicBezTo>
                <a:cubicBezTo>
                  <a:pt x="17547" y="10641"/>
                  <a:pt x="17439" y="10925"/>
                  <a:pt x="17385" y="11303"/>
                </a:cubicBezTo>
                <a:cubicBezTo>
                  <a:pt x="17304" y="12012"/>
                  <a:pt x="17304" y="12673"/>
                  <a:pt x="17385" y="13382"/>
                </a:cubicBezTo>
                <a:cubicBezTo>
                  <a:pt x="17412" y="13619"/>
                  <a:pt x="17520" y="13761"/>
                  <a:pt x="17628" y="13619"/>
                </a:cubicBezTo>
                <a:cubicBezTo>
                  <a:pt x="18140" y="13241"/>
                  <a:pt x="18680" y="12910"/>
                  <a:pt x="19165" y="12390"/>
                </a:cubicBezTo>
                <a:cubicBezTo>
                  <a:pt x="19516" y="12012"/>
                  <a:pt x="19866" y="11775"/>
                  <a:pt x="20271" y="11775"/>
                </a:cubicBezTo>
                <a:cubicBezTo>
                  <a:pt x="20513" y="11775"/>
                  <a:pt x="20594" y="11586"/>
                  <a:pt x="20621" y="11161"/>
                </a:cubicBezTo>
                <a:cubicBezTo>
                  <a:pt x="20648" y="10925"/>
                  <a:pt x="20621" y="10594"/>
                  <a:pt x="20621" y="1026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8A14B68-8814-834C-B09D-8CA41397E3F3}"/>
              </a:ext>
            </a:extLst>
          </p:cNvPr>
          <p:cNvSpPr/>
          <p:nvPr/>
        </p:nvSpPr>
        <p:spPr>
          <a:xfrm>
            <a:off x="7310356" y="3718031"/>
            <a:ext cx="934923" cy="64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482" extrusionOk="0">
                <a:moveTo>
                  <a:pt x="21581" y="7708"/>
                </a:moveTo>
                <a:cubicBezTo>
                  <a:pt x="21553" y="8715"/>
                  <a:pt x="21581" y="9602"/>
                  <a:pt x="21357" y="10448"/>
                </a:cubicBezTo>
                <a:cubicBezTo>
                  <a:pt x="21189" y="11012"/>
                  <a:pt x="21077" y="11576"/>
                  <a:pt x="20854" y="12060"/>
                </a:cubicBezTo>
                <a:cubicBezTo>
                  <a:pt x="20574" y="12664"/>
                  <a:pt x="20238" y="13229"/>
                  <a:pt x="19678" y="13390"/>
                </a:cubicBezTo>
                <a:cubicBezTo>
                  <a:pt x="19007" y="13591"/>
                  <a:pt x="18391" y="14034"/>
                  <a:pt x="17748" y="14437"/>
                </a:cubicBezTo>
                <a:cubicBezTo>
                  <a:pt x="17440" y="14639"/>
                  <a:pt x="17132" y="14760"/>
                  <a:pt x="16825" y="14881"/>
                </a:cubicBezTo>
                <a:cubicBezTo>
                  <a:pt x="16489" y="15042"/>
                  <a:pt x="16153" y="15203"/>
                  <a:pt x="15789" y="15364"/>
                </a:cubicBezTo>
                <a:cubicBezTo>
                  <a:pt x="14866" y="15848"/>
                  <a:pt x="13915" y="16332"/>
                  <a:pt x="12991" y="16855"/>
                </a:cubicBezTo>
                <a:cubicBezTo>
                  <a:pt x="12404" y="17178"/>
                  <a:pt x="11816" y="17540"/>
                  <a:pt x="11229" y="17903"/>
                </a:cubicBezTo>
                <a:cubicBezTo>
                  <a:pt x="10977" y="18024"/>
                  <a:pt x="10753" y="18185"/>
                  <a:pt x="10501" y="18306"/>
                </a:cubicBezTo>
                <a:cubicBezTo>
                  <a:pt x="10249" y="18427"/>
                  <a:pt x="10026" y="18548"/>
                  <a:pt x="9774" y="18709"/>
                </a:cubicBezTo>
                <a:cubicBezTo>
                  <a:pt x="9018" y="19233"/>
                  <a:pt x="8263" y="19636"/>
                  <a:pt x="7479" y="20039"/>
                </a:cubicBezTo>
                <a:cubicBezTo>
                  <a:pt x="6668" y="20442"/>
                  <a:pt x="5857" y="20885"/>
                  <a:pt x="5073" y="21369"/>
                </a:cubicBezTo>
                <a:cubicBezTo>
                  <a:pt x="4849" y="21490"/>
                  <a:pt x="4654" y="21530"/>
                  <a:pt x="4430" y="21409"/>
                </a:cubicBezTo>
                <a:cubicBezTo>
                  <a:pt x="3814" y="21046"/>
                  <a:pt x="3171" y="20764"/>
                  <a:pt x="2611" y="20200"/>
                </a:cubicBezTo>
                <a:cubicBezTo>
                  <a:pt x="2583" y="20160"/>
                  <a:pt x="2527" y="20120"/>
                  <a:pt x="2471" y="20079"/>
                </a:cubicBezTo>
                <a:cubicBezTo>
                  <a:pt x="1884" y="19837"/>
                  <a:pt x="1520" y="19233"/>
                  <a:pt x="1212" y="18548"/>
                </a:cubicBezTo>
                <a:cubicBezTo>
                  <a:pt x="876" y="17782"/>
                  <a:pt x="569" y="17017"/>
                  <a:pt x="373" y="16170"/>
                </a:cubicBezTo>
                <a:cubicBezTo>
                  <a:pt x="289" y="15808"/>
                  <a:pt x="177" y="15485"/>
                  <a:pt x="93" y="15123"/>
                </a:cubicBezTo>
                <a:cubicBezTo>
                  <a:pt x="-19" y="14679"/>
                  <a:pt x="-19" y="14196"/>
                  <a:pt x="37" y="13752"/>
                </a:cubicBezTo>
                <a:cubicBezTo>
                  <a:pt x="93" y="13309"/>
                  <a:pt x="149" y="12826"/>
                  <a:pt x="205" y="12382"/>
                </a:cubicBezTo>
                <a:cubicBezTo>
                  <a:pt x="317" y="11576"/>
                  <a:pt x="513" y="10811"/>
                  <a:pt x="876" y="10166"/>
                </a:cubicBezTo>
                <a:cubicBezTo>
                  <a:pt x="988" y="9964"/>
                  <a:pt x="1100" y="9723"/>
                  <a:pt x="1212" y="9481"/>
                </a:cubicBezTo>
                <a:cubicBezTo>
                  <a:pt x="1632" y="8393"/>
                  <a:pt x="2247" y="7748"/>
                  <a:pt x="3087" y="7466"/>
                </a:cubicBezTo>
                <a:cubicBezTo>
                  <a:pt x="3478" y="7345"/>
                  <a:pt x="3842" y="7023"/>
                  <a:pt x="4234" y="6821"/>
                </a:cubicBezTo>
                <a:cubicBezTo>
                  <a:pt x="4598" y="6620"/>
                  <a:pt x="4961" y="6378"/>
                  <a:pt x="5325" y="6176"/>
                </a:cubicBezTo>
                <a:cubicBezTo>
                  <a:pt x="6136" y="5693"/>
                  <a:pt x="6948" y="5209"/>
                  <a:pt x="7759" y="4726"/>
                </a:cubicBezTo>
                <a:cubicBezTo>
                  <a:pt x="8067" y="4524"/>
                  <a:pt x="8403" y="4363"/>
                  <a:pt x="8711" y="4161"/>
                </a:cubicBezTo>
                <a:cubicBezTo>
                  <a:pt x="10193" y="3275"/>
                  <a:pt x="11648" y="2348"/>
                  <a:pt x="13187" y="1703"/>
                </a:cubicBezTo>
                <a:cubicBezTo>
                  <a:pt x="13523" y="1582"/>
                  <a:pt x="13831" y="1340"/>
                  <a:pt x="14139" y="1139"/>
                </a:cubicBezTo>
                <a:cubicBezTo>
                  <a:pt x="14586" y="897"/>
                  <a:pt x="15034" y="655"/>
                  <a:pt x="15482" y="414"/>
                </a:cubicBezTo>
                <a:cubicBezTo>
                  <a:pt x="15538" y="373"/>
                  <a:pt x="15621" y="373"/>
                  <a:pt x="15677" y="333"/>
                </a:cubicBezTo>
                <a:cubicBezTo>
                  <a:pt x="16321" y="212"/>
                  <a:pt x="16964" y="91"/>
                  <a:pt x="17608" y="11"/>
                </a:cubicBezTo>
                <a:cubicBezTo>
                  <a:pt x="18335" y="-70"/>
                  <a:pt x="18951" y="293"/>
                  <a:pt x="19455" y="1099"/>
                </a:cubicBezTo>
                <a:cubicBezTo>
                  <a:pt x="19734" y="1502"/>
                  <a:pt x="19986" y="1945"/>
                  <a:pt x="20238" y="2388"/>
                </a:cubicBezTo>
                <a:cubicBezTo>
                  <a:pt x="20686" y="3194"/>
                  <a:pt x="20965" y="4161"/>
                  <a:pt x="21273" y="5129"/>
                </a:cubicBezTo>
                <a:cubicBezTo>
                  <a:pt x="21581" y="5975"/>
                  <a:pt x="21553" y="6902"/>
                  <a:pt x="21581" y="7708"/>
                </a:cubicBezTo>
                <a:close/>
                <a:moveTo>
                  <a:pt x="20574" y="7264"/>
                </a:moveTo>
                <a:cubicBezTo>
                  <a:pt x="20546" y="6982"/>
                  <a:pt x="20546" y="6539"/>
                  <a:pt x="20462" y="6096"/>
                </a:cubicBezTo>
                <a:cubicBezTo>
                  <a:pt x="20294" y="5209"/>
                  <a:pt x="20070" y="4323"/>
                  <a:pt x="19734" y="3517"/>
                </a:cubicBezTo>
                <a:cubicBezTo>
                  <a:pt x="19315" y="2590"/>
                  <a:pt x="18811" y="1905"/>
                  <a:pt x="18056" y="1542"/>
                </a:cubicBezTo>
                <a:cubicBezTo>
                  <a:pt x="17580" y="1340"/>
                  <a:pt x="17132" y="1300"/>
                  <a:pt x="16657" y="1582"/>
                </a:cubicBezTo>
                <a:cubicBezTo>
                  <a:pt x="15426" y="2227"/>
                  <a:pt x="14194" y="2872"/>
                  <a:pt x="12991" y="3517"/>
                </a:cubicBezTo>
                <a:cubicBezTo>
                  <a:pt x="12320" y="3879"/>
                  <a:pt x="11648" y="4161"/>
                  <a:pt x="11005" y="4524"/>
                </a:cubicBezTo>
                <a:cubicBezTo>
                  <a:pt x="10054" y="5048"/>
                  <a:pt x="9102" y="5652"/>
                  <a:pt x="8151" y="6176"/>
                </a:cubicBezTo>
                <a:cubicBezTo>
                  <a:pt x="7284" y="6700"/>
                  <a:pt x="6388" y="7184"/>
                  <a:pt x="5521" y="7667"/>
                </a:cubicBezTo>
                <a:cubicBezTo>
                  <a:pt x="5381" y="7748"/>
                  <a:pt x="5269" y="7829"/>
                  <a:pt x="5157" y="7909"/>
                </a:cubicBezTo>
                <a:cubicBezTo>
                  <a:pt x="5017" y="8030"/>
                  <a:pt x="5017" y="8191"/>
                  <a:pt x="5101" y="8352"/>
                </a:cubicBezTo>
                <a:cubicBezTo>
                  <a:pt x="5269" y="8675"/>
                  <a:pt x="5465" y="8957"/>
                  <a:pt x="5633" y="9239"/>
                </a:cubicBezTo>
                <a:cubicBezTo>
                  <a:pt x="5745" y="9440"/>
                  <a:pt x="5885" y="9440"/>
                  <a:pt x="6052" y="9360"/>
                </a:cubicBezTo>
                <a:cubicBezTo>
                  <a:pt x="6192" y="9279"/>
                  <a:pt x="6304" y="9199"/>
                  <a:pt x="6332" y="8876"/>
                </a:cubicBezTo>
                <a:cubicBezTo>
                  <a:pt x="6360" y="8272"/>
                  <a:pt x="6556" y="8151"/>
                  <a:pt x="6920" y="8352"/>
                </a:cubicBezTo>
                <a:cubicBezTo>
                  <a:pt x="7060" y="8433"/>
                  <a:pt x="7172" y="8514"/>
                  <a:pt x="7312" y="8393"/>
                </a:cubicBezTo>
                <a:cubicBezTo>
                  <a:pt x="7535" y="8151"/>
                  <a:pt x="7787" y="8191"/>
                  <a:pt x="8039" y="8312"/>
                </a:cubicBezTo>
                <a:cubicBezTo>
                  <a:pt x="8347" y="8433"/>
                  <a:pt x="8403" y="8352"/>
                  <a:pt x="8487" y="7909"/>
                </a:cubicBezTo>
                <a:cubicBezTo>
                  <a:pt x="8571" y="7345"/>
                  <a:pt x="8711" y="7264"/>
                  <a:pt x="9074" y="7506"/>
                </a:cubicBezTo>
                <a:cubicBezTo>
                  <a:pt x="9130" y="7546"/>
                  <a:pt x="9158" y="7587"/>
                  <a:pt x="9214" y="7627"/>
                </a:cubicBezTo>
                <a:cubicBezTo>
                  <a:pt x="9382" y="7788"/>
                  <a:pt x="9550" y="7828"/>
                  <a:pt x="9746" y="7667"/>
                </a:cubicBezTo>
                <a:cubicBezTo>
                  <a:pt x="9942" y="7546"/>
                  <a:pt x="9998" y="7345"/>
                  <a:pt x="10026" y="7022"/>
                </a:cubicBezTo>
                <a:cubicBezTo>
                  <a:pt x="10054" y="6620"/>
                  <a:pt x="10221" y="6499"/>
                  <a:pt x="10501" y="6620"/>
                </a:cubicBezTo>
                <a:cubicBezTo>
                  <a:pt x="10585" y="6660"/>
                  <a:pt x="10641" y="6740"/>
                  <a:pt x="10725" y="6781"/>
                </a:cubicBezTo>
                <a:cubicBezTo>
                  <a:pt x="10949" y="6942"/>
                  <a:pt x="11005" y="6902"/>
                  <a:pt x="11061" y="6499"/>
                </a:cubicBezTo>
                <a:cubicBezTo>
                  <a:pt x="11173" y="5975"/>
                  <a:pt x="11313" y="5854"/>
                  <a:pt x="11648" y="6136"/>
                </a:cubicBezTo>
                <a:cubicBezTo>
                  <a:pt x="11676" y="6136"/>
                  <a:pt x="11676" y="6176"/>
                  <a:pt x="11676" y="6176"/>
                </a:cubicBezTo>
                <a:cubicBezTo>
                  <a:pt x="11844" y="6418"/>
                  <a:pt x="12012" y="6378"/>
                  <a:pt x="12180" y="6257"/>
                </a:cubicBezTo>
                <a:cubicBezTo>
                  <a:pt x="12432" y="6096"/>
                  <a:pt x="12572" y="5934"/>
                  <a:pt x="12600" y="5491"/>
                </a:cubicBezTo>
                <a:cubicBezTo>
                  <a:pt x="12628" y="5048"/>
                  <a:pt x="12740" y="5008"/>
                  <a:pt x="13019" y="5008"/>
                </a:cubicBezTo>
                <a:cubicBezTo>
                  <a:pt x="13075" y="5008"/>
                  <a:pt x="13131" y="5048"/>
                  <a:pt x="13159" y="5048"/>
                </a:cubicBezTo>
                <a:cubicBezTo>
                  <a:pt x="13327" y="5088"/>
                  <a:pt x="13467" y="5048"/>
                  <a:pt x="13551" y="4806"/>
                </a:cubicBezTo>
                <a:cubicBezTo>
                  <a:pt x="13663" y="4363"/>
                  <a:pt x="13887" y="4242"/>
                  <a:pt x="14194" y="4322"/>
                </a:cubicBezTo>
                <a:cubicBezTo>
                  <a:pt x="14362" y="4363"/>
                  <a:pt x="14558" y="4363"/>
                  <a:pt x="14698" y="4282"/>
                </a:cubicBezTo>
                <a:cubicBezTo>
                  <a:pt x="14922" y="4161"/>
                  <a:pt x="14810" y="3799"/>
                  <a:pt x="14866" y="3557"/>
                </a:cubicBezTo>
                <a:cubicBezTo>
                  <a:pt x="14922" y="3194"/>
                  <a:pt x="15118" y="3033"/>
                  <a:pt x="15370" y="3194"/>
                </a:cubicBezTo>
                <a:cubicBezTo>
                  <a:pt x="15481" y="3275"/>
                  <a:pt x="15565" y="3396"/>
                  <a:pt x="15677" y="3476"/>
                </a:cubicBezTo>
                <a:cubicBezTo>
                  <a:pt x="15789" y="3557"/>
                  <a:pt x="15929" y="3557"/>
                  <a:pt x="15985" y="3355"/>
                </a:cubicBezTo>
                <a:cubicBezTo>
                  <a:pt x="16097" y="2993"/>
                  <a:pt x="16265" y="2952"/>
                  <a:pt x="16489" y="3073"/>
                </a:cubicBezTo>
                <a:cubicBezTo>
                  <a:pt x="16880" y="3234"/>
                  <a:pt x="17188" y="3073"/>
                  <a:pt x="17412" y="2549"/>
                </a:cubicBezTo>
                <a:cubicBezTo>
                  <a:pt x="17580" y="2146"/>
                  <a:pt x="17916" y="2146"/>
                  <a:pt x="18112" y="2469"/>
                </a:cubicBezTo>
                <a:cubicBezTo>
                  <a:pt x="18363" y="2912"/>
                  <a:pt x="18699" y="3315"/>
                  <a:pt x="18755" y="3960"/>
                </a:cubicBezTo>
                <a:cubicBezTo>
                  <a:pt x="18783" y="4282"/>
                  <a:pt x="18923" y="4484"/>
                  <a:pt x="19091" y="4685"/>
                </a:cubicBezTo>
                <a:cubicBezTo>
                  <a:pt x="19371" y="5008"/>
                  <a:pt x="19650" y="5411"/>
                  <a:pt x="19930" y="5773"/>
                </a:cubicBezTo>
                <a:cubicBezTo>
                  <a:pt x="20266" y="6257"/>
                  <a:pt x="20210" y="6861"/>
                  <a:pt x="19762" y="7143"/>
                </a:cubicBezTo>
                <a:cubicBezTo>
                  <a:pt x="19287" y="7466"/>
                  <a:pt x="18783" y="7708"/>
                  <a:pt x="18279" y="7990"/>
                </a:cubicBezTo>
                <a:cubicBezTo>
                  <a:pt x="18195" y="8030"/>
                  <a:pt x="18112" y="8070"/>
                  <a:pt x="18028" y="8070"/>
                </a:cubicBezTo>
                <a:cubicBezTo>
                  <a:pt x="17608" y="8111"/>
                  <a:pt x="17384" y="7828"/>
                  <a:pt x="17356" y="7224"/>
                </a:cubicBezTo>
                <a:cubicBezTo>
                  <a:pt x="17328" y="6660"/>
                  <a:pt x="17384" y="6136"/>
                  <a:pt x="17524" y="5612"/>
                </a:cubicBezTo>
                <a:cubicBezTo>
                  <a:pt x="17608" y="5330"/>
                  <a:pt x="17664" y="5008"/>
                  <a:pt x="17580" y="4685"/>
                </a:cubicBezTo>
                <a:cubicBezTo>
                  <a:pt x="17524" y="4484"/>
                  <a:pt x="17412" y="4322"/>
                  <a:pt x="17272" y="4363"/>
                </a:cubicBezTo>
                <a:cubicBezTo>
                  <a:pt x="16964" y="4484"/>
                  <a:pt x="16601" y="4524"/>
                  <a:pt x="16405" y="4927"/>
                </a:cubicBezTo>
                <a:cubicBezTo>
                  <a:pt x="16209" y="5330"/>
                  <a:pt x="15985" y="5451"/>
                  <a:pt x="15649" y="5370"/>
                </a:cubicBezTo>
                <a:cubicBezTo>
                  <a:pt x="15314" y="5290"/>
                  <a:pt x="15034" y="5531"/>
                  <a:pt x="14866" y="5934"/>
                </a:cubicBezTo>
                <a:cubicBezTo>
                  <a:pt x="14642" y="6458"/>
                  <a:pt x="14670" y="6499"/>
                  <a:pt x="14306" y="6378"/>
                </a:cubicBezTo>
                <a:cubicBezTo>
                  <a:pt x="14083" y="6297"/>
                  <a:pt x="13943" y="6378"/>
                  <a:pt x="13859" y="6700"/>
                </a:cubicBezTo>
                <a:cubicBezTo>
                  <a:pt x="13775" y="7063"/>
                  <a:pt x="13579" y="7184"/>
                  <a:pt x="13327" y="7143"/>
                </a:cubicBezTo>
                <a:cubicBezTo>
                  <a:pt x="12935" y="7103"/>
                  <a:pt x="12572" y="7305"/>
                  <a:pt x="12320" y="7708"/>
                </a:cubicBezTo>
                <a:cubicBezTo>
                  <a:pt x="12180" y="7949"/>
                  <a:pt x="11984" y="8070"/>
                  <a:pt x="11760" y="8030"/>
                </a:cubicBezTo>
                <a:cubicBezTo>
                  <a:pt x="11452" y="7949"/>
                  <a:pt x="11229" y="8111"/>
                  <a:pt x="11173" y="8634"/>
                </a:cubicBezTo>
                <a:cubicBezTo>
                  <a:pt x="11145" y="8917"/>
                  <a:pt x="11005" y="8997"/>
                  <a:pt x="10781" y="8957"/>
                </a:cubicBezTo>
                <a:cubicBezTo>
                  <a:pt x="10641" y="8917"/>
                  <a:pt x="10529" y="8836"/>
                  <a:pt x="10389" y="8796"/>
                </a:cubicBezTo>
                <a:cubicBezTo>
                  <a:pt x="10221" y="8755"/>
                  <a:pt x="10053" y="8755"/>
                  <a:pt x="9970" y="8997"/>
                </a:cubicBezTo>
                <a:cubicBezTo>
                  <a:pt x="9774" y="9561"/>
                  <a:pt x="9494" y="9602"/>
                  <a:pt x="9130" y="9400"/>
                </a:cubicBezTo>
                <a:cubicBezTo>
                  <a:pt x="9102" y="9400"/>
                  <a:pt x="9102" y="9400"/>
                  <a:pt x="9074" y="9400"/>
                </a:cubicBezTo>
                <a:cubicBezTo>
                  <a:pt x="8822" y="9360"/>
                  <a:pt x="8710" y="9481"/>
                  <a:pt x="8682" y="9884"/>
                </a:cubicBezTo>
                <a:cubicBezTo>
                  <a:pt x="8655" y="10246"/>
                  <a:pt x="8543" y="10367"/>
                  <a:pt x="8319" y="10246"/>
                </a:cubicBezTo>
                <a:cubicBezTo>
                  <a:pt x="8235" y="10206"/>
                  <a:pt x="8123" y="10085"/>
                  <a:pt x="8039" y="10085"/>
                </a:cubicBezTo>
                <a:cubicBezTo>
                  <a:pt x="7899" y="10045"/>
                  <a:pt x="7731" y="9964"/>
                  <a:pt x="7647" y="10045"/>
                </a:cubicBezTo>
                <a:cubicBezTo>
                  <a:pt x="7339" y="10287"/>
                  <a:pt x="7032" y="10246"/>
                  <a:pt x="6696" y="10287"/>
                </a:cubicBezTo>
                <a:cubicBezTo>
                  <a:pt x="6360" y="10327"/>
                  <a:pt x="6248" y="10569"/>
                  <a:pt x="6332" y="11052"/>
                </a:cubicBezTo>
                <a:cubicBezTo>
                  <a:pt x="6416" y="11617"/>
                  <a:pt x="6556" y="12181"/>
                  <a:pt x="6640" y="12785"/>
                </a:cubicBezTo>
                <a:cubicBezTo>
                  <a:pt x="6976" y="14719"/>
                  <a:pt x="6892" y="16614"/>
                  <a:pt x="6220" y="18387"/>
                </a:cubicBezTo>
                <a:cubicBezTo>
                  <a:pt x="6164" y="18548"/>
                  <a:pt x="6108" y="18709"/>
                  <a:pt x="6052" y="18870"/>
                </a:cubicBezTo>
                <a:cubicBezTo>
                  <a:pt x="6024" y="19031"/>
                  <a:pt x="6080" y="19112"/>
                  <a:pt x="6164" y="19112"/>
                </a:cubicBezTo>
                <a:cubicBezTo>
                  <a:pt x="6304" y="19112"/>
                  <a:pt x="6444" y="19072"/>
                  <a:pt x="6556" y="19031"/>
                </a:cubicBezTo>
                <a:cubicBezTo>
                  <a:pt x="7060" y="18749"/>
                  <a:pt x="7535" y="18467"/>
                  <a:pt x="8039" y="18185"/>
                </a:cubicBezTo>
                <a:cubicBezTo>
                  <a:pt x="8710" y="17782"/>
                  <a:pt x="9410" y="17339"/>
                  <a:pt x="10081" y="16936"/>
                </a:cubicBezTo>
                <a:cubicBezTo>
                  <a:pt x="10389" y="16734"/>
                  <a:pt x="10697" y="16573"/>
                  <a:pt x="10977" y="16412"/>
                </a:cubicBezTo>
                <a:cubicBezTo>
                  <a:pt x="11648" y="16009"/>
                  <a:pt x="12320" y="15566"/>
                  <a:pt x="13019" y="15203"/>
                </a:cubicBezTo>
                <a:cubicBezTo>
                  <a:pt x="13859" y="14720"/>
                  <a:pt x="14698" y="14317"/>
                  <a:pt x="15537" y="13873"/>
                </a:cubicBezTo>
                <a:cubicBezTo>
                  <a:pt x="16237" y="13511"/>
                  <a:pt x="16936" y="13148"/>
                  <a:pt x="17608" y="12785"/>
                </a:cubicBezTo>
                <a:cubicBezTo>
                  <a:pt x="18335" y="12382"/>
                  <a:pt x="19063" y="11939"/>
                  <a:pt x="19678" y="11214"/>
                </a:cubicBezTo>
                <a:cubicBezTo>
                  <a:pt x="20098" y="10690"/>
                  <a:pt x="20322" y="10085"/>
                  <a:pt x="20406" y="9320"/>
                </a:cubicBezTo>
                <a:cubicBezTo>
                  <a:pt x="20462" y="8675"/>
                  <a:pt x="20518" y="8030"/>
                  <a:pt x="20574" y="7264"/>
                </a:cubicBezTo>
                <a:close/>
                <a:moveTo>
                  <a:pt x="5773" y="14679"/>
                </a:moveTo>
                <a:cubicBezTo>
                  <a:pt x="5773" y="13470"/>
                  <a:pt x="5605" y="12302"/>
                  <a:pt x="5269" y="11173"/>
                </a:cubicBezTo>
                <a:cubicBezTo>
                  <a:pt x="5073" y="10488"/>
                  <a:pt x="4793" y="9924"/>
                  <a:pt x="4402" y="9440"/>
                </a:cubicBezTo>
                <a:cubicBezTo>
                  <a:pt x="3954" y="8917"/>
                  <a:pt x="3199" y="8997"/>
                  <a:pt x="2835" y="9602"/>
                </a:cubicBezTo>
                <a:cubicBezTo>
                  <a:pt x="2667" y="9884"/>
                  <a:pt x="2499" y="10005"/>
                  <a:pt x="2247" y="9964"/>
                </a:cubicBezTo>
                <a:cubicBezTo>
                  <a:pt x="2051" y="9924"/>
                  <a:pt x="1968" y="10085"/>
                  <a:pt x="1856" y="10287"/>
                </a:cubicBezTo>
                <a:cubicBezTo>
                  <a:pt x="1352" y="11294"/>
                  <a:pt x="1128" y="12463"/>
                  <a:pt x="1072" y="13672"/>
                </a:cubicBezTo>
                <a:cubicBezTo>
                  <a:pt x="1016" y="14679"/>
                  <a:pt x="1156" y="15646"/>
                  <a:pt x="1436" y="16533"/>
                </a:cubicBezTo>
                <a:cubicBezTo>
                  <a:pt x="1604" y="17017"/>
                  <a:pt x="1800" y="17500"/>
                  <a:pt x="1968" y="17984"/>
                </a:cubicBezTo>
                <a:cubicBezTo>
                  <a:pt x="2275" y="18790"/>
                  <a:pt x="2779" y="19193"/>
                  <a:pt x="3339" y="19434"/>
                </a:cubicBezTo>
                <a:cubicBezTo>
                  <a:pt x="3702" y="19596"/>
                  <a:pt x="4038" y="19475"/>
                  <a:pt x="4374" y="19193"/>
                </a:cubicBezTo>
                <a:cubicBezTo>
                  <a:pt x="4682" y="18911"/>
                  <a:pt x="4877" y="18548"/>
                  <a:pt x="5045" y="18105"/>
                </a:cubicBezTo>
                <a:cubicBezTo>
                  <a:pt x="5157" y="17782"/>
                  <a:pt x="5213" y="17460"/>
                  <a:pt x="5353" y="17178"/>
                </a:cubicBezTo>
                <a:cubicBezTo>
                  <a:pt x="5661" y="16372"/>
                  <a:pt x="5773" y="15566"/>
                  <a:pt x="5773" y="14679"/>
                </a:cubicBezTo>
                <a:close/>
                <a:moveTo>
                  <a:pt x="18811" y="5975"/>
                </a:moveTo>
                <a:cubicBezTo>
                  <a:pt x="18811" y="5773"/>
                  <a:pt x="18671" y="5612"/>
                  <a:pt x="18531" y="5652"/>
                </a:cubicBezTo>
                <a:cubicBezTo>
                  <a:pt x="18363" y="5693"/>
                  <a:pt x="18251" y="5894"/>
                  <a:pt x="18279" y="6176"/>
                </a:cubicBezTo>
                <a:cubicBezTo>
                  <a:pt x="18279" y="6378"/>
                  <a:pt x="18391" y="6499"/>
                  <a:pt x="18503" y="6499"/>
                </a:cubicBezTo>
                <a:cubicBezTo>
                  <a:pt x="18699" y="6458"/>
                  <a:pt x="18839" y="6217"/>
                  <a:pt x="18811" y="597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245A97DC-57DC-BA4C-A3BD-D63167BE462B}"/>
              </a:ext>
            </a:extLst>
          </p:cNvPr>
          <p:cNvSpPr/>
          <p:nvPr/>
        </p:nvSpPr>
        <p:spPr>
          <a:xfrm>
            <a:off x="4343527" y="2165700"/>
            <a:ext cx="637811" cy="988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5" h="21532" extrusionOk="0">
                <a:moveTo>
                  <a:pt x="8626" y="0"/>
                </a:moveTo>
                <a:cubicBezTo>
                  <a:pt x="8993" y="53"/>
                  <a:pt x="9400" y="79"/>
                  <a:pt x="9808" y="132"/>
                </a:cubicBezTo>
                <a:cubicBezTo>
                  <a:pt x="10256" y="211"/>
                  <a:pt x="10500" y="422"/>
                  <a:pt x="10582" y="713"/>
                </a:cubicBezTo>
                <a:cubicBezTo>
                  <a:pt x="10623" y="845"/>
                  <a:pt x="10623" y="1003"/>
                  <a:pt x="10623" y="1162"/>
                </a:cubicBezTo>
                <a:cubicBezTo>
                  <a:pt x="10582" y="2033"/>
                  <a:pt x="10704" y="2878"/>
                  <a:pt x="10867" y="3723"/>
                </a:cubicBezTo>
                <a:cubicBezTo>
                  <a:pt x="10908" y="3882"/>
                  <a:pt x="10949" y="4067"/>
                  <a:pt x="11112" y="4172"/>
                </a:cubicBezTo>
                <a:cubicBezTo>
                  <a:pt x="11560" y="4568"/>
                  <a:pt x="11968" y="5017"/>
                  <a:pt x="12864" y="5070"/>
                </a:cubicBezTo>
                <a:cubicBezTo>
                  <a:pt x="13190" y="5096"/>
                  <a:pt x="13353" y="5281"/>
                  <a:pt x="13516" y="5440"/>
                </a:cubicBezTo>
                <a:cubicBezTo>
                  <a:pt x="13761" y="5704"/>
                  <a:pt x="14005" y="5968"/>
                  <a:pt x="14209" y="6258"/>
                </a:cubicBezTo>
                <a:cubicBezTo>
                  <a:pt x="14291" y="6364"/>
                  <a:pt x="14331" y="6496"/>
                  <a:pt x="14331" y="6628"/>
                </a:cubicBezTo>
                <a:cubicBezTo>
                  <a:pt x="14331" y="6839"/>
                  <a:pt x="14372" y="7050"/>
                  <a:pt x="14535" y="7235"/>
                </a:cubicBezTo>
                <a:cubicBezTo>
                  <a:pt x="14780" y="7578"/>
                  <a:pt x="14983" y="7948"/>
                  <a:pt x="15228" y="8318"/>
                </a:cubicBezTo>
                <a:cubicBezTo>
                  <a:pt x="15350" y="8503"/>
                  <a:pt x="15432" y="8688"/>
                  <a:pt x="15595" y="8846"/>
                </a:cubicBezTo>
                <a:cubicBezTo>
                  <a:pt x="16002" y="9348"/>
                  <a:pt x="16451" y="9823"/>
                  <a:pt x="16858" y="10325"/>
                </a:cubicBezTo>
                <a:cubicBezTo>
                  <a:pt x="17266" y="10826"/>
                  <a:pt x="17633" y="11355"/>
                  <a:pt x="17999" y="11856"/>
                </a:cubicBezTo>
                <a:cubicBezTo>
                  <a:pt x="18448" y="12437"/>
                  <a:pt x="18855" y="13018"/>
                  <a:pt x="19303" y="13599"/>
                </a:cubicBezTo>
                <a:cubicBezTo>
                  <a:pt x="19385" y="13678"/>
                  <a:pt x="19426" y="13784"/>
                  <a:pt x="19467" y="13863"/>
                </a:cubicBezTo>
                <a:cubicBezTo>
                  <a:pt x="19670" y="14180"/>
                  <a:pt x="19833" y="14497"/>
                  <a:pt x="20037" y="14814"/>
                </a:cubicBezTo>
                <a:cubicBezTo>
                  <a:pt x="20282" y="15157"/>
                  <a:pt x="20485" y="15500"/>
                  <a:pt x="20648" y="15870"/>
                </a:cubicBezTo>
                <a:cubicBezTo>
                  <a:pt x="20852" y="16345"/>
                  <a:pt x="21097" y="16821"/>
                  <a:pt x="21341" y="17296"/>
                </a:cubicBezTo>
                <a:cubicBezTo>
                  <a:pt x="21545" y="17639"/>
                  <a:pt x="21463" y="17798"/>
                  <a:pt x="20974" y="17982"/>
                </a:cubicBezTo>
                <a:cubicBezTo>
                  <a:pt x="20893" y="18009"/>
                  <a:pt x="20852" y="18009"/>
                  <a:pt x="20771" y="18035"/>
                </a:cubicBezTo>
                <a:cubicBezTo>
                  <a:pt x="20322" y="18194"/>
                  <a:pt x="20241" y="18299"/>
                  <a:pt x="20404" y="18616"/>
                </a:cubicBezTo>
                <a:cubicBezTo>
                  <a:pt x="20485" y="18801"/>
                  <a:pt x="20567" y="18986"/>
                  <a:pt x="20608" y="19171"/>
                </a:cubicBezTo>
                <a:cubicBezTo>
                  <a:pt x="20648" y="19356"/>
                  <a:pt x="20648" y="19514"/>
                  <a:pt x="20648" y="19699"/>
                </a:cubicBezTo>
                <a:cubicBezTo>
                  <a:pt x="20648" y="19831"/>
                  <a:pt x="20608" y="19936"/>
                  <a:pt x="20404" y="19963"/>
                </a:cubicBezTo>
                <a:cubicBezTo>
                  <a:pt x="20241" y="19963"/>
                  <a:pt x="20037" y="19936"/>
                  <a:pt x="19915" y="19884"/>
                </a:cubicBezTo>
                <a:cubicBezTo>
                  <a:pt x="19793" y="19831"/>
                  <a:pt x="19711" y="19699"/>
                  <a:pt x="19630" y="19620"/>
                </a:cubicBezTo>
                <a:cubicBezTo>
                  <a:pt x="19548" y="19514"/>
                  <a:pt x="19467" y="19382"/>
                  <a:pt x="19426" y="19250"/>
                </a:cubicBezTo>
                <a:cubicBezTo>
                  <a:pt x="19263" y="18933"/>
                  <a:pt x="18896" y="18722"/>
                  <a:pt x="18366" y="18722"/>
                </a:cubicBezTo>
                <a:cubicBezTo>
                  <a:pt x="17470" y="18722"/>
                  <a:pt x="17021" y="18352"/>
                  <a:pt x="16695" y="17903"/>
                </a:cubicBezTo>
                <a:cubicBezTo>
                  <a:pt x="16206" y="17296"/>
                  <a:pt x="15799" y="16662"/>
                  <a:pt x="15473" y="16028"/>
                </a:cubicBezTo>
                <a:cubicBezTo>
                  <a:pt x="15187" y="15500"/>
                  <a:pt x="14780" y="15025"/>
                  <a:pt x="14454" y="14523"/>
                </a:cubicBezTo>
                <a:cubicBezTo>
                  <a:pt x="14250" y="14206"/>
                  <a:pt x="14087" y="13889"/>
                  <a:pt x="13883" y="13573"/>
                </a:cubicBezTo>
                <a:cubicBezTo>
                  <a:pt x="13272" y="12516"/>
                  <a:pt x="12660" y="11460"/>
                  <a:pt x="12049" y="10378"/>
                </a:cubicBezTo>
                <a:cubicBezTo>
                  <a:pt x="11764" y="9902"/>
                  <a:pt x="11519" y="9427"/>
                  <a:pt x="11275" y="8952"/>
                </a:cubicBezTo>
                <a:cubicBezTo>
                  <a:pt x="11071" y="8635"/>
                  <a:pt x="11030" y="8608"/>
                  <a:pt x="10500" y="8688"/>
                </a:cubicBezTo>
                <a:cubicBezTo>
                  <a:pt x="9237" y="8899"/>
                  <a:pt x="9441" y="8846"/>
                  <a:pt x="8993" y="9480"/>
                </a:cubicBezTo>
                <a:cubicBezTo>
                  <a:pt x="8503" y="10166"/>
                  <a:pt x="8218" y="10906"/>
                  <a:pt x="7933" y="11645"/>
                </a:cubicBezTo>
                <a:cubicBezTo>
                  <a:pt x="7892" y="11777"/>
                  <a:pt x="7851" y="11909"/>
                  <a:pt x="7811" y="12015"/>
                </a:cubicBezTo>
                <a:cubicBezTo>
                  <a:pt x="7362" y="12754"/>
                  <a:pt x="7118" y="13546"/>
                  <a:pt x="6792" y="14312"/>
                </a:cubicBezTo>
                <a:cubicBezTo>
                  <a:pt x="6547" y="14919"/>
                  <a:pt x="6180" y="15500"/>
                  <a:pt x="5814" y="16108"/>
                </a:cubicBezTo>
                <a:cubicBezTo>
                  <a:pt x="5365" y="16873"/>
                  <a:pt x="4836" y="17586"/>
                  <a:pt x="4387" y="18352"/>
                </a:cubicBezTo>
                <a:cubicBezTo>
                  <a:pt x="4183" y="18722"/>
                  <a:pt x="4020" y="19118"/>
                  <a:pt x="3735" y="19488"/>
                </a:cubicBezTo>
                <a:cubicBezTo>
                  <a:pt x="3572" y="19699"/>
                  <a:pt x="3368" y="19831"/>
                  <a:pt x="2961" y="19857"/>
                </a:cubicBezTo>
                <a:cubicBezTo>
                  <a:pt x="2390" y="19910"/>
                  <a:pt x="1901" y="20148"/>
                  <a:pt x="1738" y="20544"/>
                </a:cubicBezTo>
                <a:cubicBezTo>
                  <a:pt x="1657" y="20676"/>
                  <a:pt x="1657" y="20808"/>
                  <a:pt x="1616" y="20913"/>
                </a:cubicBezTo>
                <a:cubicBezTo>
                  <a:pt x="1534" y="21151"/>
                  <a:pt x="1331" y="21336"/>
                  <a:pt x="1045" y="21468"/>
                </a:cubicBezTo>
                <a:cubicBezTo>
                  <a:pt x="760" y="21600"/>
                  <a:pt x="434" y="21521"/>
                  <a:pt x="353" y="21283"/>
                </a:cubicBezTo>
                <a:cubicBezTo>
                  <a:pt x="312" y="21151"/>
                  <a:pt x="353" y="20993"/>
                  <a:pt x="393" y="20861"/>
                </a:cubicBezTo>
                <a:cubicBezTo>
                  <a:pt x="516" y="20333"/>
                  <a:pt x="556" y="19804"/>
                  <a:pt x="149" y="19303"/>
                </a:cubicBezTo>
                <a:cubicBezTo>
                  <a:pt x="-55" y="19065"/>
                  <a:pt x="-14" y="18827"/>
                  <a:pt x="67" y="18563"/>
                </a:cubicBezTo>
                <a:cubicBezTo>
                  <a:pt x="312" y="17718"/>
                  <a:pt x="760" y="16953"/>
                  <a:pt x="1168" y="16134"/>
                </a:cubicBezTo>
                <a:cubicBezTo>
                  <a:pt x="1249" y="15976"/>
                  <a:pt x="1371" y="15817"/>
                  <a:pt x="1494" y="15632"/>
                </a:cubicBezTo>
                <a:cubicBezTo>
                  <a:pt x="1779" y="15078"/>
                  <a:pt x="2064" y="14523"/>
                  <a:pt x="2309" y="13969"/>
                </a:cubicBezTo>
                <a:cubicBezTo>
                  <a:pt x="2390" y="13837"/>
                  <a:pt x="2431" y="13678"/>
                  <a:pt x="2513" y="13546"/>
                </a:cubicBezTo>
                <a:cubicBezTo>
                  <a:pt x="2594" y="13414"/>
                  <a:pt x="2676" y="13309"/>
                  <a:pt x="2716" y="13177"/>
                </a:cubicBezTo>
                <a:cubicBezTo>
                  <a:pt x="3002" y="12279"/>
                  <a:pt x="3654" y="11460"/>
                  <a:pt x="4061" y="10589"/>
                </a:cubicBezTo>
                <a:cubicBezTo>
                  <a:pt x="4143" y="10430"/>
                  <a:pt x="4224" y="10272"/>
                  <a:pt x="4347" y="10140"/>
                </a:cubicBezTo>
                <a:cubicBezTo>
                  <a:pt x="4795" y="9612"/>
                  <a:pt x="4999" y="9031"/>
                  <a:pt x="5406" y="8476"/>
                </a:cubicBezTo>
                <a:cubicBezTo>
                  <a:pt x="5814" y="7948"/>
                  <a:pt x="5854" y="7473"/>
                  <a:pt x="5488" y="6971"/>
                </a:cubicBezTo>
                <a:cubicBezTo>
                  <a:pt x="5447" y="6918"/>
                  <a:pt x="5447" y="6866"/>
                  <a:pt x="5447" y="6839"/>
                </a:cubicBezTo>
                <a:cubicBezTo>
                  <a:pt x="5488" y="6073"/>
                  <a:pt x="5691" y="5334"/>
                  <a:pt x="6507" y="4727"/>
                </a:cubicBezTo>
                <a:cubicBezTo>
                  <a:pt x="6792" y="4515"/>
                  <a:pt x="6955" y="4331"/>
                  <a:pt x="6914" y="4040"/>
                </a:cubicBezTo>
                <a:cubicBezTo>
                  <a:pt x="6833" y="3618"/>
                  <a:pt x="6751" y="3222"/>
                  <a:pt x="6670" y="2799"/>
                </a:cubicBezTo>
                <a:cubicBezTo>
                  <a:pt x="6547" y="2218"/>
                  <a:pt x="6629" y="1611"/>
                  <a:pt x="6670" y="1003"/>
                </a:cubicBezTo>
                <a:cubicBezTo>
                  <a:pt x="6670" y="819"/>
                  <a:pt x="6792" y="634"/>
                  <a:pt x="6833" y="423"/>
                </a:cubicBezTo>
                <a:cubicBezTo>
                  <a:pt x="6873" y="238"/>
                  <a:pt x="7036" y="132"/>
                  <a:pt x="7322" y="106"/>
                </a:cubicBezTo>
                <a:cubicBezTo>
                  <a:pt x="7525" y="106"/>
                  <a:pt x="8055" y="53"/>
                  <a:pt x="8626" y="0"/>
                </a:cubicBezTo>
                <a:close/>
                <a:moveTo>
                  <a:pt x="18733" y="17930"/>
                </a:moveTo>
                <a:cubicBezTo>
                  <a:pt x="18774" y="17930"/>
                  <a:pt x="18937" y="17930"/>
                  <a:pt x="19018" y="17903"/>
                </a:cubicBezTo>
                <a:cubicBezTo>
                  <a:pt x="19548" y="17798"/>
                  <a:pt x="19752" y="17613"/>
                  <a:pt x="19589" y="17243"/>
                </a:cubicBezTo>
                <a:cubicBezTo>
                  <a:pt x="19507" y="17085"/>
                  <a:pt x="19426" y="16953"/>
                  <a:pt x="19303" y="16794"/>
                </a:cubicBezTo>
                <a:cubicBezTo>
                  <a:pt x="18814" y="16028"/>
                  <a:pt x="18244" y="15289"/>
                  <a:pt x="17877" y="14497"/>
                </a:cubicBezTo>
                <a:cubicBezTo>
                  <a:pt x="17592" y="13863"/>
                  <a:pt x="17266" y="13256"/>
                  <a:pt x="16777" y="12701"/>
                </a:cubicBezTo>
                <a:cubicBezTo>
                  <a:pt x="16328" y="12173"/>
                  <a:pt x="15921" y="11645"/>
                  <a:pt x="15554" y="11090"/>
                </a:cubicBezTo>
                <a:cubicBezTo>
                  <a:pt x="15187" y="10536"/>
                  <a:pt x="14780" y="10008"/>
                  <a:pt x="14331" y="9480"/>
                </a:cubicBezTo>
                <a:cubicBezTo>
                  <a:pt x="13883" y="8952"/>
                  <a:pt x="13435" y="8423"/>
                  <a:pt x="13272" y="7816"/>
                </a:cubicBezTo>
                <a:cubicBezTo>
                  <a:pt x="13231" y="7711"/>
                  <a:pt x="13190" y="7605"/>
                  <a:pt x="13109" y="7499"/>
                </a:cubicBezTo>
                <a:cubicBezTo>
                  <a:pt x="12986" y="7341"/>
                  <a:pt x="12742" y="7314"/>
                  <a:pt x="12538" y="7420"/>
                </a:cubicBezTo>
                <a:cubicBezTo>
                  <a:pt x="12008" y="7684"/>
                  <a:pt x="11886" y="7922"/>
                  <a:pt x="12049" y="8239"/>
                </a:cubicBezTo>
                <a:cubicBezTo>
                  <a:pt x="12579" y="9136"/>
                  <a:pt x="13109" y="10034"/>
                  <a:pt x="13639" y="10906"/>
                </a:cubicBezTo>
                <a:cubicBezTo>
                  <a:pt x="14046" y="11566"/>
                  <a:pt x="14535" y="12199"/>
                  <a:pt x="14943" y="12860"/>
                </a:cubicBezTo>
                <a:cubicBezTo>
                  <a:pt x="15187" y="13229"/>
                  <a:pt x="15310" y="13625"/>
                  <a:pt x="15554" y="13995"/>
                </a:cubicBezTo>
                <a:cubicBezTo>
                  <a:pt x="15839" y="14444"/>
                  <a:pt x="16084" y="14919"/>
                  <a:pt x="16410" y="15342"/>
                </a:cubicBezTo>
                <a:cubicBezTo>
                  <a:pt x="16654" y="15632"/>
                  <a:pt x="16899" y="15896"/>
                  <a:pt x="17021" y="16213"/>
                </a:cubicBezTo>
                <a:cubicBezTo>
                  <a:pt x="17184" y="16530"/>
                  <a:pt x="17347" y="16847"/>
                  <a:pt x="17551" y="17190"/>
                </a:cubicBezTo>
                <a:cubicBezTo>
                  <a:pt x="17633" y="17349"/>
                  <a:pt x="17755" y="17507"/>
                  <a:pt x="17918" y="17666"/>
                </a:cubicBezTo>
                <a:cubicBezTo>
                  <a:pt x="18122" y="17850"/>
                  <a:pt x="18366" y="17930"/>
                  <a:pt x="18733" y="17930"/>
                </a:cubicBezTo>
                <a:close/>
                <a:moveTo>
                  <a:pt x="7322" y="9057"/>
                </a:moveTo>
                <a:cubicBezTo>
                  <a:pt x="7322" y="8820"/>
                  <a:pt x="7077" y="8582"/>
                  <a:pt x="6751" y="8529"/>
                </a:cubicBezTo>
                <a:cubicBezTo>
                  <a:pt x="6670" y="8529"/>
                  <a:pt x="6547" y="8555"/>
                  <a:pt x="6506" y="8608"/>
                </a:cubicBezTo>
                <a:cubicBezTo>
                  <a:pt x="6425" y="8688"/>
                  <a:pt x="6425" y="8793"/>
                  <a:pt x="6384" y="8899"/>
                </a:cubicBezTo>
                <a:cubicBezTo>
                  <a:pt x="6180" y="9321"/>
                  <a:pt x="6058" y="9797"/>
                  <a:pt x="5732" y="10193"/>
                </a:cubicBezTo>
                <a:cubicBezTo>
                  <a:pt x="4958" y="11249"/>
                  <a:pt x="4510" y="12358"/>
                  <a:pt x="3939" y="13441"/>
                </a:cubicBezTo>
                <a:cubicBezTo>
                  <a:pt x="3491" y="14259"/>
                  <a:pt x="3287" y="15131"/>
                  <a:pt x="2716" y="15923"/>
                </a:cubicBezTo>
                <a:cubicBezTo>
                  <a:pt x="2676" y="16002"/>
                  <a:pt x="2635" y="16081"/>
                  <a:pt x="2594" y="16160"/>
                </a:cubicBezTo>
                <a:cubicBezTo>
                  <a:pt x="2309" y="16636"/>
                  <a:pt x="2064" y="17137"/>
                  <a:pt x="1779" y="17613"/>
                </a:cubicBezTo>
                <a:cubicBezTo>
                  <a:pt x="1534" y="18062"/>
                  <a:pt x="1249" y="18510"/>
                  <a:pt x="1045" y="18986"/>
                </a:cubicBezTo>
                <a:cubicBezTo>
                  <a:pt x="1005" y="19039"/>
                  <a:pt x="1045" y="19144"/>
                  <a:pt x="1086" y="19197"/>
                </a:cubicBezTo>
                <a:cubicBezTo>
                  <a:pt x="1534" y="19514"/>
                  <a:pt x="2064" y="19435"/>
                  <a:pt x="2268" y="19065"/>
                </a:cubicBezTo>
                <a:cubicBezTo>
                  <a:pt x="2676" y="18326"/>
                  <a:pt x="3083" y="17613"/>
                  <a:pt x="3491" y="16873"/>
                </a:cubicBezTo>
                <a:cubicBezTo>
                  <a:pt x="3939" y="16055"/>
                  <a:pt x="4387" y="15263"/>
                  <a:pt x="4836" y="14444"/>
                </a:cubicBezTo>
                <a:cubicBezTo>
                  <a:pt x="5039" y="14048"/>
                  <a:pt x="5202" y="13625"/>
                  <a:pt x="5447" y="13256"/>
                </a:cubicBezTo>
                <a:cubicBezTo>
                  <a:pt x="5773" y="12754"/>
                  <a:pt x="5977" y="12252"/>
                  <a:pt x="6180" y="11724"/>
                </a:cubicBezTo>
                <a:cubicBezTo>
                  <a:pt x="6303" y="11355"/>
                  <a:pt x="6466" y="11011"/>
                  <a:pt x="6629" y="10642"/>
                </a:cubicBezTo>
                <a:cubicBezTo>
                  <a:pt x="6833" y="10166"/>
                  <a:pt x="7036" y="9717"/>
                  <a:pt x="7240" y="9242"/>
                </a:cubicBezTo>
                <a:cubicBezTo>
                  <a:pt x="7322" y="9163"/>
                  <a:pt x="7322" y="9084"/>
                  <a:pt x="7322" y="9057"/>
                </a:cubicBezTo>
                <a:close/>
                <a:moveTo>
                  <a:pt x="9482" y="4832"/>
                </a:moveTo>
                <a:cubicBezTo>
                  <a:pt x="9196" y="4832"/>
                  <a:pt x="8911" y="4885"/>
                  <a:pt x="8667" y="5017"/>
                </a:cubicBezTo>
                <a:cubicBezTo>
                  <a:pt x="8503" y="5096"/>
                  <a:pt x="8300" y="5202"/>
                  <a:pt x="8096" y="5228"/>
                </a:cubicBezTo>
                <a:cubicBezTo>
                  <a:pt x="7607" y="5281"/>
                  <a:pt x="7322" y="5519"/>
                  <a:pt x="7118" y="5783"/>
                </a:cubicBezTo>
                <a:cubicBezTo>
                  <a:pt x="6833" y="6153"/>
                  <a:pt x="6710" y="6575"/>
                  <a:pt x="6670" y="6998"/>
                </a:cubicBezTo>
                <a:cubicBezTo>
                  <a:pt x="6670" y="7235"/>
                  <a:pt x="6751" y="7446"/>
                  <a:pt x="7077" y="7605"/>
                </a:cubicBezTo>
                <a:cubicBezTo>
                  <a:pt x="7485" y="7790"/>
                  <a:pt x="7974" y="7922"/>
                  <a:pt x="8463" y="7895"/>
                </a:cubicBezTo>
                <a:cubicBezTo>
                  <a:pt x="9645" y="7816"/>
                  <a:pt x="10582" y="7499"/>
                  <a:pt x="11275" y="6839"/>
                </a:cubicBezTo>
                <a:cubicBezTo>
                  <a:pt x="11519" y="6601"/>
                  <a:pt x="11601" y="6364"/>
                  <a:pt x="11519" y="6100"/>
                </a:cubicBezTo>
                <a:cubicBezTo>
                  <a:pt x="11479" y="5968"/>
                  <a:pt x="11356" y="5836"/>
                  <a:pt x="11316" y="5677"/>
                </a:cubicBezTo>
                <a:cubicBezTo>
                  <a:pt x="11193" y="5149"/>
                  <a:pt x="10174" y="4779"/>
                  <a:pt x="9482" y="4832"/>
                </a:cubicBezTo>
                <a:close/>
                <a:moveTo>
                  <a:pt x="8381" y="1505"/>
                </a:moveTo>
                <a:cubicBezTo>
                  <a:pt x="8463" y="1505"/>
                  <a:pt x="8626" y="1479"/>
                  <a:pt x="8830" y="1452"/>
                </a:cubicBezTo>
                <a:cubicBezTo>
                  <a:pt x="8993" y="1399"/>
                  <a:pt x="9074" y="1320"/>
                  <a:pt x="9074" y="1188"/>
                </a:cubicBezTo>
                <a:cubicBezTo>
                  <a:pt x="9033" y="1056"/>
                  <a:pt x="8911" y="977"/>
                  <a:pt x="8748" y="977"/>
                </a:cubicBezTo>
                <a:cubicBezTo>
                  <a:pt x="8544" y="977"/>
                  <a:pt x="8340" y="1003"/>
                  <a:pt x="8177" y="1030"/>
                </a:cubicBezTo>
                <a:cubicBezTo>
                  <a:pt x="7933" y="1083"/>
                  <a:pt x="7688" y="1109"/>
                  <a:pt x="7648" y="1294"/>
                </a:cubicBezTo>
                <a:cubicBezTo>
                  <a:pt x="7566" y="1426"/>
                  <a:pt x="7811" y="1505"/>
                  <a:pt x="8381" y="1505"/>
                </a:cubicBezTo>
                <a:close/>
                <a:moveTo>
                  <a:pt x="8300" y="3934"/>
                </a:moveTo>
                <a:cubicBezTo>
                  <a:pt x="8544" y="3882"/>
                  <a:pt x="8789" y="3855"/>
                  <a:pt x="9033" y="3776"/>
                </a:cubicBezTo>
                <a:cubicBezTo>
                  <a:pt x="9237" y="3723"/>
                  <a:pt x="9278" y="3565"/>
                  <a:pt x="9196" y="3433"/>
                </a:cubicBezTo>
                <a:cubicBezTo>
                  <a:pt x="9115" y="3301"/>
                  <a:pt x="8952" y="3274"/>
                  <a:pt x="8789" y="3301"/>
                </a:cubicBezTo>
                <a:cubicBezTo>
                  <a:pt x="8544" y="3354"/>
                  <a:pt x="8259" y="3406"/>
                  <a:pt x="8014" y="3486"/>
                </a:cubicBezTo>
                <a:cubicBezTo>
                  <a:pt x="7851" y="3538"/>
                  <a:pt x="7811" y="3697"/>
                  <a:pt x="7933" y="3776"/>
                </a:cubicBezTo>
                <a:cubicBezTo>
                  <a:pt x="8014" y="3855"/>
                  <a:pt x="8177" y="3882"/>
                  <a:pt x="8300" y="393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98F0BC9D-6210-0041-B9EB-91B1C5CFB21C}"/>
              </a:ext>
            </a:extLst>
          </p:cNvPr>
          <p:cNvSpPr/>
          <p:nvPr/>
        </p:nvSpPr>
        <p:spPr>
          <a:xfrm>
            <a:off x="1520521" y="2110413"/>
            <a:ext cx="694956" cy="109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449" extrusionOk="0">
                <a:moveTo>
                  <a:pt x="16" y="20491"/>
                </a:moveTo>
                <a:cubicBezTo>
                  <a:pt x="-58" y="20160"/>
                  <a:pt x="277" y="19758"/>
                  <a:pt x="425" y="19355"/>
                </a:cubicBezTo>
                <a:cubicBezTo>
                  <a:pt x="574" y="19072"/>
                  <a:pt x="723" y="18788"/>
                  <a:pt x="871" y="18480"/>
                </a:cubicBezTo>
                <a:cubicBezTo>
                  <a:pt x="1057" y="18078"/>
                  <a:pt x="1243" y="17676"/>
                  <a:pt x="1615" y="17321"/>
                </a:cubicBezTo>
                <a:cubicBezTo>
                  <a:pt x="1727" y="17226"/>
                  <a:pt x="1764" y="17108"/>
                  <a:pt x="1838" y="17013"/>
                </a:cubicBezTo>
                <a:cubicBezTo>
                  <a:pt x="2024" y="16753"/>
                  <a:pt x="2173" y="16516"/>
                  <a:pt x="2359" y="16256"/>
                </a:cubicBezTo>
                <a:cubicBezTo>
                  <a:pt x="2767" y="15736"/>
                  <a:pt x="3176" y="15215"/>
                  <a:pt x="3585" y="14695"/>
                </a:cubicBezTo>
                <a:cubicBezTo>
                  <a:pt x="3660" y="14624"/>
                  <a:pt x="3697" y="14529"/>
                  <a:pt x="3771" y="14458"/>
                </a:cubicBezTo>
                <a:cubicBezTo>
                  <a:pt x="4440" y="13867"/>
                  <a:pt x="4924" y="13204"/>
                  <a:pt x="5444" y="12566"/>
                </a:cubicBezTo>
                <a:cubicBezTo>
                  <a:pt x="5630" y="12329"/>
                  <a:pt x="5890" y="12116"/>
                  <a:pt x="6113" y="11903"/>
                </a:cubicBezTo>
                <a:cubicBezTo>
                  <a:pt x="7043" y="11028"/>
                  <a:pt x="7935" y="10129"/>
                  <a:pt x="8939" y="9277"/>
                </a:cubicBezTo>
                <a:cubicBezTo>
                  <a:pt x="9534" y="8757"/>
                  <a:pt x="10240" y="8260"/>
                  <a:pt x="10909" y="7763"/>
                </a:cubicBezTo>
                <a:cubicBezTo>
                  <a:pt x="11021" y="7692"/>
                  <a:pt x="11132" y="7597"/>
                  <a:pt x="11207" y="7526"/>
                </a:cubicBezTo>
                <a:cubicBezTo>
                  <a:pt x="11355" y="7408"/>
                  <a:pt x="11430" y="7266"/>
                  <a:pt x="11318" y="7124"/>
                </a:cubicBezTo>
                <a:cubicBezTo>
                  <a:pt x="11021" y="6604"/>
                  <a:pt x="11170" y="6059"/>
                  <a:pt x="11244" y="5539"/>
                </a:cubicBezTo>
                <a:cubicBezTo>
                  <a:pt x="11318" y="5019"/>
                  <a:pt x="11727" y="4593"/>
                  <a:pt x="12285" y="4190"/>
                </a:cubicBezTo>
                <a:cubicBezTo>
                  <a:pt x="12731" y="3883"/>
                  <a:pt x="13289" y="3623"/>
                  <a:pt x="13883" y="3481"/>
                </a:cubicBezTo>
                <a:cubicBezTo>
                  <a:pt x="14776" y="3244"/>
                  <a:pt x="15556" y="2889"/>
                  <a:pt x="16226" y="2440"/>
                </a:cubicBezTo>
                <a:cubicBezTo>
                  <a:pt x="16783" y="2085"/>
                  <a:pt x="17267" y="1683"/>
                  <a:pt x="17415" y="1162"/>
                </a:cubicBezTo>
                <a:cubicBezTo>
                  <a:pt x="17452" y="1068"/>
                  <a:pt x="17490" y="997"/>
                  <a:pt x="17564" y="926"/>
                </a:cubicBezTo>
                <a:cubicBezTo>
                  <a:pt x="17750" y="713"/>
                  <a:pt x="17861" y="523"/>
                  <a:pt x="17936" y="287"/>
                </a:cubicBezTo>
                <a:cubicBezTo>
                  <a:pt x="18010" y="27"/>
                  <a:pt x="18345" y="-68"/>
                  <a:pt x="18717" y="50"/>
                </a:cubicBezTo>
                <a:cubicBezTo>
                  <a:pt x="19051" y="145"/>
                  <a:pt x="19274" y="334"/>
                  <a:pt x="19460" y="547"/>
                </a:cubicBezTo>
                <a:cubicBezTo>
                  <a:pt x="19943" y="1068"/>
                  <a:pt x="20166" y="1635"/>
                  <a:pt x="20575" y="2180"/>
                </a:cubicBezTo>
                <a:cubicBezTo>
                  <a:pt x="20650" y="2274"/>
                  <a:pt x="20687" y="2369"/>
                  <a:pt x="20687" y="2463"/>
                </a:cubicBezTo>
                <a:cubicBezTo>
                  <a:pt x="20836" y="2984"/>
                  <a:pt x="20947" y="3528"/>
                  <a:pt x="21096" y="4049"/>
                </a:cubicBezTo>
                <a:cubicBezTo>
                  <a:pt x="21096" y="4096"/>
                  <a:pt x="21096" y="4167"/>
                  <a:pt x="21133" y="4214"/>
                </a:cubicBezTo>
                <a:cubicBezTo>
                  <a:pt x="21542" y="4806"/>
                  <a:pt x="21170" y="5350"/>
                  <a:pt x="20910" y="5918"/>
                </a:cubicBezTo>
                <a:cubicBezTo>
                  <a:pt x="20836" y="6107"/>
                  <a:pt x="20687" y="6296"/>
                  <a:pt x="20575" y="6485"/>
                </a:cubicBezTo>
                <a:cubicBezTo>
                  <a:pt x="20315" y="6911"/>
                  <a:pt x="19943" y="7242"/>
                  <a:pt x="19349" y="7503"/>
                </a:cubicBezTo>
                <a:cubicBezTo>
                  <a:pt x="18977" y="7645"/>
                  <a:pt x="18642" y="7834"/>
                  <a:pt x="18308" y="7976"/>
                </a:cubicBezTo>
                <a:cubicBezTo>
                  <a:pt x="18047" y="8070"/>
                  <a:pt x="17787" y="8165"/>
                  <a:pt x="17527" y="8236"/>
                </a:cubicBezTo>
                <a:cubicBezTo>
                  <a:pt x="17341" y="8283"/>
                  <a:pt x="17155" y="8331"/>
                  <a:pt x="16969" y="8378"/>
                </a:cubicBezTo>
                <a:cubicBezTo>
                  <a:pt x="16597" y="8473"/>
                  <a:pt x="16374" y="8615"/>
                  <a:pt x="16263" y="8875"/>
                </a:cubicBezTo>
                <a:cubicBezTo>
                  <a:pt x="16077" y="9230"/>
                  <a:pt x="15891" y="9561"/>
                  <a:pt x="15668" y="9892"/>
                </a:cubicBezTo>
                <a:cubicBezTo>
                  <a:pt x="15556" y="10081"/>
                  <a:pt x="15371" y="10247"/>
                  <a:pt x="15222" y="10436"/>
                </a:cubicBezTo>
                <a:cubicBezTo>
                  <a:pt x="15148" y="10531"/>
                  <a:pt x="14999" y="10626"/>
                  <a:pt x="14924" y="10720"/>
                </a:cubicBezTo>
                <a:cubicBezTo>
                  <a:pt x="14590" y="11193"/>
                  <a:pt x="14218" y="11667"/>
                  <a:pt x="13660" y="12069"/>
                </a:cubicBezTo>
                <a:cubicBezTo>
                  <a:pt x="13400" y="12258"/>
                  <a:pt x="13177" y="12471"/>
                  <a:pt x="13028" y="12684"/>
                </a:cubicBezTo>
                <a:cubicBezTo>
                  <a:pt x="12657" y="13157"/>
                  <a:pt x="12136" y="13583"/>
                  <a:pt x="11653" y="14032"/>
                </a:cubicBezTo>
                <a:cubicBezTo>
                  <a:pt x="11541" y="14127"/>
                  <a:pt x="11430" y="14222"/>
                  <a:pt x="11318" y="14316"/>
                </a:cubicBezTo>
                <a:cubicBezTo>
                  <a:pt x="10909" y="14600"/>
                  <a:pt x="10575" y="14884"/>
                  <a:pt x="10277" y="15239"/>
                </a:cubicBezTo>
                <a:cubicBezTo>
                  <a:pt x="10129" y="15452"/>
                  <a:pt x="9831" y="15641"/>
                  <a:pt x="9608" y="15830"/>
                </a:cubicBezTo>
                <a:cubicBezTo>
                  <a:pt x="9013" y="16256"/>
                  <a:pt x="8418" y="16682"/>
                  <a:pt x="7824" y="17084"/>
                </a:cubicBezTo>
                <a:cubicBezTo>
                  <a:pt x="7712" y="17179"/>
                  <a:pt x="7563" y="17250"/>
                  <a:pt x="7452" y="17344"/>
                </a:cubicBezTo>
                <a:cubicBezTo>
                  <a:pt x="6969" y="17770"/>
                  <a:pt x="6411" y="18149"/>
                  <a:pt x="5816" y="18527"/>
                </a:cubicBezTo>
                <a:cubicBezTo>
                  <a:pt x="5110" y="19001"/>
                  <a:pt x="4403" y="19521"/>
                  <a:pt x="3697" y="19994"/>
                </a:cubicBezTo>
                <a:cubicBezTo>
                  <a:pt x="3400" y="20207"/>
                  <a:pt x="3065" y="20420"/>
                  <a:pt x="2730" y="20609"/>
                </a:cubicBezTo>
                <a:cubicBezTo>
                  <a:pt x="2284" y="20846"/>
                  <a:pt x="1838" y="21059"/>
                  <a:pt x="1392" y="21295"/>
                </a:cubicBezTo>
                <a:cubicBezTo>
                  <a:pt x="1318" y="21343"/>
                  <a:pt x="1206" y="21366"/>
                  <a:pt x="1095" y="21414"/>
                </a:cubicBezTo>
                <a:cubicBezTo>
                  <a:pt x="611" y="21532"/>
                  <a:pt x="91" y="21343"/>
                  <a:pt x="16" y="21035"/>
                </a:cubicBezTo>
                <a:cubicBezTo>
                  <a:pt x="-21" y="20846"/>
                  <a:pt x="16" y="20728"/>
                  <a:pt x="16" y="20491"/>
                </a:cubicBezTo>
                <a:close/>
                <a:moveTo>
                  <a:pt x="13066" y="10697"/>
                </a:moveTo>
                <a:cubicBezTo>
                  <a:pt x="13066" y="10531"/>
                  <a:pt x="12880" y="10436"/>
                  <a:pt x="12694" y="10365"/>
                </a:cubicBezTo>
                <a:cubicBezTo>
                  <a:pt x="12173" y="10200"/>
                  <a:pt x="11653" y="10010"/>
                  <a:pt x="11207" y="9774"/>
                </a:cubicBezTo>
                <a:cubicBezTo>
                  <a:pt x="10649" y="9466"/>
                  <a:pt x="10314" y="9537"/>
                  <a:pt x="9943" y="9916"/>
                </a:cubicBezTo>
                <a:cubicBezTo>
                  <a:pt x="9162" y="10697"/>
                  <a:pt x="8381" y="11477"/>
                  <a:pt x="7526" y="12234"/>
                </a:cubicBezTo>
                <a:cubicBezTo>
                  <a:pt x="6708" y="12968"/>
                  <a:pt x="6039" y="13772"/>
                  <a:pt x="5333" y="14553"/>
                </a:cubicBezTo>
                <a:cubicBezTo>
                  <a:pt x="4775" y="15192"/>
                  <a:pt x="4217" y="15854"/>
                  <a:pt x="3660" y="16493"/>
                </a:cubicBezTo>
                <a:cubicBezTo>
                  <a:pt x="3585" y="16587"/>
                  <a:pt x="3511" y="16706"/>
                  <a:pt x="3437" y="16800"/>
                </a:cubicBezTo>
                <a:cubicBezTo>
                  <a:pt x="3288" y="17013"/>
                  <a:pt x="3139" y="17226"/>
                  <a:pt x="3028" y="17439"/>
                </a:cubicBezTo>
                <a:cubicBezTo>
                  <a:pt x="2619" y="18102"/>
                  <a:pt x="2210" y="18764"/>
                  <a:pt x="1801" y="19426"/>
                </a:cubicBezTo>
                <a:cubicBezTo>
                  <a:pt x="1764" y="19474"/>
                  <a:pt x="1727" y="19545"/>
                  <a:pt x="1727" y="19592"/>
                </a:cubicBezTo>
                <a:cubicBezTo>
                  <a:pt x="1727" y="19663"/>
                  <a:pt x="1727" y="19734"/>
                  <a:pt x="1727" y="19805"/>
                </a:cubicBezTo>
                <a:cubicBezTo>
                  <a:pt x="1838" y="19781"/>
                  <a:pt x="1950" y="19781"/>
                  <a:pt x="2024" y="19734"/>
                </a:cubicBezTo>
                <a:cubicBezTo>
                  <a:pt x="2135" y="19687"/>
                  <a:pt x="2210" y="19639"/>
                  <a:pt x="2284" y="19592"/>
                </a:cubicBezTo>
                <a:cubicBezTo>
                  <a:pt x="2879" y="19190"/>
                  <a:pt x="3474" y="18788"/>
                  <a:pt x="4069" y="18409"/>
                </a:cubicBezTo>
                <a:cubicBezTo>
                  <a:pt x="4329" y="18220"/>
                  <a:pt x="4626" y="18054"/>
                  <a:pt x="4887" y="17865"/>
                </a:cubicBezTo>
                <a:cubicBezTo>
                  <a:pt x="5630" y="17344"/>
                  <a:pt x="6336" y="16800"/>
                  <a:pt x="7117" y="16280"/>
                </a:cubicBezTo>
                <a:cubicBezTo>
                  <a:pt x="7824" y="15783"/>
                  <a:pt x="8530" y="15286"/>
                  <a:pt x="9125" y="14742"/>
                </a:cubicBezTo>
                <a:cubicBezTo>
                  <a:pt x="9906" y="14032"/>
                  <a:pt x="10686" y="13323"/>
                  <a:pt x="11467" y="12613"/>
                </a:cubicBezTo>
                <a:cubicBezTo>
                  <a:pt x="11839" y="12258"/>
                  <a:pt x="12210" y="11927"/>
                  <a:pt x="12545" y="11572"/>
                </a:cubicBezTo>
                <a:cubicBezTo>
                  <a:pt x="12768" y="11335"/>
                  <a:pt x="12917" y="11075"/>
                  <a:pt x="13103" y="10815"/>
                </a:cubicBezTo>
                <a:cubicBezTo>
                  <a:pt x="13066" y="10767"/>
                  <a:pt x="13066" y="10720"/>
                  <a:pt x="13066" y="10697"/>
                </a:cubicBezTo>
                <a:close/>
                <a:moveTo>
                  <a:pt x="12471" y="6201"/>
                </a:moveTo>
                <a:cubicBezTo>
                  <a:pt x="12471" y="6201"/>
                  <a:pt x="12471" y="6272"/>
                  <a:pt x="12471" y="6343"/>
                </a:cubicBezTo>
                <a:cubicBezTo>
                  <a:pt x="12471" y="6391"/>
                  <a:pt x="12471" y="6438"/>
                  <a:pt x="12508" y="6462"/>
                </a:cubicBezTo>
                <a:cubicBezTo>
                  <a:pt x="12582" y="6556"/>
                  <a:pt x="12657" y="6675"/>
                  <a:pt x="12768" y="6769"/>
                </a:cubicBezTo>
                <a:cubicBezTo>
                  <a:pt x="12954" y="6911"/>
                  <a:pt x="13177" y="6888"/>
                  <a:pt x="13363" y="6769"/>
                </a:cubicBezTo>
                <a:cubicBezTo>
                  <a:pt x="13475" y="6698"/>
                  <a:pt x="13586" y="6604"/>
                  <a:pt x="13660" y="6533"/>
                </a:cubicBezTo>
                <a:cubicBezTo>
                  <a:pt x="13809" y="6343"/>
                  <a:pt x="13958" y="6154"/>
                  <a:pt x="14107" y="5941"/>
                </a:cubicBezTo>
                <a:cubicBezTo>
                  <a:pt x="14181" y="5847"/>
                  <a:pt x="14218" y="5752"/>
                  <a:pt x="14330" y="5681"/>
                </a:cubicBezTo>
                <a:cubicBezTo>
                  <a:pt x="14404" y="5586"/>
                  <a:pt x="14553" y="5515"/>
                  <a:pt x="14739" y="5563"/>
                </a:cubicBezTo>
                <a:cubicBezTo>
                  <a:pt x="14850" y="5586"/>
                  <a:pt x="14924" y="5705"/>
                  <a:pt x="14924" y="5776"/>
                </a:cubicBezTo>
                <a:cubicBezTo>
                  <a:pt x="14924" y="5965"/>
                  <a:pt x="14924" y="6154"/>
                  <a:pt x="14850" y="6343"/>
                </a:cubicBezTo>
                <a:cubicBezTo>
                  <a:pt x="14813" y="6509"/>
                  <a:pt x="14701" y="6651"/>
                  <a:pt x="14627" y="6793"/>
                </a:cubicBezTo>
                <a:cubicBezTo>
                  <a:pt x="14590" y="6888"/>
                  <a:pt x="14441" y="7006"/>
                  <a:pt x="14590" y="7124"/>
                </a:cubicBezTo>
                <a:cubicBezTo>
                  <a:pt x="14701" y="7195"/>
                  <a:pt x="14887" y="7148"/>
                  <a:pt x="15110" y="7029"/>
                </a:cubicBezTo>
                <a:cubicBezTo>
                  <a:pt x="15222" y="6982"/>
                  <a:pt x="15296" y="6911"/>
                  <a:pt x="15408" y="6840"/>
                </a:cubicBezTo>
                <a:cubicBezTo>
                  <a:pt x="15668" y="6627"/>
                  <a:pt x="15928" y="6391"/>
                  <a:pt x="16226" y="6178"/>
                </a:cubicBezTo>
                <a:cubicBezTo>
                  <a:pt x="16449" y="6036"/>
                  <a:pt x="16672" y="5894"/>
                  <a:pt x="16932" y="5776"/>
                </a:cubicBezTo>
                <a:cubicBezTo>
                  <a:pt x="17006" y="5728"/>
                  <a:pt x="17229" y="5728"/>
                  <a:pt x="17304" y="5776"/>
                </a:cubicBezTo>
                <a:cubicBezTo>
                  <a:pt x="17378" y="5823"/>
                  <a:pt x="17415" y="5941"/>
                  <a:pt x="17378" y="6012"/>
                </a:cubicBezTo>
                <a:cubicBezTo>
                  <a:pt x="17267" y="6343"/>
                  <a:pt x="17006" y="6627"/>
                  <a:pt x="16597" y="6864"/>
                </a:cubicBezTo>
                <a:cubicBezTo>
                  <a:pt x="16300" y="7029"/>
                  <a:pt x="16040" y="7219"/>
                  <a:pt x="15780" y="7408"/>
                </a:cubicBezTo>
                <a:cubicBezTo>
                  <a:pt x="15594" y="7526"/>
                  <a:pt x="15705" y="7645"/>
                  <a:pt x="15928" y="7692"/>
                </a:cubicBezTo>
                <a:cubicBezTo>
                  <a:pt x="16226" y="7763"/>
                  <a:pt x="16523" y="7716"/>
                  <a:pt x="16783" y="7597"/>
                </a:cubicBezTo>
                <a:cubicBezTo>
                  <a:pt x="17192" y="7432"/>
                  <a:pt x="17601" y="7266"/>
                  <a:pt x="17973" y="7100"/>
                </a:cubicBezTo>
                <a:cubicBezTo>
                  <a:pt x="18568" y="6817"/>
                  <a:pt x="19125" y="6462"/>
                  <a:pt x="19423" y="6036"/>
                </a:cubicBezTo>
                <a:cubicBezTo>
                  <a:pt x="19906" y="5373"/>
                  <a:pt x="20018" y="4640"/>
                  <a:pt x="19943" y="3907"/>
                </a:cubicBezTo>
                <a:cubicBezTo>
                  <a:pt x="19943" y="3883"/>
                  <a:pt x="19943" y="3859"/>
                  <a:pt x="19906" y="3812"/>
                </a:cubicBezTo>
                <a:cubicBezTo>
                  <a:pt x="19720" y="3315"/>
                  <a:pt x="19572" y="2818"/>
                  <a:pt x="19386" y="2321"/>
                </a:cubicBezTo>
                <a:cubicBezTo>
                  <a:pt x="19311" y="2156"/>
                  <a:pt x="19237" y="2014"/>
                  <a:pt x="19125" y="1872"/>
                </a:cubicBezTo>
                <a:cubicBezTo>
                  <a:pt x="19014" y="1706"/>
                  <a:pt x="18865" y="1706"/>
                  <a:pt x="18679" y="1872"/>
                </a:cubicBezTo>
                <a:cubicBezTo>
                  <a:pt x="18419" y="2109"/>
                  <a:pt x="18159" y="2345"/>
                  <a:pt x="17899" y="2582"/>
                </a:cubicBezTo>
                <a:cubicBezTo>
                  <a:pt x="17378" y="3008"/>
                  <a:pt x="16709" y="3339"/>
                  <a:pt x="16040" y="3670"/>
                </a:cubicBezTo>
                <a:cubicBezTo>
                  <a:pt x="15631" y="3883"/>
                  <a:pt x="15259" y="4049"/>
                  <a:pt x="14739" y="4143"/>
                </a:cubicBezTo>
                <a:cubicBezTo>
                  <a:pt x="13586" y="4356"/>
                  <a:pt x="12396" y="5066"/>
                  <a:pt x="12471" y="62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791FF7FD-FCB9-2749-A126-B00B426CA054}"/>
              </a:ext>
            </a:extLst>
          </p:cNvPr>
          <p:cNvSpPr/>
          <p:nvPr/>
        </p:nvSpPr>
        <p:spPr>
          <a:xfrm>
            <a:off x="8592307" y="3649372"/>
            <a:ext cx="461651" cy="7834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4" h="21546" extrusionOk="0">
                <a:moveTo>
                  <a:pt x="5576" y="17504"/>
                </a:moveTo>
                <a:cubicBezTo>
                  <a:pt x="5576" y="17338"/>
                  <a:pt x="5576" y="17171"/>
                  <a:pt x="5576" y="17004"/>
                </a:cubicBezTo>
                <a:cubicBezTo>
                  <a:pt x="5520" y="16171"/>
                  <a:pt x="6139" y="15504"/>
                  <a:pt x="6982" y="14871"/>
                </a:cubicBezTo>
                <a:cubicBezTo>
                  <a:pt x="7207" y="14704"/>
                  <a:pt x="7489" y="14604"/>
                  <a:pt x="7826" y="14504"/>
                </a:cubicBezTo>
                <a:cubicBezTo>
                  <a:pt x="8276" y="14371"/>
                  <a:pt x="8501" y="14171"/>
                  <a:pt x="8445" y="13871"/>
                </a:cubicBezTo>
                <a:cubicBezTo>
                  <a:pt x="8164" y="12704"/>
                  <a:pt x="8276" y="11538"/>
                  <a:pt x="8332" y="10371"/>
                </a:cubicBezTo>
                <a:cubicBezTo>
                  <a:pt x="8332" y="10238"/>
                  <a:pt x="8332" y="10104"/>
                  <a:pt x="8276" y="10004"/>
                </a:cubicBezTo>
                <a:cubicBezTo>
                  <a:pt x="7939" y="9438"/>
                  <a:pt x="8164" y="8871"/>
                  <a:pt x="8332" y="8304"/>
                </a:cubicBezTo>
                <a:cubicBezTo>
                  <a:pt x="8445" y="7871"/>
                  <a:pt x="8895" y="7604"/>
                  <a:pt x="9626" y="7538"/>
                </a:cubicBezTo>
                <a:cubicBezTo>
                  <a:pt x="10357" y="7471"/>
                  <a:pt x="11089" y="7338"/>
                  <a:pt x="11764" y="7071"/>
                </a:cubicBezTo>
                <a:cubicBezTo>
                  <a:pt x="13001" y="6604"/>
                  <a:pt x="13451" y="5971"/>
                  <a:pt x="13226" y="5138"/>
                </a:cubicBezTo>
                <a:cubicBezTo>
                  <a:pt x="13226" y="5038"/>
                  <a:pt x="13113" y="4871"/>
                  <a:pt x="13001" y="4804"/>
                </a:cubicBezTo>
                <a:cubicBezTo>
                  <a:pt x="11932" y="4138"/>
                  <a:pt x="10639" y="3771"/>
                  <a:pt x="9007" y="3971"/>
                </a:cubicBezTo>
                <a:cubicBezTo>
                  <a:pt x="8276" y="4071"/>
                  <a:pt x="7826" y="4404"/>
                  <a:pt x="7432" y="4704"/>
                </a:cubicBezTo>
                <a:cubicBezTo>
                  <a:pt x="6926" y="5104"/>
                  <a:pt x="6420" y="5504"/>
                  <a:pt x="6364" y="6071"/>
                </a:cubicBezTo>
                <a:cubicBezTo>
                  <a:pt x="6364" y="6438"/>
                  <a:pt x="5970" y="6638"/>
                  <a:pt x="5407" y="6671"/>
                </a:cubicBezTo>
                <a:cubicBezTo>
                  <a:pt x="3945" y="6771"/>
                  <a:pt x="2539" y="6704"/>
                  <a:pt x="1189" y="6304"/>
                </a:cubicBezTo>
                <a:cubicBezTo>
                  <a:pt x="1076" y="6271"/>
                  <a:pt x="1020" y="6238"/>
                  <a:pt x="907" y="6204"/>
                </a:cubicBezTo>
                <a:cubicBezTo>
                  <a:pt x="232" y="6004"/>
                  <a:pt x="-49" y="5704"/>
                  <a:pt x="7" y="5238"/>
                </a:cubicBezTo>
                <a:cubicBezTo>
                  <a:pt x="120" y="4904"/>
                  <a:pt x="232" y="4538"/>
                  <a:pt x="401" y="4238"/>
                </a:cubicBezTo>
                <a:cubicBezTo>
                  <a:pt x="739" y="3538"/>
                  <a:pt x="1189" y="2871"/>
                  <a:pt x="1976" y="2304"/>
                </a:cubicBezTo>
                <a:cubicBezTo>
                  <a:pt x="2651" y="1804"/>
                  <a:pt x="3439" y="1404"/>
                  <a:pt x="4339" y="1038"/>
                </a:cubicBezTo>
                <a:cubicBezTo>
                  <a:pt x="5407" y="638"/>
                  <a:pt x="6532" y="371"/>
                  <a:pt x="7714" y="171"/>
                </a:cubicBezTo>
                <a:cubicBezTo>
                  <a:pt x="8220" y="71"/>
                  <a:pt x="8782" y="4"/>
                  <a:pt x="9345" y="4"/>
                </a:cubicBezTo>
                <a:cubicBezTo>
                  <a:pt x="11314" y="-29"/>
                  <a:pt x="13226" y="138"/>
                  <a:pt x="14970" y="638"/>
                </a:cubicBezTo>
                <a:cubicBezTo>
                  <a:pt x="15195" y="704"/>
                  <a:pt x="15476" y="771"/>
                  <a:pt x="15701" y="871"/>
                </a:cubicBezTo>
                <a:cubicBezTo>
                  <a:pt x="16995" y="1404"/>
                  <a:pt x="18289" y="1938"/>
                  <a:pt x="19245" y="2704"/>
                </a:cubicBezTo>
                <a:cubicBezTo>
                  <a:pt x="19470" y="2871"/>
                  <a:pt x="19639" y="3104"/>
                  <a:pt x="19807" y="3304"/>
                </a:cubicBezTo>
                <a:cubicBezTo>
                  <a:pt x="20145" y="3771"/>
                  <a:pt x="20482" y="4238"/>
                  <a:pt x="20876" y="4704"/>
                </a:cubicBezTo>
                <a:cubicBezTo>
                  <a:pt x="21382" y="5338"/>
                  <a:pt x="21551" y="5971"/>
                  <a:pt x="21326" y="6671"/>
                </a:cubicBezTo>
                <a:cubicBezTo>
                  <a:pt x="21101" y="7371"/>
                  <a:pt x="20595" y="8004"/>
                  <a:pt x="20201" y="8638"/>
                </a:cubicBezTo>
                <a:cubicBezTo>
                  <a:pt x="20145" y="8738"/>
                  <a:pt x="19976" y="8838"/>
                  <a:pt x="19807" y="8938"/>
                </a:cubicBezTo>
                <a:cubicBezTo>
                  <a:pt x="19301" y="9271"/>
                  <a:pt x="18851" y="9638"/>
                  <a:pt x="18345" y="9971"/>
                </a:cubicBezTo>
                <a:cubicBezTo>
                  <a:pt x="18120" y="10104"/>
                  <a:pt x="17838" y="10238"/>
                  <a:pt x="17501" y="10338"/>
                </a:cubicBezTo>
                <a:cubicBezTo>
                  <a:pt x="17107" y="10471"/>
                  <a:pt x="16657" y="10604"/>
                  <a:pt x="16207" y="10738"/>
                </a:cubicBezTo>
                <a:cubicBezTo>
                  <a:pt x="15532" y="10971"/>
                  <a:pt x="15138" y="11338"/>
                  <a:pt x="15138" y="11771"/>
                </a:cubicBezTo>
                <a:cubicBezTo>
                  <a:pt x="15138" y="12104"/>
                  <a:pt x="15082" y="12471"/>
                  <a:pt x="15138" y="12804"/>
                </a:cubicBezTo>
                <a:cubicBezTo>
                  <a:pt x="15138" y="13138"/>
                  <a:pt x="15251" y="13204"/>
                  <a:pt x="15870" y="13304"/>
                </a:cubicBezTo>
                <a:cubicBezTo>
                  <a:pt x="16432" y="13371"/>
                  <a:pt x="16938" y="13471"/>
                  <a:pt x="17501" y="13538"/>
                </a:cubicBezTo>
                <a:cubicBezTo>
                  <a:pt x="18063" y="13638"/>
                  <a:pt x="18513" y="13804"/>
                  <a:pt x="18907" y="14038"/>
                </a:cubicBezTo>
                <a:cubicBezTo>
                  <a:pt x="19751" y="14571"/>
                  <a:pt x="20426" y="15138"/>
                  <a:pt x="20876" y="15838"/>
                </a:cubicBezTo>
                <a:cubicBezTo>
                  <a:pt x="21101" y="16171"/>
                  <a:pt x="21213" y="16504"/>
                  <a:pt x="21045" y="16871"/>
                </a:cubicBezTo>
                <a:cubicBezTo>
                  <a:pt x="20763" y="17504"/>
                  <a:pt x="20538" y="18138"/>
                  <a:pt x="20145" y="18738"/>
                </a:cubicBezTo>
                <a:cubicBezTo>
                  <a:pt x="19582" y="19571"/>
                  <a:pt x="18570" y="20204"/>
                  <a:pt x="17163" y="20604"/>
                </a:cubicBezTo>
                <a:cubicBezTo>
                  <a:pt x="16488" y="20804"/>
                  <a:pt x="15813" y="20971"/>
                  <a:pt x="15195" y="21138"/>
                </a:cubicBezTo>
                <a:cubicBezTo>
                  <a:pt x="14632" y="21304"/>
                  <a:pt x="14013" y="21371"/>
                  <a:pt x="13395" y="21404"/>
                </a:cubicBezTo>
                <a:cubicBezTo>
                  <a:pt x="12720" y="21438"/>
                  <a:pt x="12045" y="21504"/>
                  <a:pt x="11313" y="21538"/>
                </a:cubicBezTo>
                <a:cubicBezTo>
                  <a:pt x="11032" y="21538"/>
                  <a:pt x="10695" y="21571"/>
                  <a:pt x="10413" y="21504"/>
                </a:cubicBezTo>
                <a:cubicBezTo>
                  <a:pt x="9176" y="21338"/>
                  <a:pt x="8107" y="21004"/>
                  <a:pt x="7095" y="20538"/>
                </a:cubicBezTo>
                <a:cubicBezTo>
                  <a:pt x="6307" y="20171"/>
                  <a:pt x="6026" y="19638"/>
                  <a:pt x="5857" y="19104"/>
                </a:cubicBezTo>
                <a:cubicBezTo>
                  <a:pt x="5688" y="18571"/>
                  <a:pt x="5632" y="18004"/>
                  <a:pt x="5520" y="17471"/>
                </a:cubicBezTo>
                <a:cubicBezTo>
                  <a:pt x="5520" y="17504"/>
                  <a:pt x="5520" y="17504"/>
                  <a:pt x="5576" y="17504"/>
                </a:cubicBezTo>
                <a:close/>
                <a:moveTo>
                  <a:pt x="10301" y="11804"/>
                </a:moveTo>
                <a:cubicBezTo>
                  <a:pt x="10357" y="12638"/>
                  <a:pt x="10470" y="13471"/>
                  <a:pt x="10526" y="14304"/>
                </a:cubicBezTo>
                <a:cubicBezTo>
                  <a:pt x="10582" y="15071"/>
                  <a:pt x="10751" y="15138"/>
                  <a:pt x="12045" y="14938"/>
                </a:cubicBezTo>
                <a:cubicBezTo>
                  <a:pt x="12495" y="14871"/>
                  <a:pt x="12664" y="14738"/>
                  <a:pt x="12832" y="14504"/>
                </a:cubicBezTo>
                <a:cubicBezTo>
                  <a:pt x="13339" y="13838"/>
                  <a:pt x="13114" y="13171"/>
                  <a:pt x="13001" y="12504"/>
                </a:cubicBezTo>
                <a:cubicBezTo>
                  <a:pt x="12889" y="11938"/>
                  <a:pt x="13001" y="11371"/>
                  <a:pt x="13057" y="10804"/>
                </a:cubicBezTo>
                <a:cubicBezTo>
                  <a:pt x="13057" y="10604"/>
                  <a:pt x="13226" y="10404"/>
                  <a:pt x="13451" y="10271"/>
                </a:cubicBezTo>
                <a:cubicBezTo>
                  <a:pt x="13789" y="10071"/>
                  <a:pt x="14182" y="9871"/>
                  <a:pt x="14576" y="9738"/>
                </a:cubicBezTo>
                <a:cubicBezTo>
                  <a:pt x="15139" y="9504"/>
                  <a:pt x="15814" y="9271"/>
                  <a:pt x="16376" y="9038"/>
                </a:cubicBezTo>
                <a:cubicBezTo>
                  <a:pt x="17614" y="8504"/>
                  <a:pt x="18626" y="7871"/>
                  <a:pt x="18739" y="6904"/>
                </a:cubicBezTo>
                <a:cubicBezTo>
                  <a:pt x="18739" y="6871"/>
                  <a:pt x="18739" y="6838"/>
                  <a:pt x="18795" y="6771"/>
                </a:cubicBezTo>
                <a:cubicBezTo>
                  <a:pt x="19132" y="6204"/>
                  <a:pt x="19076" y="5638"/>
                  <a:pt x="18739" y="5038"/>
                </a:cubicBezTo>
                <a:cubicBezTo>
                  <a:pt x="18120" y="4004"/>
                  <a:pt x="17445" y="3071"/>
                  <a:pt x="15926" y="2404"/>
                </a:cubicBezTo>
                <a:cubicBezTo>
                  <a:pt x="15757" y="2338"/>
                  <a:pt x="15645" y="2238"/>
                  <a:pt x="15476" y="2171"/>
                </a:cubicBezTo>
                <a:cubicBezTo>
                  <a:pt x="15251" y="2071"/>
                  <a:pt x="15026" y="1971"/>
                  <a:pt x="14801" y="1904"/>
                </a:cubicBezTo>
                <a:cubicBezTo>
                  <a:pt x="14070" y="1738"/>
                  <a:pt x="13395" y="1571"/>
                  <a:pt x="12664" y="1471"/>
                </a:cubicBezTo>
                <a:cubicBezTo>
                  <a:pt x="11989" y="1371"/>
                  <a:pt x="11201" y="1304"/>
                  <a:pt x="10526" y="1338"/>
                </a:cubicBezTo>
                <a:cubicBezTo>
                  <a:pt x="9232" y="1404"/>
                  <a:pt x="7939" y="1504"/>
                  <a:pt x="6757" y="1904"/>
                </a:cubicBezTo>
                <a:cubicBezTo>
                  <a:pt x="6026" y="2138"/>
                  <a:pt x="5239" y="2338"/>
                  <a:pt x="4620" y="2671"/>
                </a:cubicBezTo>
                <a:cubicBezTo>
                  <a:pt x="3607" y="3238"/>
                  <a:pt x="3045" y="3971"/>
                  <a:pt x="2595" y="4704"/>
                </a:cubicBezTo>
                <a:cubicBezTo>
                  <a:pt x="2426" y="4971"/>
                  <a:pt x="2539" y="5271"/>
                  <a:pt x="2932" y="5504"/>
                </a:cubicBezTo>
                <a:cubicBezTo>
                  <a:pt x="3270" y="5671"/>
                  <a:pt x="3664" y="5704"/>
                  <a:pt x="4114" y="5604"/>
                </a:cubicBezTo>
                <a:cubicBezTo>
                  <a:pt x="4451" y="5538"/>
                  <a:pt x="4676" y="5371"/>
                  <a:pt x="4789" y="5171"/>
                </a:cubicBezTo>
                <a:cubicBezTo>
                  <a:pt x="5239" y="4204"/>
                  <a:pt x="6476" y="3604"/>
                  <a:pt x="7770" y="3071"/>
                </a:cubicBezTo>
                <a:cubicBezTo>
                  <a:pt x="8389" y="2804"/>
                  <a:pt x="10695" y="2771"/>
                  <a:pt x="11426" y="2938"/>
                </a:cubicBezTo>
                <a:cubicBezTo>
                  <a:pt x="12495" y="3204"/>
                  <a:pt x="13451" y="3571"/>
                  <a:pt x="14239" y="4071"/>
                </a:cubicBezTo>
                <a:cubicBezTo>
                  <a:pt x="15420" y="4771"/>
                  <a:pt x="15814" y="5604"/>
                  <a:pt x="15307" y="6538"/>
                </a:cubicBezTo>
                <a:cubicBezTo>
                  <a:pt x="14801" y="7504"/>
                  <a:pt x="13957" y="8338"/>
                  <a:pt x="12382" y="8804"/>
                </a:cubicBezTo>
                <a:cubicBezTo>
                  <a:pt x="12270" y="8838"/>
                  <a:pt x="12157" y="8904"/>
                  <a:pt x="12045" y="8938"/>
                </a:cubicBezTo>
                <a:cubicBezTo>
                  <a:pt x="11370" y="9138"/>
                  <a:pt x="11032" y="9471"/>
                  <a:pt x="10864" y="9871"/>
                </a:cubicBezTo>
                <a:cubicBezTo>
                  <a:pt x="10470" y="10504"/>
                  <a:pt x="10189" y="11138"/>
                  <a:pt x="10301" y="11804"/>
                </a:cubicBezTo>
                <a:close/>
                <a:moveTo>
                  <a:pt x="7601" y="17738"/>
                </a:moveTo>
                <a:cubicBezTo>
                  <a:pt x="7545" y="18238"/>
                  <a:pt x="7826" y="18771"/>
                  <a:pt x="8107" y="19304"/>
                </a:cubicBezTo>
                <a:cubicBezTo>
                  <a:pt x="8445" y="19938"/>
                  <a:pt x="9176" y="20238"/>
                  <a:pt x="10189" y="20338"/>
                </a:cubicBezTo>
                <a:cubicBezTo>
                  <a:pt x="11032" y="20404"/>
                  <a:pt x="11820" y="20404"/>
                  <a:pt x="12664" y="20304"/>
                </a:cubicBezTo>
                <a:cubicBezTo>
                  <a:pt x="14014" y="20138"/>
                  <a:pt x="15195" y="19771"/>
                  <a:pt x="16376" y="19371"/>
                </a:cubicBezTo>
                <a:cubicBezTo>
                  <a:pt x="16826" y="19204"/>
                  <a:pt x="17332" y="19004"/>
                  <a:pt x="17614" y="18771"/>
                </a:cubicBezTo>
                <a:cubicBezTo>
                  <a:pt x="18232" y="18204"/>
                  <a:pt x="18795" y="17571"/>
                  <a:pt x="19020" y="16871"/>
                </a:cubicBezTo>
                <a:cubicBezTo>
                  <a:pt x="19076" y="16671"/>
                  <a:pt x="19076" y="16471"/>
                  <a:pt x="19020" y="16271"/>
                </a:cubicBezTo>
                <a:cubicBezTo>
                  <a:pt x="18795" y="15738"/>
                  <a:pt x="18289" y="15304"/>
                  <a:pt x="17670" y="14938"/>
                </a:cubicBezTo>
                <a:cubicBezTo>
                  <a:pt x="17332" y="14738"/>
                  <a:pt x="16882" y="14604"/>
                  <a:pt x="16376" y="14638"/>
                </a:cubicBezTo>
                <a:cubicBezTo>
                  <a:pt x="16039" y="14638"/>
                  <a:pt x="15645" y="14638"/>
                  <a:pt x="15532" y="14871"/>
                </a:cubicBezTo>
                <a:cubicBezTo>
                  <a:pt x="15420" y="15071"/>
                  <a:pt x="15589" y="15238"/>
                  <a:pt x="15814" y="15371"/>
                </a:cubicBezTo>
                <a:cubicBezTo>
                  <a:pt x="15982" y="15471"/>
                  <a:pt x="16207" y="15604"/>
                  <a:pt x="16432" y="15704"/>
                </a:cubicBezTo>
                <a:cubicBezTo>
                  <a:pt x="16939" y="15938"/>
                  <a:pt x="17107" y="16238"/>
                  <a:pt x="16939" y="16638"/>
                </a:cubicBezTo>
                <a:cubicBezTo>
                  <a:pt x="16826" y="16904"/>
                  <a:pt x="16714" y="17204"/>
                  <a:pt x="16601" y="17471"/>
                </a:cubicBezTo>
                <a:cubicBezTo>
                  <a:pt x="16376" y="18004"/>
                  <a:pt x="15926" y="18404"/>
                  <a:pt x="15026" y="18571"/>
                </a:cubicBezTo>
                <a:cubicBezTo>
                  <a:pt x="14295" y="18704"/>
                  <a:pt x="13620" y="18904"/>
                  <a:pt x="12889" y="19038"/>
                </a:cubicBezTo>
                <a:cubicBezTo>
                  <a:pt x="12326" y="19138"/>
                  <a:pt x="11764" y="19171"/>
                  <a:pt x="11314" y="18971"/>
                </a:cubicBezTo>
                <a:cubicBezTo>
                  <a:pt x="10751" y="18738"/>
                  <a:pt x="10189" y="18471"/>
                  <a:pt x="9795" y="18171"/>
                </a:cubicBezTo>
                <a:cubicBezTo>
                  <a:pt x="9289" y="17804"/>
                  <a:pt x="9007" y="17371"/>
                  <a:pt x="9120" y="16871"/>
                </a:cubicBezTo>
                <a:cubicBezTo>
                  <a:pt x="9120" y="16738"/>
                  <a:pt x="9176" y="16638"/>
                  <a:pt x="9176" y="16504"/>
                </a:cubicBezTo>
                <a:cubicBezTo>
                  <a:pt x="9176" y="16338"/>
                  <a:pt x="9120" y="16171"/>
                  <a:pt x="8839" y="16104"/>
                </a:cubicBezTo>
                <a:cubicBezTo>
                  <a:pt x="8501" y="16038"/>
                  <a:pt x="8389" y="16238"/>
                  <a:pt x="8220" y="16371"/>
                </a:cubicBezTo>
                <a:cubicBezTo>
                  <a:pt x="7601" y="16738"/>
                  <a:pt x="7601" y="17204"/>
                  <a:pt x="7601" y="17738"/>
                </a:cubicBezTo>
                <a:close/>
                <a:moveTo>
                  <a:pt x="11370" y="16971"/>
                </a:moveTo>
                <a:cubicBezTo>
                  <a:pt x="11370" y="17638"/>
                  <a:pt x="11932" y="17871"/>
                  <a:pt x="12945" y="17638"/>
                </a:cubicBezTo>
                <a:cubicBezTo>
                  <a:pt x="13957" y="17404"/>
                  <a:pt x="14295" y="16871"/>
                  <a:pt x="14576" y="16304"/>
                </a:cubicBezTo>
                <a:cubicBezTo>
                  <a:pt x="14632" y="16171"/>
                  <a:pt x="14520" y="16038"/>
                  <a:pt x="14239" y="16071"/>
                </a:cubicBezTo>
                <a:cubicBezTo>
                  <a:pt x="13564" y="16138"/>
                  <a:pt x="12889" y="16171"/>
                  <a:pt x="12214" y="16271"/>
                </a:cubicBezTo>
                <a:cubicBezTo>
                  <a:pt x="11595" y="16371"/>
                  <a:pt x="11370" y="16538"/>
                  <a:pt x="11370" y="1697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73CEE20A-7497-E14E-8A8F-9823CED46B9C}"/>
              </a:ext>
            </a:extLst>
          </p:cNvPr>
          <p:cNvSpPr/>
          <p:nvPr/>
        </p:nvSpPr>
        <p:spPr>
          <a:xfrm>
            <a:off x="868532" y="3688592"/>
            <a:ext cx="504155" cy="70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0" h="21587" extrusionOk="0">
                <a:moveTo>
                  <a:pt x="21306" y="4454"/>
                </a:moveTo>
                <a:cubicBezTo>
                  <a:pt x="21460" y="5678"/>
                  <a:pt x="21050" y="6680"/>
                  <a:pt x="20690" y="7682"/>
                </a:cubicBezTo>
                <a:cubicBezTo>
                  <a:pt x="20536" y="8017"/>
                  <a:pt x="20485" y="8388"/>
                  <a:pt x="20331" y="8759"/>
                </a:cubicBezTo>
                <a:cubicBezTo>
                  <a:pt x="20126" y="9278"/>
                  <a:pt x="19921" y="9761"/>
                  <a:pt x="19664" y="10243"/>
                </a:cubicBezTo>
                <a:cubicBezTo>
                  <a:pt x="19254" y="11134"/>
                  <a:pt x="18792" y="11988"/>
                  <a:pt x="18330" y="12878"/>
                </a:cubicBezTo>
                <a:cubicBezTo>
                  <a:pt x="18074" y="13361"/>
                  <a:pt x="17766" y="13806"/>
                  <a:pt x="17458" y="14252"/>
                </a:cubicBezTo>
                <a:cubicBezTo>
                  <a:pt x="17304" y="14474"/>
                  <a:pt x="16996" y="14697"/>
                  <a:pt x="16740" y="14882"/>
                </a:cubicBezTo>
                <a:cubicBezTo>
                  <a:pt x="16483" y="15068"/>
                  <a:pt x="16124" y="15142"/>
                  <a:pt x="15765" y="14994"/>
                </a:cubicBezTo>
                <a:cubicBezTo>
                  <a:pt x="15406" y="14845"/>
                  <a:pt x="15355" y="14623"/>
                  <a:pt x="15355" y="14326"/>
                </a:cubicBezTo>
                <a:cubicBezTo>
                  <a:pt x="15406" y="14140"/>
                  <a:pt x="15457" y="13918"/>
                  <a:pt x="15560" y="13732"/>
                </a:cubicBezTo>
                <a:cubicBezTo>
                  <a:pt x="15919" y="12990"/>
                  <a:pt x="16329" y="12247"/>
                  <a:pt x="16689" y="11505"/>
                </a:cubicBezTo>
                <a:cubicBezTo>
                  <a:pt x="17355" y="10169"/>
                  <a:pt x="18022" y="8796"/>
                  <a:pt x="18382" y="7386"/>
                </a:cubicBezTo>
                <a:cubicBezTo>
                  <a:pt x="18587" y="6532"/>
                  <a:pt x="18843" y="5678"/>
                  <a:pt x="18997" y="4825"/>
                </a:cubicBezTo>
                <a:cubicBezTo>
                  <a:pt x="19151" y="3823"/>
                  <a:pt x="18638" y="2932"/>
                  <a:pt x="17715" y="2190"/>
                </a:cubicBezTo>
                <a:cubicBezTo>
                  <a:pt x="17561" y="2041"/>
                  <a:pt x="17253" y="1930"/>
                  <a:pt x="16996" y="1856"/>
                </a:cubicBezTo>
                <a:cubicBezTo>
                  <a:pt x="15919" y="1559"/>
                  <a:pt x="14841" y="1410"/>
                  <a:pt x="13661" y="1373"/>
                </a:cubicBezTo>
                <a:cubicBezTo>
                  <a:pt x="12379" y="1336"/>
                  <a:pt x="11507" y="1819"/>
                  <a:pt x="10737" y="2450"/>
                </a:cubicBezTo>
                <a:cubicBezTo>
                  <a:pt x="10378" y="2746"/>
                  <a:pt x="10019" y="3080"/>
                  <a:pt x="9660" y="3414"/>
                </a:cubicBezTo>
                <a:cubicBezTo>
                  <a:pt x="9403" y="3674"/>
                  <a:pt x="9198" y="4008"/>
                  <a:pt x="8941" y="4305"/>
                </a:cubicBezTo>
                <a:cubicBezTo>
                  <a:pt x="8685" y="4639"/>
                  <a:pt x="8377" y="4973"/>
                  <a:pt x="8120" y="5307"/>
                </a:cubicBezTo>
                <a:cubicBezTo>
                  <a:pt x="7505" y="6309"/>
                  <a:pt x="6786" y="7274"/>
                  <a:pt x="6068" y="8239"/>
                </a:cubicBezTo>
                <a:cubicBezTo>
                  <a:pt x="5709" y="8685"/>
                  <a:pt x="5555" y="9204"/>
                  <a:pt x="5247" y="9687"/>
                </a:cubicBezTo>
                <a:cubicBezTo>
                  <a:pt x="5042" y="10021"/>
                  <a:pt x="4837" y="10355"/>
                  <a:pt x="4580" y="10652"/>
                </a:cubicBezTo>
                <a:cubicBezTo>
                  <a:pt x="4324" y="10986"/>
                  <a:pt x="4118" y="11320"/>
                  <a:pt x="3964" y="11728"/>
                </a:cubicBezTo>
                <a:cubicBezTo>
                  <a:pt x="3811" y="12322"/>
                  <a:pt x="3605" y="12878"/>
                  <a:pt x="3349" y="13435"/>
                </a:cubicBezTo>
                <a:cubicBezTo>
                  <a:pt x="2836" y="14511"/>
                  <a:pt x="2579" y="15588"/>
                  <a:pt x="2477" y="16701"/>
                </a:cubicBezTo>
                <a:cubicBezTo>
                  <a:pt x="2425" y="17109"/>
                  <a:pt x="2425" y="17518"/>
                  <a:pt x="2477" y="17926"/>
                </a:cubicBezTo>
                <a:cubicBezTo>
                  <a:pt x="2528" y="18260"/>
                  <a:pt x="2733" y="18594"/>
                  <a:pt x="2990" y="18891"/>
                </a:cubicBezTo>
                <a:cubicBezTo>
                  <a:pt x="3298" y="19299"/>
                  <a:pt x="3811" y="19559"/>
                  <a:pt x="4478" y="19633"/>
                </a:cubicBezTo>
                <a:cubicBezTo>
                  <a:pt x="4888" y="19670"/>
                  <a:pt x="5298" y="19707"/>
                  <a:pt x="5658" y="19819"/>
                </a:cubicBezTo>
                <a:cubicBezTo>
                  <a:pt x="6530" y="20004"/>
                  <a:pt x="7248" y="19744"/>
                  <a:pt x="7761" y="19299"/>
                </a:cubicBezTo>
                <a:cubicBezTo>
                  <a:pt x="8428" y="18742"/>
                  <a:pt x="9044" y="18111"/>
                  <a:pt x="9608" y="17480"/>
                </a:cubicBezTo>
                <a:cubicBezTo>
                  <a:pt x="9865" y="17184"/>
                  <a:pt x="10070" y="16887"/>
                  <a:pt x="10173" y="16553"/>
                </a:cubicBezTo>
                <a:cubicBezTo>
                  <a:pt x="10583" y="15365"/>
                  <a:pt x="11250" y="14252"/>
                  <a:pt x="11917" y="13175"/>
                </a:cubicBezTo>
                <a:cubicBezTo>
                  <a:pt x="12225" y="12656"/>
                  <a:pt x="12584" y="12136"/>
                  <a:pt x="12841" y="11617"/>
                </a:cubicBezTo>
                <a:cubicBezTo>
                  <a:pt x="13046" y="11208"/>
                  <a:pt x="13148" y="10763"/>
                  <a:pt x="13354" y="10392"/>
                </a:cubicBezTo>
                <a:cubicBezTo>
                  <a:pt x="13867" y="9427"/>
                  <a:pt x="14380" y="8462"/>
                  <a:pt x="14893" y="7534"/>
                </a:cubicBezTo>
                <a:cubicBezTo>
                  <a:pt x="15098" y="7126"/>
                  <a:pt x="15201" y="6755"/>
                  <a:pt x="15047" y="6346"/>
                </a:cubicBezTo>
                <a:cubicBezTo>
                  <a:pt x="14790" y="5530"/>
                  <a:pt x="13456" y="5122"/>
                  <a:pt x="12430" y="5567"/>
                </a:cubicBezTo>
                <a:cubicBezTo>
                  <a:pt x="11507" y="5938"/>
                  <a:pt x="10942" y="6569"/>
                  <a:pt x="10532" y="7200"/>
                </a:cubicBezTo>
                <a:cubicBezTo>
                  <a:pt x="9506" y="8722"/>
                  <a:pt x="8531" y="10280"/>
                  <a:pt x="7351" y="11765"/>
                </a:cubicBezTo>
                <a:cubicBezTo>
                  <a:pt x="7248" y="11913"/>
                  <a:pt x="7146" y="12062"/>
                  <a:pt x="6992" y="12173"/>
                </a:cubicBezTo>
                <a:cubicBezTo>
                  <a:pt x="6735" y="12396"/>
                  <a:pt x="6427" y="12433"/>
                  <a:pt x="6068" y="12396"/>
                </a:cubicBezTo>
                <a:cubicBezTo>
                  <a:pt x="5760" y="12359"/>
                  <a:pt x="5504" y="12173"/>
                  <a:pt x="5606" y="11951"/>
                </a:cubicBezTo>
                <a:cubicBezTo>
                  <a:pt x="5914" y="11320"/>
                  <a:pt x="5863" y="10652"/>
                  <a:pt x="6273" y="10058"/>
                </a:cubicBezTo>
                <a:cubicBezTo>
                  <a:pt x="6581" y="9649"/>
                  <a:pt x="6684" y="9204"/>
                  <a:pt x="6940" y="8796"/>
                </a:cubicBezTo>
                <a:cubicBezTo>
                  <a:pt x="7402" y="7979"/>
                  <a:pt x="7710" y="7126"/>
                  <a:pt x="8069" y="6272"/>
                </a:cubicBezTo>
                <a:cubicBezTo>
                  <a:pt x="8582" y="5047"/>
                  <a:pt x="9865" y="4268"/>
                  <a:pt x="11507" y="3860"/>
                </a:cubicBezTo>
                <a:cubicBezTo>
                  <a:pt x="11814" y="3786"/>
                  <a:pt x="12174" y="3711"/>
                  <a:pt x="12481" y="3637"/>
                </a:cubicBezTo>
                <a:cubicBezTo>
                  <a:pt x="14072" y="3340"/>
                  <a:pt x="15406" y="3711"/>
                  <a:pt x="16432" y="4602"/>
                </a:cubicBezTo>
                <a:cubicBezTo>
                  <a:pt x="17048" y="5159"/>
                  <a:pt x="17407" y="5715"/>
                  <a:pt x="17355" y="6458"/>
                </a:cubicBezTo>
                <a:cubicBezTo>
                  <a:pt x="17304" y="7089"/>
                  <a:pt x="17202" y="7720"/>
                  <a:pt x="16842" y="8313"/>
                </a:cubicBezTo>
                <a:cubicBezTo>
                  <a:pt x="16381" y="9167"/>
                  <a:pt x="15970" y="10021"/>
                  <a:pt x="15560" y="10874"/>
                </a:cubicBezTo>
                <a:cubicBezTo>
                  <a:pt x="15457" y="11134"/>
                  <a:pt x="15303" y="11394"/>
                  <a:pt x="15149" y="11654"/>
                </a:cubicBezTo>
                <a:cubicBezTo>
                  <a:pt x="14944" y="12025"/>
                  <a:pt x="14739" y="12396"/>
                  <a:pt x="14534" y="12804"/>
                </a:cubicBezTo>
                <a:cubicBezTo>
                  <a:pt x="14482" y="12915"/>
                  <a:pt x="14431" y="13064"/>
                  <a:pt x="14328" y="13175"/>
                </a:cubicBezTo>
                <a:cubicBezTo>
                  <a:pt x="13764" y="13955"/>
                  <a:pt x="13405" y="14808"/>
                  <a:pt x="12943" y="15625"/>
                </a:cubicBezTo>
                <a:cubicBezTo>
                  <a:pt x="12481" y="16553"/>
                  <a:pt x="12071" y="17480"/>
                  <a:pt x="11609" y="18408"/>
                </a:cubicBezTo>
                <a:cubicBezTo>
                  <a:pt x="11096" y="19373"/>
                  <a:pt x="10378" y="20227"/>
                  <a:pt x="9198" y="20821"/>
                </a:cubicBezTo>
                <a:cubicBezTo>
                  <a:pt x="8582" y="21118"/>
                  <a:pt x="7864" y="21303"/>
                  <a:pt x="7146" y="21526"/>
                </a:cubicBezTo>
                <a:cubicBezTo>
                  <a:pt x="6889" y="21600"/>
                  <a:pt x="6581" y="21600"/>
                  <a:pt x="6325" y="21563"/>
                </a:cubicBezTo>
                <a:cubicBezTo>
                  <a:pt x="5504" y="21452"/>
                  <a:pt x="4734" y="21303"/>
                  <a:pt x="3913" y="21192"/>
                </a:cubicBezTo>
                <a:cubicBezTo>
                  <a:pt x="3298" y="21118"/>
                  <a:pt x="2836" y="20895"/>
                  <a:pt x="2374" y="20561"/>
                </a:cubicBezTo>
                <a:cubicBezTo>
                  <a:pt x="1604" y="19967"/>
                  <a:pt x="937" y="19336"/>
                  <a:pt x="476" y="18631"/>
                </a:cubicBezTo>
                <a:cubicBezTo>
                  <a:pt x="373" y="18445"/>
                  <a:pt x="270" y="18260"/>
                  <a:pt x="219" y="18037"/>
                </a:cubicBezTo>
                <a:cubicBezTo>
                  <a:pt x="-140" y="16849"/>
                  <a:pt x="-37" y="15625"/>
                  <a:pt x="373" y="14437"/>
                </a:cubicBezTo>
                <a:cubicBezTo>
                  <a:pt x="630" y="13769"/>
                  <a:pt x="886" y="13101"/>
                  <a:pt x="1245" y="12470"/>
                </a:cubicBezTo>
                <a:cubicBezTo>
                  <a:pt x="2169" y="10837"/>
                  <a:pt x="2733" y="9130"/>
                  <a:pt x="3811" y="7571"/>
                </a:cubicBezTo>
                <a:cubicBezTo>
                  <a:pt x="4118" y="7163"/>
                  <a:pt x="4375" y="6718"/>
                  <a:pt x="4632" y="6272"/>
                </a:cubicBezTo>
                <a:cubicBezTo>
                  <a:pt x="4683" y="6198"/>
                  <a:pt x="4734" y="6161"/>
                  <a:pt x="4734" y="6087"/>
                </a:cubicBezTo>
                <a:cubicBezTo>
                  <a:pt x="4785" y="5344"/>
                  <a:pt x="5452" y="4788"/>
                  <a:pt x="5863" y="4157"/>
                </a:cubicBezTo>
                <a:cubicBezTo>
                  <a:pt x="5914" y="4045"/>
                  <a:pt x="6017" y="3934"/>
                  <a:pt x="6119" y="3860"/>
                </a:cubicBezTo>
                <a:cubicBezTo>
                  <a:pt x="6889" y="3340"/>
                  <a:pt x="7453" y="2672"/>
                  <a:pt x="8069" y="2004"/>
                </a:cubicBezTo>
                <a:cubicBezTo>
                  <a:pt x="8633" y="1373"/>
                  <a:pt x="9506" y="928"/>
                  <a:pt x="10327" y="445"/>
                </a:cubicBezTo>
                <a:cubicBezTo>
                  <a:pt x="10840" y="148"/>
                  <a:pt x="11455" y="0"/>
                  <a:pt x="12174" y="0"/>
                </a:cubicBezTo>
                <a:cubicBezTo>
                  <a:pt x="13097" y="0"/>
                  <a:pt x="13969" y="74"/>
                  <a:pt x="14893" y="186"/>
                </a:cubicBezTo>
                <a:cubicBezTo>
                  <a:pt x="15919" y="297"/>
                  <a:pt x="16842" y="482"/>
                  <a:pt x="17766" y="816"/>
                </a:cubicBezTo>
                <a:cubicBezTo>
                  <a:pt x="19049" y="1299"/>
                  <a:pt x="20023" y="1967"/>
                  <a:pt x="20690" y="2895"/>
                </a:cubicBezTo>
                <a:cubicBezTo>
                  <a:pt x="20947" y="3266"/>
                  <a:pt x="21050" y="3674"/>
                  <a:pt x="21050" y="4082"/>
                </a:cubicBezTo>
                <a:cubicBezTo>
                  <a:pt x="21306" y="4157"/>
                  <a:pt x="21306" y="4379"/>
                  <a:pt x="21306" y="445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060959-8F32-4140-B5FD-A24AB48F63AD}"/>
              </a:ext>
            </a:extLst>
          </p:cNvPr>
          <p:cNvGrpSpPr/>
          <p:nvPr/>
        </p:nvGrpSpPr>
        <p:grpSpPr>
          <a:xfrm>
            <a:off x="6425077" y="3642504"/>
            <a:ext cx="538251" cy="797217"/>
            <a:chOff x="9550399" y="7785100"/>
            <a:chExt cx="563954" cy="835286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D4F50BAE-52BC-0B47-A013-08F7502D0250}"/>
                </a:ext>
              </a:extLst>
            </p:cNvPr>
            <p:cNvSpPr/>
            <p:nvPr/>
          </p:nvSpPr>
          <p:spPr>
            <a:xfrm>
              <a:off x="9664700" y="8343899"/>
              <a:ext cx="86362" cy="113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89" y="485"/>
                  </a:moveTo>
                  <a:cubicBezTo>
                    <a:pt x="13024" y="485"/>
                    <a:pt x="13659" y="485"/>
                    <a:pt x="14294" y="485"/>
                  </a:cubicBezTo>
                  <a:cubicBezTo>
                    <a:pt x="14930" y="485"/>
                    <a:pt x="15247" y="728"/>
                    <a:pt x="15882" y="728"/>
                  </a:cubicBezTo>
                  <a:cubicBezTo>
                    <a:pt x="16200" y="728"/>
                    <a:pt x="16835" y="971"/>
                    <a:pt x="17153" y="971"/>
                  </a:cubicBezTo>
                  <a:cubicBezTo>
                    <a:pt x="17471" y="971"/>
                    <a:pt x="17788" y="971"/>
                    <a:pt x="17788" y="971"/>
                  </a:cubicBezTo>
                  <a:cubicBezTo>
                    <a:pt x="17788" y="971"/>
                    <a:pt x="18106" y="971"/>
                    <a:pt x="18106" y="728"/>
                  </a:cubicBezTo>
                  <a:cubicBezTo>
                    <a:pt x="18106" y="728"/>
                    <a:pt x="18424" y="485"/>
                    <a:pt x="18424" y="485"/>
                  </a:cubicBezTo>
                  <a:cubicBezTo>
                    <a:pt x="18741" y="485"/>
                    <a:pt x="18741" y="243"/>
                    <a:pt x="19059" y="243"/>
                  </a:cubicBezTo>
                  <a:cubicBezTo>
                    <a:pt x="19376" y="243"/>
                    <a:pt x="19694" y="0"/>
                    <a:pt x="20012" y="0"/>
                  </a:cubicBezTo>
                  <a:cubicBezTo>
                    <a:pt x="20647" y="0"/>
                    <a:pt x="20965" y="0"/>
                    <a:pt x="21282" y="243"/>
                  </a:cubicBezTo>
                  <a:cubicBezTo>
                    <a:pt x="21600" y="485"/>
                    <a:pt x="21600" y="728"/>
                    <a:pt x="21600" y="971"/>
                  </a:cubicBezTo>
                  <a:cubicBezTo>
                    <a:pt x="21600" y="4611"/>
                    <a:pt x="21282" y="7766"/>
                    <a:pt x="20965" y="10436"/>
                  </a:cubicBezTo>
                  <a:cubicBezTo>
                    <a:pt x="20647" y="13106"/>
                    <a:pt x="20012" y="15047"/>
                    <a:pt x="19376" y="16746"/>
                  </a:cubicBezTo>
                  <a:cubicBezTo>
                    <a:pt x="18741" y="18445"/>
                    <a:pt x="17788" y="19658"/>
                    <a:pt x="16518" y="20387"/>
                  </a:cubicBezTo>
                  <a:cubicBezTo>
                    <a:pt x="15247" y="21115"/>
                    <a:pt x="13977" y="21600"/>
                    <a:pt x="12071" y="21600"/>
                  </a:cubicBezTo>
                  <a:cubicBezTo>
                    <a:pt x="11435" y="21600"/>
                    <a:pt x="10482" y="21357"/>
                    <a:pt x="9529" y="21115"/>
                  </a:cubicBezTo>
                  <a:cubicBezTo>
                    <a:pt x="8577" y="20872"/>
                    <a:pt x="7941" y="20629"/>
                    <a:pt x="7306" y="20144"/>
                  </a:cubicBezTo>
                  <a:cubicBezTo>
                    <a:pt x="6671" y="19658"/>
                    <a:pt x="6035" y="19173"/>
                    <a:pt x="5718" y="18688"/>
                  </a:cubicBezTo>
                  <a:cubicBezTo>
                    <a:pt x="5400" y="18202"/>
                    <a:pt x="5082" y="17717"/>
                    <a:pt x="5082" y="17231"/>
                  </a:cubicBezTo>
                  <a:cubicBezTo>
                    <a:pt x="5082" y="16989"/>
                    <a:pt x="5082" y="16989"/>
                    <a:pt x="5400" y="16746"/>
                  </a:cubicBezTo>
                  <a:cubicBezTo>
                    <a:pt x="5718" y="16503"/>
                    <a:pt x="5718" y="16261"/>
                    <a:pt x="6035" y="16261"/>
                  </a:cubicBezTo>
                  <a:cubicBezTo>
                    <a:pt x="6353" y="16018"/>
                    <a:pt x="6671" y="16018"/>
                    <a:pt x="6988" y="15775"/>
                  </a:cubicBezTo>
                  <a:cubicBezTo>
                    <a:pt x="7306" y="15533"/>
                    <a:pt x="7623" y="15533"/>
                    <a:pt x="7941" y="15533"/>
                  </a:cubicBezTo>
                  <a:cubicBezTo>
                    <a:pt x="8259" y="15533"/>
                    <a:pt x="8259" y="15533"/>
                    <a:pt x="8576" y="15775"/>
                  </a:cubicBezTo>
                  <a:cubicBezTo>
                    <a:pt x="8894" y="16018"/>
                    <a:pt x="8894" y="16018"/>
                    <a:pt x="9212" y="16261"/>
                  </a:cubicBezTo>
                  <a:cubicBezTo>
                    <a:pt x="9212" y="16503"/>
                    <a:pt x="9529" y="16746"/>
                    <a:pt x="9529" y="16989"/>
                  </a:cubicBezTo>
                  <a:cubicBezTo>
                    <a:pt x="9847" y="17231"/>
                    <a:pt x="9847" y="17474"/>
                    <a:pt x="10165" y="17717"/>
                  </a:cubicBezTo>
                  <a:cubicBezTo>
                    <a:pt x="10482" y="17959"/>
                    <a:pt x="10800" y="18202"/>
                    <a:pt x="11117" y="18202"/>
                  </a:cubicBezTo>
                  <a:cubicBezTo>
                    <a:pt x="11435" y="18445"/>
                    <a:pt x="11753" y="18445"/>
                    <a:pt x="12388" y="18445"/>
                  </a:cubicBezTo>
                  <a:cubicBezTo>
                    <a:pt x="15247" y="18445"/>
                    <a:pt x="17153" y="15047"/>
                    <a:pt x="17470" y="8251"/>
                  </a:cubicBezTo>
                  <a:cubicBezTo>
                    <a:pt x="17470" y="8009"/>
                    <a:pt x="17470" y="7766"/>
                    <a:pt x="17153" y="7766"/>
                  </a:cubicBezTo>
                  <a:cubicBezTo>
                    <a:pt x="16835" y="7766"/>
                    <a:pt x="16835" y="7766"/>
                    <a:pt x="16835" y="8009"/>
                  </a:cubicBezTo>
                  <a:cubicBezTo>
                    <a:pt x="15565" y="9222"/>
                    <a:pt x="13976" y="10193"/>
                    <a:pt x="12388" y="10921"/>
                  </a:cubicBezTo>
                  <a:cubicBezTo>
                    <a:pt x="10800" y="11649"/>
                    <a:pt x="8894" y="11892"/>
                    <a:pt x="6671" y="11892"/>
                  </a:cubicBezTo>
                  <a:cubicBezTo>
                    <a:pt x="5718" y="11892"/>
                    <a:pt x="4765" y="11892"/>
                    <a:pt x="4129" y="11649"/>
                  </a:cubicBezTo>
                  <a:cubicBezTo>
                    <a:pt x="3177" y="11407"/>
                    <a:pt x="2541" y="11164"/>
                    <a:pt x="1906" y="10678"/>
                  </a:cubicBezTo>
                  <a:cubicBezTo>
                    <a:pt x="1271" y="10193"/>
                    <a:pt x="953" y="9708"/>
                    <a:pt x="635" y="9222"/>
                  </a:cubicBezTo>
                  <a:cubicBezTo>
                    <a:pt x="318" y="8737"/>
                    <a:pt x="0" y="8009"/>
                    <a:pt x="0" y="7523"/>
                  </a:cubicBezTo>
                  <a:cubicBezTo>
                    <a:pt x="0" y="6795"/>
                    <a:pt x="0" y="6310"/>
                    <a:pt x="318" y="5582"/>
                  </a:cubicBezTo>
                  <a:cubicBezTo>
                    <a:pt x="635" y="4854"/>
                    <a:pt x="953" y="4368"/>
                    <a:pt x="1588" y="3883"/>
                  </a:cubicBezTo>
                  <a:cubicBezTo>
                    <a:pt x="2224" y="3398"/>
                    <a:pt x="2859" y="2912"/>
                    <a:pt x="3494" y="2427"/>
                  </a:cubicBezTo>
                  <a:cubicBezTo>
                    <a:pt x="4129" y="1941"/>
                    <a:pt x="5082" y="1456"/>
                    <a:pt x="6035" y="1213"/>
                  </a:cubicBezTo>
                  <a:cubicBezTo>
                    <a:pt x="6988" y="971"/>
                    <a:pt x="7941" y="728"/>
                    <a:pt x="8894" y="485"/>
                  </a:cubicBezTo>
                  <a:cubicBezTo>
                    <a:pt x="10165" y="485"/>
                    <a:pt x="11436" y="485"/>
                    <a:pt x="12389" y="485"/>
                  </a:cubicBezTo>
                  <a:close/>
                  <a:moveTo>
                    <a:pt x="7624" y="9465"/>
                  </a:moveTo>
                  <a:cubicBezTo>
                    <a:pt x="9530" y="9465"/>
                    <a:pt x="11118" y="8980"/>
                    <a:pt x="12706" y="8252"/>
                  </a:cubicBezTo>
                  <a:cubicBezTo>
                    <a:pt x="14294" y="7281"/>
                    <a:pt x="15565" y="6067"/>
                    <a:pt x="16518" y="4369"/>
                  </a:cubicBezTo>
                  <a:cubicBezTo>
                    <a:pt x="16518" y="4369"/>
                    <a:pt x="16518" y="4369"/>
                    <a:pt x="16518" y="4126"/>
                  </a:cubicBezTo>
                  <a:cubicBezTo>
                    <a:pt x="16518" y="4126"/>
                    <a:pt x="16518" y="4126"/>
                    <a:pt x="16518" y="4126"/>
                  </a:cubicBezTo>
                  <a:cubicBezTo>
                    <a:pt x="16518" y="4126"/>
                    <a:pt x="16518" y="3883"/>
                    <a:pt x="16200" y="3883"/>
                  </a:cubicBezTo>
                  <a:cubicBezTo>
                    <a:pt x="15883" y="3883"/>
                    <a:pt x="15565" y="3641"/>
                    <a:pt x="15247" y="3641"/>
                  </a:cubicBezTo>
                  <a:cubicBezTo>
                    <a:pt x="14930" y="3641"/>
                    <a:pt x="14294" y="3398"/>
                    <a:pt x="13659" y="3398"/>
                  </a:cubicBezTo>
                  <a:cubicBezTo>
                    <a:pt x="13024" y="3398"/>
                    <a:pt x="12389" y="3398"/>
                    <a:pt x="11753" y="3398"/>
                  </a:cubicBezTo>
                  <a:cubicBezTo>
                    <a:pt x="10800" y="3398"/>
                    <a:pt x="9848" y="3641"/>
                    <a:pt x="8895" y="3883"/>
                  </a:cubicBezTo>
                  <a:cubicBezTo>
                    <a:pt x="7942" y="4126"/>
                    <a:pt x="7306" y="4369"/>
                    <a:pt x="6671" y="4854"/>
                  </a:cubicBezTo>
                  <a:cubicBezTo>
                    <a:pt x="6036" y="5340"/>
                    <a:pt x="5400" y="5825"/>
                    <a:pt x="5083" y="6310"/>
                  </a:cubicBezTo>
                  <a:cubicBezTo>
                    <a:pt x="4765" y="6796"/>
                    <a:pt x="4447" y="7281"/>
                    <a:pt x="4447" y="8009"/>
                  </a:cubicBezTo>
                  <a:cubicBezTo>
                    <a:pt x="4447" y="8495"/>
                    <a:pt x="4765" y="8980"/>
                    <a:pt x="5400" y="9465"/>
                  </a:cubicBezTo>
                  <a:cubicBezTo>
                    <a:pt x="5718" y="9222"/>
                    <a:pt x="6671" y="9465"/>
                    <a:pt x="7624" y="946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123CC396-9B06-5043-AF62-1C6CD5EB57BB}"/>
                </a:ext>
              </a:extLst>
            </p:cNvPr>
            <p:cNvSpPr/>
            <p:nvPr/>
          </p:nvSpPr>
          <p:spPr>
            <a:xfrm>
              <a:off x="9753599" y="8331199"/>
              <a:ext cx="59691" cy="8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53" y="21263"/>
                  </a:moveTo>
                  <a:cubicBezTo>
                    <a:pt x="6893" y="21263"/>
                    <a:pt x="6434" y="21263"/>
                    <a:pt x="5974" y="21600"/>
                  </a:cubicBezTo>
                  <a:cubicBezTo>
                    <a:pt x="5515" y="21600"/>
                    <a:pt x="5055" y="21600"/>
                    <a:pt x="4136" y="21600"/>
                  </a:cubicBezTo>
                  <a:cubicBezTo>
                    <a:pt x="3217" y="21600"/>
                    <a:pt x="2757" y="21600"/>
                    <a:pt x="2297" y="21263"/>
                  </a:cubicBezTo>
                  <a:cubicBezTo>
                    <a:pt x="1838" y="20925"/>
                    <a:pt x="1838" y="20588"/>
                    <a:pt x="1838" y="20250"/>
                  </a:cubicBezTo>
                  <a:cubicBezTo>
                    <a:pt x="1838" y="19913"/>
                    <a:pt x="1838" y="19575"/>
                    <a:pt x="1838" y="19238"/>
                  </a:cubicBezTo>
                  <a:cubicBezTo>
                    <a:pt x="1838" y="18900"/>
                    <a:pt x="1838" y="18225"/>
                    <a:pt x="1838" y="17888"/>
                  </a:cubicBezTo>
                  <a:cubicBezTo>
                    <a:pt x="1838" y="16200"/>
                    <a:pt x="1378" y="14175"/>
                    <a:pt x="1378" y="12488"/>
                  </a:cubicBezTo>
                  <a:cubicBezTo>
                    <a:pt x="1378" y="10800"/>
                    <a:pt x="919" y="9112"/>
                    <a:pt x="919" y="7425"/>
                  </a:cubicBezTo>
                  <a:cubicBezTo>
                    <a:pt x="919" y="6075"/>
                    <a:pt x="459" y="4725"/>
                    <a:pt x="459" y="3712"/>
                  </a:cubicBezTo>
                  <a:cubicBezTo>
                    <a:pt x="459" y="2700"/>
                    <a:pt x="0" y="2025"/>
                    <a:pt x="0" y="1688"/>
                  </a:cubicBezTo>
                  <a:cubicBezTo>
                    <a:pt x="0" y="1350"/>
                    <a:pt x="0" y="1350"/>
                    <a:pt x="459" y="1012"/>
                  </a:cubicBezTo>
                  <a:cubicBezTo>
                    <a:pt x="459" y="675"/>
                    <a:pt x="919" y="675"/>
                    <a:pt x="1379" y="337"/>
                  </a:cubicBezTo>
                  <a:cubicBezTo>
                    <a:pt x="1838" y="0"/>
                    <a:pt x="1838" y="0"/>
                    <a:pt x="2298" y="0"/>
                  </a:cubicBezTo>
                  <a:cubicBezTo>
                    <a:pt x="2757" y="0"/>
                    <a:pt x="3217" y="0"/>
                    <a:pt x="3677" y="0"/>
                  </a:cubicBezTo>
                  <a:cubicBezTo>
                    <a:pt x="4596" y="0"/>
                    <a:pt x="5055" y="0"/>
                    <a:pt x="5515" y="337"/>
                  </a:cubicBezTo>
                  <a:cubicBezTo>
                    <a:pt x="5974" y="675"/>
                    <a:pt x="5974" y="1012"/>
                    <a:pt x="6434" y="1350"/>
                  </a:cubicBezTo>
                  <a:cubicBezTo>
                    <a:pt x="6894" y="4388"/>
                    <a:pt x="7353" y="7088"/>
                    <a:pt x="7813" y="9788"/>
                  </a:cubicBezTo>
                  <a:cubicBezTo>
                    <a:pt x="8272" y="12488"/>
                    <a:pt x="8272" y="14850"/>
                    <a:pt x="8272" y="16875"/>
                  </a:cubicBezTo>
                  <a:cubicBezTo>
                    <a:pt x="8272" y="17212"/>
                    <a:pt x="8272" y="17550"/>
                    <a:pt x="8732" y="17550"/>
                  </a:cubicBezTo>
                  <a:cubicBezTo>
                    <a:pt x="9191" y="17888"/>
                    <a:pt x="9191" y="17888"/>
                    <a:pt x="9651" y="17888"/>
                  </a:cubicBezTo>
                  <a:cubicBezTo>
                    <a:pt x="10570" y="17888"/>
                    <a:pt x="11030" y="17888"/>
                    <a:pt x="11949" y="17888"/>
                  </a:cubicBezTo>
                  <a:cubicBezTo>
                    <a:pt x="12868" y="17888"/>
                    <a:pt x="13328" y="17888"/>
                    <a:pt x="14247" y="17550"/>
                  </a:cubicBezTo>
                  <a:cubicBezTo>
                    <a:pt x="15166" y="17550"/>
                    <a:pt x="15626" y="17550"/>
                    <a:pt x="16545" y="17213"/>
                  </a:cubicBezTo>
                  <a:cubicBezTo>
                    <a:pt x="17464" y="17213"/>
                    <a:pt x="17923" y="17213"/>
                    <a:pt x="18843" y="17213"/>
                  </a:cubicBezTo>
                  <a:cubicBezTo>
                    <a:pt x="19302" y="17213"/>
                    <a:pt x="19762" y="17213"/>
                    <a:pt x="20221" y="17213"/>
                  </a:cubicBezTo>
                  <a:cubicBezTo>
                    <a:pt x="20681" y="17213"/>
                    <a:pt x="20681" y="17550"/>
                    <a:pt x="21141" y="17550"/>
                  </a:cubicBezTo>
                  <a:cubicBezTo>
                    <a:pt x="21141" y="17550"/>
                    <a:pt x="21600" y="17888"/>
                    <a:pt x="21600" y="17888"/>
                  </a:cubicBezTo>
                  <a:cubicBezTo>
                    <a:pt x="21600" y="18225"/>
                    <a:pt x="21600" y="18225"/>
                    <a:pt x="21600" y="18563"/>
                  </a:cubicBezTo>
                  <a:cubicBezTo>
                    <a:pt x="21600" y="18900"/>
                    <a:pt x="21600" y="19238"/>
                    <a:pt x="21600" y="19238"/>
                  </a:cubicBezTo>
                  <a:cubicBezTo>
                    <a:pt x="21600" y="19575"/>
                    <a:pt x="21600" y="19913"/>
                    <a:pt x="21141" y="19913"/>
                  </a:cubicBezTo>
                  <a:cubicBezTo>
                    <a:pt x="21141" y="20250"/>
                    <a:pt x="20681" y="20250"/>
                    <a:pt x="20221" y="20588"/>
                  </a:cubicBezTo>
                  <a:cubicBezTo>
                    <a:pt x="19762" y="20588"/>
                    <a:pt x="19302" y="20925"/>
                    <a:pt x="18843" y="20925"/>
                  </a:cubicBezTo>
                  <a:cubicBezTo>
                    <a:pt x="16545" y="21263"/>
                    <a:pt x="14247" y="21263"/>
                    <a:pt x="12408" y="21263"/>
                  </a:cubicBezTo>
                  <a:cubicBezTo>
                    <a:pt x="10111" y="20925"/>
                    <a:pt x="8732" y="20925"/>
                    <a:pt x="7353" y="2126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7149A87A-5A81-0743-BA98-67E8D98E77DE}"/>
                </a:ext>
              </a:extLst>
            </p:cNvPr>
            <p:cNvSpPr/>
            <p:nvPr/>
          </p:nvSpPr>
          <p:spPr>
            <a:xfrm>
              <a:off x="9817100" y="8331200"/>
              <a:ext cx="84580" cy="90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extrusionOk="0">
                  <a:moveTo>
                    <a:pt x="192" y="3651"/>
                  </a:moveTo>
                  <a:cubicBezTo>
                    <a:pt x="192" y="3347"/>
                    <a:pt x="515" y="2738"/>
                    <a:pt x="837" y="2738"/>
                  </a:cubicBezTo>
                  <a:cubicBezTo>
                    <a:pt x="1159" y="2434"/>
                    <a:pt x="1804" y="2434"/>
                    <a:pt x="2771" y="2434"/>
                  </a:cubicBezTo>
                  <a:cubicBezTo>
                    <a:pt x="3094" y="2434"/>
                    <a:pt x="3739" y="2434"/>
                    <a:pt x="3739" y="2738"/>
                  </a:cubicBezTo>
                  <a:cubicBezTo>
                    <a:pt x="4061" y="3042"/>
                    <a:pt x="4061" y="3347"/>
                    <a:pt x="4061" y="3651"/>
                  </a:cubicBezTo>
                  <a:cubicBezTo>
                    <a:pt x="4061" y="3651"/>
                    <a:pt x="4061" y="3651"/>
                    <a:pt x="4061" y="3955"/>
                  </a:cubicBezTo>
                  <a:cubicBezTo>
                    <a:pt x="4061" y="3955"/>
                    <a:pt x="4061" y="3955"/>
                    <a:pt x="4061" y="4259"/>
                  </a:cubicBezTo>
                  <a:cubicBezTo>
                    <a:pt x="4061" y="5172"/>
                    <a:pt x="3739" y="6084"/>
                    <a:pt x="3739" y="6693"/>
                  </a:cubicBezTo>
                  <a:cubicBezTo>
                    <a:pt x="3739" y="7605"/>
                    <a:pt x="3739" y="8518"/>
                    <a:pt x="3739" y="9431"/>
                  </a:cubicBezTo>
                  <a:cubicBezTo>
                    <a:pt x="3739" y="10648"/>
                    <a:pt x="3739" y="11865"/>
                    <a:pt x="4061" y="12777"/>
                  </a:cubicBezTo>
                  <a:cubicBezTo>
                    <a:pt x="4383" y="13690"/>
                    <a:pt x="4706" y="14603"/>
                    <a:pt x="5350" y="15515"/>
                  </a:cubicBezTo>
                  <a:cubicBezTo>
                    <a:pt x="5995" y="16428"/>
                    <a:pt x="6640" y="17036"/>
                    <a:pt x="7607" y="17341"/>
                  </a:cubicBezTo>
                  <a:cubicBezTo>
                    <a:pt x="8574" y="17645"/>
                    <a:pt x="9864" y="17949"/>
                    <a:pt x="11476" y="17949"/>
                  </a:cubicBezTo>
                  <a:cubicBezTo>
                    <a:pt x="12443" y="17949"/>
                    <a:pt x="13088" y="17949"/>
                    <a:pt x="13733" y="17645"/>
                  </a:cubicBezTo>
                  <a:cubicBezTo>
                    <a:pt x="14378" y="17341"/>
                    <a:pt x="15022" y="17036"/>
                    <a:pt x="15345" y="16428"/>
                  </a:cubicBezTo>
                  <a:cubicBezTo>
                    <a:pt x="15667" y="15819"/>
                    <a:pt x="15990" y="15211"/>
                    <a:pt x="16312" y="14603"/>
                  </a:cubicBezTo>
                  <a:cubicBezTo>
                    <a:pt x="16634" y="13994"/>
                    <a:pt x="16634" y="13082"/>
                    <a:pt x="16634" y="12473"/>
                  </a:cubicBezTo>
                  <a:cubicBezTo>
                    <a:pt x="16634" y="11560"/>
                    <a:pt x="16634" y="10952"/>
                    <a:pt x="16312" y="10039"/>
                  </a:cubicBezTo>
                  <a:cubicBezTo>
                    <a:pt x="15990" y="9127"/>
                    <a:pt x="15990" y="8518"/>
                    <a:pt x="15667" y="7606"/>
                  </a:cubicBezTo>
                  <a:cubicBezTo>
                    <a:pt x="15345" y="6693"/>
                    <a:pt x="15022" y="6084"/>
                    <a:pt x="14700" y="5172"/>
                  </a:cubicBezTo>
                  <a:cubicBezTo>
                    <a:pt x="14378" y="4563"/>
                    <a:pt x="13733" y="3651"/>
                    <a:pt x="13410" y="3042"/>
                  </a:cubicBezTo>
                  <a:cubicBezTo>
                    <a:pt x="13088" y="2738"/>
                    <a:pt x="13088" y="2434"/>
                    <a:pt x="13088" y="2130"/>
                  </a:cubicBezTo>
                  <a:cubicBezTo>
                    <a:pt x="13088" y="1521"/>
                    <a:pt x="13410" y="1217"/>
                    <a:pt x="14055" y="913"/>
                  </a:cubicBezTo>
                  <a:lnTo>
                    <a:pt x="15022" y="304"/>
                  </a:lnTo>
                  <a:cubicBezTo>
                    <a:pt x="15345" y="0"/>
                    <a:pt x="15667" y="0"/>
                    <a:pt x="15989" y="0"/>
                  </a:cubicBezTo>
                  <a:cubicBezTo>
                    <a:pt x="16634" y="0"/>
                    <a:pt x="16956" y="304"/>
                    <a:pt x="17279" y="913"/>
                  </a:cubicBezTo>
                  <a:cubicBezTo>
                    <a:pt x="17924" y="1825"/>
                    <a:pt x="18246" y="2738"/>
                    <a:pt x="18891" y="3651"/>
                  </a:cubicBezTo>
                  <a:cubicBezTo>
                    <a:pt x="19213" y="4563"/>
                    <a:pt x="19858" y="5476"/>
                    <a:pt x="20181" y="6389"/>
                  </a:cubicBezTo>
                  <a:cubicBezTo>
                    <a:pt x="20503" y="7301"/>
                    <a:pt x="20825" y="8214"/>
                    <a:pt x="21148" y="9127"/>
                  </a:cubicBezTo>
                  <a:cubicBezTo>
                    <a:pt x="21470" y="10040"/>
                    <a:pt x="21470" y="11257"/>
                    <a:pt x="21470" y="12169"/>
                  </a:cubicBezTo>
                  <a:cubicBezTo>
                    <a:pt x="21470" y="13690"/>
                    <a:pt x="21148" y="14907"/>
                    <a:pt x="20825" y="16124"/>
                  </a:cubicBezTo>
                  <a:cubicBezTo>
                    <a:pt x="20180" y="17341"/>
                    <a:pt x="19536" y="18254"/>
                    <a:pt x="18568" y="19166"/>
                  </a:cubicBezTo>
                  <a:cubicBezTo>
                    <a:pt x="17601" y="20079"/>
                    <a:pt x="16634" y="20687"/>
                    <a:pt x="15345" y="20992"/>
                  </a:cubicBezTo>
                  <a:cubicBezTo>
                    <a:pt x="14055" y="21600"/>
                    <a:pt x="12443" y="21600"/>
                    <a:pt x="11153" y="21600"/>
                  </a:cubicBezTo>
                  <a:cubicBezTo>
                    <a:pt x="9542" y="21600"/>
                    <a:pt x="7930" y="21296"/>
                    <a:pt x="6640" y="20687"/>
                  </a:cubicBezTo>
                  <a:cubicBezTo>
                    <a:pt x="5350" y="20079"/>
                    <a:pt x="4061" y="19470"/>
                    <a:pt x="3094" y="18254"/>
                  </a:cubicBezTo>
                  <a:cubicBezTo>
                    <a:pt x="2127" y="17341"/>
                    <a:pt x="1482" y="16124"/>
                    <a:pt x="1159" y="14603"/>
                  </a:cubicBezTo>
                  <a:cubicBezTo>
                    <a:pt x="837" y="13082"/>
                    <a:pt x="515" y="11865"/>
                    <a:pt x="515" y="10040"/>
                  </a:cubicBezTo>
                  <a:cubicBezTo>
                    <a:pt x="515" y="8823"/>
                    <a:pt x="515" y="7910"/>
                    <a:pt x="837" y="6693"/>
                  </a:cubicBezTo>
                  <a:cubicBezTo>
                    <a:pt x="-130" y="5780"/>
                    <a:pt x="-130" y="4563"/>
                    <a:pt x="192" y="36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E4538E65-E842-EF45-8F02-209B74AF8BBE}"/>
                </a:ext>
              </a:extLst>
            </p:cNvPr>
            <p:cNvSpPr/>
            <p:nvPr/>
          </p:nvSpPr>
          <p:spPr>
            <a:xfrm>
              <a:off x="9906000" y="8331200"/>
              <a:ext cx="100331" cy="8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" y="14622"/>
                  </a:moveTo>
                  <a:cubicBezTo>
                    <a:pt x="1914" y="14622"/>
                    <a:pt x="1914" y="14622"/>
                    <a:pt x="1914" y="14622"/>
                  </a:cubicBezTo>
                  <a:cubicBezTo>
                    <a:pt x="1640" y="14622"/>
                    <a:pt x="1640" y="14622"/>
                    <a:pt x="1640" y="14622"/>
                  </a:cubicBezTo>
                  <a:cubicBezTo>
                    <a:pt x="1640" y="14622"/>
                    <a:pt x="1367" y="14622"/>
                    <a:pt x="1367" y="14622"/>
                  </a:cubicBezTo>
                  <a:cubicBezTo>
                    <a:pt x="1367" y="14622"/>
                    <a:pt x="1094" y="14622"/>
                    <a:pt x="1094" y="14622"/>
                  </a:cubicBezTo>
                  <a:cubicBezTo>
                    <a:pt x="820" y="14622"/>
                    <a:pt x="547" y="14622"/>
                    <a:pt x="273" y="14290"/>
                  </a:cubicBezTo>
                  <a:cubicBezTo>
                    <a:pt x="0" y="13957"/>
                    <a:pt x="0" y="13625"/>
                    <a:pt x="0" y="12960"/>
                  </a:cubicBezTo>
                  <a:cubicBezTo>
                    <a:pt x="0" y="12628"/>
                    <a:pt x="0" y="12296"/>
                    <a:pt x="273" y="11963"/>
                  </a:cubicBezTo>
                  <a:cubicBezTo>
                    <a:pt x="547" y="11631"/>
                    <a:pt x="820" y="11299"/>
                    <a:pt x="1094" y="10967"/>
                  </a:cubicBezTo>
                  <a:cubicBezTo>
                    <a:pt x="1094" y="10967"/>
                    <a:pt x="1367" y="10967"/>
                    <a:pt x="1367" y="10634"/>
                  </a:cubicBezTo>
                  <a:cubicBezTo>
                    <a:pt x="1367" y="10634"/>
                    <a:pt x="1367" y="10302"/>
                    <a:pt x="1367" y="10302"/>
                  </a:cubicBezTo>
                  <a:cubicBezTo>
                    <a:pt x="1367" y="9970"/>
                    <a:pt x="1367" y="9305"/>
                    <a:pt x="1367" y="8973"/>
                  </a:cubicBezTo>
                  <a:cubicBezTo>
                    <a:pt x="1367" y="8308"/>
                    <a:pt x="1367" y="7976"/>
                    <a:pt x="1367" y="7311"/>
                  </a:cubicBezTo>
                  <a:cubicBezTo>
                    <a:pt x="1367" y="7311"/>
                    <a:pt x="1367" y="6979"/>
                    <a:pt x="1367" y="6979"/>
                  </a:cubicBezTo>
                  <a:cubicBezTo>
                    <a:pt x="1367" y="6979"/>
                    <a:pt x="1367" y="6647"/>
                    <a:pt x="1094" y="6647"/>
                  </a:cubicBezTo>
                  <a:cubicBezTo>
                    <a:pt x="1094" y="6647"/>
                    <a:pt x="820" y="6314"/>
                    <a:pt x="820" y="5982"/>
                  </a:cubicBezTo>
                  <a:cubicBezTo>
                    <a:pt x="820" y="5650"/>
                    <a:pt x="820" y="5650"/>
                    <a:pt x="820" y="5317"/>
                  </a:cubicBezTo>
                  <a:cubicBezTo>
                    <a:pt x="820" y="4985"/>
                    <a:pt x="820" y="4653"/>
                    <a:pt x="820" y="4320"/>
                  </a:cubicBezTo>
                  <a:cubicBezTo>
                    <a:pt x="820" y="3988"/>
                    <a:pt x="1094" y="3656"/>
                    <a:pt x="1094" y="3323"/>
                  </a:cubicBezTo>
                  <a:cubicBezTo>
                    <a:pt x="1367" y="2991"/>
                    <a:pt x="1640" y="2659"/>
                    <a:pt x="1914" y="2659"/>
                  </a:cubicBezTo>
                  <a:cubicBezTo>
                    <a:pt x="2187" y="2326"/>
                    <a:pt x="2734" y="2326"/>
                    <a:pt x="3281" y="2326"/>
                  </a:cubicBezTo>
                  <a:cubicBezTo>
                    <a:pt x="3554" y="2326"/>
                    <a:pt x="3828" y="2326"/>
                    <a:pt x="3828" y="2326"/>
                  </a:cubicBezTo>
                  <a:cubicBezTo>
                    <a:pt x="4101" y="2326"/>
                    <a:pt x="4101" y="2326"/>
                    <a:pt x="4375" y="2659"/>
                  </a:cubicBezTo>
                  <a:cubicBezTo>
                    <a:pt x="4375" y="2659"/>
                    <a:pt x="4648" y="2659"/>
                    <a:pt x="4648" y="2991"/>
                  </a:cubicBezTo>
                  <a:cubicBezTo>
                    <a:pt x="4648" y="2991"/>
                    <a:pt x="4921" y="2991"/>
                    <a:pt x="4921" y="2991"/>
                  </a:cubicBezTo>
                  <a:cubicBezTo>
                    <a:pt x="5195" y="2991"/>
                    <a:pt x="5468" y="2991"/>
                    <a:pt x="6015" y="2991"/>
                  </a:cubicBezTo>
                  <a:cubicBezTo>
                    <a:pt x="6562" y="2991"/>
                    <a:pt x="7109" y="2659"/>
                    <a:pt x="7929" y="2659"/>
                  </a:cubicBezTo>
                  <a:cubicBezTo>
                    <a:pt x="8749" y="2659"/>
                    <a:pt x="9569" y="2326"/>
                    <a:pt x="10390" y="1994"/>
                  </a:cubicBezTo>
                  <a:cubicBezTo>
                    <a:pt x="11210" y="1662"/>
                    <a:pt x="12304" y="1662"/>
                    <a:pt x="13124" y="1329"/>
                  </a:cubicBezTo>
                  <a:cubicBezTo>
                    <a:pt x="14218" y="997"/>
                    <a:pt x="15038" y="997"/>
                    <a:pt x="15858" y="665"/>
                  </a:cubicBezTo>
                  <a:cubicBezTo>
                    <a:pt x="16678" y="332"/>
                    <a:pt x="17499" y="332"/>
                    <a:pt x="18319" y="0"/>
                  </a:cubicBezTo>
                  <a:cubicBezTo>
                    <a:pt x="18592" y="0"/>
                    <a:pt x="18866" y="0"/>
                    <a:pt x="18866" y="0"/>
                  </a:cubicBezTo>
                  <a:cubicBezTo>
                    <a:pt x="19139" y="0"/>
                    <a:pt x="19413" y="0"/>
                    <a:pt x="19413" y="332"/>
                  </a:cubicBezTo>
                  <a:cubicBezTo>
                    <a:pt x="19686" y="332"/>
                    <a:pt x="19686" y="664"/>
                    <a:pt x="19686" y="664"/>
                  </a:cubicBezTo>
                  <a:cubicBezTo>
                    <a:pt x="19686" y="997"/>
                    <a:pt x="19686" y="997"/>
                    <a:pt x="19686" y="1329"/>
                  </a:cubicBezTo>
                  <a:cubicBezTo>
                    <a:pt x="19686" y="1661"/>
                    <a:pt x="19686" y="1661"/>
                    <a:pt x="19686" y="1994"/>
                  </a:cubicBezTo>
                  <a:cubicBezTo>
                    <a:pt x="19686" y="2326"/>
                    <a:pt x="19686" y="2659"/>
                    <a:pt x="19413" y="2991"/>
                  </a:cubicBezTo>
                  <a:cubicBezTo>
                    <a:pt x="19139" y="3323"/>
                    <a:pt x="18866" y="3655"/>
                    <a:pt x="18319" y="3655"/>
                  </a:cubicBezTo>
                  <a:cubicBezTo>
                    <a:pt x="17225" y="3988"/>
                    <a:pt x="16132" y="4320"/>
                    <a:pt x="14765" y="4652"/>
                  </a:cubicBezTo>
                  <a:cubicBezTo>
                    <a:pt x="13671" y="4985"/>
                    <a:pt x="12577" y="5317"/>
                    <a:pt x="11210" y="5317"/>
                  </a:cubicBezTo>
                  <a:cubicBezTo>
                    <a:pt x="10117" y="5649"/>
                    <a:pt x="8749" y="5649"/>
                    <a:pt x="7656" y="5982"/>
                  </a:cubicBezTo>
                  <a:cubicBezTo>
                    <a:pt x="6562" y="6314"/>
                    <a:pt x="5195" y="6314"/>
                    <a:pt x="4101" y="6646"/>
                  </a:cubicBezTo>
                  <a:cubicBezTo>
                    <a:pt x="3828" y="6646"/>
                    <a:pt x="3828" y="6646"/>
                    <a:pt x="3828" y="6979"/>
                  </a:cubicBezTo>
                  <a:cubicBezTo>
                    <a:pt x="3828" y="6979"/>
                    <a:pt x="3828" y="7311"/>
                    <a:pt x="3828" y="7311"/>
                  </a:cubicBezTo>
                  <a:lnTo>
                    <a:pt x="3828" y="8308"/>
                  </a:lnTo>
                  <a:cubicBezTo>
                    <a:pt x="3828" y="8640"/>
                    <a:pt x="3828" y="8640"/>
                    <a:pt x="3828" y="8972"/>
                  </a:cubicBezTo>
                  <a:cubicBezTo>
                    <a:pt x="3828" y="9305"/>
                    <a:pt x="3828" y="9305"/>
                    <a:pt x="3828" y="9637"/>
                  </a:cubicBezTo>
                  <a:cubicBezTo>
                    <a:pt x="3828" y="9969"/>
                    <a:pt x="3828" y="9969"/>
                    <a:pt x="4101" y="10302"/>
                  </a:cubicBezTo>
                  <a:cubicBezTo>
                    <a:pt x="4101" y="10302"/>
                    <a:pt x="4375" y="10634"/>
                    <a:pt x="4375" y="10634"/>
                  </a:cubicBezTo>
                  <a:cubicBezTo>
                    <a:pt x="4648" y="10634"/>
                    <a:pt x="5195" y="10634"/>
                    <a:pt x="5742" y="10302"/>
                  </a:cubicBezTo>
                  <a:cubicBezTo>
                    <a:pt x="6289" y="10302"/>
                    <a:pt x="7109" y="9970"/>
                    <a:pt x="7656" y="9637"/>
                  </a:cubicBezTo>
                  <a:cubicBezTo>
                    <a:pt x="8476" y="9305"/>
                    <a:pt x="9023" y="9305"/>
                    <a:pt x="9843" y="8972"/>
                  </a:cubicBezTo>
                  <a:cubicBezTo>
                    <a:pt x="10663" y="8640"/>
                    <a:pt x="11484" y="8640"/>
                    <a:pt x="12031" y="8308"/>
                  </a:cubicBezTo>
                  <a:cubicBezTo>
                    <a:pt x="12851" y="7976"/>
                    <a:pt x="13398" y="7976"/>
                    <a:pt x="13944" y="7643"/>
                  </a:cubicBezTo>
                  <a:cubicBezTo>
                    <a:pt x="14491" y="7643"/>
                    <a:pt x="14765" y="7311"/>
                    <a:pt x="15038" y="7311"/>
                  </a:cubicBezTo>
                  <a:cubicBezTo>
                    <a:pt x="15312" y="7311"/>
                    <a:pt x="15585" y="7311"/>
                    <a:pt x="15858" y="7643"/>
                  </a:cubicBezTo>
                  <a:cubicBezTo>
                    <a:pt x="16132" y="7975"/>
                    <a:pt x="16132" y="8308"/>
                    <a:pt x="16132" y="8640"/>
                  </a:cubicBezTo>
                  <a:cubicBezTo>
                    <a:pt x="16132" y="8640"/>
                    <a:pt x="16132" y="8640"/>
                    <a:pt x="16132" y="8972"/>
                  </a:cubicBezTo>
                  <a:cubicBezTo>
                    <a:pt x="16132" y="8972"/>
                    <a:pt x="16132" y="8972"/>
                    <a:pt x="16132" y="9305"/>
                  </a:cubicBezTo>
                  <a:cubicBezTo>
                    <a:pt x="16132" y="9637"/>
                    <a:pt x="16132" y="9969"/>
                    <a:pt x="15858" y="10301"/>
                  </a:cubicBezTo>
                  <a:cubicBezTo>
                    <a:pt x="15585" y="10634"/>
                    <a:pt x="15312" y="10966"/>
                    <a:pt x="14765" y="10966"/>
                  </a:cubicBezTo>
                  <a:cubicBezTo>
                    <a:pt x="14491" y="10966"/>
                    <a:pt x="14218" y="10966"/>
                    <a:pt x="13944" y="11298"/>
                  </a:cubicBezTo>
                  <a:cubicBezTo>
                    <a:pt x="13398" y="11298"/>
                    <a:pt x="13124" y="11631"/>
                    <a:pt x="12577" y="11631"/>
                  </a:cubicBezTo>
                  <a:cubicBezTo>
                    <a:pt x="12031" y="11631"/>
                    <a:pt x="11484" y="11963"/>
                    <a:pt x="10663" y="12295"/>
                  </a:cubicBezTo>
                  <a:cubicBezTo>
                    <a:pt x="10117" y="12628"/>
                    <a:pt x="9296" y="12628"/>
                    <a:pt x="8749" y="12960"/>
                  </a:cubicBezTo>
                  <a:cubicBezTo>
                    <a:pt x="8203" y="13292"/>
                    <a:pt x="7656" y="13292"/>
                    <a:pt x="7109" y="13625"/>
                  </a:cubicBezTo>
                  <a:cubicBezTo>
                    <a:pt x="6562" y="13625"/>
                    <a:pt x="6015" y="13957"/>
                    <a:pt x="5742" y="13957"/>
                  </a:cubicBezTo>
                  <a:cubicBezTo>
                    <a:pt x="5469" y="13957"/>
                    <a:pt x="5195" y="14289"/>
                    <a:pt x="5195" y="14289"/>
                  </a:cubicBezTo>
                  <a:cubicBezTo>
                    <a:pt x="5195" y="14289"/>
                    <a:pt x="5195" y="14289"/>
                    <a:pt x="5195" y="14621"/>
                  </a:cubicBezTo>
                  <a:cubicBezTo>
                    <a:pt x="5195" y="14954"/>
                    <a:pt x="5468" y="15286"/>
                    <a:pt x="5468" y="15618"/>
                  </a:cubicBezTo>
                  <a:cubicBezTo>
                    <a:pt x="5742" y="15951"/>
                    <a:pt x="6015" y="16283"/>
                    <a:pt x="6289" y="16283"/>
                  </a:cubicBezTo>
                  <a:cubicBezTo>
                    <a:pt x="6562" y="16615"/>
                    <a:pt x="7109" y="16615"/>
                    <a:pt x="7382" y="16948"/>
                  </a:cubicBezTo>
                  <a:cubicBezTo>
                    <a:pt x="7929" y="17280"/>
                    <a:pt x="8203" y="17280"/>
                    <a:pt x="8749" y="17280"/>
                  </a:cubicBezTo>
                  <a:cubicBezTo>
                    <a:pt x="9296" y="17280"/>
                    <a:pt x="9843" y="17612"/>
                    <a:pt x="10117" y="17612"/>
                  </a:cubicBezTo>
                  <a:cubicBezTo>
                    <a:pt x="10663" y="17612"/>
                    <a:pt x="10937" y="17612"/>
                    <a:pt x="11484" y="17612"/>
                  </a:cubicBezTo>
                  <a:cubicBezTo>
                    <a:pt x="11757" y="17612"/>
                    <a:pt x="12031" y="17612"/>
                    <a:pt x="12304" y="17612"/>
                  </a:cubicBezTo>
                  <a:cubicBezTo>
                    <a:pt x="12577" y="17612"/>
                    <a:pt x="12851" y="17612"/>
                    <a:pt x="13398" y="17612"/>
                  </a:cubicBezTo>
                  <a:cubicBezTo>
                    <a:pt x="13671" y="17612"/>
                    <a:pt x="14218" y="17612"/>
                    <a:pt x="14491" y="17612"/>
                  </a:cubicBezTo>
                  <a:cubicBezTo>
                    <a:pt x="14765" y="17612"/>
                    <a:pt x="15312" y="17612"/>
                    <a:pt x="15585" y="17280"/>
                  </a:cubicBezTo>
                  <a:cubicBezTo>
                    <a:pt x="15858" y="17280"/>
                    <a:pt x="16132" y="16948"/>
                    <a:pt x="16405" y="16948"/>
                  </a:cubicBezTo>
                  <a:cubicBezTo>
                    <a:pt x="16679" y="16948"/>
                    <a:pt x="16679" y="16615"/>
                    <a:pt x="16679" y="16615"/>
                  </a:cubicBezTo>
                  <a:cubicBezTo>
                    <a:pt x="16679" y="16615"/>
                    <a:pt x="16679" y="16283"/>
                    <a:pt x="16679" y="16283"/>
                  </a:cubicBezTo>
                  <a:cubicBezTo>
                    <a:pt x="16679" y="15951"/>
                    <a:pt x="16679" y="15951"/>
                    <a:pt x="16679" y="15618"/>
                  </a:cubicBezTo>
                  <a:cubicBezTo>
                    <a:pt x="16679" y="15286"/>
                    <a:pt x="16679" y="14954"/>
                    <a:pt x="16952" y="14954"/>
                  </a:cubicBezTo>
                  <a:cubicBezTo>
                    <a:pt x="16952" y="14622"/>
                    <a:pt x="17225" y="14289"/>
                    <a:pt x="17499" y="14289"/>
                  </a:cubicBezTo>
                  <a:cubicBezTo>
                    <a:pt x="17772" y="13957"/>
                    <a:pt x="18046" y="13957"/>
                    <a:pt x="18319" y="13624"/>
                  </a:cubicBezTo>
                  <a:cubicBezTo>
                    <a:pt x="18592" y="13624"/>
                    <a:pt x="18866" y="13292"/>
                    <a:pt x="19139" y="13292"/>
                  </a:cubicBezTo>
                  <a:cubicBezTo>
                    <a:pt x="19413" y="13292"/>
                    <a:pt x="19686" y="13292"/>
                    <a:pt x="19960" y="13624"/>
                  </a:cubicBezTo>
                  <a:cubicBezTo>
                    <a:pt x="20233" y="13624"/>
                    <a:pt x="20506" y="13957"/>
                    <a:pt x="20780" y="14289"/>
                  </a:cubicBezTo>
                  <a:cubicBezTo>
                    <a:pt x="21053" y="14621"/>
                    <a:pt x="21053" y="14954"/>
                    <a:pt x="21327" y="15286"/>
                  </a:cubicBezTo>
                  <a:cubicBezTo>
                    <a:pt x="21327" y="15618"/>
                    <a:pt x="21600" y="15951"/>
                    <a:pt x="21600" y="16283"/>
                  </a:cubicBezTo>
                  <a:cubicBezTo>
                    <a:pt x="21600" y="17280"/>
                    <a:pt x="21327" y="17945"/>
                    <a:pt x="20780" y="18609"/>
                  </a:cubicBezTo>
                  <a:cubicBezTo>
                    <a:pt x="20233" y="19274"/>
                    <a:pt x="19413" y="19939"/>
                    <a:pt x="18592" y="20271"/>
                  </a:cubicBezTo>
                  <a:cubicBezTo>
                    <a:pt x="17772" y="20603"/>
                    <a:pt x="16678" y="20936"/>
                    <a:pt x="15585" y="21268"/>
                  </a:cubicBezTo>
                  <a:cubicBezTo>
                    <a:pt x="14491" y="21600"/>
                    <a:pt x="13398" y="21600"/>
                    <a:pt x="12304" y="21600"/>
                  </a:cubicBezTo>
                  <a:cubicBezTo>
                    <a:pt x="10937" y="21600"/>
                    <a:pt x="9843" y="21600"/>
                    <a:pt x="8749" y="21268"/>
                  </a:cubicBezTo>
                  <a:cubicBezTo>
                    <a:pt x="7656" y="20936"/>
                    <a:pt x="6562" y="20603"/>
                    <a:pt x="5742" y="20271"/>
                  </a:cubicBezTo>
                  <a:cubicBezTo>
                    <a:pt x="4922" y="19939"/>
                    <a:pt x="4101" y="19274"/>
                    <a:pt x="3555" y="18277"/>
                  </a:cubicBezTo>
                  <a:cubicBezTo>
                    <a:pt x="3008" y="17612"/>
                    <a:pt x="2461" y="16615"/>
                    <a:pt x="1914" y="15618"/>
                  </a:cubicBezTo>
                  <a:cubicBezTo>
                    <a:pt x="2187" y="14954"/>
                    <a:pt x="2187" y="14622"/>
                    <a:pt x="1914" y="1462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50FA3F10-12ED-1C47-82AF-A9F1498CB822}"/>
                </a:ext>
              </a:extLst>
            </p:cNvPr>
            <p:cNvSpPr/>
            <p:nvPr/>
          </p:nvSpPr>
          <p:spPr>
            <a:xfrm>
              <a:off x="9550399" y="7785100"/>
              <a:ext cx="563954" cy="83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58" extrusionOk="0">
                  <a:moveTo>
                    <a:pt x="7280" y="21558"/>
                  </a:moveTo>
                  <a:cubicBezTo>
                    <a:pt x="6024" y="21525"/>
                    <a:pt x="4864" y="21492"/>
                    <a:pt x="3704" y="21427"/>
                  </a:cubicBezTo>
                  <a:cubicBezTo>
                    <a:pt x="3318" y="21394"/>
                    <a:pt x="2931" y="21361"/>
                    <a:pt x="2544" y="21296"/>
                  </a:cubicBezTo>
                  <a:cubicBezTo>
                    <a:pt x="1433" y="21165"/>
                    <a:pt x="756" y="20706"/>
                    <a:pt x="418" y="19985"/>
                  </a:cubicBezTo>
                  <a:cubicBezTo>
                    <a:pt x="225" y="19624"/>
                    <a:pt x="128" y="19264"/>
                    <a:pt x="32" y="18870"/>
                  </a:cubicBezTo>
                  <a:cubicBezTo>
                    <a:pt x="-65" y="18510"/>
                    <a:pt x="80" y="18149"/>
                    <a:pt x="225" y="17789"/>
                  </a:cubicBezTo>
                  <a:cubicBezTo>
                    <a:pt x="563" y="17002"/>
                    <a:pt x="805" y="16248"/>
                    <a:pt x="1095" y="15461"/>
                  </a:cubicBezTo>
                  <a:cubicBezTo>
                    <a:pt x="1191" y="15199"/>
                    <a:pt x="1288" y="14970"/>
                    <a:pt x="1385" y="14708"/>
                  </a:cubicBezTo>
                  <a:cubicBezTo>
                    <a:pt x="1481" y="14478"/>
                    <a:pt x="1578" y="14249"/>
                    <a:pt x="1626" y="13987"/>
                  </a:cubicBezTo>
                  <a:cubicBezTo>
                    <a:pt x="1675" y="12577"/>
                    <a:pt x="2399" y="11266"/>
                    <a:pt x="2883" y="9922"/>
                  </a:cubicBezTo>
                  <a:cubicBezTo>
                    <a:pt x="3028" y="9496"/>
                    <a:pt x="3366" y="9070"/>
                    <a:pt x="3704" y="8644"/>
                  </a:cubicBezTo>
                  <a:cubicBezTo>
                    <a:pt x="4042" y="8185"/>
                    <a:pt x="4429" y="7726"/>
                    <a:pt x="4864" y="7300"/>
                  </a:cubicBezTo>
                  <a:cubicBezTo>
                    <a:pt x="5395" y="6776"/>
                    <a:pt x="5927" y="6218"/>
                    <a:pt x="6845" y="5923"/>
                  </a:cubicBezTo>
                  <a:cubicBezTo>
                    <a:pt x="7232" y="5792"/>
                    <a:pt x="7232" y="5727"/>
                    <a:pt x="6893" y="5563"/>
                  </a:cubicBezTo>
                  <a:cubicBezTo>
                    <a:pt x="6410" y="5333"/>
                    <a:pt x="6169" y="5006"/>
                    <a:pt x="6169" y="4645"/>
                  </a:cubicBezTo>
                  <a:cubicBezTo>
                    <a:pt x="6169" y="4055"/>
                    <a:pt x="6217" y="3432"/>
                    <a:pt x="6169" y="2842"/>
                  </a:cubicBezTo>
                  <a:cubicBezTo>
                    <a:pt x="6169" y="2416"/>
                    <a:pt x="6458" y="2121"/>
                    <a:pt x="6990" y="1892"/>
                  </a:cubicBezTo>
                  <a:cubicBezTo>
                    <a:pt x="7425" y="1728"/>
                    <a:pt x="7860" y="1564"/>
                    <a:pt x="8391" y="1531"/>
                  </a:cubicBezTo>
                  <a:cubicBezTo>
                    <a:pt x="8778" y="1499"/>
                    <a:pt x="9020" y="1367"/>
                    <a:pt x="9020" y="1105"/>
                  </a:cubicBezTo>
                  <a:cubicBezTo>
                    <a:pt x="9020" y="876"/>
                    <a:pt x="9165" y="712"/>
                    <a:pt x="9406" y="581"/>
                  </a:cubicBezTo>
                  <a:cubicBezTo>
                    <a:pt x="9551" y="515"/>
                    <a:pt x="9696" y="417"/>
                    <a:pt x="9744" y="319"/>
                  </a:cubicBezTo>
                  <a:cubicBezTo>
                    <a:pt x="10034" y="-42"/>
                    <a:pt x="10469" y="-42"/>
                    <a:pt x="10952" y="56"/>
                  </a:cubicBezTo>
                  <a:cubicBezTo>
                    <a:pt x="11194" y="89"/>
                    <a:pt x="11387" y="155"/>
                    <a:pt x="11629" y="220"/>
                  </a:cubicBezTo>
                  <a:cubicBezTo>
                    <a:pt x="12257" y="351"/>
                    <a:pt x="12595" y="581"/>
                    <a:pt x="12595" y="1040"/>
                  </a:cubicBezTo>
                  <a:cubicBezTo>
                    <a:pt x="12595" y="1499"/>
                    <a:pt x="12837" y="1662"/>
                    <a:pt x="13562" y="1695"/>
                  </a:cubicBezTo>
                  <a:cubicBezTo>
                    <a:pt x="13900" y="1695"/>
                    <a:pt x="14190" y="1794"/>
                    <a:pt x="14480" y="1892"/>
                  </a:cubicBezTo>
                  <a:cubicBezTo>
                    <a:pt x="15012" y="2056"/>
                    <a:pt x="15301" y="2318"/>
                    <a:pt x="15205" y="2711"/>
                  </a:cubicBezTo>
                  <a:cubicBezTo>
                    <a:pt x="15157" y="2973"/>
                    <a:pt x="15108" y="3236"/>
                    <a:pt x="14963" y="3465"/>
                  </a:cubicBezTo>
                  <a:cubicBezTo>
                    <a:pt x="14770" y="3793"/>
                    <a:pt x="14673" y="4121"/>
                    <a:pt x="14770" y="4448"/>
                  </a:cubicBezTo>
                  <a:cubicBezTo>
                    <a:pt x="14818" y="4612"/>
                    <a:pt x="14867" y="4776"/>
                    <a:pt x="14770" y="4940"/>
                  </a:cubicBezTo>
                  <a:cubicBezTo>
                    <a:pt x="14673" y="5235"/>
                    <a:pt x="14770" y="5432"/>
                    <a:pt x="15156" y="5596"/>
                  </a:cubicBezTo>
                  <a:cubicBezTo>
                    <a:pt x="15495" y="5727"/>
                    <a:pt x="15833" y="5923"/>
                    <a:pt x="16171" y="6087"/>
                  </a:cubicBezTo>
                  <a:cubicBezTo>
                    <a:pt x="17138" y="6513"/>
                    <a:pt x="18007" y="6972"/>
                    <a:pt x="18636" y="7628"/>
                  </a:cubicBezTo>
                  <a:cubicBezTo>
                    <a:pt x="18829" y="7824"/>
                    <a:pt x="19022" y="8021"/>
                    <a:pt x="19167" y="8251"/>
                  </a:cubicBezTo>
                  <a:cubicBezTo>
                    <a:pt x="19505" y="8906"/>
                    <a:pt x="19795" y="9594"/>
                    <a:pt x="20085" y="10250"/>
                  </a:cubicBezTo>
                  <a:cubicBezTo>
                    <a:pt x="20327" y="10840"/>
                    <a:pt x="20569" y="11463"/>
                    <a:pt x="20665" y="12085"/>
                  </a:cubicBezTo>
                  <a:cubicBezTo>
                    <a:pt x="20714" y="12544"/>
                    <a:pt x="21003" y="12970"/>
                    <a:pt x="21197" y="13429"/>
                  </a:cubicBezTo>
                  <a:cubicBezTo>
                    <a:pt x="21438" y="14052"/>
                    <a:pt x="21535" y="14708"/>
                    <a:pt x="21390" y="15330"/>
                  </a:cubicBezTo>
                  <a:cubicBezTo>
                    <a:pt x="21293" y="15920"/>
                    <a:pt x="21342" y="16543"/>
                    <a:pt x="21052" y="17133"/>
                  </a:cubicBezTo>
                  <a:cubicBezTo>
                    <a:pt x="20955" y="17297"/>
                    <a:pt x="21052" y="17494"/>
                    <a:pt x="21100" y="17658"/>
                  </a:cubicBezTo>
                  <a:cubicBezTo>
                    <a:pt x="21245" y="18346"/>
                    <a:pt x="20907" y="18870"/>
                    <a:pt x="20037" y="19264"/>
                  </a:cubicBezTo>
                  <a:cubicBezTo>
                    <a:pt x="19795" y="19362"/>
                    <a:pt x="19505" y="19493"/>
                    <a:pt x="19360" y="19657"/>
                  </a:cubicBezTo>
                  <a:cubicBezTo>
                    <a:pt x="18732" y="20280"/>
                    <a:pt x="17766" y="20509"/>
                    <a:pt x="16799" y="20804"/>
                  </a:cubicBezTo>
                  <a:cubicBezTo>
                    <a:pt x="15591" y="21165"/>
                    <a:pt x="14335" y="21132"/>
                    <a:pt x="13079" y="21263"/>
                  </a:cubicBezTo>
                  <a:cubicBezTo>
                    <a:pt x="12209" y="21329"/>
                    <a:pt x="11387" y="21427"/>
                    <a:pt x="10518" y="21460"/>
                  </a:cubicBezTo>
                  <a:cubicBezTo>
                    <a:pt x="9358" y="21492"/>
                    <a:pt x="8295" y="21525"/>
                    <a:pt x="7280" y="21558"/>
                  </a:cubicBezTo>
                  <a:close/>
                  <a:moveTo>
                    <a:pt x="6604" y="20542"/>
                  </a:moveTo>
                  <a:cubicBezTo>
                    <a:pt x="6604" y="20542"/>
                    <a:pt x="6604" y="20542"/>
                    <a:pt x="6604" y="20542"/>
                  </a:cubicBezTo>
                  <a:cubicBezTo>
                    <a:pt x="6893" y="20542"/>
                    <a:pt x="7183" y="20542"/>
                    <a:pt x="7473" y="20542"/>
                  </a:cubicBezTo>
                  <a:cubicBezTo>
                    <a:pt x="9020" y="20607"/>
                    <a:pt x="10469" y="20411"/>
                    <a:pt x="11967" y="20247"/>
                  </a:cubicBezTo>
                  <a:cubicBezTo>
                    <a:pt x="12982" y="20149"/>
                    <a:pt x="13948" y="19919"/>
                    <a:pt x="14915" y="19854"/>
                  </a:cubicBezTo>
                  <a:cubicBezTo>
                    <a:pt x="15640" y="19788"/>
                    <a:pt x="16268" y="19624"/>
                    <a:pt x="16944" y="19427"/>
                  </a:cubicBezTo>
                  <a:cubicBezTo>
                    <a:pt x="17476" y="19264"/>
                    <a:pt x="17814" y="19034"/>
                    <a:pt x="18008" y="18674"/>
                  </a:cubicBezTo>
                  <a:cubicBezTo>
                    <a:pt x="18394" y="17920"/>
                    <a:pt x="18829" y="17166"/>
                    <a:pt x="18539" y="16314"/>
                  </a:cubicBezTo>
                  <a:cubicBezTo>
                    <a:pt x="18491" y="16183"/>
                    <a:pt x="18539" y="16084"/>
                    <a:pt x="18491" y="15953"/>
                  </a:cubicBezTo>
                  <a:cubicBezTo>
                    <a:pt x="18346" y="15101"/>
                    <a:pt x="18249" y="14249"/>
                    <a:pt x="17911" y="13397"/>
                  </a:cubicBezTo>
                  <a:cubicBezTo>
                    <a:pt x="17621" y="12774"/>
                    <a:pt x="17476" y="12118"/>
                    <a:pt x="17041" y="11495"/>
                  </a:cubicBezTo>
                  <a:cubicBezTo>
                    <a:pt x="16993" y="11397"/>
                    <a:pt x="16944" y="11266"/>
                    <a:pt x="16896" y="11135"/>
                  </a:cubicBezTo>
                  <a:cubicBezTo>
                    <a:pt x="16606" y="10414"/>
                    <a:pt x="16316" y="9693"/>
                    <a:pt x="15640" y="9103"/>
                  </a:cubicBezTo>
                  <a:cubicBezTo>
                    <a:pt x="15543" y="9037"/>
                    <a:pt x="15446" y="8939"/>
                    <a:pt x="15398" y="8841"/>
                  </a:cubicBezTo>
                  <a:cubicBezTo>
                    <a:pt x="15205" y="8513"/>
                    <a:pt x="14818" y="8349"/>
                    <a:pt x="14383" y="8185"/>
                  </a:cubicBezTo>
                  <a:cubicBezTo>
                    <a:pt x="13465" y="7857"/>
                    <a:pt x="12402" y="7759"/>
                    <a:pt x="11387" y="7628"/>
                  </a:cubicBezTo>
                  <a:cubicBezTo>
                    <a:pt x="11242" y="7595"/>
                    <a:pt x="11001" y="7628"/>
                    <a:pt x="10856" y="7661"/>
                  </a:cubicBezTo>
                  <a:cubicBezTo>
                    <a:pt x="10276" y="7857"/>
                    <a:pt x="9648" y="7824"/>
                    <a:pt x="9020" y="7824"/>
                  </a:cubicBezTo>
                  <a:cubicBezTo>
                    <a:pt x="8585" y="7824"/>
                    <a:pt x="8198" y="7824"/>
                    <a:pt x="7763" y="7824"/>
                  </a:cubicBezTo>
                  <a:cubicBezTo>
                    <a:pt x="6459" y="7824"/>
                    <a:pt x="5589" y="8283"/>
                    <a:pt x="4961" y="9004"/>
                  </a:cubicBezTo>
                  <a:cubicBezTo>
                    <a:pt x="4381" y="9660"/>
                    <a:pt x="3849" y="10283"/>
                    <a:pt x="3801" y="11069"/>
                  </a:cubicBezTo>
                  <a:cubicBezTo>
                    <a:pt x="3801" y="11135"/>
                    <a:pt x="3753" y="11233"/>
                    <a:pt x="3704" y="11299"/>
                  </a:cubicBezTo>
                  <a:cubicBezTo>
                    <a:pt x="3511" y="11889"/>
                    <a:pt x="3318" y="12479"/>
                    <a:pt x="3173" y="13069"/>
                  </a:cubicBezTo>
                  <a:cubicBezTo>
                    <a:pt x="2979" y="13790"/>
                    <a:pt x="2834" y="14544"/>
                    <a:pt x="2689" y="15265"/>
                  </a:cubicBezTo>
                  <a:cubicBezTo>
                    <a:pt x="2593" y="15756"/>
                    <a:pt x="2448" y="16248"/>
                    <a:pt x="2303" y="16740"/>
                  </a:cubicBezTo>
                  <a:cubicBezTo>
                    <a:pt x="2110" y="17526"/>
                    <a:pt x="1868" y="18313"/>
                    <a:pt x="1771" y="19132"/>
                  </a:cubicBezTo>
                  <a:cubicBezTo>
                    <a:pt x="1675" y="19755"/>
                    <a:pt x="2158" y="20214"/>
                    <a:pt x="3076" y="20411"/>
                  </a:cubicBezTo>
                  <a:cubicBezTo>
                    <a:pt x="3366" y="20476"/>
                    <a:pt x="3704" y="20476"/>
                    <a:pt x="4043" y="20509"/>
                  </a:cubicBezTo>
                  <a:cubicBezTo>
                    <a:pt x="4961" y="20542"/>
                    <a:pt x="5782" y="20542"/>
                    <a:pt x="6604" y="20542"/>
                  </a:cubicBezTo>
                  <a:close/>
                  <a:moveTo>
                    <a:pt x="9938" y="5137"/>
                  </a:moveTo>
                  <a:cubicBezTo>
                    <a:pt x="10856" y="5235"/>
                    <a:pt x="11677" y="4973"/>
                    <a:pt x="12547" y="4907"/>
                  </a:cubicBezTo>
                  <a:cubicBezTo>
                    <a:pt x="12740" y="4875"/>
                    <a:pt x="12934" y="4809"/>
                    <a:pt x="13079" y="4711"/>
                  </a:cubicBezTo>
                  <a:cubicBezTo>
                    <a:pt x="13320" y="4612"/>
                    <a:pt x="13272" y="4383"/>
                    <a:pt x="12982" y="4350"/>
                  </a:cubicBezTo>
                  <a:cubicBezTo>
                    <a:pt x="12740" y="4317"/>
                    <a:pt x="12499" y="4317"/>
                    <a:pt x="12306" y="4317"/>
                  </a:cubicBezTo>
                  <a:cubicBezTo>
                    <a:pt x="11967" y="4317"/>
                    <a:pt x="11581" y="4383"/>
                    <a:pt x="11242" y="4350"/>
                  </a:cubicBezTo>
                  <a:cubicBezTo>
                    <a:pt x="10373" y="4285"/>
                    <a:pt x="9503" y="4153"/>
                    <a:pt x="8633" y="4055"/>
                  </a:cubicBezTo>
                  <a:cubicBezTo>
                    <a:pt x="8440" y="4022"/>
                    <a:pt x="8246" y="3990"/>
                    <a:pt x="8005" y="3990"/>
                  </a:cubicBezTo>
                  <a:cubicBezTo>
                    <a:pt x="7473" y="3957"/>
                    <a:pt x="7280" y="4121"/>
                    <a:pt x="7522" y="4448"/>
                  </a:cubicBezTo>
                  <a:cubicBezTo>
                    <a:pt x="7812" y="4907"/>
                    <a:pt x="8391" y="5071"/>
                    <a:pt x="9068" y="5137"/>
                  </a:cubicBezTo>
                  <a:cubicBezTo>
                    <a:pt x="9358" y="5170"/>
                    <a:pt x="9648" y="5137"/>
                    <a:pt x="9938" y="5137"/>
                  </a:cubicBezTo>
                  <a:close/>
                  <a:moveTo>
                    <a:pt x="10469" y="3268"/>
                  </a:moveTo>
                  <a:cubicBezTo>
                    <a:pt x="10953" y="3236"/>
                    <a:pt x="11436" y="3170"/>
                    <a:pt x="11919" y="3105"/>
                  </a:cubicBezTo>
                  <a:cubicBezTo>
                    <a:pt x="12112" y="3072"/>
                    <a:pt x="12306" y="3006"/>
                    <a:pt x="12450" y="2908"/>
                  </a:cubicBezTo>
                  <a:cubicBezTo>
                    <a:pt x="12547" y="2875"/>
                    <a:pt x="12595" y="2777"/>
                    <a:pt x="12692" y="2744"/>
                  </a:cubicBezTo>
                  <a:cubicBezTo>
                    <a:pt x="12595" y="2711"/>
                    <a:pt x="12499" y="2678"/>
                    <a:pt x="12402" y="2678"/>
                  </a:cubicBezTo>
                  <a:cubicBezTo>
                    <a:pt x="11871" y="2646"/>
                    <a:pt x="11532" y="2416"/>
                    <a:pt x="11436" y="2089"/>
                  </a:cubicBezTo>
                  <a:cubicBezTo>
                    <a:pt x="11387" y="1957"/>
                    <a:pt x="11339" y="1826"/>
                    <a:pt x="11291" y="1662"/>
                  </a:cubicBezTo>
                  <a:cubicBezTo>
                    <a:pt x="11242" y="1564"/>
                    <a:pt x="11242" y="1466"/>
                    <a:pt x="11242" y="1367"/>
                  </a:cubicBezTo>
                  <a:cubicBezTo>
                    <a:pt x="11146" y="1105"/>
                    <a:pt x="10904" y="1007"/>
                    <a:pt x="10614" y="1040"/>
                  </a:cubicBezTo>
                  <a:cubicBezTo>
                    <a:pt x="10373" y="1072"/>
                    <a:pt x="10228" y="1236"/>
                    <a:pt x="10276" y="1466"/>
                  </a:cubicBezTo>
                  <a:cubicBezTo>
                    <a:pt x="10324" y="1597"/>
                    <a:pt x="10421" y="1728"/>
                    <a:pt x="10421" y="1859"/>
                  </a:cubicBezTo>
                  <a:cubicBezTo>
                    <a:pt x="10469" y="1990"/>
                    <a:pt x="10469" y="2121"/>
                    <a:pt x="10469" y="2285"/>
                  </a:cubicBezTo>
                  <a:cubicBezTo>
                    <a:pt x="10421" y="2646"/>
                    <a:pt x="9841" y="2941"/>
                    <a:pt x="9310" y="2711"/>
                  </a:cubicBezTo>
                  <a:cubicBezTo>
                    <a:pt x="9165" y="2646"/>
                    <a:pt x="9020" y="2580"/>
                    <a:pt x="8875" y="2515"/>
                  </a:cubicBezTo>
                  <a:cubicBezTo>
                    <a:pt x="8633" y="2449"/>
                    <a:pt x="8343" y="2449"/>
                    <a:pt x="8101" y="2547"/>
                  </a:cubicBezTo>
                  <a:cubicBezTo>
                    <a:pt x="8005" y="2580"/>
                    <a:pt x="7957" y="2678"/>
                    <a:pt x="7908" y="2744"/>
                  </a:cubicBezTo>
                  <a:cubicBezTo>
                    <a:pt x="7908" y="2777"/>
                    <a:pt x="8005" y="2842"/>
                    <a:pt x="8053" y="2875"/>
                  </a:cubicBezTo>
                  <a:cubicBezTo>
                    <a:pt x="8826" y="3137"/>
                    <a:pt x="9599" y="3203"/>
                    <a:pt x="10469" y="3268"/>
                  </a:cubicBezTo>
                  <a:close/>
                  <a:moveTo>
                    <a:pt x="10034" y="6677"/>
                  </a:moveTo>
                  <a:cubicBezTo>
                    <a:pt x="10034" y="6677"/>
                    <a:pt x="10034" y="6677"/>
                    <a:pt x="10034" y="6677"/>
                  </a:cubicBezTo>
                  <a:cubicBezTo>
                    <a:pt x="10469" y="6677"/>
                    <a:pt x="10856" y="6644"/>
                    <a:pt x="11242" y="6612"/>
                  </a:cubicBezTo>
                  <a:cubicBezTo>
                    <a:pt x="11291" y="6612"/>
                    <a:pt x="11387" y="6513"/>
                    <a:pt x="11387" y="6481"/>
                  </a:cubicBezTo>
                  <a:cubicBezTo>
                    <a:pt x="11387" y="6448"/>
                    <a:pt x="11291" y="6382"/>
                    <a:pt x="11194" y="6382"/>
                  </a:cubicBezTo>
                  <a:cubicBezTo>
                    <a:pt x="10614" y="6382"/>
                    <a:pt x="10034" y="6317"/>
                    <a:pt x="9455" y="6218"/>
                  </a:cubicBezTo>
                  <a:cubicBezTo>
                    <a:pt x="9358" y="6218"/>
                    <a:pt x="9261" y="6218"/>
                    <a:pt x="9213" y="6218"/>
                  </a:cubicBezTo>
                  <a:cubicBezTo>
                    <a:pt x="8971" y="6251"/>
                    <a:pt x="8826" y="6349"/>
                    <a:pt x="8875" y="6513"/>
                  </a:cubicBezTo>
                  <a:cubicBezTo>
                    <a:pt x="8923" y="6644"/>
                    <a:pt x="9020" y="6710"/>
                    <a:pt x="9261" y="6710"/>
                  </a:cubicBezTo>
                  <a:cubicBezTo>
                    <a:pt x="9503" y="6710"/>
                    <a:pt x="9793" y="6677"/>
                    <a:pt x="10034" y="66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" name="Shape">
            <a:extLst>
              <a:ext uri="{FF2B5EF4-FFF2-40B4-BE49-F238E27FC236}">
                <a16:creationId xmlns:a16="http://schemas.microsoft.com/office/drawing/2014/main" id="{06B6462C-7517-0349-9502-0EF3DDBF4C9F}"/>
              </a:ext>
            </a:extLst>
          </p:cNvPr>
          <p:cNvSpPr/>
          <p:nvPr/>
        </p:nvSpPr>
        <p:spPr>
          <a:xfrm>
            <a:off x="3698676" y="2308418"/>
            <a:ext cx="387305" cy="702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4" h="21413" extrusionOk="0">
                <a:moveTo>
                  <a:pt x="6425" y="9886"/>
                </a:moveTo>
                <a:cubicBezTo>
                  <a:pt x="6425" y="9665"/>
                  <a:pt x="6492" y="9443"/>
                  <a:pt x="6492" y="9222"/>
                </a:cubicBezTo>
                <a:cubicBezTo>
                  <a:pt x="6425" y="8668"/>
                  <a:pt x="6894" y="8225"/>
                  <a:pt x="7565" y="7892"/>
                </a:cubicBezTo>
                <a:cubicBezTo>
                  <a:pt x="8639" y="7339"/>
                  <a:pt x="9980" y="7043"/>
                  <a:pt x="11523" y="7191"/>
                </a:cubicBezTo>
                <a:cubicBezTo>
                  <a:pt x="12194" y="7265"/>
                  <a:pt x="12798" y="7302"/>
                  <a:pt x="13401" y="7449"/>
                </a:cubicBezTo>
                <a:cubicBezTo>
                  <a:pt x="14542" y="7745"/>
                  <a:pt x="15145" y="8225"/>
                  <a:pt x="15280" y="8889"/>
                </a:cubicBezTo>
                <a:cubicBezTo>
                  <a:pt x="15481" y="9923"/>
                  <a:pt x="16017" y="10883"/>
                  <a:pt x="16554" y="11843"/>
                </a:cubicBezTo>
                <a:cubicBezTo>
                  <a:pt x="16957" y="12545"/>
                  <a:pt x="17493" y="13209"/>
                  <a:pt x="18030" y="13874"/>
                </a:cubicBezTo>
                <a:cubicBezTo>
                  <a:pt x="18298" y="14243"/>
                  <a:pt x="18432" y="14649"/>
                  <a:pt x="18566" y="15056"/>
                </a:cubicBezTo>
                <a:cubicBezTo>
                  <a:pt x="18768" y="15757"/>
                  <a:pt x="18701" y="16459"/>
                  <a:pt x="18499" y="17123"/>
                </a:cubicBezTo>
                <a:cubicBezTo>
                  <a:pt x="18432" y="17345"/>
                  <a:pt x="18499" y="17640"/>
                  <a:pt x="18634" y="17862"/>
                </a:cubicBezTo>
                <a:cubicBezTo>
                  <a:pt x="19103" y="18859"/>
                  <a:pt x="18164" y="20151"/>
                  <a:pt x="15950" y="20594"/>
                </a:cubicBezTo>
                <a:cubicBezTo>
                  <a:pt x="15011" y="20779"/>
                  <a:pt x="14005" y="20963"/>
                  <a:pt x="12999" y="21111"/>
                </a:cubicBezTo>
                <a:cubicBezTo>
                  <a:pt x="12462" y="21185"/>
                  <a:pt x="11858" y="21259"/>
                  <a:pt x="11322" y="21332"/>
                </a:cubicBezTo>
                <a:cubicBezTo>
                  <a:pt x="9242" y="21554"/>
                  <a:pt x="7565" y="21369"/>
                  <a:pt x="6224" y="20114"/>
                </a:cubicBezTo>
                <a:cubicBezTo>
                  <a:pt x="5285" y="19191"/>
                  <a:pt x="4748" y="18194"/>
                  <a:pt x="4211" y="17197"/>
                </a:cubicBezTo>
                <a:cubicBezTo>
                  <a:pt x="3943" y="16680"/>
                  <a:pt x="3675" y="16163"/>
                  <a:pt x="3675" y="15609"/>
                </a:cubicBezTo>
                <a:cubicBezTo>
                  <a:pt x="3675" y="15462"/>
                  <a:pt x="3608" y="15314"/>
                  <a:pt x="3473" y="15166"/>
                </a:cubicBezTo>
                <a:cubicBezTo>
                  <a:pt x="2803" y="14206"/>
                  <a:pt x="2400" y="13209"/>
                  <a:pt x="2132" y="12212"/>
                </a:cubicBezTo>
                <a:cubicBezTo>
                  <a:pt x="1796" y="10994"/>
                  <a:pt x="1327" y="9776"/>
                  <a:pt x="857" y="8557"/>
                </a:cubicBezTo>
                <a:cubicBezTo>
                  <a:pt x="656" y="7966"/>
                  <a:pt x="589" y="7339"/>
                  <a:pt x="656" y="6748"/>
                </a:cubicBezTo>
                <a:cubicBezTo>
                  <a:pt x="656" y="6526"/>
                  <a:pt x="656" y="6305"/>
                  <a:pt x="589" y="6083"/>
                </a:cubicBezTo>
                <a:cubicBezTo>
                  <a:pt x="522" y="5825"/>
                  <a:pt x="522" y="5603"/>
                  <a:pt x="455" y="5345"/>
                </a:cubicBezTo>
                <a:cubicBezTo>
                  <a:pt x="388" y="5049"/>
                  <a:pt x="321" y="4717"/>
                  <a:pt x="186" y="4422"/>
                </a:cubicBezTo>
                <a:cubicBezTo>
                  <a:pt x="-149" y="3831"/>
                  <a:pt x="-15" y="3277"/>
                  <a:pt x="455" y="2723"/>
                </a:cubicBezTo>
                <a:cubicBezTo>
                  <a:pt x="924" y="2132"/>
                  <a:pt x="1662" y="1652"/>
                  <a:pt x="2534" y="1209"/>
                </a:cubicBezTo>
                <a:cubicBezTo>
                  <a:pt x="2735" y="1099"/>
                  <a:pt x="3004" y="988"/>
                  <a:pt x="3205" y="914"/>
                </a:cubicBezTo>
                <a:cubicBezTo>
                  <a:pt x="4345" y="656"/>
                  <a:pt x="5553" y="360"/>
                  <a:pt x="6760" y="139"/>
                </a:cubicBezTo>
                <a:cubicBezTo>
                  <a:pt x="7767" y="-46"/>
                  <a:pt x="8773" y="-46"/>
                  <a:pt x="9779" y="139"/>
                </a:cubicBezTo>
                <a:cubicBezTo>
                  <a:pt x="10919" y="323"/>
                  <a:pt x="12060" y="545"/>
                  <a:pt x="13200" y="729"/>
                </a:cubicBezTo>
                <a:cubicBezTo>
                  <a:pt x="13938" y="877"/>
                  <a:pt x="14542" y="1099"/>
                  <a:pt x="15011" y="1431"/>
                </a:cubicBezTo>
                <a:cubicBezTo>
                  <a:pt x="15548" y="1837"/>
                  <a:pt x="16152" y="2280"/>
                  <a:pt x="16487" y="2760"/>
                </a:cubicBezTo>
                <a:cubicBezTo>
                  <a:pt x="16755" y="3129"/>
                  <a:pt x="17091" y="3499"/>
                  <a:pt x="17426" y="3868"/>
                </a:cubicBezTo>
                <a:cubicBezTo>
                  <a:pt x="17963" y="4459"/>
                  <a:pt x="18231" y="5086"/>
                  <a:pt x="18499" y="5751"/>
                </a:cubicBezTo>
                <a:cubicBezTo>
                  <a:pt x="18768" y="6563"/>
                  <a:pt x="19304" y="7302"/>
                  <a:pt x="19573" y="8114"/>
                </a:cubicBezTo>
                <a:cubicBezTo>
                  <a:pt x="19975" y="9259"/>
                  <a:pt x="20378" y="10440"/>
                  <a:pt x="21049" y="11548"/>
                </a:cubicBezTo>
                <a:cubicBezTo>
                  <a:pt x="21183" y="11769"/>
                  <a:pt x="21317" y="11991"/>
                  <a:pt x="21384" y="12212"/>
                </a:cubicBezTo>
                <a:cubicBezTo>
                  <a:pt x="21451" y="12471"/>
                  <a:pt x="21451" y="12729"/>
                  <a:pt x="21384" y="12951"/>
                </a:cubicBezTo>
                <a:cubicBezTo>
                  <a:pt x="21250" y="13283"/>
                  <a:pt x="20847" y="13505"/>
                  <a:pt x="20244" y="13579"/>
                </a:cubicBezTo>
                <a:cubicBezTo>
                  <a:pt x="19640" y="13652"/>
                  <a:pt x="19103" y="13542"/>
                  <a:pt x="18701" y="13283"/>
                </a:cubicBezTo>
                <a:cubicBezTo>
                  <a:pt x="18365" y="13062"/>
                  <a:pt x="18164" y="12766"/>
                  <a:pt x="18097" y="12471"/>
                </a:cubicBezTo>
                <a:cubicBezTo>
                  <a:pt x="17963" y="12102"/>
                  <a:pt x="17762" y="11769"/>
                  <a:pt x="17560" y="11437"/>
                </a:cubicBezTo>
                <a:cubicBezTo>
                  <a:pt x="17493" y="11289"/>
                  <a:pt x="17359" y="11142"/>
                  <a:pt x="17292" y="10994"/>
                </a:cubicBezTo>
                <a:cubicBezTo>
                  <a:pt x="16957" y="9369"/>
                  <a:pt x="16152" y="7782"/>
                  <a:pt x="15481" y="6194"/>
                </a:cubicBezTo>
                <a:cubicBezTo>
                  <a:pt x="15145" y="5419"/>
                  <a:pt x="14609" y="4680"/>
                  <a:pt x="14139" y="3942"/>
                </a:cubicBezTo>
                <a:cubicBezTo>
                  <a:pt x="14005" y="3683"/>
                  <a:pt x="13804" y="3425"/>
                  <a:pt x="13603" y="3166"/>
                </a:cubicBezTo>
                <a:cubicBezTo>
                  <a:pt x="13133" y="2612"/>
                  <a:pt x="12529" y="2096"/>
                  <a:pt x="11590" y="1726"/>
                </a:cubicBezTo>
                <a:cubicBezTo>
                  <a:pt x="10517" y="1320"/>
                  <a:pt x="9309" y="1283"/>
                  <a:pt x="8035" y="1431"/>
                </a:cubicBezTo>
                <a:cubicBezTo>
                  <a:pt x="6895" y="1579"/>
                  <a:pt x="5821" y="1837"/>
                  <a:pt x="4882" y="2206"/>
                </a:cubicBezTo>
                <a:cubicBezTo>
                  <a:pt x="4345" y="2391"/>
                  <a:pt x="3943" y="2686"/>
                  <a:pt x="3473" y="2982"/>
                </a:cubicBezTo>
                <a:cubicBezTo>
                  <a:pt x="3138" y="3166"/>
                  <a:pt x="3138" y="3425"/>
                  <a:pt x="3205" y="3683"/>
                </a:cubicBezTo>
                <a:cubicBezTo>
                  <a:pt x="3272" y="4348"/>
                  <a:pt x="3339" y="5049"/>
                  <a:pt x="3473" y="5714"/>
                </a:cubicBezTo>
                <a:cubicBezTo>
                  <a:pt x="3540" y="6009"/>
                  <a:pt x="3675" y="6305"/>
                  <a:pt x="3876" y="6563"/>
                </a:cubicBezTo>
                <a:cubicBezTo>
                  <a:pt x="4077" y="6822"/>
                  <a:pt x="4144" y="7080"/>
                  <a:pt x="4077" y="7339"/>
                </a:cubicBezTo>
                <a:cubicBezTo>
                  <a:pt x="4010" y="7560"/>
                  <a:pt x="4077" y="7782"/>
                  <a:pt x="4144" y="8003"/>
                </a:cubicBezTo>
                <a:cubicBezTo>
                  <a:pt x="4278" y="8705"/>
                  <a:pt x="4480" y="9406"/>
                  <a:pt x="4614" y="10071"/>
                </a:cubicBezTo>
                <a:cubicBezTo>
                  <a:pt x="4748" y="10588"/>
                  <a:pt x="4882" y="11105"/>
                  <a:pt x="5016" y="11622"/>
                </a:cubicBezTo>
                <a:cubicBezTo>
                  <a:pt x="5083" y="11991"/>
                  <a:pt x="5150" y="12397"/>
                  <a:pt x="5217" y="12766"/>
                </a:cubicBezTo>
                <a:cubicBezTo>
                  <a:pt x="5285" y="13025"/>
                  <a:pt x="5352" y="13320"/>
                  <a:pt x="5419" y="13579"/>
                </a:cubicBezTo>
                <a:cubicBezTo>
                  <a:pt x="5687" y="14280"/>
                  <a:pt x="6022" y="14982"/>
                  <a:pt x="6358" y="15683"/>
                </a:cubicBezTo>
                <a:cubicBezTo>
                  <a:pt x="6492" y="15942"/>
                  <a:pt x="6559" y="16163"/>
                  <a:pt x="6559" y="16422"/>
                </a:cubicBezTo>
                <a:cubicBezTo>
                  <a:pt x="6626" y="16828"/>
                  <a:pt x="6760" y="17197"/>
                  <a:pt x="7096" y="17603"/>
                </a:cubicBezTo>
                <a:cubicBezTo>
                  <a:pt x="7498" y="18120"/>
                  <a:pt x="7699" y="18674"/>
                  <a:pt x="8035" y="19228"/>
                </a:cubicBezTo>
                <a:cubicBezTo>
                  <a:pt x="8102" y="19376"/>
                  <a:pt x="8236" y="19523"/>
                  <a:pt x="8370" y="19671"/>
                </a:cubicBezTo>
                <a:cubicBezTo>
                  <a:pt x="8639" y="19966"/>
                  <a:pt x="9041" y="20114"/>
                  <a:pt x="9645" y="20151"/>
                </a:cubicBezTo>
                <a:cubicBezTo>
                  <a:pt x="11121" y="20188"/>
                  <a:pt x="12529" y="20077"/>
                  <a:pt x="13871" y="19782"/>
                </a:cubicBezTo>
                <a:cubicBezTo>
                  <a:pt x="15078" y="19486"/>
                  <a:pt x="15548" y="19006"/>
                  <a:pt x="15414" y="18268"/>
                </a:cubicBezTo>
                <a:cubicBezTo>
                  <a:pt x="15280" y="17640"/>
                  <a:pt x="15078" y="17012"/>
                  <a:pt x="14944" y="16385"/>
                </a:cubicBezTo>
                <a:cubicBezTo>
                  <a:pt x="14810" y="15720"/>
                  <a:pt x="14542" y="15092"/>
                  <a:pt x="14542" y="14428"/>
                </a:cubicBezTo>
                <a:cubicBezTo>
                  <a:pt x="14542" y="14206"/>
                  <a:pt x="14408" y="13985"/>
                  <a:pt x="14340" y="13763"/>
                </a:cubicBezTo>
                <a:cubicBezTo>
                  <a:pt x="13871" y="12656"/>
                  <a:pt x="13670" y="11548"/>
                  <a:pt x="12932" y="10477"/>
                </a:cubicBezTo>
                <a:cubicBezTo>
                  <a:pt x="12730" y="10219"/>
                  <a:pt x="12730" y="9886"/>
                  <a:pt x="12596" y="9628"/>
                </a:cubicBezTo>
                <a:cubicBezTo>
                  <a:pt x="12462" y="9259"/>
                  <a:pt x="11993" y="9000"/>
                  <a:pt x="11456" y="8779"/>
                </a:cubicBezTo>
                <a:cubicBezTo>
                  <a:pt x="11053" y="8631"/>
                  <a:pt x="10785" y="8668"/>
                  <a:pt x="10450" y="8816"/>
                </a:cubicBezTo>
                <a:cubicBezTo>
                  <a:pt x="10047" y="8963"/>
                  <a:pt x="9846" y="9185"/>
                  <a:pt x="9846" y="9443"/>
                </a:cubicBezTo>
                <a:cubicBezTo>
                  <a:pt x="9712" y="10293"/>
                  <a:pt x="9779" y="11142"/>
                  <a:pt x="10047" y="12028"/>
                </a:cubicBezTo>
                <a:cubicBezTo>
                  <a:pt x="10249" y="12619"/>
                  <a:pt x="10316" y="13246"/>
                  <a:pt x="10450" y="13837"/>
                </a:cubicBezTo>
                <a:cubicBezTo>
                  <a:pt x="10517" y="14022"/>
                  <a:pt x="10316" y="14133"/>
                  <a:pt x="10047" y="14243"/>
                </a:cubicBezTo>
                <a:cubicBezTo>
                  <a:pt x="9376" y="14465"/>
                  <a:pt x="8370" y="14354"/>
                  <a:pt x="7968" y="13985"/>
                </a:cubicBezTo>
                <a:cubicBezTo>
                  <a:pt x="7767" y="13800"/>
                  <a:pt x="7565" y="13579"/>
                  <a:pt x="7431" y="13357"/>
                </a:cubicBezTo>
                <a:cubicBezTo>
                  <a:pt x="7163" y="12840"/>
                  <a:pt x="6894" y="12323"/>
                  <a:pt x="6693" y="11769"/>
                </a:cubicBezTo>
                <a:cubicBezTo>
                  <a:pt x="6492" y="11179"/>
                  <a:pt x="6358" y="10625"/>
                  <a:pt x="6224" y="10034"/>
                </a:cubicBezTo>
                <a:cubicBezTo>
                  <a:pt x="6358" y="9886"/>
                  <a:pt x="6358" y="9886"/>
                  <a:pt x="6425" y="988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80FE772-ACB6-FD46-89CB-66411E6E7124}"/>
              </a:ext>
            </a:extLst>
          </p:cNvPr>
          <p:cNvGrpSpPr/>
          <p:nvPr/>
        </p:nvGrpSpPr>
        <p:grpSpPr>
          <a:xfrm>
            <a:off x="8517420" y="2300622"/>
            <a:ext cx="797287" cy="718530"/>
            <a:chOff x="8418373" y="2315739"/>
            <a:chExt cx="525963" cy="474008"/>
          </a:xfrm>
        </p:grpSpPr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59FFF7E6-261E-A64F-8E1A-1BB8626E056F}"/>
                </a:ext>
              </a:extLst>
            </p:cNvPr>
            <p:cNvSpPr/>
            <p:nvPr/>
          </p:nvSpPr>
          <p:spPr>
            <a:xfrm>
              <a:off x="8418373" y="2315739"/>
              <a:ext cx="420322" cy="47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30" extrusionOk="0">
                  <a:moveTo>
                    <a:pt x="2339" y="12479"/>
                  </a:moveTo>
                  <a:cubicBezTo>
                    <a:pt x="2339" y="12970"/>
                    <a:pt x="2400" y="13461"/>
                    <a:pt x="2400" y="14006"/>
                  </a:cubicBezTo>
                  <a:cubicBezTo>
                    <a:pt x="2523" y="15588"/>
                    <a:pt x="3323" y="16788"/>
                    <a:pt x="4862" y="17661"/>
                  </a:cubicBezTo>
                  <a:cubicBezTo>
                    <a:pt x="6954" y="18861"/>
                    <a:pt x="9231" y="19297"/>
                    <a:pt x="11692" y="19024"/>
                  </a:cubicBezTo>
                  <a:cubicBezTo>
                    <a:pt x="13477" y="18861"/>
                    <a:pt x="15139" y="18206"/>
                    <a:pt x="16615" y="17388"/>
                  </a:cubicBezTo>
                  <a:cubicBezTo>
                    <a:pt x="16739" y="17334"/>
                    <a:pt x="16862" y="17224"/>
                    <a:pt x="16985" y="17115"/>
                  </a:cubicBezTo>
                  <a:cubicBezTo>
                    <a:pt x="17723" y="16243"/>
                    <a:pt x="18769" y="15806"/>
                    <a:pt x="19631" y="15097"/>
                  </a:cubicBezTo>
                  <a:cubicBezTo>
                    <a:pt x="20308" y="14497"/>
                    <a:pt x="21108" y="14770"/>
                    <a:pt x="21292" y="15643"/>
                  </a:cubicBezTo>
                  <a:cubicBezTo>
                    <a:pt x="21477" y="16570"/>
                    <a:pt x="21108" y="17279"/>
                    <a:pt x="20369" y="17934"/>
                  </a:cubicBezTo>
                  <a:cubicBezTo>
                    <a:pt x="18585" y="19570"/>
                    <a:pt x="16369" y="20552"/>
                    <a:pt x="13908" y="21097"/>
                  </a:cubicBezTo>
                  <a:cubicBezTo>
                    <a:pt x="13539" y="21152"/>
                    <a:pt x="13169" y="21152"/>
                    <a:pt x="12800" y="21206"/>
                  </a:cubicBezTo>
                  <a:cubicBezTo>
                    <a:pt x="12185" y="21261"/>
                    <a:pt x="11508" y="21315"/>
                    <a:pt x="10892" y="21315"/>
                  </a:cubicBezTo>
                  <a:cubicBezTo>
                    <a:pt x="9354" y="21315"/>
                    <a:pt x="7815" y="21479"/>
                    <a:pt x="6400" y="20715"/>
                  </a:cubicBezTo>
                  <a:cubicBezTo>
                    <a:pt x="6277" y="20661"/>
                    <a:pt x="6215" y="20606"/>
                    <a:pt x="6092" y="20606"/>
                  </a:cubicBezTo>
                  <a:cubicBezTo>
                    <a:pt x="4492" y="20170"/>
                    <a:pt x="3262" y="19188"/>
                    <a:pt x="2154" y="18206"/>
                  </a:cubicBezTo>
                  <a:cubicBezTo>
                    <a:pt x="1292" y="17443"/>
                    <a:pt x="800" y="16515"/>
                    <a:pt x="492" y="15534"/>
                  </a:cubicBezTo>
                  <a:cubicBezTo>
                    <a:pt x="0" y="13843"/>
                    <a:pt x="-123" y="12152"/>
                    <a:pt x="123" y="10461"/>
                  </a:cubicBezTo>
                  <a:cubicBezTo>
                    <a:pt x="185" y="10079"/>
                    <a:pt x="308" y="9697"/>
                    <a:pt x="492" y="9315"/>
                  </a:cubicBezTo>
                  <a:cubicBezTo>
                    <a:pt x="739" y="8606"/>
                    <a:pt x="985" y="7843"/>
                    <a:pt x="1292" y="7134"/>
                  </a:cubicBezTo>
                  <a:cubicBezTo>
                    <a:pt x="1969" y="5661"/>
                    <a:pt x="2954" y="4406"/>
                    <a:pt x="4308" y="3424"/>
                  </a:cubicBezTo>
                  <a:cubicBezTo>
                    <a:pt x="4923" y="2988"/>
                    <a:pt x="5539" y="2552"/>
                    <a:pt x="6154" y="2061"/>
                  </a:cubicBezTo>
                  <a:cubicBezTo>
                    <a:pt x="7754" y="915"/>
                    <a:pt x="9662" y="588"/>
                    <a:pt x="11569" y="206"/>
                  </a:cubicBezTo>
                  <a:cubicBezTo>
                    <a:pt x="13354" y="-121"/>
                    <a:pt x="15200" y="-12"/>
                    <a:pt x="16985" y="206"/>
                  </a:cubicBezTo>
                  <a:cubicBezTo>
                    <a:pt x="17723" y="315"/>
                    <a:pt x="18462" y="588"/>
                    <a:pt x="19077" y="970"/>
                  </a:cubicBezTo>
                  <a:cubicBezTo>
                    <a:pt x="19262" y="1079"/>
                    <a:pt x="19446" y="1297"/>
                    <a:pt x="19569" y="1461"/>
                  </a:cubicBezTo>
                  <a:cubicBezTo>
                    <a:pt x="19815" y="1897"/>
                    <a:pt x="19508" y="2388"/>
                    <a:pt x="18954" y="2443"/>
                  </a:cubicBezTo>
                  <a:cubicBezTo>
                    <a:pt x="18708" y="2497"/>
                    <a:pt x="18462" y="2443"/>
                    <a:pt x="18154" y="2388"/>
                  </a:cubicBezTo>
                  <a:cubicBezTo>
                    <a:pt x="17108" y="2224"/>
                    <a:pt x="16062" y="2006"/>
                    <a:pt x="15015" y="1952"/>
                  </a:cubicBezTo>
                  <a:cubicBezTo>
                    <a:pt x="13477" y="1897"/>
                    <a:pt x="12000" y="2170"/>
                    <a:pt x="10523" y="2552"/>
                  </a:cubicBezTo>
                  <a:cubicBezTo>
                    <a:pt x="10092" y="2661"/>
                    <a:pt x="10031" y="2879"/>
                    <a:pt x="10277" y="3261"/>
                  </a:cubicBezTo>
                  <a:cubicBezTo>
                    <a:pt x="11015" y="4461"/>
                    <a:pt x="11569" y="5661"/>
                    <a:pt x="11939" y="6970"/>
                  </a:cubicBezTo>
                  <a:cubicBezTo>
                    <a:pt x="12062" y="7297"/>
                    <a:pt x="12185" y="7679"/>
                    <a:pt x="12369" y="8006"/>
                  </a:cubicBezTo>
                  <a:cubicBezTo>
                    <a:pt x="12739" y="8661"/>
                    <a:pt x="13108" y="8824"/>
                    <a:pt x="13969" y="8715"/>
                  </a:cubicBezTo>
                  <a:cubicBezTo>
                    <a:pt x="14216" y="8661"/>
                    <a:pt x="14400" y="8606"/>
                    <a:pt x="14646" y="8606"/>
                  </a:cubicBezTo>
                  <a:cubicBezTo>
                    <a:pt x="15323" y="8443"/>
                    <a:pt x="15939" y="8661"/>
                    <a:pt x="16492" y="8934"/>
                  </a:cubicBezTo>
                  <a:cubicBezTo>
                    <a:pt x="16862" y="9097"/>
                    <a:pt x="16923" y="9534"/>
                    <a:pt x="16554" y="9752"/>
                  </a:cubicBezTo>
                  <a:cubicBezTo>
                    <a:pt x="16308" y="9915"/>
                    <a:pt x="16000" y="10079"/>
                    <a:pt x="15631" y="10134"/>
                  </a:cubicBezTo>
                  <a:cubicBezTo>
                    <a:pt x="15262" y="10243"/>
                    <a:pt x="14831" y="10297"/>
                    <a:pt x="14400" y="10352"/>
                  </a:cubicBezTo>
                  <a:cubicBezTo>
                    <a:pt x="13723" y="10515"/>
                    <a:pt x="13600" y="10734"/>
                    <a:pt x="13846" y="11279"/>
                  </a:cubicBezTo>
                  <a:cubicBezTo>
                    <a:pt x="14154" y="12043"/>
                    <a:pt x="14523" y="12806"/>
                    <a:pt x="14892" y="13624"/>
                  </a:cubicBezTo>
                  <a:cubicBezTo>
                    <a:pt x="15015" y="13897"/>
                    <a:pt x="15200" y="14170"/>
                    <a:pt x="15200" y="14497"/>
                  </a:cubicBezTo>
                  <a:cubicBezTo>
                    <a:pt x="15262" y="14715"/>
                    <a:pt x="15200" y="15043"/>
                    <a:pt x="15015" y="15261"/>
                  </a:cubicBezTo>
                  <a:cubicBezTo>
                    <a:pt x="14769" y="15643"/>
                    <a:pt x="14277" y="15752"/>
                    <a:pt x="13846" y="15479"/>
                  </a:cubicBezTo>
                  <a:cubicBezTo>
                    <a:pt x="13539" y="15261"/>
                    <a:pt x="13292" y="14988"/>
                    <a:pt x="13169" y="14715"/>
                  </a:cubicBezTo>
                  <a:cubicBezTo>
                    <a:pt x="12862" y="14061"/>
                    <a:pt x="12615" y="13406"/>
                    <a:pt x="12308" y="12752"/>
                  </a:cubicBezTo>
                  <a:cubicBezTo>
                    <a:pt x="12185" y="12479"/>
                    <a:pt x="12123" y="12261"/>
                    <a:pt x="12000" y="11988"/>
                  </a:cubicBezTo>
                  <a:cubicBezTo>
                    <a:pt x="11692" y="11334"/>
                    <a:pt x="11323" y="11170"/>
                    <a:pt x="10585" y="11388"/>
                  </a:cubicBezTo>
                  <a:cubicBezTo>
                    <a:pt x="10031" y="11497"/>
                    <a:pt x="9477" y="11661"/>
                    <a:pt x="8923" y="11824"/>
                  </a:cubicBezTo>
                  <a:cubicBezTo>
                    <a:pt x="8369" y="11988"/>
                    <a:pt x="8000" y="12315"/>
                    <a:pt x="7939" y="12806"/>
                  </a:cubicBezTo>
                  <a:cubicBezTo>
                    <a:pt x="7877" y="13188"/>
                    <a:pt x="7877" y="13515"/>
                    <a:pt x="7815" y="13897"/>
                  </a:cubicBezTo>
                  <a:cubicBezTo>
                    <a:pt x="7692" y="14715"/>
                    <a:pt x="7569" y="15534"/>
                    <a:pt x="7508" y="16406"/>
                  </a:cubicBezTo>
                  <a:cubicBezTo>
                    <a:pt x="7508" y="16515"/>
                    <a:pt x="7446" y="16624"/>
                    <a:pt x="7446" y="16679"/>
                  </a:cubicBezTo>
                  <a:cubicBezTo>
                    <a:pt x="7323" y="16952"/>
                    <a:pt x="7262" y="17334"/>
                    <a:pt x="6831" y="17334"/>
                  </a:cubicBezTo>
                  <a:cubicBezTo>
                    <a:pt x="6462" y="17334"/>
                    <a:pt x="6215" y="17061"/>
                    <a:pt x="6092" y="16788"/>
                  </a:cubicBezTo>
                  <a:cubicBezTo>
                    <a:pt x="5969" y="16515"/>
                    <a:pt x="6031" y="16188"/>
                    <a:pt x="5969" y="15915"/>
                  </a:cubicBezTo>
                  <a:cubicBezTo>
                    <a:pt x="5908" y="14988"/>
                    <a:pt x="5908" y="14115"/>
                    <a:pt x="5846" y="13188"/>
                  </a:cubicBezTo>
                  <a:cubicBezTo>
                    <a:pt x="5846" y="12861"/>
                    <a:pt x="5662" y="12752"/>
                    <a:pt x="5231" y="12752"/>
                  </a:cubicBezTo>
                  <a:cubicBezTo>
                    <a:pt x="5108" y="12752"/>
                    <a:pt x="4985" y="12806"/>
                    <a:pt x="4923" y="12806"/>
                  </a:cubicBezTo>
                  <a:cubicBezTo>
                    <a:pt x="4308" y="12861"/>
                    <a:pt x="4123" y="12752"/>
                    <a:pt x="4000" y="12479"/>
                  </a:cubicBezTo>
                  <a:cubicBezTo>
                    <a:pt x="3877" y="12043"/>
                    <a:pt x="4062" y="11552"/>
                    <a:pt x="4492" y="11388"/>
                  </a:cubicBezTo>
                  <a:cubicBezTo>
                    <a:pt x="4862" y="11224"/>
                    <a:pt x="5169" y="11115"/>
                    <a:pt x="5539" y="11006"/>
                  </a:cubicBezTo>
                  <a:cubicBezTo>
                    <a:pt x="6031" y="10843"/>
                    <a:pt x="6339" y="10570"/>
                    <a:pt x="6462" y="10079"/>
                  </a:cubicBezTo>
                  <a:cubicBezTo>
                    <a:pt x="6523" y="9806"/>
                    <a:pt x="6585" y="9479"/>
                    <a:pt x="6646" y="9206"/>
                  </a:cubicBezTo>
                  <a:cubicBezTo>
                    <a:pt x="6708" y="8115"/>
                    <a:pt x="7077" y="7024"/>
                    <a:pt x="7446" y="5988"/>
                  </a:cubicBezTo>
                  <a:cubicBezTo>
                    <a:pt x="7569" y="5661"/>
                    <a:pt x="7631" y="5279"/>
                    <a:pt x="7631" y="4897"/>
                  </a:cubicBezTo>
                  <a:cubicBezTo>
                    <a:pt x="7631" y="4679"/>
                    <a:pt x="7508" y="4461"/>
                    <a:pt x="7323" y="4297"/>
                  </a:cubicBezTo>
                  <a:cubicBezTo>
                    <a:pt x="7262" y="4243"/>
                    <a:pt x="6892" y="4352"/>
                    <a:pt x="6708" y="4461"/>
                  </a:cubicBezTo>
                  <a:cubicBezTo>
                    <a:pt x="6400" y="4624"/>
                    <a:pt x="6154" y="4843"/>
                    <a:pt x="5969" y="5061"/>
                  </a:cubicBezTo>
                  <a:cubicBezTo>
                    <a:pt x="4492" y="6370"/>
                    <a:pt x="3385" y="7897"/>
                    <a:pt x="2769" y="9643"/>
                  </a:cubicBezTo>
                  <a:cubicBezTo>
                    <a:pt x="2400" y="10624"/>
                    <a:pt x="2400" y="11661"/>
                    <a:pt x="2277" y="12697"/>
                  </a:cubicBezTo>
                  <a:cubicBezTo>
                    <a:pt x="2215" y="12479"/>
                    <a:pt x="2277" y="12479"/>
                    <a:pt x="2339" y="12479"/>
                  </a:cubicBezTo>
                  <a:close/>
                  <a:moveTo>
                    <a:pt x="8800" y="9043"/>
                  </a:moveTo>
                  <a:cubicBezTo>
                    <a:pt x="8923" y="9424"/>
                    <a:pt x="9108" y="9643"/>
                    <a:pt x="9539" y="9534"/>
                  </a:cubicBezTo>
                  <a:cubicBezTo>
                    <a:pt x="9846" y="9479"/>
                    <a:pt x="10154" y="9370"/>
                    <a:pt x="10523" y="9261"/>
                  </a:cubicBezTo>
                  <a:cubicBezTo>
                    <a:pt x="10769" y="9152"/>
                    <a:pt x="10892" y="8988"/>
                    <a:pt x="10769" y="8770"/>
                  </a:cubicBezTo>
                  <a:cubicBezTo>
                    <a:pt x="10523" y="8115"/>
                    <a:pt x="10215" y="7461"/>
                    <a:pt x="9908" y="6806"/>
                  </a:cubicBezTo>
                  <a:cubicBezTo>
                    <a:pt x="9908" y="6752"/>
                    <a:pt x="9600" y="6806"/>
                    <a:pt x="9539" y="6806"/>
                  </a:cubicBezTo>
                  <a:cubicBezTo>
                    <a:pt x="9231" y="7570"/>
                    <a:pt x="9046" y="8279"/>
                    <a:pt x="8800" y="904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8D1D1B78-F96D-1045-ACEA-3A630AE7504F}"/>
                </a:ext>
              </a:extLst>
            </p:cNvPr>
            <p:cNvSpPr/>
            <p:nvPr/>
          </p:nvSpPr>
          <p:spPr>
            <a:xfrm>
              <a:off x="8769888" y="2388465"/>
              <a:ext cx="174448" cy="20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275" extrusionOk="0">
                  <a:moveTo>
                    <a:pt x="13872" y="18916"/>
                  </a:moveTo>
                  <a:cubicBezTo>
                    <a:pt x="13724" y="19289"/>
                    <a:pt x="13724" y="19785"/>
                    <a:pt x="13428" y="20158"/>
                  </a:cubicBezTo>
                  <a:cubicBezTo>
                    <a:pt x="13132" y="20778"/>
                    <a:pt x="12688" y="21275"/>
                    <a:pt x="11948" y="21275"/>
                  </a:cubicBezTo>
                  <a:cubicBezTo>
                    <a:pt x="11061" y="21275"/>
                    <a:pt x="10617" y="20778"/>
                    <a:pt x="10321" y="20282"/>
                  </a:cubicBezTo>
                  <a:cubicBezTo>
                    <a:pt x="9729" y="18916"/>
                    <a:pt x="8990" y="17675"/>
                    <a:pt x="8546" y="16185"/>
                  </a:cubicBezTo>
                  <a:cubicBezTo>
                    <a:pt x="7806" y="13951"/>
                    <a:pt x="7510" y="13827"/>
                    <a:pt x="4995" y="14323"/>
                  </a:cubicBezTo>
                  <a:cubicBezTo>
                    <a:pt x="3516" y="14696"/>
                    <a:pt x="2184" y="14447"/>
                    <a:pt x="853" y="13703"/>
                  </a:cubicBezTo>
                  <a:cubicBezTo>
                    <a:pt x="113" y="13206"/>
                    <a:pt x="-183" y="12710"/>
                    <a:pt x="113" y="11965"/>
                  </a:cubicBezTo>
                  <a:cubicBezTo>
                    <a:pt x="557" y="10599"/>
                    <a:pt x="1592" y="9730"/>
                    <a:pt x="3220" y="9358"/>
                  </a:cubicBezTo>
                  <a:cubicBezTo>
                    <a:pt x="3664" y="9234"/>
                    <a:pt x="4107" y="9234"/>
                    <a:pt x="4551" y="9109"/>
                  </a:cubicBezTo>
                  <a:cubicBezTo>
                    <a:pt x="7066" y="8737"/>
                    <a:pt x="7510" y="8116"/>
                    <a:pt x="7066" y="5882"/>
                  </a:cubicBezTo>
                  <a:cubicBezTo>
                    <a:pt x="6918" y="5013"/>
                    <a:pt x="6623" y="4144"/>
                    <a:pt x="6475" y="3151"/>
                  </a:cubicBezTo>
                  <a:cubicBezTo>
                    <a:pt x="6327" y="2654"/>
                    <a:pt x="6327" y="2034"/>
                    <a:pt x="6475" y="1537"/>
                  </a:cubicBezTo>
                  <a:cubicBezTo>
                    <a:pt x="6770" y="296"/>
                    <a:pt x="8250" y="-325"/>
                    <a:pt x="9581" y="172"/>
                  </a:cubicBezTo>
                  <a:cubicBezTo>
                    <a:pt x="10765" y="668"/>
                    <a:pt x="11505" y="1413"/>
                    <a:pt x="11653" y="2654"/>
                  </a:cubicBezTo>
                  <a:cubicBezTo>
                    <a:pt x="11800" y="3523"/>
                    <a:pt x="11948" y="4516"/>
                    <a:pt x="12244" y="5385"/>
                  </a:cubicBezTo>
                  <a:cubicBezTo>
                    <a:pt x="12688" y="6751"/>
                    <a:pt x="13132" y="6999"/>
                    <a:pt x="14759" y="6627"/>
                  </a:cubicBezTo>
                  <a:cubicBezTo>
                    <a:pt x="15499" y="6503"/>
                    <a:pt x="16091" y="6254"/>
                    <a:pt x="16831" y="6130"/>
                  </a:cubicBezTo>
                  <a:cubicBezTo>
                    <a:pt x="17423" y="6006"/>
                    <a:pt x="18162" y="6006"/>
                    <a:pt x="18754" y="6006"/>
                  </a:cubicBezTo>
                  <a:cubicBezTo>
                    <a:pt x="19938" y="6130"/>
                    <a:pt x="21269" y="7123"/>
                    <a:pt x="21269" y="7868"/>
                  </a:cubicBezTo>
                  <a:cubicBezTo>
                    <a:pt x="21417" y="8737"/>
                    <a:pt x="20825" y="9482"/>
                    <a:pt x="19938" y="9978"/>
                  </a:cubicBezTo>
                  <a:cubicBezTo>
                    <a:pt x="19198" y="10475"/>
                    <a:pt x="18310" y="10723"/>
                    <a:pt x="17570" y="10972"/>
                  </a:cubicBezTo>
                  <a:cubicBezTo>
                    <a:pt x="16831" y="11220"/>
                    <a:pt x="16091" y="11344"/>
                    <a:pt x="15203" y="11592"/>
                  </a:cubicBezTo>
                  <a:cubicBezTo>
                    <a:pt x="13872" y="11965"/>
                    <a:pt x="13132" y="12834"/>
                    <a:pt x="13132" y="14075"/>
                  </a:cubicBezTo>
                  <a:cubicBezTo>
                    <a:pt x="13132" y="15068"/>
                    <a:pt x="13428" y="16061"/>
                    <a:pt x="13576" y="17054"/>
                  </a:cubicBezTo>
                  <a:cubicBezTo>
                    <a:pt x="13576" y="17923"/>
                    <a:pt x="13724" y="18420"/>
                    <a:pt x="13872" y="1891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723290-9533-0543-B9FF-1457289C60AE}"/>
              </a:ext>
            </a:extLst>
          </p:cNvPr>
          <p:cNvGrpSpPr/>
          <p:nvPr/>
        </p:nvGrpSpPr>
        <p:grpSpPr>
          <a:xfrm>
            <a:off x="8033125" y="4663861"/>
            <a:ext cx="1074086" cy="1429435"/>
            <a:chOff x="7218375" y="3746037"/>
            <a:chExt cx="1074086" cy="1429435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B793D0E3-13FA-BE45-A11C-663DC9BB710B}"/>
                </a:ext>
              </a:extLst>
            </p:cNvPr>
            <p:cNvSpPr/>
            <p:nvPr/>
          </p:nvSpPr>
          <p:spPr>
            <a:xfrm>
              <a:off x="7218375" y="3746037"/>
              <a:ext cx="881093" cy="142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50" extrusionOk="0">
                  <a:moveTo>
                    <a:pt x="13226" y="21550"/>
                  </a:moveTo>
                  <a:cubicBezTo>
                    <a:pt x="12873" y="21532"/>
                    <a:pt x="12608" y="21513"/>
                    <a:pt x="12314" y="21495"/>
                  </a:cubicBezTo>
                  <a:cubicBezTo>
                    <a:pt x="11990" y="21477"/>
                    <a:pt x="11666" y="21477"/>
                    <a:pt x="11343" y="21477"/>
                  </a:cubicBezTo>
                  <a:cubicBezTo>
                    <a:pt x="11048" y="21477"/>
                    <a:pt x="10754" y="21459"/>
                    <a:pt x="10489" y="21459"/>
                  </a:cubicBezTo>
                  <a:cubicBezTo>
                    <a:pt x="10313" y="21459"/>
                    <a:pt x="10136" y="21422"/>
                    <a:pt x="9959" y="21404"/>
                  </a:cubicBezTo>
                  <a:cubicBezTo>
                    <a:pt x="9047" y="21367"/>
                    <a:pt x="8223" y="21148"/>
                    <a:pt x="7399" y="20892"/>
                  </a:cubicBezTo>
                  <a:cubicBezTo>
                    <a:pt x="6840" y="20709"/>
                    <a:pt x="6487" y="20417"/>
                    <a:pt x="6340" y="20033"/>
                  </a:cubicBezTo>
                  <a:cubicBezTo>
                    <a:pt x="6104" y="19522"/>
                    <a:pt x="5898" y="18992"/>
                    <a:pt x="5692" y="18480"/>
                  </a:cubicBezTo>
                  <a:cubicBezTo>
                    <a:pt x="5604" y="18261"/>
                    <a:pt x="5634" y="18060"/>
                    <a:pt x="5781" y="17859"/>
                  </a:cubicBezTo>
                  <a:cubicBezTo>
                    <a:pt x="6193" y="17274"/>
                    <a:pt x="6811" y="16817"/>
                    <a:pt x="7694" y="16470"/>
                  </a:cubicBezTo>
                  <a:cubicBezTo>
                    <a:pt x="8282" y="16251"/>
                    <a:pt x="8282" y="16251"/>
                    <a:pt x="7900" y="15885"/>
                  </a:cubicBezTo>
                  <a:cubicBezTo>
                    <a:pt x="7841" y="15830"/>
                    <a:pt x="7811" y="15794"/>
                    <a:pt x="7752" y="15739"/>
                  </a:cubicBezTo>
                  <a:cubicBezTo>
                    <a:pt x="7017" y="15264"/>
                    <a:pt x="6516" y="14697"/>
                    <a:pt x="6016" y="14131"/>
                  </a:cubicBezTo>
                  <a:cubicBezTo>
                    <a:pt x="5898" y="14003"/>
                    <a:pt x="5751" y="13893"/>
                    <a:pt x="5634" y="13765"/>
                  </a:cubicBezTo>
                  <a:cubicBezTo>
                    <a:pt x="5163" y="13272"/>
                    <a:pt x="4574" y="12797"/>
                    <a:pt x="4015" y="12340"/>
                  </a:cubicBezTo>
                  <a:cubicBezTo>
                    <a:pt x="3574" y="11974"/>
                    <a:pt x="3132" y="11591"/>
                    <a:pt x="2691" y="11225"/>
                  </a:cubicBezTo>
                  <a:cubicBezTo>
                    <a:pt x="2426" y="11006"/>
                    <a:pt x="2043" y="10860"/>
                    <a:pt x="1631" y="10768"/>
                  </a:cubicBezTo>
                  <a:cubicBezTo>
                    <a:pt x="984" y="10622"/>
                    <a:pt x="543" y="10330"/>
                    <a:pt x="189" y="10001"/>
                  </a:cubicBezTo>
                  <a:cubicBezTo>
                    <a:pt x="72" y="9909"/>
                    <a:pt x="42" y="9781"/>
                    <a:pt x="13" y="9654"/>
                  </a:cubicBezTo>
                  <a:cubicBezTo>
                    <a:pt x="-17" y="9562"/>
                    <a:pt x="13" y="9453"/>
                    <a:pt x="13" y="9343"/>
                  </a:cubicBezTo>
                  <a:cubicBezTo>
                    <a:pt x="-46" y="8776"/>
                    <a:pt x="307" y="8338"/>
                    <a:pt x="1043" y="8009"/>
                  </a:cubicBezTo>
                  <a:cubicBezTo>
                    <a:pt x="1161" y="7954"/>
                    <a:pt x="1278" y="7863"/>
                    <a:pt x="1308" y="7771"/>
                  </a:cubicBezTo>
                  <a:cubicBezTo>
                    <a:pt x="1543" y="7388"/>
                    <a:pt x="1867" y="7077"/>
                    <a:pt x="2308" y="6785"/>
                  </a:cubicBezTo>
                  <a:cubicBezTo>
                    <a:pt x="2397" y="6711"/>
                    <a:pt x="2514" y="6657"/>
                    <a:pt x="2573" y="6584"/>
                  </a:cubicBezTo>
                  <a:cubicBezTo>
                    <a:pt x="3456" y="5834"/>
                    <a:pt x="4309" y="5085"/>
                    <a:pt x="5192" y="4354"/>
                  </a:cubicBezTo>
                  <a:cubicBezTo>
                    <a:pt x="5516" y="4080"/>
                    <a:pt x="5898" y="3824"/>
                    <a:pt x="6281" y="3550"/>
                  </a:cubicBezTo>
                  <a:cubicBezTo>
                    <a:pt x="6369" y="3495"/>
                    <a:pt x="6458" y="3440"/>
                    <a:pt x="6546" y="3367"/>
                  </a:cubicBezTo>
                  <a:cubicBezTo>
                    <a:pt x="6840" y="3093"/>
                    <a:pt x="7193" y="2856"/>
                    <a:pt x="7576" y="2636"/>
                  </a:cubicBezTo>
                  <a:cubicBezTo>
                    <a:pt x="7988" y="2399"/>
                    <a:pt x="8017" y="2234"/>
                    <a:pt x="7782" y="1905"/>
                  </a:cubicBezTo>
                  <a:cubicBezTo>
                    <a:pt x="7664" y="1741"/>
                    <a:pt x="7517" y="1558"/>
                    <a:pt x="7370" y="1394"/>
                  </a:cubicBezTo>
                  <a:cubicBezTo>
                    <a:pt x="7252" y="1247"/>
                    <a:pt x="7252" y="1120"/>
                    <a:pt x="7399" y="973"/>
                  </a:cubicBezTo>
                  <a:cubicBezTo>
                    <a:pt x="7546" y="864"/>
                    <a:pt x="7664" y="736"/>
                    <a:pt x="7841" y="644"/>
                  </a:cubicBezTo>
                  <a:cubicBezTo>
                    <a:pt x="8312" y="370"/>
                    <a:pt x="8841" y="169"/>
                    <a:pt x="9459" y="41"/>
                  </a:cubicBezTo>
                  <a:cubicBezTo>
                    <a:pt x="9930" y="-50"/>
                    <a:pt x="10283" y="5"/>
                    <a:pt x="10607" y="242"/>
                  </a:cubicBezTo>
                  <a:cubicBezTo>
                    <a:pt x="11166" y="663"/>
                    <a:pt x="11755" y="1046"/>
                    <a:pt x="12343" y="1448"/>
                  </a:cubicBezTo>
                  <a:cubicBezTo>
                    <a:pt x="12520" y="1576"/>
                    <a:pt x="12667" y="1723"/>
                    <a:pt x="12814" y="1851"/>
                  </a:cubicBezTo>
                  <a:cubicBezTo>
                    <a:pt x="12902" y="1924"/>
                    <a:pt x="12991" y="2015"/>
                    <a:pt x="13108" y="2088"/>
                  </a:cubicBezTo>
                  <a:cubicBezTo>
                    <a:pt x="13314" y="2253"/>
                    <a:pt x="13579" y="2307"/>
                    <a:pt x="13932" y="2271"/>
                  </a:cubicBezTo>
                  <a:cubicBezTo>
                    <a:pt x="14403" y="2234"/>
                    <a:pt x="14874" y="2234"/>
                    <a:pt x="15345" y="2234"/>
                  </a:cubicBezTo>
                  <a:cubicBezTo>
                    <a:pt x="15668" y="2234"/>
                    <a:pt x="15992" y="2271"/>
                    <a:pt x="16286" y="2344"/>
                  </a:cubicBezTo>
                  <a:cubicBezTo>
                    <a:pt x="16404" y="2380"/>
                    <a:pt x="16522" y="2417"/>
                    <a:pt x="16640" y="2435"/>
                  </a:cubicBezTo>
                  <a:cubicBezTo>
                    <a:pt x="17169" y="2527"/>
                    <a:pt x="17611" y="2655"/>
                    <a:pt x="17964" y="2910"/>
                  </a:cubicBezTo>
                  <a:cubicBezTo>
                    <a:pt x="18052" y="2983"/>
                    <a:pt x="18199" y="3020"/>
                    <a:pt x="18317" y="3075"/>
                  </a:cubicBezTo>
                  <a:cubicBezTo>
                    <a:pt x="18494" y="3166"/>
                    <a:pt x="18670" y="3258"/>
                    <a:pt x="18847" y="3367"/>
                  </a:cubicBezTo>
                  <a:cubicBezTo>
                    <a:pt x="19318" y="3660"/>
                    <a:pt x="19788" y="3970"/>
                    <a:pt x="20259" y="4244"/>
                  </a:cubicBezTo>
                  <a:cubicBezTo>
                    <a:pt x="20524" y="4391"/>
                    <a:pt x="20730" y="4555"/>
                    <a:pt x="20877" y="4738"/>
                  </a:cubicBezTo>
                  <a:cubicBezTo>
                    <a:pt x="20995" y="4884"/>
                    <a:pt x="21113" y="5012"/>
                    <a:pt x="21230" y="5158"/>
                  </a:cubicBezTo>
                  <a:cubicBezTo>
                    <a:pt x="21495" y="5450"/>
                    <a:pt x="21436" y="5652"/>
                    <a:pt x="21024" y="5871"/>
                  </a:cubicBezTo>
                  <a:cubicBezTo>
                    <a:pt x="20553" y="6127"/>
                    <a:pt x="20053" y="6382"/>
                    <a:pt x="19582" y="6638"/>
                  </a:cubicBezTo>
                  <a:cubicBezTo>
                    <a:pt x="19317" y="6785"/>
                    <a:pt x="19288" y="6821"/>
                    <a:pt x="19406" y="7004"/>
                  </a:cubicBezTo>
                  <a:cubicBezTo>
                    <a:pt x="19641" y="7369"/>
                    <a:pt x="19729" y="7753"/>
                    <a:pt x="19700" y="8119"/>
                  </a:cubicBezTo>
                  <a:cubicBezTo>
                    <a:pt x="19671" y="8521"/>
                    <a:pt x="19524" y="8923"/>
                    <a:pt x="19406" y="9306"/>
                  </a:cubicBezTo>
                  <a:cubicBezTo>
                    <a:pt x="19347" y="9471"/>
                    <a:pt x="19141" y="9599"/>
                    <a:pt x="18906" y="9690"/>
                  </a:cubicBezTo>
                  <a:cubicBezTo>
                    <a:pt x="18641" y="9818"/>
                    <a:pt x="18346" y="9946"/>
                    <a:pt x="18052" y="10056"/>
                  </a:cubicBezTo>
                  <a:cubicBezTo>
                    <a:pt x="17552" y="10238"/>
                    <a:pt x="16993" y="10385"/>
                    <a:pt x="16434" y="10403"/>
                  </a:cubicBezTo>
                  <a:cubicBezTo>
                    <a:pt x="15462" y="10439"/>
                    <a:pt x="14521" y="10330"/>
                    <a:pt x="13844" y="9818"/>
                  </a:cubicBezTo>
                  <a:cubicBezTo>
                    <a:pt x="13667" y="9690"/>
                    <a:pt x="13461" y="9580"/>
                    <a:pt x="13285" y="9453"/>
                  </a:cubicBezTo>
                  <a:cubicBezTo>
                    <a:pt x="13079" y="9325"/>
                    <a:pt x="12843" y="9270"/>
                    <a:pt x="12608" y="9379"/>
                  </a:cubicBezTo>
                  <a:cubicBezTo>
                    <a:pt x="11961" y="9672"/>
                    <a:pt x="11166" y="9745"/>
                    <a:pt x="10460" y="9928"/>
                  </a:cubicBezTo>
                  <a:cubicBezTo>
                    <a:pt x="10107" y="10019"/>
                    <a:pt x="9724" y="10037"/>
                    <a:pt x="9341" y="10074"/>
                  </a:cubicBezTo>
                  <a:cubicBezTo>
                    <a:pt x="9106" y="10092"/>
                    <a:pt x="8871" y="10056"/>
                    <a:pt x="8694" y="9928"/>
                  </a:cubicBezTo>
                  <a:cubicBezTo>
                    <a:pt x="8429" y="9745"/>
                    <a:pt x="8135" y="9562"/>
                    <a:pt x="8047" y="9325"/>
                  </a:cubicBezTo>
                  <a:cubicBezTo>
                    <a:pt x="7900" y="8977"/>
                    <a:pt x="7752" y="8612"/>
                    <a:pt x="7635" y="8246"/>
                  </a:cubicBezTo>
                  <a:cubicBezTo>
                    <a:pt x="7605" y="8210"/>
                    <a:pt x="7635" y="8155"/>
                    <a:pt x="7605" y="8119"/>
                  </a:cubicBezTo>
                  <a:cubicBezTo>
                    <a:pt x="7429" y="7863"/>
                    <a:pt x="7488" y="7589"/>
                    <a:pt x="7605" y="7333"/>
                  </a:cubicBezTo>
                  <a:cubicBezTo>
                    <a:pt x="7782" y="6876"/>
                    <a:pt x="7900" y="6419"/>
                    <a:pt x="8164" y="5962"/>
                  </a:cubicBezTo>
                  <a:cubicBezTo>
                    <a:pt x="8429" y="5542"/>
                    <a:pt x="8724" y="5140"/>
                    <a:pt x="9077" y="4738"/>
                  </a:cubicBezTo>
                  <a:cubicBezTo>
                    <a:pt x="9253" y="4537"/>
                    <a:pt x="9312" y="4336"/>
                    <a:pt x="9106" y="4135"/>
                  </a:cubicBezTo>
                  <a:cubicBezTo>
                    <a:pt x="8988" y="4025"/>
                    <a:pt x="8871" y="3989"/>
                    <a:pt x="8723" y="4098"/>
                  </a:cubicBezTo>
                  <a:cubicBezTo>
                    <a:pt x="8547" y="4226"/>
                    <a:pt x="8400" y="4372"/>
                    <a:pt x="8253" y="4500"/>
                  </a:cubicBezTo>
                  <a:cubicBezTo>
                    <a:pt x="8017" y="4701"/>
                    <a:pt x="7811" y="4921"/>
                    <a:pt x="7605" y="5122"/>
                  </a:cubicBezTo>
                  <a:cubicBezTo>
                    <a:pt x="7546" y="5176"/>
                    <a:pt x="7488" y="5231"/>
                    <a:pt x="7429" y="5286"/>
                  </a:cubicBezTo>
                  <a:cubicBezTo>
                    <a:pt x="6840" y="5907"/>
                    <a:pt x="6252" y="6547"/>
                    <a:pt x="5634" y="7168"/>
                  </a:cubicBezTo>
                  <a:cubicBezTo>
                    <a:pt x="5310" y="7497"/>
                    <a:pt x="4957" y="7790"/>
                    <a:pt x="4604" y="8119"/>
                  </a:cubicBezTo>
                  <a:cubicBezTo>
                    <a:pt x="4456" y="8265"/>
                    <a:pt x="4339" y="8411"/>
                    <a:pt x="4192" y="8557"/>
                  </a:cubicBezTo>
                  <a:cubicBezTo>
                    <a:pt x="4074" y="8685"/>
                    <a:pt x="4103" y="8795"/>
                    <a:pt x="4221" y="8904"/>
                  </a:cubicBezTo>
                  <a:cubicBezTo>
                    <a:pt x="4456" y="9087"/>
                    <a:pt x="4545" y="9306"/>
                    <a:pt x="4515" y="9544"/>
                  </a:cubicBezTo>
                  <a:cubicBezTo>
                    <a:pt x="4486" y="9672"/>
                    <a:pt x="4574" y="9763"/>
                    <a:pt x="4692" y="9836"/>
                  </a:cubicBezTo>
                  <a:cubicBezTo>
                    <a:pt x="4839" y="9928"/>
                    <a:pt x="4986" y="10001"/>
                    <a:pt x="5104" y="10092"/>
                  </a:cubicBezTo>
                  <a:cubicBezTo>
                    <a:pt x="5545" y="10403"/>
                    <a:pt x="5987" y="10713"/>
                    <a:pt x="6428" y="11024"/>
                  </a:cubicBezTo>
                  <a:cubicBezTo>
                    <a:pt x="6928" y="11408"/>
                    <a:pt x="7399" y="11773"/>
                    <a:pt x="7841" y="12175"/>
                  </a:cubicBezTo>
                  <a:cubicBezTo>
                    <a:pt x="8959" y="13199"/>
                    <a:pt x="10048" y="14259"/>
                    <a:pt x="11137" y="15300"/>
                  </a:cubicBezTo>
                  <a:cubicBezTo>
                    <a:pt x="11195" y="15355"/>
                    <a:pt x="11225" y="15392"/>
                    <a:pt x="11284" y="15446"/>
                  </a:cubicBezTo>
                  <a:cubicBezTo>
                    <a:pt x="11401" y="15556"/>
                    <a:pt x="11549" y="15593"/>
                    <a:pt x="11755" y="15574"/>
                  </a:cubicBezTo>
                  <a:cubicBezTo>
                    <a:pt x="11843" y="15556"/>
                    <a:pt x="11931" y="15556"/>
                    <a:pt x="12019" y="15538"/>
                  </a:cubicBezTo>
                  <a:cubicBezTo>
                    <a:pt x="12520" y="15410"/>
                    <a:pt x="13049" y="15410"/>
                    <a:pt x="13579" y="15410"/>
                  </a:cubicBezTo>
                  <a:cubicBezTo>
                    <a:pt x="14315" y="15410"/>
                    <a:pt x="15050" y="15410"/>
                    <a:pt x="15786" y="15520"/>
                  </a:cubicBezTo>
                  <a:cubicBezTo>
                    <a:pt x="15845" y="15538"/>
                    <a:pt x="15933" y="15538"/>
                    <a:pt x="15992" y="15538"/>
                  </a:cubicBezTo>
                  <a:cubicBezTo>
                    <a:pt x="17022" y="15520"/>
                    <a:pt x="17934" y="15775"/>
                    <a:pt x="18847" y="16031"/>
                  </a:cubicBezTo>
                  <a:cubicBezTo>
                    <a:pt x="19288" y="16141"/>
                    <a:pt x="19641" y="16360"/>
                    <a:pt x="20053" y="16543"/>
                  </a:cubicBezTo>
                  <a:cubicBezTo>
                    <a:pt x="20406" y="16908"/>
                    <a:pt x="20907" y="17256"/>
                    <a:pt x="20877" y="17731"/>
                  </a:cubicBezTo>
                  <a:cubicBezTo>
                    <a:pt x="20877" y="17968"/>
                    <a:pt x="20936" y="18188"/>
                    <a:pt x="21113" y="18370"/>
                  </a:cubicBezTo>
                  <a:cubicBezTo>
                    <a:pt x="21554" y="18845"/>
                    <a:pt x="21230" y="19741"/>
                    <a:pt x="20347" y="20106"/>
                  </a:cubicBezTo>
                  <a:cubicBezTo>
                    <a:pt x="19317" y="20545"/>
                    <a:pt x="18199" y="20856"/>
                    <a:pt x="16993" y="21002"/>
                  </a:cubicBezTo>
                  <a:cubicBezTo>
                    <a:pt x="16846" y="21020"/>
                    <a:pt x="16698" y="21020"/>
                    <a:pt x="16581" y="21057"/>
                  </a:cubicBezTo>
                  <a:cubicBezTo>
                    <a:pt x="16139" y="21185"/>
                    <a:pt x="15639" y="21221"/>
                    <a:pt x="15168" y="21276"/>
                  </a:cubicBezTo>
                  <a:cubicBezTo>
                    <a:pt x="14786" y="21312"/>
                    <a:pt x="14432" y="21367"/>
                    <a:pt x="14050" y="21422"/>
                  </a:cubicBezTo>
                  <a:cubicBezTo>
                    <a:pt x="13785" y="21513"/>
                    <a:pt x="13491" y="21532"/>
                    <a:pt x="13226" y="21550"/>
                  </a:cubicBezTo>
                  <a:close/>
                  <a:moveTo>
                    <a:pt x="8547" y="8082"/>
                  </a:moveTo>
                  <a:cubicBezTo>
                    <a:pt x="8635" y="8393"/>
                    <a:pt x="8723" y="8758"/>
                    <a:pt x="8841" y="9124"/>
                  </a:cubicBezTo>
                  <a:cubicBezTo>
                    <a:pt x="8841" y="9142"/>
                    <a:pt x="8871" y="9160"/>
                    <a:pt x="8871" y="9178"/>
                  </a:cubicBezTo>
                  <a:cubicBezTo>
                    <a:pt x="8988" y="9361"/>
                    <a:pt x="9135" y="9434"/>
                    <a:pt x="9459" y="9416"/>
                  </a:cubicBezTo>
                  <a:cubicBezTo>
                    <a:pt x="9606" y="9416"/>
                    <a:pt x="9783" y="9379"/>
                    <a:pt x="9930" y="9361"/>
                  </a:cubicBezTo>
                  <a:cubicBezTo>
                    <a:pt x="10725" y="9215"/>
                    <a:pt x="11490" y="8996"/>
                    <a:pt x="12225" y="8740"/>
                  </a:cubicBezTo>
                  <a:cubicBezTo>
                    <a:pt x="13285" y="8393"/>
                    <a:pt x="14374" y="8045"/>
                    <a:pt x="15404" y="7662"/>
                  </a:cubicBezTo>
                  <a:cubicBezTo>
                    <a:pt x="16022" y="7442"/>
                    <a:pt x="16610" y="7205"/>
                    <a:pt x="17169" y="6949"/>
                  </a:cubicBezTo>
                  <a:cubicBezTo>
                    <a:pt x="17787" y="6657"/>
                    <a:pt x="18346" y="6328"/>
                    <a:pt x="18935" y="6017"/>
                  </a:cubicBezTo>
                  <a:cubicBezTo>
                    <a:pt x="19229" y="5853"/>
                    <a:pt x="19553" y="5706"/>
                    <a:pt x="19847" y="5542"/>
                  </a:cubicBezTo>
                  <a:cubicBezTo>
                    <a:pt x="20141" y="5377"/>
                    <a:pt x="20141" y="5323"/>
                    <a:pt x="19906" y="5122"/>
                  </a:cubicBezTo>
                  <a:cubicBezTo>
                    <a:pt x="19877" y="5103"/>
                    <a:pt x="19847" y="5085"/>
                    <a:pt x="19847" y="5067"/>
                  </a:cubicBezTo>
                  <a:cubicBezTo>
                    <a:pt x="19200" y="4610"/>
                    <a:pt x="18582" y="4153"/>
                    <a:pt x="17905" y="3714"/>
                  </a:cubicBezTo>
                  <a:cubicBezTo>
                    <a:pt x="17405" y="3386"/>
                    <a:pt x="16757" y="3239"/>
                    <a:pt x="16110" y="3130"/>
                  </a:cubicBezTo>
                  <a:cubicBezTo>
                    <a:pt x="15139" y="2983"/>
                    <a:pt x="14168" y="3075"/>
                    <a:pt x="13226" y="3276"/>
                  </a:cubicBezTo>
                  <a:cubicBezTo>
                    <a:pt x="13020" y="3312"/>
                    <a:pt x="12814" y="3386"/>
                    <a:pt x="12667" y="3459"/>
                  </a:cubicBezTo>
                  <a:cubicBezTo>
                    <a:pt x="12137" y="3733"/>
                    <a:pt x="11607" y="4007"/>
                    <a:pt x="11107" y="4299"/>
                  </a:cubicBezTo>
                  <a:cubicBezTo>
                    <a:pt x="10813" y="4464"/>
                    <a:pt x="10577" y="4665"/>
                    <a:pt x="10519" y="4921"/>
                  </a:cubicBezTo>
                  <a:cubicBezTo>
                    <a:pt x="10519" y="4994"/>
                    <a:pt x="10371" y="5067"/>
                    <a:pt x="10254" y="5122"/>
                  </a:cubicBezTo>
                  <a:cubicBezTo>
                    <a:pt x="10048" y="5213"/>
                    <a:pt x="9901" y="5323"/>
                    <a:pt x="9812" y="5450"/>
                  </a:cubicBezTo>
                  <a:cubicBezTo>
                    <a:pt x="9606" y="5779"/>
                    <a:pt x="9371" y="6090"/>
                    <a:pt x="9194" y="6419"/>
                  </a:cubicBezTo>
                  <a:cubicBezTo>
                    <a:pt x="8959" y="6839"/>
                    <a:pt x="8782" y="7278"/>
                    <a:pt x="8606" y="7716"/>
                  </a:cubicBezTo>
                  <a:cubicBezTo>
                    <a:pt x="8576" y="7808"/>
                    <a:pt x="8576" y="7917"/>
                    <a:pt x="8547" y="8082"/>
                  </a:cubicBezTo>
                  <a:close/>
                  <a:moveTo>
                    <a:pt x="11460" y="19394"/>
                  </a:moveTo>
                  <a:cubicBezTo>
                    <a:pt x="13432" y="19394"/>
                    <a:pt x="13491" y="19394"/>
                    <a:pt x="15080" y="19101"/>
                  </a:cubicBezTo>
                  <a:cubicBezTo>
                    <a:pt x="15433" y="19028"/>
                    <a:pt x="15786" y="18955"/>
                    <a:pt x="16139" y="18864"/>
                  </a:cubicBezTo>
                  <a:cubicBezTo>
                    <a:pt x="16757" y="18718"/>
                    <a:pt x="17405" y="18608"/>
                    <a:pt x="18023" y="18443"/>
                  </a:cubicBezTo>
                  <a:cubicBezTo>
                    <a:pt x="18729" y="18261"/>
                    <a:pt x="19200" y="17895"/>
                    <a:pt x="19494" y="17457"/>
                  </a:cubicBezTo>
                  <a:cubicBezTo>
                    <a:pt x="19612" y="17310"/>
                    <a:pt x="19582" y="17164"/>
                    <a:pt x="19406" y="17055"/>
                  </a:cubicBezTo>
                  <a:cubicBezTo>
                    <a:pt x="19229" y="16945"/>
                    <a:pt x="19053" y="16817"/>
                    <a:pt x="18847" y="16744"/>
                  </a:cubicBezTo>
                  <a:cubicBezTo>
                    <a:pt x="18493" y="16616"/>
                    <a:pt x="18082" y="16525"/>
                    <a:pt x="17699" y="16433"/>
                  </a:cubicBezTo>
                  <a:cubicBezTo>
                    <a:pt x="16787" y="16232"/>
                    <a:pt x="15816" y="16251"/>
                    <a:pt x="14874" y="16159"/>
                  </a:cubicBezTo>
                  <a:cubicBezTo>
                    <a:pt x="14315" y="16104"/>
                    <a:pt x="13756" y="16141"/>
                    <a:pt x="13196" y="16159"/>
                  </a:cubicBezTo>
                  <a:cubicBezTo>
                    <a:pt x="12990" y="16159"/>
                    <a:pt x="12814" y="16177"/>
                    <a:pt x="12608" y="16196"/>
                  </a:cubicBezTo>
                  <a:cubicBezTo>
                    <a:pt x="12461" y="16214"/>
                    <a:pt x="12373" y="16269"/>
                    <a:pt x="12402" y="16360"/>
                  </a:cubicBezTo>
                  <a:cubicBezTo>
                    <a:pt x="12461" y="16579"/>
                    <a:pt x="12490" y="16799"/>
                    <a:pt x="12578" y="17018"/>
                  </a:cubicBezTo>
                  <a:cubicBezTo>
                    <a:pt x="12696" y="17329"/>
                    <a:pt x="12549" y="17530"/>
                    <a:pt x="12078" y="17676"/>
                  </a:cubicBezTo>
                  <a:cubicBezTo>
                    <a:pt x="11902" y="17731"/>
                    <a:pt x="11725" y="17767"/>
                    <a:pt x="11519" y="17804"/>
                  </a:cubicBezTo>
                  <a:cubicBezTo>
                    <a:pt x="10842" y="17968"/>
                    <a:pt x="10254" y="17840"/>
                    <a:pt x="9753" y="17530"/>
                  </a:cubicBezTo>
                  <a:cubicBezTo>
                    <a:pt x="9518" y="17384"/>
                    <a:pt x="9312" y="17201"/>
                    <a:pt x="9106" y="17036"/>
                  </a:cubicBezTo>
                  <a:cubicBezTo>
                    <a:pt x="8900" y="16890"/>
                    <a:pt x="8812" y="16890"/>
                    <a:pt x="8547" y="16981"/>
                  </a:cubicBezTo>
                  <a:cubicBezTo>
                    <a:pt x="8076" y="17146"/>
                    <a:pt x="7693" y="17347"/>
                    <a:pt x="7340" y="17603"/>
                  </a:cubicBezTo>
                  <a:cubicBezTo>
                    <a:pt x="7164" y="17731"/>
                    <a:pt x="7046" y="17895"/>
                    <a:pt x="6958" y="18041"/>
                  </a:cubicBezTo>
                  <a:cubicBezTo>
                    <a:pt x="6811" y="18297"/>
                    <a:pt x="6899" y="18535"/>
                    <a:pt x="7223" y="18718"/>
                  </a:cubicBezTo>
                  <a:cubicBezTo>
                    <a:pt x="7370" y="18809"/>
                    <a:pt x="7546" y="18900"/>
                    <a:pt x="7752" y="18955"/>
                  </a:cubicBezTo>
                  <a:cubicBezTo>
                    <a:pt x="8606" y="19211"/>
                    <a:pt x="9489" y="19412"/>
                    <a:pt x="10430" y="19375"/>
                  </a:cubicBezTo>
                  <a:cubicBezTo>
                    <a:pt x="10813" y="19375"/>
                    <a:pt x="11137" y="19394"/>
                    <a:pt x="11460" y="19394"/>
                  </a:cubicBezTo>
                  <a:close/>
                  <a:moveTo>
                    <a:pt x="12225" y="20819"/>
                  </a:moveTo>
                  <a:cubicBezTo>
                    <a:pt x="12608" y="20801"/>
                    <a:pt x="13020" y="20764"/>
                    <a:pt x="13432" y="20746"/>
                  </a:cubicBezTo>
                  <a:cubicBezTo>
                    <a:pt x="14109" y="20728"/>
                    <a:pt x="14786" y="20600"/>
                    <a:pt x="15462" y="20545"/>
                  </a:cubicBezTo>
                  <a:cubicBezTo>
                    <a:pt x="15757" y="20527"/>
                    <a:pt x="16051" y="20472"/>
                    <a:pt x="16345" y="20417"/>
                  </a:cubicBezTo>
                  <a:cubicBezTo>
                    <a:pt x="16787" y="20344"/>
                    <a:pt x="17199" y="20253"/>
                    <a:pt x="17640" y="20179"/>
                  </a:cubicBezTo>
                  <a:cubicBezTo>
                    <a:pt x="17964" y="20106"/>
                    <a:pt x="18288" y="20052"/>
                    <a:pt x="18611" y="19960"/>
                  </a:cubicBezTo>
                  <a:cubicBezTo>
                    <a:pt x="19259" y="19759"/>
                    <a:pt x="19671" y="19430"/>
                    <a:pt x="19965" y="19046"/>
                  </a:cubicBezTo>
                  <a:cubicBezTo>
                    <a:pt x="20024" y="18973"/>
                    <a:pt x="20024" y="18864"/>
                    <a:pt x="20024" y="18791"/>
                  </a:cubicBezTo>
                  <a:cubicBezTo>
                    <a:pt x="19994" y="18608"/>
                    <a:pt x="19788" y="18571"/>
                    <a:pt x="19582" y="18681"/>
                  </a:cubicBezTo>
                  <a:cubicBezTo>
                    <a:pt x="19376" y="18791"/>
                    <a:pt x="19170" y="18900"/>
                    <a:pt x="18964" y="19010"/>
                  </a:cubicBezTo>
                  <a:cubicBezTo>
                    <a:pt x="18288" y="19321"/>
                    <a:pt x="17405" y="19394"/>
                    <a:pt x="16669" y="19649"/>
                  </a:cubicBezTo>
                  <a:cubicBezTo>
                    <a:pt x="16610" y="19668"/>
                    <a:pt x="16522" y="19668"/>
                    <a:pt x="16463" y="19686"/>
                  </a:cubicBezTo>
                  <a:cubicBezTo>
                    <a:pt x="16051" y="19759"/>
                    <a:pt x="15668" y="19832"/>
                    <a:pt x="15256" y="19887"/>
                  </a:cubicBezTo>
                  <a:cubicBezTo>
                    <a:pt x="14786" y="19960"/>
                    <a:pt x="14315" y="20052"/>
                    <a:pt x="13844" y="20088"/>
                  </a:cubicBezTo>
                  <a:cubicBezTo>
                    <a:pt x="12961" y="20143"/>
                    <a:pt x="12078" y="20125"/>
                    <a:pt x="11195" y="20179"/>
                  </a:cubicBezTo>
                  <a:cubicBezTo>
                    <a:pt x="10754" y="20198"/>
                    <a:pt x="10342" y="20179"/>
                    <a:pt x="9901" y="20125"/>
                  </a:cubicBezTo>
                  <a:cubicBezTo>
                    <a:pt x="9636" y="20088"/>
                    <a:pt x="9371" y="20033"/>
                    <a:pt x="9106" y="19997"/>
                  </a:cubicBezTo>
                  <a:cubicBezTo>
                    <a:pt x="8576" y="19887"/>
                    <a:pt x="8047" y="19777"/>
                    <a:pt x="7517" y="19668"/>
                  </a:cubicBezTo>
                  <a:cubicBezTo>
                    <a:pt x="7399" y="19649"/>
                    <a:pt x="7282" y="19613"/>
                    <a:pt x="7223" y="19704"/>
                  </a:cubicBezTo>
                  <a:cubicBezTo>
                    <a:pt x="7193" y="19741"/>
                    <a:pt x="7193" y="19832"/>
                    <a:pt x="7252" y="19869"/>
                  </a:cubicBezTo>
                  <a:cubicBezTo>
                    <a:pt x="7576" y="20161"/>
                    <a:pt x="7900" y="20435"/>
                    <a:pt x="8517" y="20490"/>
                  </a:cubicBezTo>
                  <a:cubicBezTo>
                    <a:pt x="8841" y="20527"/>
                    <a:pt x="9165" y="20600"/>
                    <a:pt x="9518" y="20655"/>
                  </a:cubicBezTo>
                  <a:cubicBezTo>
                    <a:pt x="9636" y="20673"/>
                    <a:pt x="9753" y="20709"/>
                    <a:pt x="9871" y="20709"/>
                  </a:cubicBezTo>
                  <a:cubicBezTo>
                    <a:pt x="10636" y="20709"/>
                    <a:pt x="11401" y="20764"/>
                    <a:pt x="12225" y="20819"/>
                  </a:cubicBezTo>
                  <a:close/>
                  <a:moveTo>
                    <a:pt x="10872" y="17146"/>
                  </a:moveTo>
                  <a:cubicBezTo>
                    <a:pt x="11313" y="17146"/>
                    <a:pt x="11519" y="17000"/>
                    <a:pt x="11343" y="16799"/>
                  </a:cubicBezTo>
                  <a:cubicBezTo>
                    <a:pt x="11195" y="16616"/>
                    <a:pt x="11019" y="16452"/>
                    <a:pt x="10842" y="16287"/>
                  </a:cubicBezTo>
                  <a:cubicBezTo>
                    <a:pt x="10460" y="15940"/>
                    <a:pt x="10077" y="15593"/>
                    <a:pt x="9695" y="15227"/>
                  </a:cubicBezTo>
                  <a:cubicBezTo>
                    <a:pt x="9400" y="14935"/>
                    <a:pt x="9106" y="14642"/>
                    <a:pt x="8782" y="14350"/>
                  </a:cubicBezTo>
                  <a:cubicBezTo>
                    <a:pt x="8488" y="14094"/>
                    <a:pt x="8194" y="13838"/>
                    <a:pt x="7899" y="13582"/>
                  </a:cubicBezTo>
                  <a:cubicBezTo>
                    <a:pt x="7546" y="13254"/>
                    <a:pt x="7193" y="12906"/>
                    <a:pt x="6811" y="12577"/>
                  </a:cubicBezTo>
                  <a:cubicBezTo>
                    <a:pt x="6605" y="12376"/>
                    <a:pt x="6369" y="12194"/>
                    <a:pt x="6134" y="12011"/>
                  </a:cubicBezTo>
                  <a:cubicBezTo>
                    <a:pt x="5692" y="11664"/>
                    <a:pt x="5222" y="11353"/>
                    <a:pt x="4868" y="10969"/>
                  </a:cubicBezTo>
                  <a:cubicBezTo>
                    <a:pt x="4692" y="10787"/>
                    <a:pt x="4398" y="10659"/>
                    <a:pt x="4133" y="10531"/>
                  </a:cubicBezTo>
                  <a:cubicBezTo>
                    <a:pt x="3956" y="10439"/>
                    <a:pt x="3721" y="10458"/>
                    <a:pt x="3544" y="10549"/>
                  </a:cubicBezTo>
                  <a:cubicBezTo>
                    <a:pt x="3426" y="10604"/>
                    <a:pt x="3368" y="10695"/>
                    <a:pt x="3456" y="10787"/>
                  </a:cubicBezTo>
                  <a:cubicBezTo>
                    <a:pt x="3515" y="10841"/>
                    <a:pt x="3574" y="10896"/>
                    <a:pt x="3662" y="10951"/>
                  </a:cubicBezTo>
                  <a:cubicBezTo>
                    <a:pt x="3897" y="11134"/>
                    <a:pt x="4103" y="11335"/>
                    <a:pt x="4339" y="11517"/>
                  </a:cubicBezTo>
                  <a:cubicBezTo>
                    <a:pt x="4721" y="11846"/>
                    <a:pt x="5104" y="12175"/>
                    <a:pt x="5486" y="12486"/>
                  </a:cubicBezTo>
                  <a:cubicBezTo>
                    <a:pt x="5928" y="12851"/>
                    <a:pt x="6369" y="13217"/>
                    <a:pt x="6722" y="13637"/>
                  </a:cubicBezTo>
                  <a:cubicBezTo>
                    <a:pt x="7046" y="14021"/>
                    <a:pt x="7429" y="14387"/>
                    <a:pt x="7841" y="14752"/>
                  </a:cubicBezTo>
                  <a:cubicBezTo>
                    <a:pt x="8341" y="15227"/>
                    <a:pt x="8871" y="15666"/>
                    <a:pt x="9489" y="16086"/>
                  </a:cubicBezTo>
                  <a:cubicBezTo>
                    <a:pt x="9606" y="16159"/>
                    <a:pt x="9665" y="16269"/>
                    <a:pt x="9753" y="16342"/>
                  </a:cubicBezTo>
                  <a:cubicBezTo>
                    <a:pt x="10018" y="16579"/>
                    <a:pt x="10313" y="16817"/>
                    <a:pt x="10607" y="17036"/>
                  </a:cubicBezTo>
                  <a:cubicBezTo>
                    <a:pt x="10636" y="17091"/>
                    <a:pt x="10813" y="17128"/>
                    <a:pt x="10872" y="17146"/>
                  </a:cubicBezTo>
                  <a:close/>
                  <a:moveTo>
                    <a:pt x="9812" y="772"/>
                  </a:moveTo>
                  <a:cubicBezTo>
                    <a:pt x="9783" y="772"/>
                    <a:pt x="9665" y="772"/>
                    <a:pt x="9606" y="809"/>
                  </a:cubicBezTo>
                  <a:cubicBezTo>
                    <a:pt x="9253" y="955"/>
                    <a:pt x="8871" y="1083"/>
                    <a:pt x="8517" y="1247"/>
                  </a:cubicBezTo>
                  <a:cubicBezTo>
                    <a:pt x="8253" y="1375"/>
                    <a:pt x="8194" y="1558"/>
                    <a:pt x="8311" y="1759"/>
                  </a:cubicBezTo>
                  <a:cubicBezTo>
                    <a:pt x="8370" y="1869"/>
                    <a:pt x="8459" y="1997"/>
                    <a:pt x="8547" y="2106"/>
                  </a:cubicBezTo>
                  <a:cubicBezTo>
                    <a:pt x="8929" y="2655"/>
                    <a:pt x="9312" y="3185"/>
                    <a:pt x="9695" y="3733"/>
                  </a:cubicBezTo>
                  <a:cubicBezTo>
                    <a:pt x="9842" y="3952"/>
                    <a:pt x="9989" y="3970"/>
                    <a:pt x="10283" y="3806"/>
                  </a:cubicBezTo>
                  <a:cubicBezTo>
                    <a:pt x="10313" y="3788"/>
                    <a:pt x="10371" y="3751"/>
                    <a:pt x="10401" y="3733"/>
                  </a:cubicBezTo>
                  <a:cubicBezTo>
                    <a:pt x="10931" y="3349"/>
                    <a:pt x="11549" y="3020"/>
                    <a:pt x="12255" y="2764"/>
                  </a:cubicBezTo>
                  <a:cubicBezTo>
                    <a:pt x="12314" y="2746"/>
                    <a:pt x="12343" y="2728"/>
                    <a:pt x="12402" y="2709"/>
                  </a:cubicBezTo>
                  <a:cubicBezTo>
                    <a:pt x="12520" y="2655"/>
                    <a:pt x="12549" y="2581"/>
                    <a:pt x="12461" y="2508"/>
                  </a:cubicBezTo>
                  <a:cubicBezTo>
                    <a:pt x="12314" y="2399"/>
                    <a:pt x="12167" y="2289"/>
                    <a:pt x="12019" y="2161"/>
                  </a:cubicBezTo>
                  <a:cubicBezTo>
                    <a:pt x="11519" y="1723"/>
                    <a:pt x="10989" y="1321"/>
                    <a:pt x="10401" y="955"/>
                  </a:cubicBezTo>
                  <a:cubicBezTo>
                    <a:pt x="10224" y="845"/>
                    <a:pt x="10077" y="772"/>
                    <a:pt x="9812" y="772"/>
                  </a:cubicBezTo>
                  <a:close/>
                  <a:moveTo>
                    <a:pt x="16022" y="9690"/>
                  </a:moveTo>
                  <a:cubicBezTo>
                    <a:pt x="16080" y="9690"/>
                    <a:pt x="16169" y="9690"/>
                    <a:pt x="16228" y="9690"/>
                  </a:cubicBezTo>
                  <a:cubicBezTo>
                    <a:pt x="17434" y="9672"/>
                    <a:pt x="18405" y="9142"/>
                    <a:pt x="18611" y="8393"/>
                  </a:cubicBezTo>
                  <a:cubicBezTo>
                    <a:pt x="18641" y="8246"/>
                    <a:pt x="18729" y="8082"/>
                    <a:pt x="18758" y="7936"/>
                  </a:cubicBezTo>
                  <a:cubicBezTo>
                    <a:pt x="18788" y="7844"/>
                    <a:pt x="18817" y="7735"/>
                    <a:pt x="18788" y="7643"/>
                  </a:cubicBezTo>
                  <a:cubicBezTo>
                    <a:pt x="18729" y="7388"/>
                    <a:pt x="18523" y="7187"/>
                    <a:pt x="18023" y="7461"/>
                  </a:cubicBezTo>
                  <a:cubicBezTo>
                    <a:pt x="17964" y="7497"/>
                    <a:pt x="17876" y="7534"/>
                    <a:pt x="17817" y="7570"/>
                  </a:cubicBezTo>
                  <a:cubicBezTo>
                    <a:pt x="17493" y="7716"/>
                    <a:pt x="17199" y="7863"/>
                    <a:pt x="16846" y="7972"/>
                  </a:cubicBezTo>
                  <a:cubicBezTo>
                    <a:pt x="16110" y="8228"/>
                    <a:pt x="15374" y="8502"/>
                    <a:pt x="14668" y="8776"/>
                  </a:cubicBezTo>
                  <a:cubicBezTo>
                    <a:pt x="14168" y="8959"/>
                    <a:pt x="14138" y="9124"/>
                    <a:pt x="14550" y="9398"/>
                  </a:cubicBezTo>
                  <a:cubicBezTo>
                    <a:pt x="14638" y="9471"/>
                    <a:pt x="14756" y="9507"/>
                    <a:pt x="14874" y="9562"/>
                  </a:cubicBezTo>
                  <a:cubicBezTo>
                    <a:pt x="15227" y="9708"/>
                    <a:pt x="15639" y="9690"/>
                    <a:pt x="16022" y="9690"/>
                  </a:cubicBezTo>
                  <a:close/>
                  <a:moveTo>
                    <a:pt x="8341" y="3203"/>
                  </a:moveTo>
                  <a:cubicBezTo>
                    <a:pt x="8311" y="3185"/>
                    <a:pt x="8311" y="3148"/>
                    <a:pt x="8282" y="3148"/>
                  </a:cubicBezTo>
                  <a:cubicBezTo>
                    <a:pt x="8223" y="3148"/>
                    <a:pt x="8164" y="3130"/>
                    <a:pt x="8135" y="3148"/>
                  </a:cubicBezTo>
                  <a:cubicBezTo>
                    <a:pt x="7900" y="3294"/>
                    <a:pt x="7664" y="3459"/>
                    <a:pt x="7458" y="3623"/>
                  </a:cubicBezTo>
                  <a:cubicBezTo>
                    <a:pt x="6870" y="4098"/>
                    <a:pt x="6281" y="4592"/>
                    <a:pt x="5722" y="5067"/>
                  </a:cubicBezTo>
                  <a:cubicBezTo>
                    <a:pt x="5516" y="5231"/>
                    <a:pt x="5339" y="5396"/>
                    <a:pt x="5133" y="5542"/>
                  </a:cubicBezTo>
                  <a:cubicBezTo>
                    <a:pt x="4456" y="6108"/>
                    <a:pt x="3897" y="6748"/>
                    <a:pt x="3103" y="7278"/>
                  </a:cubicBezTo>
                  <a:cubicBezTo>
                    <a:pt x="2897" y="7406"/>
                    <a:pt x="2720" y="7570"/>
                    <a:pt x="2573" y="7735"/>
                  </a:cubicBezTo>
                  <a:cubicBezTo>
                    <a:pt x="2455" y="7844"/>
                    <a:pt x="2485" y="7917"/>
                    <a:pt x="2661" y="7991"/>
                  </a:cubicBezTo>
                  <a:cubicBezTo>
                    <a:pt x="3073" y="8155"/>
                    <a:pt x="3279" y="8119"/>
                    <a:pt x="3574" y="7863"/>
                  </a:cubicBezTo>
                  <a:cubicBezTo>
                    <a:pt x="3780" y="7698"/>
                    <a:pt x="3986" y="7515"/>
                    <a:pt x="4162" y="7351"/>
                  </a:cubicBezTo>
                  <a:cubicBezTo>
                    <a:pt x="4486" y="7059"/>
                    <a:pt x="4780" y="6748"/>
                    <a:pt x="5104" y="6456"/>
                  </a:cubicBezTo>
                  <a:cubicBezTo>
                    <a:pt x="5251" y="6309"/>
                    <a:pt x="5369" y="6145"/>
                    <a:pt x="5516" y="5980"/>
                  </a:cubicBezTo>
                  <a:cubicBezTo>
                    <a:pt x="5810" y="5688"/>
                    <a:pt x="6134" y="5432"/>
                    <a:pt x="6369" y="5140"/>
                  </a:cubicBezTo>
                  <a:cubicBezTo>
                    <a:pt x="6722" y="4720"/>
                    <a:pt x="7193" y="4354"/>
                    <a:pt x="7694" y="3989"/>
                  </a:cubicBezTo>
                  <a:cubicBezTo>
                    <a:pt x="7988" y="3769"/>
                    <a:pt x="8164" y="3513"/>
                    <a:pt x="8370" y="3258"/>
                  </a:cubicBezTo>
                  <a:cubicBezTo>
                    <a:pt x="8341" y="3258"/>
                    <a:pt x="8341" y="3221"/>
                    <a:pt x="8341" y="3203"/>
                  </a:cubicBezTo>
                  <a:close/>
                  <a:moveTo>
                    <a:pt x="1072" y="9489"/>
                  </a:moveTo>
                  <a:cubicBezTo>
                    <a:pt x="1102" y="9599"/>
                    <a:pt x="1102" y="9708"/>
                    <a:pt x="1131" y="9818"/>
                  </a:cubicBezTo>
                  <a:cubicBezTo>
                    <a:pt x="1161" y="9909"/>
                    <a:pt x="1249" y="9982"/>
                    <a:pt x="1396" y="10001"/>
                  </a:cubicBezTo>
                  <a:cubicBezTo>
                    <a:pt x="1926" y="10092"/>
                    <a:pt x="2897" y="9928"/>
                    <a:pt x="3191" y="9617"/>
                  </a:cubicBezTo>
                  <a:cubicBezTo>
                    <a:pt x="3338" y="9453"/>
                    <a:pt x="3338" y="9361"/>
                    <a:pt x="3162" y="9215"/>
                  </a:cubicBezTo>
                  <a:cubicBezTo>
                    <a:pt x="3014" y="9087"/>
                    <a:pt x="2838" y="8941"/>
                    <a:pt x="2661" y="8813"/>
                  </a:cubicBezTo>
                  <a:cubicBezTo>
                    <a:pt x="2367" y="8575"/>
                    <a:pt x="2014" y="8557"/>
                    <a:pt x="1631" y="8722"/>
                  </a:cubicBezTo>
                  <a:cubicBezTo>
                    <a:pt x="1190" y="8923"/>
                    <a:pt x="1013" y="9160"/>
                    <a:pt x="1072" y="948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AC882DE6-145C-1C44-B563-EAF44E55C1B9}"/>
                </a:ext>
              </a:extLst>
            </p:cNvPr>
            <p:cNvSpPr/>
            <p:nvPr/>
          </p:nvSpPr>
          <p:spPr>
            <a:xfrm>
              <a:off x="7800192" y="4497551"/>
              <a:ext cx="56089" cy="228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57" extrusionOk="0">
                  <a:moveTo>
                    <a:pt x="21266" y="3297"/>
                  </a:moveTo>
                  <a:cubicBezTo>
                    <a:pt x="21266" y="3752"/>
                    <a:pt x="20807" y="4206"/>
                    <a:pt x="20807" y="4661"/>
                  </a:cubicBezTo>
                  <a:cubicBezTo>
                    <a:pt x="18509" y="8072"/>
                    <a:pt x="16670" y="11482"/>
                    <a:pt x="14372" y="15006"/>
                  </a:cubicBezTo>
                  <a:cubicBezTo>
                    <a:pt x="12994" y="16825"/>
                    <a:pt x="11615" y="18531"/>
                    <a:pt x="7938" y="20122"/>
                  </a:cubicBezTo>
                  <a:cubicBezTo>
                    <a:pt x="7019" y="20577"/>
                    <a:pt x="5640" y="20918"/>
                    <a:pt x="4262" y="21259"/>
                  </a:cubicBezTo>
                  <a:cubicBezTo>
                    <a:pt x="2883" y="21600"/>
                    <a:pt x="1045" y="21486"/>
                    <a:pt x="1045" y="21032"/>
                  </a:cubicBezTo>
                  <a:cubicBezTo>
                    <a:pt x="585" y="20122"/>
                    <a:pt x="-334" y="19213"/>
                    <a:pt x="125" y="18303"/>
                  </a:cubicBezTo>
                  <a:cubicBezTo>
                    <a:pt x="1964" y="12846"/>
                    <a:pt x="4262" y="7503"/>
                    <a:pt x="6560" y="2160"/>
                  </a:cubicBezTo>
                  <a:cubicBezTo>
                    <a:pt x="6560" y="2046"/>
                    <a:pt x="6560" y="2046"/>
                    <a:pt x="6560" y="1933"/>
                  </a:cubicBezTo>
                  <a:cubicBezTo>
                    <a:pt x="7019" y="568"/>
                    <a:pt x="8398" y="0"/>
                    <a:pt x="11155" y="0"/>
                  </a:cubicBezTo>
                  <a:cubicBezTo>
                    <a:pt x="15292" y="0"/>
                    <a:pt x="20347" y="909"/>
                    <a:pt x="21266" y="1933"/>
                  </a:cubicBezTo>
                  <a:cubicBezTo>
                    <a:pt x="21266" y="2387"/>
                    <a:pt x="21266" y="2842"/>
                    <a:pt x="21266" y="32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8039AD48-C04E-674C-808B-8278C57D115A}"/>
                </a:ext>
              </a:extLst>
            </p:cNvPr>
            <p:cNvSpPr/>
            <p:nvPr/>
          </p:nvSpPr>
          <p:spPr>
            <a:xfrm>
              <a:off x="8115344" y="4182400"/>
              <a:ext cx="177117" cy="4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0004" extrusionOk="0">
                  <a:moveTo>
                    <a:pt x="13500" y="341"/>
                  </a:moveTo>
                  <a:cubicBezTo>
                    <a:pt x="15529" y="341"/>
                    <a:pt x="16979" y="341"/>
                    <a:pt x="18574" y="341"/>
                  </a:cubicBezTo>
                  <a:cubicBezTo>
                    <a:pt x="19154" y="341"/>
                    <a:pt x="19878" y="855"/>
                    <a:pt x="20458" y="1884"/>
                  </a:cubicBezTo>
                  <a:cubicBezTo>
                    <a:pt x="20748" y="2398"/>
                    <a:pt x="21183" y="3941"/>
                    <a:pt x="21183" y="4969"/>
                  </a:cubicBezTo>
                  <a:cubicBezTo>
                    <a:pt x="21183" y="5484"/>
                    <a:pt x="20893" y="7027"/>
                    <a:pt x="20603" y="8055"/>
                  </a:cubicBezTo>
                  <a:cubicBezTo>
                    <a:pt x="20313" y="9084"/>
                    <a:pt x="20023" y="9084"/>
                    <a:pt x="19588" y="9598"/>
                  </a:cubicBezTo>
                  <a:cubicBezTo>
                    <a:pt x="19298" y="10112"/>
                    <a:pt x="18863" y="10627"/>
                    <a:pt x="18574" y="10627"/>
                  </a:cubicBezTo>
                  <a:cubicBezTo>
                    <a:pt x="13790" y="13198"/>
                    <a:pt x="9006" y="18341"/>
                    <a:pt x="4222" y="19884"/>
                  </a:cubicBezTo>
                  <a:cubicBezTo>
                    <a:pt x="2627" y="20398"/>
                    <a:pt x="1323" y="19370"/>
                    <a:pt x="453" y="14741"/>
                  </a:cubicBezTo>
                  <a:cubicBezTo>
                    <a:pt x="-417" y="10627"/>
                    <a:pt x="18" y="6512"/>
                    <a:pt x="1323" y="4969"/>
                  </a:cubicBezTo>
                  <a:cubicBezTo>
                    <a:pt x="1612" y="4455"/>
                    <a:pt x="1902" y="4455"/>
                    <a:pt x="2047" y="4455"/>
                  </a:cubicBezTo>
                  <a:cubicBezTo>
                    <a:pt x="6106" y="2912"/>
                    <a:pt x="10021" y="-1202"/>
                    <a:pt x="13500" y="34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139DC09C-3620-FA46-9890-A85CABD04D94}"/>
                </a:ext>
              </a:extLst>
            </p:cNvPr>
            <p:cNvSpPr/>
            <p:nvPr/>
          </p:nvSpPr>
          <p:spPr>
            <a:xfrm>
              <a:off x="7691102" y="4436945"/>
              <a:ext cx="75875" cy="13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311" extrusionOk="0">
                  <a:moveTo>
                    <a:pt x="145" y="17261"/>
                  </a:moveTo>
                  <a:cubicBezTo>
                    <a:pt x="472" y="16489"/>
                    <a:pt x="800" y="14947"/>
                    <a:pt x="1782" y="13597"/>
                  </a:cubicBezTo>
                  <a:cubicBezTo>
                    <a:pt x="4073" y="9932"/>
                    <a:pt x="7018" y="6075"/>
                    <a:pt x="9636" y="2411"/>
                  </a:cubicBezTo>
                  <a:cubicBezTo>
                    <a:pt x="10945" y="482"/>
                    <a:pt x="13236" y="-289"/>
                    <a:pt x="16182" y="97"/>
                  </a:cubicBezTo>
                  <a:cubicBezTo>
                    <a:pt x="19127" y="482"/>
                    <a:pt x="21418" y="2218"/>
                    <a:pt x="20109" y="3761"/>
                  </a:cubicBezTo>
                  <a:cubicBezTo>
                    <a:pt x="15855" y="8775"/>
                    <a:pt x="13891" y="14561"/>
                    <a:pt x="8000" y="19190"/>
                  </a:cubicBezTo>
                  <a:cubicBezTo>
                    <a:pt x="7345" y="19575"/>
                    <a:pt x="7018" y="20347"/>
                    <a:pt x="6036" y="20540"/>
                  </a:cubicBezTo>
                  <a:cubicBezTo>
                    <a:pt x="5055" y="20925"/>
                    <a:pt x="3418" y="21311"/>
                    <a:pt x="2436" y="21311"/>
                  </a:cubicBezTo>
                  <a:cubicBezTo>
                    <a:pt x="800" y="21311"/>
                    <a:pt x="473" y="20347"/>
                    <a:pt x="145" y="19382"/>
                  </a:cubicBezTo>
                  <a:cubicBezTo>
                    <a:pt x="-182" y="18997"/>
                    <a:pt x="145" y="18611"/>
                    <a:pt x="145" y="1726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2E59CA67-44D7-5540-B477-B6F780F62536}"/>
                </a:ext>
              </a:extLst>
            </p:cNvPr>
            <p:cNvSpPr/>
            <p:nvPr/>
          </p:nvSpPr>
          <p:spPr>
            <a:xfrm>
              <a:off x="8103222" y="4303612"/>
              <a:ext cx="130559" cy="3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236" extrusionOk="0">
                  <a:moveTo>
                    <a:pt x="10529" y="21236"/>
                  </a:moveTo>
                  <a:cubicBezTo>
                    <a:pt x="8808" y="21236"/>
                    <a:pt x="7279" y="21236"/>
                    <a:pt x="5559" y="21236"/>
                  </a:cubicBezTo>
                  <a:cubicBezTo>
                    <a:pt x="3456" y="21236"/>
                    <a:pt x="1736" y="17309"/>
                    <a:pt x="589" y="11418"/>
                  </a:cubicBezTo>
                  <a:cubicBezTo>
                    <a:pt x="-558" y="6181"/>
                    <a:pt x="15" y="945"/>
                    <a:pt x="1927" y="290"/>
                  </a:cubicBezTo>
                  <a:cubicBezTo>
                    <a:pt x="3265" y="-364"/>
                    <a:pt x="4412" y="290"/>
                    <a:pt x="5750" y="290"/>
                  </a:cubicBezTo>
                  <a:cubicBezTo>
                    <a:pt x="9382" y="1600"/>
                    <a:pt x="13205" y="2909"/>
                    <a:pt x="16837" y="4218"/>
                  </a:cubicBezTo>
                  <a:cubicBezTo>
                    <a:pt x="17792" y="4872"/>
                    <a:pt x="18748" y="4872"/>
                    <a:pt x="19513" y="6181"/>
                  </a:cubicBezTo>
                  <a:cubicBezTo>
                    <a:pt x="20851" y="8145"/>
                    <a:pt x="21042" y="14036"/>
                    <a:pt x="19513" y="16654"/>
                  </a:cubicBezTo>
                  <a:cubicBezTo>
                    <a:pt x="18175" y="18617"/>
                    <a:pt x="16646" y="19926"/>
                    <a:pt x="15116" y="20581"/>
                  </a:cubicBezTo>
                  <a:cubicBezTo>
                    <a:pt x="13969" y="21236"/>
                    <a:pt x="12249" y="21236"/>
                    <a:pt x="10529" y="212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029F39E9-E583-BA44-88BB-4228252B20B3}"/>
                </a:ext>
              </a:extLst>
            </p:cNvPr>
            <p:cNvSpPr/>
            <p:nvPr/>
          </p:nvSpPr>
          <p:spPr>
            <a:xfrm>
              <a:off x="7945646" y="4509673"/>
              <a:ext cx="54324" cy="12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0739" extrusionOk="0">
                  <a:moveTo>
                    <a:pt x="21044" y="17163"/>
                  </a:moveTo>
                  <a:cubicBezTo>
                    <a:pt x="20575" y="18202"/>
                    <a:pt x="20575" y="18825"/>
                    <a:pt x="20105" y="19240"/>
                  </a:cubicBezTo>
                  <a:cubicBezTo>
                    <a:pt x="19166" y="20694"/>
                    <a:pt x="15879" y="21317"/>
                    <a:pt x="13531" y="20071"/>
                  </a:cubicBezTo>
                  <a:cubicBezTo>
                    <a:pt x="11652" y="19240"/>
                    <a:pt x="9774" y="18202"/>
                    <a:pt x="8835" y="16955"/>
                  </a:cubicBezTo>
                  <a:cubicBezTo>
                    <a:pt x="7427" y="15502"/>
                    <a:pt x="6487" y="13840"/>
                    <a:pt x="5548" y="12179"/>
                  </a:cubicBezTo>
                  <a:cubicBezTo>
                    <a:pt x="3670" y="9271"/>
                    <a:pt x="2261" y="6571"/>
                    <a:pt x="383" y="3663"/>
                  </a:cubicBezTo>
                  <a:cubicBezTo>
                    <a:pt x="-86" y="2417"/>
                    <a:pt x="-556" y="1379"/>
                    <a:pt x="1792" y="548"/>
                  </a:cubicBezTo>
                  <a:cubicBezTo>
                    <a:pt x="4140" y="-75"/>
                    <a:pt x="7427" y="-283"/>
                    <a:pt x="9774" y="548"/>
                  </a:cubicBezTo>
                  <a:cubicBezTo>
                    <a:pt x="11653" y="1171"/>
                    <a:pt x="13531" y="2209"/>
                    <a:pt x="14470" y="3248"/>
                  </a:cubicBezTo>
                  <a:cubicBezTo>
                    <a:pt x="16818" y="8232"/>
                    <a:pt x="19166" y="13009"/>
                    <a:pt x="21044" y="1716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ACFAD2FD-918F-4043-B8EB-BF8F9CCCBDAE}"/>
                </a:ext>
              </a:extLst>
            </p:cNvPr>
            <p:cNvSpPr/>
            <p:nvPr/>
          </p:nvSpPr>
          <p:spPr>
            <a:xfrm>
              <a:off x="8042617" y="4412703"/>
              <a:ext cx="108941" cy="7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600" extrusionOk="0">
                  <a:moveTo>
                    <a:pt x="3401" y="0"/>
                  </a:moveTo>
                  <a:cubicBezTo>
                    <a:pt x="5044" y="1329"/>
                    <a:pt x="6453" y="1994"/>
                    <a:pt x="7627" y="3323"/>
                  </a:cubicBezTo>
                  <a:cubicBezTo>
                    <a:pt x="9740" y="5649"/>
                    <a:pt x="11853" y="8308"/>
                    <a:pt x="13966" y="10634"/>
                  </a:cubicBezTo>
                  <a:cubicBezTo>
                    <a:pt x="15374" y="11963"/>
                    <a:pt x="16783" y="13292"/>
                    <a:pt x="18192" y="14622"/>
                  </a:cubicBezTo>
                  <a:cubicBezTo>
                    <a:pt x="18896" y="15286"/>
                    <a:pt x="19835" y="16283"/>
                    <a:pt x="20540" y="17280"/>
                  </a:cubicBezTo>
                  <a:cubicBezTo>
                    <a:pt x="21009" y="17945"/>
                    <a:pt x="21244" y="19274"/>
                    <a:pt x="21009" y="19938"/>
                  </a:cubicBezTo>
                  <a:cubicBezTo>
                    <a:pt x="20540" y="20935"/>
                    <a:pt x="19835" y="21600"/>
                    <a:pt x="18896" y="21600"/>
                  </a:cubicBezTo>
                  <a:cubicBezTo>
                    <a:pt x="17957" y="21600"/>
                    <a:pt x="16783" y="21268"/>
                    <a:pt x="16079" y="20603"/>
                  </a:cubicBezTo>
                  <a:cubicBezTo>
                    <a:pt x="11853" y="17280"/>
                    <a:pt x="7627" y="13957"/>
                    <a:pt x="3400" y="10302"/>
                  </a:cubicBezTo>
                  <a:cubicBezTo>
                    <a:pt x="2227" y="9305"/>
                    <a:pt x="1522" y="7975"/>
                    <a:pt x="818" y="6314"/>
                  </a:cubicBezTo>
                  <a:cubicBezTo>
                    <a:pt x="114" y="4985"/>
                    <a:pt x="-356" y="3323"/>
                    <a:pt x="348" y="1994"/>
                  </a:cubicBezTo>
                  <a:cubicBezTo>
                    <a:pt x="1288" y="1329"/>
                    <a:pt x="2461" y="665"/>
                    <a:pt x="3401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EC02A2-F0A1-6C4A-A5E9-BE5B3B574A01}"/>
              </a:ext>
            </a:extLst>
          </p:cNvPr>
          <p:cNvGrpSpPr/>
          <p:nvPr/>
        </p:nvGrpSpPr>
        <p:grpSpPr>
          <a:xfrm>
            <a:off x="3047088" y="3440054"/>
            <a:ext cx="1840844" cy="1202117"/>
            <a:chOff x="2362200" y="5956300"/>
            <a:chExt cx="1928749" cy="1259521"/>
          </a:xfrm>
        </p:grpSpPr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BB441B6-7CC2-9343-96D6-FF9B90316995}"/>
                </a:ext>
              </a:extLst>
            </p:cNvPr>
            <p:cNvSpPr/>
            <p:nvPr/>
          </p:nvSpPr>
          <p:spPr>
            <a:xfrm>
              <a:off x="2362200" y="5956300"/>
              <a:ext cx="1928749" cy="125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95" extrusionOk="0">
                  <a:moveTo>
                    <a:pt x="0" y="9123"/>
                  </a:moveTo>
                  <a:cubicBezTo>
                    <a:pt x="28" y="8949"/>
                    <a:pt x="57" y="8688"/>
                    <a:pt x="99" y="8427"/>
                  </a:cubicBezTo>
                  <a:cubicBezTo>
                    <a:pt x="113" y="8296"/>
                    <a:pt x="156" y="8165"/>
                    <a:pt x="170" y="8035"/>
                  </a:cubicBezTo>
                  <a:cubicBezTo>
                    <a:pt x="227" y="7599"/>
                    <a:pt x="411" y="7251"/>
                    <a:pt x="610" y="6968"/>
                  </a:cubicBezTo>
                  <a:cubicBezTo>
                    <a:pt x="823" y="6663"/>
                    <a:pt x="1050" y="6402"/>
                    <a:pt x="1291" y="6140"/>
                  </a:cubicBezTo>
                  <a:cubicBezTo>
                    <a:pt x="1574" y="5814"/>
                    <a:pt x="1872" y="5509"/>
                    <a:pt x="2170" y="5182"/>
                  </a:cubicBezTo>
                  <a:cubicBezTo>
                    <a:pt x="2468" y="4856"/>
                    <a:pt x="2794" y="4616"/>
                    <a:pt x="3120" y="4333"/>
                  </a:cubicBezTo>
                  <a:cubicBezTo>
                    <a:pt x="3234" y="4224"/>
                    <a:pt x="3361" y="4115"/>
                    <a:pt x="3475" y="4006"/>
                  </a:cubicBezTo>
                  <a:cubicBezTo>
                    <a:pt x="3588" y="3898"/>
                    <a:pt x="3702" y="3810"/>
                    <a:pt x="3815" y="3723"/>
                  </a:cubicBezTo>
                  <a:cubicBezTo>
                    <a:pt x="3872" y="3680"/>
                    <a:pt x="3929" y="3636"/>
                    <a:pt x="3971" y="3593"/>
                  </a:cubicBezTo>
                  <a:cubicBezTo>
                    <a:pt x="4439" y="3070"/>
                    <a:pt x="4964" y="2700"/>
                    <a:pt x="5474" y="2308"/>
                  </a:cubicBezTo>
                  <a:cubicBezTo>
                    <a:pt x="5843" y="2025"/>
                    <a:pt x="6212" y="1698"/>
                    <a:pt x="6581" y="1394"/>
                  </a:cubicBezTo>
                  <a:cubicBezTo>
                    <a:pt x="6694" y="1306"/>
                    <a:pt x="6793" y="1241"/>
                    <a:pt x="6907" y="1154"/>
                  </a:cubicBezTo>
                  <a:cubicBezTo>
                    <a:pt x="6964" y="1110"/>
                    <a:pt x="7020" y="1089"/>
                    <a:pt x="7077" y="1045"/>
                  </a:cubicBezTo>
                  <a:cubicBezTo>
                    <a:pt x="7446" y="762"/>
                    <a:pt x="7815" y="457"/>
                    <a:pt x="8198" y="196"/>
                  </a:cubicBezTo>
                  <a:cubicBezTo>
                    <a:pt x="8439" y="22"/>
                    <a:pt x="8708" y="0"/>
                    <a:pt x="8963" y="0"/>
                  </a:cubicBezTo>
                  <a:cubicBezTo>
                    <a:pt x="9034" y="0"/>
                    <a:pt x="9119" y="65"/>
                    <a:pt x="9176" y="109"/>
                  </a:cubicBezTo>
                  <a:cubicBezTo>
                    <a:pt x="9488" y="370"/>
                    <a:pt x="9786" y="653"/>
                    <a:pt x="10098" y="915"/>
                  </a:cubicBezTo>
                  <a:cubicBezTo>
                    <a:pt x="10424" y="1176"/>
                    <a:pt x="10750" y="1437"/>
                    <a:pt x="11062" y="1698"/>
                  </a:cubicBezTo>
                  <a:cubicBezTo>
                    <a:pt x="11091" y="1720"/>
                    <a:pt x="11133" y="1742"/>
                    <a:pt x="11162" y="1764"/>
                  </a:cubicBezTo>
                  <a:cubicBezTo>
                    <a:pt x="11587" y="2177"/>
                    <a:pt x="12069" y="2439"/>
                    <a:pt x="12509" y="2809"/>
                  </a:cubicBezTo>
                  <a:cubicBezTo>
                    <a:pt x="12864" y="3114"/>
                    <a:pt x="13218" y="3440"/>
                    <a:pt x="13573" y="3745"/>
                  </a:cubicBezTo>
                  <a:cubicBezTo>
                    <a:pt x="13686" y="3854"/>
                    <a:pt x="13814" y="3919"/>
                    <a:pt x="13927" y="4006"/>
                  </a:cubicBezTo>
                  <a:cubicBezTo>
                    <a:pt x="14055" y="4094"/>
                    <a:pt x="14197" y="4202"/>
                    <a:pt x="14324" y="4311"/>
                  </a:cubicBezTo>
                  <a:cubicBezTo>
                    <a:pt x="14651" y="4551"/>
                    <a:pt x="14977" y="4812"/>
                    <a:pt x="15303" y="5052"/>
                  </a:cubicBezTo>
                  <a:cubicBezTo>
                    <a:pt x="15572" y="5269"/>
                    <a:pt x="15842" y="5465"/>
                    <a:pt x="16126" y="5683"/>
                  </a:cubicBezTo>
                  <a:cubicBezTo>
                    <a:pt x="16239" y="5770"/>
                    <a:pt x="16367" y="5835"/>
                    <a:pt x="16480" y="5944"/>
                  </a:cubicBezTo>
                  <a:cubicBezTo>
                    <a:pt x="16721" y="6140"/>
                    <a:pt x="16976" y="6336"/>
                    <a:pt x="17218" y="6532"/>
                  </a:cubicBezTo>
                  <a:cubicBezTo>
                    <a:pt x="17445" y="6706"/>
                    <a:pt x="17671" y="6881"/>
                    <a:pt x="17898" y="7033"/>
                  </a:cubicBezTo>
                  <a:cubicBezTo>
                    <a:pt x="18253" y="7273"/>
                    <a:pt x="18622" y="7490"/>
                    <a:pt x="18962" y="7773"/>
                  </a:cubicBezTo>
                  <a:cubicBezTo>
                    <a:pt x="19161" y="7948"/>
                    <a:pt x="19345" y="8122"/>
                    <a:pt x="19544" y="8296"/>
                  </a:cubicBezTo>
                  <a:cubicBezTo>
                    <a:pt x="19586" y="8340"/>
                    <a:pt x="19629" y="8383"/>
                    <a:pt x="19685" y="8405"/>
                  </a:cubicBezTo>
                  <a:cubicBezTo>
                    <a:pt x="20082" y="8601"/>
                    <a:pt x="20437" y="8949"/>
                    <a:pt x="20806" y="9254"/>
                  </a:cubicBezTo>
                  <a:cubicBezTo>
                    <a:pt x="21033" y="9450"/>
                    <a:pt x="21061" y="9711"/>
                    <a:pt x="20877" y="9994"/>
                  </a:cubicBezTo>
                  <a:cubicBezTo>
                    <a:pt x="20749" y="10190"/>
                    <a:pt x="20636" y="10408"/>
                    <a:pt x="20451" y="10495"/>
                  </a:cubicBezTo>
                  <a:cubicBezTo>
                    <a:pt x="20324" y="10560"/>
                    <a:pt x="20238" y="10713"/>
                    <a:pt x="20210" y="10931"/>
                  </a:cubicBezTo>
                  <a:cubicBezTo>
                    <a:pt x="20182" y="11127"/>
                    <a:pt x="20139" y="11323"/>
                    <a:pt x="20111" y="11519"/>
                  </a:cubicBezTo>
                  <a:cubicBezTo>
                    <a:pt x="20068" y="11976"/>
                    <a:pt x="20139" y="12390"/>
                    <a:pt x="20253" y="12803"/>
                  </a:cubicBezTo>
                  <a:cubicBezTo>
                    <a:pt x="20295" y="12999"/>
                    <a:pt x="20409" y="13108"/>
                    <a:pt x="20536" y="13086"/>
                  </a:cubicBezTo>
                  <a:cubicBezTo>
                    <a:pt x="20664" y="13065"/>
                    <a:pt x="20792" y="13021"/>
                    <a:pt x="20919" y="12977"/>
                  </a:cubicBezTo>
                  <a:cubicBezTo>
                    <a:pt x="20990" y="12956"/>
                    <a:pt x="21047" y="12890"/>
                    <a:pt x="21118" y="12847"/>
                  </a:cubicBezTo>
                  <a:cubicBezTo>
                    <a:pt x="21189" y="12803"/>
                    <a:pt x="21274" y="12803"/>
                    <a:pt x="21345" y="12869"/>
                  </a:cubicBezTo>
                  <a:cubicBezTo>
                    <a:pt x="21586" y="13065"/>
                    <a:pt x="21600" y="13326"/>
                    <a:pt x="21401" y="13587"/>
                  </a:cubicBezTo>
                  <a:cubicBezTo>
                    <a:pt x="21260" y="13783"/>
                    <a:pt x="21089" y="13935"/>
                    <a:pt x="20948" y="14110"/>
                  </a:cubicBezTo>
                  <a:cubicBezTo>
                    <a:pt x="20834" y="14240"/>
                    <a:pt x="20735" y="14393"/>
                    <a:pt x="20636" y="14523"/>
                  </a:cubicBezTo>
                  <a:cubicBezTo>
                    <a:pt x="20579" y="14589"/>
                    <a:pt x="20550" y="14698"/>
                    <a:pt x="20494" y="14741"/>
                  </a:cubicBezTo>
                  <a:cubicBezTo>
                    <a:pt x="20267" y="14959"/>
                    <a:pt x="20026" y="15155"/>
                    <a:pt x="19799" y="15351"/>
                  </a:cubicBezTo>
                  <a:cubicBezTo>
                    <a:pt x="19685" y="15460"/>
                    <a:pt x="19572" y="15547"/>
                    <a:pt x="19458" y="15656"/>
                  </a:cubicBezTo>
                  <a:cubicBezTo>
                    <a:pt x="19331" y="15786"/>
                    <a:pt x="19203" y="15917"/>
                    <a:pt x="19061" y="16048"/>
                  </a:cubicBezTo>
                  <a:cubicBezTo>
                    <a:pt x="18721" y="16352"/>
                    <a:pt x="18395" y="16679"/>
                    <a:pt x="18083" y="17049"/>
                  </a:cubicBezTo>
                  <a:cubicBezTo>
                    <a:pt x="18054" y="17093"/>
                    <a:pt x="18012" y="17115"/>
                    <a:pt x="17969" y="17158"/>
                  </a:cubicBezTo>
                  <a:cubicBezTo>
                    <a:pt x="17572" y="17506"/>
                    <a:pt x="17189" y="17855"/>
                    <a:pt x="16792" y="18203"/>
                  </a:cubicBezTo>
                  <a:cubicBezTo>
                    <a:pt x="16735" y="18247"/>
                    <a:pt x="16664" y="18290"/>
                    <a:pt x="16608" y="18334"/>
                  </a:cubicBezTo>
                  <a:cubicBezTo>
                    <a:pt x="16508" y="18399"/>
                    <a:pt x="16395" y="18465"/>
                    <a:pt x="16296" y="18552"/>
                  </a:cubicBezTo>
                  <a:cubicBezTo>
                    <a:pt x="15998" y="18813"/>
                    <a:pt x="15686" y="19074"/>
                    <a:pt x="15388" y="19335"/>
                  </a:cubicBezTo>
                  <a:cubicBezTo>
                    <a:pt x="15232" y="19466"/>
                    <a:pt x="15062" y="19619"/>
                    <a:pt x="14906" y="19727"/>
                  </a:cubicBezTo>
                  <a:cubicBezTo>
                    <a:pt x="14523" y="19989"/>
                    <a:pt x="14197" y="20402"/>
                    <a:pt x="13856" y="20773"/>
                  </a:cubicBezTo>
                  <a:cubicBezTo>
                    <a:pt x="13800" y="20838"/>
                    <a:pt x="13771" y="20947"/>
                    <a:pt x="13729" y="21012"/>
                  </a:cubicBezTo>
                  <a:cubicBezTo>
                    <a:pt x="13672" y="21099"/>
                    <a:pt x="13615" y="21230"/>
                    <a:pt x="13544" y="21273"/>
                  </a:cubicBezTo>
                  <a:cubicBezTo>
                    <a:pt x="13388" y="21382"/>
                    <a:pt x="13218" y="21491"/>
                    <a:pt x="13062" y="21578"/>
                  </a:cubicBezTo>
                  <a:cubicBezTo>
                    <a:pt x="13005" y="21600"/>
                    <a:pt x="12934" y="21600"/>
                    <a:pt x="12878" y="21578"/>
                  </a:cubicBezTo>
                  <a:cubicBezTo>
                    <a:pt x="12552" y="21426"/>
                    <a:pt x="12240" y="21273"/>
                    <a:pt x="11942" y="20990"/>
                  </a:cubicBezTo>
                  <a:cubicBezTo>
                    <a:pt x="11772" y="20838"/>
                    <a:pt x="11587" y="20707"/>
                    <a:pt x="11403" y="20577"/>
                  </a:cubicBezTo>
                  <a:cubicBezTo>
                    <a:pt x="11204" y="20424"/>
                    <a:pt x="11006" y="20294"/>
                    <a:pt x="10807" y="20163"/>
                  </a:cubicBezTo>
                  <a:cubicBezTo>
                    <a:pt x="10637" y="20054"/>
                    <a:pt x="10453" y="19967"/>
                    <a:pt x="10268" y="19836"/>
                  </a:cubicBezTo>
                  <a:cubicBezTo>
                    <a:pt x="9914" y="19597"/>
                    <a:pt x="9531" y="19401"/>
                    <a:pt x="9190" y="19140"/>
                  </a:cubicBezTo>
                  <a:cubicBezTo>
                    <a:pt x="8765" y="18813"/>
                    <a:pt x="8354" y="18421"/>
                    <a:pt x="7942" y="18051"/>
                  </a:cubicBezTo>
                  <a:cubicBezTo>
                    <a:pt x="7205" y="17376"/>
                    <a:pt x="6467" y="16701"/>
                    <a:pt x="5730" y="16004"/>
                  </a:cubicBezTo>
                  <a:cubicBezTo>
                    <a:pt x="5375" y="15677"/>
                    <a:pt x="5035" y="15329"/>
                    <a:pt x="4680" y="15024"/>
                  </a:cubicBezTo>
                  <a:cubicBezTo>
                    <a:pt x="4453" y="14828"/>
                    <a:pt x="4212" y="14654"/>
                    <a:pt x="3985" y="14480"/>
                  </a:cubicBezTo>
                  <a:cubicBezTo>
                    <a:pt x="3843" y="14371"/>
                    <a:pt x="3716" y="14240"/>
                    <a:pt x="3574" y="14131"/>
                  </a:cubicBezTo>
                  <a:cubicBezTo>
                    <a:pt x="3390" y="14001"/>
                    <a:pt x="3219" y="13848"/>
                    <a:pt x="3035" y="13718"/>
                  </a:cubicBezTo>
                  <a:cubicBezTo>
                    <a:pt x="2482" y="13326"/>
                    <a:pt x="1929" y="12934"/>
                    <a:pt x="1376" y="12520"/>
                  </a:cubicBezTo>
                  <a:cubicBezTo>
                    <a:pt x="1177" y="12368"/>
                    <a:pt x="964" y="12215"/>
                    <a:pt x="780" y="12041"/>
                  </a:cubicBezTo>
                  <a:cubicBezTo>
                    <a:pt x="638" y="11889"/>
                    <a:pt x="482" y="11693"/>
                    <a:pt x="383" y="11475"/>
                  </a:cubicBezTo>
                  <a:cubicBezTo>
                    <a:pt x="184" y="10996"/>
                    <a:pt x="43" y="10452"/>
                    <a:pt x="28" y="9864"/>
                  </a:cubicBezTo>
                  <a:cubicBezTo>
                    <a:pt x="28" y="9690"/>
                    <a:pt x="14" y="9450"/>
                    <a:pt x="0" y="9123"/>
                  </a:cubicBezTo>
                  <a:close/>
                  <a:moveTo>
                    <a:pt x="12949" y="16091"/>
                  </a:moveTo>
                  <a:cubicBezTo>
                    <a:pt x="13020" y="16048"/>
                    <a:pt x="13090" y="15982"/>
                    <a:pt x="13161" y="15917"/>
                  </a:cubicBezTo>
                  <a:cubicBezTo>
                    <a:pt x="13431" y="15656"/>
                    <a:pt x="13686" y="15394"/>
                    <a:pt x="13956" y="15133"/>
                  </a:cubicBezTo>
                  <a:cubicBezTo>
                    <a:pt x="14268" y="14828"/>
                    <a:pt x="14594" y="14545"/>
                    <a:pt x="14920" y="14240"/>
                  </a:cubicBezTo>
                  <a:cubicBezTo>
                    <a:pt x="15019" y="14153"/>
                    <a:pt x="15119" y="14044"/>
                    <a:pt x="15232" y="13957"/>
                  </a:cubicBezTo>
                  <a:cubicBezTo>
                    <a:pt x="15658" y="13631"/>
                    <a:pt x="16083" y="13304"/>
                    <a:pt x="16523" y="12977"/>
                  </a:cubicBezTo>
                  <a:cubicBezTo>
                    <a:pt x="16764" y="12781"/>
                    <a:pt x="17005" y="12585"/>
                    <a:pt x="17232" y="12390"/>
                  </a:cubicBezTo>
                  <a:cubicBezTo>
                    <a:pt x="17601" y="12063"/>
                    <a:pt x="17955" y="11693"/>
                    <a:pt x="18324" y="11366"/>
                  </a:cubicBezTo>
                  <a:cubicBezTo>
                    <a:pt x="18834" y="10931"/>
                    <a:pt x="19359" y="10539"/>
                    <a:pt x="19870" y="10103"/>
                  </a:cubicBezTo>
                  <a:cubicBezTo>
                    <a:pt x="19969" y="10016"/>
                    <a:pt x="20097" y="9951"/>
                    <a:pt x="20097" y="9755"/>
                  </a:cubicBezTo>
                  <a:cubicBezTo>
                    <a:pt x="20097" y="9559"/>
                    <a:pt x="19969" y="9494"/>
                    <a:pt x="19870" y="9406"/>
                  </a:cubicBezTo>
                  <a:cubicBezTo>
                    <a:pt x="19529" y="9123"/>
                    <a:pt x="19189" y="8840"/>
                    <a:pt x="18834" y="8557"/>
                  </a:cubicBezTo>
                  <a:cubicBezTo>
                    <a:pt x="18381" y="8209"/>
                    <a:pt x="17927" y="7860"/>
                    <a:pt x="17473" y="7534"/>
                  </a:cubicBezTo>
                  <a:cubicBezTo>
                    <a:pt x="17147" y="7294"/>
                    <a:pt x="16806" y="7055"/>
                    <a:pt x="16480" y="6815"/>
                  </a:cubicBezTo>
                  <a:cubicBezTo>
                    <a:pt x="16225" y="6619"/>
                    <a:pt x="15984" y="6358"/>
                    <a:pt x="15728" y="6184"/>
                  </a:cubicBezTo>
                  <a:cubicBezTo>
                    <a:pt x="15062" y="5748"/>
                    <a:pt x="14438" y="5117"/>
                    <a:pt x="13757" y="4703"/>
                  </a:cubicBezTo>
                  <a:cubicBezTo>
                    <a:pt x="13729" y="4681"/>
                    <a:pt x="13700" y="4660"/>
                    <a:pt x="13658" y="4638"/>
                  </a:cubicBezTo>
                  <a:cubicBezTo>
                    <a:pt x="13317" y="4333"/>
                    <a:pt x="12977" y="4050"/>
                    <a:pt x="12637" y="3745"/>
                  </a:cubicBezTo>
                  <a:cubicBezTo>
                    <a:pt x="12268" y="3440"/>
                    <a:pt x="11885" y="3114"/>
                    <a:pt x="11516" y="2809"/>
                  </a:cubicBezTo>
                  <a:cubicBezTo>
                    <a:pt x="11332" y="2656"/>
                    <a:pt x="11147" y="2526"/>
                    <a:pt x="10963" y="2373"/>
                  </a:cubicBezTo>
                  <a:cubicBezTo>
                    <a:pt x="10679" y="2156"/>
                    <a:pt x="10410" y="1938"/>
                    <a:pt x="10126" y="1720"/>
                  </a:cubicBezTo>
                  <a:cubicBezTo>
                    <a:pt x="9899" y="1546"/>
                    <a:pt x="9687" y="1350"/>
                    <a:pt x="9460" y="1176"/>
                  </a:cubicBezTo>
                  <a:cubicBezTo>
                    <a:pt x="9318" y="1067"/>
                    <a:pt x="9162" y="958"/>
                    <a:pt x="9020" y="849"/>
                  </a:cubicBezTo>
                  <a:cubicBezTo>
                    <a:pt x="8892" y="762"/>
                    <a:pt x="8765" y="762"/>
                    <a:pt x="8637" y="849"/>
                  </a:cubicBezTo>
                  <a:cubicBezTo>
                    <a:pt x="8396" y="1023"/>
                    <a:pt x="8141" y="1176"/>
                    <a:pt x="7900" y="1350"/>
                  </a:cubicBezTo>
                  <a:cubicBezTo>
                    <a:pt x="7460" y="1655"/>
                    <a:pt x="7006" y="1938"/>
                    <a:pt x="6581" y="2308"/>
                  </a:cubicBezTo>
                  <a:cubicBezTo>
                    <a:pt x="5744" y="3027"/>
                    <a:pt x="4865" y="3615"/>
                    <a:pt x="4070" y="4442"/>
                  </a:cubicBezTo>
                  <a:cubicBezTo>
                    <a:pt x="4028" y="4486"/>
                    <a:pt x="3999" y="4507"/>
                    <a:pt x="3957" y="4529"/>
                  </a:cubicBezTo>
                  <a:cubicBezTo>
                    <a:pt x="3602" y="4834"/>
                    <a:pt x="3234" y="5095"/>
                    <a:pt x="2879" y="5422"/>
                  </a:cubicBezTo>
                  <a:cubicBezTo>
                    <a:pt x="2567" y="5705"/>
                    <a:pt x="2255" y="5988"/>
                    <a:pt x="1971" y="6358"/>
                  </a:cubicBezTo>
                  <a:cubicBezTo>
                    <a:pt x="1844" y="6532"/>
                    <a:pt x="1702" y="6685"/>
                    <a:pt x="1546" y="6837"/>
                  </a:cubicBezTo>
                  <a:cubicBezTo>
                    <a:pt x="1305" y="7077"/>
                    <a:pt x="1305" y="7164"/>
                    <a:pt x="1560" y="7360"/>
                  </a:cubicBezTo>
                  <a:cubicBezTo>
                    <a:pt x="1971" y="7665"/>
                    <a:pt x="2340" y="8056"/>
                    <a:pt x="2723" y="8427"/>
                  </a:cubicBezTo>
                  <a:cubicBezTo>
                    <a:pt x="3035" y="8731"/>
                    <a:pt x="3361" y="9015"/>
                    <a:pt x="3702" y="9276"/>
                  </a:cubicBezTo>
                  <a:cubicBezTo>
                    <a:pt x="3971" y="9472"/>
                    <a:pt x="4255" y="9668"/>
                    <a:pt x="4510" y="9907"/>
                  </a:cubicBezTo>
                  <a:cubicBezTo>
                    <a:pt x="4780" y="10169"/>
                    <a:pt x="5092" y="10343"/>
                    <a:pt x="5375" y="10582"/>
                  </a:cubicBezTo>
                  <a:cubicBezTo>
                    <a:pt x="5659" y="10800"/>
                    <a:pt x="5928" y="11018"/>
                    <a:pt x="6212" y="11235"/>
                  </a:cubicBezTo>
                  <a:cubicBezTo>
                    <a:pt x="6538" y="11497"/>
                    <a:pt x="6864" y="11758"/>
                    <a:pt x="7191" y="11998"/>
                  </a:cubicBezTo>
                  <a:cubicBezTo>
                    <a:pt x="7375" y="12150"/>
                    <a:pt x="7588" y="12237"/>
                    <a:pt x="7758" y="12411"/>
                  </a:cubicBezTo>
                  <a:cubicBezTo>
                    <a:pt x="7971" y="12629"/>
                    <a:pt x="8212" y="12760"/>
                    <a:pt x="8439" y="12934"/>
                  </a:cubicBezTo>
                  <a:cubicBezTo>
                    <a:pt x="8538" y="13021"/>
                    <a:pt x="8637" y="13086"/>
                    <a:pt x="8736" y="13173"/>
                  </a:cubicBezTo>
                  <a:cubicBezTo>
                    <a:pt x="8878" y="13282"/>
                    <a:pt x="9020" y="13369"/>
                    <a:pt x="9162" y="13456"/>
                  </a:cubicBezTo>
                  <a:cubicBezTo>
                    <a:pt x="9304" y="13544"/>
                    <a:pt x="9446" y="13609"/>
                    <a:pt x="9573" y="13718"/>
                  </a:cubicBezTo>
                  <a:cubicBezTo>
                    <a:pt x="9999" y="14044"/>
                    <a:pt x="10424" y="14393"/>
                    <a:pt x="10850" y="14719"/>
                  </a:cubicBezTo>
                  <a:cubicBezTo>
                    <a:pt x="10878" y="14741"/>
                    <a:pt x="10892" y="14763"/>
                    <a:pt x="10921" y="14763"/>
                  </a:cubicBezTo>
                  <a:cubicBezTo>
                    <a:pt x="11389" y="15068"/>
                    <a:pt x="11842" y="15373"/>
                    <a:pt x="12310" y="15677"/>
                  </a:cubicBezTo>
                  <a:cubicBezTo>
                    <a:pt x="12452" y="15765"/>
                    <a:pt x="12594" y="15873"/>
                    <a:pt x="12736" y="15961"/>
                  </a:cubicBezTo>
                  <a:cubicBezTo>
                    <a:pt x="12793" y="16026"/>
                    <a:pt x="12849" y="16048"/>
                    <a:pt x="12949" y="16091"/>
                  </a:cubicBezTo>
                  <a:close/>
                  <a:moveTo>
                    <a:pt x="2624" y="11257"/>
                  </a:moveTo>
                  <a:cubicBezTo>
                    <a:pt x="2610" y="11453"/>
                    <a:pt x="2666" y="11627"/>
                    <a:pt x="2737" y="11758"/>
                  </a:cubicBezTo>
                  <a:cubicBezTo>
                    <a:pt x="2893" y="12063"/>
                    <a:pt x="3007" y="12390"/>
                    <a:pt x="3092" y="12738"/>
                  </a:cubicBezTo>
                  <a:cubicBezTo>
                    <a:pt x="3134" y="12934"/>
                    <a:pt x="3219" y="13086"/>
                    <a:pt x="3333" y="13173"/>
                  </a:cubicBezTo>
                  <a:cubicBezTo>
                    <a:pt x="3489" y="13304"/>
                    <a:pt x="3645" y="13413"/>
                    <a:pt x="3787" y="13544"/>
                  </a:cubicBezTo>
                  <a:cubicBezTo>
                    <a:pt x="4113" y="13805"/>
                    <a:pt x="4439" y="14066"/>
                    <a:pt x="4751" y="14349"/>
                  </a:cubicBezTo>
                  <a:cubicBezTo>
                    <a:pt x="5063" y="14610"/>
                    <a:pt x="5361" y="14915"/>
                    <a:pt x="5673" y="15177"/>
                  </a:cubicBezTo>
                  <a:cubicBezTo>
                    <a:pt x="5716" y="15220"/>
                    <a:pt x="5758" y="15220"/>
                    <a:pt x="5786" y="15264"/>
                  </a:cubicBezTo>
                  <a:cubicBezTo>
                    <a:pt x="5886" y="15351"/>
                    <a:pt x="5985" y="15416"/>
                    <a:pt x="6084" y="15525"/>
                  </a:cubicBezTo>
                  <a:cubicBezTo>
                    <a:pt x="6184" y="15634"/>
                    <a:pt x="6283" y="15743"/>
                    <a:pt x="6382" y="15830"/>
                  </a:cubicBezTo>
                  <a:cubicBezTo>
                    <a:pt x="6779" y="16200"/>
                    <a:pt x="7191" y="16548"/>
                    <a:pt x="7602" y="16919"/>
                  </a:cubicBezTo>
                  <a:cubicBezTo>
                    <a:pt x="7815" y="17115"/>
                    <a:pt x="8042" y="17267"/>
                    <a:pt x="8240" y="17485"/>
                  </a:cubicBezTo>
                  <a:cubicBezTo>
                    <a:pt x="8609" y="17877"/>
                    <a:pt x="9006" y="18181"/>
                    <a:pt x="9403" y="18486"/>
                  </a:cubicBezTo>
                  <a:cubicBezTo>
                    <a:pt x="9587" y="18617"/>
                    <a:pt x="9772" y="18748"/>
                    <a:pt x="9956" y="18856"/>
                  </a:cubicBezTo>
                  <a:cubicBezTo>
                    <a:pt x="10453" y="19161"/>
                    <a:pt x="10949" y="19466"/>
                    <a:pt x="11459" y="19793"/>
                  </a:cubicBezTo>
                  <a:cubicBezTo>
                    <a:pt x="11715" y="19945"/>
                    <a:pt x="11970" y="20098"/>
                    <a:pt x="12240" y="20250"/>
                  </a:cubicBezTo>
                  <a:cubicBezTo>
                    <a:pt x="12268" y="20272"/>
                    <a:pt x="12310" y="20272"/>
                    <a:pt x="12339" y="20272"/>
                  </a:cubicBezTo>
                  <a:cubicBezTo>
                    <a:pt x="12353" y="20272"/>
                    <a:pt x="12381" y="20206"/>
                    <a:pt x="12381" y="20185"/>
                  </a:cubicBezTo>
                  <a:cubicBezTo>
                    <a:pt x="12381" y="20119"/>
                    <a:pt x="12353" y="20054"/>
                    <a:pt x="12339" y="20010"/>
                  </a:cubicBezTo>
                  <a:cubicBezTo>
                    <a:pt x="12084" y="19335"/>
                    <a:pt x="12041" y="18595"/>
                    <a:pt x="12069" y="17833"/>
                  </a:cubicBezTo>
                  <a:cubicBezTo>
                    <a:pt x="12084" y="17594"/>
                    <a:pt x="12112" y="17398"/>
                    <a:pt x="12197" y="17202"/>
                  </a:cubicBezTo>
                  <a:cubicBezTo>
                    <a:pt x="12240" y="17093"/>
                    <a:pt x="12282" y="17006"/>
                    <a:pt x="12310" y="16875"/>
                  </a:cubicBezTo>
                  <a:cubicBezTo>
                    <a:pt x="12353" y="16701"/>
                    <a:pt x="12339" y="16635"/>
                    <a:pt x="12240" y="16527"/>
                  </a:cubicBezTo>
                  <a:cubicBezTo>
                    <a:pt x="12140" y="16440"/>
                    <a:pt x="12027" y="16309"/>
                    <a:pt x="11913" y="16265"/>
                  </a:cubicBezTo>
                  <a:cubicBezTo>
                    <a:pt x="11644" y="16135"/>
                    <a:pt x="11403" y="15917"/>
                    <a:pt x="11162" y="15721"/>
                  </a:cubicBezTo>
                  <a:cubicBezTo>
                    <a:pt x="11034" y="15612"/>
                    <a:pt x="10906" y="15547"/>
                    <a:pt x="10779" y="15438"/>
                  </a:cubicBezTo>
                  <a:cubicBezTo>
                    <a:pt x="10424" y="15177"/>
                    <a:pt x="10070" y="14937"/>
                    <a:pt x="9715" y="14654"/>
                  </a:cubicBezTo>
                  <a:cubicBezTo>
                    <a:pt x="9446" y="14436"/>
                    <a:pt x="9176" y="14240"/>
                    <a:pt x="8892" y="14066"/>
                  </a:cubicBezTo>
                  <a:cubicBezTo>
                    <a:pt x="8850" y="14044"/>
                    <a:pt x="8793" y="14001"/>
                    <a:pt x="8751" y="13979"/>
                  </a:cubicBezTo>
                  <a:cubicBezTo>
                    <a:pt x="8141" y="13522"/>
                    <a:pt x="7517" y="13043"/>
                    <a:pt x="6907" y="12585"/>
                  </a:cubicBezTo>
                  <a:cubicBezTo>
                    <a:pt x="6510" y="12281"/>
                    <a:pt x="6127" y="11998"/>
                    <a:pt x="5730" y="11715"/>
                  </a:cubicBezTo>
                  <a:cubicBezTo>
                    <a:pt x="5574" y="11606"/>
                    <a:pt x="5418" y="11475"/>
                    <a:pt x="5262" y="11366"/>
                  </a:cubicBezTo>
                  <a:cubicBezTo>
                    <a:pt x="4865" y="11061"/>
                    <a:pt x="4453" y="10735"/>
                    <a:pt x="4056" y="10430"/>
                  </a:cubicBezTo>
                  <a:cubicBezTo>
                    <a:pt x="3929" y="10321"/>
                    <a:pt x="3787" y="10234"/>
                    <a:pt x="3659" y="10125"/>
                  </a:cubicBezTo>
                  <a:cubicBezTo>
                    <a:pt x="3461" y="9973"/>
                    <a:pt x="3276" y="9820"/>
                    <a:pt x="3078" y="9646"/>
                  </a:cubicBezTo>
                  <a:cubicBezTo>
                    <a:pt x="2993" y="9581"/>
                    <a:pt x="2922" y="9602"/>
                    <a:pt x="2837" y="9690"/>
                  </a:cubicBezTo>
                  <a:cubicBezTo>
                    <a:pt x="2681" y="9885"/>
                    <a:pt x="2610" y="10169"/>
                    <a:pt x="2610" y="10473"/>
                  </a:cubicBezTo>
                  <a:cubicBezTo>
                    <a:pt x="2624" y="10713"/>
                    <a:pt x="2624" y="10974"/>
                    <a:pt x="2624" y="11257"/>
                  </a:cubicBezTo>
                  <a:close/>
                  <a:moveTo>
                    <a:pt x="13374" y="20185"/>
                  </a:moveTo>
                  <a:cubicBezTo>
                    <a:pt x="13431" y="20141"/>
                    <a:pt x="13502" y="20119"/>
                    <a:pt x="13559" y="20054"/>
                  </a:cubicBezTo>
                  <a:cubicBezTo>
                    <a:pt x="13885" y="19662"/>
                    <a:pt x="14211" y="19292"/>
                    <a:pt x="14580" y="19031"/>
                  </a:cubicBezTo>
                  <a:cubicBezTo>
                    <a:pt x="14963" y="18748"/>
                    <a:pt x="15317" y="18443"/>
                    <a:pt x="15686" y="18138"/>
                  </a:cubicBezTo>
                  <a:cubicBezTo>
                    <a:pt x="15828" y="18029"/>
                    <a:pt x="15970" y="17877"/>
                    <a:pt x="16111" y="17768"/>
                  </a:cubicBezTo>
                  <a:cubicBezTo>
                    <a:pt x="16267" y="17637"/>
                    <a:pt x="16423" y="17485"/>
                    <a:pt x="16594" y="17354"/>
                  </a:cubicBezTo>
                  <a:cubicBezTo>
                    <a:pt x="16849" y="17136"/>
                    <a:pt x="17104" y="16919"/>
                    <a:pt x="17359" y="16679"/>
                  </a:cubicBezTo>
                  <a:cubicBezTo>
                    <a:pt x="17629" y="16418"/>
                    <a:pt x="17884" y="16113"/>
                    <a:pt x="18154" y="15852"/>
                  </a:cubicBezTo>
                  <a:cubicBezTo>
                    <a:pt x="18395" y="15590"/>
                    <a:pt x="18650" y="15351"/>
                    <a:pt x="18891" y="15111"/>
                  </a:cubicBezTo>
                  <a:cubicBezTo>
                    <a:pt x="19005" y="15002"/>
                    <a:pt x="19118" y="14915"/>
                    <a:pt x="19232" y="14806"/>
                  </a:cubicBezTo>
                  <a:cubicBezTo>
                    <a:pt x="19458" y="14589"/>
                    <a:pt x="19685" y="14393"/>
                    <a:pt x="19898" y="14175"/>
                  </a:cubicBezTo>
                  <a:cubicBezTo>
                    <a:pt x="20054" y="14001"/>
                    <a:pt x="20054" y="13848"/>
                    <a:pt x="19955" y="13587"/>
                  </a:cubicBezTo>
                  <a:cubicBezTo>
                    <a:pt x="19912" y="13478"/>
                    <a:pt x="19870" y="13391"/>
                    <a:pt x="19813" y="13304"/>
                  </a:cubicBezTo>
                  <a:cubicBezTo>
                    <a:pt x="19700" y="13065"/>
                    <a:pt x="19629" y="12825"/>
                    <a:pt x="19629" y="12520"/>
                  </a:cubicBezTo>
                  <a:cubicBezTo>
                    <a:pt x="19614" y="12259"/>
                    <a:pt x="19600" y="11998"/>
                    <a:pt x="19572" y="11715"/>
                  </a:cubicBezTo>
                  <a:cubicBezTo>
                    <a:pt x="19558" y="11562"/>
                    <a:pt x="19501" y="11519"/>
                    <a:pt x="19402" y="11584"/>
                  </a:cubicBezTo>
                  <a:cubicBezTo>
                    <a:pt x="19175" y="11758"/>
                    <a:pt x="18948" y="11910"/>
                    <a:pt x="18721" y="12085"/>
                  </a:cubicBezTo>
                  <a:cubicBezTo>
                    <a:pt x="18593" y="12194"/>
                    <a:pt x="18480" y="12346"/>
                    <a:pt x="18352" y="12455"/>
                  </a:cubicBezTo>
                  <a:cubicBezTo>
                    <a:pt x="18125" y="12673"/>
                    <a:pt x="17884" y="12869"/>
                    <a:pt x="17657" y="13086"/>
                  </a:cubicBezTo>
                  <a:cubicBezTo>
                    <a:pt x="17289" y="13435"/>
                    <a:pt x="16920" y="13740"/>
                    <a:pt x="16508" y="13957"/>
                  </a:cubicBezTo>
                  <a:cubicBezTo>
                    <a:pt x="16438" y="14001"/>
                    <a:pt x="16381" y="14044"/>
                    <a:pt x="16324" y="14088"/>
                  </a:cubicBezTo>
                  <a:cubicBezTo>
                    <a:pt x="15842" y="14523"/>
                    <a:pt x="15360" y="14959"/>
                    <a:pt x="14877" y="15373"/>
                  </a:cubicBezTo>
                  <a:cubicBezTo>
                    <a:pt x="14778" y="15460"/>
                    <a:pt x="14679" y="15569"/>
                    <a:pt x="14580" y="15634"/>
                  </a:cubicBezTo>
                  <a:cubicBezTo>
                    <a:pt x="14097" y="16004"/>
                    <a:pt x="13658" y="16418"/>
                    <a:pt x="13261" y="16984"/>
                  </a:cubicBezTo>
                  <a:cubicBezTo>
                    <a:pt x="13204" y="17071"/>
                    <a:pt x="13133" y="17115"/>
                    <a:pt x="13062" y="17180"/>
                  </a:cubicBezTo>
                  <a:cubicBezTo>
                    <a:pt x="13005" y="17223"/>
                    <a:pt x="12949" y="17267"/>
                    <a:pt x="12892" y="17311"/>
                  </a:cubicBezTo>
                  <a:cubicBezTo>
                    <a:pt x="12708" y="17485"/>
                    <a:pt x="12608" y="17746"/>
                    <a:pt x="12580" y="18073"/>
                  </a:cubicBezTo>
                  <a:cubicBezTo>
                    <a:pt x="12580" y="18116"/>
                    <a:pt x="12608" y="18160"/>
                    <a:pt x="12622" y="18203"/>
                  </a:cubicBezTo>
                  <a:cubicBezTo>
                    <a:pt x="12637" y="18225"/>
                    <a:pt x="12679" y="18203"/>
                    <a:pt x="12693" y="18181"/>
                  </a:cubicBezTo>
                  <a:cubicBezTo>
                    <a:pt x="12722" y="18160"/>
                    <a:pt x="12736" y="18138"/>
                    <a:pt x="12750" y="18116"/>
                  </a:cubicBezTo>
                  <a:cubicBezTo>
                    <a:pt x="13076" y="17681"/>
                    <a:pt x="13431" y="17332"/>
                    <a:pt x="13814" y="17027"/>
                  </a:cubicBezTo>
                  <a:cubicBezTo>
                    <a:pt x="13856" y="16984"/>
                    <a:pt x="13899" y="16940"/>
                    <a:pt x="13941" y="16897"/>
                  </a:cubicBezTo>
                  <a:cubicBezTo>
                    <a:pt x="14253" y="16418"/>
                    <a:pt x="14665" y="16113"/>
                    <a:pt x="15048" y="15743"/>
                  </a:cubicBezTo>
                  <a:cubicBezTo>
                    <a:pt x="15431" y="15394"/>
                    <a:pt x="15828" y="15046"/>
                    <a:pt x="16211" y="14676"/>
                  </a:cubicBezTo>
                  <a:cubicBezTo>
                    <a:pt x="16693" y="14197"/>
                    <a:pt x="17189" y="13761"/>
                    <a:pt x="17686" y="13326"/>
                  </a:cubicBezTo>
                  <a:cubicBezTo>
                    <a:pt x="17813" y="13217"/>
                    <a:pt x="17898" y="13195"/>
                    <a:pt x="17927" y="13282"/>
                  </a:cubicBezTo>
                  <a:cubicBezTo>
                    <a:pt x="17955" y="13435"/>
                    <a:pt x="17898" y="13565"/>
                    <a:pt x="17842" y="13631"/>
                  </a:cubicBezTo>
                  <a:cubicBezTo>
                    <a:pt x="17700" y="13827"/>
                    <a:pt x="17544" y="14023"/>
                    <a:pt x="17374" y="14153"/>
                  </a:cubicBezTo>
                  <a:cubicBezTo>
                    <a:pt x="17047" y="14371"/>
                    <a:pt x="16778" y="14719"/>
                    <a:pt x="16480" y="14981"/>
                  </a:cubicBezTo>
                  <a:cubicBezTo>
                    <a:pt x="16267" y="15155"/>
                    <a:pt x="16069" y="15394"/>
                    <a:pt x="15899" y="15656"/>
                  </a:cubicBezTo>
                  <a:cubicBezTo>
                    <a:pt x="15842" y="15743"/>
                    <a:pt x="15771" y="15786"/>
                    <a:pt x="15700" y="15852"/>
                  </a:cubicBezTo>
                  <a:cubicBezTo>
                    <a:pt x="15473" y="16026"/>
                    <a:pt x="15246" y="16178"/>
                    <a:pt x="15062" y="16461"/>
                  </a:cubicBezTo>
                  <a:cubicBezTo>
                    <a:pt x="15019" y="16527"/>
                    <a:pt x="14963" y="16570"/>
                    <a:pt x="14906" y="16614"/>
                  </a:cubicBezTo>
                  <a:cubicBezTo>
                    <a:pt x="14736" y="16723"/>
                    <a:pt x="14580" y="16875"/>
                    <a:pt x="14452" y="17071"/>
                  </a:cubicBezTo>
                  <a:cubicBezTo>
                    <a:pt x="14381" y="17180"/>
                    <a:pt x="14296" y="17245"/>
                    <a:pt x="14225" y="17332"/>
                  </a:cubicBezTo>
                  <a:cubicBezTo>
                    <a:pt x="13828" y="17724"/>
                    <a:pt x="13431" y="18116"/>
                    <a:pt x="13034" y="18486"/>
                  </a:cubicBezTo>
                  <a:cubicBezTo>
                    <a:pt x="12920" y="18595"/>
                    <a:pt x="12807" y="18704"/>
                    <a:pt x="12708" y="18813"/>
                  </a:cubicBezTo>
                  <a:cubicBezTo>
                    <a:pt x="12608" y="18922"/>
                    <a:pt x="12594" y="18944"/>
                    <a:pt x="12622" y="19140"/>
                  </a:cubicBezTo>
                  <a:cubicBezTo>
                    <a:pt x="12637" y="19205"/>
                    <a:pt x="12651" y="19270"/>
                    <a:pt x="12665" y="19336"/>
                  </a:cubicBezTo>
                  <a:cubicBezTo>
                    <a:pt x="12708" y="19488"/>
                    <a:pt x="12764" y="19510"/>
                    <a:pt x="12849" y="19423"/>
                  </a:cubicBezTo>
                  <a:cubicBezTo>
                    <a:pt x="13062" y="19248"/>
                    <a:pt x="13275" y="19052"/>
                    <a:pt x="13488" y="18878"/>
                  </a:cubicBezTo>
                  <a:cubicBezTo>
                    <a:pt x="13544" y="18835"/>
                    <a:pt x="13601" y="18791"/>
                    <a:pt x="13644" y="18748"/>
                  </a:cubicBezTo>
                  <a:cubicBezTo>
                    <a:pt x="13899" y="18486"/>
                    <a:pt x="14154" y="18225"/>
                    <a:pt x="14409" y="17986"/>
                  </a:cubicBezTo>
                  <a:cubicBezTo>
                    <a:pt x="14594" y="17811"/>
                    <a:pt x="14778" y="17615"/>
                    <a:pt x="14963" y="17463"/>
                  </a:cubicBezTo>
                  <a:cubicBezTo>
                    <a:pt x="15360" y="17136"/>
                    <a:pt x="15743" y="16766"/>
                    <a:pt x="16126" y="16374"/>
                  </a:cubicBezTo>
                  <a:cubicBezTo>
                    <a:pt x="16338" y="16156"/>
                    <a:pt x="16551" y="15895"/>
                    <a:pt x="16764" y="15677"/>
                  </a:cubicBezTo>
                  <a:cubicBezTo>
                    <a:pt x="17047" y="15416"/>
                    <a:pt x="17345" y="15177"/>
                    <a:pt x="17615" y="14894"/>
                  </a:cubicBezTo>
                  <a:cubicBezTo>
                    <a:pt x="17799" y="14719"/>
                    <a:pt x="17969" y="14480"/>
                    <a:pt x="18168" y="14284"/>
                  </a:cubicBezTo>
                  <a:cubicBezTo>
                    <a:pt x="18352" y="14110"/>
                    <a:pt x="18537" y="13936"/>
                    <a:pt x="18735" y="13783"/>
                  </a:cubicBezTo>
                  <a:cubicBezTo>
                    <a:pt x="18763" y="13761"/>
                    <a:pt x="18806" y="13761"/>
                    <a:pt x="18834" y="13761"/>
                  </a:cubicBezTo>
                  <a:cubicBezTo>
                    <a:pt x="18990" y="13761"/>
                    <a:pt x="19076" y="13979"/>
                    <a:pt x="19005" y="14175"/>
                  </a:cubicBezTo>
                  <a:cubicBezTo>
                    <a:pt x="18948" y="14327"/>
                    <a:pt x="18849" y="14458"/>
                    <a:pt x="18749" y="14567"/>
                  </a:cubicBezTo>
                  <a:cubicBezTo>
                    <a:pt x="18636" y="14676"/>
                    <a:pt x="18522" y="14763"/>
                    <a:pt x="18395" y="14806"/>
                  </a:cubicBezTo>
                  <a:cubicBezTo>
                    <a:pt x="18182" y="14894"/>
                    <a:pt x="18012" y="15090"/>
                    <a:pt x="17827" y="15286"/>
                  </a:cubicBezTo>
                  <a:cubicBezTo>
                    <a:pt x="17671" y="15460"/>
                    <a:pt x="17530" y="15656"/>
                    <a:pt x="17345" y="15765"/>
                  </a:cubicBezTo>
                  <a:cubicBezTo>
                    <a:pt x="16891" y="16091"/>
                    <a:pt x="16537" y="16636"/>
                    <a:pt x="16111" y="17027"/>
                  </a:cubicBezTo>
                  <a:cubicBezTo>
                    <a:pt x="15970" y="17158"/>
                    <a:pt x="15842" y="17311"/>
                    <a:pt x="15686" y="17419"/>
                  </a:cubicBezTo>
                  <a:cubicBezTo>
                    <a:pt x="15516" y="17550"/>
                    <a:pt x="15374" y="17702"/>
                    <a:pt x="15232" y="17877"/>
                  </a:cubicBezTo>
                  <a:cubicBezTo>
                    <a:pt x="15104" y="18051"/>
                    <a:pt x="14948" y="18181"/>
                    <a:pt x="14807" y="18312"/>
                  </a:cubicBezTo>
                  <a:cubicBezTo>
                    <a:pt x="14721" y="18399"/>
                    <a:pt x="14636" y="18443"/>
                    <a:pt x="14565" y="18530"/>
                  </a:cubicBezTo>
                  <a:cubicBezTo>
                    <a:pt x="14253" y="18922"/>
                    <a:pt x="13913" y="19227"/>
                    <a:pt x="13559" y="19510"/>
                  </a:cubicBezTo>
                  <a:cubicBezTo>
                    <a:pt x="13431" y="19619"/>
                    <a:pt x="13303" y="19749"/>
                    <a:pt x="13204" y="19902"/>
                  </a:cubicBezTo>
                  <a:cubicBezTo>
                    <a:pt x="13133" y="19989"/>
                    <a:pt x="13161" y="20141"/>
                    <a:pt x="13261" y="20185"/>
                  </a:cubicBezTo>
                  <a:cubicBezTo>
                    <a:pt x="13275" y="20141"/>
                    <a:pt x="13317" y="20141"/>
                    <a:pt x="13374" y="20185"/>
                  </a:cubicBezTo>
                  <a:close/>
                  <a:moveTo>
                    <a:pt x="454" y="9559"/>
                  </a:moveTo>
                  <a:cubicBezTo>
                    <a:pt x="482" y="9842"/>
                    <a:pt x="525" y="10125"/>
                    <a:pt x="553" y="10430"/>
                  </a:cubicBezTo>
                  <a:cubicBezTo>
                    <a:pt x="610" y="11061"/>
                    <a:pt x="893" y="11388"/>
                    <a:pt x="1248" y="11606"/>
                  </a:cubicBezTo>
                  <a:cubicBezTo>
                    <a:pt x="1333" y="11649"/>
                    <a:pt x="1390" y="11606"/>
                    <a:pt x="1390" y="11453"/>
                  </a:cubicBezTo>
                  <a:cubicBezTo>
                    <a:pt x="1390" y="11301"/>
                    <a:pt x="1376" y="11127"/>
                    <a:pt x="1347" y="10974"/>
                  </a:cubicBezTo>
                  <a:cubicBezTo>
                    <a:pt x="1206" y="10169"/>
                    <a:pt x="1262" y="9385"/>
                    <a:pt x="1574" y="8666"/>
                  </a:cubicBezTo>
                  <a:cubicBezTo>
                    <a:pt x="1588" y="8623"/>
                    <a:pt x="1617" y="8579"/>
                    <a:pt x="1631" y="8535"/>
                  </a:cubicBezTo>
                  <a:cubicBezTo>
                    <a:pt x="1674" y="8448"/>
                    <a:pt x="1659" y="8340"/>
                    <a:pt x="1603" y="8296"/>
                  </a:cubicBezTo>
                  <a:cubicBezTo>
                    <a:pt x="1404" y="8100"/>
                    <a:pt x="1248" y="7839"/>
                    <a:pt x="1021" y="7708"/>
                  </a:cubicBezTo>
                  <a:cubicBezTo>
                    <a:pt x="865" y="7621"/>
                    <a:pt x="794" y="7664"/>
                    <a:pt x="723" y="7882"/>
                  </a:cubicBezTo>
                  <a:cubicBezTo>
                    <a:pt x="667" y="8078"/>
                    <a:pt x="624" y="8274"/>
                    <a:pt x="581" y="8492"/>
                  </a:cubicBezTo>
                  <a:cubicBezTo>
                    <a:pt x="511" y="8840"/>
                    <a:pt x="440" y="9167"/>
                    <a:pt x="454" y="9559"/>
                  </a:cubicBezTo>
                  <a:close/>
                  <a:moveTo>
                    <a:pt x="1716" y="10430"/>
                  </a:moveTo>
                  <a:cubicBezTo>
                    <a:pt x="1730" y="10800"/>
                    <a:pt x="1773" y="11192"/>
                    <a:pt x="1858" y="11540"/>
                  </a:cubicBezTo>
                  <a:cubicBezTo>
                    <a:pt x="1929" y="11845"/>
                    <a:pt x="2071" y="12085"/>
                    <a:pt x="2212" y="12324"/>
                  </a:cubicBezTo>
                  <a:cubicBezTo>
                    <a:pt x="2227" y="12346"/>
                    <a:pt x="2269" y="12346"/>
                    <a:pt x="2312" y="12346"/>
                  </a:cubicBezTo>
                  <a:cubicBezTo>
                    <a:pt x="2312" y="12302"/>
                    <a:pt x="2326" y="12237"/>
                    <a:pt x="2326" y="12194"/>
                  </a:cubicBezTo>
                  <a:cubicBezTo>
                    <a:pt x="2326" y="12150"/>
                    <a:pt x="2298" y="12128"/>
                    <a:pt x="2283" y="12085"/>
                  </a:cubicBezTo>
                  <a:cubicBezTo>
                    <a:pt x="2014" y="11323"/>
                    <a:pt x="2028" y="10539"/>
                    <a:pt x="2184" y="9755"/>
                  </a:cubicBezTo>
                  <a:cubicBezTo>
                    <a:pt x="2227" y="9581"/>
                    <a:pt x="2298" y="9428"/>
                    <a:pt x="2354" y="9254"/>
                  </a:cubicBezTo>
                  <a:cubicBezTo>
                    <a:pt x="2411" y="9102"/>
                    <a:pt x="2383" y="8993"/>
                    <a:pt x="2269" y="8906"/>
                  </a:cubicBezTo>
                  <a:cubicBezTo>
                    <a:pt x="2156" y="8797"/>
                    <a:pt x="2085" y="8819"/>
                    <a:pt x="2028" y="8971"/>
                  </a:cubicBezTo>
                  <a:cubicBezTo>
                    <a:pt x="1971" y="9102"/>
                    <a:pt x="1943" y="9254"/>
                    <a:pt x="1886" y="9406"/>
                  </a:cubicBezTo>
                  <a:cubicBezTo>
                    <a:pt x="1759" y="9711"/>
                    <a:pt x="1716" y="10060"/>
                    <a:pt x="1716" y="1043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9072DDE6-41DF-6945-8A52-F14F29970DC8}"/>
                </a:ext>
              </a:extLst>
            </p:cNvPr>
            <p:cNvSpPr/>
            <p:nvPr/>
          </p:nvSpPr>
          <p:spPr>
            <a:xfrm>
              <a:off x="2730499" y="6134099"/>
              <a:ext cx="603732" cy="37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79" extrusionOk="0">
                  <a:moveTo>
                    <a:pt x="8882" y="21468"/>
                  </a:moveTo>
                  <a:cubicBezTo>
                    <a:pt x="8342" y="21541"/>
                    <a:pt x="7937" y="21248"/>
                    <a:pt x="7577" y="20882"/>
                  </a:cubicBezTo>
                  <a:cubicBezTo>
                    <a:pt x="6452" y="19784"/>
                    <a:pt x="5237" y="18905"/>
                    <a:pt x="4112" y="17734"/>
                  </a:cubicBezTo>
                  <a:cubicBezTo>
                    <a:pt x="3572" y="17148"/>
                    <a:pt x="2897" y="16928"/>
                    <a:pt x="2267" y="16562"/>
                  </a:cubicBezTo>
                  <a:cubicBezTo>
                    <a:pt x="1862" y="16342"/>
                    <a:pt x="1457" y="16049"/>
                    <a:pt x="1007" y="15830"/>
                  </a:cubicBezTo>
                  <a:cubicBezTo>
                    <a:pt x="557" y="15537"/>
                    <a:pt x="332" y="14951"/>
                    <a:pt x="62" y="14365"/>
                  </a:cubicBezTo>
                  <a:cubicBezTo>
                    <a:pt x="-73" y="13999"/>
                    <a:pt x="17" y="13267"/>
                    <a:pt x="287" y="12901"/>
                  </a:cubicBezTo>
                  <a:cubicBezTo>
                    <a:pt x="962" y="12022"/>
                    <a:pt x="1682" y="11144"/>
                    <a:pt x="2402" y="10338"/>
                  </a:cubicBezTo>
                  <a:cubicBezTo>
                    <a:pt x="2987" y="9679"/>
                    <a:pt x="3617" y="9094"/>
                    <a:pt x="4247" y="8508"/>
                  </a:cubicBezTo>
                  <a:cubicBezTo>
                    <a:pt x="4697" y="8068"/>
                    <a:pt x="5192" y="7776"/>
                    <a:pt x="5642" y="7409"/>
                  </a:cubicBezTo>
                  <a:cubicBezTo>
                    <a:pt x="5867" y="7263"/>
                    <a:pt x="6137" y="7190"/>
                    <a:pt x="6272" y="6750"/>
                  </a:cubicBezTo>
                  <a:cubicBezTo>
                    <a:pt x="6542" y="5945"/>
                    <a:pt x="7037" y="5433"/>
                    <a:pt x="7532" y="5066"/>
                  </a:cubicBezTo>
                  <a:cubicBezTo>
                    <a:pt x="8207" y="4554"/>
                    <a:pt x="8882" y="3968"/>
                    <a:pt x="9467" y="3236"/>
                  </a:cubicBezTo>
                  <a:cubicBezTo>
                    <a:pt x="9692" y="2943"/>
                    <a:pt x="9962" y="2650"/>
                    <a:pt x="10232" y="2504"/>
                  </a:cubicBezTo>
                  <a:cubicBezTo>
                    <a:pt x="10862" y="1991"/>
                    <a:pt x="11447" y="1479"/>
                    <a:pt x="11942" y="600"/>
                  </a:cubicBezTo>
                  <a:cubicBezTo>
                    <a:pt x="12167" y="161"/>
                    <a:pt x="12437" y="87"/>
                    <a:pt x="12752" y="14"/>
                  </a:cubicBezTo>
                  <a:cubicBezTo>
                    <a:pt x="13472" y="-59"/>
                    <a:pt x="14192" y="161"/>
                    <a:pt x="14867" y="600"/>
                  </a:cubicBezTo>
                  <a:cubicBezTo>
                    <a:pt x="15587" y="1113"/>
                    <a:pt x="16307" y="1698"/>
                    <a:pt x="17072" y="2211"/>
                  </a:cubicBezTo>
                  <a:cubicBezTo>
                    <a:pt x="18467" y="3163"/>
                    <a:pt x="19682" y="4700"/>
                    <a:pt x="20942" y="6092"/>
                  </a:cubicBezTo>
                  <a:cubicBezTo>
                    <a:pt x="20987" y="6092"/>
                    <a:pt x="20987" y="6165"/>
                    <a:pt x="20987" y="6165"/>
                  </a:cubicBezTo>
                  <a:cubicBezTo>
                    <a:pt x="21527" y="6897"/>
                    <a:pt x="21527" y="7409"/>
                    <a:pt x="20987" y="8142"/>
                  </a:cubicBezTo>
                  <a:cubicBezTo>
                    <a:pt x="20582" y="8654"/>
                    <a:pt x="20132" y="9094"/>
                    <a:pt x="19637" y="9460"/>
                  </a:cubicBezTo>
                  <a:cubicBezTo>
                    <a:pt x="19232" y="9753"/>
                    <a:pt x="18917" y="10119"/>
                    <a:pt x="18602" y="10558"/>
                  </a:cubicBezTo>
                  <a:cubicBezTo>
                    <a:pt x="17882" y="11510"/>
                    <a:pt x="17117" y="12388"/>
                    <a:pt x="16397" y="13340"/>
                  </a:cubicBezTo>
                  <a:cubicBezTo>
                    <a:pt x="16397" y="13340"/>
                    <a:pt x="16352" y="13414"/>
                    <a:pt x="16307" y="13414"/>
                  </a:cubicBezTo>
                  <a:cubicBezTo>
                    <a:pt x="15272" y="15098"/>
                    <a:pt x="13877" y="16050"/>
                    <a:pt x="12752" y="17587"/>
                  </a:cubicBezTo>
                  <a:cubicBezTo>
                    <a:pt x="11897" y="18759"/>
                    <a:pt x="10952" y="19784"/>
                    <a:pt x="10052" y="20882"/>
                  </a:cubicBezTo>
                  <a:cubicBezTo>
                    <a:pt x="9737" y="21248"/>
                    <a:pt x="9287" y="21468"/>
                    <a:pt x="8882" y="21468"/>
                  </a:cubicBezTo>
                  <a:close/>
                  <a:moveTo>
                    <a:pt x="13607" y="2797"/>
                  </a:moveTo>
                  <a:cubicBezTo>
                    <a:pt x="13472" y="2870"/>
                    <a:pt x="13247" y="3016"/>
                    <a:pt x="13067" y="3163"/>
                  </a:cubicBezTo>
                  <a:cubicBezTo>
                    <a:pt x="12797" y="3456"/>
                    <a:pt x="12527" y="3748"/>
                    <a:pt x="12257" y="4115"/>
                  </a:cubicBezTo>
                  <a:cubicBezTo>
                    <a:pt x="11267" y="5506"/>
                    <a:pt x="10007" y="6165"/>
                    <a:pt x="8927" y="7409"/>
                  </a:cubicBezTo>
                  <a:cubicBezTo>
                    <a:pt x="8882" y="7483"/>
                    <a:pt x="8792" y="7483"/>
                    <a:pt x="8702" y="7556"/>
                  </a:cubicBezTo>
                  <a:cubicBezTo>
                    <a:pt x="8162" y="7776"/>
                    <a:pt x="7757" y="8288"/>
                    <a:pt x="7352" y="8801"/>
                  </a:cubicBezTo>
                  <a:cubicBezTo>
                    <a:pt x="7037" y="9167"/>
                    <a:pt x="6722" y="9533"/>
                    <a:pt x="6407" y="9899"/>
                  </a:cubicBezTo>
                  <a:cubicBezTo>
                    <a:pt x="5192" y="11144"/>
                    <a:pt x="3977" y="12462"/>
                    <a:pt x="2807" y="13706"/>
                  </a:cubicBezTo>
                  <a:cubicBezTo>
                    <a:pt x="2762" y="13780"/>
                    <a:pt x="2717" y="13780"/>
                    <a:pt x="2672" y="13853"/>
                  </a:cubicBezTo>
                  <a:cubicBezTo>
                    <a:pt x="2627" y="13999"/>
                    <a:pt x="2582" y="14146"/>
                    <a:pt x="2582" y="14292"/>
                  </a:cubicBezTo>
                  <a:cubicBezTo>
                    <a:pt x="2582" y="14365"/>
                    <a:pt x="2672" y="14512"/>
                    <a:pt x="2762" y="14512"/>
                  </a:cubicBezTo>
                  <a:cubicBezTo>
                    <a:pt x="3122" y="14658"/>
                    <a:pt x="3482" y="14658"/>
                    <a:pt x="3797" y="14951"/>
                  </a:cubicBezTo>
                  <a:cubicBezTo>
                    <a:pt x="5102" y="16123"/>
                    <a:pt x="6587" y="16782"/>
                    <a:pt x="7802" y="18246"/>
                  </a:cubicBezTo>
                  <a:cubicBezTo>
                    <a:pt x="8207" y="18759"/>
                    <a:pt x="8612" y="18759"/>
                    <a:pt x="9017" y="18319"/>
                  </a:cubicBezTo>
                  <a:cubicBezTo>
                    <a:pt x="9107" y="18246"/>
                    <a:pt x="9152" y="18173"/>
                    <a:pt x="9242" y="18100"/>
                  </a:cubicBezTo>
                  <a:cubicBezTo>
                    <a:pt x="10097" y="17001"/>
                    <a:pt x="11132" y="16269"/>
                    <a:pt x="11942" y="14951"/>
                  </a:cubicBezTo>
                  <a:cubicBezTo>
                    <a:pt x="12077" y="14732"/>
                    <a:pt x="12302" y="14512"/>
                    <a:pt x="12482" y="14292"/>
                  </a:cubicBezTo>
                  <a:cubicBezTo>
                    <a:pt x="13337" y="13340"/>
                    <a:pt x="14192" y="12462"/>
                    <a:pt x="14957" y="11363"/>
                  </a:cubicBezTo>
                  <a:cubicBezTo>
                    <a:pt x="15677" y="10412"/>
                    <a:pt x="16487" y="9606"/>
                    <a:pt x="17162" y="8508"/>
                  </a:cubicBezTo>
                  <a:cubicBezTo>
                    <a:pt x="17342" y="8215"/>
                    <a:pt x="17567" y="8069"/>
                    <a:pt x="17792" y="7776"/>
                  </a:cubicBezTo>
                  <a:cubicBezTo>
                    <a:pt x="17972" y="7629"/>
                    <a:pt x="18107" y="7410"/>
                    <a:pt x="18287" y="7263"/>
                  </a:cubicBezTo>
                  <a:cubicBezTo>
                    <a:pt x="18602" y="6897"/>
                    <a:pt x="18602" y="6531"/>
                    <a:pt x="18287" y="6165"/>
                  </a:cubicBezTo>
                  <a:cubicBezTo>
                    <a:pt x="16982" y="4700"/>
                    <a:pt x="15632" y="3602"/>
                    <a:pt x="14102" y="2943"/>
                  </a:cubicBezTo>
                  <a:cubicBezTo>
                    <a:pt x="13877" y="2870"/>
                    <a:pt x="13742" y="2870"/>
                    <a:pt x="13607" y="27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22839D-740B-9B48-9C02-D3B8F9EC6409}"/>
              </a:ext>
            </a:extLst>
          </p:cNvPr>
          <p:cNvGrpSpPr/>
          <p:nvPr/>
        </p:nvGrpSpPr>
        <p:grpSpPr>
          <a:xfrm>
            <a:off x="6725052" y="2127809"/>
            <a:ext cx="1534822" cy="1064156"/>
            <a:chOff x="6743700" y="5333999"/>
            <a:chExt cx="1608114" cy="1114972"/>
          </a:xfrm>
        </p:grpSpPr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E3195A6E-0C80-C64F-B825-B7D0335676CE}"/>
                </a:ext>
              </a:extLst>
            </p:cNvPr>
            <p:cNvSpPr/>
            <p:nvPr/>
          </p:nvSpPr>
          <p:spPr>
            <a:xfrm>
              <a:off x="6743700" y="5333999"/>
              <a:ext cx="1608114" cy="111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25" extrusionOk="0">
                  <a:moveTo>
                    <a:pt x="17424" y="21378"/>
                  </a:moveTo>
                  <a:cubicBezTo>
                    <a:pt x="16845" y="21402"/>
                    <a:pt x="16249" y="21353"/>
                    <a:pt x="15671" y="21500"/>
                  </a:cubicBezTo>
                  <a:cubicBezTo>
                    <a:pt x="15552" y="21525"/>
                    <a:pt x="15449" y="21525"/>
                    <a:pt x="15330" y="21525"/>
                  </a:cubicBezTo>
                  <a:cubicBezTo>
                    <a:pt x="14871" y="21525"/>
                    <a:pt x="14411" y="21525"/>
                    <a:pt x="13952" y="21525"/>
                  </a:cubicBezTo>
                  <a:cubicBezTo>
                    <a:pt x="13798" y="21525"/>
                    <a:pt x="13645" y="21500"/>
                    <a:pt x="13475" y="21476"/>
                  </a:cubicBezTo>
                  <a:cubicBezTo>
                    <a:pt x="13441" y="21476"/>
                    <a:pt x="13407" y="21451"/>
                    <a:pt x="13390" y="21451"/>
                  </a:cubicBezTo>
                  <a:cubicBezTo>
                    <a:pt x="12675" y="21500"/>
                    <a:pt x="11977" y="21255"/>
                    <a:pt x="11262" y="21329"/>
                  </a:cubicBezTo>
                  <a:cubicBezTo>
                    <a:pt x="11041" y="21353"/>
                    <a:pt x="10803" y="21280"/>
                    <a:pt x="10581" y="21280"/>
                  </a:cubicBezTo>
                  <a:cubicBezTo>
                    <a:pt x="10360" y="21255"/>
                    <a:pt x="10122" y="21255"/>
                    <a:pt x="9900" y="21255"/>
                  </a:cubicBezTo>
                  <a:cubicBezTo>
                    <a:pt x="9373" y="21255"/>
                    <a:pt x="8828" y="21280"/>
                    <a:pt x="8300" y="21304"/>
                  </a:cubicBezTo>
                  <a:cubicBezTo>
                    <a:pt x="8028" y="21329"/>
                    <a:pt x="7875" y="21231"/>
                    <a:pt x="7790" y="20863"/>
                  </a:cubicBezTo>
                  <a:cubicBezTo>
                    <a:pt x="7739" y="20593"/>
                    <a:pt x="7637" y="20422"/>
                    <a:pt x="7483" y="20275"/>
                  </a:cubicBezTo>
                  <a:cubicBezTo>
                    <a:pt x="7194" y="19980"/>
                    <a:pt x="7007" y="19564"/>
                    <a:pt x="6786" y="19196"/>
                  </a:cubicBezTo>
                  <a:cubicBezTo>
                    <a:pt x="6700" y="19049"/>
                    <a:pt x="6632" y="18926"/>
                    <a:pt x="6547" y="18779"/>
                  </a:cubicBezTo>
                  <a:cubicBezTo>
                    <a:pt x="6462" y="18632"/>
                    <a:pt x="6377" y="18460"/>
                    <a:pt x="6309" y="18313"/>
                  </a:cubicBezTo>
                  <a:cubicBezTo>
                    <a:pt x="6173" y="18068"/>
                    <a:pt x="6054" y="17798"/>
                    <a:pt x="5917" y="17553"/>
                  </a:cubicBezTo>
                  <a:cubicBezTo>
                    <a:pt x="5475" y="16744"/>
                    <a:pt x="5032" y="15960"/>
                    <a:pt x="4607" y="15150"/>
                  </a:cubicBezTo>
                  <a:cubicBezTo>
                    <a:pt x="4505" y="14954"/>
                    <a:pt x="4403" y="14734"/>
                    <a:pt x="4283" y="14537"/>
                  </a:cubicBezTo>
                  <a:cubicBezTo>
                    <a:pt x="3926" y="13998"/>
                    <a:pt x="3637" y="13385"/>
                    <a:pt x="3330" y="12797"/>
                  </a:cubicBezTo>
                  <a:cubicBezTo>
                    <a:pt x="3007" y="12208"/>
                    <a:pt x="2683" y="11620"/>
                    <a:pt x="2360" y="11031"/>
                  </a:cubicBezTo>
                  <a:cubicBezTo>
                    <a:pt x="2275" y="10884"/>
                    <a:pt x="2207" y="10713"/>
                    <a:pt x="2122" y="10541"/>
                  </a:cubicBezTo>
                  <a:cubicBezTo>
                    <a:pt x="2037" y="10369"/>
                    <a:pt x="1951" y="10198"/>
                    <a:pt x="1866" y="10026"/>
                  </a:cubicBezTo>
                  <a:cubicBezTo>
                    <a:pt x="1645" y="9634"/>
                    <a:pt x="1424" y="9242"/>
                    <a:pt x="1203" y="8825"/>
                  </a:cubicBezTo>
                  <a:cubicBezTo>
                    <a:pt x="981" y="8433"/>
                    <a:pt x="777" y="8016"/>
                    <a:pt x="556" y="7624"/>
                  </a:cubicBezTo>
                  <a:cubicBezTo>
                    <a:pt x="334" y="7231"/>
                    <a:pt x="198" y="6790"/>
                    <a:pt x="62" y="6324"/>
                  </a:cubicBezTo>
                  <a:cubicBezTo>
                    <a:pt x="-23" y="6030"/>
                    <a:pt x="-6" y="5711"/>
                    <a:pt x="28" y="5392"/>
                  </a:cubicBezTo>
                  <a:cubicBezTo>
                    <a:pt x="45" y="5172"/>
                    <a:pt x="164" y="5025"/>
                    <a:pt x="300" y="4927"/>
                  </a:cubicBezTo>
                  <a:cubicBezTo>
                    <a:pt x="760" y="4632"/>
                    <a:pt x="1203" y="4314"/>
                    <a:pt x="1662" y="4044"/>
                  </a:cubicBezTo>
                  <a:cubicBezTo>
                    <a:pt x="2207" y="3701"/>
                    <a:pt x="2768" y="3382"/>
                    <a:pt x="3313" y="3063"/>
                  </a:cubicBezTo>
                  <a:cubicBezTo>
                    <a:pt x="3654" y="2867"/>
                    <a:pt x="3977" y="2646"/>
                    <a:pt x="4317" y="2450"/>
                  </a:cubicBezTo>
                  <a:cubicBezTo>
                    <a:pt x="4709" y="2230"/>
                    <a:pt x="5117" y="2058"/>
                    <a:pt x="5492" y="1813"/>
                  </a:cubicBezTo>
                  <a:cubicBezTo>
                    <a:pt x="5883" y="1543"/>
                    <a:pt x="6309" y="1347"/>
                    <a:pt x="6717" y="1126"/>
                  </a:cubicBezTo>
                  <a:cubicBezTo>
                    <a:pt x="7075" y="930"/>
                    <a:pt x="7449" y="759"/>
                    <a:pt x="7807" y="587"/>
                  </a:cubicBezTo>
                  <a:cubicBezTo>
                    <a:pt x="7909" y="538"/>
                    <a:pt x="7994" y="489"/>
                    <a:pt x="8096" y="391"/>
                  </a:cubicBezTo>
                  <a:cubicBezTo>
                    <a:pt x="8266" y="244"/>
                    <a:pt x="8420" y="146"/>
                    <a:pt x="8624" y="146"/>
                  </a:cubicBezTo>
                  <a:cubicBezTo>
                    <a:pt x="8692" y="146"/>
                    <a:pt x="8760" y="97"/>
                    <a:pt x="8828" y="72"/>
                  </a:cubicBezTo>
                  <a:cubicBezTo>
                    <a:pt x="9100" y="-75"/>
                    <a:pt x="9322" y="-1"/>
                    <a:pt x="9475" y="342"/>
                  </a:cubicBezTo>
                  <a:cubicBezTo>
                    <a:pt x="9662" y="759"/>
                    <a:pt x="9832" y="1175"/>
                    <a:pt x="10037" y="1592"/>
                  </a:cubicBezTo>
                  <a:cubicBezTo>
                    <a:pt x="10190" y="1911"/>
                    <a:pt x="10360" y="2181"/>
                    <a:pt x="10513" y="2475"/>
                  </a:cubicBezTo>
                  <a:cubicBezTo>
                    <a:pt x="10615" y="2695"/>
                    <a:pt x="10717" y="2916"/>
                    <a:pt x="10820" y="3161"/>
                  </a:cubicBezTo>
                  <a:cubicBezTo>
                    <a:pt x="10956" y="3505"/>
                    <a:pt x="11024" y="3554"/>
                    <a:pt x="11262" y="3431"/>
                  </a:cubicBezTo>
                  <a:cubicBezTo>
                    <a:pt x="11415" y="3357"/>
                    <a:pt x="11569" y="3284"/>
                    <a:pt x="11705" y="3259"/>
                  </a:cubicBezTo>
                  <a:cubicBezTo>
                    <a:pt x="11943" y="3186"/>
                    <a:pt x="12198" y="3137"/>
                    <a:pt x="12437" y="3014"/>
                  </a:cubicBezTo>
                  <a:cubicBezTo>
                    <a:pt x="12522" y="2965"/>
                    <a:pt x="12624" y="2941"/>
                    <a:pt x="12709" y="2941"/>
                  </a:cubicBezTo>
                  <a:cubicBezTo>
                    <a:pt x="13083" y="2892"/>
                    <a:pt x="13203" y="3014"/>
                    <a:pt x="13356" y="3505"/>
                  </a:cubicBezTo>
                  <a:cubicBezTo>
                    <a:pt x="13526" y="4044"/>
                    <a:pt x="13713" y="4583"/>
                    <a:pt x="13883" y="5147"/>
                  </a:cubicBezTo>
                  <a:cubicBezTo>
                    <a:pt x="13900" y="5221"/>
                    <a:pt x="13934" y="5270"/>
                    <a:pt x="13968" y="5343"/>
                  </a:cubicBezTo>
                  <a:cubicBezTo>
                    <a:pt x="14139" y="5638"/>
                    <a:pt x="14309" y="5956"/>
                    <a:pt x="14479" y="6251"/>
                  </a:cubicBezTo>
                  <a:cubicBezTo>
                    <a:pt x="14700" y="6618"/>
                    <a:pt x="14751" y="6618"/>
                    <a:pt x="15058" y="6373"/>
                  </a:cubicBezTo>
                  <a:cubicBezTo>
                    <a:pt x="15092" y="6349"/>
                    <a:pt x="15126" y="6324"/>
                    <a:pt x="15160" y="6275"/>
                  </a:cubicBezTo>
                  <a:cubicBezTo>
                    <a:pt x="15279" y="6152"/>
                    <a:pt x="15415" y="6103"/>
                    <a:pt x="15569" y="6079"/>
                  </a:cubicBezTo>
                  <a:cubicBezTo>
                    <a:pt x="15688" y="6079"/>
                    <a:pt x="15824" y="6054"/>
                    <a:pt x="15943" y="6005"/>
                  </a:cubicBezTo>
                  <a:cubicBezTo>
                    <a:pt x="16164" y="5956"/>
                    <a:pt x="16351" y="6054"/>
                    <a:pt x="16505" y="6324"/>
                  </a:cubicBezTo>
                  <a:cubicBezTo>
                    <a:pt x="16760" y="6814"/>
                    <a:pt x="17032" y="7305"/>
                    <a:pt x="17151" y="7918"/>
                  </a:cubicBezTo>
                  <a:cubicBezTo>
                    <a:pt x="17220" y="8236"/>
                    <a:pt x="17322" y="8555"/>
                    <a:pt x="17424" y="8874"/>
                  </a:cubicBezTo>
                  <a:cubicBezTo>
                    <a:pt x="17594" y="9413"/>
                    <a:pt x="17764" y="9977"/>
                    <a:pt x="17934" y="10517"/>
                  </a:cubicBezTo>
                  <a:cubicBezTo>
                    <a:pt x="18003" y="10713"/>
                    <a:pt x="18071" y="10884"/>
                    <a:pt x="18156" y="11056"/>
                  </a:cubicBezTo>
                  <a:cubicBezTo>
                    <a:pt x="18649" y="12061"/>
                    <a:pt x="19075" y="13115"/>
                    <a:pt x="19534" y="14170"/>
                  </a:cubicBezTo>
                  <a:cubicBezTo>
                    <a:pt x="19705" y="14562"/>
                    <a:pt x="19824" y="15003"/>
                    <a:pt x="19977" y="15420"/>
                  </a:cubicBezTo>
                  <a:cubicBezTo>
                    <a:pt x="20079" y="15739"/>
                    <a:pt x="20181" y="16033"/>
                    <a:pt x="20283" y="16352"/>
                  </a:cubicBezTo>
                  <a:cubicBezTo>
                    <a:pt x="20351" y="16548"/>
                    <a:pt x="20420" y="16769"/>
                    <a:pt x="20454" y="16989"/>
                  </a:cubicBezTo>
                  <a:cubicBezTo>
                    <a:pt x="20556" y="17504"/>
                    <a:pt x="20709" y="17970"/>
                    <a:pt x="20930" y="18411"/>
                  </a:cubicBezTo>
                  <a:cubicBezTo>
                    <a:pt x="21186" y="18951"/>
                    <a:pt x="21373" y="19539"/>
                    <a:pt x="21526" y="20152"/>
                  </a:cubicBezTo>
                  <a:cubicBezTo>
                    <a:pt x="21577" y="20348"/>
                    <a:pt x="21560" y="20520"/>
                    <a:pt x="21441" y="20642"/>
                  </a:cubicBezTo>
                  <a:cubicBezTo>
                    <a:pt x="21356" y="20740"/>
                    <a:pt x="21254" y="20839"/>
                    <a:pt x="21151" y="20888"/>
                  </a:cubicBezTo>
                  <a:cubicBezTo>
                    <a:pt x="20896" y="21010"/>
                    <a:pt x="20641" y="21084"/>
                    <a:pt x="20386" y="21084"/>
                  </a:cubicBezTo>
                  <a:cubicBezTo>
                    <a:pt x="20147" y="21084"/>
                    <a:pt x="19909" y="21084"/>
                    <a:pt x="19671" y="21206"/>
                  </a:cubicBezTo>
                  <a:cubicBezTo>
                    <a:pt x="19603" y="21231"/>
                    <a:pt x="19534" y="21255"/>
                    <a:pt x="19449" y="21255"/>
                  </a:cubicBezTo>
                  <a:cubicBezTo>
                    <a:pt x="18786" y="21304"/>
                    <a:pt x="18105" y="21329"/>
                    <a:pt x="17424" y="21378"/>
                  </a:cubicBezTo>
                  <a:close/>
                  <a:moveTo>
                    <a:pt x="15926" y="16205"/>
                  </a:moveTo>
                  <a:cubicBezTo>
                    <a:pt x="15909" y="16156"/>
                    <a:pt x="15909" y="16033"/>
                    <a:pt x="15875" y="15935"/>
                  </a:cubicBezTo>
                  <a:cubicBezTo>
                    <a:pt x="15756" y="15592"/>
                    <a:pt x="15654" y="15248"/>
                    <a:pt x="15517" y="14930"/>
                  </a:cubicBezTo>
                  <a:cubicBezTo>
                    <a:pt x="15313" y="14464"/>
                    <a:pt x="15092" y="14023"/>
                    <a:pt x="14888" y="13581"/>
                  </a:cubicBezTo>
                  <a:cubicBezTo>
                    <a:pt x="14803" y="13410"/>
                    <a:pt x="14700" y="13238"/>
                    <a:pt x="14632" y="13066"/>
                  </a:cubicBezTo>
                  <a:cubicBezTo>
                    <a:pt x="14326" y="12282"/>
                    <a:pt x="14003" y="11497"/>
                    <a:pt x="13645" y="10762"/>
                  </a:cubicBezTo>
                  <a:cubicBezTo>
                    <a:pt x="13254" y="9953"/>
                    <a:pt x="12879" y="9119"/>
                    <a:pt x="12505" y="8285"/>
                  </a:cubicBezTo>
                  <a:cubicBezTo>
                    <a:pt x="12471" y="8212"/>
                    <a:pt x="12437" y="8138"/>
                    <a:pt x="12386" y="8065"/>
                  </a:cubicBezTo>
                  <a:cubicBezTo>
                    <a:pt x="12011" y="7427"/>
                    <a:pt x="11705" y="6741"/>
                    <a:pt x="11364" y="6054"/>
                  </a:cubicBezTo>
                  <a:cubicBezTo>
                    <a:pt x="11279" y="5883"/>
                    <a:pt x="11177" y="5687"/>
                    <a:pt x="11092" y="5490"/>
                  </a:cubicBezTo>
                  <a:cubicBezTo>
                    <a:pt x="10905" y="5098"/>
                    <a:pt x="10734" y="4681"/>
                    <a:pt x="10547" y="4289"/>
                  </a:cubicBezTo>
                  <a:cubicBezTo>
                    <a:pt x="10394" y="3970"/>
                    <a:pt x="10224" y="3652"/>
                    <a:pt x="10105" y="3308"/>
                  </a:cubicBezTo>
                  <a:cubicBezTo>
                    <a:pt x="9866" y="2573"/>
                    <a:pt x="9475" y="2009"/>
                    <a:pt x="9134" y="1372"/>
                  </a:cubicBezTo>
                  <a:cubicBezTo>
                    <a:pt x="9049" y="1200"/>
                    <a:pt x="8930" y="1102"/>
                    <a:pt x="8777" y="1151"/>
                  </a:cubicBezTo>
                  <a:cubicBezTo>
                    <a:pt x="8539" y="1249"/>
                    <a:pt x="8300" y="1347"/>
                    <a:pt x="8062" y="1470"/>
                  </a:cubicBezTo>
                  <a:cubicBezTo>
                    <a:pt x="7977" y="1519"/>
                    <a:pt x="7892" y="1568"/>
                    <a:pt x="7807" y="1617"/>
                  </a:cubicBezTo>
                  <a:cubicBezTo>
                    <a:pt x="7466" y="1764"/>
                    <a:pt x="7126" y="1911"/>
                    <a:pt x="6786" y="2083"/>
                  </a:cubicBezTo>
                  <a:cubicBezTo>
                    <a:pt x="6513" y="2205"/>
                    <a:pt x="6258" y="2352"/>
                    <a:pt x="5986" y="2499"/>
                  </a:cubicBezTo>
                  <a:cubicBezTo>
                    <a:pt x="5356" y="2867"/>
                    <a:pt x="4726" y="3235"/>
                    <a:pt x="4096" y="3578"/>
                  </a:cubicBezTo>
                  <a:cubicBezTo>
                    <a:pt x="3756" y="3774"/>
                    <a:pt x="3415" y="3946"/>
                    <a:pt x="3075" y="4167"/>
                  </a:cubicBezTo>
                  <a:cubicBezTo>
                    <a:pt x="2683" y="4436"/>
                    <a:pt x="2292" y="4706"/>
                    <a:pt x="1866" y="4878"/>
                  </a:cubicBezTo>
                  <a:cubicBezTo>
                    <a:pt x="1339" y="5098"/>
                    <a:pt x="845" y="5466"/>
                    <a:pt x="351" y="5834"/>
                  </a:cubicBezTo>
                  <a:cubicBezTo>
                    <a:pt x="249" y="5907"/>
                    <a:pt x="232" y="6005"/>
                    <a:pt x="334" y="6152"/>
                  </a:cubicBezTo>
                  <a:cubicBezTo>
                    <a:pt x="607" y="6643"/>
                    <a:pt x="862" y="7109"/>
                    <a:pt x="1151" y="7574"/>
                  </a:cubicBezTo>
                  <a:cubicBezTo>
                    <a:pt x="1390" y="7967"/>
                    <a:pt x="1628" y="8359"/>
                    <a:pt x="1866" y="8776"/>
                  </a:cubicBezTo>
                  <a:cubicBezTo>
                    <a:pt x="1969" y="8947"/>
                    <a:pt x="2037" y="9144"/>
                    <a:pt x="2139" y="9315"/>
                  </a:cubicBezTo>
                  <a:cubicBezTo>
                    <a:pt x="2411" y="9757"/>
                    <a:pt x="2683" y="10198"/>
                    <a:pt x="2888" y="10688"/>
                  </a:cubicBezTo>
                  <a:cubicBezTo>
                    <a:pt x="2939" y="10811"/>
                    <a:pt x="3007" y="10933"/>
                    <a:pt x="3075" y="11056"/>
                  </a:cubicBezTo>
                  <a:cubicBezTo>
                    <a:pt x="3466" y="11767"/>
                    <a:pt x="3858" y="12453"/>
                    <a:pt x="4249" y="13164"/>
                  </a:cubicBezTo>
                  <a:cubicBezTo>
                    <a:pt x="4777" y="14121"/>
                    <a:pt x="5305" y="15101"/>
                    <a:pt x="5832" y="16082"/>
                  </a:cubicBezTo>
                  <a:cubicBezTo>
                    <a:pt x="6190" y="16744"/>
                    <a:pt x="6581" y="17382"/>
                    <a:pt x="6956" y="18019"/>
                  </a:cubicBezTo>
                  <a:cubicBezTo>
                    <a:pt x="7058" y="18191"/>
                    <a:pt x="7143" y="18338"/>
                    <a:pt x="7245" y="18509"/>
                  </a:cubicBezTo>
                  <a:cubicBezTo>
                    <a:pt x="7500" y="18926"/>
                    <a:pt x="7739" y="19318"/>
                    <a:pt x="7994" y="19735"/>
                  </a:cubicBezTo>
                  <a:cubicBezTo>
                    <a:pt x="8113" y="19931"/>
                    <a:pt x="8164" y="19956"/>
                    <a:pt x="8317" y="19882"/>
                  </a:cubicBezTo>
                  <a:cubicBezTo>
                    <a:pt x="8539" y="19760"/>
                    <a:pt x="8760" y="19662"/>
                    <a:pt x="8947" y="19515"/>
                  </a:cubicBezTo>
                  <a:cubicBezTo>
                    <a:pt x="9220" y="19294"/>
                    <a:pt x="9526" y="19196"/>
                    <a:pt x="9832" y="19098"/>
                  </a:cubicBezTo>
                  <a:cubicBezTo>
                    <a:pt x="9952" y="19049"/>
                    <a:pt x="10071" y="19000"/>
                    <a:pt x="10190" y="18926"/>
                  </a:cubicBezTo>
                  <a:cubicBezTo>
                    <a:pt x="10428" y="18828"/>
                    <a:pt x="10666" y="18705"/>
                    <a:pt x="10905" y="18607"/>
                  </a:cubicBezTo>
                  <a:cubicBezTo>
                    <a:pt x="11160" y="18509"/>
                    <a:pt x="11415" y="18460"/>
                    <a:pt x="11671" y="18362"/>
                  </a:cubicBezTo>
                  <a:cubicBezTo>
                    <a:pt x="12232" y="18117"/>
                    <a:pt x="12794" y="17798"/>
                    <a:pt x="13373" y="17578"/>
                  </a:cubicBezTo>
                  <a:cubicBezTo>
                    <a:pt x="13917" y="17357"/>
                    <a:pt x="14428" y="16989"/>
                    <a:pt x="14939" y="16670"/>
                  </a:cubicBezTo>
                  <a:cubicBezTo>
                    <a:pt x="15177" y="16523"/>
                    <a:pt x="15398" y="16401"/>
                    <a:pt x="15654" y="16523"/>
                  </a:cubicBezTo>
                  <a:cubicBezTo>
                    <a:pt x="15841" y="16646"/>
                    <a:pt x="15926" y="16499"/>
                    <a:pt x="15926" y="16205"/>
                  </a:cubicBezTo>
                  <a:close/>
                  <a:moveTo>
                    <a:pt x="17441" y="20422"/>
                  </a:moveTo>
                  <a:cubicBezTo>
                    <a:pt x="17747" y="20422"/>
                    <a:pt x="17986" y="20471"/>
                    <a:pt x="18224" y="20422"/>
                  </a:cubicBezTo>
                  <a:cubicBezTo>
                    <a:pt x="18734" y="20324"/>
                    <a:pt x="19262" y="20250"/>
                    <a:pt x="19790" y="20275"/>
                  </a:cubicBezTo>
                  <a:cubicBezTo>
                    <a:pt x="20096" y="20275"/>
                    <a:pt x="20369" y="20127"/>
                    <a:pt x="20641" y="20029"/>
                  </a:cubicBezTo>
                  <a:cubicBezTo>
                    <a:pt x="20794" y="19980"/>
                    <a:pt x="20845" y="19833"/>
                    <a:pt x="20777" y="19613"/>
                  </a:cubicBezTo>
                  <a:cubicBezTo>
                    <a:pt x="20658" y="19220"/>
                    <a:pt x="20539" y="18804"/>
                    <a:pt x="20386" y="18436"/>
                  </a:cubicBezTo>
                  <a:cubicBezTo>
                    <a:pt x="20164" y="17945"/>
                    <a:pt x="19994" y="17455"/>
                    <a:pt x="19858" y="16891"/>
                  </a:cubicBezTo>
                  <a:cubicBezTo>
                    <a:pt x="19671" y="16131"/>
                    <a:pt x="19415" y="15396"/>
                    <a:pt x="19126" y="14709"/>
                  </a:cubicBezTo>
                  <a:cubicBezTo>
                    <a:pt x="18956" y="14292"/>
                    <a:pt x="18752" y="13876"/>
                    <a:pt x="18581" y="13459"/>
                  </a:cubicBezTo>
                  <a:cubicBezTo>
                    <a:pt x="18496" y="13263"/>
                    <a:pt x="18411" y="13042"/>
                    <a:pt x="18326" y="12846"/>
                  </a:cubicBezTo>
                  <a:cubicBezTo>
                    <a:pt x="18275" y="12723"/>
                    <a:pt x="18224" y="12576"/>
                    <a:pt x="18173" y="12453"/>
                  </a:cubicBezTo>
                  <a:cubicBezTo>
                    <a:pt x="17969" y="11988"/>
                    <a:pt x="17764" y="11497"/>
                    <a:pt x="17577" y="11031"/>
                  </a:cubicBezTo>
                  <a:cubicBezTo>
                    <a:pt x="17356" y="10443"/>
                    <a:pt x="17152" y="9830"/>
                    <a:pt x="16947" y="9217"/>
                  </a:cubicBezTo>
                  <a:cubicBezTo>
                    <a:pt x="16828" y="8874"/>
                    <a:pt x="16692" y="8580"/>
                    <a:pt x="16556" y="8261"/>
                  </a:cubicBezTo>
                  <a:cubicBezTo>
                    <a:pt x="16403" y="7918"/>
                    <a:pt x="16249" y="7574"/>
                    <a:pt x="16113" y="7231"/>
                  </a:cubicBezTo>
                  <a:cubicBezTo>
                    <a:pt x="16062" y="7109"/>
                    <a:pt x="15977" y="7035"/>
                    <a:pt x="15875" y="7035"/>
                  </a:cubicBezTo>
                  <a:cubicBezTo>
                    <a:pt x="15654" y="7060"/>
                    <a:pt x="15432" y="7084"/>
                    <a:pt x="15228" y="7133"/>
                  </a:cubicBezTo>
                  <a:cubicBezTo>
                    <a:pt x="15092" y="7158"/>
                    <a:pt x="15041" y="7280"/>
                    <a:pt x="15109" y="7452"/>
                  </a:cubicBezTo>
                  <a:cubicBezTo>
                    <a:pt x="15177" y="7673"/>
                    <a:pt x="15262" y="7918"/>
                    <a:pt x="15364" y="8114"/>
                  </a:cubicBezTo>
                  <a:cubicBezTo>
                    <a:pt x="15569" y="8531"/>
                    <a:pt x="15688" y="9070"/>
                    <a:pt x="15977" y="9413"/>
                  </a:cubicBezTo>
                  <a:cubicBezTo>
                    <a:pt x="15977" y="9413"/>
                    <a:pt x="15994" y="9438"/>
                    <a:pt x="15994" y="9462"/>
                  </a:cubicBezTo>
                  <a:cubicBezTo>
                    <a:pt x="16198" y="9928"/>
                    <a:pt x="16403" y="10394"/>
                    <a:pt x="16607" y="10884"/>
                  </a:cubicBezTo>
                  <a:cubicBezTo>
                    <a:pt x="16658" y="11007"/>
                    <a:pt x="16692" y="11130"/>
                    <a:pt x="16743" y="11252"/>
                  </a:cubicBezTo>
                  <a:cubicBezTo>
                    <a:pt x="16794" y="11399"/>
                    <a:pt x="16862" y="11571"/>
                    <a:pt x="16930" y="11718"/>
                  </a:cubicBezTo>
                  <a:cubicBezTo>
                    <a:pt x="16981" y="11841"/>
                    <a:pt x="17032" y="11939"/>
                    <a:pt x="17066" y="12061"/>
                  </a:cubicBezTo>
                  <a:cubicBezTo>
                    <a:pt x="17237" y="12576"/>
                    <a:pt x="17407" y="13091"/>
                    <a:pt x="17594" y="13581"/>
                  </a:cubicBezTo>
                  <a:cubicBezTo>
                    <a:pt x="17832" y="14194"/>
                    <a:pt x="18054" y="14832"/>
                    <a:pt x="18241" y="15494"/>
                  </a:cubicBezTo>
                  <a:cubicBezTo>
                    <a:pt x="18275" y="15641"/>
                    <a:pt x="18326" y="15763"/>
                    <a:pt x="18377" y="15910"/>
                  </a:cubicBezTo>
                  <a:cubicBezTo>
                    <a:pt x="18547" y="16303"/>
                    <a:pt x="18632" y="16744"/>
                    <a:pt x="18768" y="17136"/>
                  </a:cubicBezTo>
                  <a:cubicBezTo>
                    <a:pt x="18939" y="17578"/>
                    <a:pt x="18956" y="17994"/>
                    <a:pt x="18922" y="18460"/>
                  </a:cubicBezTo>
                  <a:cubicBezTo>
                    <a:pt x="18888" y="18828"/>
                    <a:pt x="18837" y="18951"/>
                    <a:pt x="18598" y="19073"/>
                  </a:cubicBezTo>
                  <a:cubicBezTo>
                    <a:pt x="18292" y="19220"/>
                    <a:pt x="17986" y="19367"/>
                    <a:pt x="17679" y="19539"/>
                  </a:cubicBezTo>
                  <a:cubicBezTo>
                    <a:pt x="17526" y="19613"/>
                    <a:pt x="17373" y="19686"/>
                    <a:pt x="17220" y="19637"/>
                  </a:cubicBezTo>
                  <a:cubicBezTo>
                    <a:pt x="16607" y="19466"/>
                    <a:pt x="16011" y="19760"/>
                    <a:pt x="15415" y="19833"/>
                  </a:cubicBezTo>
                  <a:cubicBezTo>
                    <a:pt x="15245" y="19858"/>
                    <a:pt x="15058" y="19907"/>
                    <a:pt x="14888" y="19931"/>
                  </a:cubicBezTo>
                  <a:cubicBezTo>
                    <a:pt x="14734" y="19956"/>
                    <a:pt x="14598" y="19931"/>
                    <a:pt x="14445" y="19956"/>
                  </a:cubicBezTo>
                  <a:cubicBezTo>
                    <a:pt x="13951" y="20029"/>
                    <a:pt x="13475" y="20103"/>
                    <a:pt x="12981" y="20201"/>
                  </a:cubicBezTo>
                  <a:cubicBezTo>
                    <a:pt x="12726" y="20250"/>
                    <a:pt x="12471" y="20324"/>
                    <a:pt x="12215" y="20397"/>
                  </a:cubicBezTo>
                  <a:cubicBezTo>
                    <a:pt x="12198" y="20397"/>
                    <a:pt x="12164" y="20446"/>
                    <a:pt x="12147" y="20471"/>
                  </a:cubicBezTo>
                  <a:cubicBezTo>
                    <a:pt x="12164" y="20495"/>
                    <a:pt x="12181" y="20544"/>
                    <a:pt x="12215" y="20544"/>
                  </a:cubicBezTo>
                  <a:cubicBezTo>
                    <a:pt x="12266" y="20569"/>
                    <a:pt x="12317" y="20593"/>
                    <a:pt x="12368" y="20593"/>
                  </a:cubicBezTo>
                  <a:cubicBezTo>
                    <a:pt x="12590" y="20618"/>
                    <a:pt x="12828" y="20642"/>
                    <a:pt x="13049" y="20642"/>
                  </a:cubicBezTo>
                  <a:cubicBezTo>
                    <a:pt x="13815" y="20642"/>
                    <a:pt x="14581" y="20642"/>
                    <a:pt x="15330" y="20642"/>
                  </a:cubicBezTo>
                  <a:cubicBezTo>
                    <a:pt x="15654" y="20642"/>
                    <a:pt x="15977" y="20593"/>
                    <a:pt x="16300" y="20569"/>
                  </a:cubicBezTo>
                  <a:cubicBezTo>
                    <a:pt x="16675" y="20520"/>
                    <a:pt x="17100" y="20471"/>
                    <a:pt x="17441" y="20422"/>
                  </a:cubicBezTo>
                  <a:close/>
                  <a:moveTo>
                    <a:pt x="11943" y="3995"/>
                  </a:moveTo>
                  <a:cubicBezTo>
                    <a:pt x="11841" y="3995"/>
                    <a:pt x="11790" y="3995"/>
                    <a:pt x="11722" y="3995"/>
                  </a:cubicBezTo>
                  <a:cubicBezTo>
                    <a:pt x="11364" y="4068"/>
                    <a:pt x="11296" y="4265"/>
                    <a:pt x="11500" y="4706"/>
                  </a:cubicBezTo>
                  <a:cubicBezTo>
                    <a:pt x="11500" y="4730"/>
                    <a:pt x="11517" y="4730"/>
                    <a:pt x="11517" y="4755"/>
                  </a:cubicBezTo>
                  <a:cubicBezTo>
                    <a:pt x="11790" y="5319"/>
                    <a:pt x="12045" y="5858"/>
                    <a:pt x="12317" y="6422"/>
                  </a:cubicBezTo>
                  <a:cubicBezTo>
                    <a:pt x="12471" y="6741"/>
                    <a:pt x="12641" y="7060"/>
                    <a:pt x="12794" y="7378"/>
                  </a:cubicBezTo>
                  <a:cubicBezTo>
                    <a:pt x="12930" y="7648"/>
                    <a:pt x="13083" y="7942"/>
                    <a:pt x="13220" y="8212"/>
                  </a:cubicBezTo>
                  <a:cubicBezTo>
                    <a:pt x="13305" y="8384"/>
                    <a:pt x="13373" y="8555"/>
                    <a:pt x="13458" y="8727"/>
                  </a:cubicBezTo>
                  <a:cubicBezTo>
                    <a:pt x="13781" y="9413"/>
                    <a:pt x="14122" y="10100"/>
                    <a:pt x="14445" y="10811"/>
                  </a:cubicBezTo>
                  <a:cubicBezTo>
                    <a:pt x="14871" y="11742"/>
                    <a:pt x="15279" y="12674"/>
                    <a:pt x="15705" y="13606"/>
                  </a:cubicBezTo>
                  <a:cubicBezTo>
                    <a:pt x="15790" y="13802"/>
                    <a:pt x="15909" y="13949"/>
                    <a:pt x="15994" y="14145"/>
                  </a:cubicBezTo>
                  <a:cubicBezTo>
                    <a:pt x="16300" y="14783"/>
                    <a:pt x="16522" y="15469"/>
                    <a:pt x="16879" y="16058"/>
                  </a:cubicBezTo>
                  <a:cubicBezTo>
                    <a:pt x="16998" y="16254"/>
                    <a:pt x="17032" y="16523"/>
                    <a:pt x="16998" y="16769"/>
                  </a:cubicBezTo>
                  <a:cubicBezTo>
                    <a:pt x="16981" y="16965"/>
                    <a:pt x="16913" y="17112"/>
                    <a:pt x="16777" y="17161"/>
                  </a:cubicBezTo>
                  <a:cubicBezTo>
                    <a:pt x="16641" y="17210"/>
                    <a:pt x="16522" y="17308"/>
                    <a:pt x="16386" y="17332"/>
                  </a:cubicBezTo>
                  <a:cubicBezTo>
                    <a:pt x="15909" y="17382"/>
                    <a:pt x="15517" y="17725"/>
                    <a:pt x="15075" y="17896"/>
                  </a:cubicBezTo>
                  <a:cubicBezTo>
                    <a:pt x="14649" y="18068"/>
                    <a:pt x="14241" y="18362"/>
                    <a:pt x="13815" y="18583"/>
                  </a:cubicBezTo>
                  <a:cubicBezTo>
                    <a:pt x="13628" y="18681"/>
                    <a:pt x="13407" y="18755"/>
                    <a:pt x="13220" y="18828"/>
                  </a:cubicBezTo>
                  <a:cubicBezTo>
                    <a:pt x="13083" y="18877"/>
                    <a:pt x="12964" y="18926"/>
                    <a:pt x="12828" y="19000"/>
                  </a:cubicBezTo>
                  <a:cubicBezTo>
                    <a:pt x="12811" y="19000"/>
                    <a:pt x="12794" y="19049"/>
                    <a:pt x="12794" y="19073"/>
                  </a:cubicBezTo>
                  <a:cubicBezTo>
                    <a:pt x="12811" y="19098"/>
                    <a:pt x="12828" y="19147"/>
                    <a:pt x="12862" y="19147"/>
                  </a:cubicBezTo>
                  <a:cubicBezTo>
                    <a:pt x="12930" y="19147"/>
                    <a:pt x="12981" y="19122"/>
                    <a:pt x="13049" y="19122"/>
                  </a:cubicBezTo>
                  <a:cubicBezTo>
                    <a:pt x="13441" y="19049"/>
                    <a:pt x="13815" y="18975"/>
                    <a:pt x="14207" y="18926"/>
                  </a:cubicBezTo>
                  <a:cubicBezTo>
                    <a:pt x="14445" y="18877"/>
                    <a:pt x="14700" y="18902"/>
                    <a:pt x="14922" y="18828"/>
                  </a:cubicBezTo>
                  <a:cubicBezTo>
                    <a:pt x="15347" y="18656"/>
                    <a:pt x="15790" y="18656"/>
                    <a:pt x="16215" y="18534"/>
                  </a:cubicBezTo>
                  <a:cubicBezTo>
                    <a:pt x="16471" y="18460"/>
                    <a:pt x="16709" y="18411"/>
                    <a:pt x="16930" y="18264"/>
                  </a:cubicBezTo>
                  <a:cubicBezTo>
                    <a:pt x="17117" y="18142"/>
                    <a:pt x="17305" y="18068"/>
                    <a:pt x="17509" y="18068"/>
                  </a:cubicBezTo>
                  <a:cubicBezTo>
                    <a:pt x="17594" y="18068"/>
                    <a:pt x="17696" y="18043"/>
                    <a:pt x="17781" y="17970"/>
                  </a:cubicBezTo>
                  <a:cubicBezTo>
                    <a:pt x="18173" y="17700"/>
                    <a:pt x="18190" y="17676"/>
                    <a:pt x="17986" y="17161"/>
                  </a:cubicBezTo>
                  <a:cubicBezTo>
                    <a:pt x="17798" y="16695"/>
                    <a:pt x="17645" y="16229"/>
                    <a:pt x="17526" y="15739"/>
                  </a:cubicBezTo>
                  <a:cubicBezTo>
                    <a:pt x="17441" y="15420"/>
                    <a:pt x="17356" y="15126"/>
                    <a:pt x="17254" y="14832"/>
                  </a:cubicBezTo>
                  <a:cubicBezTo>
                    <a:pt x="17134" y="14464"/>
                    <a:pt x="16998" y="14096"/>
                    <a:pt x="16845" y="13753"/>
                  </a:cubicBezTo>
                  <a:cubicBezTo>
                    <a:pt x="16743" y="13532"/>
                    <a:pt x="16658" y="13312"/>
                    <a:pt x="16590" y="13091"/>
                  </a:cubicBezTo>
                  <a:cubicBezTo>
                    <a:pt x="16556" y="12944"/>
                    <a:pt x="16488" y="12797"/>
                    <a:pt x="16437" y="12650"/>
                  </a:cubicBezTo>
                  <a:cubicBezTo>
                    <a:pt x="16079" y="11644"/>
                    <a:pt x="15671" y="10688"/>
                    <a:pt x="15211" y="9757"/>
                  </a:cubicBezTo>
                  <a:cubicBezTo>
                    <a:pt x="15160" y="9658"/>
                    <a:pt x="15126" y="9560"/>
                    <a:pt x="15092" y="9438"/>
                  </a:cubicBezTo>
                  <a:cubicBezTo>
                    <a:pt x="15058" y="9340"/>
                    <a:pt x="15024" y="9217"/>
                    <a:pt x="14956" y="9144"/>
                  </a:cubicBezTo>
                  <a:cubicBezTo>
                    <a:pt x="14734" y="8825"/>
                    <a:pt x="14598" y="8433"/>
                    <a:pt x="14462" y="8065"/>
                  </a:cubicBezTo>
                  <a:cubicBezTo>
                    <a:pt x="14207" y="7452"/>
                    <a:pt x="13951" y="6839"/>
                    <a:pt x="13577" y="6324"/>
                  </a:cubicBezTo>
                  <a:cubicBezTo>
                    <a:pt x="13509" y="6226"/>
                    <a:pt x="13458" y="6103"/>
                    <a:pt x="13407" y="6005"/>
                  </a:cubicBezTo>
                  <a:cubicBezTo>
                    <a:pt x="13220" y="5638"/>
                    <a:pt x="13032" y="5294"/>
                    <a:pt x="12828" y="4951"/>
                  </a:cubicBezTo>
                  <a:cubicBezTo>
                    <a:pt x="12726" y="4755"/>
                    <a:pt x="12590" y="4583"/>
                    <a:pt x="12488" y="4387"/>
                  </a:cubicBezTo>
                  <a:cubicBezTo>
                    <a:pt x="12403" y="4216"/>
                    <a:pt x="12300" y="4118"/>
                    <a:pt x="12147" y="4093"/>
                  </a:cubicBezTo>
                  <a:cubicBezTo>
                    <a:pt x="12045" y="3995"/>
                    <a:pt x="11977" y="3995"/>
                    <a:pt x="11943" y="399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7B0A9981-EBAB-9849-8A23-CCA174FEE7CE}"/>
                </a:ext>
              </a:extLst>
            </p:cNvPr>
            <p:cNvSpPr/>
            <p:nvPr/>
          </p:nvSpPr>
          <p:spPr>
            <a:xfrm>
              <a:off x="6946899" y="5511799"/>
              <a:ext cx="594775" cy="40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28" extrusionOk="0">
                  <a:moveTo>
                    <a:pt x="21432" y="10763"/>
                  </a:moveTo>
                  <a:cubicBezTo>
                    <a:pt x="21432" y="11691"/>
                    <a:pt x="21020" y="12089"/>
                    <a:pt x="20517" y="11757"/>
                  </a:cubicBezTo>
                  <a:cubicBezTo>
                    <a:pt x="19830" y="11294"/>
                    <a:pt x="19281" y="10498"/>
                    <a:pt x="18824" y="9571"/>
                  </a:cubicBezTo>
                  <a:cubicBezTo>
                    <a:pt x="18320" y="8511"/>
                    <a:pt x="17863" y="7451"/>
                    <a:pt x="17268" y="6589"/>
                  </a:cubicBezTo>
                  <a:cubicBezTo>
                    <a:pt x="16993" y="6192"/>
                    <a:pt x="16810" y="5529"/>
                    <a:pt x="16581" y="5065"/>
                  </a:cubicBezTo>
                  <a:cubicBezTo>
                    <a:pt x="16307" y="4535"/>
                    <a:pt x="16078" y="4005"/>
                    <a:pt x="15757" y="3541"/>
                  </a:cubicBezTo>
                  <a:cubicBezTo>
                    <a:pt x="15391" y="3011"/>
                    <a:pt x="14934" y="2945"/>
                    <a:pt x="14522" y="3343"/>
                  </a:cubicBezTo>
                  <a:cubicBezTo>
                    <a:pt x="13607" y="4270"/>
                    <a:pt x="12463" y="4403"/>
                    <a:pt x="11456" y="4933"/>
                  </a:cubicBezTo>
                  <a:cubicBezTo>
                    <a:pt x="10129" y="5595"/>
                    <a:pt x="8756" y="5993"/>
                    <a:pt x="7520" y="7053"/>
                  </a:cubicBezTo>
                  <a:cubicBezTo>
                    <a:pt x="6971" y="7517"/>
                    <a:pt x="6285" y="7782"/>
                    <a:pt x="5644" y="8179"/>
                  </a:cubicBezTo>
                  <a:cubicBezTo>
                    <a:pt x="4500" y="8842"/>
                    <a:pt x="3402" y="9637"/>
                    <a:pt x="2349" y="10631"/>
                  </a:cubicBezTo>
                  <a:cubicBezTo>
                    <a:pt x="2212" y="10764"/>
                    <a:pt x="2120" y="10896"/>
                    <a:pt x="2029" y="11029"/>
                  </a:cubicBezTo>
                  <a:cubicBezTo>
                    <a:pt x="1891" y="11227"/>
                    <a:pt x="1891" y="11492"/>
                    <a:pt x="1983" y="11691"/>
                  </a:cubicBezTo>
                  <a:cubicBezTo>
                    <a:pt x="2120" y="11956"/>
                    <a:pt x="2303" y="12155"/>
                    <a:pt x="2441" y="12354"/>
                  </a:cubicBezTo>
                  <a:cubicBezTo>
                    <a:pt x="3447" y="13745"/>
                    <a:pt x="4408" y="15070"/>
                    <a:pt x="5186" y="16793"/>
                  </a:cubicBezTo>
                  <a:cubicBezTo>
                    <a:pt x="5278" y="17058"/>
                    <a:pt x="5415" y="17257"/>
                    <a:pt x="5552" y="17456"/>
                  </a:cubicBezTo>
                  <a:cubicBezTo>
                    <a:pt x="6376" y="18648"/>
                    <a:pt x="6239" y="18847"/>
                    <a:pt x="7566" y="17986"/>
                  </a:cubicBezTo>
                  <a:cubicBezTo>
                    <a:pt x="8252" y="17588"/>
                    <a:pt x="8847" y="16992"/>
                    <a:pt x="9488" y="16462"/>
                  </a:cubicBezTo>
                  <a:cubicBezTo>
                    <a:pt x="10769" y="15468"/>
                    <a:pt x="12096" y="14739"/>
                    <a:pt x="13515" y="14341"/>
                  </a:cubicBezTo>
                  <a:cubicBezTo>
                    <a:pt x="14247" y="14143"/>
                    <a:pt x="14934" y="13745"/>
                    <a:pt x="15620" y="13414"/>
                  </a:cubicBezTo>
                  <a:cubicBezTo>
                    <a:pt x="16718" y="12884"/>
                    <a:pt x="17771" y="12287"/>
                    <a:pt x="18869" y="11757"/>
                  </a:cubicBezTo>
                  <a:cubicBezTo>
                    <a:pt x="19418" y="11492"/>
                    <a:pt x="19876" y="11890"/>
                    <a:pt x="20105" y="12619"/>
                  </a:cubicBezTo>
                  <a:cubicBezTo>
                    <a:pt x="20334" y="13348"/>
                    <a:pt x="20105" y="14076"/>
                    <a:pt x="19556" y="14408"/>
                  </a:cubicBezTo>
                  <a:cubicBezTo>
                    <a:pt x="19235" y="14606"/>
                    <a:pt x="18915" y="14739"/>
                    <a:pt x="18595" y="14872"/>
                  </a:cubicBezTo>
                  <a:cubicBezTo>
                    <a:pt x="17817" y="15137"/>
                    <a:pt x="17085" y="15402"/>
                    <a:pt x="16307" y="15733"/>
                  </a:cubicBezTo>
                  <a:cubicBezTo>
                    <a:pt x="16078" y="15799"/>
                    <a:pt x="15895" y="15998"/>
                    <a:pt x="15666" y="16064"/>
                  </a:cubicBezTo>
                  <a:cubicBezTo>
                    <a:pt x="14979" y="16395"/>
                    <a:pt x="14339" y="16727"/>
                    <a:pt x="13652" y="16992"/>
                  </a:cubicBezTo>
                  <a:cubicBezTo>
                    <a:pt x="12737" y="17389"/>
                    <a:pt x="11776" y="17787"/>
                    <a:pt x="10815" y="18251"/>
                  </a:cubicBezTo>
                  <a:cubicBezTo>
                    <a:pt x="10586" y="18317"/>
                    <a:pt x="10403" y="18516"/>
                    <a:pt x="10220" y="18648"/>
                  </a:cubicBezTo>
                  <a:cubicBezTo>
                    <a:pt x="9488" y="19311"/>
                    <a:pt x="8756" y="19973"/>
                    <a:pt x="7978" y="20570"/>
                  </a:cubicBezTo>
                  <a:cubicBezTo>
                    <a:pt x="7840" y="20702"/>
                    <a:pt x="7657" y="20835"/>
                    <a:pt x="7520" y="20835"/>
                  </a:cubicBezTo>
                  <a:cubicBezTo>
                    <a:pt x="7108" y="20835"/>
                    <a:pt x="6696" y="20901"/>
                    <a:pt x="6330" y="21232"/>
                  </a:cubicBezTo>
                  <a:cubicBezTo>
                    <a:pt x="6102" y="21431"/>
                    <a:pt x="5827" y="21298"/>
                    <a:pt x="5644" y="21033"/>
                  </a:cubicBezTo>
                  <a:cubicBezTo>
                    <a:pt x="5461" y="20768"/>
                    <a:pt x="5278" y="20437"/>
                    <a:pt x="5095" y="20106"/>
                  </a:cubicBezTo>
                  <a:cubicBezTo>
                    <a:pt x="4546" y="18781"/>
                    <a:pt x="3951" y="17522"/>
                    <a:pt x="3173" y="16395"/>
                  </a:cubicBezTo>
                  <a:cubicBezTo>
                    <a:pt x="2852" y="15932"/>
                    <a:pt x="2624" y="15269"/>
                    <a:pt x="2303" y="14739"/>
                  </a:cubicBezTo>
                  <a:cubicBezTo>
                    <a:pt x="1846" y="14010"/>
                    <a:pt x="1342" y="13281"/>
                    <a:pt x="839" y="12552"/>
                  </a:cubicBezTo>
                  <a:cubicBezTo>
                    <a:pt x="656" y="12287"/>
                    <a:pt x="427" y="11956"/>
                    <a:pt x="290" y="11625"/>
                  </a:cubicBezTo>
                  <a:cubicBezTo>
                    <a:pt x="-168" y="10631"/>
                    <a:pt x="-76" y="9836"/>
                    <a:pt x="518" y="9041"/>
                  </a:cubicBezTo>
                  <a:cubicBezTo>
                    <a:pt x="747" y="8710"/>
                    <a:pt x="1068" y="8511"/>
                    <a:pt x="1388" y="8312"/>
                  </a:cubicBezTo>
                  <a:cubicBezTo>
                    <a:pt x="1800" y="7981"/>
                    <a:pt x="2212" y="7583"/>
                    <a:pt x="2624" y="7252"/>
                  </a:cubicBezTo>
                  <a:cubicBezTo>
                    <a:pt x="2761" y="7119"/>
                    <a:pt x="2898" y="6987"/>
                    <a:pt x="3035" y="6854"/>
                  </a:cubicBezTo>
                  <a:cubicBezTo>
                    <a:pt x="4454" y="5927"/>
                    <a:pt x="5873" y="4933"/>
                    <a:pt x="7337" y="4005"/>
                  </a:cubicBezTo>
                  <a:cubicBezTo>
                    <a:pt x="7566" y="3873"/>
                    <a:pt x="7795" y="3740"/>
                    <a:pt x="8069" y="3674"/>
                  </a:cubicBezTo>
                  <a:cubicBezTo>
                    <a:pt x="9259" y="3144"/>
                    <a:pt x="10449" y="2481"/>
                    <a:pt x="11501" y="1421"/>
                  </a:cubicBezTo>
                  <a:cubicBezTo>
                    <a:pt x="12142" y="759"/>
                    <a:pt x="12874" y="162"/>
                    <a:pt x="13790" y="295"/>
                  </a:cubicBezTo>
                  <a:cubicBezTo>
                    <a:pt x="14018" y="295"/>
                    <a:pt x="14293" y="162"/>
                    <a:pt x="14522" y="96"/>
                  </a:cubicBezTo>
                  <a:cubicBezTo>
                    <a:pt x="15300" y="-169"/>
                    <a:pt x="15803" y="96"/>
                    <a:pt x="16261" y="1090"/>
                  </a:cubicBezTo>
                  <a:cubicBezTo>
                    <a:pt x="16673" y="2017"/>
                    <a:pt x="17176" y="2813"/>
                    <a:pt x="17725" y="3608"/>
                  </a:cubicBezTo>
                  <a:cubicBezTo>
                    <a:pt x="18137" y="4204"/>
                    <a:pt x="18503" y="4999"/>
                    <a:pt x="18823" y="5728"/>
                  </a:cubicBezTo>
                  <a:cubicBezTo>
                    <a:pt x="19235" y="6722"/>
                    <a:pt x="19739" y="7583"/>
                    <a:pt x="20288" y="8378"/>
                  </a:cubicBezTo>
                  <a:cubicBezTo>
                    <a:pt x="20608" y="8842"/>
                    <a:pt x="20883" y="9372"/>
                    <a:pt x="21157" y="9902"/>
                  </a:cubicBezTo>
                  <a:cubicBezTo>
                    <a:pt x="21340" y="10233"/>
                    <a:pt x="21386" y="10565"/>
                    <a:pt x="21432" y="1076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EC24436-0965-2A42-8E60-39E4FAE5572C}"/>
              </a:ext>
            </a:extLst>
          </p:cNvPr>
          <p:cNvGrpSpPr/>
          <p:nvPr/>
        </p:nvGrpSpPr>
        <p:grpSpPr>
          <a:xfrm>
            <a:off x="1938672" y="4832290"/>
            <a:ext cx="1180348" cy="1092577"/>
            <a:chOff x="584199" y="7696200"/>
            <a:chExt cx="1236713" cy="1144750"/>
          </a:xfrm>
        </p:grpSpPr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98AF148D-4B45-8343-AB15-1C58AA225241}"/>
                </a:ext>
              </a:extLst>
            </p:cNvPr>
            <p:cNvSpPr/>
            <p:nvPr/>
          </p:nvSpPr>
          <p:spPr>
            <a:xfrm>
              <a:off x="584199" y="7696200"/>
              <a:ext cx="1236713" cy="114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90" extrusionOk="0">
                  <a:moveTo>
                    <a:pt x="20931" y="14695"/>
                  </a:moveTo>
                  <a:cubicBezTo>
                    <a:pt x="20688" y="14623"/>
                    <a:pt x="20511" y="14695"/>
                    <a:pt x="20334" y="14814"/>
                  </a:cubicBezTo>
                  <a:cubicBezTo>
                    <a:pt x="20068" y="14981"/>
                    <a:pt x="19803" y="15076"/>
                    <a:pt x="19493" y="15148"/>
                  </a:cubicBezTo>
                  <a:cubicBezTo>
                    <a:pt x="19117" y="15243"/>
                    <a:pt x="18740" y="15386"/>
                    <a:pt x="18386" y="15553"/>
                  </a:cubicBezTo>
                  <a:cubicBezTo>
                    <a:pt x="17944" y="15767"/>
                    <a:pt x="17501" y="15911"/>
                    <a:pt x="17036" y="16030"/>
                  </a:cubicBezTo>
                  <a:cubicBezTo>
                    <a:pt x="16549" y="16149"/>
                    <a:pt x="16085" y="16292"/>
                    <a:pt x="15664" y="16554"/>
                  </a:cubicBezTo>
                  <a:cubicBezTo>
                    <a:pt x="15354" y="16721"/>
                    <a:pt x="15000" y="16840"/>
                    <a:pt x="14690" y="16983"/>
                  </a:cubicBezTo>
                  <a:cubicBezTo>
                    <a:pt x="14270" y="17174"/>
                    <a:pt x="13871" y="17365"/>
                    <a:pt x="13451" y="17532"/>
                  </a:cubicBezTo>
                  <a:cubicBezTo>
                    <a:pt x="13075" y="17699"/>
                    <a:pt x="12721" y="17937"/>
                    <a:pt x="12322" y="18009"/>
                  </a:cubicBezTo>
                  <a:cubicBezTo>
                    <a:pt x="12278" y="18009"/>
                    <a:pt x="12212" y="18032"/>
                    <a:pt x="12167" y="18080"/>
                  </a:cubicBezTo>
                  <a:cubicBezTo>
                    <a:pt x="11216" y="18605"/>
                    <a:pt x="10198" y="18914"/>
                    <a:pt x="9224" y="19367"/>
                  </a:cubicBezTo>
                  <a:cubicBezTo>
                    <a:pt x="8892" y="19510"/>
                    <a:pt x="8560" y="19630"/>
                    <a:pt x="8228" y="19773"/>
                  </a:cubicBezTo>
                  <a:cubicBezTo>
                    <a:pt x="8051" y="19844"/>
                    <a:pt x="7852" y="19940"/>
                    <a:pt x="7675" y="20059"/>
                  </a:cubicBezTo>
                  <a:cubicBezTo>
                    <a:pt x="6900" y="20631"/>
                    <a:pt x="6059" y="21012"/>
                    <a:pt x="5218" y="21418"/>
                  </a:cubicBezTo>
                  <a:cubicBezTo>
                    <a:pt x="4997" y="21513"/>
                    <a:pt x="4798" y="21537"/>
                    <a:pt x="4621" y="21346"/>
                  </a:cubicBezTo>
                  <a:cubicBezTo>
                    <a:pt x="4510" y="21227"/>
                    <a:pt x="4377" y="21156"/>
                    <a:pt x="4222" y="21156"/>
                  </a:cubicBezTo>
                  <a:cubicBezTo>
                    <a:pt x="3912" y="21156"/>
                    <a:pt x="3758" y="20941"/>
                    <a:pt x="3625" y="20703"/>
                  </a:cubicBezTo>
                  <a:cubicBezTo>
                    <a:pt x="3426" y="20321"/>
                    <a:pt x="3315" y="19892"/>
                    <a:pt x="3182" y="19463"/>
                  </a:cubicBezTo>
                  <a:cubicBezTo>
                    <a:pt x="3027" y="18938"/>
                    <a:pt x="2917" y="18414"/>
                    <a:pt x="2740" y="17913"/>
                  </a:cubicBezTo>
                  <a:cubicBezTo>
                    <a:pt x="2518" y="17365"/>
                    <a:pt x="2363" y="16793"/>
                    <a:pt x="2208" y="16220"/>
                  </a:cubicBezTo>
                  <a:cubicBezTo>
                    <a:pt x="2031" y="15529"/>
                    <a:pt x="1766" y="14862"/>
                    <a:pt x="1677" y="14146"/>
                  </a:cubicBezTo>
                  <a:cubicBezTo>
                    <a:pt x="1655" y="13979"/>
                    <a:pt x="1589" y="13836"/>
                    <a:pt x="1567" y="13693"/>
                  </a:cubicBezTo>
                  <a:cubicBezTo>
                    <a:pt x="1478" y="13312"/>
                    <a:pt x="1390" y="12930"/>
                    <a:pt x="1279" y="12549"/>
                  </a:cubicBezTo>
                  <a:cubicBezTo>
                    <a:pt x="1146" y="12048"/>
                    <a:pt x="991" y="11548"/>
                    <a:pt x="814" y="11047"/>
                  </a:cubicBezTo>
                  <a:cubicBezTo>
                    <a:pt x="615" y="10499"/>
                    <a:pt x="438" y="9926"/>
                    <a:pt x="327" y="9330"/>
                  </a:cubicBezTo>
                  <a:cubicBezTo>
                    <a:pt x="239" y="8854"/>
                    <a:pt x="128" y="8377"/>
                    <a:pt x="40" y="7924"/>
                  </a:cubicBezTo>
                  <a:cubicBezTo>
                    <a:pt x="-5" y="7709"/>
                    <a:pt x="-49" y="7495"/>
                    <a:pt x="128" y="7328"/>
                  </a:cubicBezTo>
                  <a:cubicBezTo>
                    <a:pt x="172" y="7280"/>
                    <a:pt x="194" y="7209"/>
                    <a:pt x="217" y="7137"/>
                  </a:cubicBezTo>
                  <a:cubicBezTo>
                    <a:pt x="261" y="6899"/>
                    <a:pt x="394" y="6779"/>
                    <a:pt x="593" y="6756"/>
                  </a:cubicBezTo>
                  <a:cubicBezTo>
                    <a:pt x="947" y="6708"/>
                    <a:pt x="1257" y="6517"/>
                    <a:pt x="1544" y="6303"/>
                  </a:cubicBezTo>
                  <a:cubicBezTo>
                    <a:pt x="1655" y="6207"/>
                    <a:pt x="1788" y="6112"/>
                    <a:pt x="1921" y="6064"/>
                  </a:cubicBezTo>
                  <a:cubicBezTo>
                    <a:pt x="2341" y="5873"/>
                    <a:pt x="2762" y="5683"/>
                    <a:pt x="3138" y="5373"/>
                  </a:cubicBezTo>
                  <a:cubicBezTo>
                    <a:pt x="3182" y="5349"/>
                    <a:pt x="3226" y="5325"/>
                    <a:pt x="3293" y="5301"/>
                  </a:cubicBezTo>
                  <a:cubicBezTo>
                    <a:pt x="3802" y="5134"/>
                    <a:pt x="4267" y="4848"/>
                    <a:pt x="4731" y="4586"/>
                  </a:cubicBezTo>
                  <a:cubicBezTo>
                    <a:pt x="5307" y="4276"/>
                    <a:pt x="5882" y="4014"/>
                    <a:pt x="6480" y="3728"/>
                  </a:cubicBezTo>
                  <a:cubicBezTo>
                    <a:pt x="6679" y="3632"/>
                    <a:pt x="6900" y="3489"/>
                    <a:pt x="7099" y="3418"/>
                  </a:cubicBezTo>
                  <a:cubicBezTo>
                    <a:pt x="7719" y="3156"/>
                    <a:pt x="8339" y="2893"/>
                    <a:pt x="8958" y="2655"/>
                  </a:cubicBezTo>
                  <a:cubicBezTo>
                    <a:pt x="9578" y="2417"/>
                    <a:pt x="10198" y="2202"/>
                    <a:pt x="10817" y="1964"/>
                  </a:cubicBezTo>
                  <a:cubicBezTo>
                    <a:pt x="11481" y="1701"/>
                    <a:pt x="12145" y="1439"/>
                    <a:pt x="12787" y="1153"/>
                  </a:cubicBezTo>
                  <a:cubicBezTo>
                    <a:pt x="13208" y="962"/>
                    <a:pt x="13606" y="795"/>
                    <a:pt x="14049" y="676"/>
                  </a:cubicBezTo>
                  <a:cubicBezTo>
                    <a:pt x="14336" y="605"/>
                    <a:pt x="14624" y="509"/>
                    <a:pt x="14912" y="462"/>
                  </a:cubicBezTo>
                  <a:cubicBezTo>
                    <a:pt x="15089" y="438"/>
                    <a:pt x="15244" y="366"/>
                    <a:pt x="15376" y="247"/>
                  </a:cubicBezTo>
                  <a:cubicBezTo>
                    <a:pt x="15487" y="152"/>
                    <a:pt x="15620" y="56"/>
                    <a:pt x="15775" y="32"/>
                  </a:cubicBezTo>
                  <a:cubicBezTo>
                    <a:pt x="16085" y="-63"/>
                    <a:pt x="16284" y="56"/>
                    <a:pt x="16461" y="366"/>
                  </a:cubicBezTo>
                  <a:cubicBezTo>
                    <a:pt x="16771" y="986"/>
                    <a:pt x="17103" y="1582"/>
                    <a:pt x="17390" y="2226"/>
                  </a:cubicBezTo>
                  <a:cubicBezTo>
                    <a:pt x="17545" y="2583"/>
                    <a:pt x="17656" y="2965"/>
                    <a:pt x="17789" y="3322"/>
                  </a:cubicBezTo>
                  <a:cubicBezTo>
                    <a:pt x="17855" y="3513"/>
                    <a:pt x="17899" y="3728"/>
                    <a:pt x="17966" y="3895"/>
                  </a:cubicBezTo>
                  <a:cubicBezTo>
                    <a:pt x="18298" y="4753"/>
                    <a:pt x="18563" y="5659"/>
                    <a:pt x="18785" y="6565"/>
                  </a:cubicBezTo>
                  <a:cubicBezTo>
                    <a:pt x="19028" y="7614"/>
                    <a:pt x="19404" y="8591"/>
                    <a:pt x="19781" y="9569"/>
                  </a:cubicBezTo>
                  <a:cubicBezTo>
                    <a:pt x="20223" y="10642"/>
                    <a:pt x="20688" y="11691"/>
                    <a:pt x="21131" y="12763"/>
                  </a:cubicBezTo>
                  <a:cubicBezTo>
                    <a:pt x="21285" y="13121"/>
                    <a:pt x="21396" y="13503"/>
                    <a:pt x="21507" y="13884"/>
                  </a:cubicBezTo>
                  <a:cubicBezTo>
                    <a:pt x="21551" y="14027"/>
                    <a:pt x="21551" y="14170"/>
                    <a:pt x="21551" y="14313"/>
                  </a:cubicBezTo>
                  <a:cubicBezTo>
                    <a:pt x="21551" y="14623"/>
                    <a:pt x="21440" y="14742"/>
                    <a:pt x="21175" y="14766"/>
                  </a:cubicBezTo>
                  <a:cubicBezTo>
                    <a:pt x="21086" y="14695"/>
                    <a:pt x="20998" y="14695"/>
                    <a:pt x="20931" y="14695"/>
                  </a:cubicBezTo>
                  <a:close/>
                  <a:moveTo>
                    <a:pt x="6347" y="17269"/>
                  </a:moveTo>
                  <a:cubicBezTo>
                    <a:pt x="6413" y="17246"/>
                    <a:pt x="6480" y="17246"/>
                    <a:pt x="6524" y="17222"/>
                  </a:cubicBezTo>
                  <a:cubicBezTo>
                    <a:pt x="6679" y="17150"/>
                    <a:pt x="6856" y="17055"/>
                    <a:pt x="7011" y="16983"/>
                  </a:cubicBezTo>
                  <a:cubicBezTo>
                    <a:pt x="7564" y="16673"/>
                    <a:pt x="8117" y="16340"/>
                    <a:pt x="8715" y="16173"/>
                  </a:cubicBezTo>
                  <a:cubicBezTo>
                    <a:pt x="8803" y="16149"/>
                    <a:pt x="8892" y="16101"/>
                    <a:pt x="8981" y="16077"/>
                  </a:cubicBezTo>
                  <a:cubicBezTo>
                    <a:pt x="9711" y="15720"/>
                    <a:pt x="10463" y="15410"/>
                    <a:pt x="11216" y="15171"/>
                  </a:cubicBezTo>
                  <a:cubicBezTo>
                    <a:pt x="11481" y="15100"/>
                    <a:pt x="11769" y="15005"/>
                    <a:pt x="12035" y="14909"/>
                  </a:cubicBezTo>
                  <a:cubicBezTo>
                    <a:pt x="13097" y="14480"/>
                    <a:pt x="14137" y="14051"/>
                    <a:pt x="15221" y="13741"/>
                  </a:cubicBezTo>
                  <a:cubicBezTo>
                    <a:pt x="15421" y="13693"/>
                    <a:pt x="15598" y="13574"/>
                    <a:pt x="15797" y="13550"/>
                  </a:cubicBezTo>
                  <a:cubicBezTo>
                    <a:pt x="16151" y="13503"/>
                    <a:pt x="16461" y="13360"/>
                    <a:pt x="16749" y="13216"/>
                  </a:cubicBezTo>
                  <a:cubicBezTo>
                    <a:pt x="16926" y="13121"/>
                    <a:pt x="17125" y="13050"/>
                    <a:pt x="17324" y="12978"/>
                  </a:cubicBezTo>
                  <a:cubicBezTo>
                    <a:pt x="17634" y="12859"/>
                    <a:pt x="17656" y="12811"/>
                    <a:pt x="17590" y="12477"/>
                  </a:cubicBezTo>
                  <a:cubicBezTo>
                    <a:pt x="17479" y="12001"/>
                    <a:pt x="17280" y="11548"/>
                    <a:pt x="17036" y="11118"/>
                  </a:cubicBezTo>
                  <a:cubicBezTo>
                    <a:pt x="16970" y="10975"/>
                    <a:pt x="16903" y="10809"/>
                    <a:pt x="16859" y="10642"/>
                  </a:cubicBezTo>
                  <a:cubicBezTo>
                    <a:pt x="16749" y="10093"/>
                    <a:pt x="16594" y="9545"/>
                    <a:pt x="16284" y="9068"/>
                  </a:cubicBezTo>
                  <a:cubicBezTo>
                    <a:pt x="15885" y="8448"/>
                    <a:pt x="15576" y="7781"/>
                    <a:pt x="15421" y="7042"/>
                  </a:cubicBezTo>
                  <a:cubicBezTo>
                    <a:pt x="15399" y="6922"/>
                    <a:pt x="15354" y="6827"/>
                    <a:pt x="15310" y="6708"/>
                  </a:cubicBezTo>
                  <a:cubicBezTo>
                    <a:pt x="14956" y="5921"/>
                    <a:pt x="14624" y="5111"/>
                    <a:pt x="14336" y="4300"/>
                  </a:cubicBezTo>
                  <a:cubicBezTo>
                    <a:pt x="14248" y="4014"/>
                    <a:pt x="14137" y="3966"/>
                    <a:pt x="13871" y="4085"/>
                  </a:cubicBezTo>
                  <a:cubicBezTo>
                    <a:pt x="13517" y="4252"/>
                    <a:pt x="13185" y="4419"/>
                    <a:pt x="12831" y="4586"/>
                  </a:cubicBezTo>
                  <a:cubicBezTo>
                    <a:pt x="12190" y="4920"/>
                    <a:pt x="11526" y="5230"/>
                    <a:pt x="10906" y="5635"/>
                  </a:cubicBezTo>
                  <a:cubicBezTo>
                    <a:pt x="10198" y="6112"/>
                    <a:pt x="9445" y="6517"/>
                    <a:pt x="8693" y="6922"/>
                  </a:cubicBezTo>
                  <a:cubicBezTo>
                    <a:pt x="8471" y="7042"/>
                    <a:pt x="8250" y="7161"/>
                    <a:pt x="8029" y="7256"/>
                  </a:cubicBezTo>
                  <a:cubicBezTo>
                    <a:pt x="7343" y="7566"/>
                    <a:pt x="6612" y="7781"/>
                    <a:pt x="5949" y="8162"/>
                  </a:cubicBezTo>
                  <a:cubicBezTo>
                    <a:pt x="5794" y="8258"/>
                    <a:pt x="5617" y="8281"/>
                    <a:pt x="5440" y="8353"/>
                  </a:cubicBezTo>
                  <a:cubicBezTo>
                    <a:pt x="4864" y="8544"/>
                    <a:pt x="4267" y="8711"/>
                    <a:pt x="3691" y="8901"/>
                  </a:cubicBezTo>
                  <a:cubicBezTo>
                    <a:pt x="3470" y="8973"/>
                    <a:pt x="3426" y="9092"/>
                    <a:pt x="3514" y="9330"/>
                  </a:cubicBezTo>
                  <a:cubicBezTo>
                    <a:pt x="3536" y="9378"/>
                    <a:pt x="3558" y="9426"/>
                    <a:pt x="3581" y="9497"/>
                  </a:cubicBezTo>
                  <a:cubicBezTo>
                    <a:pt x="3846" y="9998"/>
                    <a:pt x="3935" y="10570"/>
                    <a:pt x="4267" y="11023"/>
                  </a:cubicBezTo>
                  <a:cubicBezTo>
                    <a:pt x="4267" y="11023"/>
                    <a:pt x="4267" y="11047"/>
                    <a:pt x="4289" y="11071"/>
                  </a:cubicBezTo>
                  <a:cubicBezTo>
                    <a:pt x="4488" y="11548"/>
                    <a:pt x="4687" y="12001"/>
                    <a:pt x="4864" y="12477"/>
                  </a:cubicBezTo>
                  <a:cubicBezTo>
                    <a:pt x="4908" y="12573"/>
                    <a:pt x="4931" y="12692"/>
                    <a:pt x="4953" y="12811"/>
                  </a:cubicBezTo>
                  <a:cubicBezTo>
                    <a:pt x="5063" y="13240"/>
                    <a:pt x="5152" y="13693"/>
                    <a:pt x="5307" y="14122"/>
                  </a:cubicBezTo>
                  <a:cubicBezTo>
                    <a:pt x="5440" y="14528"/>
                    <a:pt x="5572" y="14957"/>
                    <a:pt x="5617" y="15386"/>
                  </a:cubicBezTo>
                  <a:cubicBezTo>
                    <a:pt x="5639" y="15553"/>
                    <a:pt x="5683" y="15744"/>
                    <a:pt x="5727" y="15887"/>
                  </a:cubicBezTo>
                  <a:cubicBezTo>
                    <a:pt x="5838" y="16220"/>
                    <a:pt x="5949" y="16554"/>
                    <a:pt x="6081" y="16864"/>
                  </a:cubicBezTo>
                  <a:cubicBezTo>
                    <a:pt x="6126" y="16983"/>
                    <a:pt x="6148" y="17079"/>
                    <a:pt x="6192" y="17198"/>
                  </a:cubicBezTo>
                  <a:cubicBezTo>
                    <a:pt x="6258" y="17174"/>
                    <a:pt x="6303" y="17222"/>
                    <a:pt x="6347" y="17269"/>
                  </a:cubicBezTo>
                  <a:close/>
                  <a:moveTo>
                    <a:pt x="3558" y="8019"/>
                  </a:moveTo>
                  <a:cubicBezTo>
                    <a:pt x="3647" y="7995"/>
                    <a:pt x="3802" y="7971"/>
                    <a:pt x="3935" y="7924"/>
                  </a:cubicBezTo>
                  <a:cubicBezTo>
                    <a:pt x="4399" y="7733"/>
                    <a:pt x="4886" y="7566"/>
                    <a:pt x="5351" y="7352"/>
                  </a:cubicBezTo>
                  <a:cubicBezTo>
                    <a:pt x="6015" y="7065"/>
                    <a:pt x="6679" y="6756"/>
                    <a:pt x="7365" y="6493"/>
                  </a:cubicBezTo>
                  <a:cubicBezTo>
                    <a:pt x="8206" y="6160"/>
                    <a:pt x="9003" y="5730"/>
                    <a:pt x="9777" y="5230"/>
                  </a:cubicBezTo>
                  <a:cubicBezTo>
                    <a:pt x="10441" y="4801"/>
                    <a:pt x="11127" y="4467"/>
                    <a:pt x="11791" y="4062"/>
                  </a:cubicBezTo>
                  <a:cubicBezTo>
                    <a:pt x="12234" y="3799"/>
                    <a:pt x="12676" y="3561"/>
                    <a:pt x="13141" y="3346"/>
                  </a:cubicBezTo>
                  <a:cubicBezTo>
                    <a:pt x="13517" y="3156"/>
                    <a:pt x="13916" y="2989"/>
                    <a:pt x="14314" y="2846"/>
                  </a:cubicBezTo>
                  <a:cubicBezTo>
                    <a:pt x="14558" y="2774"/>
                    <a:pt x="14757" y="2655"/>
                    <a:pt x="14934" y="2440"/>
                  </a:cubicBezTo>
                  <a:cubicBezTo>
                    <a:pt x="15266" y="1987"/>
                    <a:pt x="15598" y="1558"/>
                    <a:pt x="15930" y="1105"/>
                  </a:cubicBezTo>
                  <a:cubicBezTo>
                    <a:pt x="15930" y="1105"/>
                    <a:pt x="15952" y="1081"/>
                    <a:pt x="15952" y="1058"/>
                  </a:cubicBezTo>
                  <a:cubicBezTo>
                    <a:pt x="16040" y="891"/>
                    <a:pt x="15952" y="724"/>
                    <a:pt x="15775" y="724"/>
                  </a:cubicBezTo>
                  <a:cubicBezTo>
                    <a:pt x="15642" y="724"/>
                    <a:pt x="15553" y="795"/>
                    <a:pt x="15465" y="891"/>
                  </a:cubicBezTo>
                  <a:cubicBezTo>
                    <a:pt x="15266" y="1105"/>
                    <a:pt x="15022" y="1224"/>
                    <a:pt x="14757" y="1296"/>
                  </a:cubicBezTo>
                  <a:cubicBezTo>
                    <a:pt x="14425" y="1391"/>
                    <a:pt x="14093" y="1487"/>
                    <a:pt x="13783" y="1606"/>
                  </a:cubicBezTo>
                  <a:cubicBezTo>
                    <a:pt x="13185" y="1844"/>
                    <a:pt x="12610" y="2130"/>
                    <a:pt x="11990" y="2345"/>
                  </a:cubicBezTo>
                  <a:cubicBezTo>
                    <a:pt x="11238" y="2631"/>
                    <a:pt x="10485" y="2917"/>
                    <a:pt x="9711" y="3179"/>
                  </a:cubicBezTo>
                  <a:cubicBezTo>
                    <a:pt x="8759" y="3513"/>
                    <a:pt x="7808" y="3823"/>
                    <a:pt x="6944" y="4324"/>
                  </a:cubicBezTo>
                  <a:cubicBezTo>
                    <a:pt x="6900" y="4348"/>
                    <a:pt x="6856" y="4371"/>
                    <a:pt x="6790" y="4395"/>
                  </a:cubicBezTo>
                  <a:cubicBezTo>
                    <a:pt x="5838" y="4801"/>
                    <a:pt x="4886" y="5254"/>
                    <a:pt x="3979" y="5778"/>
                  </a:cubicBezTo>
                  <a:cubicBezTo>
                    <a:pt x="3735" y="5921"/>
                    <a:pt x="3470" y="6040"/>
                    <a:pt x="3204" y="6183"/>
                  </a:cubicBezTo>
                  <a:cubicBezTo>
                    <a:pt x="2562" y="6541"/>
                    <a:pt x="1921" y="6875"/>
                    <a:pt x="1279" y="7232"/>
                  </a:cubicBezTo>
                  <a:cubicBezTo>
                    <a:pt x="1235" y="7256"/>
                    <a:pt x="1212" y="7304"/>
                    <a:pt x="1168" y="7352"/>
                  </a:cubicBezTo>
                  <a:cubicBezTo>
                    <a:pt x="1212" y="7399"/>
                    <a:pt x="1235" y="7447"/>
                    <a:pt x="1279" y="7447"/>
                  </a:cubicBezTo>
                  <a:cubicBezTo>
                    <a:pt x="1611" y="7566"/>
                    <a:pt x="1943" y="7662"/>
                    <a:pt x="2275" y="7805"/>
                  </a:cubicBezTo>
                  <a:cubicBezTo>
                    <a:pt x="2651" y="8043"/>
                    <a:pt x="3071" y="7924"/>
                    <a:pt x="3558" y="8019"/>
                  </a:cubicBezTo>
                  <a:close/>
                  <a:moveTo>
                    <a:pt x="5661" y="18247"/>
                  </a:moveTo>
                  <a:cubicBezTo>
                    <a:pt x="5639" y="18175"/>
                    <a:pt x="5639" y="18104"/>
                    <a:pt x="5594" y="18080"/>
                  </a:cubicBezTo>
                  <a:cubicBezTo>
                    <a:pt x="5373" y="17746"/>
                    <a:pt x="5307" y="17317"/>
                    <a:pt x="5218" y="16936"/>
                  </a:cubicBezTo>
                  <a:cubicBezTo>
                    <a:pt x="5085" y="16411"/>
                    <a:pt x="4975" y="15887"/>
                    <a:pt x="4886" y="15362"/>
                  </a:cubicBezTo>
                  <a:cubicBezTo>
                    <a:pt x="4798" y="14885"/>
                    <a:pt x="4709" y="14409"/>
                    <a:pt x="4554" y="13956"/>
                  </a:cubicBezTo>
                  <a:cubicBezTo>
                    <a:pt x="4399" y="13526"/>
                    <a:pt x="4267" y="13097"/>
                    <a:pt x="4134" y="12668"/>
                  </a:cubicBezTo>
                  <a:cubicBezTo>
                    <a:pt x="4067" y="12477"/>
                    <a:pt x="4023" y="12263"/>
                    <a:pt x="3957" y="12096"/>
                  </a:cubicBezTo>
                  <a:cubicBezTo>
                    <a:pt x="3713" y="11452"/>
                    <a:pt x="3448" y="10809"/>
                    <a:pt x="3182" y="10165"/>
                  </a:cubicBezTo>
                  <a:cubicBezTo>
                    <a:pt x="3138" y="10022"/>
                    <a:pt x="3071" y="9903"/>
                    <a:pt x="3005" y="9783"/>
                  </a:cubicBezTo>
                  <a:cubicBezTo>
                    <a:pt x="2872" y="9521"/>
                    <a:pt x="2717" y="9259"/>
                    <a:pt x="2607" y="8973"/>
                  </a:cubicBezTo>
                  <a:cubicBezTo>
                    <a:pt x="2518" y="8734"/>
                    <a:pt x="2363" y="8615"/>
                    <a:pt x="2142" y="8567"/>
                  </a:cubicBezTo>
                  <a:cubicBezTo>
                    <a:pt x="1544" y="8448"/>
                    <a:pt x="947" y="8281"/>
                    <a:pt x="504" y="7757"/>
                  </a:cubicBezTo>
                  <a:cubicBezTo>
                    <a:pt x="482" y="7733"/>
                    <a:pt x="416" y="7733"/>
                    <a:pt x="371" y="7733"/>
                  </a:cubicBezTo>
                  <a:cubicBezTo>
                    <a:pt x="371" y="7781"/>
                    <a:pt x="371" y="7852"/>
                    <a:pt x="371" y="7900"/>
                  </a:cubicBezTo>
                  <a:cubicBezTo>
                    <a:pt x="526" y="8401"/>
                    <a:pt x="703" y="8877"/>
                    <a:pt x="881" y="9378"/>
                  </a:cubicBezTo>
                  <a:cubicBezTo>
                    <a:pt x="1013" y="9783"/>
                    <a:pt x="1102" y="10189"/>
                    <a:pt x="1257" y="10594"/>
                  </a:cubicBezTo>
                  <a:cubicBezTo>
                    <a:pt x="1456" y="11142"/>
                    <a:pt x="1677" y="11667"/>
                    <a:pt x="1832" y="12239"/>
                  </a:cubicBezTo>
                  <a:cubicBezTo>
                    <a:pt x="1965" y="12763"/>
                    <a:pt x="2164" y="13264"/>
                    <a:pt x="2275" y="13789"/>
                  </a:cubicBezTo>
                  <a:cubicBezTo>
                    <a:pt x="2540" y="15052"/>
                    <a:pt x="2939" y="16244"/>
                    <a:pt x="3315" y="17484"/>
                  </a:cubicBezTo>
                  <a:cubicBezTo>
                    <a:pt x="3381" y="17675"/>
                    <a:pt x="3470" y="17865"/>
                    <a:pt x="3514" y="18056"/>
                  </a:cubicBezTo>
                  <a:cubicBezTo>
                    <a:pt x="3780" y="18914"/>
                    <a:pt x="4045" y="19773"/>
                    <a:pt x="4311" y="20631"/>
                  </a:cubicBezTo>
                  <a:cubicBezTo>
                    <a:pt x="4311" y="20655"/>
                    <a:pt x="4333" y="20679"/>
                    <a:pt x="4355" y="20703"/>
                  </a:cubicBezTo>
                  <a:cubicBezTo>
                    <a:pt x="4399" y="20750"/>
                    <a:pt x="4444" y="20774"/>
                    <a:pt x="4488" y="20726"/>
                  </a:cubicBezTo>
                  <a:cubicBezTo>
                    <a:pt x="4532" y="20679"/>
                    <a:pt x="4532" y="20631"/>
                    <a:pt x="4576" y="20583"/>
                  </a:cubicBezTo>
                  <a:cubicBezTo>
                    <a:pt x="4908" y="19916"/>
                    <a:pt x="5240" y="19248"/>
                    <a:pt x="5594" y="18581"/>
                  </a:cubicBezTo>
                  <a:cubicBezTo>
                    <a:pt x="5594" y="18414"/>
                    <a:pt x="5617" y="18318"/>
                    <a:pt x="5661" y="18247"/>
                  </a:cubicBezTo>
                  <a:close/>
                  <a:moveTo>
                    <a:pt x="19559" y="13097"/>
                  </a:moveTo>
                  <a:cubicBezTo>
                    <a:pt x="19559" y="13097"/>
                    <a:pt x="19559" y="13097"/>
                    <a:pt x="19559" y="13097"/>
                  </a:cubicBezTo>
                  <a:cubicBezTo>
                    <a:pt x="19758" y="13097"/>
                    <a:pt x="19935" y="13121"/>
                    <a:pt x="20135" y="13097"/>
                  </a:cubicBezTo>
                  <a:cubicBezTo>
                    <a:pt x="20312" y="13073"/>
                    <a:pt x="20378" y="12978"/>
                    <a:pt x="20312" y="12787"/>
                  </a:cubicBezTo>
                  <a:cubicBezTo>
                    <a:pt x="20157" y="12334"/>
                    <a:pt x="20002" y="11881"/>
                    <a:pt x="19825" y="11428"/>
                  </a:cubicBezTo>
                  <a:cubicBezTo>
                    <a:pt x="19581" y="10832"/>
                    <a:pt x="19316" y="10260"/>
                    <a:pt x="19094" y="9688"/>
                  </a:cubicBezTo>
                  <a:cubicBezTo>
                    <a:pt x="18984" y="9402"/>
                    <a:pt x="18917" y="9116"/>
                    <a:pt x="18807" y="8830"/>
                  </a:cubicBezTo>
                  <a:cubicBezTo>
                    <a:pt x="18497" y="8091"/>
                    <a:pt x="18209" y="7352"/>
                    <a:pt x="18076" y="6565"/>
                  </a:cubicBezTo>
                  <a:cubicBezTo>
                    <a:pt x="18054" y="6446"/>
                    <a:pt x="18010" y="6303"/>
                    <a:pt x="17988" y="6183"/>
                  </a:cubicBezTo>
                  <a:cubicBezTo>
                    <a:pt x="17811" y="5587"/>
                    <a:pt x="17634" y="4991"/>
                    <a:pt x="17435" y="4395"/>
                  </a:cubicBezTo>
                  <a:cubicBezTo>
                    <a:pt x="17169" y="3561"/>
                    <a:pt x="16903" y="2750"/>
                    <a:pt x="16616" y="1916"/>
                  </a:cubicBezTo>
                  <a:cubicBezTo>
                    <a:pt x="16594" y="1844"/>
                    <a:pt x="16549" y="1773"/>
                    <a:pt x="16527" y="1725"/>
                  </a:cubicBezTo>
                  <a:cubicBezTo>
                    <a:pt x="16439" y="1582"/>
                    <a:pt x="16328" y="1582"/>
                    <a:pt x="16217" y="1701"/>
                  </a:cubicBezTo>
                  <a:cubicBezTo>
                    <a:pt x="16195" y="1725"/>
                    <a:pt x="16173" y="1773"/>
                    <a:pt x="16151" y="1797"/>
                  </a:cubicBezTo>
                  <a:cubicBezTo>
                    <a:pt x="15819" y="2297"/>
                    <a:pt x="15509" y="2798"/>
                    <a:pt x="15177" y="3299"/>
                  </a:cubicBezTo>
                  <a:cubicBezTo>
                    <a:pt x="15067" y="3466"/>
                    <a:pt x="15044" y="3656"/>
                    <a:pt x="15133" y="3847"/>
                  </a:cubicBezTo>
                  <a:cubicBezTo>
                    <a:pt x="15177" y="3966"/>
                    <a:pt x="15221" y="4085"/>
                    <a:pt x="15244" y="4228"/>
                  </a:cubicBezTo>
                  <a:cubicBezTo>
                    <a:pt x="15399" y="5111"/>
                    <a:pt x="15753" y="5873"/>
                    <a:pt x="16151" y="6660"/>
                  </a:cubicBezTo>
                  <a:cubicBezTo>
                    <a:pt x="16173" y="6732"/>
                    <a:pt x="16217" y="6779"/>
                    <a:pt x="16240" y="6851"/>
                  </a:cubicBezTo>
                  <a:cubicBezTo>
                    <a:pt x="16372" y="7256"/>
                    <a:pt x="16483" y="7662"/>
                    <a:pt x="16594" y="8067"/>
                  </a:cubicBezTo>
                  <a:cubicBezTo>
                    <a:pt x="16660" y="8281"/>
                    <a:pt x="16749" y="8472"/>
                    <a:pt x="16881" y="8639"/>
                  </a:cubicBezTo>
                  <a:cubicBezTo>
                    <a:pt x="17036" y="8854"/>
                    <a:pt x="17147" y="9068"/>
                    <a:pt x="17280" y="9307"/>
                  </a:cubicBezTo>
                  <a:cubicBezTo>
                    <a:pt x="17744" y="10213"/>
                    <a:pt x="17833" y="11262"/>
                    <a:pt x="18320" y="12144"/>
                  </a:cubicBezTo>
                  <a:cubicBezTo>
                    <a:pt x="18364" y="12215"/>
                    <a:pt x="18364" y="12311"/>
                    <a:pt x="18386" y="12406"/>
                  </a:cubicBezTo>
                  <a:cubicBezTo>
                    <a:pt x="18453" y="12859"/>
                    <a:pt x="18762" y="13073"/>
                    <a:pt x="19205" y="13121"/>
                  </a:cubicBezTo>
                  <a:cubicBezTo>
                    <a:pt x="19294" y="13121"/>
                    <a:pt x="19426" y="13097"/>
                    <a:pt x="19559" y="13097"/>
                  </a:cubicBezTo>
                  <a:close/>
                  <a:moveTo>
                    <a:pt x="20290" y="14027"/>
                  </a:moveTo>
                  <a:cubicBezTo>
                    <a:pt x="20245" y="13979"/>
                    <a:pt x="20223" y="13932"/>
                    <a:pt x="20201" y="13932"/>
                  </a:cubicBezTo>
                  <a:cubicBezTo>
                    <a:pt x="20002" y="13884"/>
                    <a:pt x="19803" y="13860"/>
                    <a:pt x="19603" y="13836"/>
                  </a:cubicBezTo>
                  <a:cubicBezTo>
                    <a:pt x="19316" y="13812"/>
                    <a:pt x="19006" y="13860"/>
                    <a:pt x="18718" y="13812"/>
                  </a:cubicBezTo>
                  <a:cubicBezTo>
                    <a:pt x="18121" y="13717"/>
                    <a:pt x="18121" y="13717"/>
                    <a:pt x="17634" y="13812"/>
                  </a:cubicBezTo>
                  <a:cubicBezTo>
                    <a:pt x="17235" y="13884"/>
                    <a:pt x="16881" y="14051"/>
                    <a:pt x="16527" y="14242"/>
                  </a:cubicBezTo>
                  <a:cubicBezTo>
                    <a:pt x="16328" y="14337"/>
                    <a:pt x="16107" y="14409"/>
                    <a:pt x="15885" y="14480"/>
                  </a:cubicBezTo>
                  <a:cubicBezTo>
                    <a:pt x="15421" y="14599"/>
                    <a:pt x="14956" y="14695"/>
                    <a:pt x="14513" y="14838"/>
                  </a:cubicBezTo>
                  <a:cubicBezTo>
                    <a:pt x="13827" y="15076"/>
                    <a:pt x="13163" y="15362"/>
                    <a:pt x="12499" y="15672"/>
                  </a:cubicBezTo>
                  <a:cubicBezTo>
                    <a:pt x="11968" y="15910"/>
                    <a:pt x="11415" y="16125"/>
                    <a:pt x="10840" y="16268"/>
                  </a:cubicBezTo>
                  <a:cubicBezTo>
                    <a:pt x="10729" y="16292"/>
                    <a:pt x="10596" y="16316"/>
                    <a:pt x="10485" y="16387"/>
                  </a:cubicBezTo>
                  <a:cubicBezTo>
                    <a:pt x="10065" y="16650"/>
                    <a:pt x="9622" y="16816"/>
                    <a:pt x="9180" y="16983"/>
                  </a:cubicBezTo>
                  <a:cubicBezTo>
                    <a:pt x="8427" y="17269"/>
                    <a:pt x="7719" y="17675"/>
                    <a:pt x="6989" y="18032"/>
                  </a:cubicBezTo>
                  <a:cubicBezTo>
                    <a:pt x="6723" y="18152"/>
                    <a:pt x="6480" y="18342"/>
                    <a:pt x="6325" y="18605"/>
                  </a:cubicBezTo>
                  <a:cubicBezTo>
                    <a:pt x="5971" y="19153"/>
                    <a:pt x="5661" y="19701"/>
                    <a:pt x="5329" y="20250"/>
                  </a:cubicBezTo>
                  <a:cubicBezTo>
                    <a:pt x="5285" y="20321"/>
                    <a:pt x="5196" y="20440"/>
                    <a:pt x="5307" y="20512"/>
                  </a:cubicBezTo>
                  <a:cubicBezTo>
                    <a:pt x="5351" y="20560"/>
                    <a:pt x="5484" y="20488"/>
                    <a:pt x="5572" y="20488"/>
                  </a:cubicBezTo>
                  <a:cubicBezTo>
                    <a:pt x="5594" y="20488"/>
                    <a:pt x="5594" y="20464"/>
                    <a:pt x="5617" y="20464"/>
                  </a:cubicBezTo>
                  <a:cubicBezTo>
                    <a:pt x="6281" y="20083"/>
                    <a:pt x="6922" y="19701"/>
                    <a:pt x="7586" y="19320"/>
                  </a:cubicBezTo>
                  <a:cubicBezTo>
                    <a:pt x="7763" y="19224"/>
                    <a:pt x="7940" y="19129"/>
                    <a:pt x="8140" y="19034"/>
                  </a:cubicBezTo>
                  <a:cubicBezTo>
                    <a:pt x="8604" y="18843"/>
                    <a:pt x="9091" y="18676"/>
                    <a:pt x="9556" y="18462"/>
                  </a:cubicBezTo>
                  <a:cubicBezTo>
                    <a:pt x="10242" y="18175"/>
                    <a:pt x="10906" y="17842"/>
                    <a:pt x="11592" y="17556"/>
                  </a:cubicBezTo>
                  <a:cubicBezTo>
                    <a:pt x="11769" y="17460"/>
                    <a:pt x="11968" y="17413"/>
                    <a:pt x="12167" y="17317"/>
                  </a:cubicBezTo>
                  <a:cubicBezTo>
                    <a:pt x="12499" y="17174"/>
                    <a:pt x="12853" y="17007"/>
                    <a:pt x="13185" y="16864"/>
                  </a:cubicBezTo>
                  <a:cubicBezTo>
                    <a:pt x="13429" y="16745"/>
                    <a:pt x="13672" y="16578"/>
                    <a:pt x="13916" y="16507"/>
                  </a:cubicBezTo>
                  <a:cubicBezTo>
                    <a:pt x="14867" y="16197"/>
                    <a:pt x="15753" y="15720"/>
                    <a:pt x="16704" y="15434"/>
                  </a:cubicBezTo>
                  <a:cubicBezTo>
                    <a:pt x="17656" y="15148"/>
                    <a:pt x="18563" y="14790"/>
                    <a:pt x="19493" y="14432"/>
                  </a:cubicBezTo>
                  <a:cubicBezTo>
                    <a:pt x="19736" y="14337"/>
                    <a:pt x="19980" y="14242"/>
                    <a:pt x="20223" y="14146"/>
                  </a:cubicBezTo>
                  <a:cubicBezTo>
                    <a:pt x="20179" y="14099"/>
                    <a:pt x="20223" y="14075"/>
                    <a:pt x="20290" y="1402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8D2183AE-361E-5846-B6C9-49117AD8C80F}"/>
                </a:ext>
              </a:extLst>
            </p:cNvPr>
            <p:cNvSpPr/>
            <p:nvPr/>
          </p:nvSpPr>
          <p:spPr>
            <a:xfrm>
              <a:off x="901699" y="8026400"/>
              <a:ext cx="498335" cy="248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020" extrusionOk="0">
                  <a:moveTo>
                    <a:pt x="5659" y="16920"/>
                  </a:moveTo>
                  <a:cubicBezTo>
                    <a:pt x="5495" y="16812"/>
                    <a:pt x="5331" y="16812"/>
                    <a:pt x="5167" y="16705"/>
                  </a:cubicBezTo>
                  <a:cubicBezTo>
                    <a:pt x="4565" y="16382"/>
                    <a:pt x="4182" y="16812"/>
                    <a:pt x="3909" y="17779"/>
                  </a:cubicBezTo>
                  <a:cubicBezTo>
                    <a:pt x="3635" y="18531"/>
                    <a:pt x="3417" y="19284"/>
                    <a:pt x="3143" y="19821"/>
                  </a:cubicBezTo>
                  <a:cubicBezTo>
                    <a:pt x="2432" y="21326"/>
                    <a:pt x="1940" y="21433"/>
                    <a:pt x="1175" y="20036"/>
                  </a:cubicBezTo>
                  <a:cubicBezTo>
                    <a:pt x="847" y="19391"/>
                    <a:pt x="519" y="18746"/>
                    <a:pt x="190" y="17994"/>
                  </a:cubicBezTo>
                  <a:cubicBezTo>
                    <a:pt x="26" y="17564"/>
                    <a:pt x="-83" y="17027"/>
                    <a:pt x="81" y="16490"/>
                  </a:cubicBezTo>
                  <a:cubicBezTo>
                    <a:pt x="245" y="15952"/>
                    <a:pt x="628" y="15630"/>
                    <a:pt x="956" y="15845"/>
                  </a:cubicBezTo>
                  <a:cubicBezTo>
                    <a:pt x="1065" y="15952"/>
                    <a:pt x="1175" y="16060"/>
                    <a:pt x="1339" y="16167"/>
                  </a:cubicBezTo>
                  <a:cubicBezTo>
                    <a:pt x="1886" y="16597"/>
                    <a:pt x="1995" y="16490"/>
                    <a:pt x="2323" y="15630"/>
                  </a:cubicBezTo>
                  <a:cubicBezTo>
                    <a:pt x="2487" y="15308"/>
                    <a:pt x="2596" y="14878"/>
                    <a:pt x="2761" y="14555"/>
                  </a:cubicBezTo>
                  <a:cubicBezTo>
                    <a:pt x="3143" y="13696"/>
                    <a:pt x="3581" y="13266"/>
                    <a:pt x="4182" y="13266"/>
                  </a:cubicBezTo>
                  <a:cubicBezTo>
                    <a:pt x="4456" y="13266"/>
                    <a:pt x="4729" y="13266"/>
                    <a:pt x="5003" y="13266"/>
                  </a:cubicBezTo>
                  <a:cubicBezTo>
                    <a:pt x="5604" y="13266"/>
                    <a:pt x="6042" y="12728"/>
                    <a:pt x="6260" y="11654"/>
                  </a:cubicBezTo>
                  <a:cubicBezTo>
                    <a:pt x="6315" y="11439"/>
                    <a:pt x="6370" y="11224"/>
                    <a:pt x="6424" y="10902"/>
                  </a:cubicBezTo>
                  <a:cubicBezTo>
                    <a:pt x="6643" y="10042"/>
                    <a:pt x="7026" y="9720"/>
                    <a:pt x="7463" y="9720"/>
                  </a:cubicBezTo>
                  <a:cubicBezTo>
                    <a:pt x="7682" y="9720"/>
                    <a:pt x="7846" y="9720"/>
                    <a:pt x="8065" y="9827"/>
                  </a:cubicBezTo>
                  <a:cubicBezTo>
                    <a:pt x="8612" y="10042"/>
                    <a:pt x="8940" y="9612"/>
                    <a:pt x="9268" y="8860"/>
                  </a:cubicBezTo>
                  <a:cubicBezTo>
                    <a:pt x="10143" y="6925"/>
                    <a:pt x="11182" y="5636"/>
                    <a:pt x="12549" y="5314"/>
                  </a:cubicBezTo>
                  <a:cubicBezTo>
                    <a:pt x="12932" y="5206"/>
                    <a:pt x="13314" y="4991"/>
                    <a:pt x="13697" y="4669"/>
                  </a:cubicBezTo>
                  <a:cubicBezTo>
                    <a:pt x="14299" y="4131"/>
                    <a:pt x="14955" y="3702"/>
                    <a:pt x="15611" y="3702"/>
                  </a:cubicBezTo>
                  <a:cubicBezTo>
                    <a:pt x="16049" y="3702"/>
                    <a:pt x="16431" y="3379"/>
                    <a:pt x="16814" y="2949"/>
                  </a:cubicBezTo>
                  <a:cubicBezTo>
                    <a:pt x="17142" y="2627"/>
                    <a:pt x="17470" y="2305"/>
                    <a:pt x="17853" y="2197"/>
                  </a:cubicBezTo>
                  <a:cubicBezTo>
                    <a:pt x="18455" y="2090"/>
                    <a:pt x="19002" y="1660"/>
                    <a:pt x="19548" y="1015"/>
                  </a:cubicBezTo>
                  <a:cubicBezTo>
                    <a:pt x="19822" y="693"/>
                    <a:pt x="20150" y="370"/>
                    <a:pt x="20423" y="155"/>
                  </a:cubicBezTo>
                  <a:cubicBezTo>
                    <a:pt x="20861" y="-167"/>
                    <a:pt x="21134" y="48"/>
                    <a:pt x="21353" y="478"/>
                  </a:cubicBezTo>
                  <a:cubicBezTo>
                    <a:pt x="21517" y="1015"/>
                    <a:pt x="21517" y="1660"/>
                    <a:pt x="21134" y="2197"/>
                  </a:cubicBezTo>
                  <a:cubicBezTo>
                    <a:pt x="20423" y="3379"/>
                    <a:pt x="19712" y="4561"/>
                    <a:pt x="18783" y="5099"/>
                  </a:cubicBezTo>
                  <a:cubicBezTo>
                    <a:pt x="18345" y="5314"/>
                    <a:pt x="17963" y="5743"/>
                    <a:pt x="17580" y="6173"/>
                  </a:cubicBezTo>
                  <a:cubicBezTo>
                    <a:pt x="17088" y="6711"/>
                    <a:pt x="16595" y="7033"/>
                    <a:pt x="16049" y="7140"/>
                  </a:cubicBezTo>
                  <a:cubicBezTo>
                    <a:pt x="15721" y="7140"/>
                    <a:pt x="15392" y="7248"/>
                    <a:pt x="15064" y="7355"/>
                  </a:cubicBezTo>
                  <a:cubicBezTo>
                    <a:pt x="14244" y="7893"/>
                    <a:pt x="13424" y="8430"/>
                    <a:pt x="12549" y="8645"/>
                  </a:cubicBezTo>
                  <a:cubicBezTo>
                    <a:pt x="11947" y="8752"/>
                    <a:pt x="11455" y="9505"/>
                    <a:pt x="11018" y="10364"/>
                  </a:cubicBezTo>
                  <a:cubicBezTo>
                    <a:pt x="10799" y="10794"/>
                    <a:pt x="10635" y="11224"/>
                    <a:pt x="10416" y="11761"/>
                  </a:cubicBezTo>
                  <a:cubicBezTo>
                    <a:pt x="9815" y="13266"/>
                    <a:pt x="9104" y="14233"/>
                    <a:pt x="8120" y="14018"/>
                  </a:cubicBezTo>
                  <a:cubicBezTo>
                    <a:pt x="7737" y="13911"/>
                    <a:pt x="7518" y="14448"/>
                    <a:pt x="7245" y="14878"/>
                  </a:cubicBezTo>
                  <a:cubicBezTo>
                    <a:pt x="6916" y="15522"/>
                    <a:pt x="6534" y="16060"/>
                    <a:pt x="6151" y="16597"/>
                  </a:cubicBezTo>
                  <a:cubicBezTo>
                    <a:pt x="6042" y="16705"/>
                    <a:pt x="5823" y="16705"/>
                    <a:pt x="5659" y="1692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289B3BE2-086D-1045-94A8-493700B3B8BB}"/>
                </a:ext>
              </a:extLst>
            </p:cNvPr>
            <p:cNvSpPr/>
            <p:nvPr/>
          </p:nvSpPr>
          <p:spPr>
            <a:xfrm>
              <a:off x="1003299" y="8178799"/>
              <a:ext cx="373134" cy="21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919" extrusionOk="0">
                  <a:moveTo>
                    <a:pt x="12704" y="12124"/>
                  </a:moveTo>
                  <a:cubicBezTo>
                    <a:pt x="12122" y="11878"/>
                    <a:pt x="11613" y="11755"/>
                    <a:pt x="11176" y="11510"/>
                  </a:cubicBezTo>
                  <a:cubicBezTo>
                    <a:pt x="10740" y="11264"/>
                    <a:pt x="10376" y="11510"/>
                    <a:pt x="10086" y="12124"/>
                  </a:cubicBezTo>
                  <a:cubicBezTo>
                    <a:pt x="9867" y="12615"/>
                    <a:pt x="9649" y="13105"/>
                    <a:pt x="9431" y="13474"/>
                  </a:cubicBezTo>
                  <a:cubicBezTo>
                    <a:pt x="8704" y="14824"/>
                    <a:pt x="7831" y="15437"/>
                    <a:pt x="6813" y="14824"/>
                  </a:cubicBezTo>
                  <a:cubicBezTo>
                    <a:pt x="6667" y="14701"/>
                    <a:pt x="6449" y="14578"/>
                    <a:pt x="6304" y="14578"/>
                  </a:cubicBezTo>
                  <a:cubicBezTo>
                    <a:pt x="5867" y="14333"/>
                    <a:pt x="5504" y="14578"/>
                    <a:pt x="5286" y="15314"/>
                  </a:cubicBezTo>
                  <a:cubicBezTo>
                    <a:pt x="5067" y="16051"/>
                    <a:pt x="4849" y="16787"/>
                    <a:pt x="4631" y="17523"/>
                  </a:cubicBezTo>
                  <a:cubicBezTo>
                    <a:pt x="4413" y="18260"/>
                    <a:pt x="4195" y="18996"/>
                    <a:pt x="3976" y="19733"/>
                  </a:cubicBezTo>
                  <a:cubicBezTo>
                    <a:pt x="3395" y="21083"/>
                    <a:pt x="2449" y="21328"/>
                    <a:pt x="1795" y="20223"/>
                  </a:cubicBezTo>
                  <a:cubicBezTo>
                    <a:pt x="1213" y="19242"/>
                    <a:pt x="631" y="18137"/>
                    <a:pt x="195" y="16910"/>
                  </a:cubicBezTo>
                  <a:cubicBezTo>
                    <a:pt x="-169" y="16051"/>
                    <a:pt x="-24" y="15192"/>
                    <a:pt x="631" y="14701"/>
                  </a:cubicBezTo>
                  <a:cubicBezTo>
                    <a:pt x="1067" y="14455"/>
                    <a:pt x="1431" y="14578"/>
                    <a:pt x="1795" y="14823"/>
                  </a:cubicBezTo>
                  <a:cubicBezTo>
                    <a:pt x="2740" y="15314"/>
                    <a:pt x="2813" y="15314"/>
                    <a:pt x="3249" y="13842"/>
                  </a:cubicBezTo>
                  <a:cubicBezTo>
                    <a:pt x="3467" y="13105"/>
                    <a:pt x="3613" y="12369"/>
                    <a:pt x="3831" y="11633"/>
                  </a:cubicBezTo>
                  <a:cubicBezTo>
                    <a:pt x="4413" y="9669"/>
                    <a:pt x="5140" y="9178"/>
                    <a:pt x="6304" y="10037"/>
                  </a:cubicBezTo>
                  <a:cubicBezTo>
                    <a:pt x="7540" y="11019"/>
                    <a:pt x="8122" y="10651"/>
                    <a:pt x="8776" y="8442"/>
                  </a:cubicBezTo>
                  <a:cubicBezTo>
                    <a:pt x="9140" y="7092"/>
                    <a:pt x="9649" y="6355"/>
                    <a:pt x="10522" y="6355"/>
                  </a:cubicBezTo>
                  <a:cubicBezTo>
                    <a:pt x="11031" y="6355"/>
                    <a:pt x="11322" y="6723"/>
                    <a:pt x="11686" y="7214"/>
                  </a:cubicBezTo>
                  <a:cubicBezTo>
                    <a:pt x="12413" y="8073"/>
                    <a:pt x="12558" y="8073"/>
                    <a:pt x="13067" y="6846"/>
                  </a:cubicBezTo>
                  <a:cubicBezTo>
                    <a:pt x="13286" y="6355"/>
                    <a:pt x="13504" y="5864"/>
                    <a:pt x="13649" y="5373"/>
                  </a:cubicBezTo>
                  <a:cubicBezTo>
                    <a:pt x="14086" y="4023"/>
                    <a:pt x="14813" y="3287"/>
                    <a:pt x="15686" y="3164"/>
                  </a:cubicBezTo>
                  <a:cubicBezTo>
                    <a:pt x="16267" y="3042"/>
                    <a:pt x="16776" y="2673"/>
                    <a:pt x="17286" y="2183"/>
                  </a:cubicBezTo>
                  <a:cubicBezTo>
                    <a:pt x="18304" y="1323"/>
                    <a:pt x="19395" y="710"/>
                    <a:pt x="20486" y="96"/>
                  </a:cubicBezTo>
                  <a:cubicBezTo>
                    <a:pt x="21067" y="-272"/>
                    <a:pt x="21431" y="464"/>
                    <a:pt x="21358" y="1446"/>
                  </a:cubicBezTo>
                  <a:cubicBezTo>
                    <a:pt x="21286" y="2551"/>
                    <a:pt x="20995" y="3287"/>
                    <a:pt x="20486" y="3901"/>
                  </a:cubicBezTo>
                  <a:cubicBezTo>
                    <a:pt x="19249" y="5128"/>
                    <a:pt x="18086" y="6601"/>
                    <a:pt x="16631" y="6969"/>
                  </a:cubicBezTo>
                  <a:cubicBezTo>
                    <a:pt x="15976" y="7214"/>
                    <a:pt x="15540" y="7705"/>
                    <a:pt x="15176" y="8687"/>
                  </a:cubicBezTo>
                  <a:cubicBezTo>
                    <a:pt x="14813" y="9669"/>
                    <a:pt x="14376" y="10528"/>
                    <a:pt x="13867" y="11264"/>
                  </a:cubicBezTo>
                  <a:cubicBezTo>
                    <a:pt x="13504" y="11633"/>
                    <a:pt x="12995" y="11878"/>
                    <a:pt x="12704" y="1212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EFB183F0-6805-BE40-9582-4BC7D4DD19DE}"/>
                </a:ext>
              </a:extLst>
            </p:cNvPr>
            <p:cNvSpPr/>
            <p:nvPr/>
          </p:nvSpPr>
          <p:spPr>
            <a:xfrm>
              <a:off x="1054100" y="8331199"/>
              <a:ext cx="350520" cy="159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079" extrusionOk="0">
                  <a:moveTo>
                    <a:pt x="9123" y="13191"/>
                  </a:moveTo>
                  <a:cubicBezTo>
                    <a:pt x="8967" y="13191"/>
                    <a:pt x="8890" y="13191"/>
                    <a:pt x="8812" y="13191"/>
                  </a:cubicBezTo>
                  <a:cubicBezTo>
                    <a:pt x="8032" y="12521"/>
                    <a:pt x="7486" y="13024"/>
                    <a:pt x="7018" y="14698"/>
                  </a:cubicBezTo>
                  <a:cubicBezTo>
                    <a:pt x="6550" y="16372"/>
                    <a:pt x="5692" y="17377"/>
                    <a:pt x="4835" y="17377"/>
                  </a:cubicBezTo>
                  <a:cubicBezTo>
                    <a:pt x="3743" y="17377"/>
                    <a:pt x="2885" y="17879"/>
                    <a:pt x="2339" y="20056"/>
                  </a:cubicBezTo>
                  <a:cubicBezTo>
                    <a:pt x="2261" y="20391"/>
                    <a:pt x="2183" y="20558"/>
                    <a:pt x="2027" y="20726"/>
                  </a:cubicBezTo>
                  <a:cubicBezTo>
                    <a:pt x="1871" y="20893"/>
                    <a:pt x="1793" y="21061"/>
                    <a:pt x="1638" y="21061"/>
                  </a:cubicBezTo>
                  <a:cubicBezTo>
                    <a:pt x="1014" y="21228"/>
                    <a:pt x="546" y="20223"/>
                    <a:pt x="234" y="19219"/>
                  </a:cubicBezTo>
                  <a:cubicBezTo>
                    <a:pt x="-78" y="18382"/>
                    <a:pt x="-78" y="17210"/>
                    <a:pt x="234" y="16372"/>
                  </a:cubicBezTo>
                  <a:cubicBezTo>
                    <a:pt x="780" y="14865"/>
                    <a:pt x="1326" y="13526"/>
                    <a:pt x="1949" y="12354"/>
                  </a:cubicBezTo>
                  <a:cubicBezTo>
                    <a:pt x="2261" y="11851"/>
                    <a:pt x="2729" y="11684"/>
                    <a:pt x="3119" y="11684"/>
                  </a:cubicBezTo>
                  <a:cubicBezTo>
                    <a:pt x="4289" y="11684"/>
                    <a:pt x="5147" y="11014"/>
                    <a:pt x="5770" y="8837"/>
                  </a:cubicBezTo>
                  <a:cubicBezTo>
                    <a:pt x="6160" y="7330"/>
                    <a:pt x="6862" y="6996"/>
                    <a:pt x="7642" y="7330"/>
                  </a:cubicBezTo>
                  <a:cubicBezTo>
                    <a:pt x="7798" y="7330"/>
                    <a:pt x="7954" y="7498"/>
                    <a:pt x="8032" y="7498"/>
                  </a:cubicBezTo>
                  <a:cubicBezTo>
                    <a:pt x="9045" y="8000"/>
                    <a:pt x="9981" y="7498"/>
                    <a:pt x="10605" y="5823"/>
                  </a:cubicBezTo>
                  <a:cubicBezTo>
                    <a:pt x="11307" y="3982"/>
                    <a:pt x="12165" y="3312"/>
                    <a:pt x="13256" y="3479"/>
                  </a:cubicBezTo>
                  <a:cubicBezTo>
                    <a:pt x="14582" y="3647"/>
                    <a:pt x="15830" y="2475"/>
                    <a:pt x="16921" y="1135"/>
                  </a:cubicBezTo>
                  <a:cubicBezTo>
                    <a:pt x="18169" y="-372"/>
                    <a:pt x="19417" y="-204"/>
                    <a:pt x="20664" y="633"/>
                  </a:cubicBezTo>
                  <a:cubicBezTo>
                    <a:pt x="20742" y="633"/>
                    <a:pt x="20820" y="800"/>
                    <a:pt x="20898" y="800"/>
                  </a:cubicBezTo>
                  <a:cubicBezTo>
                    <a:pt x="21210" y="1135"/>
                    <a:pt x="21444" y="1470"/>
                    <a:pt x="21522" y="2307"/>
                  </a:cubicBezTo>
                  <a:cubicBezTo>
                    <a:pt x="21522" y="3144"/>
                    <a:pt x="21288" y="3647"/>
                    <a:pt x="20976" y="3982"/>
                  </a:cubicBezTo>
                  <a:cubicBezTo>
                    <a:pt x="20664" y="4316"/>
                    <a:pt x="20352" y="4484"/>
                    <a:pt x="20040" y="4484"/>
                  </a:cubicBezTo>
                  <a:cubicBezTo>
                    <a:pt x="18949" y="4819"/>
                    <a:pt x="17935" y="5656"/>
                    <a:pt x="17077" y="7330"/>
                  </a:cubicBezTo>
                  <a:cubicBezTo>
                    <a:pt x="16453" y="8502"/>
                    <a:pt x="15596" y="8837"/>
                    <a:pt x="14816" y="9005"/>
                  </a:cubicBezTo>
                  <a:cubicBezTo>
                    <a:pt x="13490" y="9172"/>
                    <a:pt x="12321" y="9842"/>
                    <a:pt x="11229" y="11684"/>
                  </a:cubicBezTo>
                  <a:cubicBezTo>
                    <a:pt x="10839" y="12689"/>
                    <a:pt x="9981" y="13191"/>
                    <a:pt x="9123" y="131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F96E36-EE29-734E-8A4E-EB1E6315EC65}"/>
              </a:ext>
            </a:extLst>
          </p:cNvPr>
          <p:cNvGrpSpPr/>
          <p:nvPr/>
        </p:nvGrpSpPr>
        <p:grpSpPr>
          <a:xfrm>
            <a:off x="5234960" y="3678401"/>
            <a:ext cx="843089" cy="725422"/>
            <a:chOff x="6007100" y="7391399"/>
            <a:chExt cx="883349" cy="760063"/>
          </a:xfrm>
        </p:grpSpPr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CA293329-4A7E-1E4F-A5C0-EBF4EC2A7C28}"/>
                </a:ext>
              </a:extLst>
            </p:cNvPr>
            <p:cNvSpPr/>
            <p:nvPr/>
          </p:nvSpPr>
          <p:spPr>
            <a:xfrm>
              <a:off x="6007100" y="7391399"/>
              <a:ext cx="883349" cy="76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509" extrusionOk="0">
                  <a:moveTo>
                    <a:pt x="10082" y="179"/>
                  </a:moveTo>
                  <a:cubicBezTo>
                    <a:pt x="10819" y="286"/>
                    <a:pt x="11556" y="358"/>
                    <a:pt x="12263" y="502"/>
                  </a:cubicBezTo>
                  <a:cubicBezTo>
                    <a:pt x="12601" y="574"/>
                    <a:pt x="12908" y="718"/>
                    <a:pt x="13216" y="897"/>
                  </a:cubicBezTo>
                  <a:cubicBezTo>
                    <a:pt x="13738" y="1185"/>
                    <a:pt x="14199" y="1149"/>
                    <a:pt x="14721" y="790"/>
                  </a:cubicBezTo>
                  <a:cubicBezTo>
                    <a:pt x="15213" y="430"/>
                    <a:pt x="15766" y="179"/>
                    <a:pt x="16350" y="71"/>
                  </a:cubicBezTo>
                  <a:cubicBezTo>
                    <a:pt x="16841" y="-37"/>
                    <a:pt x="17333" y="-37"/>
                    <a:pt x="17794" y="179"/>
                  </a:cubicBezTo>
                  <a:cubicBezTo>
                    <a:pt x="17978" y="286"/>
                    <a:pt x="18193" y="322"/>
                    <a:pt x="18408" y="286"/>
                  </a:cubicBezTo>
                  <a:cubicBezTo>
                    <a:pt x="18777" y="251"/>
                    <a:pt x="19084" y="358"/>
                    <a:pt x="19361" y="574"/>
                  </a:cubicBezTo>
                  <a:cubicBezTo>
                    <a:pt x="19637" y="754"/>
                    <a:pt x="19914" y="969"/>
                    <a:pt x="20160" y="1185"/>
                  </a:cubicBezTo>
                  <a:cubicBezTo>
                    <a:pt x="20620" y="1544"/>
                    <a:pt x="20866" y="2083"/>
                    <a:pt x="21081" y="2658"/>
                  </a:cubicBezTo>
                  <a:cubicBezTo>
                    <a:pt x="21296" y="3377"/>
                    <a:pt x="21450" y="4096"/>
                    <a:pt x="21327" y="4851"/>
                  </a:cubicBezTo>
                  <a:cubicBezTo>
                    <a:pt x="21266" y="5246"/>
                    <a:pt x="21266" y="5642"/>
                    <a:pt x="21204" y="6037"/>
                  </a:cubicBezTo>
                  <a:cubicBezTo>
                    <a:pt x="21143" y="6612"/>
                    <a:pt x="21020" y="7151"/>
                    <a:pt x="20774" y="7690"/>
                  </a:cubicBezTo>
                  <a:cubicBezTo>
                    <a:pt x="20682" y="7942"/>
                    <a:pt x="20590" y="8229"/>
                    <a:pt x="20528" y="8481"/>
                  </a:cubicBezTo>
                  <a:cubicBezTo>
                    <a:pt x="20405" y="9056"/>
                    <a:pt x="20221" y="9559"/>
                    <a:pt x="19914" y="10026"/>
                  </a:cubicBezTo>
                  <a:cubicBezTo>
                    <a:pt x="19729" y="10314"/>
                    <a:pt x="19576" y="10601"/>
                    <a:pt x="19422" y="10925"/>
                  </a:cubicBezTo>
                  <a:cubicBezTo>
                    <a:pt x="19299" y="11140"/>
                    <a:pt x="19268" y="11392"/>
                    <a:pt x="19422" y="11608"/>
                  </a:cubicBezTo>
                  <a:cubicBezTo>
                    <a:pt x="19760" y="12183"/>
                    <a:pt x="19729" y="12830"/>
                    <a:pt x="19699" y="13441"/>
                  </a:cubicBezTo>
                  <a:cubicBezTo>
                    <a:pt x="19668" y="13908"/>
                    <a:pt x="19637" y="14375"/>
                    <a:pt x="19606" y="14806"/>
                  </a:cubicBezTo>
                  <a:cubicBezTo>
                    <a:pt x="19514" y="15561"/>
                    <a:pt x="19361" y="16280"/>
                    <a:pt x="18961" y="16891"/>
                  </a:cubicBezTo>
                  <a:cubicBezTo>
                    <a:pt x="18838" y="17070"/>
                    <a:pt x="18746" y="17250"/>
                    <a:pt x="18654" y="17466"/>
                  </a:cubicBezTo>
                  <a:cubicBezTo>
                    <a:pt x="18377" y="18185"/>
                    <a:pt x="17886" y="18652"/>
                    <a:pt x="17394" y="19119"/>
                  </a:cubicBezTo>
                  <a:cubicBezTo>
                    <a:pt x="16595" y="19802"/>
                    <a:pt x="15735" y="20341"/>
                    <a:pt x="14813" y="20736"/>
                  </a:cubicBezTo>
                  <a:cubicBezTo>
                    <a:pt x="14598" y="20844"/>
                    <a:pt x="14352" y="20880"/>
                    <a:pt x="14107" y="20952"/>
                  </a:cubicBezTo>
                  <a:cubicBezTo>
                    <a:pt x="13953" y="20988"/>
                    <a:pt x="13769" y="21024"/>
                    <a:pt x="13615" y="21096"/>
                  </a:cubicBezTo>
                  <a:cubicBezTo>
                    <a:pt x="12816" y="21419"/>
                    <a:pt x="12017" y="21563"/>
                    <a:pt x="11157" y="21491"/>
                  </a:cubicBezTo>
                  <a:cubicBezTo>
                    <a:pt x="10604" y="21455"/>
                    <a:pt x="10051" y="21311"/>
                    <a:pt x="9498" y="21204"/>
                  </a:cubicBezTo>
                  <a:cubicBezTo>
                    <a:pt x="9283" y="21168"/>
                    <a:pt x="9098" y="21096"/>
                    <a:pt x="8883" y="21096"/>
                  </a:cubicBezTo>
                  <a:cubicBezTo>
                    <a:pt x="7839" y="20988"/>
                    <a:pt x="6978" y="20449"/>
                    <a:pt x="6210" y="19658"/>
                  </a:cubicBezTo>
                  <a:cubicBezTo>
                    <a:pt x="6118" y="19586"/>
                    <a:pt x="6057" y="19478"/>
                    <a:pt x="5995" y="19335"/>
                  </a:cubicBezTo>
                  <a:cubicBezTo>
                    <a:pt x="5872" y="19011"/>
                    <a:pt x="5657" y="18939"/>
                    <a:pt x="5350" y="18939"/>
                  </a:cubicBezTo>
                  <a:cubicBezTo>
                    <a:pt x="4612" y="18903"/>
                    <a:pt x="3875" y="18796"/>
                    <a:pt x="3168" y="18688"/>
                  </a:cubicBezTo>
                  <a:cubicBezTo>
                    <a:pt x="2554" y="18580"/>
                    <a:pt x="2001" y="18256"/>
                    <a:pt x="1448" y="17861"/>
                  </a:cubicBezTo>
                  <a:cubicBezTo>
                    <a:pt x="987" y="17538"/>
                    <a:pt x="649" y="17070"/>
                    <a:pt x="434" y="16459"/>
                  </a:cubicBezTo>
                  <a:cubicBezTo>
                    <a:pt x="-150" y="14842"/>
                    <a:pt x="-119" y="13225"/>
                    <a:pt x="372" y="11572"/>
                  </a:cubicBezTo>
                  <a:cubicBezTo>
                    <a:pt x="649" y="10673"/>
                    <a:pt x="1048" y="9954"/>
                    <a:pt x="1694" y="9415"/>
                  </a:cubicBezTo>
                  <a:cubicBezTo>
                    <a:pt x="1786" y="9343"/>
                    <a:pt x="1816" y="9164"/>
                    <a:pt x="1816" y="9020"/>
                  </a:cubicBezTo>
                  <a:cubicBezTo>
                    <a:pt x="1847" y="8732"/>
                    <a:pt x="1847" y="8445"/>
                    <a:pt x="1847" y="8157"/>
                  </a:cubicBezTo>
                  <a:cubicBezTo>
                    <a:pt x="1847" y="7223"/>
                    <a:pt x="2124" y="6360"/>
                    <a:pt x="2400" y="5534"/>
                  </a:cubicBezTo>
                  <a:cubicBezTo>
                    <a:pt x="2738" y="4527"/>
                    <a:pt x="3230" y="3593"/>
                    <a:pt x="3875" y="2802"/>
                  </a:cubicBezTo>
                  <a:cubicBezTo>
                    <a:pt x="4213" y="2407"/>
                    <a:pt x="4674" y="2119"/>
                    <a:pt x="5012" y="1760"/>
                  </a:cubicBezTo>
                  <a:cubicBezTo>
                    <a:pt x="5442" y="1293"/>
                    <a:pt x="5934" y="1041"/>
                    <a:pt x="6456" y="790"/>
                  </a:cubicBezTo>
                  <a:cubicBezTo>
                    <a:pt x="6886" y="574"/>
                    <a:pt x="7347" y="466"/>
                    <a:pt x="7808" y="358"/>
                  </a:cubicBezTo>
                  <a:cubicBezTo>
                    <a:pt x="8607" y="250"/>
                    <a:pt x="9344" y="215"/>
                    <a:pt x="10082" y="179"/>
                  </a:cubicBezTo>
                  <a:close/>
                  <a:moveTo>
                    <a:pt x="10266" y="1724"/>
                  </a:moveTo>
                  <a:cubicBezTo>
                    <a:pt x="10235" y="1724"/>
                    <a:pt x="10143" y="1724"/>
                    <a:pt x="10082" y="1724"/>
                  </a:cubicBezTo>
                  <a:cubicBezTo>
                    <a:pt x="9959" y="1724"/>
                    <a:pt x="9805" y="1688"/>
                    <a:pt x="9682" y="1688"/>
                  </a:cubicBezTo>
                  <a:cubicBezTo>
                    <a:pt x="8300" y="1688"/>
                    <a:pt x="7040" y="2012"/>
                    <a:pt x="5903" y="2982"/>
                  </a:cubicBezTo>
                  <a:cubicBezTo>
                    <a:pt x="5012" y="3737"/>
                    <a:pt x="4244" y="4599"/>
                    <a:pt x="3875" y="5821"/>
                  </a:cubicBezTo>
                  <a:cubicBezTo>
                    <a:pt x="3844" y="5929"/>
                    <a:pt x="3783" y="6073"/>
                    <a:pt x="3721" y="6181"/>
                  </a:cubicBezTo>
                  <a:cubicBezTo>
                    <a:pt x="3168" y="7474"/>
                    <a:pt x="2953" y="8840"/>
                    <a:pt x="3199" y="10278"/>
                  </a:cubicBezTo>
                  <a:cubicBezTo>
                    <a:pt x="3291" y="10925"/>
                    <a:pt x="3476" y="11572"/>
                    <a:pt x="3537" y="12219"/>
                  </a:cubicBezTo>
                  <a:cubicBezTo>
                    <a:pt x="3629" y="12902"/>
                    <a:pt x="3936" y="13441"/>
                    <a:pt x="4336" y="13908"/>
                  </a:cubicBezTo>
                  <a:cubicBezTo>
                    <a:pt x="4490" y="14123"/>
                    <a:pt x="4705" y="14231"/>
                    <a:pt x="4920" y="14231"/>
                  </a:cubicBezTo>
                  <a:cubicBezTo>
                    <a:pt x="5104" y="14231"/>
                    <a:pt x="5258" y="14231"/>
                    <a:pt x="5411" y="14195"/>
                  </a:cubicBezTo>
                  <a:cubicBezTo>
                    <a:pt x="6149" y="14016"/>
                    <a:pt x="6886" y="13800"/>
                    <a:pt x="7624" y="13620"/>
                  </a:cubicBezTo>
                  <a:cubicBezTo>
                    <a:pt x="8515" y="13405"/>
                    <a:pt x="9283" y="12937"/>
                    <a:pt x="10082" y="12506"/>
                  </a:cubicBezTo>
                  <a:cubicBezTo>
                    <a:pt x="10174" y="12470"/>
                    <a:pt x="10266" y="12362"/>
                    <a:pt x="10358" y="12291"/>
                  </a:cubicBezTo>
                  <a:cubicBezTo>
                    <a:pt x="10450" y="12219"/>
                    <a:pt x="10450" y="12075"/>
                    <a:pt x="10327" y="12003"/>
                  </a:cubicBezTo>
                  <a:cubicBezTo>
                    <a:pt x="10112" y="11859"/>
                    <a:pt x="9867" y="11716"/>
                    <a:pt x="9621" y="11572"/>
                  </a:cubicBezTo>
                  <a:cubicBezTo>
                    <a:pt x="8975" y="11140"/>
                    <a:pt x="8576" y="9883"/>
                    <a:pt x="9313" y="8948"/>
                  </a:cubicBezTo>
                  <a:cubicBezTo>
                    <a:pt x="9467" y="8732"/>
                    <a:pt x="9651" y="8589"/>
                    <a:pt x="9897" y="8697"/>
                  </a:cubicBezTo>
                  <a:cubicBezTo>
                    <a:pt x="10143" y="8804"/>
                    <a:pt x="10266" y="9056"/>
                    <a:pt x="10297" y="9379"/>
                  </a:cubicBezTo>
                  <a:cubicBezTo>
                    <a:pt x="10297" y="9487"/>
                    <a:pt x="10266" y="9631"/>
                    <a:pt x="10235" y="9775"/>
                  </a:cubicBezTo>
                  <a:cubicBezTo>
                    <a:pt x="10204" y="9919"/>
                    <a:pt x="10143" y="10062"/>
                    <a:pt x="10112" y="10206"/>
                  </a:cubicBezTo>
                  <a:cubicBezTo>
                    <a:pt x="10082" y="10422"/>
                    <a:pt x="10082" y="10637"/>
                    <a:pt x="10266" y="10817"/>
                  </a:cubicBezTo>
                  <a:cubicBezTo>
                    <a:pt x="10420" y="10961"/>
                    <a:pt x="10635" y="10961"/>
                    <a:pt x="10788" y="10853"/>
                  </a:cubicBezTo>
                  <a:cubicBezTo>
                    <a:pt x="11188" y="10637"/>
                    <a:pt x="11464" y="10314"/>
                    <a:pt x="11526" y="9775"/>
                  </a:cubicBezTo>
                  <a:cubicBezTo>
                    <a:pt x="11526" y="9631"/>
                    <a:pt x="11526" y="9487"/>
                    <a:pt x="11556" y="9379"/>
                  </a:cubicBezTo>
                  <a:cubicBezTo>
                    <a:pt x="11587" y="9308"/>
                    <a:pt x="11710" y="9200"/>
                    <a:pt x="11771" y="9236"/>
                  </a:cubicBezTo>
                  <a:cubicBezTo>
                    <a:pt x="12109" y="9308"/>
                    <a:pt x="12417" y="9811"/>
                    <a:pt x="12355" y="10242"/>
                  </a:cubicBezTo>
                  <a:cubicBezTo>
                    <a:pt x="12325" y="10422"/>
                    <a:pt x="12263" y="10637"/>
                    <a:pt x="12202" y="10817"/>
                  </a:cubicBezTo>
                  <a:cubicBezTo>
                    <a:pt x="12202" y="10853"/>
                    <a:pt x="12232" y="10925"/>
                    <a:pt x="12263" y="10997"/>
                  </a:cubicBezTo>
                  <a:cubicBezTo>
                    <a:pt x="12294" y="11033"/>
                    <a:pt x="12355" y="10997"/>
                    <a:pt x="12355" y="10997"/>
                  </a:cubicBezTo>
                  <a:cubicBezTo>
                    <a:pt x="12509" y="10889"/>
                    <a:pt x="12663" y="10709"/>
                    <a:pt x="12847" y="10637"/>
                  </a:cubicBezTo>
                  <a:cubicBezTo>
                    <a:pt x="13554" y="10350"/>
                    <a:pt x="14107" y="9739"/>
                    <a:pt x="14690" y="9236"/>
                  </a:cubicBezTo>
                  <a:cubicBezTo>
                    <a:pt x="15336" y="8661"/>
                    <a:pt x="15889" y="7906"/>
                    <a:pt x="16442" y="7151"/>
                  </a:cubicBezTo>
                  <a:cubicBezTo>
                    <a:pt x="16565" y="7007"/>
                    <a:pt x="16657" y="6828"/>
                    <a:pt x="16749" y="6684"/>
                  </a:cubicBezTo>
                  <a:cubicBezTo>
                    <a:pt x="16964" y="6360"/>
                    <a:pt x="16933" y="6253"/>
                    <a:pt x="16718" y="5929"/>
                  </a:cubicBezTo>
                  <a:cubicBezTo>
                    <a:pt x="16503" y="5606"/>
                    <a:pt x="16288" y="5246"/>
                    <a:pt x="16073" y="4923"/>
                  </a:cubicBezTo>
                  <a:cubicBezTo>
                    <a:pt x="15827" y="4563"/>
                    <a:pt x="15581" y="4168"/>
                    <a:pt x="15274" y="3916"/>
                  </a:cubicBezTo>
                  <a:cubicBezTo>
                    <a:pt x="14537" y="3306"/>
                    <a:pt x="13738" y="2802"/>
                    <a:pt x="12970" y="2263"/>
                  </a:cubicBezTo>
                  <a:cubicBezTo>
                    <a:pt x="12878" y="2191"/>
                    <a:pt x="12755" y="2155"/>
                    <a:pt x="12663" y="2119"/>
                  </a:cubicBezTo>
                  <a:cubicBezTo>
                    <a:pt x="11925" y="1652"/>
                    <a:pt x="11126" y="1616"/>
                    <a:pt x="10266" y="1724"/>
                  </a:cubicBezTo>
                  <a:close/>
                  <a:moveTo>
                    <a:pt x="4889" y="17538"/>
                  </a:moveTo>
                  <a:cubicBezTo>
                    <a:pt x="5350" y="17538"/>
                    <a:pt x="5811" y="17574"/>
                    <a:pt x="6241" y="17538"/>
                  </a:cubicBezTo>
                  <a:cubicBezTo>
                    <a:pt x="6702" y="17502"/>
                    <a:pt x="7163" y="17358"/>
                    <a:pt x="7624" y="17250"/>
                  </a:cubicBezTo>
                  <a:cubicBezTo>
                    <a:pt x="8760" y="17035"/>
                    <a:pt x="9836" y="16531"/>
                    <a:pt x="10911" y="16064"/>
                  </a:cubicBezTo>
                  <a:cubicBezTo>
                    <a:pt x="11956" y="15633"/>
                    <a:pt x="12939" y="15022"/>
                    <a:pt x="13953" y="14483"/>
                  </a:cubicBezTo>
                  <a:cubicBezTo>
                    <a:pt x="14445" y="14195"/>
                    <a:pt x="14905" y="13836"/>
                    <a:pt x="15366" y="13512"/>
                  </a:cubicBezTo>
                  <a:cubicBezTo>
                    <a:pt x="15704" y="13261"/>
                    <a:pt x="15981" y="12937"/>
                    <a:pt x="16319" y="12650"/>
                  </a:cubicBezTo>
                  <a:cubicBezTo>
                    <a:pt x="16472" y="12506"/>
                    <a:pt x="16626" y="12362"/>
                    <a:pt x="16749" y="12219"/>
                  </a:cubicBezTo>
                  <a:cubicBezTo>
                    <a:pt x="17701" y="11284"/>
                    <a:pt x="18408" y="10098"/>
                    <a:pt x="18992" y="8840"/>
                  </a:cubicBezTo>
                  <a:cubicBezTo>
                    <a:pt x="19238" y="8301"/>
                    <a:pt x="19361" y="7726"/>
                    <a:pt x="19576" y="7187"/>
                  </a:cubicBezTo>
                  <a:cubicBezTo>
                    <a:pt x="19760" y="6756"/>
                    <a:pt x="19852" y="6324"/>
                    <a:pt x="19883" y="5857"/>
                  </a:cubicBezTo>
                  <a:cubicBezTo>
                    <a:pt x="19914" y="5390"/>
                    <a:pt x="19975" y="4887"/>
                    <a:pt x="20067" y="4420"/>
                  </a:cubicBezTo>
                  <a:cubicBezTo>
                    <a:pt x="20129" y="4096"/>
                    <a:pt x="20098" y="3701"/>
                    <a:pt x="20098" y="3377"/>
                  </a:cubicBezTo>
                  <a:cubicBezTo>
                    <a:pt x="20067" y="2946"/>
                    <a:pt x="19914" y="2587"/>
                    <a:pt x="19637" y="2263"/>
                  </a:cubicBezTo>
                  <a:cubicBezTo>
                    <a:pt x="19606" y="2227"/>
                    <a:pt x="19514" y="2191"/>
                    <a:pt x="19484" y="2227"/>
                  </a:cubicBezTo>
                  <a:cubicBezTo>
                    <a:pt x="19453" y="2227"/>
                    <a:pt x="19391" y="2335"/>
                    <a:pt x="19391" y="2371"/>
                  </a:cubicBezTo>
                  <a:cubicBezTo>
                    <a:pt x="19391" y="2694"/>
                    <a:pt x="19422" y="2982"/>
                    <a:pt x="19391" y="3305"/>
                  </a:cubicBezTo>
                  <a:cubicBezTo>
                    <a:pt x="19361" y="3773"/>
                    <a:pt x="19361" y="4276"/>
                    <a:pt x="19207" y="4671"/>
                  </a:cubicBezTo>
                  <a:cubicBezTo>
                    <a:pt x="18808" y="5642"/>
                    <a:pt x="18470" y="6648"/>
                    <a:pt x="17886" y="7510"/>
                  </a:cubicBezTo>
                  <a:cubicBezTo>
                    <a:pt x="17333" y="8301"/>
                    <a:pt x="16688" y="9020"/>
                    <a:pt x="16134" y="9847"/>
                  </a:cubicBezTo>
                  <a:cubicBezTo>
                    <a:pt x="16073" y="9954"/>
                    <a:pt x="15981" y="10026"/>
                    <a:pt x="15889" y="10098"/>
                  </a:cubicBezTo>
                  <a:cubicBezTo>
                    <a:pt x="15336" y="10565"/>
                    <a:pt x="14783" y="11033"/>
                    <a:pt x="14230" y="11500"/>
                  </a:cubicBezTo>
                  <a:cubicBezTo>
                    <a:pt x="13922" y="11751"/>
                    <a:pt x="13615" y="11931"/>
                    <a:pt x="13308" y="12147"/>
                  </a:cubicBezTo>
                  <a:cubicBezTo>
                    <a:pt x="12570" y="12650"/>
                    <a:pt x="11833" y="13225"/>
                    <a:pt x="11065" y="13656"/>
                  </a:cubicBezTo>
                  <a:cubicBezTo>
                    <a:pt x="10266" y="14123"/>
                    <a:pt x="9467" y="14555"/>
                    <a:pt x="8607" y="14842"/>
                  </a:cubicBezTo>
                  <a:cubicBezTo>
                    <a:pt x="8054" y="15022"/>
                    <a:pt x="7501" y="15166"/>
                    <a:pt x="6948" y="15345"/>
                  </a:cubicBezTo>
                  <a:cubicBezTo>
                    <a:pt x="6179" y="15561"/>
                    <a:pt x="5411" y="15741"/>
                    <a:pt x="4612" y="15777"/>
                  </a:cubicBezTo>
                  <a:cubicBezTo>
                    <a:pt x="3568" y="15813"/>
                    <a:pt x="2646" y="15525"/>
                    <a:pt x="1786" y="14806"/>
                  </a:cubicBezTo>
                  <a:cubicBezTo>
                    <a:pt x="1724" y="14770"/>
                    <a:pt x="1663" y="14698"/>
                    <a:pt x="1601" y="14663"/>
                  </a:cubicBezTo>
                  <a:cubicBezTo>
                    <a:pt x="1356" y="14483"/>
                    <a:pt x="1233" y="14591"/>
                    <a:pt x="1202" y="14914"/>
                  </a:cubicBezTo>
                  <a:cubicBezTo>
                    <a:pt x="1202" y="15022"/>
                    <a:pt x="1202" y="15130"/>
                    <a:pt x="1202" y="15238"/>
                  </a:cubicBezTo>
                  <a:cubicBezTo>
                    <a:pt x="1263" y="16172"/>
                    <a:pt x="2032" y="17178"/>
                    <a:pt x="2861" y="17394"/>
                  </a:cubicBezTo>
                  <a:cubicBezTo>
                    <a:pt x="3537" y="17574"/>
                    <a:pt x="4213" y="17610"/>
                    <a:pt x="4889" y="17538"/>
                  </a:cubicBezTo>
                  <a:close/>
                  <a:moveTo>
                    <a:pt x="18377" y="13225"/>
                  </a:moveTo>
                  <a:cubicBezTo>
                    <a:pt x="18377" y="13189"/>
                    <a:pt x="18377" y="13117"/>
                    <a:pt x="18347" y="13045"/>
                  </a:cubicBezTo>
                  <a:cubicBezTo>
                    <a:pt x="18316" y="12973"/>
                    <a:pt x="18285" y="12866"/>
                    <a:pt x="18224" y="12866"/>
                  </a:cubicBezTo>
                  <a:cubicBezTo>
                    <a:pt x="18162" y="12866"/>
                    <a:pt x="18070" y="12901"/>
                    <a:pt x="18039" y="12937"/>
                  </a:cubicBezTo>
                  <a:cubicBezTo>
                    <a:pt x="17886" y="13117"/>
                    <a:pt x="17732" y="13333"/>
                    <a:pt x="17579" y="13512"/>
                  </a:cubicBezTo>
                  <a:cubicBezTo>
                    <a:pt x="17056" y="13980"/>
                    <a:pt x="16503" y="14411"/>
                    <a:pt x="16012" y="14914"/>
                  </a:cubicBezTo>
                  <a:cubicBezTo>
                    <a:pt x="15643" y="15238"/>
                    <a:pt x="15213" y="15417"/>
                    <a:pt x="14844" y="15705"/>
                  </a:cubicBezTo>
                  <a:cubicBezTo>
                    <a:pt x="14137" y="16280"/>
                    <a:pt x="13339" y="16603"/>
                    <a:pt x="12570" y="17035"/>
                  </a:cubicBezTo>
                  <a:cubicBezTo>
                    <a:pt x="12263" y="17214"/>
                    <a:pt x="12109" y="17430"/>
                    <a:pt x="12079" y="17825"/>
                  </a:cubicBezTo>
                  <a:cubicBezTo>
                    <a:pt x="12048" y="18113"/>
                    <a:pt x="12109" y="18364"/>
                    <a:pt x="12294" y="18508"/>
                  </a:cubicBezTo>
                  <a:cubicBezTo>
                    <a:pt x="12509" y="18688"/>
                    <a:pt x="12755" y="18688"/>
                    <a:pt x="13001" y="18508"/>
                  </a:cubicBezTo>
                  <a:cubicBezTo>
                    <a:pt x="13216" y="18364"/>
                    <a:pt x="13339" y="18149"/>
                    <a:pt x="13308" y="17861"/>
                  </a:cubicBezTo>
                  <a:cubicBezTo>
                    <a:pt x="13308" y="17717"/>
                    <a:pt x="13246" y="17574"/>
                    <a:pt x="13246" y="17394"/>
                  </a:cubicBezTo>
                  <a:cubicBezTo>
                    <a:pt x="13246" y="17214"/>
                    <a:pt x="13369" y="17107"/>
                    <a:pt x="13492" y="17107"/>
                  </a:cubicBezTo>
                  <a:cubicBezTo>
                    <a:pt x="14014" y="17142"/>
                    <a:pt x="14383" y="17753"/>
                    <a:pt x="14230" y="18328"/>
                  </a:cubicBezTo>
                  <a:cubicBezTo>
                    <a:pt x="14168" y="18544"/>
                    <a:pt x="14076" y="18796"/>
                    <a:pt x="14014" y="19011"/>
                  </a:cubicBezTo>
                  <a:cubicBezTo>
                    <a:pt x="13984" y="19155"/>
                    <a:pt x="14045" y="19227"/>
                    <a:pt x="14168" y="19227"/>
                  </a:cubicBezTo>
                  <a:cubicBezTo>
                    <a:pt x="14291" y="19227"/>
                    <a:pt x="14383" y="19191"/>
                    <a:pt x="14506" y="19155"/>
                  </a:cubicBezTo>
                  <a:cubicBezTo>
                    <a:pt x="15274" y="18939"/>
                    <a:pt x="15919" y="18436"/>
                    <a:pt x="16534" y="17897"/>
                  </a:cubicBezTo>
                  <a:cubicBezTo>
                    <a:pt x="16780" y="17682"/>
                    <a:pt x="16964" y="17358"/>
                    <a:pt x="17179" y="17071"/>
                  </a:cubicBezTo>
                  <a:cubicBezTo>
                    <a:pt x="17333" y="16855"/>
                    <a:pt x="17425" y="16639"/>
                    <a:pt x="17548" y="16424"/>
                  </a:cubicBezTo>
                  <a:cubicBezTo>
                    <a:pt x="18101" y="15489"/>
                    <a:pt x="18193" y="14411"/>
                    <a:pt x="18347" y="13369"/>
                  </a:cubicBezTo>
                  <a:cubicBezTo>
                    <a:pt x="18408" y="13333"/>
                    <a:pt x="18377" y="13333"/>
                    <a:pt x="18377" y="13225"/>
                  </a:cubicBezTo>
                  <a:close/>
                  <a:moveTo>
                    <a:pt x="18193" y="2551"/>
                  </a:moveTo>
                  <a:cubicBezTo>
                    <a:pt x="18193" y="2048"/>
                    <a:pt x="18009" y="1688"/>
                    <a:pt x="17609" y="1472"/>
                  </a:cubicBezTo>
                  <a:cubicBezTo>
                    <a:pt x="17026" y="1149"/>
                    <a:pt x="16104" y="1293"/>
                    <a:pt x="15643" y="1796"/>
                  </a:cubicBezTo>
                  <a:cubicBezTo>
                    <a:pt x="15551" y="1904"/>
                    <a:pt x="15520" y="2048"/>
                    <a:pt x="15581" y="2155"/>
                  </a:cubicBezTo>
                  <a:cubicBezTo>
                    <a:pt x="15704" y="2371"/>
                    <a:pt x="15858" y="2587"/>
                    <a:pt x="16042" y="2730"/>
                  </a:cubicBezTo>
                  <a:cubicBezTo>
                    <a:pt x="16503" y="3054"/>
                    <a:pt x="16841" y="3449"/>
                    <a:pt x="17179" y="3916"/>
                  </a:cubicBezTo>
                  <a:cubicBezTo>
                    <a:pt x="17302" y="4096"/>
                    <a:pt x="17425" y="4276"/>
                    <a:pt x="17548" y="4420"/>
                  </a:cubicBezTo>
                  <a:cubicBezTo>
                    <a:pt x="17671" y="4599"/>
                    <a:pt x="17824" y="4599"/>
                    <a:pt x="17886" y="4348"/>
                  </a:cubicBezTo>
                  <a:cubicBezTo>
                    <a:pt x="18009" y="3773"/>
                    <a:pt x="18101" y="3162"/>
                    <a:pt x="18193" y="2551"/>
                  </a:cubicBezTo>
                  <a:close/>
                  <a:moveTo>
                    <a:pt x="11526" y="20054"/>
                  </a:moveTo>
                  <a:cubicBezTo>
                    <a:pt x="11771" y="20018"/>
                    <a:pt x="12048" y="19982"/>
                    <a:pt x="12325" y="19910"/>
                  </a:cubicBezTo>
                  <a:cubicBezTo>
                    <a:pt x="12355" y="19910"/>
                    <a:pt x="12417" y="19838"/>
                    <a:pt x="12447" y="19802"/>
                  </a:cubicBezTo>
                  <a:cubicBezTo>
                    <a:pt x="12447" y="19766"/>
                    <a:pt x="12386" y="19694"/>
                    <a:pt x="12355" y="19658"/>
                  </a:cubicBezTo>
                  <a:cubicBezTo>
                    <a:pt x="12232" y="19586"/>
                    <a:pt x="12109" y="19514"/>
                    <a:pt x="11987" y="19479"/>
                  </a:cubicBezTo>
                  <a:cubicBezTo>
                    <a:pt x="11526" y="19299"/>
                    <a:pt x="11157" y="18975"/>
                    <a:pt x="11003" y="18400"/>
                  </a:cubicBezTo>
                  <a:cubicBezTo>
                    <a:pt x="10850" y="17861"/>
                    <a:pt x="10727" y="17825"/>
                    <a:pt x="10266" y="18041"/>
                  </a:cubicBezTo>
                  <a:cubicBezTo>
                    <a:pt x="9651" y="18328"/>
                    <a:pt x="9006" y="18508"/>
                    <a:pt x="8361" y="18688"/>
                  </a:cubicBezTo>
                  <a:cubicBezTo>
                    <a:pt x="8177" y="18724"/>
                    <a:pt x="7839" y="18688"/>
                    <a:pt x="7839" y="18939"/>
                  </a:cubicBezTo>
                  <a:cubicBezTo>
                    <a:pt x="7808" y="19299"/>
                    <a:pt x="8177" y="19263"/>
                    <a:pt x="8392" y="19335"/>
                  </a:cubicBezTo>
                  <a:cubicBezTo>
                    <a:pt x="8422" y="19335"/>
                    <a:pt x="8453" y="19371"/>
                    <a:pt x="8515" y="19371"/>
                  </a:cubicBezTo>
                  <a:cubicBezTo>
                    <a:pt x="9160" y="19550"/>
                    <a:pt x="9805" y="19730"/>
                    <a:pt x="10450" y="19874"/>
                  </a:cubicBezTo>
                  <a:cubicBezTo>
                    <a:pt x="10758" y="19946"/>
                    <a:pt x="11126" y="19982"/>
                    <a:pt x="11526" y="20054"/>
                  </a:cubicBezTo>
                  <a:close/>
                  <a:moveTo>
                    <a:pt x="1663" y="12362"/>
                  </a:moveTo>
                  <a:cubicBezTo>
                    <a:pt x="1663" y="13081"/>
                    <a:pt x="2093" y="13800"/>
                    <a:pt x="2615" y="13980"/>
                  </a:cubicBezTo>
                  <a:cubicBezTo>
                    <a:pt x="2677" y="14016"/>
                    <a:pt x="2830" y="13980"/>
                    <a:pt x="2861" y="13944"/>
                  </a:cubicBezTo>
                  <a:cubicBezTo>
                    <a:pt x="2892" y="13872"/>
                    <a:pt x="2892" y="13728"/>
                    <a:pt x="2830" y="13656"/>
                  </a:cubicBezTo>
                  <a:cubicBezTo>
                    <a:pt x="2554" y="13117"/>
                    <a:pt x="2369" y="12506"/>
                    <a:pt x="2185" y="11895"/>
                  </a:cubicBezTo>
                  <a:cubicBezTo>
                    <a:pt x="2185" y="11859"/>
                    <a:pt x="2154" y="11787"/>
                    <a:pt x="2154" y="11787"/>
                  </a:cubicBezTo>
                  <a:cubicBezTo>
                    <a:pt x="2093" y="11715"/>
                    <a:pt x="2062" y="11644"/>
                    <a:pt x="2001" y="11644"/>
                  </a:cubicBezTo>
                  <a:cubicBezTo>
                    <a:pt x="1939" y="11644"/>
                    <a:pt x="1847" y="11715"/>
                    <a:pt x="1816" y="11751"/>
                  </a:cubicBezTo>
                  <a:cubicBezTo>
                    <a:pt x="1755" y="12003"/>
                    <a:pt x="1694" y="12255"/>
                    <a:pt x="1663" y="1236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B548A421-2533-3147-8C86-768E0F09A5DB}"/>
                </a:ext>
              </a:extLst>
            </p:cNvPr>
            <p:cNvSpPr/>
            <p:nvPr/>
          </p:nvSpPr>
          <p:spPr>
            <a:xfrm>
              <a:off x="6184900" y="7569199"/>
              <a:ext cx="178420" cy="17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65" extrusionOk="0">
                  <a:moveTo>
                    <a:pt x="8874" y="21222"/>
                  </a:moveTo>
                  <a:cubicBezTo>
                    <a:pt x="7048" y="21524"/>
                    <a:pt x="5527" y="20165"/>
                    <a:pt x="3854" y="19107"/>
                  </a:cubicBezTo>
                  <a:cubicBezTo>
                    <a:pt x="1420" y="17446"/>
                    <a:pt x="507" y="15029"/>
                    <a:pt x="51" y="12310"/>
                  </a:cubicBezTo>
                  <a:cubicBezTo>
                    <a:pt x="-101" y="11102"/>
                    <a:pt x="51" y="10044"/>
                    <a:pt x="964" y="9138"/>
                  </a:cubicBezTo>
                  <a:cubicBezTo>
                    <a:pt x="1572" y="8534"/>
                    <a:pt x="2181" y="8081"/>
                    <a:pt x="2941" y="7779"/>
                  </a:cubicBezTo>
                  <a:cubicBezTo>
                    <a:pt x="3854" y="7476"/>
                    <a:pt x="4615" y="8081"/>
                    <a:pt x="4615" y="9138"/>
                  </a:cubicBezTo>
                  <a:cubicBezTo>
                    <a:pt x="4615" y="9742"/>
                    <a:pt x="4310" y="10195"/>
                    <a:pt x="4310" y="10800"/>
                  </a:cubicBezTo>
                  <a:cubicBezTo>
                    <a:pt x="4310" y="12008"/>
                    <a:pt x="4158" y="13216"/>
                    <a:pt x="4310" y="14425"/>
                  </a:cubicBezTo>
                  <a:cubicBezTo>
                    <a:pt x="4767" y="16841"/>
                    <a:pt x="6592" y="17748"/>
                    <a:pt x="8874" y="17144"/>
                  </a:cubicBezTo>
                  <a:cubicBezTo>
                    <a:pt x="12981" y="16086"/>
                    <a:pt x="16631" y="11404"/>
                    <a:pt x="16631" y="7325"/>
                  </a:cubicBezTo>
                  <a:cubicBezTo>
                    <a:pt x="16631" y="6570"/>
                    <a:pt x="16327" y="5966"/>
                    <a:pt x="15719" y="5362"/>
                  </a:cubicBezTo>
                  <a:cubicBezTo>
                    <a:pt x="14198" y="4304"/>
                    <a:pt x="12676" y="3247"/>
                    <a:pt x="10851" y="2794"/>
                  </a:cubicBezTo>
                  <a:cubicBezTo>
                    <a:pt x="10243" y="2643"/>
                    <a:pt x="9330" y="2492"/>
                    <a:pt x="9482" y="1737"/>
                  </a:cubicBezTo>
                  <a:cubicBezTo>
                    <a:pt x="9634" y="1132"/>
                    <a:pt x="10243" y="377"/>
                    <a:pt x="10851" y="226"/>
                  </a:cubicBezTo>
                  <a:cubicBezTo>
                    <a:pt x="11460" y="-76"/>
                    <a:pt x="12372" y="-76"/>
                    <a:pt x="12981" y="226"/>
                  </a:cubicBezTo>
                  <a:cubicBezTo>
                    <a:pt x="15262" y="1283"/>
                    <a:pt x="17392" y="2492"/>
                    <a:pt x="19522" y="3851"/>
                  </a:cubicBezTo>
                  <a:cubicBezTo>
                    <a:pt x="20891" y="4758"/>
                    <a:pt x="21499" y="6268"/>
                    <a:pt x="21347" y="7930"/>
                  </a:cubicBezTo>
                  <a:cubicBezTo>
                    <a:pt x="21043" y="10951"/>
                    <a:pt x="20586" y="13972"/>
                    <a:pt x="18305" y="16388"/>
                  </a:cubicBezTo>
                  <a:cubicBezTo>
                    <a:pt x="17392" y="17295"/>
                    <a:pt x="16479" y="18050"/>
                    <a:pt x="15567" y="18654"/>
                  </a:cubicBezTo>
                  <a:cubicBezTo>
                    <a:pt x="14958" y="19107"/>
                    <a:pt x="14350" y="19409"/>
                    <a:pt x="13589" y="19862"/>
                  </a:cubicBezTo>
                  <a:cubicBezTo>
                    <a:pt x="11612" y="21071"/>
                    <a:pt x="11460" y="21222"/>
                    <a:pt x="8874" y="2122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E280CE6D-6406-9A4D-86B3-75EAF2C224E7}"/>
                </a:ext>
              </a:extLst>
            </p:cNvPr>
            <p:cNvSpPr/>
            <p:nvPr/>
          </p:nvSpPr>
          <p:spPr>
            <a:xfrm>
              <a:off x="6527800" y="7569200"/>
              <a:ext cx="123547" cy="118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0" h="21195" extrusionOk="0">
                  <a:moveTo>
                    <a:pt x="11564" y="21195"/>
                  </a:moveTo>
                  <a:cubicBezTo>
                    <a:pt x="7370" y="20740"/>
                    <a:pt x="3385" y="18467"/>
                    <a:pt x="1288" y="13237"/>
                  </a:cubicBezTo>
                  <a:cubicBezTo>
                    <a:pt x="1078" y="12782"/>
                    <a:pt x="869" y="12100"/>
                    <a:pt x="659" y="11645"/>
                  </a:cubicBezTo>
                  <a:cubicBezTo>
                    <a:pt x="-809" y="7780"/>
                    <a:pt x="240" y="3915"/>
                    <a:pt x="3175" y="1187"/>
                  </a:cubicBezTo>
                  <a:cubicBezTo>
                    <a:pt x="4014" y="277"/>
                    <a:pt x="5063" y="-405"/>
                    <a:pt x="6321" y="277"/>
                  </a:cubicBezTo>
                  <a:cubicBezTo>
                    <a:pt x="7579" y="959"/>
                    <a:pt x="8418" y="2551"/>
                    <a:pt x="8209" y="4142"/>
                  </a:cubicBezTo>
                  <a:cubicBezTo>
                    <a:pt x="8209" y="5052"/>
                    <a:pt x="7789" y="5734"/>
                    <a:pt x="7579" y="6643"/>
                  </a:cubicBezTo>
                  <a:cubicBezTo>
                    <a:pt x="7370" y="7780"/>
                    <a:pt x="7160" y="9144"/>
                    <a:pt x="7370" y="10281"/>
                  </a:cubicBezTo>
                  <a:cubicBezTo>
                    <a:pt x="7370" y="11873"/>
                    <a:pt x="7999" y="13010"/>
                    <a:pt x="9467" y="13464"/>
                  </a:cubicBezTo>
                  <a:cubicBezTo>
                    <a:pt x="11144" y="13919"/>
                    <a:pt x="12612" y="13464"/>
                    <a:pt x="13451" y="11873"/>
                  </a:cubicBezTo>
                  <a:cubicBezTo>
                    <a:pt x="14080" y="10963"/>
                    <a:pt x="14290" y="9826"/>
                    <a:pt x="14710" y="8917"/>
                  </a:cubicBezTo>
                  <a:cubicBezTo>
                    <a:pt x="15129" y="8008"/>
                    <a:pt x="15758" y="7780"/>
                    <a:pt x="16597" y="7780"/>
                  </a:cubicBezTo>
                  <a:cubicBezTo>
                    <a:pt x="18484" y="8008"/>
                    <a:pt x="20372" y="10509"/>
                    <a:pt x="20372" y="12555"/>
                  </a:cubicBezTo>
                  <a:cubicBezTo>
                    <a:pt x="20791" y="16875"/>
                    <a:pt x="16597" y="21195"/>
                    <a:pt x="11564" y="2119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9D16CBFC-38C9-024C-B822-C6E254BF3986}"/>
                </a:ext>
              </a:extLst>
            </p:cNvPr>
            <p:cNvSpPr/>
            <p:nvPr/>
          </p:nvSpPr>
          <p:spPr>
            <a:xfrm>
              <a:off x="6400799" y="7518399"/>
              <a:ext cx="107952" cy="10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2" extrusionOk="0">
                  <a:moveTo>
                    <a:pt x="0" y="7144"/>
                  </a:moveTo>
                  <a:cubicBezTo>
                    <a:pt x="0" y="4984"/>
                    <a:pt x="508" y="3064"/>
                    <a:pt x="2033" y="1384"/>
                  </a:cubicBezTo>
                  <a:cubicBezTo>
                    <a:pt x="3049" y="184"/>
                    <a:pt x="4574" y="-296"/>
                    <a:pt x="6353" y="184"/>
                  </a:cubicBezTo>
                  <a:cubicBezTo>
                    <a:pt x="8132" y="664"/>
                    <a:pt x="8894" y="1864"/>
                    <a:pt x="8640" y="3304"/>
                  </a:cubicBezTo>
                  <a:cubicBezTo>
                    <a:pt x="8386" y="4264"/>
                    <a:pt x="7878" y="4984"/>
                    <a:pt x="7878" y="5944"/>
                  </a:cubicBezTo>
                  <a:cubicBezTo>
                    <a:pt x="7624" y="6904"/>
                    <a:pt x="7624" y="8104"/>
                    <a:pt x="7878" y="9064"/>
                  </a:cubicBezTo>
                  <a:cubicBezTo>
                    <a:pt x="8132" y="10264"/>
                    <a:pt x="8640" y="11464"/>
                    <a:pt x="10165" y="11464"/>
                  </a:cubicBezTo>
                  <a:cubicBezTo>
                    <a:pt x="11181" y="11464"/>
                    <a:pt x="12198" y="10984"/>
                    <a:pt x="12960" y="10504"/>
                  </a:cubicBezTo>
                  <a:cubicBezTo>
                    <a:pt x="13722" y="10024"/>
                    <a:pt x="14231" y="8824"/>
                    <a:pt x="14993" y="8104"/>
                  </a:cubicBezTo>
                  <a:cubicBezTo>
                    <a:pt x="16264" y="6904"/>
                    <a:pt x="17788" y="6904"/>
                    <a:pt x="19313" y="7384"/>
                  </a:cubicBezTo>
                  <a:cubicBezTo>
                    <a:pt x="20838" y="8104"/>
                    <a:pt x="21600" y="9304"/>
                    <a:pt x="21600" y="10984"/>
                  </a:cubicBezTo>
                  <a:cubicBezTo>
                    <a:pt x="21092" y="15064"/>
                    <a:pt x="18805" y="17704"/>
                    <a:pt x="15247" y="19624"/>
                  </a:cubicBezTo>
                  <a:cubicBezTo>
                    <a:pt x="11944" y="21304"/>
                    <a:pt x="8894" y="20584"/>
                    <a:pt x="6099" y="18424"/>
                  </a:cubicBezTo>
                  <a:cubicBezTo>
                    <a:pt x="2287" y="15784"/>
                    <a:pt x="508" y="11704"/>
                    <a:pt x="0" y="714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A3AE4B68-6141-2546-A991-87B9189E2B6C}"/>
                </a:ext>
              </a:extLst>
            </p:cNvPr>
            <p:cNvSpPr/>
            <p:nvPr/>
          </p:nvSpPr>
          <p:spPr>
            <a:xfrm>
              <a:off x="6223000" y="7772399"/>
              <a:ext cx="47128" cy="5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19265" extrusionOk="0">
                  <a:moveTo>
                    <a:pt x="21093" y="11853"/>
                  </a:moveTo>
                  <a:cubicBezTo>
                    <a:pt x="21093" y="17901"/>
                    <a:pt x="14272" y="20925"/>
                    <a:pt x="8019" y="18333"/>
                  </a:cubicBezTo>
                  <a:cubicBezTo>
                    <a:pt x="3472" y="16173"/>
                    <a:pt x="630" y="12717"/>
                    <a:pt x="61" y="8829"/>
                  </a:cubicBezTo>
                  <a:cubicBezTo>
                    <a:pt x="-507" y="4941"/>
                    <a:pt x="2904" y="1053"/>
                    <a:pt x="8588" y="189"/>
                  </a:cubicBezTo>
                  <a:cubicBezTo>
                    <a:pt x="13704" y="-675"/>
                    <a:pt x="17683" y="1485"/>
                    <a:pt x="19388" y="5373"/>
                  </a:cubicBezTo>
                  <a:cubicBezTo>
                    <a:pt x="20525" y="7965"/>
                    <a:pt x="20525" y="10557"/>
                    <a:pt x="21093" y="1185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41958897-8F45-E346-9D8E-82D484F261BD}"/>
                </a:ext>
              </a:extLst>
            </p:cNvPr>
            <p:cNvSpPr/>
            <p:nvPr/>
          </p:nvSpPr>
          <p:spPr>
            <a:xfrm>
              <a:off x="6642099" y="7950199"/>
              <a:ext cx="43289" cy="4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080" extrusionOk="0">
                  <a:moveTo>
                    <a:pt x="21035" y="9712"/>
                  </a:moveTo>
                  <a:cubicBezTo>
                    <a:pt x="21035" y="15964"/>
                    <a:pt x="16715" y="21080"/>
                    <a:pt x="10543" y="21080"/>
                  </a:cubicBezTo>
                  <a:cubicBezTo>
                    <a:pt x="4989" y="21080"/>
                    <a:pt x="52" y="15964"/>
                    <a:pt x="52" y="10848"/>
                  </a:cubicBezTo>
                  <a:cubicBezTo>
                    <a:pt x="-565" y="5733"/>
                    <a:pt x="4372" y="617"/>
                    <a:pt x="9926" y="48"/>
                  </a:cubicBezTo>
                  <a:cubicBezTo>
                    <a:pt x="16098" y="-520"/>
                    <a:pt x="21035" y="4027"/>
                    <a:pt x="21035" y="971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153A54-2608-6540-86A6-755F4715AAB0}"/>
              </a:ext>
            </a:extLst>
          </p:cNvPr>
          <p:cNvGrpSpPr/>
          <p:nvPr/>
        </p:nvGrpSpPr>
        <p:grpSpPr>
          <a:xfrm>
            <a:off x="10369602" y="3656241"/>
            <a:ext cx="892722" cy="769743"/>
            <a:chOff x="8991599" y="6553200"/>
            <a:chExt cx="935352" cy="806500"/>
          </a:xfrm>
        </p:grpSpPr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E7E37115-2818-1B47-9EFE-C785604ADFF0}"/>
                </a:ext>
              </a:extLst>
            </p:cNvPr>
            <p:cNvSpPr/>
            <p:nvPr/>
          </p:nvSpPr>
          <p:spPr>
            <a:xfrm>
              <a:off x="8991599" y="6553200"/>
              <a:ext cx="935352" cy="806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01" extrusionOk="0">
                  <a:moveTo>
                    <a:pt x="1066" y="16448"/>
                  </a:moveTo>
                  <a:cubicBezTo>
                    <a:pt x="1124" y="16114"/>
                    <a:pt x="1066" y="15814"/>
                    <a:pt x="978" y="15480"/>
                  </a:cubicBezTo>
                  <a:cubicBezTo>
                    <a:pt x="920" y="15246"/>
                    <a:pt x="862" y="15012"/>
                    <a:pt x="862" y="14745"/>
                  </a:cubicBezTo>
                  <a:cubicBezTo>
                    <a:pt x="862" y="13978"/>
                    <a:pt x="687" y="13243"/>
                    <a:pt x="570" y="12509"/>
                  </a:cubicBezTo>
                  <a:cubicBezTo>
                    <a:pt x="512" y="12075"/>
                    <a:pt x="483" y="11607"/>
                    <a:pt x="425" y="11173"/>
                  </a:cubicBezTo>
                  <a:cubicBezTo>
                    <a:pt x="395" y="10873"/>
                    <a:pt x="395" y="10606"/>
                    <a:pt x="308" y="10339"/>
                  </a:cubicBezTo>
                  <a:cubicBezTo>
                    <a:pt x="191" y="9938"/>
                    <a:pt x="133" y="9504"/>
                    <a:pt x="133" y="9070"/>
                  </a:cubicBezTo>
                  <a:cubicBezTo>
                    <a:pt x="104" y="8102"/>
                    <a:pt x="-71" y="7100"/>
                    <a:pt x="46" y="6132"/>
                  </a:cubicBezTo>
                  <a:cubicBezTo>
                    <a:pt x="46" y="5999"/>
                    <a:pt x="16" y="5865"/>
                    <a:pt x="16" y="5698"/>
                  </a:cubicBezTo>
                  <a:cubicBezTo>
                    <a:pt x="-42" y="5297"/>
                    <a:pt x="46" y="5197"/>
                    <a:pt x="395" y="5131"/>
                  </a:cubicBezTo>
                  <a:cubicBezTo>
                    <a:pt x="541" y="5097"/>
                    <a:pt x="687" y="5097"/>
                    <a:pt x="833" y="5097"/>
                  </a:cubicBezTo>
                  <a:cubicBezTo>
                    <a:pt x="1095" y="5097"/>
                    <a:pt x="1270" y="4930"/>
                    <a:pt x="1387" y="4697"/>
                  </a:cubicBezTo>
                  <a:cubicBezTo>
                    <a:pt x="1561" y="4296"/>
                    <a:pt x="1736" y="3895"/>
                    <a:pt x="1707" y="3428"/>
                  </a:cubicBezTo>
                  <a:cubicBezTo>
                    <a:pt x="1707" y="2894"/>
                    <a:pt x="1940" y="2593"/>
                    <a:pt x="2407" y="2560"/>
                  </a:cubicBezTo>
                  <a:cubicBezTo>
                    <a:pt x="2786" y="2527"/>
                    <a:pt x="3135" y="2627"/>
                    <a:pt x="3427" y="2827"/>
                  </a:cubicBezTo>
                  <a:cubicBezTo>
                    <a:pt x="3835" y="3127"/>
                    <a:pt x="4243" y="3395"/>
                    <a:pt x="4651" y="3728"/>
                  </a:cubicBezTo>
                  <a:cubicBezTo>
                    <a:pt x="5001" y="4029"/>
                    <a:pt x="5380" y="4229"/>
                    <a:pt x="5788" y="4363"/>
                  </a:cubicBezTo>
                  <a:cubicBezTo>
                    <a:pt x="5992" y="4430"/>
                    <a:pt x="6196" y="4530"/>
                    <a:pt x="6400" y="4630"/>
                  </a:cubicBezTo>
                  <a:cubicBezTo>
                    <a:pt x="6750" y="4797"/>
                    <a:pt x="7071" y="4964"/>
                    <a:pt x="7421" y="5164"/>
                  </a:cubicBezTo>
                  <a:cubicBezTo>
                    <a:pt x="7595" y="5264"/>
                    <a:pt x="7770" y="5398"/>
                    <a:pt x="7916" y="5531"/>
                  </a:cubicBezTo>
                  <a:cubicBezTo>
                    <a:pt x="8353" y="5932"/>
                    <a:pt x="8820" y="6232"/>
                    <a:pt x="9344" y="6499"/>
                  </a:cubicBezTo>
                  <a:cubicBezTo>
                    <a:pt x="9694" y="6700"/>
                    <a:pt x="9957" y="6599"/>
                    <a:pt x="10190" y="6299"/>
                  </a:cubicBezTo>
                  <a:cubicBezTo>
                    <a:pt x="10452" y="5965"/>
                    <a:pt x="10744" y="5598"/>
                    <a:pt x="11035" y="5264"/>
                  </a:cubicBezTo>
                  <a:cubicBezTo>
                    <a:pt x="11297" y="4930"/>
                    <a:pt x="11589" y="4630"/>
                    <a:pt x="11880" y="4329"/>
                  </a:cubicBezTo>
                  <a:cubicBezTo>
                    <a:pt x="12085" y="4129"/>
                    <a:pt x="12289" y="3929"/>
                    <a:pt x="12463" y="3695"/>
                  </a:cubicBezTo>
                  <a:cubicBezTo>
                    <a:pt x="12784" y="3228"/>
                    <a:pt x="13163" y="2894"/>
                    <a:pt x="13571" y="2560"/>
                  </a:cubicBezTo>
                  <a:cubicBezTo>
                    <a:pt x="13833" y="2326"/>
                    <a:pt x="14067" y="2059"/>
                    <a:pt x="14329" y="1792"/>
                  </a:cubicBezTo>
                  <a:cubicBezTo>
                    <a:pt x="14825" y="1258"/>
                    <a:pt x="15349" y="757"/>
                    <a:pt x="15845" y="223"/>
                  </a:cubicBezTo>
                  <a:cubicBezTo>
                    <a:pt x="16253" y="-211"/>
                    <a:pt x="16836" y="23"/>
                    <a:pt x="16953" y="624"/>
                  </a:cubicBezTo>
                  <a:cubicBezTo>
                    <a:pt x="16953" y="657"/>
                    <a:pt x="16953" y="657"/>
                    <a:pt x="16953" y="690"/>
                  </a:cubicBezTo>
                  <a:cubicBezTo>
                    <a:pt x="16982" y="1024"/>
                    <a:pt x="17011" y="1391"/>
                    <a:pt x="17273" y="1558"/>
                  </a:cubicBezTo>
                  <a:cubicBezTo>
                    <a:pt x="17623" y="1792"/>
                    <a:pt x="17973" y="2026"/>
                    <a:pt x="18381" y="1959"/>
                  </a:cubicBezTo>
                  <a:cubicBezTo>
                    <a:pt x="18906" y="1859"/>
                    <a:pt x="19226" y="2059"/>
                    <a:pt x="19459" y="2727"/>
                  </a:cubicBezTo>
                  <a:cubicBezTo>
                    <a:pt x="19693" y="3395"/>
                    <a:pt x="19926" y="4062"/>
                    <a:pt x="19984" y="4797"/>
                  </a:cubicBezTo>
                  <a:cubicBezTo>
                    <a:pt x="20013" y="4964"/>
                    <a:pt x="20042" y="5164"/>
                    <a:pt x="20101" y="5331"/>
                  </a:cubicBezTo>
                  <a:cubicBezTo>
                    <a:pt x="20363" y="6065"/>
                    <a:pt x="20450" y="6833"/>
                    <a:pt x="20625" y="7568"/>
                  </a:cubicBezTo>
                  <a:cubicBezTo>
                    <a:pt x="20655" y="7701"/>
                    <a:pt x="20655" y="7868"/>
                    <a:pt x="20655" y="8002"/>
                  </a:cubicBezTo>
                  <a:cubicBezTo>
                    <a:pt x="20655" y="8169"/>
                    <a:pt x="20655" y="8336"/>
                    <a:pt x="20684" y="8502"/>
                  </a:cubicBezTo>
                  <a:cubicBezTo>
                    <a:pt x="20975" y="10038"/>
                    <a:pt x="20975" y="11641"/>
                    <a:pt x="21121" y="13210"/>
                  </a:cubicBezTo>
                  <a:cubicBezTo>
                    <a:pt x="21150" y="13477"/>
                    <a:pt x="21208" y="13677"/>
                    <a:pt x="21325" y="13877"/>
                  </a:cubicBezTo>
                  <a:cubicBezTo>
                    <a:pt x="21529" y="14278"/>
                    <a:pt x="21529" y="14412"/>
                    <a:pt x="21238" y="14745"/>
                  </a:cubicBezTo>
                  <a:cubicBezTo>
                    <a:pt x="21033" y="14979"/>
                    <a:pt x="20829" y="15179"/>
                    <a:pt x="20567" y="15346"/>
                  </a:cubicBezTo>
                  <a:cubicBezTo>
                    <a:pt x="20305" y="15513"/>
                    <a:pt x="20101" y="15714"/>
                    <a:pt x="19867" y="15914"/>
                  </a:cubicBezTo>
                  <a:cubicBezTo>
                    <a:pt x="19314" y="16415"/>
                    <a:pt x="18789" y="16915"/>
                    <a:pt x="18206" y="17383"/>
                  </a:cubicBezTo>
                  <a:cubicBezTo>
                    <a:pt x="17710" y="17783"/>
                    <a:pt x="17157" y="18117"/>
                    <a:pt x="16632" y="18518"/>
                  </a:cubicBezTo>
                  <a:cubicBezTo>
                    <a:pt x="16224" y="18818"/>
                    <a:pt x="15786" y="19152"/>
                    <a:pt x="15378" y="19453"/>
                  </a:cubicBezTo>
                  <a:cubicBezTo>
                    <a:pt x="14970" y="19753"/>
                    <a:pt x="14591" y="20154"/>
                    <a:pt x="14038" y="20187"/>
                  </a:cubicBezTo>
                  <a:cubicBezTo>
                    <a:pt x="13833" y="20187"/>
                    <a:pt x="13629" y="20354"/>
                    <a:pt x="13455" y="20488"/>
                  </a:cubicBezTo>
                  <a:cubicBezTo>
                    <a:pt x="12493" y="21222"/>
                    <a:pt x="11443" y="21389"/>
                    <a:pt x="10335" y="20988"/>
                  </a:cubicBezTo>
                  <a:cubicBezTo>
                    <a:pt x="10131" y="20922"/>
                    <a:pt x="9927" y="20922"/>
                    <a:pt x="9694" y="20988"/>
                  </a:cubicBezTo>
                  <a:cubicBezTo>
                    <a:pt x="9519" y="21055"/>
                    <a:pt x="9344" y="21122"/>
                    <a:pt x="9169" y="21155"/>
                  </a:cubicBezTo>
                  <a:cubicBezTo>
                    <a:pt x="8995" y="21189"/>
                    <a:pt x="8820" y="21189"/>
                    <a:pt x="8645" y="21122"/>
                  </a:cubicBezTo>
                  <a:cubicBezTo>
                    <a:pt x="7333" y="20688"/>
                    <a:pt x="6050" y="20187"/>
                    <a:pt x="4739" y="19753"/>
                  </a:cubicBezTo>
                  <a:cubicBezTo>
                    <a:pt x="4127" y="19553"/>
                    <a:pt x="3514" y="19419"/>
                    <a:pt x="2902" y="19286"/>
                  </a:cubicBezTo>
                  <a:cubicBezTo>
                    <a:pt x="2523" y="19219"/>
                    <a:pt x="2232" y="19019"/>
                    <a:pt x="1999" y="18685"/>
                  </a:cubicBezTo>
                  <a:cubicBezTo>
                    <a:pt x="1736" y="18351"/>
                    <a:pt x="1445" y="18051"/>
                    <a:pt x="1270" y="17617"/>
                  </a:cubicBezTo>
                  <a:cubicBezTo>
                    <a:pt x="1095" y="17249"/>
                    <a:pt x="1008" y="16882"/>
                    <a:pt x="1066" y="16448"/>
                  </a:cubicBezTo>
                  <a:close/>
                  <a:moveTo>
                    <a:pt x="8208" y="9704"/>
                  </a:moveTo>
                  <a:cubicBezTo>
                    <a:pt x="8208" y="9304"/>
                    <a:pt x="8237" y="8970"/>
                    <a:pt x="8208" y="8636"/>
                  </a:cubicBezTo>
                  <a:cubicBezTo>
                    <a:pt x="8178" y="8235"/>
                    <a:pt x="8033" y="8068"/>
                    <a:pt x="7683" y="7968"/>
                  </a:cubicBezTo>
                  <a:cubicBezTo>
                    <a:pt x="7595" y="7935"/>
                    <a:pt x="7508" y="7935"/>
                    <a:pt x="7420" y="7935"/>
                  </a:cubicBezTo>
                  <a:cubicBezTo>
                    <a:pt x="7012" y="7935"/>
                    <a:pt x="6633" y="7868"/>
                    <a:pt x="6255" y="7735"/>
                  </a:cubicBezTo>
                  <a:cubicBezTo>
                    <a:pt x="6021" y="7634"/>
                    <a:pt x="5788" y="7568"/>
                    <a:pt x="5526" y="7501"/>
                  </a:cubicBezTo>
                  <a:cubicBezTo>
                    <a:pt x="5030" y="7367"/>
                    <a:pt x="4564" y="7200"/>
                    <a:pt x="4068" y="7100"/>
                  </a:cubicBezTo>
                  <a:cubicBezTo>
                    <a:pt x="3544" y="7034"/>
                    <a:pt x="3019" y="6867"/>
                    <a:pt x="2494" y="6700"/>
                  </a:cubicBezTo>
                  <a:cubicBezTo>
                    <a:pt x="2144" y="6566"/>
                    <a:pt x="1765" y="6466"/>
                    <a:pt x="1386" y="6399"/>
                  </a:cubicBezTo>
                  <a:cubicBezTo>
                    <a:pt x="1008" y="6332"/>
                    <a:pt x="891" y="6466"/>
                    <a:pt x="891" y="6900"/>
                  </a:cubicBezTo>
                  <a:cubicBezTo>
                    <a:pt x="891" y="6967"/>
                    <a:pt x="891" y="7067"/>
                    <a:pt x="920" y="7134"/>
                  </a:cubicBezTo>
                  <a:cubicBezTo>
                    <a:pt x="1008" y="7902"/>
                    <a:pt x="1124" y="8669"/>
                    <a:pt x="1212" y="9437"/>
                  </a:cubicBezTo>
                  <a:cubicBezTo>
                    <a:pt x="1328" y="10238"/>
                    <a:pt x="1416" y="11040"/>
                    <a:pt x="1532" y="11874"/>
                  </a:cubicBezTo>
                  <a:cubicBezTo>
                    <a:pt x="1561" y="12008"/>
                    <a:pt x="1561" y="12108"/>
                    <a:pt x="1591" y="12242"/>
                  </a:cubicBezTo>
                  <a:cubicBezTo>
                    <a:pt x="1649" y="12542"/>
                    <a:pt x="1736" y="12842"/>
                    <a:pt x="1736" y="13143"/>
                  </a:cubicBezTo>
                  <a:cubicBezTo>
                    <a:pt x="1795" y="14445"/>
                    <a:pt x="2174" y="15714"/>
                    <a:pt x="2261" y="17016"/>
                  </a:cubicBezTo>
                  <a:cubicBezTo>
                    <a:pt x="2290" y="17550"/>
                    <a:pt x="2582" y="17917"/>
                    <a:pt x="3019" y="18117"/>
                  </a:cubicBezTo>
                  <a:cubicBezTo>
                    <a:pt x="3310" y="18251"/>
                    <a:pt x="3631" y="18318"/>
                    <a:pt x="3952" y="18384"/>
                  </a:cubicBezTo>
                  <a:cubicBezTo>
                    <a:pt x="4535" y="18484"/>
                    <a:pt x="5118" y="18618"/>
                    <a:pt x="5671" y="18852"/>
                  </a:cubicBezTo>
                  <a:cubicBezTo>
                    <a:pt x="6225" y="19085"/>
                    <a:pt x="6808" y="19252"/>
                    <a:pt x="7362" y="19453"/>
                  </a:cubicBezTo>
                  <a:cubicBezTo>
                    <a:pt x="7683" y="19553"/>
                    <a:pt x="7974" y="19620"/>
                    <a:pt x="8295" y="19753"/>
                  </a:cubicBezTo>
                  <a:cubicBezTo>
                    <a:pt x="8849" y="19987"/>
                    <a:pt x="8907" y="19953"/>
                    <a:pt x="8849" y="19319"/>
                  </a:cubicBezTo>
                  <a:cubicBezTo>
                    <a:pt x="8761" y="18151"/>
                    <a:pt x="8645" y="16949"/>
                    <a:pt x="8586" y="15780"/>
                  </a:cubicBezTo>
                  <a:cubicBezTo>
                    <a:pt x="8528" y="14745"/>
                    <a:pt x="8441" y="13710"/>
                    <a:pt x="8441" y="12642"/>
                  </a:cubicBezTo>
                  <a:cubicBezTo>
                    <a:pt x="8441" y="12308"/>
                    <a:pt x="8441" y="11941"/>
                    <a:pt x="8412" y="11607"/>
                  </a:cubicBezTo>
                  <a:cubicBezTo>
                    <a:pt x="8353" y="10973"/>
                    <a:pt x="8295" y="10305"/>
                    <a:pt x="8208" y="9704"/>
                  </a:cubicBezTo>
                  <a:close/>
                  <a:moveTo>
                    <a:pt x="19955" y="13310"/>
                  </a:moveTo>
                  <a:cubicBezTo>
                    <a:pt x="19926" y="13310"/>
                    <a:pt x="19926" y="13310"/>
                    <a:pt x="19955" y="13310"/>
                  </a:cubicBezTo>
                  <a:cubicBezTo>
                    <a:pt x="19897" y="12342"/>
                    <a:pt x="19838" y="11340"/>
                    <a:pt x="19751" y="10372"/>
                  </a:cubicBezTo>
                  <a:cubicBezTo>
                    <a:pt x="19722" y="10072"/>
                    <a:pt x="19722" y="9738"/>
                    <a:pt x="19663" y="9471"/>
                  </a:cubicBezTo>
                  <a:cubicBezTo>
                    <a:pt x="19547" y="9003"/>
                    <a:pt x="19518" y="8502"/>
                    <a:pt x="19518" y="8002"/>
                  </a:cubicBezTo>
                  <a:cubicBezTo>
                    <a:pt x="19518" y="7701"/>
                    <a:pt x="19488" y="7434"/>
                    <a:pt x="19430" y="7134"/>
                  </a:cubicBezTo>
                  <a:cubicBezTo>
                    <a:pt x="19255" y="6099"/>
                    <a:pt x="19051" y="5097"/>
                    <a:pt x="18847" y="4062"/>
                  </a:cubicBezTo>
                  <a:cubicBezTo>
                    <a:pt x="18818" y="3962"/>
                    <a:pt x="18818" y="3862"/>
                    <a:pt x="18760" y="3762"/>
                  </a:cubicBezTo>
                  <a:cubicBezTo>
                    <a:pt x="18614" y="3428"/>
                    <a:pt x="18410" y="3361"/>
                    <a:pt x="18148" y="3528"/>
                  </a:cubicBezTo>
                  <a:cubicBezTo>
                    <a:pt x="17710" y="3862"/>
                    <a:pt x="17273" y="4229"/>
                    <a:pt x="16836" y="4596"/>
                  </a:cubicBezTo>
                  <a:cubicBezTo>
                    <a:pt x="16719" y="4697"/>
                    <a:pt x="16603" y="4863"/>
                    <a:pt x="16457" y="4930"/>
                  </a:cubicBezTo>
                  <a:cubicBezTo>
                    <a:pt x="15932" y="5231"/>
                    <a:pt x="15466" y="5631"/>
                    <a:pt x="14999" y="6065"/>
                  </a:cubicBezTo>
                  <a:cubicBezTo>
                    <a:pt x="14446" y="6633"/>
                    <a:pt x="13863" y="7167"/>
                    <a:pt x="13280" y="7735"/>
                  </a:cubicBezTo>
                  <a:cubicBezTo>
                    <a:pt x="13076" y="7935"/>
                    <a:pt x="12959" y="8169"/>
                    <a:pt x="13017" y="8502"/>
                  </a:cubicBezTo>
                  <a:cubicBezTo>
                    <a:pt x="13046" y="8669"/>
                    <a:pt x="13046" y="8836"/>
                    <a:pt x="13076" y="9003"/>
                  </a:cubicBezTo>
                  <a:cubicBezTo>
                    <a:pt x="13221" y="10038"/>
                    <a:pt x="13425" y="11040"/>
                    <a:pt x="13542" y="12075"/>
                  </a:cubicBezTo>
                  <a:cubicBezTo>
                    <a:pt x="13688" y="13176"/>
                    <a:pt x="13775" y="14311"/>
                    <a:pt x="13892" y="15413"/>
                  </a:cubicBezTo>
                  <a:cubicBezTo>
                    <a:pt x="14008" y="16381"/>
                    <a:pt x="14154" y="17349"/>
                    <a:pt x="14271" y="18318"/>
                  </a:cubicBezTo>
                  <a:cubicBezTo>
                    <a:pt x="14300" y="18518"/>
                    <a:pt x="14446" y="18585"/>
                    <a:pt x="14591" y="18485"/>
                  </a:cubicBezTo>
                  <a:cubicBezTo>
                    <a:pt x="14941" y="18217"/>
                    <a:pt x="15291" y="17984"/>
                    <a:pt x="15612" y="17717"/>
                  </a:cubicBezTo>
                  <a:cubicBezTo>
                    <a:pt x="16165" y="17283"/>
                    <a:pt x="16748" y="16849"/>
                    <a:pt x="17302" y="16415"/>
                  </a:cubicBezTo>
                  <a:cubicBezTo>
                    <a:pt x="18089" y="15747"/>
                    <a:pt x="18876" y="15046"/>
                    <a:pt x="19634" y="14378"/>
                  </a:cubicBezTo>
                  <a:cubicBezTo>
                    <a:pt x="19663" y="14345"/>
                    <a:pt x="19693" y="14311"/>
                    <a:pt x="19722" y="14311"/>
                  </a:cubicBezTo>
                  <a:cubicBezTo>
                    <a:pt x="19897" y="14144"/>
                    <a:pt x="19955" y="13944"/>
                    <a:pt x="19926" y="13710"/>
                  </a:cubicBezTo>
                  <a:cubicBezTo>
                    <a:pt x="19955" y="13544"/>
                    <a:pt x="19955" y="13410"/>
                    <a:pt x="19955" y="13310"/>
                  </a:cubicBezTo>
                  <a:close/>
                  <a:moveTo>
                    <a:pt x="10190" y="8469"/>
                  </a:moveTo>
                  <a:cubicBezTo>
                    <a:pt x="9927" y="8469"/>
                    <a:pt x="9723" y="8469"/>
                    <a:pt x="9548" y="8469"/>
                  </a:cubicBezTo>
                  <a:cubicBezTo>
                    <a:pt x="9169" y="8502"/>
                    <a:pt x="9082" y="8636"/>
                    <a:pt x="9140" y="9070"/>
                  </a:cubicBezTo>
                  <a:cubicBezTo>
                    <a:pt x="9286" y="10138"/>
                    <a:pt x="9228" y="11240"/>
                    <a:pt x="9490" y="12308"/>
                  </a:cubicBezTo>
                  <a:cubicBezTo>
                    <a:pt x="9519" y="12475"/>
                    <a:pt x="9519" y="12642"/>
                    <a:pt x="9519" y="12809"/>
                  </a:cubicBezTo>
                  <a:cubicBezTo>
                    <a:pt x="9548" y="13610"/>
                    <a:pt x="9578" y="14412"/>
                    <a:pt x="9636" y="15179"/>
                  </a:cubicBezTo>
                  <a:cubicBezTo>
                    <a:pt x="9665" y="15714"/>
                    <a:pt x="9723" y="16281"/>
                    <a:pt x="9782" y="16815"/>
                  </a:cubicBezTo>
                  <a:cubicBezTo>
                    <a:pt x="9840" y="17483"/>
                    <a:pt x="9898" y="18151"/>
                    <a:pt x="9957" y="18818"/>
                  </a:cubicBezTo>
                  <a:cubicBezTo>
                    <a:pt x="9986" y="18985"/>
                    <a:pt x="10015" y="19186"/>
                    <a:pt x="10044" y="19353"/>
                  </a:cubicBezTo>
                  <a:cubicBezTo>
                    <a:pt x="10102" y="19653"/>
                    <a:pt x="10277" y="19853"/>
                    <a:pt x="10540" y="19920"/>
                  </a:cubicBezTo>
                  <a:cubicBezTo>
                    <a:pt x="10685" y="19953"/>
                    <a:pt x="10831" y="19987"/>
                    <a:pt x="10948" y="19987"/>
                  </a:cubicBezTo>
                  <a:cubicBezTo>
                    <a:pt x="11676" y="20087"/>
                    <a:pt x="12288" y="19753"/>
                    <a:pt x="12842" y="19319"/>
                  </a:cubicBezTo>
                  <a:cubicBezTo>
                    <a:pt x="13046" y="19152"/>
                    <a:pt x="13105" y="18919"/>
                    <a:pt x="13105" y="18618"/>
                  </a:cubicBezTo>
                  <a:cubicBezTo>
                    <a:pt x="13076" y="18318"/>
                    <a:pt x="13076" y="18051"/>
                    <a:pt x="13046" y="17750"/>
                  </a:cubicBezTo>
                  <a:cubicBezTo>
                    <a:pt x="12959" y="16882"/>
                    <a:pt x="12842" y="16014"/>
                    <a:pt x="12755" y="15146"/>
                  </a:cubicBezTo>
                  <a:cubicBezTo>
                    <a:pt x="12697" y="14612"/>
                    <a:pt x="12638" y="14044"/>
                    <a:pt x="12580" y="13510"/>
                  </a:cubicBezTo>
                  <a:cubicBezTo>
                    <a:pt x="12522" y="12909"/>
                    <a:pt x="12463" y="12342"/>
                    <a:pt x="12405" y="11741"/>
                  </a:cubicBezTo>
                  <a:cubicBezTo>
                    <a:pt x="12347" y="11207"/>
                    <a:pt x="12289" y="10639"/>
                    <a:pt x="12201" y="10105"/>
                  </a:cubicBezTo>
                  <a:cubicBezTo>
                    <a:pt x="12143" y="9571"/>
                    <a:pt x="12084" y="9037"/>
                    <a:pt x="11997" y="8536"/>
                  </a:cubicBezTo>
                  <a:cubicBezTo>
                    <a:pt x="11910" y="8102"/>
                    <a:pt x="11793" y="8002"/>
                    <a:pt x="11443" y="8202"/>
                  </a:cubicBezTo>
                  <a:cubicBezTo>
                    <a:pt x="11064" y="8436"/>
                    <a:pt x="10598" y="8536"/>
                    <a:pt x="10190" y="8469"/>
                  </a:cubicBezTo>
                  <a:close/>
                  <a:moveTo>
                    <a:pt x="12084" y="6499"/>
                  </a:moveTo>
                  <a:cubicBezTo>
                    <a:pt x="12493" y="6566"/>
                    <a:pt x="12842" y="6332"/>
                    <a:pt x="13221" y="5999"/>
                  </a:cubicBezTo>
                  <a:cubicBezTo>
                    <a:pt x="13688" y="5531"/>
                    <a:pt x="14212" y="5131"/>
                    <a:pt x="14737" y="4730"/>
                  </a:cubicBezTo>
                  <a:cubicBezTo>
                    <a:pt x="14883" y="4596"/>
                    <a:pt x="15058" y="4496"/>
                    <a:pt x="15233" y="4363"/>
                  </a:cubicBezTo>
                  <a:cubicBezTo>
                    <a:pt x="15262" y="4329"/>
                    <a:pt x="15291" y="4263"/>
                    <a:pt x="15291" y="4196"/>
                  </a:cubicBezTo>
                  <a:cubicBezTo>
                    <a:pt x="15291" y="4162"/>
                    <a:pt x="15233" y="4129"/>
                    <a:pt x="15174" y="4096"/>
                  </a:cubicBezTo>
                  <a:cubicBezTo>
                    <a:pt x="14941" y="4029"/>
                    <a:pt x="14883" y="3962"/>
                    <a:pt x="14912" y="3762"/>
                  </a:cubicBezTo>
                  <a:cubicBezTo>
                    <a:pt x="14970" y="3562"/>
                    <a:pt x="15029" y="3328"/>
                    <a:pt x="15145" y="3161"/>
                  </a:cubicBezTo>
                  <a:cubicBezTo>
                    <a:pt x="15378" y="2827"/>
                    <a:pt x="15670" y="2560"/>
                    <a:pt x="15903" y="2226"/>
                  </a:cubicBezTo>
                  <a:cubicBezTo>
                    <a:pt x="15961" y="2159"/>
                    <a:pt x="15991" y="2026"/>
                    <a:pt x="15961" y="1959"/>
                  </a:cubicBezTo>
                  <a:cubicBezTo>
                    <a:pt x="15932" y="1892"/>
                    <a:pt x="15786" y="1859"/>
                    <a:pt x="15728" y="1892"/>
                  </a:cubicBezTo>
                  <a:cubicBezTo>
                    <a:pt x="15612" y="1959"/>
                    <a:pt x="15524" y="2026"/>
                    <a:pt x="15437" y="2126"/>
                  </a:cubicBezTo>
                  <a:cubicBezTo>
                    <a:pt x="15087" y="2493"/>
                    <a:pt x="14766" y="2860"/>
                    <a:pt x="14416" y="3228"/>
                  </a:cubicBezTo>
                  <a:cubicBezTo>
                    <a:pt x="13688" y="4029"/>
                    <a:pt x="12901" y="4763"/>
                    <a:pt x="12201" y="5631"/>
                  </a:cubicBezTo>
                  <a:cubicBezTo>
                    <a:pt x="12026" y="5832"/>
                    <a:pt x="11851" y="6065"/>
                    <a:pt x="11706" y="6266"/>
                  </a:cubicBezTo>
                  <a:cubicBezTo>
                    <a:pt x="11676" y="6332"/>
                    <a:pt x="11647" y="6399"/>
                    <a:pt x="11618" y="6466"/>
                  </a:cubicBezTo>
                  <a:cubicBezTo>
                    <a:pt x="11676" y="6499"/>
                    <a:pt x="11764" y="6499"/>
                    <a:pt x="11822" y="6499"/>
                  </a:cubicBezTo>
                  <a:cubicBezTo>
                    <a:pt x="11880" y="6533"/>
                    <a:pt x="11939" y="6499"/>
                    <a:pt x="12084" y="6499"/>
                  </a:cubicBezTo>
                  <a:close/>
                  <a:moveTo>
                    <a:pt x="7333" y="6833"/>
                  </a:moveTo>
                  <a:cubicBezTo>
                    <a:pt x="7246" y="6700"/>
                    <a:pt x="7187" y="6599"/>
                    <a:pt x="7129" y="6566"/>
                  </a:cubicBezTo>
                  <a:cubicBezTo>
                    <a:pt x="6604" y="6132"/>
                    <a:pt x="6050" y="5798"/>
                    <a:pt x="5438" y="5498"/>
                  </a:cubicBezTo>
                  <a:cubicBezTo>
                    <a:pt x="5030" y="5297"/>
                    <a:pt x="4622" y="5064"/>
                    <a:pt x="4243" y="4830"/>
                  </a:cubicBezTo>
                  <a:cubicBezTo>
                    <a:pt x="4010" y="4697"/>
                    <a:pt x="3806" y="4530"/>
                    <a:pt x="3602" y="4396"/>
                  </a:cubicBezTo>
                  <a:cubicBezTo>
                    <a:pt x="3456" y="4296"/>
                    <a:pt x="3281" y="4229"/>
                    <a:pt x="3106" y="4129"/>
                  </a:cubicBezTo>
                  <a:cubicBezTo>
                    <a:pt x="3077" y="4096"/>
                    <a:pt x="2990" y="4129"/>
                    <a:pt x="2961" y="4162"/>
                  </a:cubicBezTo>
                  <a:cubicBezTo>
                    <a:pt x="2931" y="4196"/>
                    <a:pt x="2931" y="4296"/>
                    <a:pt x="2961" y="4329"/>
                  </a:cubicBezTo>
                  <a:cubicBezTo>
                    <a:pt x="3019" y="4429"/>
                    <a:pt x="3077" y="4563"/>
                    <a:pt x="3165" y="4630"/>
                  </a:cubicBezTo>
                  <a:cubicBezTo>
                    <a:pt x="3398" y="4797"/>
                    <a:pt x="3631" y="4930"/>
                    <a:pt x="3864" y="5064"/>
                  </a:cubicBezTo>
                  <a:cubicBezTo>
                    <a:pt x="4010" y="5131"/>
                    <a:pt x="4156" y="5164"/>
                    <a:pt x="4301" y="5264"/>
                  </a:cubicBezTo>
                  <a:cubicBezTo>
                    <a:pt x="4418" y="5331"/>
                    <a:pt x="4593" y="5431"/>
                    <a:pt x="4622" y="5531"/>
                  </a:cubicBezTo>
                  <a:cubicBezTo>
                    <a:pt x="4680" y="5731"/>
                    <a:pt x="4447" y="5731"/>
                    <a:pt x="4331" y="5798"/>
                  </a:cubicBezTo>
                  <a:cubicBezTo>
                    <a:pt x="4301" y="5798"/>
                    <a:pt x="4301" y="5832"/>
                    <a:pt x="4301" y="5832"/>
                  </a:cubicBezTo>
                  <a:cubicBezTo>
                    <a:pt x="4301" y="5898"/>
                    <a:pt x="4272" y="5965"/>
                    <a:pt x="4301" y="5965"/>
                  </a:cubicBezTo>
                  <a:cubicBezTo>
                    <a:pt x="4331" y="5999"/>
                    <a:pt x="4389" y="6032"/>
                    <a:pt x="4447" y="6032"/>
                  </a:cubicBezTo>
                  <a:cubicBezTo>
                    <a:pt x="5059" y="6199"/>
                    <a:pt x="5701" y="6332"/>
                    <a:pt x="6313" y="6499"/>
                  </a:cubicBezTo>
                  <a:cubicBezTo>
                    <a:pt x="6575" y="6566"/>
                    <a:pt x="6808" y="6700"/>
                    <a:pt x="7071" y="6766"/>
                  </a:cubicBezTo>
                  <a:cubicBezTo>
                    <a:pt x="7129" y="6867"/>
                    <a:pt x="7187" y="6867"/>
                    <a:pt x="7333" y="6833"/>
                  </a:cubicBezTo>
                  <a:close/>
                  <a:moveTo>
                    <a:pt x="3165" y="5731"/>
                  </a:moveTo>
                  <a:cubicBezTo>
                    <a:pt x="3223" y="5698"/>
                    <a:pt x="3281" y="5665"/>
                    <a:pt x="3340" y="5631"/>
                  </a:cubicBezTo>
                  <a:cubicBezTo>
                    <a:pt x="3310" y="5565"/>
                    <a:pt x="3281" y="5498"/>
                    <a:pt x="3223" y="5464"/>
                  </a:cubicBezTo>
                  <a:cubicBezTo>
                    <a:pt x="3106" y="5364"/>
                    <a:pt x="2990" y="5297"/>
                    <a:pt x="2844" y="5264"/>
                  </a:cubicBezTo>
                  <a:cubicBezTo>
                    <a:pt x="2786" y="5231"/>
                    <a:pt x="2698" y="5331"/>
                    <a:pt x="2640" y="5364"/>
                  </a:cubicBezTo>
                  <a:cubicBezTo>
                    <a:pt x="2611" y="5398"/>
                    <a:pt x="2669" y="5531"/>
                    <a:pt x="2698" y="5565"/>
                  </a:cubicBezTo>
                  <a:cubicBezTo>
                    <a:pt x="2844" y="5631"/>
                    <a:pt x="2990" y="5665"/>
                    <a:pt x="3165" y="573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13A49388-F833-4E4A-B69E-C847E7E93C5F}"/>
                </a:ext>
              </a:extLst>
            </p:cNvPr>
            <p:cNvSpPr/>
            <p:nvPr/>
          </p:nvSpPr>
          <p:spPr>
            <a:xfrm>
              <a:off x="9601199" y="6819899"/>
              <a:ext cx="202613" cy="21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0540" extrusionOk="0">
                  <a:moveTo>
                    <a:pt x="51" y="12023"/>
                  </a:moveTo>
                  <a:cubicBezTo>
                    <a:pt x="-216" y="10673"/>
                    <a:pt x="584" y="9568"/>
                    <a:pt x="1917" y="8832"/>
                  </a:cubicBezTo>
                  <a:cubicBezTo>
                    <a:pt x="4717" y="7114"/>
                    <a:pt x="7517" y="5396"/>
                    <a:pt x="10317" y="3677"/>
                  </a:cubicBezTo>
                  <a:cubicBezTo>
                    <a:pt x="12051" y="2573"/>
                    <a:pt x="13917" y="1591"/>
                    <a:pt x="15784" y="609"/>
                  </a:cubicBezTo>
                  <a:cubicBezTo>
                    <a:pt x="18317" y="-618"/>
                    <a:pt x="19917" y="-4"/>
                    <a:pt x="20451" y="2573"/>
                  </a:cubicBezTo>
                  <a:cubicBezTo>
                    <a:pt x="20851" y="4659"/>
                    <a:pt x="20984" y="6746"/>
                    <a:pt x="21251" y="8832"/>
                  </a:cubicBezTo>
                  <a:cubicBezTo>
                    <a:pt x="21384" y="9814"/>
                    <a:pt x="20851" y="10550"/>
                    <a:pt x="20051" y="11164"/>
                  </a:cubicBezTo>
                  <a:cubicBezTo>
                    <a:pt x="18451" y="12268"/>
                    <a:pt x="16851" y="13373"/>
                    <a:pt x="15651" y="14723"/>
                  </a:cubicBezTo>
                  <a:cubicBezTo>
                    <a:pt x="15117" y="15337"/>
                    <a:pt x="14317" y="15705"/>
                    <a:pt x="13517" y="15582"/>
                  </a:cubicBezTo>
                  <a:cubicBezTo>
                    <a:pt x="11251" y="15337"/>
                    <a:pt x="9784" y="16564"/>
                    <a:pt x="8451" y="17791"/>
                  </a:cubicBezTo>
                  <a:cubicBezTo>
                    <a:pt x="7784" y="18405"/>
                    <a:pt x="7117" y="19141"/>
                    <a:pt x="6451" y="19755"/>
                  </a:cubicBezTo>
                  <a:cubicBezTo>
                    <a:pt x="5117" y="20982"/>
                    <a:pt x="3384" y="20737"/>
                    <a:pt x="2317" y="19264"/>
                  </a:cubicBezTo>
                  <a:cubicBezTo>
                    <a:pt x="2184" y="19018"/>
                    <a:pt x="2051" y="18896"/>
                    <a:pt x="1917" y="18650"/>
                  </a:cubicBezTo>
                  <a:cubicBezTo>
                    <a:pt x="1117" y="17668"/>
                    <a:pt x="51" y="13496"/>
                    <a:pt x="51" y="12023"/>
                  </a:cubicBezTo>
                  <a:close/>
                  <a:moveTo>
                    <a:pt x="18317" y="7237"/>
                  </a:moveTo>
                  <a:cubicBezTo>
                    <a:pt x="18051" y="5764"/>
                    <a:pt x="17917" y="4659"/>
                    <a:pt x="17517" y="3432"/>
                  </a:cubicBezTo>
                  <a:cubicBezTo>
                    <a:pt x="17384" y="2818"/>
                    <a:pt x="16717" y="2573"/>
                    <a:pt x="16184" y="2941"/>
                  </a:cubicBezTo>
                  <a:cubicBezTo>
                    <a:pt x="15651" y="3309"/>
                    <a:pt x="15117" y="3677"/>
                    <a:pt x="14584" y="4046"/>
                  </a:cubicBezTo>
                  <a:cubicBezTo>
                    <a:pt x="12717" y="5518"/>
                    <a:pt x="10851" y="6868"/>
                    <a:pt x="8584" y="7973"/>
                  </a:cubicBezTo>
                  <a:cubicBezTo>
                    <a:pt x="6851" y="8832"/>
                    <a:pt x="5517" y="10182"/>
                    <a:pt x="4051" y="11409"/>
                  </a:cubicBezTo>
                  <a:cubicBezTo>
                    <a:pt x="3384" y="12023"/>
                    <a:pt x="3117" y="12759"/>
                    <a:pt x="3117" y="13618"/>
                  </a:cubicBezTo>
                  <a:cubicBezTo>
                    <a:pt x="3117" y="14232"/>
                    <a:pt x="3251" y="14968"/>
                    <a:pt x="3384" y="15582"/>
                  </a:cubicBezTo>
                  <a:cubicBezTo>
                    <a:pt x="3651" y="16932"/>
                    <a:pt x="4184" y="17055"/>
                    <a:pt x="5384" y="16318"/>
                  </a:cubicBezTo>
                  <a:cubicBezTo>
                    <a:pt x="6451" y="15705"/>
                    <a:pt x="7517" y="14968"/>
                    <a:pt x="8584" y="14232"/>
                  </a:cubicBezTo>
                  <a:cubicBezTo>
                    <a:pt x="10984" y="12759"/>
                    <a:pt x="13517" y="11287"/>
                    <a:pt x="15917" y="9691"/>
                  </a:cubicBezTo>
                  <a:cubicBezTo>
                    <a:pt x="16317" y="9446"/>
                    <a:pt x="16717" y="9200"/>
                    <a:pt x="16984" y="8832"/>
                  </a:cubicBezTo>
                  <a:cubicBezTo>
                    <a:pt x="17784" y="8341"/>
                    <a:pt x="18051" y="7727"/>
                    <a:pt x="18317" y="72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C0A2C37D-1C87-3C4B-A9A0-B24AD7655E04}"/>
                </a:ext>
              </a:extLst>
            </p:cNvPr>
            <p:cNvSpPr/>
            <p:nvPr/>
          </p:nvSpPr>
          <p:spPr>
            <a:xfrm>
              <a:off x="9664700" y="7010399"/>
              <a:ext cx="125413" cy="8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783" extrusionOk="0">
                  <a:moveTo>
                    <a:pt x="21545" y="1840"/>
                  </a:moveTo>
                  <a:cubicBezTo>
                    <a:pt x="21545" y="2144"/>
                    <a:pt x="21545" y="2753"/>
                    <a:pt x="21327" y="2753"/>
                  </a:cubicBezTo>
                  <a:cubicBezTo>
                    <a:pt x="21109" y="3361"/>
                    <a:pt x="20890" y="3665"/>
                    <a:pt x="20454" y="3970"/>
                  </a:cubicBezTo>
                  <a:cubicBezTo>
                    <a:pt x="14563" y="7316"/>
                    <a:pt x="10418" y="14313"/>
                    <a:pt x="4963" y="18877"/>
                  </a:cubicBezTo>
                  <a:cubicBezTo>
                    <a:pt x="4090" y="19485"/>
                    <a:pt x="3218" y="20398"/>
                    <a:pt x="2127" y="20702"/>
                  </a:cubicBezTo>
                  <a:cubicBezTo>
                    <a:pt x="1472" y="21006"/>
                    <a:pt x="600" y="20398"/>
                    <a:pt x="163" y="19789"/>
                  </a:cubicBezTo>
                  <a:cubicBezTo>
                    <a:pt x="-55" y="19485"/>
                    <a:pt x="-55" y="17964"/>
                    <a:pt x="163" y="17355"/>
                  </a:cubicBezTo>
                  <a:cubicBezTo>
                    <a:pt x="1036" y="14922"/>
                    <a:pt x="2345" y="13096"/>
                    <a:pt x="3872" y="11879"/>
                  </a:cubicBezTo>
                  <a:cubicBezTo>
                    <a:pt x="6490" y="9750"/>
                    <a:pt x="8672" y="7316"/>
                    <a:pt x="11291" y="5187"/>
                  </a:cubicBezTo>
                  <a:cubicBezTo>
                    <a:pt x="13690" y="3361"/>
                    <a:pt x="16309" y="1840"/>
                    <a:pt x="18927" y="319"/>
                  </a:cubicBezTo>
                  <a:cubicBezTo>
                    <a:pt x="20454" y="-594"/>
                    <a:pt x="21545" y="623"/>
                    <a:pt x="21545" y="184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39059721-0923-1246-B0E4-B074DA6AF477}"/>
                </a:ext>
              </a:extLst>
            </p:cNvPr>
            <p:cNvSpPr/>
            <p:nvPr/>
          </p:nvSpPr>
          <p:spPr>
            <a:xfrm>
              <a:off x="9715499" y="7073899"/>
              <a:ext cx="40203" cy="29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0" h="18433" extrusionOk="0">
                  <a:moveTo>
                    <a:pt x="20110" y="2400"/>
                  </a:moveTo>
                  <a:cubicBezTo>
                    <a:pt x="19475" y="4800"/>
                    <a:pt x="18839" y="7200"/>
                    <a:pt x="18204" y="8000"/>
                  </a:cubicBezTo>
                  <a:cubicBezTo>
                    <a:pt x="15663" y="10400"/>
                    <a:pt x="13122" y="12800"/>
                    <a:pt x="10580" y="14400"/>
                  </a:cubicBezTo>
                  <a:cubicBezTo>
                    <a:pt x="7404" y="16000"/>
                    <a:pt x="2957" y="21600"/>
                    <a:pt x="416" y="16000"/>
                  </a:cubicBezTo>
                  <a:cubicBezTo>
                    <a:pt x="-1490" y="11200"/>
                    <a:pt x="3592" y="8000"/>
                    <a:pt x="6769" y="5600"/>
                  </a:cubicBezTo>
                  <a:cubicBezTo>
                    <a:pt x="9310" y="3200"/>
                    <a:pt x="13122" y="1600"/>
                    <a:pt x="16298" y="0"/>
                  </a:cubicBezTo>
                  <a:cubicBezTo>
                    <a:pt x="16933" y="0"/>
                    <a:pt x="18204" y="1600"/>
                    <a:pt x="20110" y="24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944973CE-555B-9248-A892-0D9F4E8FC9EB}"/>
                </a:ext>
              </a:extLst>
            </p:cNvPr>
            <p:cNvSpPr/>
            <p:nvPr/>
          </p:nvSpPr>
          <p:spPr>
            <a:xfrm>
              <a:off x="9436100" y="6946899"/>
              <a:ext cx="74931" cy="28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extrusionOk="0">
                  <a:moveTo>
                    <a:pt x="21600" y="19174"/>
                  </a:moveTo>
                  <a:cubicBezTo>
                    <a:pt x="21234" y="19931"/>
                    <a:pt x="21234" y="20500"/>
                    <a:pt x="20136" y="20974"/>
                  </a:cubicBezTo>
                  <a:cubicBezTo>
                    <a:pt x="19403" y="21258"/>
                    <a:pt x="17939" y="21542"/>
                    <a:pt x="16475" y="21542"/>
                  </a:cubicBezTo>
                  <a:cubicBezTo>
                    <a:pt x="15376" y="21542"/>
                    <a:pt x="13912" y="21258"/>
                    <a:pt x="13546" y="21068"/>
                  </a:cubicBezTo>
                  <a:cubicBezTo>
                    <a:pt x="12814" y="20595"/>
                    <a:pt x="12081" y="20121"/>
                    <a:pt x="12081" y="19553"/>
                  </a:cubicBezTo>
                  <a:cubicBezTo>
                    <a:pt x="12081" y="18416"/>
                    <a:pt x="11715" y="17279"/>
                    <a:pt x="9885" y="16142"/>
                  </a:cubicBezTo>
                  <a:cubicBezTo>
                    <a:pt x="9153" y="15763"/>
                    <a:pt x="9153" y="15195"/>
                    <a:pt x="9153" y="14816"/>
                  </a:cubicBezTo>
                  <a:cubicBezTo>
                    <a:pt x="8420" y="11595"/>
                    <a:pt x="6224" y="8374"/>
                    <a:pt x="3295" y="5247"/>
                  </a:cubicBezTo>
                  <a:cubicBezTo>
                    <a:pt x="1831" y="3826"/>
                    <a:pt x="1098" y="2405"/>
                    <a:pt x="0" y="984"/>
                  </a:cubicBezTo>
                  <a:cubicBezTo>
                    <a:pt x="0" y="795"/>
                    <a:pt x="0" y="605"/>
                    <a:pt x="0" y="510"/>
                  </a:cubicBezTo>
                  <a:cubicBezTo>
                    <a:pt x="366" y="321"/>
                    <a:pt x="1098" y="131"/>
                    <a:pt x="1831" y="37"/>
                  </a:cubicBezTo>
                  <a:cubicBezTo>
                    <a:pt x="2197" y="-58"/>
                    <a:pt x="3295" y="37"/>
                    <a:pt x="3661" y="226"/>
                  </a:cubicBezTo>
                  <a:cubicBezTo>
                    <a:pt x="4759" y="700"/>
                    <a:pt x="5858" y="1079"/>
                    <a:pt x="6224" y="1647"/>
                  </a:cubicBezTo>
                  <a:cubicBezTo>
                    <a:pt x="9519" y="6100"/>
                    <a:pt x="15010" y="10458"/>
                    <a:pt x="16841" y="14910"/>
                  </a:cubicBezTo>
                  <a:cubicBezTo>
                    <a:pt x="17207" y="15668"/>
                    <a:pt x="18305" y="16332"/>
                    <a:pt x="19037" y="17089"/>
                  </a:cubicBezTo>
                  <a:cubicBezTo>
                    <a:pt x="19769" y="17753"/>
                    <a:pt x="20868" y="18510"/>
                    <a:pt x="21600" y="1917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C21A13B-C769-C94E-AC86-FE636B206377}"/>
              </a:ext>
            </a:extLst>
          </p:cNvPr>
          <p:cNvGrpSpPr/>
          <p:nvPr/>
        </p:nvGrpSpPr>
        <p:grpSpPr>
          <a:xfrm>
            <a:off x="10465796" y="5023347"/>
            <a:ext cx="958796" cy="710462"/>
            <a:chOff x="3022600" y="8508999"/>
            <a:chExt cx="1004581" cy="744388"/>
          </a:xfrm>
        </p:grpSpPr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CD59F654-579F-4446-AAEC-DBC28A1519F2}"/>
                </a:ext>
              </a:extLst>
            </p:cNvPr>
            <p:cNvSpPr/>
            <p:nvPr/>
          </p:nvSpPr>
          <p:spPr>
            <a:xfrm>
              <a:off x="3022600" y="8508999"/>
              <a:ext cx="1004581" cy="744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14" extrusionOk="0">
                  <a:moveTo>
                    <a:pt x="6644" y="15619"/>
                  </a:moveTo>
                  <a:cubicBezTo>
                    <a:pt x="6644" y="15401"/>
                    <a:pt x="6644" y="15037"/>
                    <a:pt x="6698" y="14637"/>
                  </a:cubicBezTo>
                  <a:cubicBezTo>
                    <a:pt x="6726" y="14274"/>
                    <a:pt x="6644" y="14019"/>
                    <a:pt x="6454" y="13801"/>
                  </a:cubicBezTo>
                  <a:cubicBezTo>
                    <a:pt x="6372" y="13692"/>
                    <a:pt x="6263" y="13619"/>
                    <a:pt x="6182" y="13510"/>
                  </a:cubicBezTo>
                  <a:cubicBezTo>
                    <a:pt x="6018" y="13292"/>
                    <a:pt x="5855" y="13037"/>
                    <a:pt x="5746" y="12783"/>
                  </a:cubicBezTo>
                  <a:cubicBezTo>
                    <a:pt x="5474" y="12201"/>
                    <a:pt x="5229" y="11583"/>
                    <a:pt x="4957" y="11001"/>
                  </a:cubicBezTo>
                  <a:cubicBezTo>
                    <a:pt x="4740" y="10528"/>
                    <a:pt x="4658" y="10492"/>
                    <a:pt x="4277" y="10746"/>
                  </a:cubicBezTo>
                  <a:cubicBezTo>
                    <a:pt x="4223" y="10783"/>
                    <a:pt x="4168" y="10819"/>
                    <a:pt x="4087" y="10855"/>
                  </a:cubicBezTo>
                  <a:cubicBezTo>
                    <a:pt x="3788" y="11001"/>
                    <a:pt x="3679" y="11292"/>
                    <a:pt x="3733" y="11765"/>
                  </a:cubicBezTo>
                  <a:cubicBezTo>
                    <a:pt x="3815" y="12455"/>
                    <a:pt x="3842" y="13146"/>
                    <a:pt x="3924" y="13837"/>
                  </a:cubicBezTo>
                  <a:cubicBezTo>
                    <a:pt x="4032" y="14965"/>
                    <a:pt x="3951" y="15146"/>
                    <a:pt x="3107" y="15365"/>
                  </a:cubicBezTo>
                  <a:cubicBezTo>
                    <a:pt x="2699" y="15474"/>
                    <a:pt x="2291" y="15619"/>
                    <a:pt x="1883" y="15765"/>
                  </a:cubicBezTo>
                  <a:cubicBezTo>
                    <a:pt x="1774" y="15801"/>
                    <a:pt x="1666" y="15874"/>
                    <a:pt x="1557" y="15874"/>
                  </a:cubicBezTo>
                  <a:cubicBezTo>
                    <a:pt x="1258" y="15910"/>
                    <a:pt x="1013" y="15619"/>
                    <a:pt x="1013" y="15255"/>
                  </a:cubicBezTo>
                  <a:cubicBezTo>
                    <a:pt x="1013" y="14855"/>
                    <a:pt x="904" y="14455"/>
                    <a:pt x="877" y="14092"/>
                  </a:cubicBezTo>
                  <a:cubicBezTo>
                    <a:pt x="795" y="13474"/>
                    <a:pt x="795" y="12819"/>
                    <a:pt x="795" y="12165"/>
                  </a:cubicBezTo>
                  <a:cubicBezTo>
                    <a:pt x="795" y="11874"/>
                    <a:pt x="795" y="11655"/>
                    <a:pt x="686" y="11401"/>
                  </a:cubicBezTo>
                  <a:cubicBezTo>
                    <a:pt x="605" y="11219"/>
                    <a:pt x="605" y="10965"/>
                    <a:pt x="577" y="10746"/>
                  </a:cubicBezTo>
                  <a:cubicBezTo>
                    <a:pt x="523" y="10201"/>
                    <a:pt x="469" y="9655"/>
                    <a:pt x="414" y="9074"/>
                  </a:cubicBezTo>
                  <a:cubicBezTo>
                    <a:pt x="387" y="8928"/>
                    <a:pt x="360" y="8746"/>
                    <a:pt x="387" y="8601"/>
                  </a:cubicBezTo>
                  <a:cubicBezTo>
                    <a:pt x="414" y="7765"/>
                    <a:pt x="305" y="6965"/>
                    <a:pt x="224" y="6128"/>
                  </a:cubicBezTo>
                  <a:cubicBezTo>
                    <a:pt x="224" y="6055"/>
                    <a:pt x="197" y="5983"/>
                    <a:pt x="197" y="5946"/>
                  </a:cubicBezTo>
                  <a:cubicBezTo>
                    <a:pt x="197" y="4746"/>
                    <a:pt x="115" y="3546"/>
                    <a:pt x="6" y="2346"/>
                  </a:cubicBezTo>
                  <a:cubicBezTo>
                    <a:pt x="-21" y="2055"/>
                    <a:pt x="33" y="1801"/>
                    <a:pt x="251" y="1655"/>
                  </a:cubicBezTo>
                  <a:cubicBezTo>
                    <a:pt x="632" y="1365"/>
                    <a:pt x="986" y="1037"/>
                    <a:pt x="1312" y="674"/>
                  </a:cubicBezTo>
                  <a:cubicBezTo>
                    <a:pt x="1584" y="383"/>
                    <a:pt x="1965" y="237"/>
                    <a:pt x="2291" y="55"/>
                  </a:cubicBezTo>
                  <a:cubicBezTo>
                    <a:pt x="2563" y="-90"/>
                    <a:pt x="2835" y="55"/>
                    <a:pt x="3026" y="419"/>
                  </a:cubicBezTo>
                  <a:cubicBezTo>
                    <a:pt x="3216" y="783"/>
                    <a:pt x="3434" y="1146"/>
                    <a:pt x="3624" y="1474"/>
                  </a:cubicBezTo>
                  <a:cubicBezTo>
                    <a:pt x="3842" y="1874"/>
                    <a:pt x="4087" y="2237"/>
                    <a:pt x="4304" y="2637"/>
                  </a:cubicBezTo>
                  <a:cubicBezTo>
                    <a:pt x="4576" y="3110"/>
                    <a:pt x="4849" y="3546"/>
                    <a:pt x="5093" y="4019"/>
                  </a:cubicBezTo>
                  <a:cubicBezTo>
                    <a:pt x="5229" y="4237"/>
                    <a:pt x="5338" y="4492"/>
                    <a:pt x="5501" y="4710"/>
                  </a:cubicBezTo>
                  <a:cubicBezTo>
                    <a:pt x="6127" y="5619"/>
                    <a:pt x="6644" y="6637"/>
                    <a:pt x="7134" y="7692"/>
                  </a:cubicBezTo>
                  <a:cubicBezTo>
                    <a:pt x="7188" y="7801"/>
                    <a:pt x="7215" y="7874"/>
                    <a:pt x="7270" y="7983"/>
                  </a:cubicBezTo>
                  <a:cubicBezTo>
                    <a:pt x="7297" y="8055"/>
                    <a:pt x="7378" y="8128"/>
                    <a:pt x="7433" y="8092"/>
                  </a:cubicBezTo>
                  <a:cubicBezTo>
                    <a:pt x="7487" y="8092"/>
                    <a:pt x="7515" y="7983"/>
                    <a:pt x="7542" y="7910"/>
                  </a:cubicBezTo>
                  <a:cubicBezTo>
                    <a:pt x="7569" y="7728"/>
                    <a:pt x="7569" y="7510"/>
                    <a:pt x="7569" y="7328"/>
                  </a:cubicBezTo>
                  <a:cubicBezTo>
                    <a:pt x="7542" y="6419"/>
                    <a:pt x="7596" y="5510"/>
                    <a:pt x="7678" y="4601"/>
                  </a:cubicBezTo>
                  <a:cubicBezTo>
                    <a:pt x="7678" y="4492"/>
                    <a:pt x="7705" y="4383"/>
                    <a:pt x="7705" y="4274"/>
                  </a:cubicBezTo>
                  <a:cubicBezTo>
                    <a:pt x="7732" y="4055"/>
                    <a:pt x="7841" y="3910"/>
                    <a:pt x="8004" y="3910"/>
                  </a:cubicBezTo>
                  <a:cubicBezTo>
                    <a:pt x="8276" y="3910"/>
                    <a:pt x="8521" y="3728"/>
                    <a:pt x="8766" y="3619"/>
                  </a:cubicBezTo>
                  <a:cubicBezTo>
                    <a:pt x="9174" y="3437"/>
                    <a:pt x="9636" y="3437"/>
                    <a:pt x="10044" y="3619"/>
                  </a:cubicBezTo>
                  <a:cubicBezTo>
                    <a:pt x="10725" y="3946"/>
                    <a:pt x="11405" y="4346"/>
                    <a:pt x="12058" y="4783"/>
                  </a:cubicBezTo>
                  <a:cubicBezTo>
                    <a:pt x="12411" y="5001"/>
                    <a:pt x="12738" y="5328"/>
                    <a:pt x="12983" y="5801"/>
                  </a:cubicBezTo>
                  <a:cubicBezTo>
                    <a:pt x="13010" y="5874"/>
                    <a:pt x="13064" y="5946"/>
                    <a:pt x="13119" y="5983"/>
                  </a:cubicBezTo>
                  <a:cubicBezTo>
                    <a:pt x="13227" y="6092"/>
                    <a:pt x="13336" y="6092"/>
                    <a:pt x="13418" y="5946"/>
                  </a:cubicBezTo>
                  <a:cubicBezTo>
                    <a:pt x="13472" y="5801"/>
                    <a:pt x="13527" y="5619"/>
                    <a:pt x="13581" y="5474"/>
                  </a:cubicBezTo>
                  <a:cubicBezTo>
                    <a:pt x="13690" y="4965"/>
                    <a:pt x="13880" y="4528"/>
                    <a:pt x="14152" y="4165"/>
                  </a:cubicBezTo>
                  <a:cubicBezTo>
                    <a:pt x="14452" y="3765"/>
                    <a:pt x="14724" y="3328"/>
                    <a:pt x="14996" y="2928"/>
                  </a:cubicBezTo>
                  <a:cubicBezTo>
                    <a:pt x="15349" y="2419"/>
                    <a:pt x="15785" y="2128"/>
                    <a:pt x="16301" y="2055"/>
                  </a:cubicBezTo>
                  <a:cubicBezTo>
                    <a:pt x="16845" y="1946"/>
                    <a:pt x="17390" y="1765"/>
                    <a:pt x="17934" y="1801"/>
                  </a:cubicBezTo>
                  <a:cubicBezTo>
                    <a:pt x="18315" y="1837"/>
                    <a:pt x="18668" y="1946"/>
                    <a:pt x="18995" y="2165"/>
                  </a:cubicBezTo>
                  <a:cubicBezTo>
                    <a:pt x="19185" y="2310"/>
                    <a:pt x="19321" y="2492"/>
                    <a:pt x="19457" y="2746"/>
                  </a:cubicBezTo>
                  <a:cubicBezTo>
                    <a:pt x="19729" y="3365"/>
                    <a:pt x="19784" y="4019"/>
                    <a:pt x="19648" y="4746"/>
                  </a:cubicBezTo>
                  <a:cubicBezTo>
                    <a:pt x="19566" y="5183"/>
                    <a:pt x="19539" y="5655"/>
                    <a:pt x="19484" y="6128"/>
                  </a:cubicBezTo>
                  <a:cubicBezTo>
                    <a:pt x="19457" y="6274"/>
                    <a:pt x="19457" y="6455"/>
                    <a:pt x="19403" y="6601"/>
                  </a:cubicBezTo>
                  <a:cubicBezTo>
                    <a:pt x="19294" y="7001"/>
                    <a:pt x="19076" y="7183"/>
                    <a:pt x="18777" y="7074"/>
                  </a:cubicBezTo>
                  <a:cubicBezTo>
                    <a:pt x="18369" y="6928"/>
                    <a:pt x="18015" y="7037"/>
                    <a:pt x="17662" y="7255"/>
                  </a:cubicBezTo>
                  <a:cubicBezTo>
                    <a:pt x="17281" y="7510"/>
                    <a:pt x="16982" y="7874"/>
                    <a:pt x="16791" y="8419"/>
                  </a:cubicBezTo>
                  <a:cubicBezTo>
                    <a:pt x="16655" y="8819"/>
                    <a:pt x="16492" y="9219"/>
                    <a:pt x="16437" y="9655"/>
                  </a:cubicBezTo>
                  <a:cubicBezTo>
                    <a:pt x="16356" y="10455"/>
                    <a:pt x="16900" y="11219"/>
                    <a:pt x="17471" y="11183"/>
                  </a:cubicBezTo>
                  <a:cubicBezTo>
                    <a:pt x="17934" y="11146"/>
                    <a:pt x="18342" y="10892"/>
                    <a:pt x="18723" y="10565"/>
                  </a:cubicBezTo>
                  <a:cubicBezTo>
                    <a:pt x="18831" y="10455"/>
                    <a:pt x="18940" y="10346"/>
                    <a:pt x="19049" y="10237"/>
                  </a:cubicBezTo>
                  <a:cubicBezTo>
                    <a:pt x="19539" y="9837"/>
                    <a:pt x="20137" y="9983"/>
                    <a:pt x="20409" y="10565"/>
                  </a:cubicBezTo>
                  <a:cubicBezTo>
                    <a:pt x="20681" y="11146"/>
                    <a:pt x="21008" y="11655"/>
                    <a:pt x="21307" y="12165"/>
                  </a:cubicBezTo>
                  <a:cubicBezTo>
                    <a:pt x="21579" y="12637"/>
                    <a:pt x="21579" y="13146"/>
                    <a:pt x="21361" y="13655"/>
                  </a:cubicBezTo>
                  <a:cubicBezTo>
                    <a:pt x="21171" y="14092"/>
                    <a:pt x="20899" y="14419"/>
                    <a:pt x="20572" y="14674"/>
                  </a:cubicBezTo>
                  <a:cubicBezTo>
                    <a:pt x="19648" y="15437"/>
                    <a:pt x="18641" y="15910"/>
                    <a:pt x="17580" y="16055"/>
                  </a:cubicBezTo>
                  <a:cubicBezTo>
                    <a:pt x="16764" y="16165"/>
                    <a:pt x="15975" y="16019"/>
                    <a:pt x="15240" y="15583"/>
                  </a:cubicBezTo>
                  <a:cubicBezTo>
                    <a:pt x="14914" y="15365"/>
                    <a:pt x="14642" y="14965"/>
                    <a:pt x="14343" y="14637"/>
                  </a:cubicBezTo>
                  <a:cubicBezTo>
                    <a:pt x="14234" y="14528"/>
                    <a:pt x="14180" y="14346"/>
                    <a:pt x="14071" y="14237"/>
                  </a:cubicBezTo>
                  <a:cubicBezTo>
                    <a:pt x="13799" y="13946"/>
                    <a:pt x="13635" y="13583"/>
                    <a:pt x="13472" y="13183"/>
                  </a:cubicBezTo>
                  <a:cubicBezTo>
                    <a:pt x="13391" y="13001"/>
                    <a:pt x="13309" y="12783"/>
                    <a:pt x="13200" y="12601"/>
                  </a:cubicBezTo>
                  <a:cubicBezTo>
                    <a:pt x="13146" y="12492"/>
                    <a:pt x="13064" y="12383"/>
                    <a:pt x="12983" y="12346"/>
                  </a:cubicBezTo>
                  <a:cubicBezTo>
                    <a:pt x="12874" y="12274"/>
                    <a:pt x="12765" y="12310"/>
                    <a:pt x="12656" y="12455"/>
                  </a:cubicBezTo>
                  <a:cubicBezTo>
                    <a:pt x="12574" y="12565"/>
                    <a:pt x="12602" y="12710"/>
                    <a:pt x="12656" y="12819"/>
                  </a:cubicBezTo>
                  <a:cubicBezTo>
                    <a:pt x="12847" y="13074"/>
                    <a:pt x="13037" y="13328"/>
                    <a:pt x="13227" y="13583"/>
                  </a:cubicBezTo>
                  <a:cubicBezTo>
                    <a:pt x="13472" y="13874"/>
                    <a:pt x="13635" y="14237"/>
                    <a:pt x="13635" y="14674"/>
                  </a:cubicBezTo>
                  <a:cubicBezTo>
                    <a:pt x="13635" y="14746"/>
                    <a:pt x="13635" y="14855"/>
                    <a:pt x="13663" y="14928"/>
                  </a:cubicBezTo>
                  <a:cubicBezTo>
                    <a:pt x="13880" y="15765"/>
                    <a:pt x="13717" y="16565"/>
                    <a:pt x="13635" y="17365"/>
                  </a:cubicBezTo>
                  <a:cubicBezTo>
                    <a:pt x="13608" y="17692"/>
                    <a:pt x="13499" y="18019"/>
                    <a:pt x="13363" y="18274"/>
                  </a:cubicBezTo>
                  <a:cubicBezTo>
                    <a:pt x="13282" y="18419"/>
                    <a:pt x="13227" y="18565"/>
                    <a:pt x="13146" y="18710"/>
                  </a:cubicBezTo>
                  <a:cubicBezTo>
                    <a:pt x="12792" y="19510"/>
                    <a:pt x="12330" y="20092"/>
                    <a:pt x="11677" y="20455"/>
                  </a:cubicBezTo>
                  <a:cubicBezTo>
                    <a:pt x="11595" y="20492"/>
                    <a:pt x="11486" y="20565"/>
                    <a:pt x="11405" y="20637"/>
                  </a:cubicBezTo>
                  <a:cubicBezTo>
                    <a:pt x="10969" y="20928"/>
                    <a:pt x="10534" y="21183"/>
                    <a:pt x="10017" y="21146"/>
                  </a:cubicBezTo>
                  <a:cubicBezTo>
                    <a:pt x="9963" y="21146"/>
                    <a:pt x="9881" y="21146"/>
                    <a:pt x="9827" y="21183"/>
                  </a:cubicBezTo>
                  <a:cubicBezTo>
                    <a:pt x="8984" y="21510"/>
                    <a:pt x="8167" y="21146"/>
                    <a:pt x="7351" y="20928"/>
                  </a:cubicBezTo>
                  <a:cubicBezTo>
                    <a:pt x="7052" y="20855"/>
                    <a:pt x="6834" y="20637"/>
                    <a:pt x="6698" y="20237"/>
                  </a:cubicBezTo>
                  <a:cubicBezTo>
                    <a:pt x="6644" y="20092"/>
                    <a:pt x="6590" y="19946"/>
                    <a:pt x="6508" y="19837"/>
                  </a:cubicBezTo>
                  <a:cubicBezTo>
                    <a:pt x="6290" y="19510"/>
                    <a:pt x="6263" y="19146"/>
                    <a:pt x="6345" y="18783"/>
                  </a:cubicBezTo>
                  <a:cubicBezTo>
                    <a:pt x="6644" y="17801"/>
                    <a:pt x="6671" y="16819"/>
                    <a:pt x="6644" y="15619"/>
                  </a:cubicBezTo>
                  <a:close/>
                  <a:moveTo>
                    <a:pt x="9500" y="4637"/>
                  </a:moveTo>
                  <a:cubicBezTo>
                    <a:pt x="9283" y="4674"/>
                    <a:pt x="9201" y="4674"/>
                    <a:pt x="9092" y="4674"/>
                  </a:cubicBezTo>
                  <a:cubicBezTo>
                    <a:pt x="8657" y="4746"/>
                    <a:pt x="8521" y="4965"/>
                    <a:pt x="8467" y="5546"/>
                  </a:cubicBezTo>
                  <a:cubicBezTo>
                    <a:pt x="8467" y="5801"/>
                    <a:pt x="8467" y="6019"/>
                    <a:pt x="8467" y="6274"/>
                  </a:cubicBezTo>
                  <a:cubicBezTo>
                    <a:pt x="8467" y="7183"/>
                    <a:pt x="8521" y="8092"/>
                    <a:pt x="8303" y="9001"/>
                  </a:cubicBezTo>
                  <a:cubicBezTo>
                    <a:pt x="8195" y="9437"/>
                    <a:pt x="8303" y="9837"/>
                    <a:pt x="8521" y="10201"/>
                  </a:cubicBezTo>
                  <a:cubicBezTo>
                    <a:pt x="8657" y="10455"/>
                    <a:pt x="8820" y="10674"/>
                    <a:pt x="8956" y="10928"/>
                  </a:cubicBezTo>
                  <a:cubicBezTo>
                    <a:pt x="9038" y="11074"/>
                    <a:pt x="9120" y="11219"/>
                    <a:pt x="9174" y="11365"/>
                  </a:cubicBezTo>
                  <a:cubicBezTo>
                    <a:pt x="9283" y="11692"/>
                    <a:pt x="9120" y="12892"/>
                    <a:pt x="8929" y="13110"/>
                  </a:cubicBezTo>
                  <a:cubicBezTo>
                    <a:pt x="8793" y="13255"/>
                    <a:pt x="8630" y="13437"/>
                    <a:pt x="8467" y="13474"/>
                  </a:cubicBezTo>
                  <a:cubicBezTo>
                    <a:pt x="7977" y="13619"/>
                    <a:pt x="7841" y="14055"/>
                    <a:pt x="7814" y="14637"/>
                  </a:cubicBezTo>
                  <a:cubicBezTo>
                    <a:pt x="7814" y="14855"/>
                    <a:pt x="7787" y="15074"/>
                    <a:pt x="7787" y="15292"/>
                  </a:cubicBezTo>
                  <a:cubicBezTo>
                    <a:pt x="7759" y="15910"/>
                    <a:pt x="7732" y="16492"/>
                    <a:pt x="7705" y="17110"/>
                  </a:cubicBezTo>
                  <a:cubicBezTo>
                    <a:pt x="7678" y="17655"/>
                    <a:pt x="7596" y="18201"/>
                    <a:pt x="7542" y="18783"/>
                  </a:cubicBezTo>
                  <a:cubicBezTo>
                    <a:pt x="7460" y="19546"/>
                    <a:pt x="7542" y="19692"/>
                    <a:pt x="8086" y="19837"/>
                  </a:cubicBezTo>
                  <a:cubicBezTo>
                    <a:pt x="8684" y="20019"/>
                    <a:pt x="9256" y="20019"/>
                    <a:pt x="9881" y="19946"/>
                  </a:cubicBezTo>
                  <a:cubicBezTo>
                    <a:pt x="10616" y="19801"/>
                    <a:pt x="11269" y="19474"/>
                    <a:pt x="11813" y="18819"/>
                  </a:cubicBezTo>
                  <a:cubicBezTo>
                    <a:pt x="12221" y="18310"/>
                    <a:pt x="12574" y="17728"/>
                    <a:pt x="12710" y="17001"/>
                  </a:cubicBezTo>
                  <a:cubicBezTo>
                    <a:pt x="12792" y="16528"/>
                    <a:pt x="12819" y="16092"/>
                    <a:pt x="12874" y="15619"/>
                  </a:cubicBezTo>
                  <a:cubicBezTo>
                    <a:pt x="12901" y="15328"/>
                    <a:pt x="12874" y="15037"/>
                    <a:pt x="12792" y="14783"/>
                  </a:cubicBezTo>
                  <a:cubicBezTo>
                    <a:pt x="12520" y="13946"/>
                    <a:pt x="12085" y="13401"/>
                    <a:pt x="11405" y="13183"/>
                  </a:cubicBezTo>
                  <a:cubicBezTo>
                    <a:pt x="11214" y="13110"/>
                    <a:pt x="10997" y="13074"/>
                    <a:pt x="10833" y="12928"/>
                  </a:cubicBezTo>
                  <a:cubicBezTo>
                    <a:pt x="10425" y="12565"/>
                    <a:pt x="10453" y="11946"/>
                    <a:pt x="10915" y="11692"/>
                  </a:cubicBezTo>
                  <a:cubicBezTo>
                    <a:pt x="11051" y="11619"/>
                    <a:pt x="11214" y="11583"/>
                    <a:pt x="11350" y="11583"/>
                  </a:cubicBezTo>
                  <a:cubicBezTo>
                    <a:pt x="11650" y="11583"/>
                    <a:pt x="11894" y="11437"/>
                    <a:pt x="12112" y="11183"/>
                  </a:cubicBezTo>
                  <a:cubicBezTo>
                    <a:pt x="12221" y="11074"/>
                    <a:pt x="12330" y="11001"/>
                    <a:pt x="12438" y="10892"/>
                  </a:cubicBezTo>
                  <a:cubicBezTo>
                    <a:pt x="12792" y="10528"/>
                    <a:pt x="13064" y="10092"/>
                    <a:pt x="13119" y="9474"/>
                  </a:cubicBezTo>
                  <a:cubicBezTo>
                    <a:pt x="13200" y="8528"/>
                    <a:pt x="12983" y="7655"/>
                    <a:pt x="12493" y="7037"/>
                  </a:cubicBezTo>
                  <a:cubicBezTo>
                    <a:pt x="11269" y="5474"/>
                    <a:pt x="11786" y="5801"/>
                    <a:pt x="10099" y="4965"/>
                  </a:cubicBezTo>
                  <a:cubicBezTo>
                    <a:pt x="9854" y="4710"/>
                    <a:pt x="9609" y="4674"/>
                    <a:pt x="9500" y="4637"/>
                  </a:cubicBezTo>
                  <a:close/>
                  <a:moveTo>
                    <a:pt x="2727" y="11146"/>
                  </a:moveTo>
                  <a:cubicBezTo>
                    <a:pt x="2727" y="11001"/>
                    <a:pt x="2727" y="10819"/>
                    <a:pt x="2727" y="10674"/>
                  </a:cubicBezTo>
                  <a:cubicBezTo>
                    <a:pt x="2754" y="10274"/>
                    <a:pt x="2835" y="10165"/>
                    <a:pt x="3135" y="10019"/>
                  </a:cubicBezTo>
                  <a:cubicBezTo>
                    <a:pt x="3380" y="9910"/>
                    <a:pt x="3624" y="9765"/>
                    <a:pt x="3896" y="9655"/>
                  </a:cubicBezTo>
                  <a:cubicBezTo>
                    <a:pt x="4087" y="9546"/>
                    <a:pt x="4304" y="9437"/>
                    <a:pt x="4522" y="9401"/>
                  </a:cubicBezTo>
                  <a:cubicBezTo>
                    <a:pt x="4849" y="9292"/>
                    <a:pt x="5121" y="9437"/>
                    <a:pt x="5311" y="9801"/>
                  </a:cubicBezTo>
                  <a:cubicBezTo>
                    <a:pt x="5637" y="10383"/>
                    <a:pt x="5991" y="10965"/>
                    <a:pt x="6236" y="11619"/>
                  </a:cubicBezTo>
                  <a:cubicBezTo>
                    <a:pt x="6345" y="11910"/>
                    <a:pt x="6481" y="12201"/>
                    <a:pt x="6590" y="12492"/>
                  </a:cubicBezTo>
                  <a:cubicBezTo>
                    <a:pt x="6698" y="12746"/>
                    <a:pt x="6889" y="12855"/>
                    <a:pt x="7106" y="12783"/>
                  </a:cubicBezTo>
                  <a:cubicBezTo>
                    <a:pt x="7406" y="12710"/>
                    <a:pt x="7732" y="12601"/>
                    <a:pt x="8031" y="12455"/>
                  </a:cubicBezTo>
                  <a:cubicBezTo>
                    <a:pt x="8276" y="12346"/>
                    <a:pt x="8331" y="12165"/>
                    <a:pt x="8195" y="11874"/>
                  </a:cubicBezTo>
                  <a:cubicBezTo>
                    <a:pt x="8004" y="11474"/>
                    <a:pt x="7759" y="11074"/>
                    <a:pt x="7542" y="10710"/>
                  </a:cubicBezTo>
                  <a:cubicBezTo>
                    <a:pt x="7378" y="10419"/>
                    <a:pt x="7188" y="10165"/>
                    <a:pt x="7025" y="9874"/>
                  </a:cubicBezTo>
                  <a:cubicBezTo>
                    <a:pt x="6644" y="9110"/>
                    <a:pt x="6318" y="8310"/>
                    <a:pt x="5964" y="7546"/>
                  </a:cubicBezTo>
                  <a:cubicBezTo>
                    <a:pt x="5719" y="7037"/>
                    <a:pt x="5474" y="6528"/>
                    <a:pt x="5202" y="6055"/>
                  </a:cubicBezTo>
                  <a:cubicBezTo>
                    <a:pt x="4740" y="5292"/>
                    <a:pt x="4223" y="4528"/>
                    <a:pt x="3842" y="3655"/>
                  </a:cubicBezTo>
                  <a:cubicBezTo>
                    <a:pt x="3788" y="3510"/>
                    <a:pt x="3679" y="3365"/>
                    <a:pt x="3597" y="3219"/>
                  </a:cubicBezTo>
                  <a:cubicBezTo>
                    <a:pt x="3243" y="2637"/>
                    <a:pt x="2863" y="2055"/>
                    <a:pt x="2509" y="1474"/>
                  </a:cubicBezTo>
                  <a:cubicBezTo>
                    <a:pt x="2346" y="1183"/>
                    <a:pt x="2210" y="1146"/>
                    <a:pt x="1992" y="1328"/>
                  </a:cubicBezTo>
                  <a:cubicBezTo>
                    <a:pt x="1747" y="1546"/>
                    <a:pt x="1502" y="1801"/>
                    <a:pt x="1258" y="2019"/>
                  </a:cubicBezTo>
                  <a:cubicBezTo>
                    <a:pt x="986" y="2274"/>
                    <a:pt x="904" y="2601"/>
                    <a:pt x="1013" y="3037"/>
                  </a:cubicBezTo>
                  <a:cubicBezTo>
                    <a:pt x="1149" y="3546"/>
                    <a:pt x="1149" y="4092"/>
                    <a:pt x="1149" y="4637"/>
                  </a:cubicBezTo>
                  <a:cubicBezTo>
                    <a:pt x="1149" y="5437"/>
                    <a:pt x="1122" y="6237"/>
                    <a:pt x="1258" y="7037"/>
                  </a:cubicBezTo>
                  <a:cubicBezTo>
                    <a:pt x="1285" y="7219"/>
                    <a:pt x="1285" y="7437"/>
                    <a:pt x="1258" y="7619"/>
                  </a:cubicBezTo>
                  <a:cubicBezTo>
                    <a:pt x="1230" y="7910"/>
                    <a:pt x="1230" y="8201"/>
                    <a:pt x="1285" y="8492"/>
                  </a:cubicBezTo>
                  <a:cubicBezTo>
                    <a:pt x="1312" y="8601"/>
                    <a:pt x="1312" y="8746"/>
                    <a:pt x="1312" y="8892"/>
                  </a:cubicBezTo>
                  <a:cubicBezTo>
                    <a:pt x="1312" y="9474"/>
                    <a:pt x="1312" y="10092"/>
                    <a:pt x="1312" y="10674"/>
                  </a:cubicBezTo>
                  <a:cubicBezTo>
                    <a:pt x="1312" y="10819"/>
                    <a:pt x="1339" y="10928"/>
                    <a:pt x="1366" y="11074"/>
                  </a:cubicBezTo>
                  <a:cubicBezTo>
                    <a:pt x="1502" y="11655"/>
                    <a:pt x="1530" y="12237"/>
                    <a:pt x="1530" y="12855"/>
                  </a:cubicBezTo>
                  <a:cubicBezTo>
                    <a:pt x="1530" y="13255"/>
                    <a:pt x="1530" y="13655"/>
                    <a:pt x="1557" y="14055"/>
                  </a:cubicBezTo>
                  <a:cubicBezTo>
                    <a:pt x="1584" y="14346"/>
                    <a:pt x="1666" y="14455"/>
                    <a:pt x="1883" y="14419"/>
                  </a:cubicBezTo>
                  <a:cubicBezTo>
                    <a:pt x="2128" y="14383"/>
                    <a:pt x="2373" y="14310"/>
                    <a:pt x="2618" y="14201"/>
                  </a:cubicBezTo>
                  <a:cubicBezTo>
                    <a:pt x="2835" y="14128"/>
                    <a:pt x="2944" y="13874"/>
                    <a:pt x="2917" y="13583"/>
                  </a:cubicBezTo>
                  <a:cubicBezTo>
                    <a:pt x="2917" y="13437"/>
                    <a:pt x="2917" y="13328"/>
                    <a:pt x="2890" y="13183"/>
                  </a:cubicBezTo>
                  <a:cubicBezTo>
                    <a:pt x="2754" y="12565"/>
                    <a:pt x="2645" y="11837"/>
                    <a:pt x="2727" y="11146"/>
                  </a:cubicBezTo>
                  <a:close/>
                  <a:moveTo>
                    <a:pt x="17716" y="2928"/>
                  </a:moveTo>
                  <a:cubicBezTo>
                    <a:pt x="17716" y="2892"/>
                    <a:pt x="17716" y="2892"/>
                    <a:pt x="17716" y="2855"/>
                  </a:cubicBezTo>
                  <a:cubicBezTo>
                    <a:pt x="17362" y="2928"/>
                    <a:pt x="16982" y="2965"/>
                    <a:pt x="16628" y="3074"/>
                  </a:cubicBezTo>
                  <a:cubicBezTo>
                    <a:pt x="16410" y="3146"/>
                    <a:pt x="16220" y="3255"/>
                    <a:pt x="16057" y="3437"/>
                  </a:cubicBezTo>
                  <a:cubicBezTo>
                    <a:pt x="15730" y="3837"/>
                    <a:pt x="15404" y="4201"/>
                    <a:pt x="15159" y="4710"/>
                  </a:cubicBezTo>
                  <a:cubicBezTo>
                    <a:pt x="15050" y="4965"/>
                    <a:pt x="14860" y="5183"/>
                    <a:pt x="14724" y="5437"/>
                  </a:cubicBezTo>
                  <a:cubicBezTo>
                    <a:pt x="14288" y="6237"/>
                    <a:pt x="13962" y="7074"/>
                    <a:pt x="14043" y="8092"/>
                  </a:cubicBezTo>
                  <a:cubicBezTo>
                    <a:pt x="14071" y="8346"/>
                    <a:pt x="14071" y="8601"/>
                    <a:pt x="14098" y="8819"/>
                  </a:cubicBezTo>
                  <a:cubicBezTo>
                    <a:pt x="14180" y="9328"/>
                    <a:pt x="14152" y="9801"/>
                    <a:pt x="14043" y="10274"/>
                  </a:cubicBezTo>
                  <a:cubicBezTo>
                    <a:pt x="13962" y="10565"/>
                    <a:pt x="13989" y="10855"/>
                    <a:pt x="14043" y="11146"/>
                  </a:cubicBezTo>
                  <a:cubicBezTo>
                    <a:pt x="14207" y="12055"/>
                    <a:pt x="14642" y="12783"/>
                    <a:pt x="14996" y="13546"/>
                  </a:cubicBezTo>
                  <a:cubicBezTo>
                    <a:pt x="15023" y="13619"/>
                    <a:pt x="15050" y="13655"/>
                    <a:pt x="15104" y="13692"/>
                  </a:cubicBezTo>
                  <a:cubicBezTo>
                    <a:pt x="15621" y="14346"/>
                    <a:pt x="16247" y="14710"/>
                    <a:pt x="16954" y="14674"/>
                  </a:cubicBezTo>
                  <a:cubicBezTo>
                    <a:pt x="18097" y="14637"/>
                    <a:pt x="19131" y="14092"/>
                    <a:pt x="20056" y="13146"/>
                  </a:cubicBezTo>
                  <a:cubicBezTo>
                    <a:pt x="20409" y="12783"/>
                    <a:pt x="20409" y="12419"/>
                    <a:pt x="20164" y="11910"/>
                  </a:cubicBezTo>
                  <a:cubicBezTo>
                    <a:pt x="19811" y="11219"/>
                    <a:pt x="19593" y="11183"/>
                    <a:pt x="19131" y="11728"/>
                  </a:cubicBezTo>
                  <a:cubicBezTo>
                    <a:pt x="18859" y="12019"/>
                    <a:pt x="18587" y="12310"/>
                    <a:pt x="18206" y="12346"/>
                  </a:cubicBezTo>
                  <a:cubicBezTo>
                    <a:pt x="17471" y="12419"/>
                    <a:pt x="16818" y="12201"/>
                    <a:pt x="16274" y="11510"/>
                  </a:cubicBezTo>
                  <a:cubicBezTo>
                    <a:pt x="16084" y="11255"/>
                    <a:pt x="15893" y="11001"/>
                    <a:pt x="15730" y="10746"/>
                  </a:cubicBezTo>
                  <a:cubicBezTo>
                    <a:pt x="15431" y="10310"/>
                    <a:pt x="15322" y="9765"/>
                    <a:pt x="15431" y="9183"/>
                  </a:cubicBezTo>
                  <a:cubicBezTo>
                    <a:pt x="15567" y="8528"/>
                    <a:pt x="15757" y="7874"/>
                    <a:pt x="15948" y="7219"/>
                  </a:cubicBezTo>
                  <a:cubicBezTo>
                    <a:pt x="15975" y="7146"/>
                    <a:pt x="16002" y="7110"/>
                    <a:pt x="16029" y="7037"/>
                  </a:cubicBezTo>
                  <a:cubicBezTo>
                    <a:pt x="16437" y="6419"/>
                    <a:pt x="16873" y="5983"/>
                    <a:pt x="17498" y="5837"/>
                  </a:cubicBezTo>
                  <a:cubicBezTo>
                    <a:pt x="17689" y="5801"/>
                    <a:pt x="17906" y="5765"/>
                    <a:pt x="18097" y="5692"/>
                  </a:cubicBezTo>
                  <a:cubicBezTo>
                    <a:pt x="18451" y="5583"/>
                    <a:pt x="18559" y="5401"/>
                    <a:pt x="18614" y="4928"/>
                  </a:cubicBezTo>
                  <a:cubicBezTo>
                    <a:pt x="18641" y="4565"/>
                    <a:pt x="18668" y="4165"/>
                    <a:pt x="18695" y="3801"/>
                  </a:cubicBezTo>
                  <a:cubicBezTo>
                    <a:pt x="18695" y="3692"/>
                    <a:pt x="18695" y="3583"/>
                    <a:pt x="18695" y="3474"/>
                  </a:cubicBezTo>
                  <a:cubicBezTo>
                    <a:pt x="18641" y="3110"/>
                    <a:pt x="18532" y="2928"/>
                    <a:pt x="18233" y="2892"/>
                  </a:cubicBezTo>
                  <a:cubicBezTo>
                    <a:pt x="18015" y="2892"/>
                    <a:pt x="17879" y="2928"/>
                    <a:pt x="17716" y="292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84F7D422-756A-9E43-97D7-9A98D0A5324A}"/>
                </a:ext>
              </a:extLst>
            </p:cNvPr>
            <p:cNvSpPr/>
            <p:nvPr/>
          </p:nvSpPr>
          <p:spPr>
            <a:xfrm>
              <a:off x="3467100" y="8737600"/>
              <a:ext cx="120034" cy="135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18427" extrusionOk="0">
                  <a:moveTo>
                    <a:pt x="21266" y="9902"/>
                  </a:moveTo>
                  <a:cubicBezTo>
                    <a:pt x="21041" y="13185"/>
                    <a:pt x="20366" y="15604"/>
                    <a:pt x="17216" y="17159"/>
                  </a:cubicBezTo>
                  <a:cubicBezTo>
                    <a:pt x="11366" y="20097"/>
                    <a:pt x="3041" y="17678"/>
                    <a:pt x="1691" y="12494"/>
                  </a:cubicBezTo>
                  <a:cubicBezTo>
                    <a:pt x="1016" y="10075"/>
                    <a:pt x="1016" y="7655"/>
                    <a:pt x="116" y="5236"/>
                  </a:cubicBezTo>
                  <a:cubicBezTo>
                    <a:pt x="-334" y="3854"/>
                    <a:pt x="566" y="2471"/>
                    <a:pt x="2141" y="1607"/>
                  </a:cubicBezTo>
                  <a:cubicBezTo>
                    <a:pt x="2591" y="1435"/>
                    <a:pt x="3041" y="1089"/>
                    <a:pt x="3491" y="916"/>
                  </a:cubicBezTo>
                  <a:cubicBezTo>
                    <a:pt x="9566" y="-1503"/>
                    <a:pt x="18116" y="1089"/>
                    <a:pt x="20141" y="6100"/>
                  </a:cubicBezTo>
                  <a:cubicBezTo>
                    <a:pt x="20816" y="7483"/>
                    <a:pt x="21041" y="9038"/>
                    <a:pt x="21266" y="9902"/>
                  </a:cubicBezTo>
                  <a:close/>
                  <a:moveTo>
                    <a:pt x="8441" y="6791"/>
                  </a:moveTo>
                  <a:cubicBezTo>
                    <a:pt x="8891" y="8001"/>
                    <a:pt x="8891" y="9038"/>
                    <a:pt x="9341" y="9902"/>
                  </a:cubicBezTo>
                  <a:cubicBezTo>
                    <a:pt x="9566" y="10247"/>
                    <a:pt x="10241" y="10593"/>
                    <a:pt x="10916" y="10593"/>
                  </a:cubicBezTo>
                  <a:cubicBezTo>
                    <a:pt x="11141" y="10593"/>
                    <a:pt x="11816" y="9902"/>
                    <a:pt x="11816" y="9729"/>
                  </a:cubicBezTo>
                  <a:cubicBezTo>
                    <a:pt x="11591" y="8692"/>
                    <a:pt x="11366" y="7483"/>
                    <a:pt x="10916" y="6446"/>
                  </a:cubicBezTo>
                  <a:cubicBezTo>
                    <a:pt x="10691" y="6100"/>
                    <a:pt x="10016" y="5755"/>
                    <a:pt x="9791" y="5755"/>
                  </a:cubicBezTo>
                  <a:cubicBezTo>
                    <a:pt x="9116" y="6100"/>
                    <a:pt x="8666" y="6446"/>
                    <a:pt x="8441" y="67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E5DADA81-E896-6744-AD5A-75A49830C7CD}"/>
                </a:ext>
              </a:extLst>
            </p:cNvPr>
            <p:cNvSpPr/>
            <p:nvPr/>
          </p:nvSpPr>
          <p:spPr>
            <a:xfrm>
              <a:off x="3441700" y="9016999"/>
              <a:ext cx="126473" cy="14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0573" extrusionOk="0">
                  <a:moveTo>
                    <a:pt x="428" y="14344"/>
                  </a:moveTo>
                  <a:cubicBezTo>
                    <a:pt x="642" y="12109"/>
                    <a:pt x="856" y="9875"/>
                    <a:pt x="1069" y="7641"/>
                  </a:cubicBezTo>
                  <a:cubicBezTo>
                    <a:pt x="1283" y="6337"/>
                    <a:pt x="1711" y="5034"/>
                    <a:pt x="3208" y="4661"/>
                  </a:cubicBezTo>
                  <a:cubicBezTo>
                    <a:pt x="4491" y="4289"/>
                    <a:pt x="5774" y="4475"/>
                    <a:pt x="5560" y="2613"/>
                  </a:cubicBezTo>
                  <a:cubicBezTo>
                    <a:pt x="5560" y="1123"/>
                    <a:pt x="7058" y="565"/>
                    <a:pt x="8554" y="192"/>
                  </a:cubicBezTo>
                  <a:cubicBezTo>
                    <a:pt x="8768" y="192"/>
                    <a:pt x="8982" y="192"/>
                    <a:pt x="9410" y="6"/>
                  </a:cubicBezTo>
                  <a:cubicBezTo>
                    <a:pt x="13901" y="-180"/>
                    <a:pt x="20745" y="4103"/>
                    <a:pt x="21172" y="7827"/>
                  </a:cubicBezTo>
                  <a:cubicBezTo>
                    <a:pt x="21600" y="10248"/>
                    <a:pt x="20958" y="12668"/>
                    <a:pt x="18820" y="14530"/>
                  </a:cubicBezTo>
                  <a:cubicBezTo>
                    <a:pt x="16681" y="16392"/>
                    <a:pt x="14329" y="18068"/>
                    <a:pt x="11976" y="19558"/>
                  </a:cubicBezTo>
                  <a:cubicBezTo>
                    <a:pt x="8554" y="21420"/>
                    <a:pt x="3850" y="20675"/>
                    <a:pt x="1497" y="17696"/>
                  </a:cubicBezTo>
                  <a:cubicBezTo>
                    <a:pt x="642" y="16765"/>
                    <a:pt x="428" y="15461"/>
                    <a:pt x="0" y="14344"/>
                  </a:cubicBezTo>
                  <a:cubicBezTo>
                    <a:pt x="0" y="14344"/>
                    <a:pt x="214" y="14344"/>
                    <a:pt x="428" y="14344"/>
                  </a:cubicBezTo>
                  <a:close/>
                  <a:moveTo>
                    <a:pt x="7271" y="10434"/>
                  </a:moveTo>
                  <a:cubicBezTo>
                    <a:pt x="7271" y="10806"/>
                    <a:pt x="7271" y="11551"/>
                    <a:pt x="7699" y="12110"/>
                  </a:cubicBezTo>
                  <a:cubicBezTo>
                    <a:pt x="7913" y="12482"/>
                    <a:pt x="8982" y="12668"/>
                    <a:pt x="9410" y="12482"/>
                  </a:cubicBezTo>
                  <a:cubicBezTo>
                    <a:pt x="11976" y="11551"/>
                    <a:pt x="12404" y="8199"/>
                    <a:pt x="10479" y="6523"/>
                  </a:cubicBezTo>
                  <a:cubicBezTo>
                    <a:pt x="9196" y="5592"/>
                    <a:pt x="7913" y="5965"/>
                    <a:pt x="7699" y="7268"/>
                  </a:cubicBezTo>
                  <a:cubicBezTo>
                    <a:pt x="7485" y="8199"/>
                    <a:pt x="7485" y="9130"/>
                    <a:pt x="7271" y="104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BE527587-B954-444A-BB2B-804B627281B3}"/>
                </a:ext>
              </a:extLst>
            </p:cNvPr>
            <p:cNvSpPr/>
            <p:nvPr/>
          </p:nvSpPr>
          <p:spPr>
            <a:xfrm>
              <a:off x="3136900" y="8686800"/>
              <a:ext cx="101894" cy="13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8" h="19791" extrusionOk="0">
                  <a:moveTo>
                    <a:pt x="293" y="8839"/>
                  </a:moveTo>
                  <a:cubicBezTo>
                    <a:pt x="293" y="7362"/>
                    <a:pt x="39" y="6070"/>
                    <a:pt x="39" y="4777"/>
                  </a:cubicBezTo>
                  <a:cubicBezTo>
                    <a:pt x="-469" y="1270"/>
                    <a:pt x="5884" y="-1315"/>
                    <a:pt x="9442" y="716"/>
                  </a:cubicBezTo>
                  <a:cubicBezTo>
                    <a:pt x="14524" y="3300"/>
                    <a:pt x="18082" y="6993"/>
                    <a:pt x="20115" y="11054"/>
                  </a:cubicBezTo>
                  <a:cubicBezTo>
                    <a:pt x="21131" y="13270"/>
                    <a:pt x="19098" y="14931"/>
                    <a:pt x="17573" y="16593"/>
                  </a:cubicBezTo>
                  <a:cubicBezTo>
                    <a:pt x="14778" y="19362"/>
                    <a:pt x="10712" y="20285"/>
                    <a:pt x="6138" y="19546"/>
                  </a:cubicBezTo>
                  <a:cubicBezTo>
                    <a:pt x="3597" y="18993"/>
                    <a:pt x="1564" y="17885"/>
                    <a:pt x="1056" y="16039"/>
                  </a:cubicBezTo>
                  <a:cubicBezTo>
                    <a:pt x="547" y="14562"/>
                    <a:pt x="293" y="12900"/>
                    <a:pt x="293" y="11423"/>
                  </a:cubicBezTo>
                  <a:cubicBezTo>
                    <a:pt x="-215" y="10316"/>
                    <a:pt x="39" y="9393"/>
                    <a:pt x="293" y="88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FBC6619-3266-E547-9B3D-8526245AED1C}"/>
              </a:ext>
            </a:extLst>
          </p:cNvPr>
          <p:cNvGrpSpPr/>
          <p:nvPr/>
        </p:nvGrpSpPr>
        <p:grpSpPr>
          <a:xfrm>
            <a:off x="646449" y="5012473"/>
            <a:ext cx="1008529" cy="732211"/>
            <a:chOff x="3759200" y="4787900"/>
            <a:chExt cx="1056689" cy="767176"/>
          </a:xfrm>
        </p:grpSpPr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EE99066E-9065-D040-8619-6FDC494BB0A4}"/>
                </a:ext>
              </a:extLst>
            </p:cNvPr>
            <p:cNvSpPr/>
            <p:nvPr/>
          </p:nvSpPr>
          <p:spPr>
            <a:xfrm>
              <a:off x="3898899" y="5283200"/>
              <a:ext cx="114302" cy="10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extrusionOk="0">
                  <a:moveTo>
                    <a:pt x="12960" y="5992"/>
                  </a:moveTo>
                  <a:cubicBezTo>
                    <a:pt x="12960" y="5992"/>
                    <a:pt x="12720" y="6256"/>
                    <a:pt x="12960" y="6519"/>
                  </a:cubicBezTo>
                  <a:cubicBezTo>
                    <a:pt x="12960" y="7310"/>
                    <a:pt x="12960" y="8363"/>
                    <a:pt x="12960" y="9153"/>
                  </a:cubicBezTo>
                  <a:cubicBezTo>
                    <a:pt x="12960" y="9944"/>
                    <a:pt x="12720" y="10734"/>
                    <a:pt x="12720" y="11261"/>
                  </a:cubicBezTo>
                  <a:cubicBezTo>
                    <a:pt x="12480" y="11788"/>
                    <a:pt x="12480" y="12578"/>
                    <a:pt x="12240" y="12841"/>
                  </a:cubicBezTo>
                  <a:cubicBezTo>
                    <a:pt x="12000" y="13368"/>
                    <a:pt x="11760" y="13631"/>
                    <a:pt x="11520" y="13895"/>
                  </a:cubicBezTo>
                  <a:cubicBezTo>
                    <a:pt x="11280" y="14158"/>
                    <a:pt x="10800" y="14158"/>
                    <a:pt x="10560" y="14158"/>
                  </a:cubicBezTo>
                  <a:cubicBezTo>
                    <a:pt x="10320" y="14158"/>
                    <a:pt x="9840" y="14158"/>
                    <a:pt x="9120" y="13895"/>
                  </a:cubicBezTo>
                  <a:cubicBezTo>
                    <a:pt x="8640" y="13631"/>
                    <a:pt x="7920" y="13368"/>
                    <a:pt x="7200" y="12841"/>
                  </a:cubicBezTo>
                  <a:cubicBezTo>
                    <a:pt x="6480" y="12314"/>
                    <a:pt x="5280" y="11788"/>
                    <a:pt x="4080" y="10997"/>
                  </a:cubicBezTo>
                  <a:cubicBezTo>
                    <a:pt x="3840" y="10997"/>
                    <a:pt x="3600" y="10734"/>
                    <a:pt x="3600" y="10734"/>
                  </a:cubicBezTo>
                  <a:cubicBezTo>
                    <a:pt x="3360" y="10734"/>
                    <a:pt x="3360" y="10734"/>
                    <a:pt x="3360" y="10734"/>
                  </a:cubicBezTo>
                  <a:cubicBezTo>
                    <a:pt x="3360" y="10734"/>
                    <a:pt x="3120" y="10997"/>
                    <a:pt x="3360" y="11261"/>
                  </a:cubicBezTo>
                  <a:cubicBezTo>
                    <a:pt x="3360" y="11524"/>
                    <a:pt x="3600" y="12051"/>
                    <a:pt x="3840" y="12578"/>
                  </a:cubicBezTo>
                  <a:cubicBezTo>
                    <a:pt x="4080" y="13105"/>
                    <a:pt x="4320" y="13631"/>
                    <a:pt x="4560" y="14422"/>
                  </a:cubicBezTo>
                  <a:cubicBezTo>
                    <a:pt x="4800" y="15212"/>
                    <a:pt x="5280" y="15739"/>
                    <a:pt x="5760" y="16529"/>
                  </a:cubicBezTo>
                  <a:cubicBezTo>
                    <a:pt x="6000" y="17056"/>
                    <a:pt x="6240" y="17583"/>
                    <a:pt x="6720" y="17846"/>
                  </a:cubicBezTo>
                  <a:cubicBezTo>
                    <a:pt x="6960" y="18373"/>
                    <a:pt x="7440" y="18636"/>
                    <a:pt x="7680" y="19163"/>
                  </a:cubicBezTo>
                  <a:cubicBezTo>
                    <a:pt x="7680" y="19427"/>
                    <a:pt x="7920" y="19427"/>
                    <a:pt x="7920" y="19690"/>
                  </a:cubicBezTo>
                  <a:cubicBezTo>
                    <a:pt x="7920" y="19953"/>
                    <a:pt x="7920" y="20217"/>
                    <a:pt x="7680" y="20217"/>
                  </a:cubicBezTo>
                  <a:cubicBezTo>
                    <a:pt x="7680" y="20480"/>
                    <a:pt x="7440" y="20744"/>
                    <a:pt x="7440" y="20744"/>
                  </a:cubicBezTo>
                  <a:cubicBezTo>
                    <a:pt x="7200" y="21007"/>
                    <a:pt x="7200" y="21007"/>
                    <a:pt x="6960" y="21271"/>
                  </a:cubicBezTo>
                  <a:cubicBezTo>
                    <a:pt x="6480" y="21534"/>
                    <a:pt x="6000" y="21534"/>
                    <a:pt x="5520" y="21007"/>
                  </a:cubicBezTo>
                  <a:cubicBezTo>
                    <a:pt x="5040" y="20480"/>
                    <a:pt x="4320" y="19690"/>
                    <a:pt x="3600" y="18373"/>
                  </a:cubicBezTo>
                  <a:cubicBezTo>
                    <a:pt x="2640" y="16793"/>
                    <a:pt x="1920" y="15212"/>
                    <a:pt x="1440" y="13895"/>
                  </a:cubicBezTo>
                  <a:cubicBezTo>
                    <a:pt x="960" y="12578"/>
                    <a:pt x="480" y="11261"/>
                    <a:pt x="240" y="10207"/>
                  </a:cubicBezTo>
                  <a:cubicBezTo>
                    <a:pt x="0" y="9154"/>
                    <a:pt x="0" y="8100"/>
                    <a:pt x="0" y="7310"/>
                  </a:cubicBezTo>
                  <a:cubicBezTo>
                    <a:pt x="240" y="6519"/>
                    <a:pt x="480" y="5993"/>
                    <a:pt x="960" y="5729"/>
                  </a:cubicBezTo>
                  <a:cubicBezTo>
                    <a:pt x="1440" y="5466"/>
                    <a:pt x="1920" y="5466"/>
                    <a:pt x="2640" y="5729"/>
                  </a:cubicBezTo>
                  <a:cubicBezTo>
                    <a:pt x="3360" y="5993"/>
                    <a:pt x="4320" y="6519"/>
                    <a:pt x="5520" y="7573"/>
                  </a:cubicBezTo>
                  <a:cubicBezTo>
                    <a:pt x="6000" y="7836"/>
                    <a:pt x="6480" y="8363"/>
                    <a:pt x="6960" y="8627"/>
                  </a:cubicBezTo>
                  <a:cubicBezTo>
                    <a:pt x="7440" y="8890"/>
                    <a:pt x="7920" y="9154"/>
                    <a:pt x="8160" y="9417"/>
                  </a:cubicBezTo>
                  <a:cubicBezTo>
                    <a:pt x="8640" y="9680"/>
                    <a:pt x="8880" y="9680"/>
                    <a:pt x="9120" y="9680"/>
                  </a:cubicBezTo>
                  <a:cubicBezTo>
                    <a:pt x="9360" y="9680"/>
                    <a:pt x="9600" y="9680"/>
                    <a:pt x="9840" y="9680"/>
                  </a:cubicBezTo>
                  <a:cubicBezTo>
                    <a:pt x="10080" y="9680"/>
                    <a:pt x="10080" y="9417"/>
                    <a:pt x="10320" y="9153"/>
                  </a:cubicBezTo>
                  <a:cubicBezTo>
                    <a:pt x="10560" y="8890"/>
                    <a:pt x="10560" y="8627"/>
                    <a:pt x="10560" y="8363"/>
                  </a:cubicBezTo>
                  <a:cubicBezTo>
                    <a:pt x="10560" y="7836"/>
                    <a:pt x="10560" y="7310"/>
                    <a:pt x="10560" y="6783"/>
                  </a:cubicBezTo>
                  <a:cubicBezTo>
                    <a:pt x="10560" y="5993"/>
                    <a:pt x="10560" y="5202"/>
                    <a:pt x="10320" y="4149"/>
                  </a:cubicBezTo>
                  <a:cubicBezTo>
                    <a:pt x="10320" y="3622"/>
                    <a:pt x="10320" y="3095"/>
                    <a:pt x="10320" y="2568"/>
                  </a:cubicBezTo>
                  <a:cubicBezTo>
                    <a:pt x="10320" y="2041"/>
                    <a:pt x="10320" y="1778"/>
                    <a:pt x="10320" y="1514"/>
                  </a:cubicBezTo>
                  <a:cubicBezTo>
                    <a:pt x="10320" y="1251"/>
                    <a:pt x="10560" y="988"/>
                    <a:pt x="10560" y="724"/>
                  </a:cubicBezTo>
                  <a:cubicBezTo>
                    <a:pt x="10800" y="461"/>
                    <a:pt x="10800" y="461"/>
                    <a:pt x="11040" y="197"/>
                  </a:cubicBezTo>
                  <a:cubicBezTo>
                    <a:pt x="11280" y="-66"/>
                    <a:pt x="11760" y="-66"/>
                    <a:pt x="12000" y="197"/>
                  </a:cubicBezTo>
                  <a:cubicBezTo>
                    <a:pt x="12480" y="461"/>
                    <a:pt x="12960" y="461"/>
                    <a:pt x="13440" y="988"/>
                  </a:cubicBezTo>
                  <a:cubicBezTo>
                    <a:pt x="13920" y="1251"/>
                    <a:pt x="14640" y="1778"/>
                    <a:pt x="15120" y="2305"/>
                  </a:cubicBezTo>
                  <a:cubicBezTo>
                    <a:pt x="15840" y="2832"/>
                    <a:pt x="16320" y="3358"/>
                    <a:pt x="17040" y="3885"/>
                  </a:cubicBezTo>
                  <a:cubicBezTo>
                    <a:pt x="17760" y="4412"/>
                    <a:pt x="18240" y="5202"/>
                    <a:pt x="18960" y="5729"/>
                  </a:cubicBezTo>
                  <a:cubicBezTo>
                    <a:pt x="19680" y="6256"/>
                    <a:pt x="20160" y="7046"/>
                    <a:pt x="20880" y="7573"/>
                  </a:cubicBezTo>
                  <a:cubicBezTo>
                    <a:pt x="21120" y="7836"/>
                    <a:pt x="21120" y="7836"/>
                    <a:pt x="21120" y="7836"/>
                  </a:cubicBezTo>
                  <a:cubicBezTo>
                    <a:pt x="21120" y="7836"/>
                    <a:pt x="21360" y="8100"/>
                    <a:pt x="21360" y="8100"/>
                  </a:cubicBezTo>
                  <a:cubicBezTo>
                    <a:pt x="21360" y="8363"/>
                    <a:pt x="21600" y="8363"/>
                    <a:pt x="21600" y="8627"/>
                  </a:cubicBezTo>
                  <a:cubicBezTo>
                    <a:pt x="21600" y="8890"/>
                    <a:pt x="21600" y="9154"/>
                    <a:pt x="21600" y="9417"/>
                  </a:cubicBezTo>
                  <a:cubicBezTo>
                    <a:pt x="21600" y="9680"/>
                    <a:pt x="21360" y="9944"/>
                    <a:pt x="21360" y="9944"/>
                  </a:cubicBezTo>
                  <a:cubicBezTo>
                    <a:pt x="21120" y="10207"/>
                    <a:pt x="21120" y="10207"/>
                    <a:pt x="20880" y="10471"/>
                  </a:cubicBezTo>
                  <a:cubicBezTo>
                    <a:pt x="20640" y="10734"/>
                    <a:pt x="20400" y="10734"/>
                    <a:pt x="20160" y="10734"/>
                  </a:cubicBezTo>
                  <a:cubicBezTo>
                    <a:pt x="19920" y="10734"/>
                    <a:pt x="19920" y="10734"/>
                    <a:pt x="19680" y="10734"/>
                  </a:cubicBezTo>
                  <a:cubicBezTo>
                    <a:pt x="19680" y="10734"/>
                    <a:pt x="19440" y="10471"/>
                    <a:pt x="18960" y="10207"/>
                  </a:cubicBezTo>
                  <a:cubicBezTo>
                    <a:pt x="18720" y="9944"/>
                    <a:pt x="18240" y="9680"/>
                    <a:pt x="17760" y="9154"/>
                  </a:cubicBezTo>
                  <a:cubicBezTo>
                    <a:pt x="17280" y="8627"/>
                    <a:pt x="16800" y="8363"/>
                    <a:pt x="16320" y="7837"/>
                  </a:cubicBezTo>
                  <a:cubicBezTo>
                    <a:pt x="15840" y="7310"/>
                    <a:pt x="15360" y="7046"/>
                    <a:pt x="14880" y="6519"/>
                  </a:cubicBezTo>
                  <a:cubicBezTo>
                    <a:pt x="14400" y="6256"/>
                    <a:pt x="14160" y="5993"/>
                    <a:pt x="13680" y="5729"/>
                  </a:cubicBezTo>
                  <a:cubicBezTo>
                    <a:pt x="13200" y="5992"/>
                    <a:pt x="12960" y="5992"/>
                    <a:pt x="12960" y="599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95041CDE-6216-1B4A-85D6-2D3ED3CA7A47}"/>
                </a:ext>
              </a:extLst>
            </p:cNvPr>
            <p:cNvSpPr/>
            <p:nvPr/>
          </p:nvSpPr>
          <p:spPr>
            <a:xfrm>
              <a:off x="4000500" y="5232399"/>
              <a:ext cx="102553" cy="90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extrusionOk="0">
                  <a:moveTo>
                    <a:pt x="2400" y="17645"/>
                  </a:moveTo>
                  <a:cubicBezTo>
                    <a:pt x="2133" y="17645"/>
                    <a:pt x="2133" y="17645"/>
                    <a:pt x="1867" y="17645"/>
                  </a:cubicBezTo>
                  <a:cubicBezTo>
                    <a:pt x="1600" y="17645"/>
                    <a:pt x="1600" y="17341"/>
                    <a:pt x="1333" y="17037"/>
                  </a:cubicBezTo>
                  <a:cubicBezTo>
                    <a:pt x="1333" y="17037"/>
                    <a:pt x="1333" y="17037"/>
                    <a:pt x="1333" y="16733"/>
                  </a:cubicBezTo>
                  <a:cubicBezTo>
                    <a:pt x="1333" y="16428"/>
                    <a:pt x="1333" y="16428"/>
                    <a:pt x="1067" y="16428"/>
                  </a:cubicBezTo>
                  <a:cubicBezTo>
                    <a:pt x="533" y="15516"/>
                    <a:pt x="800" y="14907"/>
                    <a:pt x="1333" y="14299"/>
                  </a:cubicBezTo>
                  <a:lnTo>
                    <a:pt x="1600" y="13995"/>
                  </a:lnTo>
                  <a:cubicBezTo>
                    <a:pt x="1867" y="13690"/>
                    <a:pt x="1867" y="13690"/>
                    <a:pt x="1867" y="13386"/>
                  </a:cubicBezTo>
                  <a:cubicBezTo>
                    <a:pt x="1867" y="13082"/>
                    <a:pt x="1867" y="13082"/>
                    <a:pt x="1867" y="12778"/>
                  </a:cubicBezTo>
                  <a:cubicBezTo>
                    <a:pt x="1600" y="12169"/>
                    <a:pt x="1600" y="11256"/>
                    <a:pt x="1333" y="10648"/>
                  </a:cubicBezTo>
                  <a:cubicBezTo>
                    <a:pt x="1067" y="10039"/>
                    <a:pt x="1067" y="9127"/>
                    <a:pt x="800" y="8518"/>
                  </a:cubicBezTo>
                  <a:cubicBezTo>
                    <a:pt x="800" y="8214"/>
                    <a:pt x="533" y="7606"/>
                    <a:pt x="533" y="7302"/>
                  </a:cubicBezTo>
                  <a:cubicBezTo>
                    <a:pt x="533" y="6693"/>
                    <a:pt x="267" y="6389"/>
                    <a:pt x="267" y="5780"/>
                  </a:cubicBezTo>
                  <a:cubicBezTo>
                    <a:pt x="267" y="5172"/>
                    <a:pt x="0" y="4868"/>
                    <a:pt x="0" y="4259"/>
                  </a:cubicBezTo>
                  <a:cubicBezTo>
                    <a:pt x="0" y="3651"/>
                    <a:pt x="0" y="3347"/>
                    <a:pt x="0" y="2738"/>
                  </a:cubicBezTo>
                  <a:cubicBezTo>
                    <a:pt x="0" y="2434"/>
                    <a:pt x="0" y="2434"/>
                    <a:pt x="267" y="2130"/>
                  </a:cubicBezTo>
                  <a:cubicBezTo>
                    <a:pt x="267" y="1825"/>
                    <a:pt x="533" y="1521"/>
                    <a:pt x="533" y="1521"/>
                  </a:cubicBezTo>
                  <a:cubicBezTo>
                    <a:pt x="533" y="1217"/>
                    <a:pt x="800" y="913"/>
                    <a:pt x="1067" y="913"/>
                  </a:cubicBezTo>
                  <a:cubicBezTo>
                    <a:pt x="1333" y="608"/>
                    <a:pt x="1333" y="608"/>
                    <a:pt x="1600" y="304"/>
                  </a:cubicBezTo>
                  <a:cubicBezTo>
                    <a:pt x="1867" y="0"/>
                    <a:pt x="2133" y="0"/>
                    <a:pt x="2667" y="0"/>
                  </a:cubicBezTo>
                  <a:cubicBezTo>
                    <a:pt x="3200" y="0"/>
                    <a:pt x="3733" y="0"/>
                    <a:pt x="4267" y="304"/>
                  </a:cubicBezTo>
                  <a:cubicBezTo>
                    <a:pt x="4800" y="608"/>
                    <a:pt x="5600" y="608"/>
                    <a:pt x="6400" y="913"/>
                  </a:cubicBezTo>
                  <a:cubicBezTo>
                    <a:pt x="7200" y="1217"/>
                    <a:pt x="8267" y="1521"/>
                    <a:pt x="9333" y="2130"/>
                  </a:cubicBezTo>
                  <a:cubicBezTo>
                    <a:pt x="10400" y="2738"/>
                    <a:pt x="11733" y="3346"/>
                    <a:pt x="13333" y="3955"/>
                  </a:cubicBezTo>
                  <a:cubicBezTo>
                    <a:pt x="13600" y="3955"/>
                    <a:pt x="13867" y="3955"/>
                    <a:pt x="13867" y="3955"/>
                  </a:cubicBezTo>
                  <a:cubicBezTo>
                    <a:pt x="14133" y="3955"/>
                    <a:pt x="14133" y="3955"/>
                    <a:pt x="14400" y="3651"/>
                  </a:cubicBezTo>
                  <a:lnTo>
                    <a:pt x="15200" y="3042"/>
                  </a:lnTo>
                  <a:cubicBezTo>
                    <a:pt x="15467" y="2738"/>
                    <a:pt x="15733" y="2738"/>
                    <a:pt x="16000" y="2738"/>
                  </a:cubicBezTo>
                  <a:cubicBezTo>
                    <a:pt x="16267" y="2738"/>
                    <a:pt x="16533" y="3042"/>
                    <a:pt x="16800" y="3346"/>
                  </a:cubicBezTo>
                  <a:cubicBezTo>
                    <a:pt x="16800" y="3346"/>
                    <a:pt x="16800" y="3346"/>
                    <a:pt x="16800" y="3651"/>
                  </a:cubicBezTo>
                  <a:cubicBezTo>
                    <a:pt x="16800" y="3651"/>
                    <a:pt x="16800" y="3955"/>
                    <a:pt x="16800" y="3955"/>
                  </a:cubicBezTo>
                  <a:lnTo>
                    <a:pt x="17067" y="5172"/>
                  </a:lnTo>
                  <a:cubicBezTo>
                    <a:pt x="17067" y="5172"/>
                    <a:pt x="17067" y="5476"/>
                    <a:pt x="17067" y="5476"/>
                  </a:cubicBezTo>
                  <a:cubicBezTo>
                    <a:pt x="17067" y="5476"/>
                    <a:pt x="17067" y="5476"/>
                    <a:pt x="17067" y="5780"/>
                  </a:cubicBezTo>
                  <a:cubicBezTo>
                    <a:pt x="17067" y="6085"/>
                    <a:pt x="17333" y="6085"/>
                    <a:pt x="17600" y="6389"/>
                  </a:cubicBezTo>
                  <a:lnTo>
                    <a:pt x="20533" y="7606"/>
                  </a:lnTo>
                  <a:cubicBezTo>
                    <a:pt x="20800" y="7910"/>
                    <a:pt x="21067" y="7910"/>
                    <a:pt x="21333" y="8214"/>
                  </a:cubicBezTo>
                  <a:cubicBezTo>
                    <a:pt x="21600" y="8518"/>
                    <a:pt x="21600" y="9127"/>
                    <a:pt x="21333" y="9735"/>
                  </a:cubicBezTo>
                  <a:lnTo>
                    <a:pt x="21067" y="10648"/>
                  </a:lnTo>
                  <a:cubicBezTo>
                    <a:pt x="21067" y="10952"/>
                    <a:pt x="20800" y="10952"/>
                    <a:pt x="20800" y="11256"/>
                  </a:cubicBezTo>
                  <a:cubicBezTo>
                    <a:pt x="20800" y="11256"/>
                    <a:pt x="20533" y="11561"/>
                    <a:pt x="20533" y="11561"/>
                  </a:cubicBezTo>
                  <a:cubicBezTo>
                    <a:pt x="20267" y="11561"/>
                    <a:pt x="20267" y="11865"/>
                    <a:pt x="20000" y="11865"/>
                  </a:cubicBezTo>
                  <a:cubicBezTo>
                    <a:pt x="19733" y="11865"/>
                    <a:pt x="19467" y="11865"/>
                    <a:pt x="19200" y="11561"/>
                  </a:cubicBezTo>
                  <a:cubicBezTo>
                    <a:pt x="18400" y="11256"/>
                    <a:pt x="17600" y="10648"/>
                    <a:pt x="16533" y="10344"/>
                  </a:cubicBezTo>
                  <a:cubicBezTo>
                    <a:pt x="15733" y="10039"/>
                    <a:pt x="14933" y="9431"/>
                    <a:pt x="13867" y="9127"/>
                  </a:cubicBezTo>
                  <a:cubicBezTo>
                    <a:pt x="13333" y="8823"/>
                    <a:pt x="13067" y="8823"/>
                    <a:pt x="12800" y="9127"/>
                  </a:cubicBezTo>
                  <a:cubicBezTo>
                    <a:pt x="11733" y="10039"/>
                    <a:pt x="10667" y="10952"/>
                    <a:pt x="9333" y="11865"/>
                  </a:cubicBezTo>
                  <a:cubicBezTo>
                    <a:pt x="8267" y="12777"/>
                    <a:pt x="7200" y="13690"/>
                    <a:pt x="6133" y="14603"/>
                  </a:cubicBezTo>
                  <a:cubicBezTo>
                    <a:pt x="5867" y="14907"/>
                    <a:pt x="5600" y="15515"/>
                    <a:pt x="5867" y="15820"/>
                  </a:cubicBezTo>
                  <a:lnTo>
                    <a:pt x="6667" y="18862"/>
                  </a:lnTo>
                  <a:cubicBezTo>
                    <a:pt x="6933" y="19775"/>
                    <a:pt x="6667" y="20383"/>
                    <a:pt x="6133" y="20687"/>
                  </a:cubicBezTo>
                  <a:lnTo>
                    <a:pt x="5867" y="20992"/>
                  </a:lnTo>
                  <a:lnTo>
                    <a:pt x="5333" y="21296"/>
                  </a:lnTo>
                  <a:cubicBezTo>
                    <a:pt x="5067" y="21600"/>
                    <a:pt x="4800" y="21600"/>
                    <a:pt x="4533" y="21600"/>
                  </a:cubicBezTo>
                  <a:cubicBezTo>
                    <a:pt x="4267" y="21600"/>
                    <a:pt x="4000" y="21296"/>
                    <a:pt x="3733" y="20992"/>
                  </a:cubicBezTo>
                  <a:cubicBezTo>
                    <a:pt x="3733" y="20992"/>
                    <a:pt x="3733" y="20992"/>
                    <a:pt x="3733" y="20687"/>
                  </a:cubicBezTo>
                  <a:cubicBezTo>
                    <a:pt x="3733" y="20687"/>
                    <a:pt x="3733" y="20383"/>
                    <a:pt x="3733" y="20383"/>
                  </a:cubicBezTo>
                  <a:cubicBezTo>
                    <a:pt x="3733" y="20079"/>
                    <a:pt x="3467" y="19775"/>
                    <a:pt x="3467" y="19470"/>
                  </a:cubicBezTo>
                  <a:cubicBezTo>
                    <a:pt x="3467" y="19166"/>
                    <a:pt x="3200" y="18862"/>
                    <a:pt x="3200" y="18558"/>
                  </a:cubicBezTo>
                  <a:cubicBezTo>
                    <a:pt x="3200" y="18558"/>
                    <a:pt x="3200" y="18254"/>
                    <a:pt x="3200" y="18254"/>
                  </a:cubicBezTo>
                  <a:cubicBezTo>
                    <a:pt x="3200" y="18254"/>
                    <a:pt x="3200" y="18254"/>
                    <a:pt x="3200" y="17949"/>
                  </a:cubicBezTo>
                  <a:cubicBezTo>
                    <a:pt x="2933" y="17645"/>
                    <a:pt x="2667" y="17341"/>
                    <a:pt x="2400" y="17645"/>
                  </a:cubicBezTo>
                  <a:lnTo>
                    <a:pt x="2400" y="17645"/>
                  </a:lnTo>
                  <a:close/>
                  <a:moveTo>
                    <a:pt x="4267" y="4260"/>
                  </a:moveTo>
                  <a:cubicBezTo>
                    <a:pt x="4000" y="4260"/>
                    <a:pt x="4000" y="4260"/>
                    <a:pt x="4000" y="4260"/>
                  </a:cubicBezTo>
                  <a:cubicBezTo>
                    <a:pt x="4000" y="4260"/>
                    <a:pt x="3733" y="4260"/>
                    <a:pt x="3733" y="4260"/>
                  </a:cubicBezTo>
                  <a:cubicBezTo>
                    <a:pt x="3467" y="4564"/>
                    <a:pt x="3467" y="4868"/>
                    <a:pt x="3467" y="5172"/>
                  </a:cubicBezTo>
                  <a:cubicBezTo>
                    <a:pt x="3733" y="6085"/>
                    <a:pt x="3733" y="6693"/>
                    <a:pt x="4000" y="7606"/>
                  </a:cubicBezTo>
                  <a:cubicBezTo>
                    <a:pt x="4267" y="8214"/>
                    <a:pt x="4267" y="9127"/>
                    <a:pt x="4534" y="10040"/>
                  </a:cubicBezTo>
                  <a:cubicBezTo>
                    <a:pt x="4534" y="10040"/>
                    <a:pt x="4534" y="10040"/>
                    <a:pt x="4534" y="10344"/>
                  </a:cubicBezTo>
                  <a:cubicBezTo>
                    <a:pt x="4534" y="10344"/>
                    <a:pt x="4534" y="10344"/>
                    <a:pt x="4534" y="10344"/>
                  </a:cubicBezTo>
                  <a:cubicBezTo>
                    <a:pt x="4800" y="10648"/>
                    <a:pt x="5067" y="10952"/>
                    <a:pt x="5333" y="10648"/>
                  </a:cubicBezTo>
                  <a:lnTo>
                    <a:pt x="5600" y="10648"/>
                  </a:lnTo>
                  <a:cubicBezTo>
                    <a:pt x="6134" y="10040"/>
                    <a:pt x="6667" y="9736"/>
                    <a:pt x="7200" y="9127"/>
                  </a:cubicBezTo>
                  <a:cubicBezTo>
                    <a:pt x="7734" y="8519"/>
                    <a:pt x="8267" y="8214"/>
                    <a:pt x="8800" y="7910"/>
                  </a:cubicBezTo>
                  <a:cubicBezTo>
                    <a:pt x="9067" y="7606"/>
                    <a:pt x="9067" y="7606"/>
                    <a:pt x="9067" y="7302"/>
                  </a:cubicBezTo>
                  <a:cubicBezTo>
                    <a:pt x="9067" y="6997"/>
                    <a:pt x="9067" y="6997"/>
                    <a:pt x="9067" y="6693"/>
                  </a:cubicBezTo>
                  <a:cubicBezTo>
                    <a:pt x="9067" y="6693"/>
                    <a:pt x="8800" y="6389"/>
                    <a:pt x="8533" y="6389"/>
                  </a:cubicBezTo>
                  <a:cubicBezTo>
                    <a:pt x="7734" y="6085"/>
                    <a:pt x="7200" y="5780"/>
                    <a:pt x="6400" y="5476"/>
                  </a:cubicBezTo>
                  <a:cubicBezTo>
                    <a:pt x="5867" y="4868"/>
                    <a:pt x="5067" y="4564"/>
                    <a:pt x="4267" y="426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3EE497A6-FD33-E543-8610-3E0EBFB85971}"/>
                </a:ext>
              </a:extLst>
            </p:cNvPr>
            <p:cNvSpPr/>
            <p:nvPr/>
          </p:nvSpPr>
          <p:spPr>
            <a:xfrm>
              <a:off x="4063999" y="5168899"/>
              <a:ext cx="103706" cy="10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95" extrusionOk="0">
                  <a:moveTo>
                    <a:pt x="4388" y="8067"/>
                  </a:moveTo>
                  <a:cubicBezTo>
                    <a:pt x="4125" y="8328"/>
                    <a:pt x="4125" y="8328"/>
                    <a:pt x="3861" y="8588"/>
                  </a:cubicBezTo>
                  <a:cubicBezTo>
                    <a:pt x="3334" y="8848"/>
                    <a:pt x="2808" y="8848"/>
                    <a:pt x="2544" y="8328"/>
                  </a:cubicBezTo>
                  <a:cubicBezTo>
                    <a:pt x="2281" y="8328"/>
                    <a:pt x="2281" y="8067"/>
                    <a:pt x="2281" y="8067"/>
                  </a:cubicBezTo>
                  <a:cubicBezTo>
                    <a:pt x="2281" y="8067"/>
                    <a:pt x="2017" y="7807"/>
                    <a:pt x="2017" y="7807"/>
                  </a:cubicBezTo>
                  <a:cubicBezTo>
                    <a:pt x="1754" y="7287"/>
                    <a:pt x="1754" y="6766"/>
                    <a:pt x="2017" y="6246"/>
                  </a:cubicBezTo>
                  <a:cubicBezTo>
                    <a:pt x="2808" y="5205"/>
                    <a:pt x="3598" y="4424"/>
                    <a:pt x="4388" y="3383"/>
                  </a:cubicBezTo>
                  <a:cubicBezTo>
                    <a:pt x="5178" y="2602"/>
                    <a:pt x="6232" y="1822"/>
                    <a:pt x="7286" y="1041"/>
                  </a:cubicBezTo>
                  <a:cubicBezTo>
                    <a:pt x="7812" y="781"/>
                    <a:pt x="8339" y="520"/>
                    <a:pt x="8866" y="260"/>
                  </a:cubicBezTo>
                  <a:cubicBezTo>
                    <a:pt x="9393" y="0"/>
                    <a:pt x="9920" y="0"/>
                    <a:pt x="10447" y="0"/>
                  </a:cubicBezTo>
                  <a:cubicBezTo>
                    <a:pt x="10973" y="0"/>
                    <a:pt x="11500" y="260"/>
                    <a:pt x="12027" y="521"/>
                  </a:cubicBezTo>
                  <a:cubicBezTo>
                    <a:pt x="12554" y="781"/>
                    <a:pt x="13081" y="1301"/>
                    <a:pt x="13344" y="1822"/>
                  </a:cubicBezTo>
                  <a:cubicBezTo>
                    <a:pt x="13608" y="2342"/>
                    <a:pt x="13871" y="2863"/>
                    <a:pt x="13871" y="3383"/>
                  </a:cubicBezTo>
                  <a:cubicBezTo>
                    <a:pt x="13871" y="3904"/>
                    <a:pt x="13871" y="4424"/>
                    <a:pt x="13871" y="4945"/>
                  </a:cubicBezTo>
                  <a:cubicBezTo>
                    <a:pt x="13871" y="5465"/>
                    <a:pt x="13608" y="5985"/>
                    <a:pt x="13608" y="6766"/>
                  </a:cubicBezTo>
                  <a:cubicBezTo>
                    <a:pt x="13344" y="7287"/>
                    <a:pt x="13344" y="7807"/>
                    <a:pt x="13081" y="8328"/>
                  </a:cubicBezTo>
                  <a:cubicBezTo>
                    <a:pt x="12817" y="8848"/>
                    <a:pt x="12554" y="9369"/>
                    <a:pt x="12291" y="9889"/>
                  </a:cubicBezTo>
                  <a:cubicBezTo>
                    <a:pt x="12027" y="10410"/>
                    <a:pt x="11764" y="10670"/>
                    <a:pt x="11500" y="11190"/>
                  </a:cubicBezTo>
                  <a:cubicBezTo>
                    <a:pt x="11237" y="11450"/>
                    <a:pt x="11237" y="11711"/>
                    <a:pt x="11500" y="11971"/>
                  </a:cubicBezTo>
                  <a:cubicBezTo>
                    <a:pt x="11500" y="12231"/>
                    <a:pt x="11764" y="12231"/>
                    <a:pt x="12291" y="12231"/>
                  </a:cubicBezTo>
                  <a:cubicBezTo>
                    <a:pt x="13608" y="11971"/>
                    <a:pt x="14661" y="11711"/>
                    <a:pt x="15978" y="11190"/>
                  </a:cubicBezTo>
                  <a:cubicBezTo>
                    <a:pt x="17295" y="10930"/>
                    <a:pt x="18612" y="10410"/>
                    <a:pt x="19930" y="10149"/>
                  </a:cubicBezTo>
                  <a:cubicBezTo>
                    <a:pt x="20456" y="10149"/>
                    <a:pt x="20983" y="10149"/>
                    <a:pt x="21247" y="10670"/>
                  </a:cubicBezTo>
                  <a:cubicBezTo>
                    <a:pt x="21247" y="10930"/>
                    <a:pt x="21510" y="11190"/>
                    <a:pt x="21510" y="11450"/>
                  </a:cubicBezTo>
                  <a:cubicBezTo>
                    <a:pt x="21510" y="11711"/>
                    <a:pt x="21510" y="11971"/>
                    <a:pt x="21510" y="12231"/>
                  </a:cubicBezTo>
                  <a:cubicBezTo>
                    <a:pt x="21510" y="12752"/>
                    <a:pt x="21247" y="13272"/>
                    <a:pt x="20983" y="13532"/>
                  </a:cubicBezTo>
                  <a:cubicBezTo>
                    <a:pt x="20720" y="13532"/>
                    <a:pt x="20720" y="13793"/>
                    <a:pt x="20456" y="13793"/>
                  </a:cubicBezTo>
                  <a:cubicBezTo>
                    <a:pt x="19666" y="14053"/>
                    <a:pt x="18876" y="14053"/>
                    <a:pt x="18086" y="14313"/>
                  </a:cubicBezTo>
                  <a:cubicBezTo>
                    <a:pt x="17295" y="14573"/>
                    <a:pt x="16242" y="14573"/>
                    <a:pt x="15451" y="14834"/>
                  </a:cubicBezTo>
                  <a:cubicBezTo>
                    <a:pt x="14661" y="15094"/>
                    <a:pt x="13608" y="15354"/>
                    <a:pt x="12817" y="15354"/>
                  </a:cubicBezTo>
                  <a:cubicBezTo>
                    <a:pt x="12027" y="15614"/>
                    <a:pt x="11237" y="15875"/>
                    <a:pt x="10447" y="15875"/>
                  </a:cubicBezTo>
                  <a:cubicBezTo>
                    <a:pt x="10183" y="15875"/>
                    <a:pt x="9920" y="16135"/>
                    <a:pt x="9920" y="16135"/>
                  </a:cubicBezTo>
                  <a:cubicBezTo>
                    <a:pt x="9920" y="16135"/>
                    <a:pt x="9920" y="16135"/>
                    <a:pt x="9656" y="16395"/>
                  </a:cubicBezTo>
                  <a:cubicBezTo>
                    <a:pt x="9656" y="1639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920" y="16916"/>
                    <a:pt x="10183" y="17176"/>
                  </a:cubicBezTo>
                  <a:cubicBezTo>
                    <a:pt x="10447" y="17436"/>
                    <a:pt x="10447" y="17696"/>
                    <a:pt x="10710" y="17696"/>
                  </a:cubicBezTo>
                  <a:cubicBezTo>
                    <a:pt x="10973" y="17957"/>
                    <a:pt x="10973" y="18217"/>
                    <a:pt x="11237" y="18217"/>
                  </a:cubicBezTo>
                  <a:cubicBezTo>
                    <a:pt x="11500" y="18477"/>
                    <a:pt x="11500" y="18477"/>
                    <a:pt x="11500" y="18737"/>
                  </a:cubicBezTo>
                  <a:cubicBezTo>
                    <a:pt x="11764" y="19258"/>
                    <a:pt x="11764" y="19778"/>
                    <a:pt x="11237" y="20299"/>
                  </a:cubicBezTo>
                  <a:lnTo>
                    <a:pt x="10710" y="20819"/>
                  </a:lnTo>
                  <a:cubicBezTo>
                    <a:pt x="10710" y="20819"/>
                    <a:pt x="10447" y="21079"/>
                    <a:pt x="10447" y="21079"/>
                  </a:cubicBezTo>
                  <a:cubicBezTo>
                    <a:pt x="10447" y="21079"/>
                    <a:pt x="10183" y="21079"/>
                    <a:pt x="10183" y="21340"/>
                  </a:cubicBezTo>
                  <a:cubicBezTo>
                    <a:pt x="9656" y="21600"/>
                    <a:pt x="9130" y="21600"/>
                    <a:pt x="8603" y="20819"/>
                  </a:cubicBezTo>
                  <a:cubicBezTo>
                    <a:pt x="7286" y="19258"/>
                    <a:pt x="5969" y="17696"/>
                    <a:pt x="4651" y="16395"/>
                  </a:cubicBezTo>
                  <a:cubicBezTo>
                    <a:pt x="3334" y="15094"/>
                    <a:pt x="1754" y="13533"/>
                    <a:pt x="437" y="12231"/>
                  </a:cubicBezTo>
                  <a:cubicBezTo>
                    <a:pt x="437" y="12231"/>
                    <a:pt x="173" y="11971"/>
                    <a:pt x="173" y="11971"/>
                  </a:cubicBezTo>
                  <a:cubicBezTo>
                    <a:pt x="173" y="11971"/>
                    <a:pt x="173" y="11971"/>
                    <a:pt x="173" y="11711"/>
                  </a:cubicBezTo>
                  <a:cubicBezTo>
                    <a:pt x="-90" y="11190"/>
                    <a:pt x="-90" y="10670"/>
                    <a:pt x="437" y="10150"/>
                  </a:cubicBezTo>
                  <a:cubicBezTo>
                    <a:pt x="700" y="9889"/>
                    <a:pt x="700" y="9889"/>
                    <a:pt x="700" y="9629"/>
                  </a:cubicBezTo>
                  <a:cubicBezTo>
                    <a:pt x="700" y="9369"/>
                    <a:pt x="964" y="9369"/>
                    <a:pt x="964" y="9369"/>
                  </a:cubicBezTo>
                  <a:cubicBezTo>
                    <a:pt x="964" y="9369"/>
                    <a:pt x="964" y="9369"/>
                    <a:pt x="1227" y="9109"/>
                  </a:cubicBezTo>
                  <a:cubicBezTo>
                    <a:pt x="1227" y="9109"/>
                    <a:pt x="1227" y="9109"/>
                    <a:pt x="1227" y="9109"/>
                  </a:cubicBezTo>
                  <a:cubicBezTo>
                    <a:pt x="1754" y="8848"/>
                    <a:pt x="2281" y="8848"/>
                    <a:pt x="2808" y="9369"/>
                  </a:cubicBezTo>
                  <a:cubicBezTo>
                    <a:pt x="3335" y="9889"/>
                    <a:pt x="4125" y="10670"/>
                    <a:pt x="4652" y="11190"/>
                  </a:cubicBezTo>
                  <a:cubicBezTo>
                    <a:pt x="5178" y="11711"/>
                    <a:pt x="5705" y="12231"/>
                    <a:pt x="6495" y="13012"/>
                  </a:cubicBezTo>
                  <a:cubicBezTo>
                    <a:pt x="6759" y="13272"/>
                    <a:pt x="7022" y="13272"/>
                    <a:pt x="7286" y="13272"/>
                  </a:cubicBezTo>
                  <a:cubicBezTo>
                    <a:pt x="7286" y="13272"/>
                    <a:pt x="7286" y="13272"/>
                    <a:pt x="7549" y="13012"/>
                  </a:cubicBezTo>
                  <a:cubicBezTo>
                    <a:pt x="7549" y="13012"/>
                    <a:pt x="7549" y="12752"/>
                    <a:pt x="7813" y="12752"/>
                  </a:cubicBezTo>
                  <a:cubicBezTo>
                    <a:pt x="8076" y="12492"/>
                    <a:pt x="8339" y="11971"/>
                    <a:pt x="8603" y="11451"/>
                  </a:cubicBezTo>
                  <a:cubicBezTo>
                    <a:pt x="8866" y="10930"/>
                    <a:pt x="9130" y="10410"/>
                    <a:pt x="9393" y="9889"/>
                  </a:cubicBezTo>
                  <a:cubicBezTo>
                    <a:pt x="9656" y="9369"/>
                    <a:pt x="9920" y="8848"/>
                    <a:pt x="10183" y="8068"/>
                  </a:cubicBezTo>
                  <a:cubicBezTo>
                    <a:pt x="10447" y="7547"/>
                    <a:pt x="10710" y="7027"/>
                    <a:pt x="10710" y="6246"/>
                  </a:cubicBezTo>
                  <a:cubicBezTo>
                    <a:pt x="10973" y="5725"/>
                    <a:pt x="10973" y="5205"/>
                    <a:pt x="10973" y="4685"/>
                  </a:cubicBezTo>
                  <a:cubicBezTo>
                    <a:pt x="10973" y="4164"/>
                    <a:pt x="10973" y="3904"/>
                    <a:pt x="10710" y="3644"/>
                  </a:cubicBezTo>
                  <a:cubicBezTo>
                    <a:pt x="10710" y="3383"/>
                    <a:pt x="10447" y="3383"/>
                    <a:pt x="10447" y="3123"/>
                  </a:cubicBezTo>
                  <a:cubicBezTo>
                    <a:pt x="10183" y="3123"/>
                    <a:pt x="10183" y="2863"/>
                    <a:pt x="9920" y="2863"/>
                  </a:cubicBezTo>
                  <a:cubicBezTo>
                    <a:pt x="9656" y="2863"/>
                    <a:pt x="9393" y="2863"/>
                    <a:pt x="9130" y="2863"/>
                  </a:cubicBezTo>
                  <a:cubicBezTo>
                    <a:pt x="8866" y="2863"/>
                    <a:pt x="8603" y="3123"/>
                    <a:pt x="8076" y="3383"/>
                  </a:cubicBezTo>
                  <a:cubicBezTo>
                    <a:pt x="7812" y="3644"/>
                    <a:pt x="7286" y="3904"/>
                    <a:pt x="7022" y="4164"/>
                  </a:cubicBezTo>
                  <a:cubicBezTo>
                    <a:pt x="6759" y="4424"/>
                    <a:pt x="6232" y="4685"/>
                    <a:pt x="5969" y="5205"/>
                  </a:cubicBezTo>
                  <a:cubicBezTo>
                    <a:pt x="5705" y="5465"/>
                    <a:pt x="5442" y="5986"/>
                    <a:pt x="4915" y="6246"/>
                  </a:cubicBezTo>
                  <a:cubicBezTo>
                    <a:pt x="4915" y="7287"/>
                    <a:pt x="4652" y="7547"/>
                    <a:pt x="4388" y="806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4F0E9E93-7109-F94B-B16B-7E895762A3F1}"/>
                </a:ext>
              </a:extLst>
            </p:cNvPr>
            <p:cNvSpPr/>
            <p:nvPr/>
          </p:nvSpPr>
          <p:spPr>
            <a:xfrm>
              <a:off x="4140199" y="5118100"/>
              <a:ext cx="113032" cy="9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11164" y="1122"/>
                  </a:moveTo>
                  <a:cubicBezTo>
                    <a:pt x="11407" y="1402"/>
                    <a:pt x="11407" y="1963"/>
                    <a:pt x="11407" y="2525"/>
                  </a:cubicBezTo>
                  <a:cubicBezTo>
                    <a:pt x="11407" y="3086"/>
                    <a:pt x="11164" y="3647"/>
                    <a:pt x="11164" y="4208"/>
                  </a:cubicBezTo>
                  <a:cubicBezTo>
                    <a:pt x="10921" y="4769"/>
                    <a:pt x="10921" y="5330"/>
                    <a:pt x="10679" y="5891"/>
                  </a:cubicBezTo>
                  <a:cubicBezTo>
                    <a:pt x="10436" y="6452"/>
                    <a:pt x="10193" y="7013"/>
                    <a:pt x="10193" y="7574"/>
                  </a:cubicBezTo>
                  <a:cubicBezTo>
                    <a:pt x="9950" y="8135"/>
                    <a:pt x="9950" y="8696"/>
                    <a:pt x="9950" y="9257"/>
                  </a:cubicBezTo>
                  <a:cubicBezTo>
                    <a:pt x="9950" y="9818"/>
                    <a:pt x="9950" y="10099"/>
                    <a:pt x="10193" y="10660"/>
                  </a:cubicBezTo>
                  <a:cubicBezTo>
                    <a:pt x="10436" y="10940"/>
                    <a:pt x="10679" y="11221"/>
                    <a:pt x="11164" y="11221"/>
                  </a:cubicBezTo>
                  <a:cubicBezTo>
                    <a:pt x="11649" y="11221"/>
                    <a:pt x="12377" y="11221"/>
                    <a:pt x="13106" y="10940"/>
                  </a:cubicBezTo>
                  <a:cubicBezTo>
                    <a:pt x="13834" y="10660"/>
                    <a:pt x="15047" y="10379"/>
                    <a:pt x="16018" y="10099"/>
                  </a:cubicBezTo>
                  <a:cubicBezTo>
                    <a:pt x="17231" y="9818"/>
                    <a:pt x="18445" y="9257"/>
                    <a:pt x="19901" y="8696"/>
                  </a:cubicBezTo>
                  <a:cubicBezTo>
                    <a:pt x="20629" y="8416"/>
                    <a:pt x="21115" y="8696"/>
                    <a:pt x="21357" y="8977"/>
                  </a:cubicBezTo>
                  <a:cubicBezTo>
                    <a:pt x="21357" y="9257"/>
                    <a:pt x="21600" y="9538"/>
                    <a:pt x="21600" y="9538"/>
                  </a:cubicBezTo>
                  <a:cubicBezTo>
                    <a:pt x="21600" y="9818"/>
                    <a:pt x="21600" y="10099"/>
                    <a:pt x="21600" y="10379"/>
                  </a:cubicBezTo>
                  <a:cubicBezTo>
                    <a:pt x="21600" y="10660"/>
                    <a:pt x="21357" y="10940"/>
                    <a:pt x="21357" y="10940"/>
                  </a:cubicBezTo>
                  <a:cubicBezTo>
                    <a:pt x="21115" y="11221"/>
                    <a:pt x="21115" y="11221"/>
                    <a:pt x="20872" y="11501"/>
                  </a:cubicBezTo>
                  <a:cubicBezTo>
                    <a:pt x="20386" y="11782"/>
                    <a:pt x="19901" y="12062"/>
                    <a:pt x="19173" y="12343"/>
                  </a:cubicBezTo>
                  <a:cubicBezTo>
                    <a:pt x="18445" y="12623"/>
                    <a:pt x="17959" y="12904"/>
                    <a:pt x="17231" y="12904"/>
                  </a:cubicBezTo>
                  <a:cubicBezTo>
                    <a:pt x="16503" y="13184"/>
                    <a:pt x="15775" y="13184"/>
                    <a:pt x="15047" y="13465"/>
                  </a:cubicBezTo>
                  <a:cubicBezTo>
                    <a:pt x="14319" y="13745"/>
                    <a:pt x="13591" y="13745"/>
                    <a:pt x="13106" y="14026"/>
                  </a:cubicBezTo>
                  <a:cubicBezTo>
                    <a:pt x="12620" y="14307"/>
                    <a:pt x="11892" y="14307"/>
                    <a:pt x="11407" y="14587"/>
                  </a:cubicBezTo>
                  <a:cubicBezTo>
                    <a:pt x="10921" y="14587"/>
                    <a:pt x="10679" y="14868"/>
                    <a:pt x="10436" y="14868"/>
                  </a:cubicBezTo>
                  <a:cubicBezTo>
                    <a:pt x="10193" y="14868"/>
                    <a:pt x="10193" y="15148"/>
                    <a:pt x="10193" y="15429"/>
                  </a:cubicBezTo>
                  <a:cubicBezTo>
                    <a:pt x="10193" y="15709"/>
                    <a:pt x="10193" y="15990"/>
                    <a:pt x="10193" y="16270"/>
                  </a:cubicBezTo>
                  <a:cubicBezTo>
                    <a:pt x="10193" y="16551"/>
                    <a:pt x="10436" y="17112"/>
                    <a:pt x="10436" y="17392"/>
                  </a:cubicBezTo>
                  <a:cubicBezTo>
                    <a:pt x="10436" y="17673"/>
                    <a:pt x="10679" y="18234"/>
                    <a:pt x="10921" y="18795"/>
                  </a:cubicBezTo>
                  <a:cubicBezTo>
                    <a:pt x="11164" y="19356"/>
                    <a:pt x="11164" y="19917"/>
                    <a:pt x="11164" y="20197"/>
                  </a:cubicBezTo>
                  <a:cubicBezTo>
                    <a:pt x="10921" y="20758"/>
                    <a:pt x="10679" y="21039"/>
                    <a:pt x="10193" y="21319"/>
                  </a:cubicBezTo>
                  <a:cubicBezTo>
                    <a:pt x="9708" y="21600"/>
                    <a:pt x="9222" y="21600"/>
                    <a:pt x="8980" y="21039"/>
                  </a:cubicBezTo>
                  <a:cubicBezTo>
                    <a:pt x="8494" y="20197"/>
                    <a:pt x="7766" y="19636"/>
                    <a:pt x="7038" y="18795"/>
                  </a:cubicBezTo>
                  <a:cubicBezTo>
                    <a:pt x="6310" y="17953"/>
                    <a:pt x="5825" y="17392"/>
                    <a:pt x="5097" y="16551"/>
                  </a:cubicBezTo>
                  <a:cubicBezTo>
                    <a:pt x="4369" y="15709"/>
                    <a:pt x="3640" y="15148"/>
                    <a:pt x="2912" y="14587"/>
                  </a:cubicBezTo>
                  <a:cubicBezTo>
                    <a:pt x="2184" y="14026"/>
                    <a:pt x="1456" y="13184"/>
                    <a:pt x="728" y="12623"/>
                  </a:cubicBezTo>
                  <a:cubicBezTo>
                    <a:pt x="485" y="12623"/>
                    <a:pt x="485" y="12343"/>
                    <a:pt x="243" y="12343"/>
                  </a:cubicBezTo>
                  <a:cubicBezTo>
                    <a:pt x="243" y="12343"/>
                    <a:pt x="0" y="12062"/>
                    <a:pt x="0" y="12062"/>
                  </a:cubicBezTo>
                  <a:cubicBezTo>
                    <a:pt x="0" y="12062"/>
                    <a:pt x="0" y="11782"/>
                    <a:pt x="0" y="11501"/>
                  </a:cubicBezTo>
                  <a:cubicBezTo>
                    <a:pt x="0" y="11221"/>
                    <a:pt x="0" y="11221"/>
                    <a:pt x="0" y="10940"/>
                  </a:cubicBezTo>
                  <a:cubicBezTo>
                    <a:pt x="0" y="10660"/>
                    <a:pt x="243" y="10660"/>
                    <a:pt x="243" y="10379"/>
                  </a:cubicBezTo>
                  <a:cubicBezTo>
                    <a:pt x="485" y="10099"/>
                    <a:pt x="485" y="10099"/>
                    <a:pt x="728" y="9818"/>
                  </a:cubicBezTo>
                  <a:cubicBezTo>
                    <a:pt x="971" y="9538"/>
                    <a:pt x="1456" y="9538"/>
                    <a:pt x="1699" y="9538"/>
                  </a:cubicBezTo>
                  <a:cubicBezTo>
                    <a:pt x="1942" y="9538"/>
                    <a:pt x="2427" y="9538"/>
                    <a:pt x="2670" y="9818"/>
                  </a:cubicBezTo>
                  <a:cubicBezTo>
                    <a:pt x="2912" y="9818"/>
                    <a:pt x="3155" y="10099"/>
                    <a:pt x="3398" y="10379"/>
                  </a:cubicBezTo>
                  <a:cubicBezTo>
                    <a:pt x="3640" y="10660"/>
                    <a:pt x="3883" y="10660"/>
                    <a:pt x="4126" y="10940"/>
                  </a:cubicBezTo>
                  <a:cubicBezTo>
                    <a:pt x="4369" y="11221"/>
                    <a:pt x="4611" y="11501"/>
                    <a:pt x="4854" y="11782"/>
                  </a:cubicBezTo>
                  <a:cubicBezTo>
                    <a:pt x="5097" y="12062"/>
                    <a:pt x="5339" y="12343"/>
                    <a:pt x="5582" y="12343"/>
                  </a:cubicBezTo>
                  <a:cubicBezTo>
                    <a:pt x="5825" y="12623"/>
                    <a:pt x="6067" y="12623"/>
                    <a:pt x="6067" y="12904"/>
                  </a:cubicBezTo>
                  <a:cubicBezTo>
                    <a:pt x="6310" y="12904"/>
                    <a:pt x="6310" y="12904"/>
                    <a:pt x="6553" y="12904"/>
                  </a:cubicBezTo>
                  <a:cubicBezTo>
                    <a:pt x="6553" y="12904"/>
                    <a:pt x="6553" y="12904"/>
                    <a:pt x="6553" y="12623"/>
                  </a:cubicBezTo>
                  <a:cubicBezTo>
                    <a:pt x="6553" y="12623"/>
                    <a:pt x="6553" y="12343"/>
                    <a:pt x="6553" y="12062"/>
                  </a:cubicBezTo>
                  <a:cubicBezTo>
                    <a:pt x="6310" y="10660"/>
                    <a:pt x="6310" y="9257"/>
                    <a:pt x="6553" y="8135"/>
                  </a:cubicBezTo>
                  <a:cubicBezTo>
                    <a:pt x="6553" y="6732"/>
                    <a:pt x="6796" y="5610"/>
                    <a:pt x="7038" y="4769"/>
                  </a:cubicBezTo>
                  <a:cubicBezTo>
                    <a:pt x="7281" y="3647"/>
                    <a:pt x="7524" y="2805"/>
                    <a:pt x="8009" y="1964"/>
                  </a:cubicBezTo>
                  <a:cubicBezTo>
                    <a:pt x="8494" y="1122"/>
                    <a:pt x="8737" y="561"/>
                    <a:pt x="9465" y="281"/>
                  </a:cubicBezTo>
                  <a:cubicBezTo>
                    <a:pt x="9708" y="0"/>
                    <a:pt x="9951" y="0"/>
                    <a:pt x="10193" y="0"/>
                  </a:cubicBezTo>
                  <a:cubicBezTo>
                    <a:pt x="10436" y="0"/>
                    <a:pt x="10679" y="0"/>
                    <a:pt x="10921" y="0"/>
                  </a:cubicBezTo>
                  <a:cubicBezTo>
                    <a:pt x="11164" y="0"/>
                    <a:pt x="11407" y="281"/>
                    <a:pt x="11649" y="281"/>
                  </a:cubicBezTo>
                  <a:cubicBezTo>
                    <a:pt x="10921" y="841"/>
                    <a:pt x="11164" y="841"/>
                    <a:pt x="11164" y="112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BC393E43-CFA9-EB4E-84B6-5A6493A93C76}"/>
                </a:ext>
              </a:extLst>
            </p:cNvPr>
            <p:cNvSpPr/>
            <p:nvPr/>
          </p:nvSpPr>
          <p:spPr>
            <a:xfrm>
              <a:off x="4229100" y="5067299"/>
              <a:ext cx="104667" cy="9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30" extrusionOk="0">
                  <a:moveTo>
                    <a:pt x="4424" y="20758"/>
                  </a:moveTo>
                  <a:cubicBezTo>
                    <a:pt x="4424" y="20758"/>
                    <a:pt x="4424" y="21039"/>
                    <a:pt x="4424" y="20758"/>
                  </a:cubicBezTo>
                  <a:cubicBezTo>
                    <a:pt x="4164" y="21039"/>
                    <a:pt x="4164" y="21039"/>
                    <a:pt x="4164" y="21039"/>
                  </a:cubicBezTo>
                  <a:cubicBezTo>
                    <a:pt x="4164" y="21039"/>
                    <a:pt x="4164" y="21039"/>
                    <a:pt x="3904" y="21319"/>
                  </a:cubicBezTo>
                  <a:cubicBezTo>
                    <a:pt x="3904" y="21319"/>
                    <a:pt x="3904" y="21319"/>
                    <a:pt x="3643" y="21319"/>
                  </a:cubicBezTo>
                  <a:cubicBezTo>
                    <a:pt x="3383" y="21600"/>
                    <a:pt x="3123" y="21600"/>
                    <a:pt x="2863" y="21319"/>
                  </a:cubicBezTo>
                  <a:cubicBezTo>
                    <a:pt x="2602" y="21319"/>
                    <a:pt x="2342" y="21039"/>
                    <a:pt x="2082" y="20478"/>
                  </a:cubicBezTo>
                  <a:cubicBezTo>
                    <a:pt x="1822" y="20197"/>
                    <a:pt x="1822" y="19917"/>
                    <a:pt x="1822" y="19636"/>
                  </a:cubicBezTo>
                  <a:cubicBezTo>
                    <a:pt x="1822" y="19356"/>
                    <a:pt x="2082" y="18795"/>
                    <a:pt x="2342" y="18514"/>
                  </a:cubicBezTo>
                  <a:cubicBezTo>
                    <a:pt x="2342" y="18514"/>
                    <a:pt x="2342" y="18234"/>
                    <a:pt x="2602" y="18234"/>
                  </a:cubicBezTo>
                  <a:cubicBezTo>
                    <a:pt x="2602" y="18234"/>
                    <a:pt x="2602" y="17953"/>
                    <a:pt x="2602" y="17953"/>
                  </a:cubicBezTo>
                  <a:cubicBezTo>
                    <a:pt x="2342" y="17673"/>
                    <a:pt x="2082" y="17392"/>
                    <a:pt x="2082" y="16831"/>
                  </a:cubicBezTo>
                  <a:cubicBezTo>
                    <a:pt x="1822" y="16551"/>
                    <a:pt x="1561" y="15990"/>
                    <a:pt x="1301" y="15709"/>
                  </a:cubicBezTo>
                  <a:cubicBezTo>
                    <a:pt x="1301" y="15709"/>
                    <a:pt x="1041" y="15429"/>
                    <a:pt x="1041" y="15429"/>
                  </a:cubicBezTo>
                  <a:cubicBezTo>
                    <a:pt x="1041" y="15429"/>
                    <a:pt x="781" y="15429"/>
                    <a:pt x="781" y="15148"/>
                  </a:cubicBezTo>
                  <a:cubicBezTo>
                    <a:pt x="781" y="15148"/>
                    <a:pt x="521" y="14868"/>
                    <a:pt x="521" y="14868"/>
                  </a:cubicBezTo>
                  <a:cubicBezTo>
                    <a:pt x="521" y="14868"/>
                    <a:pt x="260" y="14587"/>
                    <a:pt x="260" y="14307"/>
                  </a:cubicBezTo>
                  <a:cubicBezTo>
                    <a:pt x="260" y="14026"/>
                    <a:pt x="0" y="13745"/>
                    <a:pt x="0" y="13465"/>
                  </a:cubicBezTo>
                  <a:cubicBezTo>
                    <a:pt x="0" y="13184"/>
                    <a:pt x="0" y="12904"/>
                    <a:pt x="0" y="12623"/>
                  </a:cubicBezTo>
                  <a:cubicBezTo>
                    <a:pt x="0" y="12343"/>
                    <a:pt x="260" y="12062"/>
                    <a:pt x="260" y="11501"/>
                  </a:cubicBezTo>
                  <a:cubicBezTo>
                    <a:pt x="521" y="11221"/>
                    <a:pt x="781" y="10940"/>
                    <a:pt x="1301" y="10379"/>
                  </a:cubicBezTo>
                  <a:cubicBezTo>
                    <a:pt x="1561" y="10379"/>
                    <a:pt x="1561" y="10099"/>
                    <a:pt x="1822" y="10099"/>
                  </a:cubicBezTo>
                  <a:cubicBezTo>
                    <a:pt x="2082" y="10099"/>
                    <a:pt x="2082" y="10099"/>
                    <a:pt x="2342" y="10099"/>
                  </a:cubicBezTo>
                  <a:cubicBezTo>
                    <a:pt x="2342" y="10099"/>
                    <a:pt x="2602" y="10099"/>
                    <a:pt x="2602" y="10099"/>
                  </a:cubicBezTo>
                  <a:cubicBezTo>
                    <a:pt x="2602" y="10099"/>
                    <a:pt x="2863" y="10099"/>
                    <a:pt x="2863" y="10099"/>
                  </a:cubicBezTo>
                  <a:cubicBezTo>
                    <a:pt x="3123" y="10099"/>
                    <a:pt x="3383" y="9818"/>
                    <a:pt x="3643" y="9538"/>
                  </a:cubicBezTo>
                  <a:cubicBezTo>
                    <a:pt x="4164" y="9257"/>
                    <a:pt x="4424" y="8696"/>
                    <a:pt x="5205" y="8135"/>
                  </a:cubicBezTo>
                  <a:cubicBezTo>
                    <a:pt x="5725" y="7574"/>
                    <a:pt x="6506" y="7013"/>
                    <a:pt x="7027" y="6452"/>
                  </a:cubicBezTo>
                  <a:cubicBezTo>
                    <a:pt x="7807" y="5891"/>
                    <a:pt x="8328" y="5049"/>
                    <a:pt x="9108" y="4488"/>
                  </a:cubicBezTo>
                  <a:cubicBezTo>
                    <a:pt x="9889" y="3927"/>
                    <a:pt x="10410" y="3086"/>
                    <a:pt x="11190" y="2525"/>
                  </a:cubicBezTo>
                  <a:cubicBezTo>
                    <a:pt x="11711" y="1964"/>
                    <a:pt x="12492" y="1122"/>
                    <a:pt x="13012" y="561"/>
                  </a:cubicBezTo>
                  <a:cubicBezTo>
                    <a:pt x="13272" y="281"/>
                    <a:pt x="13272" y="281"/>
                    <a:pt x="13533" y="281"/>
                  </a:cubicBezTo>
                  <a:cubicBezTo>
                    <a:pt x="13793" y="281"/>
                    <a:pt x="13793" y="0"/>
                    <a:pt x="14053" y="0"/>
                  </a:cubicBezTo>
                  <a:cubicBezTo>
                    <a:pt x="14313" y="0"/>
                    <a:pt x="14313" y="0"/>
                    <a:pt x="14574" y="281"/>
                  </a:cubicBezTo>
                  <a:cubicBezTo>
                    <a:pt x="14834" y="281"/>
                    <a:pt x="14834" y="561"/>
                    <a:pt x="14834" y="561"/>
                  </a:cubicBezTo>
                  <a:cubicBezTo>
                    <a:pt x="14834" y="842"/>
                    <a:pt x="15094" y="842"/>
                    <a:pt x="15094" y="1122"/>
                  </a:cubicBezTo>
                  <a:cubicBezTo>
                    <a:pt x="15354" y="1403"/>
                    <a:pt x="15354" y="1683"/>
                    <a:pt x="15354" y="1964"/>
                  </a:cubicBezTo>
                  <a:cubicBezTo>
                    <a:pt x="15354" y="2244"/>
                    <a:pt x="15094" y="2525"/>
                    <a:pt x="14834" y="3086"/>
                  </a:cubicBezTo>
                  <a:cubicBezTo>
                    <a:pt x="14053" y="3927"/>
                    <a:pt x="13272" y="4769"/>
                    <a:pt x="12492" y="5610"/>
                  </a:cubicBezTo>
                  <a:cubicBezTo>
                    <a:pt x="11711" y="6452"/>
                    <a:pt x="10930" y="7293"/>
                    <a:pt x="9889" y="8135"/>
                  </a:cubicBezTo>
                  <a:cubicBezTo>
                    <a:pt x="9109" y="8977"/>
                    <a:pt x="8068" y="9818"/>
                    <a:pt x="7287" y="10660"/>
                  </a:cubicBezTo>
                  <a:cubicBezTo>
                    <a:pt x="6506" y="11501"/>
                    <a:pt x="5465" y="12343"/>
                    <a:pt x="4685" y="12904"/>
                  </a:cubicBezTo>
                  <a:cubicBezTo>
                    <a:pt x="4685" y="12904"/>
                    <a:pt x="4424" y="13184"/>
                    <a:pt x="4424" y="13184"/>
                  </a:cubicBezTo>
                  <a:cubicBezTo>
                    <a:pt x="4424" y="13184"/>
                    <a:pt x="4424" y="13465"/>
                    <a:pt x="4424" y="13465"/>
                  </a:cubicBezTo>
                  <a:lnTo>
                    <a:pt x="4685" y="14026"/>
                  </a:lnTo>
                  <a:cubicBezTo>
                    <a:pt x="4685" y="14306"/>
                    <a:pt x="4945" y="14306"/>
                    <a:pt x="4945" y="14587"/>
                  </a:cubicBezTo>
                  <a:cubicBezTo>
                    <a:pt x="4945" y="14868"/>
                    <a:pt x="5205" y="14868"/>
                    <a:pt x="5205" y="15148"/>
                  </a:cubicBezTo>
                  <a:cubicBezTo>
                    <a:pt x="5205" y="15148"/>
                    <a:pt x="5465" y="15429"/>
                    <a:pt x="5465" y="15429"/>
                  </a:cubicBezTo>
                  <a:cubicBezTo>
                    <a:pt x="5465" y="15429"/>
                    <a:pt x="5726" y="15429"/>
                    <a:pt x="5726" y="15429"/>
                  </a:cubicBezTo>
                  <a:cubicBezTo>
                    <a:pt x="5986" y="15148"/>
                    <a:pt x="6246" y="14868"/>
                    <a:pt x="6767" y="14587"/>
                  </a:cubicBezTo>
                  <a:cubicBezTo>
                    <a:pt x="7287" y="14307"/>
                    <a:pt x="7547" y="13746"/>
                    <a:pt x="8068" y="13184"/>
                  </a:cubicBezTo>
                  <a:cubicBezTo>
                    <a:pt x="8588" y="12623"/>
                    <a:pt x="9109" y="12062"/>
                    <a:pt x="9629" y="11501"/>
                  </a:cubicBezTo>
                  <a:cubicBezTo>
                    <a:pt x="10150" y="10940"/>
                    <a:pt x="10670" y="10379"/>
                    <a:pt x="11191" y="9818"/>
                  </a:cubicBezTo>
                  <a:cubicBezTo>
                    <a:pt x="11711" y="9257"/>
                    <a:pt x="12232" y="8696"/>
                    <a:pt x="12492" y="8416"/>
                  </a:cubicBezTo>
                  <a:cubicBezTo>
                    <a:pt x="12752" y="8135"/>
                    <a:pt x="13273" y="7855"/>
                    <a:pt x="13273" y="7574"/>
                  </a:cubicBezTo>
                  <a:cubicBezTo>
                    <a:pt x="13533" y="7294"/>
                    <a:pt x="13793" y="7294"/>
                    <a:pt x="14053" y="7574"/>
                  </a:cubicBezTo>
                  <a:cubicBezTo>
                    <a:pt x="14313" y="7574"/>
                    <a:pt x="14574" y="7855"/>
                    <a:pt x="14834" y="8135"/>
                  </a:cubicBezTo>
                  <a:cubicBezTo>
                    <a:pt x="14834" y="8135"/>
                    <a:pt x="14834" y="8135"/>
                    <a:pt x="14834" y="8135"/>
                  </a:cubicBezTo>
                  <a:cubicBezTo>
                    <a:pt x="14834" y="8135"/>
                    <a:pt x="14834" y="8135"/>
                    <a:pt x="14834" y="8135"/>
                  </a:cubicBezTo>
                  <a:cubicBezTo>
                    <a:pt x="15094" y="8416"/>
                    <a:pt x="15094" y="8696"/>
                    <a:pt x="15094" y="8977"/>
                  </a:cubicBezTo>
                  <a:cubicBezTo>
                    <a:pt x="15094" y="9257"/>
                    <a:pt x="14834" y="9818"/>
                    <a:pt x="14574" y="10099"/>
                  </a:cubicBezTo>
                  <a:cubicBezTo>
                    <a:pt x="14574" y="10099"/>
                    <a:pt x="14313" y="10379"/>
                    <a:pt x="14053" y="10660"/>
                  </a:cubicBezTo>
                  <a:cubicBezTo>
                    <a:pt x="13793" y="10940"/>
                    <a:pt x="13533" y="11221"/>
                    <a:pt x="13012" y="11782"/>
                  </a:cubicBezTo>
                  <a:cubicBezTo>
                    <a:pt x="12752" y="12343"/>
                    <a:pt x="12231" y="12623"/>
                    <a:pt x="11711" y="13184"/>
                  </a:cubicBezTo>
                  <a:cubicBezTo>
                    <a:pt x="11190" y="13746"/>
                    <a:pt x="10930" y="14026"/>
                    <a:pt x="10410" y="14587"/>
                  </a:cubicBezTo>
                  <a:cubicBezTo>
                    <a:pt x="9889" y="15148"/>
                    <a:pt x="9629" y="15429"/>
                    <a:pt x="9109" y="15990"/>
                  </a:cubicBezTo>
                  <a:cubicBezTo>
                    <a:pt x="8848" y="16270"/>
                    <a:pt x="8328" y="16831"/>
                    <a:pt x="8068" y="17112"/>
                  </a:cubicBezTo>
                  <a:cubicBezTo>
                    <a:pt x="7807" y="17392"/>
                    <a:pt x="7807" y="17392"/>
                    <a:pt x="7807" y="17673"/>
                  </a:cubicBezTo>
                  <a:cubicBezTo>
                    <a:pt x="7807" y="17673"/>
                    <a:pt x="7807" y="17953"/>
                    <a:pt x="7807" y="17953"/>
                  </a:cubicBezTo>
                  <a:cubicBezTo>
                    <a:pt x="8068" y="18234"/>
                    <a:pt x="8068" y="18234"/>
                    <a:pt x="8588" y="18234"/>
                  </a:cubicBezTo>
                  <a:cubicBezTo>
                    <a:pt x="8848" y="18234"/>
                    <a:pt x="9109" y="18234"/>
                    <a:pt x="9629" y="18234"/>
                  </a:cubicBezTo>
                  <a:cubicBezTo>
                    <a:pt x="9889" y="18234"/>
                    <a:pt x="10410" y="18234"/>
                    <a:pt x="10930" y="17953"/>
                  </a:cubicBezTo>
                  <a:cubicBezTo>
                    <a:pt x="11451" y="17953"/>
                    <a:pt x="11711" y="17673"/>
                    <a:pt x="12231" y="17392"/>
                  </a:cubicBezTo>
                  <a:cubicBezTo>
                    <a:pt x="12752" y="17112"/>
                    <a:pt x="13012" y="17112"/>
                    <a:pt x="13533" y="16831"/>
                  </a:cubicBezTo>
                  <a:cubicBezTo>
                    <a:pt x="14053" y="16551"/>
                    <a:pt x="14313" y="16551"/>
                    <a:pt x="14574" y="16270"/>
                  </a:cubicBezTo>
                  <a:cubicBezTo>
                    <a:pt x="14834" y="16270"/>
                    <a:pt x="14834" y="15990"/>
                    <a:pt x="15094" y="15990"/>
                  </a:cubicBezTo>
                  <a:cubicBezTo>
                    <a:pt x="15354" y="15709"/>
                    <a:pt x="15615" y="15709"/>
                    <a:pt x="15875" y="15428"/>
                  </a:cubicBezTo>
                  <a:cubicBezTo>
                    <a:pt x="16135" y="15148"/>
                    <a:pt x="16395" y="14867"/>
                    <a:pt x="16916" y="14587"/>
                  </a:cubicBezTo>
                  <a:cubicBezTo>
                    <a:pt x="17176" y="14306"/>
                    <a:pt x="17436" y="14026"/>
                    <a:pt x="17696" y="13745"/>
                  </a:cubicBezTo>
                  <a:cubicBezTo>
                    <a:pt x="17957" y="13465"/>
                    <a:pt x="18217" y="13184"/>
                    <a:pt x="18217" y="13184"/>
                  </a:cubicBezTo>
                  <a:cubicBezTo>
                    <a:pt x="18217" y="12904"/>
                    <a:pt x="18477" y="12904"/>
                    <a:pt x="18217" y="12623"/>
                  </a:cubicBezTo>
                  <a:cubicBezTo>
                    <a:pt x="18217" y="12623"/>
                    <a:pt x="17957" y="12343"/>
                    <a:pt x="17957" y="12343"/>
                  </a:cubicBezTo>
                  <a:cubicBezTo>
                    <a:pt x="17957" y="12343"/>
                    <a:pt x="17696" y="12062"/>
                    <a:pt x="17696" y="12062"/>
                  </a:cubicBezTo>
                  <a:cubicBezTo>
                    <a:pt x="17696" y="11782"/>
                    <a:pt x="17436" y="11501"/>
                    <a:pt x="17436" y="11501"/>
                  </a:cubicBezTo>
                  <a:cubicBezTo>
                    <a:pt x="17436" y="11221"/>
                    <a:pt x="17436" y="10940"/>
                    <a:pt x="17436" y="10660"/>
                  </a:cubicBezTo>
                  <a:cubicBezTo>
                    <a:pt x="17436" y="10379"/>
                    <a:pt x="17696" y="10099"/>
                    <a:pt x="17696" y="9818"/>
                  </a:cubicBezTo>
                  <a:cubicBezTo>
                    <a:pt x="17957" y="9538"/>
                    <a:pt x="17957" y="9257"/>
                    <a:pt x="18217" y="9257"/>
                  </a:cubicBezTo>
                  <a:cubicBezTo>
                    <a:pt x="18477" y="8977"/>
                    <a:pt x="18737" y="8977"/>
                    <a:pt x="18998" y="8977"/>
                  </a:cubicBezTo>
                  <a:cubicBezTo>
                    <a:pt x="19258" y="8977"/>
                    <a:pt x="19518" y="8977"/>
                    <a:pt x="19778" y="8977"/>
                  </a:cubicBezTo>
                  <a:cubicBezTo>
                    <a:pt x="20039" y="8977"/>
                    <a:pt x="20299" y="9257"/>
                    <a:pt x="20559" y="9257"/>
                  </a:cubicBezTo>
                  <a:cubicBezTo>
                    <a:pt x="20819" y="9538"/>
                    <a:pt x="21079" y="9538"/>
                    <a:pt x="21079" y="9818"/>
                  </a:cubicBezTo>
                  <a:cubicBezTo>
                    <a:pt x="21340" y="10379"/>
                    <a:pt x="21600" y="11221"/>
                    <a:pt x="21340" y="12062"/>
                  </a:cubicBezTo>
                  <a:cubicBezTo>
                    <a:pt x="21079" y="12904"/>
                    <a:pt x="20819" y="13745"/>
                    <a:pt x="20299" y="14587"/>
                  </a:cubicBezTo>
                  <a:cubicBezTo>
                    <a:pt x="19778" y="15428"/>
                    <a:pt x="18998" y="16270"/>
                    <a:pt x="18217" y="16831"/>
                  </a:cubicBezTo>
                  <a:cubicBezTo>
                    <a:pt x="17436" y="17392"/>
                    <a:pt x="16395" y="18234"/>
                    <a:pt x="15615" y="18795"/>
                  </a:cubicBezTo>
                  <a:cubicBezTo>
                    <a:pt x="14574" y="19636"/>
                    <a:pt x="13533" y="20197"/>
                    <a:pt x="12492" y="20478"/>
                  </a:cubicBezTo>
                  <a:cubicBezTo>
                    <a:pt x="11451" y="21039"/>
                    <a:pt x="10670" y="21319"/>
                    <a:pt x="9629" y="21319"/>
                  </a:cubicBezTo>
                  <a:cubicBezTo>
                    <a:pt x="8848" y="21319"/>
                    <a:pt x="7807" y="21319"/>
                    <a:pt x="7027" y="21319"/>
                  </a:cubicBezTo>
                  <a:cubicBezTo>
                    <a:pt x="6246" y="21039"/>
                    <a:pt x="5465" y="20758"/>
                    <a:pt x="4684" y="20197"/>
                  </a:cubicBezTo>
                  <a:cubicBezTo>
                    <a:pt x="4684" y="20758"/>
                    <a:pt x="4684" y="20758"/>
                    <a:pt x="4424" y="2075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491C6195-FC3C-8545-B406-16D16ED957E8}"/>
                </a:ext>
              </a:extLst>
            </p:cNvPr>
            <p:cNvSpPr/>
            <p:nvPr/>
          </p:nvSpPr>
          <p:spPr>
            <a:xfrm>
              <a:off x="4305299" y="5016499"/>
              <a:ext cx="103706" cy="10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95" extrusionOk="0">
                  <a:moveTo>
                    <a:pt x="4388" y="8067"/>
                  </a:moveTo>
                  <a:cubicBezTo>
                    <a:pt x="4125" y="8328"/>
                    <a:pt x="4125" y="8328"/>
                    <a:pt x="3861" y="8588"/>
                  </a:cubicBezTo>
                  <a:cubicBezTo>
                    <a:pt x="3334" y="8848"/>
                    <a:pt x="2808" y="8848"/>
                    <a:pt x="2544" y="8328"/>
                  </a:cubicBezTo>
                  <a:cubicBezTo>
                    <a:pt x="2281" y="8328"/>
                    <a:pt x="2281" y="8067"/>
                    <a:pt x="2281" y="8067"/>
                  </a:cubicBezTo>
                  <a:cubicBezTo>
                    <a:pt x="2281" y="8067"/>
                    <a:pt x="2017" y="7807"/>
                    <a:pt x="2017" y="7807"/>
                  </a:cubicBezTo>
                  <a:cubicBezTo>
                    <a:pt x="1754" y="7287"/>
                    <a:pt x="1754" y="6766"/>
                    <a:pt x="2017" y="6246"/>
                  </a:cubicBezTo>
                  <a:cubicBezTo>
                    <a:pt x="2808" y="5205"/>
                    <a:pt x="3598" y="4424"/>
                    <a:pt x="4388" y="3383"/>
                  </a:cubicBezTo>
                  <a:cubicBezTo>
                    <a:pt x="5178" y="2602"/>
                    <a:pt x="6232" y="1822"/>
                    <a:pt x="7286" y="1041"/>
                  </a:cubicBezTo>
                  <a:cubicBezTo>
                    <a:pt x="7812" y="781"/>
                    <a:pt x="8339" y="520"/>
                    <a:pt x="8866" y="260"/>
                  </a:cubicBezTo>
                  <a:cubicBezTo>
                    <a:pt x="9393" y="0"/>
                    <a:pt x="9920" y="0"/>
                    <a:pt x="10447" y="0"/>
                  </a:cubicBezTo>
                  <a:cubicBezTo>
                    <a:pt x="10973" y="0"/>
                    <a:pt x="11500" y="260"/>
                    <a:pt x="12027" y="521"/>
                  </a:cubicBezTo>
                  <a:cubicBezTo>
                    <a:pt x="12554" y="781"/>
                    <a:pt x="13081" y="1301"/>
                    <a:pt x="13344" y="1822"/>
                  </a:cubicBezTo>
                  <a:cubicBezTo>
                    <a:pt x="13608" y="2342"/>
                    <a:pt x="13871" y="2863"/>
                    <a:pt x="13871" y="3383"/>
                  </a:cubicBezTo>
                  <a:cubicBezTo>
                    <a:pt x="13871" y="3904"/>
                    <a:pt x="13871" y="4424"/>
                    <a:pt x="13871" y="4945"/>
                  </a:cubicBezTo>
                  <a:cubicBezTo>
                    <a:pt x="13871" y="5465"/>
                    <a:pt x="13608" y="5985"/>
                    <a:pt x="13608" y="6766"/>
                  </a:cubicBezTo>
                  <a:cubicBezTo>
                    <a:pt x="13344" y="7287"/>
                    <a:pt x="13344" y="7807"/>
                    <a:pt x="13081" y="8328"/>
                  </a:cubicBezTo>
                  <a:cubicBezTo>
                    <a:pt x="12817" y="8848"/>
                    <a:pt x="12554" y="9369"/>
                    <a:pt x="12291" y="9889"/>
                  </a:cubicBezTo>
                  <a:cubicBezTo>
                    <a:pt x="12027" y="10410"/>
                    <a:pt x="11764" y="10670"/>
                    <a:pt x="11500" y="11190"/>
                  </a:cubicBezTo>
                  <a:cubicBezTo>
                    <a:pt x="11237" y="11450"/>
                    <a:pt x="11237" y="11711"/>
                    <a:pt x="11500" y="11971"/>
                  </a:cubicBezTo>
                  <a:cubicBezTo>
                    <a:pt x="11500" y="12231"/>
                    <a:pt x="11764" y="12231"/>
                    <a:pt x="12291" y="12231"/>
                  </a:cubicBezTo>
                  <a:cubicBezTo>
                    <a:pt x="13608" y="11971"/>
                    <a:pt x="14661" y="11711"/>
                    <a:pt x="15978" y="11190"/>
                  </a:cubicBezTo>
                  <a:cubicBezTo>
                    <a:pt x="17295" y="10930"/>
                    <a:pt x="18612" y="10410"/>
                    <a:pt x="19930" y="10149"/>
                  </a:cubicBezTo>
                  <a:cubicBezTo>
                    <a:pt x="20456" y="10149"/>
                    <a:pt x="20983" y="10149"/>
                    <a:pt x="21247" y="10670"/>
                  </a:cubicBezTo>
                  <a:cubicBezTo>
                    <a:pt x="21247" y="10930"/>
                    <a:pt x="21510" y="11190"/>
                    <a:pt x="21510" y="11450"/>
                  </a:cubicBezTo>
                  <a:cubicBezTo>
                    <a:pt x="21510" y="11711"/>
                    <a:pt x="21510" y="11971"/>
                    <a:pt x="21510" y="12231"/>
                  </a:cubicBezTo>
                  <a:cubicBezTo>
                    <a:pt x="21510" y="12752"/>
                    <a:pt x="21247" y="13272"/>
                    <a:pt x="20983" y="13532"/>
                  </a:cubicBezTo>
                  <a:cubicBezTo>
                    <a:pt x="20720" y="13532"/>
                    <a:pt x="20720" y="13793"/>
                    <a:pt x="20456" y="13793"/>
                  </a:cubicBezTo>
                  <a:cubicBezTo>
                    <a:pt x="19666" y="14053"/>
                    <a:pt x="18876" y="14053"/>
                    <a:pt x="18086" y="14313"/>
                  </a:cubicBezTo>
                  <a:cubicBezTo>
                    <a:pt x="17295" y="14573"/>
                    <a:pt x="16242" y="14573"/>
                    <a:pt x="15451" y="14834"/>
                  </a:cubicBezTo>
                  <a:cubicBezTo>
                    <a:pt x="14661" y="15094"/>
                    <a:pt x="13608" y="15354"/>
                    <a:pt x="12817" y="15354"/>
                  </a:cubicBezTo>
                  <a:cubicBezTo>
                    <a:pt x="12027" y="15614"/>
                    <a:pt x="11237" y="15875"/>
                    <a:pt x="10447" y="15875"/>
                  </a:cubicBezTo>
                  <a:cubicBezTo>
                    <a:pt x="10183" y="15875"/>
                    <a:pt x="9920" y="16135"/>
                    <a:pt x="9920" y="16135"/>
                  </a:cubicBezTo>
                  <a:cubicBezTo>
                    <a:pt x="9920" y="16135"/>
                    <a:pt x="9920" y="16135"/>
                    <a:pt x="9656" y="16395"/>
                  </a:cubicBezTo>
                  <a:cubicBezTo>
                    <a:pt x="9656" y="1639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656" y="16655"/>
                    <a:pt x="9656" y="16655"/>
                  </a:cubicBezTo>
                  <a:cubicBezTo>
                    <a:pt x="9656" y="16655"/>
                    <a:pt x="9920" y="16916"/>
                    <a:pt x="10183" y="17176"/>
                  </a:cubicBezTo>
                  <a:cubicBezTo>
                    <a:pt x="10447" y="17436"/>
                    <a:pt x="10447" y="17696"/>
                    <a:pt x="10710" y="17696"/>
                  </a:cubicBezTo>
                  <a:cubicBezTo>
                    <a:pt x="10973" y="17957"/>
                    <a:pt x="10973" y="18217"/>
                    <a:pt x="11237" y="18217"/>
                  </a:cubicBezTo>
                  <a:cubicBezTo>
                    <a:pt x="11500" y="18477"/>
                    <a:pt x="11500" y="18477"/>
                    <a:pt x="11500" y="18737"/>
                  </a:cubicBezTo>
                  <a:cubicBezTo>
                    <a:pt x="11764" y="19258"/>
                    <a:pt x="11764" y="19778"/>
                    <a:pt x="11237" y="20299"/>
                  </a:cubicBezTo>
                  <a:lnTo>
                    <a:pt x="10710" y="20819"/>
                  </a:lnTo>
                  <a:cubicBezTo>
                    <a:pt x="10710" y="20819"/>
                    <a:pt x="10447" y="21079"/>
                    <a:pt x="10447" y="21079"/>
                  </a:cubicBezTo>
                  <a:cubicBezTo>
                    <a:pt x="10447" y="21079"/>
                    <a:pt x="10183" y="21079"/>
                    <a:pt x="10183" y="21340"/>
                  </a:cubicBezTo>
                  <a:cubicBezTo>
                    <a:pt x="9656" y="21600"/>
                    <a:pt x="9130" y="21600"/>
                    <a:pt x="8603" y="20819"/>
                  </a:cubicBezTo>
                  <a:cubicBezTo>
                    <a:pt x="7286" y="19258"/>
                    <a:pt x="5969" y="17696"/>
                    <a:pt x="4651" y="16395"/>
                  </a:cubicBezTo>
                  <a:cubicBezTo>
                    <a:pt x="3334" y="15094"/>
                    <a:pt x="1754" y="13533"/>
                    <a:pt x="437" y="12231"/>
                  </a:cubicBezTo>
                  <a:cubicBezTo>
                    <a:pt x="437" y="12231"/>
                    <a:pt x="173" y="11971"/>
                    <a:pt x="173" y="11971"/>
                  </a:cubicBezTo>
                  <a:cubicBezTo>
                    <a:pt x="173" y="11971"/>
                    <a:pt x="173" y="11971"/>
                    <a:pt x="173" y="11711"/>
                  </a:cubicBezTo>
                  <a:cubicBezTo>
                    <a:pt x="-90" y="11190"/>
                    <a:pt x="-90" y="10670"/>
                    <a:pt x="437" y="10150"/>
                  </a:cubicBezTo>
                  <a:cubicBezTo>
                    <a:pt x="700" y="9889"/>
                    <a:pt x="700" y="9889"/>
                    <a:pt x="700" y="9629"/>
                  </a:cubicBezTo>
                  <a:cubicBezTo>
                    <a:pt x="700" y="9369"/>
                    <a:pt x="964" y="9369"/>
                    <a:pt x="964" y="9369"/>
                  </a:cubicBezTo>
                  <a:cubicBezTo>
                    <a:pt x="964" y="9369"/>
                    <a:pt x="964" y="9369"/>
                    <a:pt x="1227" y="9109"/>
                  </a:cubicBezTo>
                  <a:cubicBezTo>
                    <a:pt x="1491" y="8848"/>
                    <a:pt x="1227" y="9109"/>
                    <a:pt x="1227" y="9109"/>
                  </a:cubicBezTo>
                  <a:cubicBezTo>
                    <a:pt x="1754" y="8848"/>
                    <a:pt x="2281" y="8848"/>
                    <a:pt x="2808" y="9369"/>
                  </a:cubicBezTo>
                  <a:cubicBezTo>
                    <a:pt x="3335" y="9889"/>
                    <a:pt x="4125" y="10670"/>
                    <a:pt x="4652" y="11190"/>
                  </a:cubicBezTo>
                  <a:cubicBezTo>
                    <a:pt x="5178" y="11711"/>
                    <a:pt x="5705" y="12231"/>
                    <a:pt x="6495" y="13012"/>
                  </a:cubicBezTo>
                  <a:cubicBezTo>
                    <a:pt x="6759" y="13272"/>
                    <a:pt x="7022" y="13272"/>
                    <a:pt x="7286" y="13272"/>
                  </a:cubicBezTo>
                  <a:cubicBezTo>
                    <a:pt x="7286" y="13272"/>
                    <a:pt x="7286" y="13272"/>
                    <a:pt x="7549" y="13012"/>
                  </a:cubicBezTo>
                  <a:cubicBezTo>
                    <a:pt x="7549" y="13012"/>
                    <a:pt x="7549" y="12752"/>
                    <a:pt x="7813" y="12752"/>
                  </a:cubicBezTo>
                  <a:cubicBezTo>
                    <a:pt x="8076" y="12492"/>
                    <a:pt x="8339" y="11971"/>
                    <a:pt x="8603" y="11451"/>
                  </a:cubicBezTo>
                  <a:cubicBezTo>
                    <a:pt x="8866" y="10930"/>
                    <a:pt x="9130" y="10410"/>
                    <a:pt x="9393" y="9889"/>
                  </a:cubicBezTo>
                  <a:cubicBezTo>
                    <a:pt x="9656" y="9369"/>
                    <a:pt x="9920" y="8848"/>
                    <a:pt x="10183" y="8068"/>
                  </a:cubicBezTo>
                  <a:cubicBezTo>
                    <a:pt x="10447" y="7547"/>
                    <a:pt x="10710" y="7027"/>
                    <a:pt x="10710" y="6246"/>
                  </a:cubicBezTo>
                  <a:cubicBezTo>
                    <a:pt x="10973" y="5725"/>
                    <a:pt x="10973" y="5205"/>
                    <a:pt x="10973" y="4685"/>
                  </a:cubicBezTo>
                  <a:cubicBezTo>
                    <a:pt x="10973" y="4164"/>
                    <a:pt x="10973" y="3904"/>
                    <a:pt x="10710" y="3644"/>
                  </a:cubicBezTo>
                  <a:cubicBezTo>
                    <a:pt x="10710" y="3383"/>
                    <a:pt x="10447" y="3383"/>
                    <a:pt x="10447" y="3123"/>
                  </a:cubicBezTo>
                  <a:cubicBezTo>
                    <a:pt x="10183" y="3123"/>
                    <a:pt x="10183" y="2863"/>
                    <a:pt x="9920" y="2863"/>
                  </a:cubicBezTo>
                  <a:cubicBezTo>
                    <a:pt x="9656" y="2863"/>
                    <a:pt x="9393" y="2863"/>
                    <a:pt x="9130" y="2863"/>
                  </a:cubicBezTo>
                  <a:cubicBezTo>
                    <a:pt x="8866" y="2863"/>
                    <a:pt x="8603" y="3123"/>
                    <a:pt x="8076" y="3383"/>
                  </a:cubicBezTo>
                  <a:cubicBezTo>
                    <a:pt x="7812" y="3644"/>
                    <a:pt x="7286" y="3904"/>
                    <a:pt x="7022" y="4164"/>
                  </a:cubicBezTo>
                  <a:cubicBezTo>
                    <a:pt x="6759" y="4424"/>
                    <a:pt x="6232" y="4685"/>
                    <a:pt x="5969" y="5205"/>
                  </a:cubicBezTo>
                  <a:cubicBezTo>
                    <a:pt x="5705" y="5465"/>
                    <a:pt x="5442" y="5986"/>
                    <a:pt x="4915" y="6246"/>
                  </a:cubicBezTo>
                  <a:cubicBezTo>
                    <a:pt x="4915" y="7547"/>
                    <a:pt x="4652" y="7807"/>
                    <a:pt x="4388" y="806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8DA03975-CEB3-C449-AFC3-12DFE0FD241D}"/>
                </a:ext>
              </a:extLst>
            </p:cNvPr>
            <p:cNvSpPr/>
            <p:nvPr/>
          </p:nvSpPr>
          <p:spPr>
            <a:xfrm>
              <a:off x="3759200" y="4787900"/>
              <a:ext cx="1056689" cy="76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96" extrusionOk="0">
                  <a:moveTo>
                    <a:pt x="3750" y="21496"/>
                  </a:moveTo>
                  <a:cubicBezTo>
                    <a:pt x="3388" y="21460"/>
                    <a:pt x="3053" y="21318"/>
                    <a:pt x="2821" y="20891"/>
                  </a:cubicBezTo>
                  <a:cubicBezTo>
                    <a:pt x="2382" y="20073"/>
                    <a:pt x="1917" y="19254"/>
                    <a:pt x="1479" y="18436"/>
                  </a:cubicBezTo>
                  <a:cubicBezTo>
                    <a:pt x="1091" y="17724"/>
                    <a:pt x="833" y="16941"/>
                    <a:pt x="627" y="16087"/>
                  </a:cubicBezTo>
                  <a:cubicBezTo>
                    <a:pt x="575" y="15838"/>
                    <a:pt x="472" y="15589"/>
                    <a:pt x="421" y="15375"/>
                  </a:cubicBezTo>
                  <a:cubicBezTo>
                    <a:pt x="291" y="14842"/>
                    <a:pt x="162" y="14308"/>
                    <a:pt x="33" y="13774"/>
                  </a:cubicBezTo>
                  <a:cubicBezTo>
                    <a:pt x="-44" y="13454"/>
                    <a:pt x="8" y="13205"/>
                    <a:pt x="240" y="12991"/>
                  </a:cubicBezTo>
                  <a:cubicBezTo>
                    <a:pt x="395" y="12849"/>
                    <a:pt x="524" y="12671"/>
                    <a:pt x="653" y="12457"/>
                  </a:cubicBezTo>
                  <a:cubicBezTo>
                    <a:pt x="937" y="12066"/>
                    <a:pt x="1195" y="11675"/>
                    <a:pt x="1479" y="11283"/>
                  </a:cubicBezTo>
                  <a:cubicBezTo>
                    <a:pt x="1737" y="10892"/>
                    <a:pt x="2046" y="10500"/>
                    <a:pt x="2279" y="10073"/>
                  </a:cubicBezTo>
                  <a:cubicBezTo>
                    <a:pt x="2717" y="9290"/>
                    <a:pt x="3285" y="8685"/>
                    <a:pt x="3853" y="8081"/>
                  </a:cubicBezTo>
                  <a:cubicBezTo>
                    <a:pt x="4627" y="7262"/>
                    <a:pt x="5427" y="6479"/>
                    <a:pt x="6227" y="5696"/>
                  </a:cubicBezTo>
                  <a:cubicBezTo>
                    <a:pt x="7414" y="4558"/>
                    <a:pt x="8679" y="3632"/>
                    <a:pt x="10021" y="2850"/>
                  </a:cubicBezTo>
                  <a:cubicBezTo>
                    <a:pt x="10201" y="2743"/>
                    <a:pt x="10408" y="2636"/>
                    <a:pt x="10588" y="2565"/>
                  </a:cubicBezTo>
                  <a:cubicBezTo>
                    <a:pt x="10950" y="2423"/>
                    <a:pt x="11285" y="2173"/>
                    <a:pt x="11595" y="1853"/>
                  </a:cubicBezTo>
                  <a:cubicBezTo>
                    <a:pt x="11879" y="1568"/>
                    <a:pt x="12162" y="1391"/>
                    <a:pt x="12498" y="1319"/>
                  </a:cubicBezTo>
                  <a:cubicBezTo>
                    <a:pt x="12885" y="1248"/>
                    <a:pt x="13272" y="1248"/>
                    <a:pt x="13633" y="1106"/>
                  </a:cubicBezTo>
                  <a:cubicBezTo>
                    <a:pt x="14304" y="857"/>
                    <a:pt x="14975" y="1035"/>
                    <a:pt x="15646" y="1035"/>
                  </a:cubicBezTo>
                  <a:cubicBezTo>
                    <a:pt x="16240" y="1035"/>
                    <a:pt x="16808" y="928"/>
                    <a:pt x="17324" y="501"/>
                  </a:cubicBezTo>
                  <a:cubicBezTo>
                    <a:pt x="17479" y="394"/>
                    <a:pt x="17633" y="323"/>
                    <a:pt x="17788" y="216"/>
                  </a:cubicBezTo>
                  <a:cubicBezTo>
                    <a:pt x="18227" y="-104"/>
                    <a:pt x="18666" y="-68"/>
                    <a:pt x="19104" y="323"/>
                  </a:cubicBezTo>
                  <a:cubicBezTo>
                    <a:pt x="19208" y="430"/>
                    <a:pt x="19311" y="501"/>
                    <a:pt x="19440" y="572"/>
                  </a:cubicBezTo>
                  <a:cubicBezTo>
                    <a:pt x="19750" y="750"/>
                    <a:pt x="20059" y="928"/>
                    <a:pt x="20369" y="1070"/>
                  </a:cubicBezTo>
                  <a:cubicBezTo>
                    <a:pt x="20679" y="1177"/>
                    <a:pt x="20937" y="1355"/>
                    <a:pt x="21169" y="1604"/>
                  </a:cubicBezTo>
                  <a:cubicBezTo>
                    <a:pt x="21504" y="1960"/>
                    <a:pt x="21556" y="2423"/>
                    <a:pt x="21350" y="2921"/>
                  </a:cubicBezTo>
                  <a:cubicBezTo>
                    <a:pt x="21298" y="3063"/>
                    <a:pt x="21195" y="3205"/>
                    <a:pt x="21117" y="3348"/>
                  </a:cubicBezTo>
                  <a:cubicBezTo>
                    <a:pt x="20756" y="3846"/>
                    <a:pt x="20343" y="4237"/>
                    <a:pt x="19904" y="4593"/>
                  </a:cubicBezTo>
                  <a:cubicBezTo>
                    <a:pt x="19388" y="5020"/>
                    <a:pt x="18898" y="5554"/>
                    <a:pt x="18433" y="6123"/>
                  </a:cubicBezTo>
                  <a:cubicBezTo>
                    <a:pt x="18150" y="6444"/>
                    <a:pt x="17969" y="6942"/>
                    <a:pt x="17866" y="7476"/>
                  </a:cubicBezTo>
                  <a:cubicBezTo>
                    <a:pt x="17814" y="7760"/>
                    <a:pt x="17737" y="8009"/>
                    <a:pt x="17633" y="8258"/>
                  </a:cubicBezTo>
                  <a:cubicBezTo>
                    <a:pt x="17401" y="8757"/>
                    <a:pt x="17117" y="9255"/>
                    <a:pt x="16885" y="9753"/>
                  </a:cubicBezTo>
                  <a:cubicBezTo>
                    <a:pt x="16730" y="10073"/>
                    <a:pt x="16575" y="10358"/>
                    <a:pt x="16446" y="10678"/>
                  </a:cubicBezTo>
                  <a:cubicBezTo>
                    <a:pt x="16369" y="10856"/>
                    <a:pt x="16266" y="11034"/>
                    <a:pt x="16111" y="11105"/>
                  </a:cubicBezTo>
                  <a:cubicBezTo>
                    <a:pt x="15233" y="11603"/>
                    <a:pt x="14485" y="12351"/>
                    <a:pt x="13840" y="13311"/>
                  </a:cubicBezTo>
                  <a:cubicBezTo>
                    <a:pt x="13479" y="13845"/>
                    <a:pt x="13091" y="14308"/>
                    <a:pt x="12653" y="14735"/>
                  </a:cubicBezTo>
                  <a:cubicBezTo>
                    <a:pt x="12214" y="15162"/>
                    <a:pt x="11801" y="15625"/>
                    <a:pt x="11337" y="16052"/>
                  </a:cubicBezTo>
                  <a:cubicBezTo>
                    <a:pt x="11001" y="16372"/>
                    <a:pt x="10640" y="16585"/>
                    <a:pt x="10304" y="16870"/>
                  </a:cubicBezTo>
                  <a:cubicBezTo>
                    <a:pt x="10175" y="16977"/>
                    <a:pt x="10021" y="17083"/>
                    <a:pt x="9917" y="17226"/>
                  </a:cubicBezTo>
                  <a:cubicBezTo>
                    <a:pt x="9608" y="17582"/>
                    <a:pt x="9272" y="17866"/>
                    <a:pt x="8937" y="18151"/>
                  </a:cubicBezTo>
                  <a:cubicBezTo>
                    <a:pt x="8369" y="18578"/>
                    <a:pt x="7801" y="18969"/>
                    <a:pt x="7208" y="19361"/>
                  </a:cubicBezTo>
                  <a:cubicBezTo>
                    <a:pt x="6614" y="19752"/>
                    <a:pt x="6046" y="20215"/>
                    <a:pt x="5453" y="20678"/>
                  </a:cubicBezTo>
                  <a:cubicBezTo>
                    <a:pt x="5014" y="21033"/>
                    <a:pt x="4550" y="21283"/>
                    <a:pt x="4033" y="21425"/>
                  </a:cubicBezTo>
                  <a:cubicBezTo>
                    <a:pt x="3956" y="21460"/>
                    <a:pt x="3853" y="21460"/>
                    <a:pt x="3750" y="21496"/>
                  </a:cubicBezTo>
                  <a:close/>
                  <a:moveTo>
                    <a:pt x="1040" y="13667"/>
                  </a:moveTo>
                  <a:cubicBezTo>
                    <a:pt x="1117" y="14166"/>
                    <a:pt x="1117" y="14628"/>
                    <a:pt x="1246" y="15020"/>
                  </a:cubicBezTo>
                  <a:cubicBezTo>
                    <a:pt x="1556" y="16016"/>
                    <a:pt x="1840" y="17012"/>
                    <a:pt x="2253" y="17902"/>
                  </a:cubicBezTo>
                  <a:cubicBezTo>
                    <a:pt x="2537" y="18507"/>
                    <a:pt x="2846" y="19041"/>
                    <a:pt x="3259" y="19539"/>
                  </a:cubicBezTo>
                  <a:cubicBezTo>
                    <a:pt x="3724" y="20073"/>
                    <a:pt x="4162" y="20144"/>
                    <a:pt x="4679" y="19752"/>
                  </a:cubicBezTo>
                  <a:cubicBezTo>
                    <a:pt x="5221" y="19361"/>
                    <a:pt x="5788" y="19005"/>
                    <a:pt x="6330" y="18614"/>
                  </a:cubicBezTo>
                  <a:cubicBezTo>
                    <a:pt x="6975" y="18187"/>
                    <a:pt x="7621" y="17760"/>
                    <a:pt x="8214" y="17261"/>
                  </a:cubicBezTo>
                  <a:cubicBezTo>
                    <a:pt x="9375" y="16265"/>
                    <a:pt x="10485" y="15233"/>
                    <a:pt x="11646" y="14201"/>
                  </a:cubicBezTo>
                  <a:cubicBezTo>
                    <a:pt x="12240" y="13667"/>
                    <a:pt x="12756" y="13027"/>
                    <a:pt x="13246" y="12351"/>
                  </a:cubicBezTo>
                  <a:cubicBezTo>
                    <a:pt x="13582" y="11924"/>
                    <a:pt x="13866" y="11425"/>
                    <a:pt x="14227" y="11034"/>
                  </a:cubicBezTo>
                  <a:cubicBezTo>
                    <a:pt x="14330" y="10927"/>
                    <a:pt x="14408" y="10785"/>
                    <a:pt x="14485" y="10643"/>
                  </a:cubicBezTo>
                  <a:cubicBezTo>
                    <a:pt x="14588" y="10465"/>
                    <a:pt x="14691" y="10251"/>
                    <a:pt x="14846" y="10109"/>
                  </a:cubicBezTo>
                  <a:cubicBezTo>
                    <a:pt x="15079" y="9860"/>
                    <a:pt x="15053" y="9611"/>
                    <a:pt x="14924" y="9326"/>
                  </a:cubicBezTo>
                  <a:cubicBezTo>
                    <a:pt x="14872" y="9219"/>
                    <a:pt x="14846" y="9148"/>
                    <a:pt x="14795" y="9041"/>
                  </a:cubicBezTo>
                  <a:cubicBezTo>
                    <a:pt x="14485" y="8436"/>
                    <a:pt x="14175" y="7831"/>
                    <a:pt x="13917" y="7191"/>
                  </a:cubicBezTo>
                  <a:cubicBezTo>
                    <a:pt x="13479" y="6159"/>
                    <a:pt x="12937" y="5198"/>
                    <a:pt x="12550" y="4131"/>
                  </a:cubicBezTo>
                  <a:cubicBezTo>
                    <a:pt x="12472" y="3881"/>
                    <a:pt x="12343" y="3704"/>
                    <a:pt x="12240" y="3490"/>
                  </a:cubicBezTo>
                  <a:cubicBezTo>
                    <a:pt x="12111" y="3241"/>
                    <a:pt x="11956" y="3134"/>
                    <a:pt x="11698" y="3277"/>
                  </a:cubicBezTo>
                  <a:cubicBezTo>
                    <a:pt x="11259" y="3526"/>
                    <a:pt x="10795" y="3704"/>
                    <a:pt x="10356" y="3953"/>
                  </a:cubicBezTo>
                  <a:cubicBezTo>
                    <a:pt x="10098" y="4095"/>
                    <a:pt x="9814" y="4166"/>
                    <a:pt x="9556" y="4380"/>
                  </a:cubicBezTo>
                  <a:cubicBezTo>
                    <a:pt x="8550" y="5127"/>
                    <a:pt x="7517" y="5767"/>
                    <a:pt x="6562" y="6657"/>
                  </a:cubicBezTo>
                  <a:cubicBezTo>
                    <a:pt x="5659" y="7511"/>
                    <a:pt x="4782" y="8401"/>
                    <a:pt x="3930" y="9362"/>
                  </a:cubicBezTo>
                  <a:cubicBezTo>
                    <a:pt x="2924" y="10500"/>
                    <a:pt x="2072" y="11852"/>
                    <a:pt x="1195" y="13169"/>
                  </a:cubicBezTo>
                  <a:cubicBezTo>
                    <a:pt x="1143" y="13311"/>
                    <a:pt x="1091" y="13489"/>
                    <a:pt x="1040" y="13667"/>
                  </a:cubicBezTo>
                  <a:close/>
                  <a:moveTo>
                    <a:pt x="14950" y="2458"/>
                  </a:moveTo>
                  <a:cubicBezTo>
                    <a:pt x="14330" y="2529"/>
                    <a:pt x="13814" y="2600"/>
                    <a:pt x="13298" y="2672"/>
                  </a:cubicBezTo>
                  <a:cubicBezTo>
                    <a:pt x="13221" y="2672"/>
                    <a:pt x="13117" y="2743"/>
                    <a:pt x="13040" y="2814"/>
                  </a:cubicBezTo>
                  <a:cubicBezTo>
                    <a:pt x="12911" y="2921"/>
                    <a:pt x="12885" y="3099"/>
                    <a:pt x="12962" y="3277"/>
                  </a:cubicBezTo>
                  <a:cubicBezTo>
                    <a:pt x="13066" y="3490"/>
                    <a:pt x="13195" y="3704"/>
                    <a:pt x="13298" y="3917"/>
                  </a:cubicBezTo>
                  <a:cubicBezTo>
                    <a:pt x="14046" y="5483"/>
                    <a:pt x="14821" y="7049"/>
                    <a:pt x="15569" y="8579"/>
                  </a:cubicBezTo>
                  <a:cubicBezTo>
                    <a:pt x="15724" y="8899"/>
                    <a:pt x="15904" y="8863"/>
                    <a:pt x="16033" y="8543"/>
                  </a:cubicBezTo>
                  <a:cubicBezTo>
                    <a:pt x="16085" y="8436"/>
                    <a:pt x="16111" y="8330"/>
                    <a:pt x="16111" y="8258"/>
                  </a:cubicBezTo>
                  <a:cubicBezTo>
                    <a:pt x="16291" y="7404"/>
                    <a:pt x="16601" y="6657"/>
                    <a:pt x="16885" y="5874"/>
                  </a:cubicBezTo>
                  <a:cubicBezTo>
                    <a:pt x="16988" y="5590"/>
                    <a:pt x="17169" y="5376"/>
                    <a:pt x="17375" y="5198"/>
                  </a:cubicBezTo>
                  <a:cubicBezTo>
                    <a:pt x="17762" y="4842"/>
                    <a:pt x="18124" y="4415"/>
                    <a:pt x="18485" y="3988"/>
                  </a:cubicBezTo>
                  <a:cubicBezTo>
                    <a:pt x="18640" y="3810"/>
                    <a:pt x="18614" y="3668"/>
                    <a:pt x="18459" y="3526"/>
                  </a:cubicBezTo>
                  <a:cubicBezTo>
                    <a:pt x="18175" y="3277"/>
                    <a:pt x="17891" y="3063"/>
                    <a:pt x="17608" y="2850"/>
                  </a:cubicBezTo>
                  <a:cubicBezTo>
                    <a:pt x="17375" y="2636"/>
                    <a:pt x="17143" y="2636"/>
                    <a:pt x="16885" y="2778"/>
                  </a:cubicBezTo>
                  <a:cubicBezTo>
                    <a:pt x="16575" y="2956"/>
                    <a:pt x="16291" y="2921"/>
                    <a:pt x="15956" y="2778"/>
                  </a:cubicBezTo>
                  <a:cubicBezTo>
                    <a:pt x="15595" y="2600"/>
                    <a:pt x="15208" y="2529"/>
                    <a:pt x="14950" y="2458"/>
                  </a:cubicBezTo>
                  <a:close/>
                  <a:moveTo>
                    <a:pt x="19569" y="2850"/>
                  </a:moveTo>
                  <a:cubicBezTo>
                    <a:pt x="19621" y="2850"/>
                    <a:pt x="19672" y="2850"/>
                    <a:pt x="19698" y="2850"/>
                  </a:cubicBezTo>
                  <a:cubicBezTo>
                    <a:pt x="19801" y="2814"/>
                    <a:pt x="19930" y="2778"/>
                    <a:pt x="19930" y="2600"/>
                  </a:cubicBezTo>
                  <a:cubicBezTo>
                    <a:pt x="19930" y="2494"/>
                    <a:pt x="19879" y="2351"/>
                    <a:pt x="19827" y="2280"/>
                  </a:cubicBezTo>
                  <a:cubicBezTo>
                    <a:pt x="19595" y="1996"/>
                    <a:pt x="19337" y="1818"/>
                    <a:pt x="19027" y="1746"/>
                  </a:cubicBezTo>
                  <a:cubicBezTo>
                    <a:pt x="18898" y="1711"/>
                    <a:pt x="18743" y="1746"/>
                    <a:pt x="18614" y="1818"/>
                  </a:cubicBezTo>
                  <a:cubicBezTo>
                    <a:pt x="18459" y="1924"/>
                    <a:pt x="18433" y="2209"/>
                    <a:pt x="18588" y="2351"/>
                  </a:cubicBezTo>
                  <a:cubicBezTo>
                    <a:pt x="18898" y="2636"/>
                    <a:pt x="19233" y="2778"/>
                    <a:pt x="19569" y="28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99E1189-E8D7-6847-A9F0-F91E0F253836}"/>
              </a:ext>
            </a:extLst>
          </p:cNvPr>
          <p:cNvGrpSpPr/>
          <p:nvPr/>
        </p:nvGrpSpPr>
        <p:grpSpPr>
          <a:xfrm>
            <a:off x="9400986" y="3594586"/>
            <a:ext cx="621588" cy="893053"/>
            <a:chOff x="8305799" y="6578600"/>
            <a:chExt cx="651270" cy="935698"/>
          </a:xfrm>
        </p:grpSpPr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EF71A0BB-7546-5B48-9F8F-8F4C7E0FCBE2}"/>
                </a:ext>
              </a:extLst>
            </p:cNvPr>
            <p:cNvSpPr/>
            <p:nvPr/>
          </p:nvSpPr>
          <p:spPr>
            <a:xfrm>
              <a:off x="8305799" y="6578600"/>
              <a:ext cx="651270" cy="93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90" extrusionOk="0">
                  <a:moveTo>
                    <a:pt x="9457" y="21291"/>
                  </a:moveTo>
                  <a:cubicBezTo>
                    <a:pt x="9248" y="21320"/>
                    <a:pt x="9039" y="21291"/>
                    <a:pt x="8872" y="21349"/>
                  </a:cubicBezTo>
                  <a:cubicBezTo>
                    <a:pt x="8496" y="21436"/>
                    <a:pt x="8162" y="21378"/>
                    <a:pt x="7827" y="21233"/>
                  </a:cubicBezTo>
                  <a:cubicBezTo>
                    <a:pt x="6992" y="20913"/>
                    <a:pt x="6198" y="20565"/>
                    <a:pt x="5613" y="20013"/>
                  </a:cubicBezTo>
                  <a:cubicBezTo>
                    <a:pt x="5237" y="19694"/>
                    <a:pt x="4819" y="19404"/>
                    <a:pt x="4276" y="19230"/>
                  </a:cubicBezTo>
                  <a:cubicBezTo>
                    <a:pt x="3649" y="19055"/>
                    <a:pt x="3315" y="18678"/>
                    <a:pt x="3273" y="18242"/>
                  </a:cubicBezTo>
                  <a:cubicBezTo>
                    <a:pt x="3190" y="17604"/>
                    <a:pt x="2897" y="16994"/>
                    <a:pt x="2605" y="16384"/>
                  </a:cubicBezTo>
                  <a:cubicBezTo>
                    <a:pt x="2480" y="16152"/>
                    <a:pt x="2438" y="15920"/>
                    <a:pt x="2605" y="15659"/>
                  </a:cubicBezTo>
                  <a:cubicBezTo>
                    <a:pt x="2688" y="15571"/>
                    <a:pt x="2688" y="15426"/>
                    <a:pt x="2688" y="15310"/>
                  </a:cubicBezTo>
                  <a:cubicBezTo>
                    <a:pt x="2605" y="14962"/>
                    <a:pt x="2480" y="14613"/>
                    <a:pt x="2396" y="14265"/>
                  </a:cubicBezTo>
                  <a:cubicBezTo>
                    <a:pt x="2187" y="13568"/>
                    <a:pt x="1978" y="12871"/>
                    <a:pt x="1728" y="12175"/>
                  </a:cubicBezTo>
                  <a:cubicBezTo>
                    <a:pt x="1686" y="12059"/>
                    <a:pt x="1728" y="11942"/>
                    <a:pt x="1644" y="11855"/>
                  </a:cubicBezTo>
                  <a:cubicBezTo>
                    <a:pt x="1351" y="11391"/>
                    <a:pt x="1268" y="10897"/>
                    <a:pt x="1059" y="10433"/>
                  </a:cubicBezTo>
                  <a:cubicBezTo>
                    <a:pt x="850" y="9968"/>
                    <a:pt x="683" y="9475"/>
                    <a:pt x="599" y="8981"/>
                  </a:cubicBezTo>
                  <a:cubicBezTo>
                    <a:pt x="474" y="8342"/>
                    <a:pt x="391" y="7704"/>
                    <a:pt x="265" y="7065"/>
                  </a:cubicBezTo>
                  <a:cubicBezTo>
                    <a:pt x="223" y="6862"/>
                    <a:pt x="140" y="6659"/>
                    <a:pt x="56" y="6426"/>
                  </a:cubicBezTo>
                  <a:cubicBezTo>
                    <a:pt x="-27" y="6194"/>
                    <a:pt x="-69" y="6020"/>
                    <a:pt x="307" y="5875"/>
                  </a:cubicBezTo>
                  <a:cubicBezTo>
                    <a:pt x="391" y="5846"/>
                    <a:pt x="474" y="5788"/>
                    <a:pt x="516" y="5730"/>
                  </a:cubicBezTo>
                  <a:cubicBezTo>
                    <a:pt x="725" y="5352"/>
                    <a:pt x="1226" y="5236"/>
                    <a:pt x="1728" y="5149"/>
                  </a:cubicBezTo>
                  <a:cubicBezTo>
                    <a:pt x="2229" y="5062"/>
                    <a:pt x="2688" y="4946"/>
                    <a:pt x="3190" y="4830"/>
                  </a:cubicBezTo>
                  <a:cubicBezTo>
                    <a:pt x="4443" y="4568"/>
                    <a:pt x="5655" y="4191"/>
                    <a:pt x="6908" y="3988"/>
                  </a:cubicBezTo>
                  <a:cubicBezTo>
                    <a:pt x="6950" y="3988"/>
                    <a:pt x="6992" y="3959"/>
                    <a:pt x="7075" y="3959"/>
                  </a:cubicBezTo>
                  <a:cubicBezTo>
                    <a:pt x="8078" y="3697"/>
                    <a:pt x="9081" y="3436"/>
                    <a:pt x="10083" y="3175"/>
                  </a:cubicBezTo>
                  <a:cubicBezTo>
                    <a:pt x="10376" y="3088"/>
                    <a:pt x="10668" y="3030"/>
                    <a:pt x="10961" y="3088"/>
                  </a:cubicBezTo>
                  <a:cubicBezTo>
                    <a:pt x="11253" y="3146"/>
                    <a:pt x="11462" y="3030"/>
                    <a:pt x="11587" y="2855"/>
                  </a:cubicBezTo>
                  <a:cubicBezTo>
                    <a:pt x="11671" y="2739"/>
                    <a:pt x="11755" y="2594"/>
                    <a:pt x="11796" y="2449"/>
                  </a:cubicBezTo>
                  <a:cubicBezTo>
                    <a:pt x="11922" y="1926"/>
                    <a:pt x="12381" y="1636"/>
                    <a:pt x="13050" y="1549"/>
                  </a:cubicBezTo>
                  <a:cubicBezTo>
                    <a:pt x="14220" y="1375"/>
                    <a:pt x="15306" y="939"/>
                    <a:pt x="16434" y="707"/>
                  </a:cubicBezTo>
                  <a:cubicBezTo>
                    <a:pt x="17311" y="504"/>
                    <a:pt x="18147" y="271"/>
                    <a:pt x="19024" y="68"/>
                  </a:cubicBezTo>
                  <a:cubicBezTo>
                    <a:pt x="20027" y="-164"/>
                    <a:pt x="20946" y="213"/>
                    <a:pt x="21239" y="910"/>
                  </a:cubicBezTo>
                  <a:cubicBezTo>
                    <a:pt x="21280" y="997"/>
                    <a:pt x="21322" y="1084"/>
                    <a:pt x="21364" y="1171"/>
                  </a:cubicBezTo>
                  <a:cubicBezTo>
                    <a:pt x="21531" y="1607"/>
                    <a:pt x="21364" y="1897"/>
                    <a:pt x="20737" y="2042"/>
                  </a:cubicBezTo>
                  <a:cubicBezTo>
                    <a:pt x="20361" y="2159"/>
                    <a:pt x="19943" y="2217"/>
                    <a:pt x="19567" y="2304"/>
                  </a:cubicBezTo>
                  <a:cubicBezTo>
                    <a:pt x="18272" y="2623"/>
                    <a:pt x="17019" y="2942"/>
                    <a:pt x="15724" y="3262"/>
                  </a:cubicBezTo>
                  <a:cubicBezTo>
                    <a:pt x="14972" y="3436"/>
                    <a:pt x="14470" y="3813"/>
                    <a:pt x="14178" y="4307"/>
                  </a:cubicBezTo>
                  <a:cubicBezTo>
                    <a:pt x="13927" y="4684"/>
                    <a:pt x="13718" y="5062"/>
                    <a:pt x="13551" y="5439"/>
                  </a:cubicBezTo>
                  <a:cubicBezTo>
                    <a:pt x="13384" y="5846"/>
                    <a:pt x="13426" y="6281"/>
                    <a:pt x="13509" y="6717"/>
                  </a:cubicBezTo>
                  <a:cubicBezTo>
                    <a:pt x="13676" y="7268"/>
                    <a:pt x="13802" y="7849"/>
                    <a:pt x="14011" y="8401"/>
                  </a:cubicBezTo>
                  <a:cubicBezTo>
                    <a:pt x="14178" y="8981"/>
                    <a:pt x="14428" y="9533"/>
                    <a:pt x="14637" y="10113"/>
                  </a:cubicBezTo>
                  <a:cubicBezTo>
                    <a:pt x="14972" y="10984"/>
                    <a:pt x="15306" y="11855"/>
                    <a:pt x="15640" y="12755"/>
                  </a:cubicBezTo>
                  <a:cubicBezTo>
                    <a:pt x="15724" y="12988"/>
                    <a:pt x="15849" y="13249"/>
                    <a:pt x="15974" y="13481"/>
                  </a:cubicBezTo>
                  <a:cubicBezTo>
                    <a:pt x="16434" y="14323"/>
                    <a:pt x="16810" y="15165"/>
                    <a:pt x="16977" y="16036"/>
                  </a:cubicBezTo>
                  <a:cubicBezTo>
                    <a:pt x="17019" y="16181"/>
                    <a:pt x="17061" y="16297"/>
                    <a:pt x="17144" y="16442"/>
                  </a:cubicBezTo>
                  <a:cubicBezTo>
                    <a:pt x="17520" y="17401"/>
                    <a:pt x="17896" y="18359"/>
                    <a:pt x="18314" y="19317"/>
                  </a:cubicBezTo>
                  <a:cubicBezTo>
                    <a:pt x="18481" y="19723"/>
                    <a:pt x="18272" y="20013"/>
                    <a:pt x="17646" y="20217"/>
                  </a:cubicBezTo>
                  <a:cubicBezTo>
                    <a:pt x="17520" y="20275"/>
                    <a:pt x="17353" y="20304"/>
                    <a:pt x="17186" y="20304"/>
                  </a:cubicBezTo>
                  <a:cubicBezTo>
                    <a:pt x="16100" y="20391"/>
                    <a:pt x="15097" y="20623"/>
                    <a:pt x="14053" y="20797"/>
                  </a:cubicBezTo>
                  <a:cubicBezTo>
                    <a:pt x="13342" y="20913"/>
                    <a:pt x="12632" y="20971"/>
                    <a:pt x="11922" y="21059"/>
                  </a:cubicBezTo>
                  <a:cubicBezTo>
                    <a:pt x="11462" y="21117"/>
                    <a:pt x="11003" y="21204"/>
                    <a:pt x="10585" y="21262"/>
                  </a:cubicBezTo>
                  <a:cubicBezTo>
                    <a:pt x="10251" y="21320"/>
                    <a:pt x="9875" y="21349"/>
                    <a:pt x="9540" y="21378"/>
                  </a:cubicBezTo>
                  <a:cubicBezTo>
                    <a:pt x="9457" y="21320"/>
                    <a:pt x="9457" y="21320"/>
                    <a:pt x="9457" y="21291"/>
                  </a:cubicBezTo>
                  <a:close/>
                  <a:moveTo>
                    <a:pt x="16685" y="18852"/>
                  </a:moveTo>
                  <a:cubicBezTo>
                    <a:pt x="16643" y="18765"/>
                    <a:pt x="16601" y="18649"/>
                    <a:pt x="16517" y="18504"/>
                  </a:cubicBezTo>
                  <a:cubicBezTo>
                    <a:pt x="15974" y="17459"/>
                    <a:pt x="15598" y="16413"/>
                    <a:pt x="15264" y="15310"/>
                  </a:cubicBezTo>
                  <a:cubicBezTo>
                    <a:pt x="15097" y="14701"/>
                    <a:pt x="14763" y="14120"/>
                    <a:pt x="14512" y="13510"/>
                  </a:cubicBezTo>
                  <a:cubicBezTo>
                    <a:pt x="14387" y="13249"/>
                    <a:pt x="14261" y="13017"/>
                    <a:pt x="14136" y="12755"/>
                  </a:cubicBezTo>
                  <a:cubicBezTo>
                    <a:pt x="14052" y="12552"/>
                    <a:pt x="13969" y="12349"/>
                    <a:pt x="13885" y="12146"/>
                  </a:cubicBezTo>
                  <a:cubicBezTo>
                    <a:pt x="13551" y="11304"/>
                    <a:pt x="13217" y="10462"/>
                    <a:pt x="12883" y="9620"/>
                  </a:cubicBezTo>
                  <a:cubicBezTo>
                    <a:pt x="12674" y="9039"/>
                    <a:pt x="12507" y="8488"/>
                    <a:pt x="12298" y="7907"/>
                  </a:cubicBezTo>
                  <a:cubicBezTo>
                    <a:pt x="12256" y="7762"/>
                    <a:pt x="12172" y="7646"/>
                    <a:pt x="12089" y="7501"/>
                  </a:cubicBezTo>
                  <a:cubicBezTo>
                    <a:pt x="11922" y="7210"/>
                    <a:pt x="11796" y="7152"/>
                    <a:pt x="11337" y="7239"/>
                  </a:cubicBezTo>
                  <a:cubicBezTo>
                    <a:pt x="10334" y="7442"/>
                    <a:pt x="9248" y="7501"/>
                    <a:pt x="8329" y="7820"/>
                  </a:cubicBezTo>
                  <a:cubicBezTo>
                    <a:pt x="8203" y="7849"/>
                    <a:pt x="8078" y="7849"/>
                    <a:pt x="7953" y="7878"/>
                  </a:cubicBezTo>
                  <a:cubicBezTo>
                    <a:pt x="7410" y="7994"/>
                    <a:pt x="6825" y="8139"/>
                    <a:pt x="6281" y="8284"/>
                  </a:cubicBezTo>
                  <a:cubicBezTo>
                    <a:pt x="5989" y="8371"/>
                    <a:pt x="5947" y="8459"/>
                    <a:pt x="5989" y="8662"/>
                  </a:cubicBezTo>
                  <a:cubicBezTo>
                    <a:pt x="6156" y="9213"/>
                    <a:pt x="6365" y="9736"/>
                    <a:pt x="6490" y="10288"/>
                  </a:cubicBezTo>
                  <a:cubicBezTo>
                    <a:pt x="6741" y="11188"/>
                    <a:pt x="6950" y="12117"/>
                    <a:pt x="7201" y="13017"/>
                  </a:cubicBezTo>
                  <a:cubicBezTo>
                    <a:pt x="7284" y="13394"/>
                    <a:pt x="7326" y="13771"/>
                    <a:pt x="7410" y="14120"/>
                  </a:cubicBezTo>
                  <a:cubicBezTo>
                    <a:pt x="7660" y="15165"/>
                    <a:pt x="7994" y="16210"/>
                    <a:pt x="8203" y="17284"/>
                  </a:cubicBezTo>
                  <a:cubicBezTo>
                    <a:pt x="8329" y="17894"/>
                    <a:pt x="8621" y="18475"/>
                    <a:pt x="8914" y="19084"/>
                  </a:cubicBezTo>
                  <a:cubicBezTo>
                    <a:pt x="8955" y="19171"/>
                    <a:pt x="8997" y="19259"/>
                    <a:pt x="9081" y="19317"/>
                  </a:cubicBezTo>
                  <a:cubicBezTo>
                    <a:pt x="9331" y="19578"/>
                    <a:pt x="9499" y="19839"/>
                    <a:pt x="9540" y="20159"/>
                  </a:cubicBezTo>
                  <a:cubicBezTo>
                    <a:pt x="9582" y="20362"/>
                    <a:pt x="9707" y="20420"/>
                    <a:pt x="10000" y="20391"/>
                  </a:cubicBezTo>
                  <a:cubicBezTo>
                    <a:pt x="10167" y="20391"/>
                    <a:pt x="10292" y="20362"/>
                    <a:pt x="10459" y="20333"/>
                  </a:cubicBezTo>
                  <a:cubicBezTo>
                    <a:pt x="12256" y="20013"/>
                    <a:pt x="14011" y="19694"/>
                    <a:pt x="15807" y="19346"/>
                  </a:cubicBezTo>
                  <a:cubicBezTo>
                    <a:pt x="15974" y="19317"/>
                    <a:pt x="16141" y="19288"/>
                    <a:pt x="16309" y="19230"/>
                  </a:cubicBezTo>
                  <a:cubicBezTo>
                    <a:pt x="16559" y="19230"/>
                    <a:pt x="16685" y="19113"/>
                    <a:pt x="16685" y="18852"/>
                  </a:cubicBezTo>
                  <a:close/>
                  <a:moveTo>
                    <a:pt x="6741" y="17284"/>
                  </a:moveTo>
                  <a:cubicBezTo>
                    <a:pt x="6825" y="17023"/>
                    <a:pt x="6741" y="16820"/>
                    <a:pt x="6574" y="16588"/>
                  </a:cubicBezTo>
                  <a:cubicBezTo>
                    <a:pt x="6490" y="16471"/>
                    <a:pt x="6449" y="16326"/>
                    <a:pt x="6407" y="16181"/>
                  </a:cubicBezTo>
                  <a:cubicBezTo>
                    <a:pt x="6240" y="15455"/>
                    <a:pt x="6073" y="14730"/>
                    <a:pt x="5905" y="14033"/>
                  </a:cubicBezTo>
                  <a:cubicBezTo>
                    <a:pt x="5738" y="13336"/>
                    <a:pt x="5613" y="12610"/>
                    <a:pt x="5488" y="11913"/>
                  </a:cubicBezTo>
                  <a:cubicBezTo>
                    <a:pt x="5404" y="11449"/>
                    <a:pt x="5321" y="10955"/>
                    <a:pt x="5237" y="10491"/>
                  </a:cubicBezTo>
                  <a:cubicBezTo>
                    <a:pt x="5195" y="10230"/>
                    <a:pt x="5112" y="9968"/>
                    <a:pt x="5028" y="9707"/>
                  </a:cubicBezTo>
                  <a:cubicBezTo>
                    <a:pt x="4903" y="9300"/>
                    <a:pt x="4819" y="8894"/>
                    <a:pt x="4652" y="8517"/>
                  </a:cubicBezTo>
                  <a:cubicBezTo>
                    <a:pt x="4568" y="8255"/>
                    <a:pt x="4318" y="8197"/>
                    <a:pt x="4025" y="8401"/>
                  </a:cubicBezTo>
                  <a:cubicBezTo>
                    <a:pt x="3942" y="8459"/>
                    <a:pt x="3858" y="8517"/>
                    <a:pt x="3775" y="8604"/>
                  </a:cubicBezTo>
                  <a:cubicBezTo>
                    <a:pt x="3440" y="8923"/>
                    <a:pt x="3023" y="9155"/>
                    <a:pt x="2480" y="9242"/>
                  </a:cubicBezTo>
                  <a:cubicBezTo>
                    <a:pt x="2020" y="9301"/>
                    <a:pt x="1895" y="9504"/>
                    <a:pt x="1936" y="9852"/>
                  </a:cubicBezTo>
                  <a:cubicBezTo>
                    <a:pt x="1978" y="10026"/>
                    <a:pt x="2062" y="10201"/>
                    <a:pt x="2145" y="10346"/>
                  </a:cubicBezTo>
                  <a:cubicBezTo>
                    <a:pt x="2229" y="10520"/>
                    <a:pt x="2396" y="10694"/>
                    <a:pt x="2438" y="10897"/>
                  </a:cubicBezTo>
                  <a:cubicBezTo>
                    <a:pt x="2897" y="12204"/>
                    <a:pt x="3315" y="13539"/>
                    <a:pt x="3775" y="14846"/>
                  </a:cubicBezTo>
                  <a:cubicBezTo>
                    <a:pt x="3816" y="15020"/>
                    <a:pt x="3858" y="15194"/>
                    <a:pt x="3900" y="15368"/>
                  </a:cubicBezTo>
                  <a:cubicBezTo>
                    <a:pt x="4109" y="16210"/>
                    <a:pt x="4193" y="17052"/>
                    <a:pt x="4527" y="17894"/>
                  </a:cubicBezTo>
                  <a:cubicBezTo>
                    <a:pt x="4736" y="18359"/>
                    <a:pt x="5028" y="18707"/>
                    <a:pt x="5697" y="18881"/>
                  </a:cubicBezTo>
                  <a:cubicBezTo>
                    <a:pt x="5989" y="18968"/>
                    <a:pt x="6240" y="19084"/>
                    <a:pt x="6490" y="19200"/>
                  </a:cubicBezTo>
                  <a:cubicBezTo>
                    <a:pt x="6658" y="19259"/>
                    <a:pt x="6783" y="19346"/>
                    <a:pt x="6950" y="19404"/>
                  </a:cubicBezTo>
                  <a:cubicBezTo>
                    <a:pt x="7201" y="19491"/>
                    <a:pt x="7368" y="19404"/>
                    <a:pt x="7326" y="19230"/>
                  </a:cubicBezTo>
                  <a:cubicBezTo>
                    <a:pt x="7284" y="19084"/>
                    <a:pt x="7201" y="18910"/>
                    <a:pt x="7159" y="18765"/>
                  </a:cubicBezTo>
                  <a:cubicBezTo>
                    <a:pt x="7075" y="18213"/>
                    <a:pt x="6741" y="17778"/>
                    <a:pt x="6741" y="17284"/>
                  </a:cubicBezTo>
                  <a:close/>
                  <a:moveTo>
                    <a:pt x="5780" y="7239"/>
                  </a:moveTo>
                  <a:cubicBezTo>
                    <a:pt x="5989" y="7210"/>
                    <a:pt x="6198" y="7181"/>
                    <a:pt x="6365" y="7152"/>
                  </a:cubicBezTo>
                  <a:cubicBezTo>
                    <a:pt x="7201" y="6978"/>
                    <a:pt x="8078" y="6775"/>
                    <a:pt x="8914" y="6601"/>
                  </a:cubicBezTo>
                  <a:cubicBezTo>
                    <a:pt x="9122" y="6542"/>
                    <a:pt x="9290" y="6484"/>
                    <a:pt x="9457" y="6426"/>
                  </a:cubicBezTo>
                  <a:cubicBezTo>
                    <a:pt x="9791" y="6252"/>
                    <a:pt x="10167" y="6194"/>
                    <a:pt x="10627" y="6194"/>
                  </a:cubicBezTo>
                  <a:cubicBezTo>
                    <a:pt x="10835" y="6194"/>
                    <a:pt x="11086" y="6165"/>
                    <a:pt x="11295" y="6107"/>
                  </a:cubicBezTo>
                  <a:cubicBezTo>
                    <a:pt x="11337" y="6107"/>
                    <a:pt x="11379" y="6020"/>
                    <a:pt x="11420" y="5991"/>
                  </a:cubicBezTo>
                  <a:cubicBezTo>
                    <a:pt x="11420" y="5962"/>
                    <a:pt x="11379" y="5933"/>
                    <a:pt x="11337" y="5904"/>
                  </a:cubicBezTo>
                  <a:cubicBezTo>
                    <a:pt x="11128" y="5817"/>
                    <a:pt x="10877" y="5759"/>
                    <a:pt x="10627" y="5672"/>
                  </a:cubicBezTo>
                  <a:cubicBezTo>
                    <a:pt x="10292" y="5526"/>
                    <a:pt x="10209" y="5410"/>
                    <a:pt x="10334" y="5149"/>
                  </a:cubicBezTo>
                  <a:cubicBezTo>
                    <a:pt x="10418" y="4946"/>
                    <a:pt x="10543" y="4742"/>
                    <a:pt x="10627" y="4539"/>
                  </a:cubicBezTo>
                  <a:cubicBezTo>
                    <a:pt x="10668" y="4394"/>
                    <a:pt x="10543" y="4278"/>
                    <a:pt x="10334" y="4336"/>
                  </a:cubicBezTo>
                  <a:cubicBezTo>
                    <a:pt x="9874" y="4423"/>
                    <a:pt x="9415" y="4510"/>
                    <a:pt x="8955" y="4626"/>
                  </a:cubicBezTo>
                  <a:cubicBezTo>
                    <a:pt x="7660" y="4917"/>
                    <a:pt x="6365" y="5207"/>
                    <a:pt x="5112" y="5497"/>
                  </a:cubicBezTo>
                  <a:cubicBezTo>
                    <a:pt x="4485" y="5642"/>
                    <a:pt x="3858" y="5788"/>
                    <a:pt x="3232" y="5962"/>
                  </a:cubicBezTo>
                  <a:cubicBezTo>
                    <a:pt x="3190" y="5962"/>
                    <a:pt x="3148" y="5991"/>
                    <a:pt x="3106" y="6020"/>
                  </a:cubicBezTo>
                  <a:cubicBezTo>
                    <a:pt x="2939" y="6078"/>
                    <a:pt x="2897" y="6223"/>
                    <a:pt x="3064" y="6281"/>
                  </a:cubicBezTo>
                  <a:cubicBezTo>
                    <a:pt x="3816" y="6630"/>
                    <a:pt x="4610" y="6978"/>
                    <a:pt x="5446" y="7239"/>
                  </a:cubicBezTo>
                  <a:cubicBezTo>
                    <a:pt x="5529" y="7210"/>
                    <a:pt x="5655" y="7210"/>
                    <a:pt x="5780" y="7239"/>
                  </a:cubicBezTo>
                  <a:close/>
                  <a:moveTo>
                    <a:pt x="19358" y="997"/>
                  </a:moveTo>
                  <a:cubicBezTo>
                    <a:pt x="18899" y="1084"/>
                    <a:pt x="18439" y="1171"/>
                    <a:pt x="17980" y="1259"/>
                  </a:cubicBezTo>
                  <a:cubicBezTo>
                    <a:pt x="16935" y="1520"/>
                    <a:pt x="15849" y="1810"/>
                    <a:pt x="14805" y="2072"/>
                  </a:cubicBezTo>
                  <a:cubicBezTo>
                    <a:pt x="14554" y="2130"/>
                    <a:pt x="14261" y="2188"/>
                    <a:pt x="14011" y="2275"/>
                  </a:cubicBezTo>
                  <a:cubicBezTo>
                    <a:pt x="13885" y="2304"/>
                    <a:pt x="13760" y="2391"/>
                    <a:pt x="13635" y="2449"/>
                  </a:cubicBezTo>
                  <a:cubicBezTo>
                    <a:pt x="13509" y="2536"/>
                    <a:pt x="13509" y="2652"/>
                    <a:pt x="13635" y="2739"/>
                  </a:cubicBezTo>
                  <a:cubicBezTo>
                    <a:pt x="13718" y="2797"/>
                    <a:pt x="13885" y="2797"/>
                    <a:pt x="13969" y="2797"/>
                  </a:cubicBezTo>
                  <a:cubicBezTo>
                    <a:pt x="14220" y="2739"/>
                    <a:pt x="14470" y="2594"/>
                    <a:pt x="14721" y="2536"/>
                  </a:cubicBezTo>
                  <a:cubicBezTo>
                    <a:pt x="16183" y="2188"/>
                    <a:pt x="17687" y="1868"/>
                    <a:pt x="19150" y="1520"/>
                  </a:cubicBezTo>
                  <a:cubicBezTo>
                    <a:pt x="19358" y="1462"/>
                    <a:pt x="19526" y="1404"/>
                    <a:pt x="19693" y="1317"/>
                  </a:cubicBezTo>
                  <a:cubicBezTo>
                    <a:pt x="19860" y="1230"/>
                    <a:pt x="19776" y="1055"/>
                    <a:pt x="19567" y="1026"/>
                  </a:cubicBezTo>
                  <a:cubicBezTo>
                    <a:pt x="19526" y="1026"/>
                    <a:pt x="19484" y="997"/>
                    <a:pt x="19358" y="997"/>
                  </a:cubicBezTo>
                  <a:close/>
                  <a:moveTo>
                    <a:pt x="2563" y="7849"/>
                  </a:moveTo>
                  <a:cubicBezTo>
                    <a:pt x="2814" y="7820"/>
                    <a:pt x="3023" y="7704"/>
                    <a:pt x="3064" y="7559"/>
                  </a:cubicBezTo>
                  <a:cubicBezTo>
                    <a:pt x="3106" y="7442"/>
                    <a:pt x="3064" y="7297"/>
                    <a:pt x="2981" y="7210"/>
                  </a:cubicBezTo>
                  <a:cubicBezTo>
                    <a:pt x="2814" y="7036"/>
                    <a:pt x="2521" y="6949"/>
                    <a:pt x="2187" y="6949"/>
                  </a:cubicBezTo>
                  <a:cubicBezTo>
                    <a:pt x="2104" y="6949"/>
                    <a:pt x="1936" y="7036"/>
                    <a:pt x="1936" y="7094"/>
                  </a:cubicBezTo>
                  <a:cubicBezTo>
                    <a:pt x="1936" y="7355"/>
                    <a:pt x="2145" y="7588"/>
                    <a:pt x="2354" y="7791"/>
                  </a:cubicBezTo>
                  <a:cubicBezTo>
                    <a:pt x="2396" y="7820"/>
                    <a:pt x="2521" y="7820"/>
                    <a:pt x="2563" y="784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B369B0B7-F935-3E4C-9161-6599A26C81F8}"/>
                </a:ext>
              </a:extLst>
            </p:cNvPr>
            <p:cNvSpPr/>
            <p:nvPr/>
          </p:nvSpPr>
          <p:spPr>
            <a:xfrm>
              <a:off x="8585199" y="7061199"/>
              <a:ext cx="166624" cy="28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191" extrusionOk="0">
                  <a:moveTo>
                    <a:pt x="14609" y="4345"/>
                  </a:moveTo>
                  <a:cubicBezTo>
                    <a:pt x="14452" y="4721"/>
                    <a:pt x="14294" y="5566"/>
                    <a:pt x="13821" y="6317"/>
                  </a:cubicBezTo>
                  <a:cubicBezTo>
                    <a:pt x="13506" y="7068"/>
                    <a:pt x="13663" y="7538"/>
                    <a:pt x="14767" y="7914"/>
                  </a:cubicBezTo>
                  <a:cubicBezTo>
                    <a:pt x="18393" y="9228"/>
                    <a:pt x="19497" y="11576"/>
                    <a:pt x="20443" y="13736"/>
                  </a:cubicBezTo>
                  <a:cubicBezTo>
                    <a:pt x="21231" y="15333"/>
                    <a:pt x="19970" y="16929"/>
                    <a:pt x="18551" y="18338"/>
                  </a:cubicBezTo>
                  <a:cubicBezTo>
                    <a:pt x="15870" y="21155"/>
                    <a:pt x="10510" y="21531"/>
                    <a:pt x="6726" y="20967"/>
                  </a:cubicBezTo>
                  <a:cubicBezTo>
                    <a:pt x="5149" y="20686"/>
                    <a:pt x="3888" y="20216"/>
                    <a:pt x="2942" y="19465"/>
                  </a:cubicBezTo>
                  <a:cubicBezTo>
                    <a:pt x="1996" y="18526"/>
                    <a:pt x="892" y="17493"/>
                    <a:pt x="262" y="16460"/>
                  </a:cubicBezTo>
                  <a:cubicBezTo>
                    <a:pt x="-369" y="15145"/>
                    <a:pt x="262" y="13830"/>
                    <a:pt x="892" y="12609"/>
                  </a:cubicBezTo>
                  <a:cubicBezTo>
                    <a:pt x="1365" y="11670"/>
                    <a:pt x="2311" y="10825"/>
                    <a:pt x="3100" y="9980"/>
                  </a:cubicBezTo>
                  <a:cubicBezTo>
                    <a:pt x="3730" y="9416"/>
                    <a:pt x="4046" y="8853"/>
                    <a:pt x="3730" y="8195"/>
                  </a:cubicBezTo>
                  <a:cubicBezTo>
                    <a:pt x="3100" y="6693"/>
                    <a:pt x="3415" y="5096"/>
                    <a:pt x="3888" y="3594"/>
                  </a:cubicBezTo>
                  <a:cubicBezTo>
                    <a:pt x="4519" y="1715"/>
                    <a:pt x="7041" y="588"/>
                    <a:pt x="10037" y="25"/>
                  </a:cubicBezTo>
                  <a:cubicBezTo>
                    <a:pt x="10510" y="-69"/>
                    <a:pt x="11298" y="119"/>
                    <a:pt x="11771" y="307"/>
                  </a:cubicBezTo>
                  <a:cubicBezTo>
                    <a:pt x="13979" y="1246"/>
                    <a:pt x="14609" y="2560"/>
                    <a:pt x="14609" y="4345"/>
                  </a:cubicBezTo>
                  <a:close/>
                  <a:moveTo>
                    <a:pt x="4046" y="14675"/>
                  </a:moveTo>
                  <a:cubicBezTo>
                    <a:pt x="4203" y="15145"/>
                    <a:pt x="4361" y="15802"/>
                    <a:pt x="4676" y="16460"/>
                  </a:cubicBezTo>
                  <a:cubicBezTo>
                    <a:pt x="5149" y="17774"/>
                    <a:pt x="6884" y="18338"/>
                    <a:pt x="8776" y="18526"/>
                  </a:cubicBezTo>
                  <a:cubicBezTo>
                    <a:pt x="11298" y="18807"/>
                    <a:pt x="13821" y="17962"/>
                    <a:pt x="15082" y="16366"/>
                  </a:cubicBezTo>
                  <a:cubicBezTo>
                    <a:pt x="16974" y="14018"/>
                    <a:pt x="14767" y="10355"/>
                    <a:pt x="10668" y="9322"/>
                  </a:cubicBezTo>
                  <a:cubicBezTo>
                    <a:pt x="10195" y="9228"/>
                    <a:pt x="9564" y="9134"/>
                    <a:pt x="8933" y="9228"/>
                  </a:cubicBezTo>
                  <a:cubicBezTo>
                    <a:pt x="6411" y="9698"/>
                    <a:pt x="4676" y="10637"/>
                    <a:pt x="4361" y="12234"/>
                  </a:cubicBezTo>
                  <a:cubicBezTo>
                    <a:pt x="4361" y="12891"/>
                    <a:pt x="4203" y="13642"/>
                    <a:pt x="4046" y="14675"/>
                  </a:cubicBezTo>
                  <a:close/>
                  <a:moveTo>
                    <a:pt x="10037" y="5002"/>
                  </a:moveTo>
                  <a:cubicBezTo>
                    <a:pt x="9879" y="4533"/>
                    <a:pt x="9879" y="4251"/>
                    <a:pt x="9879" y="4063"/>
                  </a:cubicBezTo>
                  <a:cubicBezTo>
                    <a:pt x="9879" y="3969"/>
                    <a:pt x="9722" y="3969"/>
                    <a:pt x="9722" y="3969"/>
                  </a:cubicBezTo>
                  <a:cubicBezTo>
                    <a:pt x="9564" y="3969"/>
                    <a:pt x="9249" y="3969"/>
                    <a:pt x="9249" y="4063"/>
                  </a:cubicBezTo>
                  <a:cubicBezTo>
                    <a:pt x="8303" y="4908"/>
                    <a:pt x="7830" y="5754"/>
                    <a:pt x="8145" y="6787"/>
                  </a:cubicBezTo>
                  <a:cubicBezTo>
                    <a:pt x="8145" y="6881"/>
                    <a:pt x="8303" y="6974"/>
                    <a:pt x="8460" y="6974"/>
                  </a:cubicBezTo>
                  <a:cubicBezTo>
                    <a:pt x="8618" y="6974"/>
                    <a:pt x="8933" y="6881"/>
                    <a:pt x="8933" y="6881"/>
                  </a:cubicBezTo>
                  <a:cubicBezTo>
                    <a:pt x="9249" y="6129"/>
                    <a:pt x="9722" y="5472"/>
                    <a:pt x="10037" y="500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1FCA21-BDFE-5847-9BCF-3893CEB86997}"/>
              </a:ext>
            </a:extLst>
          </p:cNvPr>
          <p:cNvGrpSpPr/>
          <p:nvPr/>
        </p:nvGrpSpPr>
        <p:grpSpPr>
          <a:xfrm>
            <a:off x="771113" y="2387830"/>
            <a:ext cx="491862" cy="544114"/>
            <a:chOff x="761999" y="5334000"/>
            <a:chExt cx="515350" cy="570097"/>
          </a:xfrm>
        </p:grpSpPr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BEFCF109-E397-F049-A66C-CCABD1557F7E}"/>
                </a:ext>
              </a:extLst>
            </p:cNvPr>
            <p:cNvSpPr/>
            <p:nvPr/>
          </p:nvSpPr>
          <p:spPr>
            <a:xfrm>
              <a:off x="761999" y="5334000"/>
              <a:ext cx="515350" cy="570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99" extrusionOk="0">
                  <a:moveTo>
                    <a:pt x="12693" y="21499"/>
                  </a:moveTo>
                  <a:cubicBezTo>
                    <a:pt x="11647" y="21355"/>
                    <a:pt x="10444" y="21116"/>
                    <a:pt x="9607" y="20110"/>
                  </a:cubicBezTo>
                  <a:cubicBezTo>
                    <a:pt x="9345" y="19823"/>
                    <a:pt x="9084" y="19535"/>
                    <a:pt x="8770" y="19248"/>
                  </a:cubicBezTo>
                  <a:cubicBezTo>
                    <a:pt x="8404" y="18913"/>
                    <a:pt x="8090" y="18961"/>
                    <a:pt x="7881" y="19392"/>
                  </a:cubicBezTo>
                  <a:cubicBezTo>
                    <a:pt x="7672" y="19727"/>
                    <a:pt x="7515" y="20062"/>
                    <a:pt x="7358" y="20445"/>
                  </a:cubicBezTo>
                  <a:cubicBezTo>
                    <a:pt x="7096" y="21020"/>
                    <a:pt x="6626" y="21212"/>
                    <a:pt x="5946" y="21164"/>
                  </a:cubicBezTo>
                  <a:cubicBezTo>
                    <a:pt x="5266" y="21116"/>
                    <a:pt x="4638" y="20924"/>
                    <a:pt x="4063" y="20541"/>
                  </a:cubicBezTo>
                  <a:cubicBezTo>
                    <a:pt x="3279" y="20062"/>
                    <a:pt x="2389" y="19679"/>
                    <a:pt x="1448" y="19392"/>
                  </a:cubicBezTo>
                  <a:cubicBezTo>
                    <a:pt x="977" y="19248"/>
                    <a:pt x="559" y="19009"/>
                    <a:pt x="245" y="18673"/>
                  </a:cubicBezTo>
                  <a:cubicBezTo>
                    <a:pt x="-121" y="18338"/>
                    <a:pt x="-69" y="18003"/>
                    <a:pt x="350" y="17668"/>
                  </a:cubicBezTo>
                  <a:cubicBezTo>
                    <a:pt x="507" y="17572"/>
                    <a:pt x="664" y="17476"/>
                    <a:pt x="820" y="17332"/>
                  </a:cubicBezTo>
                  <a:cubicBezTo>
                    <a:pt x="1082" y="17093"/>
                    <a:pt x="1343" y="16901"/>
                    <a:pt x="1553" y="16662"/>
                  </a:cubicBezTo>
                  <a:cubicBezTo>
                    <a:pt x="3017" y="14794"/>
                    <a:pt x="4586" y="13022"/>
                    <a:pt x="5841" y="11010"/>
                  </a:cubicBezTo>
                  <a:cubicBezTo>
                    <a:pt x="5894" y="10915"/>
                    <a:pt x="5998" y="10819"/>
                    <a:pt x="6050" y="10723"/>
                  </a:cubicBezTo>
                  <a:cubicBezTo>
                    <a:pt x="6155" y="10483"/>
                    <a:pt x="6103" y="10340"/>
                    <a:pt x="5841" y="10244"/>
                  </a:cubicBezTo>
                  <a:cubicBezTo>
                    <a:pt x="5318" y="9957"/>
                    <a:pt x="4795" y="9669"/>
                    <a:pt x="4272" y="9382"/>
                  </a:cubicBezTo>
                  <a:cubicBezTo>
                    <a:pt x="3435" y="8951"/>
                    <a:pt x="2965" y="8280"/>
                    <a:pt x="2703" y="7466"/>
                  </a:cubicBezTo>
                  <a:cubicBezTo>
                    <a:pt x="2599" y="7179"/>
                    <a:pt x="2494" y="6844"/>
                    <a:pt x="2389" y="6556"/>
                  </a:cubicBezTo>
                  <a:cubicBezTo>
                    <a:pt x="2285" y="6221"/>
                    <a:pt x="2285" y="5886"/>
                    <a:pt x="2389" y="5503"/>
                  </a:cubicBezTo>
                  <a:cubicBezTo>
                    <a:pt x="2494" y="5263"/>
                    <a:pt x="2494" y="4976"/>
                    <a:pt x="2599" y="4736"/>
                  </a:cubicBezTo>
                  <a:cubicBezTo>
                    <a:pt x="2808" y="3730"/>
                    <a:pt x="3435" y="2916"/>
                    <a:pt x="4377" y="2437"/>
                  </a:cubicBezTo>
                  <a:cubicBezTo>
                    <a:pt x="5371" y="1911"/>
                    <a:pt x="6469" y="1527"/>
                    <a:pt x="7672" y="1623"/>
                  </a:cubicBezTo>
                  <a:cubicBezTo>
                    <a:pt x="8718" y="1719"/>
                    <a:pt x="9607" y="2246"/>
                    <a:pt x="10339" y="2916"/>
                  </a:cubicBezTo>
                  <a:cubicBezTo>
                    <a:pt x="10444" y="3012"/>
                    <a:pt x="10548" y="3156"/>
                    <a:pt x="10653" y="3252"/>
                  </a:cubicBezTo>
                  <a:cubicBezTo>
                    <a:pt x="10967" y="3539"/>
                    <a:pt x="11071" y="3587"/>
                    <a:pt x="11333" y="3299"/>
                  </a:cubicBezTo>
                  <a:cubicBezTo>
                    <a:pt x="11542" y="3108"/>
                    <a:pt x="11699" y="2868"/>
                    <a:pt x="11856" y="2677"/>
                  </a:cubicBezTo>
                  <a:cubicBezTo>
                    <a:pt x="12431" y="2054"/>
                    <a:pt x="13006" y="1432"/>
                    <a:pt x="13582" y="809"/>
                  </a:cubicBezTo>
                  <a:cubicBezTo>
                    <a:pt x="13686" y="665"/>
                    <a:pt x="13895" y="617"/>
                    <a:pt x="14105" y="570"/>
                  </a:cubicBezTo>
                  <a:cubicBezTo>
                    <a:pt x="15151" y="378"/>
                    <a:pt x="16197" y="43"/>
                    <a:pt x="17347" y="330"/>
                  </a:cubicBezTo>
                  <a:cubicBezTo>
                    <a:pt x="17870" y="474"/>
                    <a:pt x="18446" y="378"/>
                    <a:pt x="18969" y="138"/>
                  </a:cubicBezTo>
                  <a:cubicBezTo>
                    <a:pt x="19544" y="-101"/>
                    <a:pt x="20015" y="-5"/>
                    <a:pt x="20538" y="234"/>
                  </a:cubicBezTo>
                  <a:cubicBezTo>
                    <a:pt x="21270" y="570"/>
                    <a:pt x="21479" y="1432"/>
                    <a:pt x="20851" y="1911"/>
                  </a:cubicBezTo>
                  <a:cubicBezTo>
                    <a:pt x="19910" y="2677"/>
                    <a:pt x="19335" y="3635"/>
                    <a:pt x="18655" y="4545"/>
                  </a:cubicBezTo>
                  <a:cubicBezTo>
                    <a:pt x="18027" y="5359"/>
                    <a:pt x="17400" y="6125"/>
                    <a:pt x="16824" y="6891"/>
                  </a:cubicBezTo>
                  <a:cubicBezTo>
                    <a:pt x="15726" y="8280"/>
                    <a:pt x="14628" y="9669"/>
                    <a:pt x="13582" y="11058"/>
                  </a:cubicBezTo>
                  <a:cubicBezTo>
                    <a:pt x="13372" y="11346"/>
                    <a:pt x="13163" y="11681"/>
                    <a:pt x="13006" y="11968"/>
                  </a:cubicBezTo>
                  <a:cubicBezTo>
                    <a:pt x="12797" y="12351"/>
                    <a:pt x="12849" y="12543"/>
                    <a:pt x="13268" y="12782"/>
                  </a:cubicBezTo>
                  <a:cubicBezTo>
                    <a:pt x="13425" y="12878"/>
                    <a:pt x="13634" y="12974"/>
                    <a:pt x="13791" y="13022"/>
                  </a:cubicBezTo>
                  <a:cubicBezTo>
                    <a:pt x="14471" y="13213"/>
                    <a:pt x="14994" y="13549"/>
                    <a:pt x="15569" y="13884"/>
                  </a:cubicBezTo>
                  <a:cubicBezTo>
                    <a:pt x="16144" y="14219"/>
                    <a:pt x="16510" y="14698"/>
                    <a:pt x="16615" y="15321"/>
                  </a:cubicBezTo>
                  <a:cubicBezTo>
                    <a:pt x="16772" y="16135"/>
                    <a:pt x="16929" y="16901"/>
                    <a:pt x="16772" y="17763"/>
                  </a:cubicBezTo>
                  <a:cubicBezTo>
                    <a:pt x="16510" y="19104"/>
                    <a:pt x="15778" y="20158"/>
                    <a:pt x="14628" y="21020"/>
                  </a:cubicBezTo>
                  <a:cubicBezTo>
                    <a:pt x="13948" y="21403"/>
                    <a:pt x="13529" y="21499"/>
                    <a:pt x="12693" y="21499"/>
                  </a:cubicBezTo>
                  <a:close/>
                  <a:moveTo>
                    <a:pt x="17086" y="2437"/>
                  </a:moveTo>
                  <a:cubicBezTo>
                    <a:pt x="16981" y="2342"/>
                    <a:pt x="16877" y="2198"/>
                    <a:pt x="16720" y="2198"/>
                  </a:cubicBezTo>
                  <a:cubicBezTo>
                    <a:pt x="16354" y="2198"/>
                    <a:pt x="15935" y="2246"/>
                    <a:pt x="15569" y="2246"/>
                  </a:cubicBezTo>
                  <a:cubicBezTo>
                    <a:pt x="15151" y="2246"/>
                    <a:pt x="14837" y="2389"/>
                    <a:pt x="14575" y="2677"/>
                  </a:cubicBezTo>
                  <a:cubicBezTo>
                    <a:pt x="13948" y="3204"/>
                    <a:pt x="13425" y="3778"/>
                    <a:pt x="13006" y="4449"/>
                  </a:cubicBezTo>
                  <a:cubicBezTo>
                    <a:pt x="12170" y="5742"/>
                    <a:pt x="11071" y="6844"/>
                    <a:pt x="10391" y="8232"/>
                  </a:cubicBezTo>
                  <a:cubicBezTo>
                    <a:pt x="10287" y="8424"/>
                    <a:pt x="10130" y="8568"/>
                    <a:pt x="10025" y="8759"/>
                  </a:cubicBezTo>
                  <a:cubicBezTo>
                    <a:pt x="9398" y="9621"/>
                    <a:pt x="8770" y="10531"/>
                    <a:pt x="8090" y="11393"/>
                  </a:cubicBezTo>
                  <a:cubicBezTo>
                    <a:pt x="7463" y="12256"/>
                    <a:pt x="6835" y="13070"/>
                    <a:pt x="6207" y="13932"/>
                  </a:cubicBezTo>
                  <a:cubicBezTo>
                    <a:pt x="5841" y="14411"/>
                    <a:pt x="5475" y="14890"/>
                    <a:pt x="5057" y="15369"/>
                  </a:cubicBezTo>
                  <a:cubicBezTo>
                    <a:pt x="4534" y="15991"/>
                    <a:pt x="4011" y="16614"/>
                    <a:pt x="3435" y="17236"/>
                  </a:cubicBezTo>
                  <a:cubicBezTo>
                    <a:pt x="3279" y="17428"/>
                    <a:pt x="3069" y="17572"/>
                    <a:pt x="2912" y="17763"/>
                  </a:cubicBezTo>
                  <a:cubicBezTo>
                    <a:pt x="2756" y="17955"/>
                    <a:pt x="2756" y="18194"/>
                    <a:pt x="3017" y="18290"/>
                  </a:cubicBezTo>
                  <a:cubicBezTo>
                    <a:pt x="3435" y="18482"/>
                    <a:pt x="3854" y="18673"/>
                    <a:pt x="4325" y="18817"/>
                  </a:cubicBezTo>
                  <a:cubicBezTo>
                    <a:pt x="5161" y="19104"/>
                    <a:pt x="5266" y="19104"/>
                    <a:pt x="5789" y="18434"/>
                  </a:cubicBezTo>
                  <a:cubicBezTo>
                    <a:pt x="6626" y="17332"/>
                    <a:pt x="7410" y="16183"/>
                    <a:pt x="8195" y="15033"/>
                  </a:cubicBezTo>
                  <a:cubicBezTo>
                    <a:pt x="8352" y="14794"/>
                    <a:pt x="8509" y="14507"/>
                    <a:pt x="8718" y="14267"/>
                  </a:cubicBezTo>
                  <a:cubicBezTo>
                    <a:pt x="9450" y="13357"/>
                    <a:pt x="10078" y="12447"/>
                    <a:pt x="10705" y="11441"/>
                  </a:cubicBezTo>
                  <a:cubicBezTo>
                    <a:pt x="11176" y="10675"/>
                    <a:pt x="11699" y="9957"/>
                    <a:pt x="12222" y="9190"/>
                  </a:cubicBezTo>
                  <a:cubicBezTo>
                    <a:pt x="12902" y="8232"/>
                    <a:pt x="13582" y="7275"/>
                    <a:pt x="14366" y="6365"/>
                  </a:cubicBezTo>
                  <a:cubicBezTo>
                    <a:pt x="14941" y="5742"/>
                    <a:pt x="15360" y="5071"/>
                    <a:pt x="15831" y="4401"/>
                  </a:cubicBezTo>
                  <a:cubicBezTo>
                    <a:pt x="16197" y="3874"/>
                    <a:pt x="16563" y="3299"/>
                    <a:pt x="16929" y="2773"/>
                  </a:cubicBezTo>
                  <a:cubicBezTo>
                    <a:pt x="16981" y="2725"/>
                    <a:pt x="17033" y="2629"/>
                    <a:pt x="17086" y="2437"/>
                  </a:cubicBezTo>
                  <a:close/>
                  <a:moveTo>
                    <a:pt x="3906" y="6077"/>
                  </a:moveTo>
                  <a:cubicBezTo>
                    <a:pt x="3958" y="6796"/>
                    <a:pt x="4115" y="7370"/>
                    <a:pt x="4481" y="7849"/>
                  </a:cubicBezTo>
                  <a:cubicBezTo>
                    <a:pt x="5109" y="8664"/>
                    <a:pt x="6050" y="8855"/>
                    <a:pt x="6887" y="8232"/>
                  </a:cubicBezTo>
                  <a:cubicBezTo>
                    <a:pt x="7149" y="8041"/>
                    <a:pt x="7410" y="7897"/>
                    <a:pt x="7672" y="7754"/>
                  </a:cubicBezTo>
                  <a:cubicBezTo>
                    <a:pt x="8404" y="7466"/>
                    <a:pt x="8718" y="6939"/>
                    <a:pt x="8875" y="6269"/>
                  </a:cubicBezTo>
                  <a:cubicBezTo>
                    <a:pt x="8979" y="5742"/>
                    <a:pt x="9032" y="5215"/>
                    <a:pt x="9032" y="4688"/>
                  </a:cubicBezTo>
                  <a:cubicBezTo>
                    <a:pt x="9032" y="3922"/>
                    <a:pt x="7829" y="2964"/>
                    <a:pt x="6992" y="3060"/>
                  </a:cubicBezTo>
                  <a:cubicBezTo>
                    <a:pt x="6940" y="3060"/>
                    <a:pt x="6940" y="3060"/>
                    <a:pt x="6887" y="3060"/>
                  </a:cubicBezTo>
                  <a:cubicBezTo>
                    <a:pt x="6260" y="3299"/>
                    <a:pt x="5632" y="3491"/>
                    <a:pt x="5057" y="3778"/>
                  </a:cubicBezTo>
                  <a:cubicBezTo>
                    <a:pt x="4691" y="3970"/>
                    <a:pt x="4429" y="4257"/>
                    <a:pt x="4272" y="4640"/>
                  </a:cubicBezTo>
                  <a:cubicBezTo>
                    <a:pt x="4115" y="5167"/>
                    <a:pt x="4011" y="5694"/>
                    <a:pt x="3906" y="6077"/>
                  </a:cubicBezTo>
                  <a:close/>
                  <a:moveTo>
                    <a:pt x="14523" y="17045"/>
                  </a:moveTo>
                  <a:cubicBezTo>
                    <a:pt x="14575" y="16422"/>
                    <a:pt x="14262" y="15895"/>
                    <a:pt x="14052" y="15369"/>
                  </a:cubicBezTo>
                  <a:cubicBezTo>
                    <a:pt x="13791" y="14698"/>
                    <a:pt x="13216" y="14363"/>
                    <a:pt x="12483" y="14219"/>
                  </a:cubicBezTo>
                  <a:cubicBezTo>
                    <a:pt x="11908" y="14075"/>
                    <a:pt x="11437" y="14219"/>
                    <a:pt x="11124" y="14602"/>
                  </a:cubicBezTo>
                  <a:cubicBezTo>
                    <a:pt x="10757" y="15081"/>
                    <a:pt x="10391" y="15560"/>
                    <a:pt x="10078" y="16087"/>
                  </a:cubicBezTo>
                  <a:cubicBezTo>
                    <a:pt x="9973" y="16279"/>
                    <a:pt x="9973" y="16518"/>
                    <a:pt x="10025" y="16758"/>
                  </a:cubicBezTo>
                  <a:cubicBezTo>
                    <a:pt x="10078" y="17189"/>
                    <a:pt x="10182" y="17620"/>
                    <a:pt x="10234" y="18051"/>
                  </a:cubicBezTo>
                  <a:cubicBezTo>
                    <a:pt x="10391" y="19056"/>
                    <a:pt x="11019" y="19631"/>
                    <a:pt x="12065" y="19823"/>
                  </a:cubicBezTo>
                  <a:cubicBezTo>
                    <a:pt x="12640" y="19919"/>
                    <a:pt x="13059" y="19823"/>
                    <a:pt x="13477" y="19440"/>
                  </a:cubicBezTo>
                  <a:cubicBezTo>
                    <a:pt x="14262" y="18769"/>
                    <a:pt x="14418" y="17955"/>
                    <a:pt x="14523" y="1704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4AC7D61D-5EDC-2A4F-942F-0CB6472B41D3}"/>
                </a:ext>
              </a:extLst>
            </p:cNvPr>
            <p:cNvSpPr/>
            <p:nvPr/>
          </p:nvSpPr>
          <p:spPr>
            <a:xfrm>
              <a:off x="876300" y="5448300"/>
              <a:ext cx="55881" cy="5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909" y="21600"/>
                    <a:pt x="0" y="16859"/>
                    <a:pt x="0" y="11063"/>
                  </a:cubicBezTo>
                  <a:cubicBezTo>
                    <a:pt x="0" y="5268"/>
                    <a:pt x="3927" y="0"/>
                    <a:pt x="8836" y="0"/>
                  </a:cubicBezTo>
                  <a:cubicBezTo>
                    <a:pt x="14727" y="0"/>
                    <a:pt x="21600" y="5795"/>
                    <a:pt x="21600" y="11063"/>
                  </a:cubicBezTo>
                  <a:cubicBezTo>
                    <a:pt x="21600" y="16859"/>
                    <a:pt x="16200" y="21600"/>
                    <a:pt x="10800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30ABC92F-0D7D-2B43-AF40-DFB28E714593}"/>
                </a:ext>
              </a:extLst>
            </p:cNvPr>
            <p:cNvSpPr/>
            <p:nvPr/>
          </p:nvSpPr>
          <p:spPr>
            <a:xfrm>
              <a:off x="1028699" y="5753100"/>
              <a:ext cx="58104" cy="6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0171" extrusionOk="0">
                  <a:moveTo>
                    <a:pt x="21026" y="10397"/>
                  </a:moveTo>
                  <a:cubicBezTo>
                    <a:pt x="21026" y="15695"/>
                    <a:pt x="18728" y="18548"/>
                    <a:pt x="14132" y="19770"/>
                  </a:cubicBezTo>
                  <a:cubicBezTo>
                    <a:pt x="9537" y="20993"/>
                    <a:pt x="3562" y="19363"/>
                    <a:pt x="1724" y="15695"/>
                  </a:cubicBezTo>
                  <a:cubicBezTo>
                    <a:pt x="-574" y="12027"/>
                    <a:pt x="-574" y="7952"/>
                    <a:pt x="1724" y="4284"/>
                  </a:cubicBezTo>
                  <a:cubicBezTo>
                    <a:pt x="4022" y="1023"/>
                    <a:pt x="10456" y="-607"/>
                    <a:pt x="14592" y="208"/>
                  </a:cubicBezTo>
                  <a:cubicBezTo>
                    <a:pt x="16890" y="616"/>
                    <a:pt x="18728" y="1838"/>
                    <a:pt x="19647" y="3876"/>
                  </a:cubicBezTo>
                  <a:cubicBezTo>
                    <a:pt x="20107" y="6729"/>
                    <a:pt x="20566" y="9174"/>
                    <a:pt x="21026" y="103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C6CA6EA-31BF-2745-B9AC-9D72A9AD2F17}"/>
              </a:ext>
            </a:extLst>
          </p:cNvPr>
          <p:cNvGrpSpPr/>
          <p:nvPr/>
        </p:nvGrpSpPr>
        <p:grpSpPr>
          <a:xfrm>
            <a:off x="9572253" y="2417932"/>
            <a:ext cx="412585" cy="483911"/>
            <a:chOff x="9753599" y="5943599"/>
            <a:chExt cx="432287" cy="507019"/>
          </a:xfrm>
        </p:grpSpPr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86A1E958-3708-CD4A-8404-4DE5FF861A8B}"/>
                </a:ext>
              </a:extLst>
            </p:cNvPr>
            <p:cNvSpPr/>
            <p:nvPr/>
          </p:nvSpPr>
          <p:spPr>
            <a:xfrm>
              <a:off x="9753599" y="5943599"/>
              <a:ext cx="432287" cy="50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98" extrusionOk="0">
                  <a:moveTo>
                    <a:pt x="253" y="12854"/>
                  </a:moveTo>
                  <a:cubicBezTo>
                    <a:pt x="190" y="12158"/>
                    <a:pt x="0" y="11407"/>
                    <a:pt x="0" y="10710"/>
                  </a:cubicBezTo>
                  <a:cubicBezTo>
                    <a:pt x="63" y="10121"/>
                    <a:pt x="316" y="9585"/>
                    <a:pt x="568" y="8995"/>
                  </a:cubicBezTo>
                  <a:cubicBezTo>
                    <a:pt x="695" y="8674"/>
                    <a:pt x="947" y="8406"/>
                    <a:pt x="1074" y="8084"/>
                  </a:cubicBezTo>
                  <a:cubicBezTo>
                    <a:pt x="1326" y="7387"/>
                    <a:pt x="1958" y="6905"/>
                    <a:pt x="2716" y="6637"/>
                  </a:cubicBezTo>
                  <a:cubicBezTo>
                    <a:pt x="3410" y="6369"/>
                    <a:pt x="4105" y="6101"/>
                    <a:pt x="4800" y="5833"/>
                  </a:cubicBezTo>
                  <a:cubicBezTo>
                    <a:pt x="5621" y="5511"/>
                    <a:pt x="6379" y="5511"/>
                    <a:pt x="7137" y="5887"/>
                  </a:cubicBezTo>
                  <a:cubicBezTo>
                    <a:pt x="7389" y="5994"/>
                    <a:pt x="7642" y="6101"/>
                    <a:pt x="7895" y="6155"/>
                  </a:cubicBezTo>
                  <a:cubicBezTo>
                    <a:pt x="8526" y="6369"/>
                    <a:pt x="8842" y="6262"/>
                    <a:pt x="9095" y="5726"/>
                  </a:cubicBezTo>
                  <a:cubicBezTo>
                    <a:pt x="9221" y="5404"/>
                    <a:pt x="9347" y="5083"/>
                    <a:pt x="9347" y="4761"/>
                  </a:cubicBezTo>
                  <a:cubicBezTo>
                    <a:pt x="9411" y="4171"/>
                    <a:pt x="9347" y="4064"/>
                    <a:pt x="8653" y="3957"/>
                  </a:cubicBezTo>
                  <a:cubicBezTo>
                    <a:pt x="7895" y="3850"/>
                    <a:pt x="7389" y="3475"/>
                    <a:pt x="7011" y="2939"/>
                  </a:cubicBezTo>
                  <a:cubicBezTo>
                    <a:pt x="6632" y="2403"/>
                    <a:pt x="6632" y="1920"/>
                    <a:pt x="7074" y="1492"/>
                  </a:cubicBezTo>
                  <a:cubicBezTo>
                    <a:pt x="7516" y="1009"/>
                    <a:pt x="8274" y="795"/>
                    <a:pt x="8968" y="1009"/>
                  </a:cubicBezTo>
                  <a:cubicBezTo>
                    <a:pt x="9411" y="1170"/>
                    <a:pt x="9853" y="1438"/>
                    <a:pt x="10232" y="1706"/>
                  </a:cubicBezTo>
                  <a:cubicBezTo>
                    <a:pt x="10421" y="1813"/>
                    <a:pt x="10547" y="1974"/>
                    <a:pt x="10737" y="2135"/>
                  </a:cubicBezTo>
                  <a:cubicBezTo>
                    <a:pt x="11116" y="2456"/>
                    <a:pt x="11432" y="2456"/>
                    <a:pt x="11937" y="2135"/>
                  </a:cubicBezTo>
                  <a:cubicBezTo>
                    <a:pt x="12758" y="1492"/>
                    <a:pt x="13705" y="956"/>
                    <a:pt x="14589" y="420"/>
                  </a:cubicBezTo>
                  <a:cubicBezTo>
                    <a:pt x="15411" y="-63"/>
                    <a:pt x="16295" y="-170"/>
                    <a:pt x="17242" y="312"/>
                  </a:cubicBezTo>
                  <a:cubicBezTo>
                    <a:pt x="17558" y="473"/>
                    <a:pt x="17874" y="741"/>
                    <a:pt x="17937" y="1063"/>
                  </a:cubicBezTo>
                  <a:cubicBezTo>
                    <a:pt x="18063" y="2295"/>
                    <a:pt x="18253" y="3475"/>
                    <a:pt x="17432" y="4600"/>
                  </a:cubicBezTo>
                  <a:cubicBezTo>
                    <a:pt x="17116" y="5029"/>
                    <a:pt x="16674" y="5351"/>
                    <a:pt x="16232" y="5619"/>
                  </a:cubicBezTo>
                  <a:cubicBezTo>
                    <a:pt x="15789" y="5940"/>
                    <a:pt x="15853" y="6155"/>
                    <a:pt x="16358" y="6369"/>
                  </a:cubicBezTo>
                  <a:cubicBezTo>
                    <a:pt x="16547" y="6423"/>
                    <a:pt x="16737" y="6476"/>
                    <a:pt x="16863" y="6583"/>
                  </a:cubicBezTo>
                  <a:cubicBezTo>
                    <a:pt x="18316" y="7119"/>
                    <a:pt x="19389" y="7977"/>
                    <a:pt x="20274" y="9049"/>
                  </a:cubicBezTo>
                  <a:cubicBezTo>
                    <a:pt x="20400" y="9210"/>
                    <a:pt x="20526" y="9370"/>
                    <a:pt x="20589" y="9585"/>
                  </a:cubicBezTo>
                  <a:cubicBezTo>
                    <a:pt x="21095" y="10818"/>
                    <a:pt x="21537" y="12050"/>
                    <a:pt x="21474" y="13337"/>
                  </a:cubicBezTo>
                  <a:cubicBezTo>
                    <a:pt x="21474" y="13658"/>
                    <a:pt x="21411" y="13980"/>
                    <a:pt x="21474" y="14301"/>
                  </a:cubicBezTo>
                  <a:cubicBezTo>
                    <a:pt x="21600" y="15427"/>
                    <a:pt x="21221" y="16445"/>
                    <a:pt x="20526" y="17303"/>
                  </a:cubicBezTo>
                  <a:cubicBezTo>
                    <a:pt x="19832" y="18214"/>
                    <a:pt x="18947" y="19072"/>
                    <a:pt x="18000" y="19876"/>
                  </a:cubicBezTo>
                  <a:cubicBezTo>
                    <a:pt x="17242" y="20519"/>
                    <a:pt x="16168" y="20840"/>
                    <a:pt x="15032" y="20894"/>
                  </a:cubicBezTo>
                  <a:cubicBezTo>
                    <a:pt x="14274" y="20948"/>
                    <a:pt x="13579" y="21108"/>
                    <a:pt x="12884" y="21269"/>
                  </a:cubicBezTo>
                  <a:cubicBezTo>
                    <a:pt x="12126" y="21430"/>
                    <a:pt x="11432" y="21430"/>
                    <a:pt x="10674" y="21323"/>
                  </a:cubicBezTo>
                  <a:cubicBezTo>
                    <a:pt x="10295" y="21269"/>
                    <a:pt x="9916" y="21216"/>
                    <a:pt x="9537" y="21216"/>
                  </a:cubicBezTo>
                  <a:cubicBezTo>
                    <a:pt x="8590" y="21216"/>
                    <a:pt x="7768" y="21001"/>
                    <a:pt x="6947" y="20680"/>
                  </a:cubicBezTo>
                  <a:cubicBezTo>
                    <a:pt x="6126" y="20358"/>
                    <a:pt x="5242" y="19983"/>
                    <a:pt x="4421" y="19661"/>
                  </a:cubicBezTo>
                  <a:cubicBezTo>
                    <a:pt x="4232" y="19554"/>
                    <a:pt x="4042" y="19447"/>
                    <a:pt x="3916" y="19286"/>
                  </a:cubicBezTo>
                  <a:cubicBezTo>
                    <a:pt x="3221" y="18589"/>
                    <a:pt x="2463" y="17893"/>
                    <a:pt x="1832" y="17196"/>
                  </a:cubicBezTo>
                  <a:cubicBezTo>
                    <a:pt x="821" y="16124"/>
                    <a:pt x="63" y="14945"/>
                    <a:pt x="190" y="13497"/>
                  </a:cubicBezTo>
                  <a:cubicBezTo>
                    <a:pt x="190" y="13283"/>
                    <a:pt x="190" y="13122"/>
                    <a:pt x="126" y="12908"/>
                  </a:cubicBezTo>
                  <a:cubicBezTo>
                    <a:pt x="189" y="12854"/>
                    <a:pt x="189" y="12854"/>
                    <a:pt x="253" y="12854"/>
                  </a:cubicBezTo>
                  <a:close/>
                  <a:moveTo>
                    <a:pt x="11116" y="19554"/>
                  </a:moveTo>
                  <a:cubicBezTo>
                    <a:pt x="11684" y="19554"/>
                    <a:pt x="12189" y="19608"/>
                    <a:pt x="12758" y="19554"/>
                  </a:cubicBezTo>
                  <a:cubicBezTo>
                    <a:pt x="13389" y="19501"/>
                    <a:pt x="13958" y="19286"/>
                    <a:pt x="14526" y="19125"/>
                  </a:cubicBezTo>
                  <a:cubicBezTo>
                    <a:pt x="16674" y="18536"/>
                    <a:pt x="18000" y="17249"/>
                    <a:pt x="18758" y="15481"/>
                  </a:cubicBezTo>
                  <a:cubicBezTo>
                    <a:pt x="19389" y="14087"/>
                    <a:pt x="19263" y="12640"/>
                    <a:pt x="18821" y="11193"/>
                  </a:cubicBezTo>
                  <a:cubicBezTo>
                    <a:pt x="18442" y="9960"/>
                    <a:pt x="17621" y="9103"/>
                    <a:pt x="16421" y="8406"/>
                  </a:cubicBezTo>
                  <a:cubicBezTo>
                    <a:pt x="15474" y="7870"/>
                    <a:pt x="14337" y="7655"/>
                    <a:pt x="13200" y="7977"/>
                  </a:cubicBezTo>
                  <a:cubicBezTo>
                    <a:pt x="12821" y="8084"/>
                    <a:pt x="12442" y="8191"/>
                    <a:pt x="12063" y="8191"/>
                  </a:cubicBezTo>
                  <a:cubicBezTo>
                    <a:pt x="11558" y="8245"/>
                    <a:pt x="11053" y="8299"/>
                    <a:pt x="10547" y="8245"/>
                  </a:cubicBezTo>
                  <a:cubicBezTo>
                    <a:pt x="9284" y="8084"/>
                    <a:pt x="8021" y="7816"/>
                    <a:pt x="6821" y="7602"/>
                  </a:cubicBezTo>
                  <a:cubicBezTo>
                    <a:pt x="5179" y="7334"/>
                    <a:pt x="4042" y="7655"/>
                    <a:pt x="3221" y="8835"/>
                  </a:cubicBezTo>
                  <a:cubicBezTo>
                    <a:pt x="2589" y="9746"/>
                    <a:pt x="2274" y="10764"/>
                    <a:pt x="2337" y="11836"/>
                  </a:cubicBezTo>
                  <a:cubicBezTo>
                    <a:pt x="2400" y="12640"/>
                    <a:pt x="2463" y="13498"/>
                    <a:pt x="2526" y="14302"/>
                  </a:cubicBezTo>
                  <a:cubicBezTo>
                    <a:pt x="2589" y="15320"/>
                    <a:pt x="2968" y="16177"/>
                    <a:pt x="3853" y="16821"/>
                  </a:cubicBezTo>
                  <a:cubicBezTo>
                    <a:pt x="4105" y="17035"/>
                    <a:pt x="4358" y="17196"/>
                    <a:pt x="4610" y="17410"/>
                  </a:cubicBezTo>
                  <a:cubicBezTo>
                    <a:pt x="6505" y="18911"/>
                    <a:pt x="8589" y="19661"/>
                    <a:pt x="11116" y="19554"/>
                  </a:cubicBezTo>
                  <a:close/>
                  <a:moveTo>
                    <a:pt x="15537" y="2939"/>
                  </a:moveTo>
                  <a:cubicBezTo>
                    <a:pt x="15410" y="2724"/>
                    <a:pt x="15347" y="2456"/>
                    <a:pt x="15221" y="2403"/>
                  </a:cubicBezTo>
                  <a:cubicBezTo>
                    <a:pt x="15032" y="2349"/>
                    <a:pt x="14716" y="2403"/>
                    <a:pt x="14589" y="2564"/>
                  </a:cubicBezTo>
                  <a:cubicBezTo>
                    <a:pt x="14084" y="2992"/>
                    <a:pt x="13642" y="3421"/>
                    <a:pt x="13200" y="3850"/>
                  </a:cubicBezTo>
                  <a:cubicBezTo>
                    <a:pt x="13074" y="3957"/>
                    <a:pt x="13010" y="4118"/>
                    <a:pt x="12947" y="4279"/>
                  </a:cubicBezTo>
                  <a:cubicBezTo>
                    <a:pt x="12821" y="4600"/>
                    <a:pt x="13010" y="4815"/>
                    <a:pt x="13389" y="4761"/>
                  </a:cubicBezTo>
                  <a:cubicBezTo>
                    <a:pt x="14084" y="4654"/>
                    <a:pt x="14653" y="4279"/>
                    <a:pt x="15095" y="3850"/>
                  </a:cubicBezTo>
                  <a:cubicBezTo>
                    <a:pt x="15347" y="3528"/>
                    <a:pt x="15410" y="3207"/>
                    <a:pt x="15537" y="29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23B05498-D357-7E42-B11C-7F7DB20C7E7C}"/>
                </a:ext>
              </a:extLst>
            </p:cNvPr>
            <p:cNvSpPr/>
            <p:nvPr/>
          </p:nvSpPr>
          <p:spPr>
            <a:xfrm>
              <a:off x="9842499" y="6286500"/>
              <a:ext cx="57836" cy="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477" extrusionOk="0">
                  <a:moveTo>
                    <a:pt x="14372" y="21477"/>
                  </a:moveTo>
                  <a:cubicBezTo>
                    <a:pt x="12534" y="20495"/>
                    <a:pt x="9776" y="20004"/>
                    <a:pt x="7479" y="18041"/>
                  </a:cubicBezTo>
                  <a:cubicBezTo>
                    <a:pt x="3342" y="14604"/>
                    <a:pt x="1044" y="9695"/>
                    <a:pt x="125" y="4295"/>
                  </a:cubicBezTo>
                  <a:cubicBezTo>
                    <a:pt x="-334" y="3313"/>
                    <a:pt x="585" y="859"/>
                    <a:pt x="1045" y="368"/>
                  </a:cubicBezTo>
                  <a:cubicBezTo>
                    <a:pt x="2423" y="-123"/>
                    <a:pt x="4262" y="-123"/>
                    <a:pt x="5640" y="368"/>
                  </a:cubicBezTo>
                  <a:cubicBezTo>
                    <a:pt x="7019" y="859"/>
                    <a:pt x="8398" y="2332"/>
                    <a:pt x="9777" y="3804"/>
                  </a:cubicBezTo>
                  <a:cubicBezTo>
                    <a:pt x="12994" y="7241"/>
                    <a:pt x="16211" y="10186"/>
                    <a:pt x="19428" y="13623"/>
                  </a:cubicBezTo>
                  <a:cubicBezTo>
                    <a:pt x="20347" y="14604"/>
                    <a:pt x="21266" y="16568"/>
                    <a:pt x="20806" y="18041"/>
                  </a:cubicBezTo>
                  <a:cubicBezTo>
                    <a:pt x="20806" y="19023"/>
                    <a:pt x="18968" y="20004"/>
                    <a:pt x="17589" y="20495"/>
                  </a:cubicBezTo>
                  <a:cubicBezTo>
                    <a:pt x="17129" y="21477"/>
                    <a:pt x="16211" y="20986"/>
                    <a:pt x="14372" y="2147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3150CE8F-0DD6-4844-9BEB-9ABA915FAEA6}"/>
                </a:ext>
              </a:extLst>
            </p:cNvPr>
            <p:cNvSpPr/>
            <p:nvPr/>
          </p:nvSpPr>
          <p:spPr>
            <a:xfrm>
              <a:off x="10045699" y="6184899"/>
              <a:ext cx="44950" cy="6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152" extrusionOk="0">
                  <a:moveTo>
                    <a:pt x="20662" y="13647"/>
                  </a:moveTo>
                  <a:cubicBezTo>
                    <a:pt x="20662" y="17575"/>
                    <a:pt x="18327" y="20324"/>
                    <a:pt x="15408" y="21109"/>
                  </a:cubicBezTo>
                  <a:cubicBezTo>
                    <a:pt x="12489" y="21502"/>
                    <a:pt x="8986" y="19146"/>
                    <a:pt x="7235" y="15611"/>
                  </a:cubicBezTo>
                  <a:cubicBezTo>
                    <a:pt x="5483" y="11684"/>
                    <a:pt x="3148" y="8149"/>
                    <a:pt x="813" y="4222"/>
                  </a:cubicBezTo>
                  <a:cubicBezTo>
                    <a:pt x="230" y="3044"/>
                    <a:pt x="-938" y="1080"/>
                    <a:pt x="1397" y="295"/>
                  </a:cubicBezTo>
                  <a:cubicBezTo>
                    <a:pt x="3148" y="-98"/>
                    <a:pt x="6067" y="-98"/>
                    <a:pt x="7235" y="295"/>
                  </a:cubicBezTo>
                  <a:cubicBezTo>
                    <a:pt x="15408" y="3829"/>
                    <a:pt x="20078" y="8542"/>
                    <a:pt x="20662" y="1364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509E636-CB6C-6B44-8B8C-FBBFBAE3F459}"/>
              </a:ext>
            </a:extLst>
          </p:cNvPr>
          <p:cNvGrpSpPr/>
          <p:nvPr/>
        </p:nvGrpSpPr>
        <p:grpSpPr>
          <a:xfrm>
            <a:off x="6066881" y="5050796"/>
            <a:ext cx="1682550" cy="655564"/>
            <a:chOff x="4737099" y="8394699"/>
            <a:chExt cx="1762896" cy="686869"/>
          </a:xfrm>
        </p:grpSpPr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4D5299BD-7DA0-3446-A6DE-ADEDF5E72E8C}"/>
                </a:ext>
              </a:extLst>
            </p:cNvPr>
            <p:cNvSpPr/>
            <p:nvPr/>
          </p:nvSpPr>
          <p:spPr>
            <a:xfrm>
              <a:off x="6032499" y="8750300"/>
              <a:ext cx="106681" cy="11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86" y="20358"/>
                  </a:moveTo>
                  <a:cubicBezTo>
                    <a:pt x="4629" y="18124"/>
                    <a:pt x="4371" y="15641"/>
                    <a:pt x="4114" y="13407"/>
                  </a:cubicBezTo>
                  <a:cubicBezTo>
                    <a:pt x="3857" y="11172"/>
                    <a:pt x="3343" y="8938"/>
                    <a:pt x="2829" y="6455"/>
                  </a:cubicBezTo>
                  <a:cubicBezTo>
                    <a:pt x="2829" y="6207"/>
                    <a:pt x="2829" y="6207"/>
                    <a:pt x="2572" y="6207"/>
                  </a:cubicBezTo>
                  <a:cubicBezTo>
                    <a:pt x="2572" y="6207"/>
                    <a:pt x="2314" y="5959"/>
                    <a:pt x="2314" y="5959"/>
                  </a:cubicBezTo>
                  <a:cubicBezTo>
                    <a:pt x="2314" y="5959"/>
                    <a:pt x="2057" y="5959"/>
                    <a:pt x="2057" y="5959"/>
                  </a:cubicBezTo>
                  <a:cubicBezTo>
                    <a:pt x="2057" y="5959"/>
                    <a:pt x="1800" y="5959"/>
                    <a:pt x="1800" y="5959"/>
                  </a:cubicBezTo>
                  <a:cubicBezTo>
                    <a:pt x="1286" y="5959"/>
                    <a:pt x="1029" y="5959"/>
                    <a:pt x="514" y="5710"/>
                  </a:cubicBezTo>
                  <a:cubicBezTo>
                    <a:pt x="257" y="5462"/>
                    <a:pt x="0" y="5214"/>
                    <a:pt x="0" y="4717"/>
                  </a:cubicBezTo>
                  <a:cubicBezTo>
                    <a:pt x="0" y="4221"/>
                    <a:pt x="257" y="3972"/>
                    <a:pt x="514" y="3476"/>
                  </a:cubicBezTo>
                  <a:cubicBezTo>
                    <a:pt x="771" y="2979"/>
                    <a:pt x="1286" y="2731"/>
                    <a:pt x="2057" y="2483"/>
                  </a:cubicBezTo>
                  <a:cubicBezTo>
                    <a:pt x="2572" y="2235"/>
                    <a:pt x="3343" y="1738"/>
                    <a:pt x="4114" y="1490"/>
                  </a:cubicBezTo>
                  <a:cubicBezTo>
                    <a:pt x="4886" y="1241"/>
                    <a:pt x="5657" y="993"/>
                    <a:pt x="6429" y="745"/>
                  </a:cubicBezTo>
                  <a:cubicBezTo>
                    <a:pt x="7200" y="497"/>
                    <a:pt x="7971" y="248"/>
                    <a:pt x="8743" y="248"/>
                  </a:cubicBezTo>
                  <a:cubicBezTo>
                    <a:pt x="9514" y="248"/>
                    <a:pt x="10286" y="0"/>
                    <a:pt x="10800" y="0"/>
                  </a:cubicBezTo>
                  <a:cubicBezTo>
                    <a:pt x="12086" y="0"/>
                    <a:pt x="12857" y="248"/>
                    <a:pt x="13886" y="497"/>
                  </a:cubicBezTo>
                  <a:cubicBezTo>
                    <a:pt x="14657" y="745"/>
                    <a:pt x="15429" y="1241"/>
                    <a:pt x="15943" y="1490"/>
                  </a:cubicBezTo>
                  <a:cubicBezTo>
                    <a:pt x="16457" y="1986"/>
                    <a:pt x="16971" y="2483"/>
                    <a:pt x="17229" y="2979"/>
                  </a:cubicBezTo>
                  <a:cubicBezTo>
                    <a:pt x="17486" y="3476"/>
                    <a:pt x="17486" y="4221"/>
                    <a:pt x="17486" y="4717"/>
                  </a:cubicBezTo>
                  <a:cubicBezTo>
                    <a:pt x="17486" y="5462"/>
                    <a:pt x="17229" y="5959"/>
                    <a:pt x="16971" y="6703"/>
                  </a:cubicBezTo>
                  <a:cubicBezTo>
                    <a:pt x="16714" y="7448"/>
                    <a:pt x="16200" y="8193"/>
                    <a:pt x="15429" y="8938"/>
                  </a:cubicBezTo>
                  <a:cubicBezTo>
                    <a:pt x="15429" y="8938"/>
                    <a:pt x="15171" y="9186"/>
                    <a:pt x="15171" y="9186"/>
                  </a:cubicBezTo>
                  <a:cubicBezTo>
                    <a:pt x="15171" y="9186"/>
                    <a:pt x="15171" y="9186"/>
                    <a:pt x="15171" y="9434"/>
                  </a:cubicBezTo>
                  <a:cubicBezTo>
                    <a:pt x="15171" y="9434"/>
                    <a:pt x="15429" y="9683"/>
                    <a:pt x="15686" y="9683"/>
                  </a:cubicBezTo>
                  <a:cubicBezTo>
                    <a:pt x="16457" y="9683"/>
                    <a:pt x="17229" y="9931"/>
                    <a:pt x="18000" y="10179"/>
                  </a:cubicBezTo>
                  <a:cubicBezTo>
                    <a:pt x="18771" y="10427"/>
                    <a:pt x="19286" y="10924"/>
                    <a:pt x="19800" y="11421"/>
                  </a:cubicBezTo>
                  <a:cubicBezTo>
                    <a:pt x="20314" y="11917"/>
                    <a:pt x="20829" y="12414"/>
                    <a:pt x="21086" y="13159"/>
                  </a:cubicBezTo>
                  <a:cubicBezTo>
                    <a:pt x="21343" y="13655"/>
                    <a:pt x="21600" y="14400"/>
                    <a:pt x="21600" y="15145"/>
                  </a:cubicBezTo>
                  <a:cubicBezTo>
                    <a:pt x="21600" y="16138"/>
                    <a:pt x="21343" y="16883"/>
                    <a:pt x="21086" y="17628"/>
                  </a:cubicBezTo>
                  <a:cubicBezTo>
                    <a:pt x="20571" y="18372"/>
                    <a:pt x="20057" y="18869"/>
                    <a:pt x="19543" y="19365"/>
                  </a:cubicBezTo>
                  <a:cubicBezTo>
                    <a:pt x="18771" y="19862"/>
                    <a:pt x="18000" y="20110"/>
                    <a:pt x="17229" y="20359"/>
                  </a:cubicBezTo>
                  <a:cubicBezTo>
                    <a:pt x="16200" y="20607"/>
                    <a:pt x="15171" y="20607"/>
                    <a:pt x="14143" y="20607"/>
                  </a:cubicBezTo>
                  <a:cubicBezTo>
                    <a:pt x="13371" y="20607"/>
                    <a:pt x="12343" y="20607"/>
                    <a:pt x="11571" y="20359"/>
                  </a:cubicBezTo>
                  <a:cubicBezTo>
                    <a:pt x="10800" y="20110"/>
                    <a:pt x="9771" y="20110"/>
                    <a:pt x="9000" y="19862"/>
                  </a:cubicBezTo>
                  <a:cubicBezTo>
                    <a:pt x="9000" y="19862"/>
                    <a:pt x="8743" y="19862"/>
                    <a:pt x="8743" y="19862"/>
                  </a:cubicBezTo>
                  <a:cubicBezTo>
                    <a:pt x="8486" y="19862"/>
                    <a:pt x="8228" y="20110"/>
                    <a:pt x="8228" y="20359"/>
                  </a:cubicBezTo>
                  <a:cubicBezTo>
                    <a:pt x="7971" y="20855"/>
                    <a:pt x="7714" y="21103"/>
                    <a:pt x="7200" y="21352"/>
                  </a:cubicBezTo>
                  <a:cubicBezTo>
                    <a:pt x="6686" y="21600"/>
                    <a:pt x="6428" y="21600"/>
                    <a:pt x="5914" y="21600"/>
                  </a:cubicBezTo>
                  <a:cubicBezTo>
                    <a:pt x="5657" y="21600"/>
                    <a:pt x="5143" y="21600"/>
                    <a:pt x="4886" y="21352"/>
                  </a:cubicBezTo>
                  <a:cubicBezTo>
                    <a:pt x="5143" y="21352"/>
                    <a:pt x="5143" y="20855"/>
                    <a:pt x="4886" y="20358"/>
                  </a:cubicBezTo>
                  <a:close/>
                  <a:moveTo>
                    <a:pt x="7200" y="3972"/>
                  </a:moveTo>
                  <a:cubicBezTo>
                    <a:pt x="6943" y="3972"/>
                    <a:pt x="6943" y="3972"/>
                    <a:pt x="6943" y="4221"/>
                  </a:cubicBezTo>
                  <a:cubicBezTo>
                    <a:pt x="6943" y="4221"/>
                    <a:pt x="6943" y="4469"/>
                    <a:pt x="6943" y="4469"/>
                  </a:cubicBezTo>
                  <a:cubicBezTo>
                    <a:pt x="6943" y="4469"/>
                    <a:pt x="6943" y="4965"/>
                    <a:pt x="6943" y="5214"/>
                  </a:cubicBezTo>
                  <a:cubicBezTo>
                    <a:pt x="6943" y="5462"/>
                    <a:pt x="7200" y="5958"/>
                    <a:pt x="7200" y="6455"/>
                  </a:cubicBezTo>
                  <a:cubicBezTo>
                    <a:pt x="7200" y="6952"/>
                    <a:pt x="7457" y="7448"/>
                    <a:pt x="7457" y="7945"/>
                  </a:cubicBezTo>
                  <a:cubicBezTo>
                    <a:pt x="7457" y="8441"/>
                    <a:pt x="7714" y="8938"/>
                    <a:pt x="7714" y="9186"/>
                  </a:cubicBezTo>
                  <a:cubicBezTo>
                    <a:pt x="7714" y="9434"/>
                    <a:pt x="7714" y="9683"/>
                    <a:pt x="7972" y="9683"/>
                  </a:cubicBezTo>
                  <a:cubicBezTo>
                    <a:pt x="7972" y="9683"/>
                    <a:pt x="8229" y="9931"/>
                    <a:pt x="8229" y="9931"/>
                  </a:cubicBezTo>
                  <a:cubicBezTo>
                    <a:pt x="8229" y="9931"/>
                    <a:pt x="8486" y="9931"/>
                    <a:pt x="8486" y="9931"/>
                  </a:cubicBezTo>
                  <a:cubicBezTo>
                    <a:pt x="8486" y="9931"/>
                    <a:pt x="8743" y="9931"/>
                    <a:pt x="9000" y="9683"/>
                  </a:cubicBezTo>
                  <a:cubicBezTo>
                    <a:pt x="9515" y="9434"/>
                    <a:pt x="10029" y="9434"/>
                    <a:pt x="10800" y="9186"/>
                  </a:cubicBezTo>
                  <a:cubicBezTo>
                    <a:pt x="11315" y="8938"/>
                    <a:pt x="11829" y="8689"/>
                    <a:pt x="12343" y="8441"/>
                  </a:cubicBezTo>
                  <a:cubicBezTo>
                    <a:pt x="12857" y="8193"/>
                    <a:pt x="13115" y="7696"/>
                    <a:pt x="13629" y="7448"/>
                  </a:cubicBezTo>
                  <a:cubicBezTo>
                    <a:pt x="13886" y="6951"/>
                    <a:pt x="14143" y="6703"/>
                    <a:pt x="14143" y="5958"/>
                  </a:cubicBezTo>
                  <a:cubicBezTo>
                    <a:pt x="14143" y="5462"/>
                    <a:pt x="14143" y="5214"/>
                    <a:pt x="13886" y="4965"/>
                  </a:cubicBezTo>
                  <a:cubicBezTo>
                    <a:pt x="13629" y="4717"/>
                    <a:pt x="13372" y="4469"/>
                    <a:pt x="13115" y="4220"/>
                  </a:cubicBezTo>
                  <a:cubicBezTo>
                    <a:pt x="12857" y="3972"/>
                    <a:pt x="12343" y="3972"/>
                    <a:pt x="12086" y="3724"/>
                  </a:cubicBezTo>
                  <a:cubicBezTo>
                    <a:pt x="11572" y="3724"/>
                    <a:pt x="11058" y="3724"/>
                    <a:pt x="10543" y="3724"/>
                  </a:cubicBezTo>
                  <a:cubicBezTo>
                    <a:pt x="10029" y="3724"/>
                    <a:pt x="9515" y="3724"/>
                    <a:pt x="9000" y="3724"/>
                  </a:cubicBezTo>
                  <a:cubicBezTo>
                    <a:pt x="8229" y="3724"/>
                    <a:pt x="7714" y="3972"/>
                    <a:pt x="7200" y="3972"/>
                  </a:cubicBezTo>
                  <a:close/>
                  <a:moveTo>
                    <a:pt x="8743" y="13159"/>
                  </a:moveTo>
                  <a:cubicBezTo>
                    <a:pt x="8486" y="13159"/>
                    <a:pt x="8229" y="13407"/>
                    <a:pt x="8229" y="13655"/>
                  </a:cubicBezTo>
                  <a:cubicBezTo>
                    <a:pt x="8229" y="13655"/>
                    <a:pt x="8229" y="13903"/>
                    <a:pt x="8229" y="14152"/>
                  </a:cubicBezTo>
                  <a:cubicBezTo>
                    <a:pt x="8229" y="14400"/>
                    <a:pt x="8229" y="14648"/>
                    <a:pt x="8229" y="14897"/>
                  </a:cubicBezTo>
                  <a:cubicBezTo>
                    <a:pt x="8229" y="15145"/>
                    <a:pt x="8229" y="15641"/>
                    <a:pt x="8486" y="15890"/>
                  </a:cubicBezTo>
                  <a:cubicBezTo>
                    <a:pt x="8486" y="16138"/>
                    <a:pt x="8743" y="16386"/>
                    <a:pt x="9000" y="16386"/>
                  </a:cubicBezTo>
                  <a:cubicBezTo>
                    <a:pt x="9514" y="16386"/>
                    <a:pt x="9771" y="16634"/>
                    <a:pt x="10286" y="16634"/>
                  </a:cubicBezTo>
                  <a:cubicBezTo>
                    <a:pt x="10800" y="16634"/>
                    <a:pt x="11314" y="16883"/>
                    <a:pt x="11829" y="16883"/>
                  </a:cubicBezTo>
                  <a:cubicBezTo>
                    <a:pt x="12343" y="16883"/>
                    <a:pt x="12857" y="17131"/>
                    <a:pt x="13372" y="17131"/>
                  </a:cubicBezTo>
                  <a:cubicBezTo>
                    <a:pt x="13886" y="17131"/>
                    <a:pt x="14400" y="17131"/>
                    <a:pt x="14914" y="17131"/>
                  </a:cubicBezTo>
                  <a:cubicBezTo>
                    <a:pt x="15172" y="17131"/>
                    <a:pt x="15686" y="17131"/>
                    <a:pt x="15943" y="17131"/>
                  </a:cubicBezTo>
                  <a:cubicBezTo>
                    <a:pt x="16200" y="17131"/>
                    <a:pt x="16714" y="16883"/>
                    <a:pt x="16972" y="16634"/>
                  </a:cubicBezTo>
                  <a:cubicBezTo>
                    <a:pt x="17229" y="16386"/>
                    <a:pt x="17486" y="16138"/>
                    <a:pt x="17743" y="15890"/>
                  </a:cubicBezTo>
                  <a:cubicBezTo>
                    <a:pt x="18000" y="15641"/>
                    <a:pt x="18000" y="15393"/>
                    <a:pt x="18000" y="14896"/>
                  </a:cubicBezTo>
                  <a:cubicBezTo>
                    <a:pt x="18000" y="14400"/>
                    <a:pt x="17743" y="13903"/>
                    <a:pt x="17486" y="13407"/>
                  </a:cubicBezTo>
                  <a:cubicBezTo>
                    <a:pt x="17229" y="12910"/>
                    <a:pt x="16714" y="12662"/>
                    <a:pt x="16200" y="12414"/>
                  </a:cubicBezTo>
                  <a:cubicBezTo>
                    <a:pt x="15686" y="12165"/>
                    <a:pt x="15172" y="11917"/>
                    <a:pt x="14657" y="11917"/>
                  </a:cubicBezTo>
                  <a:cubicBezTo>
                    <a:pt x="14143" y="11917"/>
                    <a:pt x="13629" y="11669"/>
                    <a:pt x="12857" y="11669"/>
                  </a:cubicBezTo>
                  <a:cubicBezTo>
                    <a:pt x="12086" y="11669"/>
                    <a:pt x="11314" y="11669"/>
                    <a:pt x="10800" y="11917"/>
                  </a:cubicBezTo>
                  <a:cubicBezTo>
                    <a:pt x="10286" y="12662"/>
                    <a:pt x="9514" y="12910"/>
                    <a:pt x="8743" y="1315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F8B27376-BA23-354E-9F3D-D7EFDBDC6A87}"/>
                </a:ext>
              </a:extLst>
            </p:cNvPr>
            <p:cNvSpPr/>
            <p:nvPr/>
          </p:nvSpPr>
          <p:spPr>
            <a:xfrm>
              <a:off x="6146800" y="8750300"/>
              <a:ext cx="102869" cy="10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0" y="3768"/>
                  </a:moveTo>
                  <a:cubicBezTo>
                    <a:pt x="800" y="3266"/>
                    <a:pt x="1067" y="3015"/>
                    <a:pt x="1600" y="2763"/>
                  </a:cubicBezTo>
                  <a:cubicBezTo>
                    <a:pt x="1867" y="2512"/>
                    <a:pt x="2667" y="2512"/>
                    <a:pt x="3467" y="2512"/>
                  </a:cubicBezTo>
                  <a:cubicBezTo>
                    <a:pt x="4000" y="2512"/>
                    <a:pt x="4267" y="2512"/>
                    <a:pt x="4533" y="2763"/>
                  </a:cubicBezTo>
                  <a:cubicBezTo>
                    <a:pt x="4800" y="3014"/>
                    <a:pt x="4800" y="3266"/>
                    <a:pt x="4800" y="3768"/>
                  </a:cubicBezTo>
                  <a:cubicBezTo>
                    <a:pt x="4800" y="3768"/>
                    <a:pt x="4800" y="3768"/>
                    <a:pt x="4800" y="4019"/>
                  </a:cubicBezTo>
                  <a:cubicBezTo>
                    <a:pt x="4800" y="4019"/>
                    <a:pt x="4800" y="4019"/>
                    <a:pt x="4800" y="4270"/>
                  </a:cubicBezTo>
                  <a:cubicBezTo>
                    <a:pt x="4533" y="5024"/>
                    <a:pt x="4533" y="6028"/>
                    <a:pt x="4533" y="6782"/>
                  </a:cubicBezTo>
                  <a:cubicBezTo>
                    <a:pt x="4533" y="7787"/>
                    <a:pt x="4267" y="8540"/>
                    <a:pt x="4267" y="9545"/>
                  </a:cubicBezTo>
                  <a:cubicBezTo>
                    <a:pt x="4267" y="10801"/>
                    <a:pt x="4267" y="11805"/>
                    <a:pt x="4533" y="12810"/>
                  </a:cubicBezTo>
                  <a:cubicBezTo>
                    <a:pt x="4800" y="13815"/>
                    <a:pt x="5067" y="14819"/>
                    <a:pt x="5867" y="15573"/>
                  </a:cubicBezTo>
                  <a:cubicBezTo>
                    <a:pt x="6400" y="16326"/>
                    <a:pt x="7200" y="17080"/>
                    <a:pt x="8267" y="17331"/>
                  </a:cubicBezTo>
                  <a:cubicBezTo>
                    <a:pt x="9333" y="17582"/>
                    <a:pt x="10667" y="18084"/>
                    <a:pt x="12000" y="18084"/>
                  </a:cubicBezTo>
                  <a:cubicBezTo>
                    <a:pt x="12800" y="18084"/>
                    <a:pt x="13600" y="17833"/>
                    <a:pt x="14400" y="17582"/>
                  </a:cubicBezTo>
                  <a:cubicBezTo>
                    <a:pt x="14933" y="17331"/>
                    <a:pt x="15733" y="16828"/>
                    <a:pt x="16000" y="16326"/>
                  </a:cubicBezTo>
                  <a:cubicBezTo>
                    <a:pt x="16533" y="15824"/>
                    <a:pt x="16800" y="15070"/>
                    <a:pt x="17067" y="14568"/>
                  </a:cubicBezTo>
                  <a:cubicBezTo>
                    <a:pt x="17333" y="13814"/>
                    <a:pt x="17333" y="13061"/>
                    <a:pt x="17333" y="12307"/>
                  </a:cubicBezTo>
                  <a:cubicBezTo>
                    <a:pt x="17333" y="11554"/>
                    <a:pt x="17333" y="10800"/>
                    <a:pt x="17067" y="9796"/>
                  </a:cubicBezTo>
                  <a:cubicBezTo>
                    <a:pt x="16800" y="9042"/>
                    <a:pt x="16533" y="8289"/>
                    <a:pt x="16267" y="7535"/>
                  </a:cubicBezTo>
                  <a:cubicBezTo>
                    <a:pt x="16000" y="6782"/>
                    <a:pt x="15733" y="6028"/>
                    <a:pt x="15200" y="5275"/>
                  </a:cubicBezTo>
                  <a:cubicBezTo>
                    <a:pt x="14667" y="4521"/>
                    <a:pt x="14400" y="3768"/>
                    <a:pt x="13867" y="3014"/>
                  </a:cubicBezTo>
                  <a:cubicBezTo>
                    <a:pt x="13600" y="2763"/>
                    <a:pt x="13600" y="2261"/>
                    <a:pt x="13600" y="2009"/>
                  </a:cubicBezTo>
                  <a:cubicBezTo>
                    <a:pt x="13600" y="1507"/>
                    <a:pt x="13867" y="1005"/>
                    <a:pt x="14400" y="753"/>
                  </a:cubicBezTo>
                  <a:lnTo>
                    <a:pt x="15200" y="251"/>
                  </a:lnTo>
                  <a:cubicBezTo>
                    <a:pt x="15467" y="0"/>
                    <a:pt x="16000" y="0"/>
                    <a:pt x="16267" y="0"/>
                  </a:cubicBezTo>
                  <a:cubicBezTo>
                    <a:pt x="16800" y="0"/>
                    <a:pt x="17067" y="251"/>
                    <a:pt x="17600" y="753"/>
                  </a:cubicBezTo>
                  <a:cubicBezTo>
                    <a:pt x="18133" y="1507"/>
                    <a:pt x="18667" y="2512"/>
                    <a:pt x="19200" y="3265"/>
                  </a:cubicBezTo>
                  <a:cubicBezTo>
                    <a:pt x="19733" y="4019"/>
                    <a:pt x="20000" y="5023"/>
                    <a:pt x="20533" y="6028"/>
                  </a:cubicBezTo>
                  <a:cubicBezTo>
                    <a:pt x="20800" y="7033"/>
                    <a:pt x="21067" y="7786"/>
                    <a:pt x="21333" y="8791"/>
                  </a:cubicBezTo>
                  <a:cubicBezTo>
                    <a:pt x="21600" y="9795"/>
                    <a:pt x="21600" y="10800"/>
                    <a:pt x="21600" y="11805"/>
                  </a:cubicBezTo>
                  <a:cubicBezTo>
                    <a:pt x="21600" y="13312"/>
                    <a:pt x="21333" y="14567"/>
                    <a:pt x="20800" y="15823"/>
                  </a:cubicBezTo>
                  <a:cubicBezTo>
                    <a:pt x="20267" y="17079"/>
                    <a:pt x="19467" y="18084"/>
                    <a:pt x="18667" y="18837"/>
                  </a:cubicBezTo>
                  <a:cubicBezTo>
                    <a:pt x="17600" y="19591"/>
                    <a:pt x="16533" y="20344"/>
                    <a:pt x="15200" y="20847"/>
                  </a:cubicBezTo>
                  <a:cubicBezTo>
                    <a:pt x="13867" y="21349"/>
                    <a:pt x="12533" y="21600"/>
                    <a:pt x="10933" y="21600"/>
                  </a:cubicBezTo>
                  <a:cubicBezTo>
                    <a:pt x="9067" y="21600"/>
                    <a:pt x="7733" y="21349"/>
                    <a:pt x="6400" y="20847"/>
                  </a:cubicBezTo>
                  <a:cubicBezTo>
                    <a:pt x="5067" y="20344"/>
                    <a:pt x="4000" y="19591"/>
                    <a:pt x="2933" y="18586"/>
                  </a:cubicBezTo>
                  <a:cubicBezTo>
                    <a:pt x="2133" y="17581"/>
                    <a:pt x="1333" y="16325"/>
                    <a:pt x="800" y="15070"/>
                  </a:cubicBezTo>
                  <a:cubicBezTo>
                    <a:pt x="267" y="13814"/>
                    <a:pt x="0" y="12307"/>
                    <a:pt x="0" y="10549"/>
                  </a:cubicBezTo>
                  <a:cubicBezTo>
                    <a:pt x="0" y="9544"/>
                    <a:pt x="0" y="8288"/>
                    <a:pt x="267" y="7284"/>
                  </a:cubicBezTo>
                  <a:cubicBezTo>
                    <a:pt x="267" y="5778"/>
                    <a:pt x="533" y="4773"/>
                    <a:pt x="800" y="376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F97A1ADD-2D8D-AE4D-BB36-B7AA8B78F5F6}"/>
                </a:ext>
              </a:extLst>
            </p:cNvPr>
            <p:cNvSpPr/>
            <p:nvPr/>
          </p:nvSpPr>
          <p:spPr>
            <a:xfrm>
              <a:off x="6261099" y="8750300"/>
              <a:ext cx="87631" cy="11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2" y="12910"/>
                  </a:moveTo>
                  <a:cubicBezTo>
                    <a:pt x="5322" y="13654"/>
                    <a:pt x="5635" y="14399"/>
                    <a:pt x="5948" y="15144"/>
                  </a:cubicBezTo>
                  <a:cubicBezTo>
                    <a:pt x="6574" y="15889"/>
                    <a:pt x="6887" y="16386"/>
                    <a:pt x="7826" y="16882"/>
                  </a:cubicBezTo>
                  <a:cubicBezTo>
                    <a:pt x="8452" y="17379"/>
                    <a:pt x="9391" y="17627"/>
                    <a:pt x="10330" y="18124"/>
                  </a:cubicBezTo>
                  <a:cubicBezTo>
                    <a:pt x="11270" y="18372"/>
                    <a:pt x="12209" y="18620"/>
                    <a:pt x="13461" y="18620"/>
                  </a:cubicBezTo>
                  <a:cubicBezTo>
                    <a:pt x="13774" y="18620"/>
                    <a:pt x="14087" y="18620"/>
                    <a:pt x="14400" y="18620"/>
                  </a:cubicBezTo>
                  <a:cubicBezTo>
                    <a:pt x="14713" y="18620"/>
                    <a:pt x="15026" y="18620"/>
                    <a:pt x="15339" y="18372"/>
                  </a:cubicBezTo>
                  <a:cubicBezTo>
                    <a:pt x="15652" y="18372"/>
                    <a:pt x="15965" y="18124"/>
                    <a:pt x="15965" y="17875"/>
                  </a:cubicBezTo>
                  <a:cubicBezTo>
                    <a:pt x="16278" y="17627"/>
                    <a:pt x="16278" y="17379"/>
                    <a:pt x="16278" y="17131"/>
                  </a:cubicBezTo>
                  <a:cubicBezTo>
                    <a:pt x="16278" y="16634"/>
                    <a:pt x="15965" y="16137"/>
                    <a:pt x="15652" y="15641"/>
                  </a:cubicBezTo>
                  <a:cubicBezTo>
                    <a:pt x="15026" y="15144"/>
                    <a:pt x="14713" y="14648"/>
                    <a:pt x="13774" y="14151"/>
                  </a:cubicBezTo>
                  <a:cubicBezTo>
                    <a:pt x="13148" y="13655"/>
                    <a:pt x="12209" y="13158"/>
                    <a:pt x="11270" y="12662"/>
                  </a:cubicBezTo>
                  <a:cubicBezTo>
                    <a:pt x="10330" y="12165"/>
                    <a:pt x="9391" y="11669"/>
                    <a:pt x="8139" y="11172"/>
                  </a:cubicBezTo>
                  <a:cubicBezTo>
                    <a:pt x="7200" y="10676"/>
                    <a:pt x="6261" y="10179"/>
                    <a:pt x="5009" y="9683"/>
                  </a:cubicBezTo>
                  <a:cubicBezTo>
                    <a:pt x="4070" y="9186"/>
                    <a:pt x="3130" y="8689"/>
                    <a:pt x="2504" y="8193"/>
                  </a:cubicBezTo>
                  <a:cubicBezTo>
                    <a:pt x="1878" y="7696"/>
                    <a:pt x="1252" y="7200"/>
                    <a:pt x="626" y="6703"/>
                  </a:cubicBezTo>
                  <a:cubicBezTo>
                    <a:pt x="0" y="6207"/>
                    <a:pt x="0" y="5710"/>
                    <a:pt x="0" y="5214"/>
                  </a:cubicBezTo>
                  <a:cubicBezTo>
                    <a:pt x="0" y="4717"/>
                    <a:pt x="313" y="4221"/>
                    <a:pt x="626" y="3724"/>
                  </a:cubicBezTo>
                  <a:cubicBezTo>
                    <a:pt x="939" y="3228"/>
                    <a:pt x="1252" y="2979"/>
                    <a:pt x="1878" y="2483"/>
                  </a:cubicBezTo>
                  <a:cubicBezTo>
                    <a:pt x="2504" y="2235"/>
                    <a:pt x="3130" y="1738"/>
                    <a:pt x="3757" y="1490"/>
                  </a:cubicBezTo>
                  <a:cubicBezTo>
                    <a:pt x="4383" y="1241"/>
                    <a:pt x="5322" y="993"/>
                    <a:pt x="5948" y="745"/>
                  </a:cubicBezTo>
                  <a:cubicBezTo>
                    <a:pt x="6574" y="497"/>
                    <a:pt x="7513" y="497"/>
                    <a:pt x="8452" y="248"/>
                  </a:cubicBezTo>
                  <a:cubicBezTo>
                    <a:pt x="9391" y="248"/>
                    <a:pt x="10017" y="0"/>
                    <a:pt x="10644" y="0"/>
                  </a:cubicBezTo>
                  <a:cubicBezTo>
                    <a:pt x="11270" y="0"/>
                    <a:pt x="11896" y="0"/>
                    <a:pt x="12522" y="0"/>
                  </a:cubicBezTo>
                  <a:cubicBezTo>
                    <a:pt x="13148" y="0"/>
                    <a:pt x="13774" y="0"/>
                    <a:pt x="14400" y="248"/>
                  </a:cubicBezTo>
                  <a:cubicBezTo>
                    <a:pt x="15026" y="248"/>
                    <a:pt x="15339" y="496"/>
                    <a:pt x="15652" y="745"/>
                  </a:cubicBezTo>
                  <a:cubicBezTo>
                    <a:pt x="15965" y="993"/>
                    <a:pt x="16278" y="1241"/>
                    <a:pt x="16278" y="1490"/>
                  </a:cubicBezTo>
                  <a:cubicBezTo>
                    <a:pt x="16278" y="1490"/>
                    <a:pt x="16278" y="1738"/>
                    <a:pt x="16278" y="1986"/>
                  </a:cubicBezTo>
                  <a:cubicBezTo>
                    <a:pt x="16278" y="2234"/>
                    <a:pt x="15965" y="2483"/>
                    <a:pt x="15965" y="2731"/>
                  </a:cubicBezTo>
                  <a:cubicBezTo>
                    <a:pt x="15652" y="2979"/>
                    <a:pt x="15339" y="3476"/>
                    <a:pt x="15339" y="3476"/>
                  </a:cubicBezTo>
                  <a:cubicBezTo>
                    <a:pt x="15026" y="3724"/>
                    <a:pt x="14713" y="3724"/>
                    <a:pt x="14087" y="3724"/>
                  </a:cubicBezTo>
                  <a:cubicBezTo>
                    <a:pt x="13461" y="3724"/>
                    <a:pt x="12835" y="3724"/>
                    <a:pt x="11896" y="3476"/>
                  </a:cubicBezTo>
                  <a:cubicBezTo>
                    <a:pt x="11270" y="3476"/>
                    <a:pt x="10330" y="3228"/>
                    <a:pt x="9704" y="3228"/>
                  </a:cubicBezTo>
                  <a:cubicBezTo>
                    <a:pt x="9391" y="3228"/>
                    <a:pt x="8765" y="3228"/>
                    <a:pt x="8452" y="3228"/>
                  </a:cubicBezTo>
                  <a:cubicBezTo>
                    <a:pt x="8139" y="3228"/>
                    <a:pt x="7826" y="3228"/>
                    <a:pt x="7200" y="3476"/>
                  </a:cubicBezTo>
                  <a:cubicBezTo>
                    <a:pt x="6887" y="3476"/>
                    <a:pt x="6574" y="3724"/>
                    <a:pt x="6261" y="3724"/>
                  </a:cubicBezTo>
                  <a:cubicBezTo>
                    <a:pt x="5948" y="3972"/>
                    <a:pt x="5948" y="3972"/>
                    <a:pt x="5948" y="4221"/>
                  </a:cubicBezTo>
                  <a:cubicBezTo>
                    <a:pt x="5948" y="4469"/>
                    <a:pt x="6261" y="4717"/>
                    <a:pt x="6574" y="4965"/>
                  </a:cubicBezTo>
                  <a:cubicBezTo>
                    <a:pt x="6887" y="5214"/>
                    <a:pt x="7513" y="5710"/>
                    <a:pt x="8452" y="5959"/>
                  </a:cubicBezTo>
                  <a:cubicBezTo>
                    <a:pt x="9078" y="6207"/>
                    <a:pt x="10017" y="6703"/>
                    <a:pt x="10957" y="7200"/>
                  </a:cubicBezTo>
                  <a:cubicBezTo>
                    <a:pt x="11896" y="7697"/>
                    <a:pt x="12835" y="8193"/>
                    <a:pt x="13774" y="8690"/>
                  </a:cubicBezTo>
                  <a:cubicBezTo>
                    <a:pt x="14713" y="9186"/>
                    <a:pt x="15652" y="9683"/>
                    <a:pt x="16591" y="10179"/>
                  </a:cubicBezTo>
                  <a:cubicBezTo>
                    <a:pt x="17530" y="10676"/>
                    <a:pt x="18470" y="11421"/>
                    <a:pt x="19096" y="11917"/>
                  </a:cubicBezTo>
                  <a:cubicBezTo>
                    <a:pt x="19722" y="12662"/>
                    <a:pt x="20348" y="13159"/>
                    <a:pt x="20974" y="13903"/>
                  </a:cubicBezTo>
                  <a:cubicBezTo>
                    <a:pt x="21287" y="14648"/>
                    <a:pt x="21600" y="15393"/>
                    <a:pt x="21600" y="16138"/>
                  </a:cubicBezTo>
                  <a:cubicBezTo>
                    <a:pt x="21600" y="17131"/>
                    <a:pt x="21287" y="17876"/>
                    <a:pt x="20661" y="18621"/>
                  </a:cubicBezTo>
                  <a:cubicBezTo>
                    <a:pt x="20035" y="19365"/>
                    <a:pt x="19409" y="19862"/>
                    <a:pt x="18470" y="20359"/>
                  </a:cubicBezTo>
                  <a:cubicBezTo>
                    <a:pt x="17530" y="20855"/>
                    <a:pt x="16591" y="21103"/>
                    <a:pt x="15652" y="21352"/>
                  </a:cubicBezTo>
                  <a:cubicBezTo>
                    <a:pt x="14713" y="21600"/>
                    <a:pt x="13774" y="21600"/>
                    <a:pt x="12835" y="21600"/>
                  </a:cubicBezTo>
                  <a:cubicBezTo>
                    <a:pt x="11896" y="21600"/>
                    <a:pt x="10957" y="21600"/>
                    <a:pt x="10017" y="21352"/>
                  </a:cubicBezTo>
                  <a:cubicBezTo>
                    <a:pt x="9078" y="21104"/>
                    <a:pt x="8139" y="20855"/>
                    <a:pt x="7200" y="20607"/>
                  </a:cubicBezTo>
                  <a:cubicBezTo>
                    <a:pt x="6261" y="20359"/>
                    <a:pt x="5322" y="19862"/>
                    <a:pt x="4696" y="19366"/>
                  </a:cubicBezTo>
                  <a:cubicBezTo>
                    <a:pt x="3757" y="18869"/>
                    <a:pt x="3131" y="18372"/>
                    <a:pt x="2504" y="17876"/>
                  </a:cubicBezTo>
                  <a:cubicBezTo>
                    <a:pt x="1878" y="17379"/>
                    <a:pt x="1565" y="16635"/>
                    <a:pt x="1252" y="15890"/>
                  </a:cubicBezTo>
                  <a:cubicBezTo>
                    <a:pt x="939" y="15145"/>
                    <a:pt x="626" y="14400"/>
                    <a:pt x="626" y="13655"/>
                  </a:cubicBezTo>
                  <a:cubicBezTo>
                    <a:pt x="626" y="13407"/>
                    <a:pt x="626" y="12910"/>
                    <a:pt x="626" y="12662"/>
                  </a:cubicBezTo>
                  <a:cubicBezTo>
                    <a:pt x="626" y="12414"/>
                    <a:pt x="626" y="12165"/>
                    <a:pt x="939" y="11917"/>
                  </a:cubicBezTo>
                  <a:cubicBezTo>
                    <a:pt x="939" y="11669"/>
                    <a:pt x="1252" y="11421"/>
                    <a:pt x="1565" y="11421"/>
                  </a:cubicBezTo>
                  <a:cubicBezTo>
                    <a:pt x="1878" y="11172"/>
                    <a:pt x="2192" y="11172"/>
                    <a:pt x="2504" y="11172"/>
                  </a:cubicBezTo>
                  <a:cubicBezTo>
                    <a:pt x="2504" y="11172"/>
                    <a:pt x="2818" y="11172"/>
                    <a:pt x="2818" y="11172"/>
                  </a:cubicBezTo>
                  <a:cubicBezTo>
                    <a:pt x="3131" y="11172"/>
                    <a:pt x="3131" y="11172"/>
                    <a:pt x="3757" y="11421"/>
                  </a:cubicBezTo>
                  <a:cubicBezTo>
                    <a:pt x="4070" y="11421"/>
                    <a:pt x="4696" y="11669"/>
                    <a:pt x="5009" y="11917"/>
                  </a:cubicBezTo>
                  <a:cubicBezTo>
                    <a:pt x="5009" y="12165"/>
                    <a:pt x="5322" y="12413"/>
                    <a:pt x="5322" y="1291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5B6E5F7A-44A8-104E-A1F0-4BBADCD412DB}"/>
                </a:ext>
              </a:extLst>
            </p:cNvPr>
            <p:cNvSpPr/>
            <p:nvPr/>
          </p:nvSpPr>
          <p:spPr>
            <a:xfrm>
              <a:off x="4737099" y="8394699"/>
              <a:ext cx="1762896" cy="65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305" extrusionOk="0">
                  <a:moveTo>
                    <a:pt x="0" y="10264"/>
                  </a:moveTo>
                  <a:cubicBezTo>
                    <a:pt x="16" y="9809"/>
                    <a:pt x="47" y="9314"/>
                    <a:pt x="62" y="8859"/>
                  </a:cubicBezTo>
                  <a:cubicBezTo>
                    <a:pt x="78" y="8529"/>
                    <a:pt x="62" y="8199"/>
                    <a:pt x="62" y="7868"/>
                  </a:cubicBezTo>
                  <a:cubicBezTo>
                    <a:pt x="47" y="7538"/>
                    <a:pt x="16" y="7207"/>
                    <a:pt x="31" y="6877"/>
                  </a:cubicBezTo>
                  <a:cubicBezTo>
                    <a:pt x="31" y="6588"/>
                    <a:pt x="78" y="6299"/>
                    <a:pt x="124" y="6010"/>
                  </a:cubicBezTo>
                  <a:cubicBezTo>
                    <a:pt x="311" y="5019"/>
                    <a:pt x="591" y="4275"/>
                    <a:pt x="980" y="3862"/>
                  </a:cubicBezTo>
                  <a:cubicBezTo>
                    <a:pt x="1089" y="3738"/>
                    <a:pt x="1182" y="3573"/>
                    <a:pt x="1275" y="3449"/>
                  </a:cubicBezTo>
                  <a:cubicBezTo>
                    <a:pt x="1462" y="3160"/>
                    <a:pt x="1633" y="2912"/>
                    <a:pt x="1866" y="2912"/>
                  </a:cubicBezTo>
                  <a:cubicBezTo>
                    <a:pt x="1944" y="2912"/>
                    <a:pt x="2006" y="2788"/>
                    <a:pt x="2084" y="2747"/>
                  </a:cubicBezTo>
                  <a:cubicBezTo>
                    <a:pt x="2255" y="2623"/>
                    <a:pt x="2426" y="2458"/>
                    <a:pt x="2597" y="2334"/>
                  </a:cubicBezTo>
                  <a:cubicBezTo>
                    <a:pt x="3095" y="1962"/>
                    <a:pt x="3608" y="1756"/>
                    <a:pt x="4121" y="1715"/>
                  </a:cubicBezTo>
                  <a:cubicBezTo>
                    <a:pt x="4276" y="1715"/>
                    <a:pt x="4448" y="1591"/>
                    <a:pt x="4603" y="1591"/>
                  </a:cubicBezTo>
                  <a:cubicBezTo>
                    <a:pt x="4930" y="1549"/>
                    <a:pt x="5256" y="1549"/>
                    <a:pt x="5567" y="1425"/>
                  </a:cubicBezTo>
                  <a:cubicBezTo>
                    <a:pt x="5878" y="1302"/>
                    <a:pt x="6158" y="1384"/>
                    <a:pt x="6469" y="1425"/>
                  </a:cubicBezTo>
                  <a:cubicBezTo>
                    <a:pt x="6749" y="1467"/>
                    <a:pt x="7013" y="1302"/>
                    <a:pt x="7293" y="1260"/>
                  </a:cubicBezTo>
                  <a:cubicBezTo>
                    <a:pt x="7480" y="1219"/>
                    <a:pt x="7651" y="1136"/>
                    <a:pt x="7838" y="1178"/>
                  </a:cubicBezTo>
                  <a:cubicBezTo>
                    <a:pt x="8366" y="1219"/>
                    <a:pt x="8879" y="1095"/>
                    <a:pt x="9408" y="847"/>
                  </a:cubicBezTo>
                  <a:cubicBezTo>
                    <a:pt x="9657" y="723"/>
                    <a:pt x="9921" y="765"/>
                    <a:pt x="10170" y="682"/>
                  </a:cubicBezTo>
                  <a:cubicBezTo>
                    <a:pt x="10372" y="641"/>
                    <a:pt x="10575" y="558"/>
                    <a:pt x="10761" y="517"/>
                  </a:cubicBezTo>
                  <a:cubicBezTo>
                    <a:pt x="11025" y="434"/>
                    <a:pt x="11290" y="393"/>
                    <a:pt x="11554" y="352"/>
                  </a:cubicBezTo>
                  <a:cubicBezTo>
                    <a:pt x="11648" y="352"/>
                    <a:pt x="11741" y="352"/>
                    <a:pt x="11834" y="310"/>
                  </a:cubicBezTo>
                  <a:cubicBezTo>
                    <a:pt x="12067" y="145"/>
                    <a:pt x="12301" y="104"/>
                    <a:pt x="12549" y="104"/>
                  </a:cubicBezTo>
                  <a:cubicBezTo>
                    <a:pt x="12658" y="104"/>
                    <a:pt x="12783" y="63"/>
                    <a:pt x="12892" y="21"/>
                  </a:cubicBezTo>
                  <a:cubicBezTo>
                    <a:pt x="13000" y="21"/>
                    <a:pt x="13094" y="-20"/>
                    <a:pt x="13203" y="21"/>
                  </a:cubicBezTo>
                  <a:cubicBezTo>
                    <a:pt x="13343" y="21"/>
                    <a:pt x="13467" y="63"/>
                    <a:pt x="13607" y="63"/>
                  </a:cubicBezTo>
                  <a:cubicBezTo>
                    <a:pt x="13856" y="63"/>
                    <a:pt x="14105" y="104"/>
                    <a:pt x="14353" y="104"/>
                  </a:cubicBezTo>
                  <a:cubicBezTo>
                    <a:pt x="14447" y="104"/>
                    <a:pt x="14540" y="145"/>
                    <a:pt x="14633" y="104"/>
                  </a:cubicBezTo>
                  <a:cubicBezTo>
                    <a:pt x="15146" y="-144"/>
                    <a:pt x="15644" y="104"/>
                    <a:pt x="16142" y="310"/>
                  </a:cubicBezTo>
                  <a:cubicBezTo>
                    <a:pt x="16515" y="476"/>
                    <a:pt x="16841" y="930"/>
                    <a:pt x="17168" y="1384"/>
                  </a:cubicBezTo>
                  <a:cubicBezTo>
                    <a:pt x="17308" y="1591"/>
                    <a:pt x="17432" y="1880"/>
                    <a:pt x="17510" y="2293"/>
                  </a:cubicBezTo>
                  <a:cubicBezTo>
                    <a:pt x="17635" y="2830"/>
                    <a:pt x="17790" y="3325"/>
                    <a:pt x="17899" y="3903"/>
                  </a:cubicBezTo>
                  <a:cubicBezTo>
                    <a:pt x="18054" y="4729"/>
                    <a:pt x="18163" y="5638"/>
                    <a:pt x="18225" y="6588"/>
                  </a:cubicBezTo>
                  <a:cubicBezTo>
                    <a:pt x="18225" y="6671"/>
                    <a:pt x="18241" y="6794"/>
                    <a:pt x="18241" y="6877"/>
                  </a:cubicBezTo>
                  <a:cubicBezTo>
                    <a:pt x="18288" y="7455"/>
                    <a:pt x="18443" y="7703"/>
                    <a:pt x="18676" y="7620"/>
                  </a:cubicBezTo>
                  <a:cubicBezTo>
                    <a:pt x="19298" y="7290"/>
                    <a:pt x="19874" y="7538"/>
                    <a:pt x="20418" y="8364"/>
                  </a:cubicBezTo>
                  <a:cubicBezTo>
                    <a:pt x="20543" y="8570"/>
                    <a:pt x="20651" y="8777"/>
                    <a:pt x="20729" y="9149"/>
                  </a:cubicBezTo>
                  <a:cubicBezTo>
                    <a:pt x="20791" y="9438"/>
                    <a:pt x="20869" y="9768"/>
                    <a:pt x="20916" y="10098"/>
                  </a:cubicBezTo>
                  <a:cubicBezTo>
                    <a:pt x="21118" y="11461"/>
                    <a:pt x="21305" y="12866"/>
                    <a:pt x="21429" y="14270"/>
                  </a:cubicBezTo>
                  <a:cubicBezTo>
                    <a:pt x="21507" y="15096"/>
                    <a:pt x="21569" y="15922"/>
                    <a:pt x="21584" y="16789"/>
                  </a:cubicBezTo>
                  <a:cubicBezTo>
                    <a:pt x="21600" y="17532"/>
                    <a:pt x="21507" y="17904"/>
                    <a:pt x="21258" y="18234"/>
                  </a:cubicBezTo>
                  <a:cubicBezTo>
                    <a:pt x="20776" y="18854"/>
                    <a:pt x="20294" y="18895"/>
                    <a:pt x="19781" y="18606"/>
                  </a:cubicBezTo>
                  <a:cubicBezTo>
                    <a:pt x="19672" y="18565"/>
                    <a:pt x="19547" y="18524"/>
                    <a:pt x="19438" y="18565"/>
                  </a:cubicBezTo>
                  <a:cubicBezTo>
                    <a:pt x="19221" y="18606"/>
                    <a:pt x="19019" y="18606"/>
                    <a:pt x="18816" y="18441"/>
                  </a:cubicBezTo>
                  <a:cubicBezTo>
                    <a:pt x="18708" y="18358"/>
                    <a:pt x="18583" y="18317"/>
                    <a:pt x="18474" y="18400"/>
                  </a:cubicBezTo>
                  <a:cubicBezTo>
                    <a:pt x="17899" y="18771"/>
                    <a:pt x="17292" y="18689"/>
                    <a:pt x="16717" y="18937"/>
                  </a:cubicBezTo>
                  <a:cubicBezTo>
                    <a:pt x="16437" y="19061"/>
                    <a:pt x="16157" y="19061"/>
                    <a:pt x="15877" y="19308"/>
                  </a:cubicBezTo>
                  <a:cubicBezTo>
                    <a:pt x="15629" y="19515"/>
                    <a:pt x="15426" y="19184"/>
                    <a:pt x="15271" y="18689"/>
                  </a:cubicBezTo>
                  <a:cubicBezTo>
                    <a:pt x="15162" y="18358"/>
                    <a:pt x="15100" y="17987"/>
                    <a:pt x="15069" y="17532"/>
                  </a:cubicBezTo>
                  <a:cubicBezTo>
                    <a:pt x="15038" y="17119"/>
                    <a:pt x="14975" y="16706"/>
                    <a:pt x="14898" y="16335"/>
                  </a:cubicBezTo>
                  <a:cubicBezTo>
                    <a:pt x="14711" y="15344"/>
                    <a:pt x="14416" y="14683"/>
                    <a:pt x="13980" y="14435"/>
                  </a:cubicBezTo>
                  <a:cubicBezTo>
                    <a:pt x="13685" y="14270"/>
                    <a:pt x="13389" y="14063"/>
                    <a:pt x="13078" y="14187"/>
                  </a:cubicBezTo>
                  <a:cubicBezTo>
                    <a:pt x="12721" y="14311"/>
                    <a:pt x="12456" y="14807"/>
                    <a:pt x="12223" y="15467"/>
                  </a:cubicBezTo>
                  <a:cubicBezTo>
                    <a:pt x="12114" y="15757"/>
                    <a:pt x="12036" y="16087"/>
                    <a:pt x="11943" y="16417"/>
                  </a:cubicBezTo>
                  <a:cubicBezTo>
                    <a:pt x="11834" y="16748"/>
                    <a:pt x="11756" y="17119"/>
                    <a:pt x="11756" y="17574"/>
                  </a:cubicBezTo>
                  <a:cubicBezTo>
                    <a:pt x="11741" y="18152"/>
                    <a:pt x="11616" y="18441"/>
                    <a:pt x="11430" y="18565"/>
                  </a:cubicBezTo>
                  <a:cubicBezTo>
                    <a:pt x="11212" y="18730"/>
                    <a:pt x="10979" y="18771"/>
                    <a:pt x="10746" y="18771"/>
                  </a:cubicBezTo>
                  <a:cubicBezTo>
                    <a:pt x="10077" y="18771"/>
                    <a:pt x="9408" y="18771"/>
                    <a:pt x="8755" y="19102"/>
                  </a:cubicBezTo>
                  <a:cubicBezTo>
                    <a:pt x="8366" y="19267"/>
                    <a:pt x="7962" y="19350"/>
                    <a:pt x="7558" y="19474"/>
                  </a:cubicBezTo>
                  <a:cubicBezTo>
                    <a:pt x="7449" y="19515"/>
                    <a:pt x="7324" y="19556"/>
                    <a:pt x="7216" y="19639"/>
                  </a:cubicBezTo>
                  <a:cubicBezTo>
                    <a:pt x="7091" y="19721"/>
                    <a:pt x="6967" y="19721"/>
                    <a:pt x="6842" y="19597"/>
                  </a:cubicBezTo>
                  <a:cubicBezTo>
                    <a:pt x="6625" y="19391"/>
                    <a:pt x="6485" y="18978"/>
                    <a:pt x="6500" y="18358"/>
                  </a:cubicBezTo>
                  <a:cubicBezTo>
                    <a:pt x="6516" y="17739"/>
                    <a:pt x="6422" y="17326"/>
                    <a:pt x="6267" y="16872"/>
                  </a:cubicBezTo>
                  <a:cubicBezTo>
                    <a:pt x="6111" y="16417"/>
                    <a:pt x="5987" y="15839"/>
                    <a:pt x="5832" y="15385"/>
                  </a:cubicBezTo>
                  <a:cubicBezTo>
                    <a:pt x="5474" y="14270"/>
                    <a:pt x="5023" y="13857"/>
                    <a:pt x="4479" y="13898"/>
                  </a:cubicBezTo>
                  <a:cubicBezTo>
                    <a:pt x="4028" y="13939"/>
                    <a:pt x="3623" y="14435"/>
                    <a:pt x="3235" y="14972"/>
                  </a:cubicBezTo>
                  <a:cubicBezTo>
                    <a:pt x="3001" y="15302"/>
                    <a:pt x="2846" y="15757"/>
                    <a:pt x="2784" y="16459"/>
                  </a:cubicBezTo>
                  <a:cubicBezTo>
                    <a:pt x="2768" y="16665"/>
                    <a:pt x="2737" y="16872"/>
                    <a:pt x="2706" y="17037"/>
                  </a:cubicBezTo>
                  <a:cubicBezTo>
                    <a:pt x="2628" y="17450"/>
                    <a:pt x="2628" y="17863"/>
                    <a:pt x="2659" y="18317"/>
                  </a:cubicBezTo>
                  <a:cubicBezTo>
                    <a:pt x="2675" y="18606"/>
                    <a:pt x="2706" y="18895"/>
                    <a:pt x="2706" y="19226"/>
                  </a:cubicBezTo>
                  <a:cubicBezTo>
                    <a:pt x="2737" y="20134"/>
                    <a:pt x="2488" y="20836"/>
                    <a:pt x="2162" y="20754"/>
                  </a:cubicBezTo>
                  <a:cubicBezTo>
                    <a:pt x="1975" y="20713"/>
                    <a:pt x="1819" y="20795"/>
                    <a:pt x="1664" y="20919"/>
                  </a:cubicBezTo>
                  <a:cubicBezTo>
                    <a:pt x="1508" y="21002"/>
                    <a:pt x="1353" y="21126"/>
                    <a:pt x="1197" y="21249"/>
                  </a:cubicBezTo>
                  <a:cubicBezTo>
                    <a:pt x="886" y="21456"/>
                    <a:pt x="606" y="21084"/>
                    <a:pt x="513" y="20258"/>
                  </a:cubicBezTo>
                  <a:cubicBezTo>
                    <a:pt x="482" y="20010"/>
                    <a:pt x="451" y="19721"/>
                    <a:pt x="451" y="19432"/>
                  </a:cubicBezTo>
                  <a:cubicBezTo>
                    <a:pt x="467" y="18606"/>
                    <a:pt x="389" y="17822"/>
                    <a:pt x="342" y="17037"/>
                  </a:cubicBezTo>
                  <a:cubicBezTo>
                    <a:pt x="295" y="16252"/>
                    <a:pt x="264" y="15467"/>
                    <a:pt x="218" y="14724"/>
                  </a:cubicBezTo>
                  <a:cubicBezTo>
                    <a:pt x="171" y="13857"/>
                    <a:pt x="109" y="13031"/>
                    <a:pt x="62" y="12163"/>
                  </a:cubicBezTo>
                  <a:cubicBezTo>
                    <a:pt x="47" y="11337"/>
                    <a:pt x="31" y="10801"/>
                    <a:pt x="0" y="10264"/>
                  </a:cubicBezTo>
                  <a:close/>
                  <a:moveTo>
                    <a:pt x="669" y="11007"/>
                  </a:moveTo>
                  <a:cubicBezTo>
                    <a:pt x="669" y="11007"/>
                    <a:pt x="653" y="11007"/>
                    <a:pt x="653" y="11007"/>
                  </a:cubicBezTo>
                  <a:cubicBezTo>
                    <a:pt x="669" y="11585"/>
                    <a:pt x="684" y="12163"/>
                    <a:pt x="715" y="12742"/>
                  </a:cubicBezTo>
                  <a:cubicBezTo>
                    <a:pt x="762" y="13815"/>
                    <a:pt x="809" y="14889"/>
                    <a:pt x="855" y="15963"/>
                  </a:cubicBezTo>
                  <a:cubicBezTo>
                    <a:pt x="855" y="16087"/>
                    <a:pt x="871" y="16211"/>
                    <a:pt x="886" y="16335"/>
                  </a:cubicBezTo>
                  <a:cubicBezTo>
                    <a:pt x="964" y="16913"/>
                    <a:pt x="995" y="17533"/>
                    <a:pt x="995" y="18111"/>
                  </a:cubicBezTo>
                  <a:cubicBezTo>
                    <a:pt x="995" y="18482"/>
                    <a:pt x="1011" y="18854"/>
                    <a:pt x="1026" y="19267"/>
                  </a:cubicBezTo>
                  <a:cubicBezTo>
                    <a:pt x="1026" y="19432"/>
                    <a:pt x="1057" y="19556"/>
                    <a:pt x="1135" y="19515"/>
                  </a:cubicBezTo>
                  <a:cubicBezTo>
                    <a:pt x="1306" y="19432"/>
                    <a:pt x="1477" y="19391"/>
                    <a:pt x="1633" y="19226"/>
                  </a:cubicBezTo>
                  <a:cubicBezTo>
                    <a:pt x="2022" y="18895"/>
                    <a:pt x="2084" y="18689"/>
                    <a:pt x="2084" y="17574"/>
                  </a:cubicBezTo>
                  <a:cubicBezTo>
                    <a:pt x="2084" y="17532"/>
                    <a:pt x="2084" y="17491"/>
                    <a:pt x="2084" y="17409"/>
                  </a:cubicBezTo>
                  <a:cubicBezTo>
                    <a:pt x="2068" y="16665"/>
                    <a:pt x="2146" y="16004"/>
                    <a:pt x="2239" y="15344"/>
                  </a:cubicBezTo>
                  <a:cubicBezTo>
                    <a:pt x="2333" y="14683"/>
                    <a:pt x="2504" y="14146"/>
                    <a:pt x="2721" y="13774"/>
                  </a:cubicBezTo>
                  <a:cubicBezTo>
                    <a:pt x="3032" y="13237"/>
                    <a:pt x="3375" y="12866"/>
                    <a:pt x="3732" y="12576"/>
                  </a:cubicBezTo>
                  <a:cubicBezTo>
                    <a:pt x="3997" y="12370"/>
                    <a:pt x="4261" y="12163"/>
                    <a:pt x="4541" y="12205"/>
                  </a:cubicBezTo>
                  <a:cubicBezTo>
                    <a:pt x="4743" y="12205"/>
                    <a:pt x="4914" y="12411"/>
                    <a:pt x="5101" y="12494"/>
                  </a:cubicBezTo>
                  <a:cubicBezTo>
                    <a:pt x="5381" y="12659"/>
                    <a:pt x="5645" y="12989"/>
                    <a:pt x="5894" y="13361"/>
                  </a:cubicBezTo>
                  <a:cubicBezTo>
                    <a:pt x="6158" y="13774"/>
                    <a:pt x="6360" y="14311"/>
                    <a:pt x="6485" y="15054"/>
                  </a:cubicBezTo>
                  <a:cubicBezTo>
                    <a:pt x="6531" y="15302"/>
                    <a:pt x="6594" y="15550"/>
                    <a:pt x="6656" y="15757"/>
                  </a:cubicBezTo>
                  <a:cubicBezTo>
                    <a:pt x="6796" y="16170"/>
                    <a:pt x="6936" y="16583"/>
                    <a:pt x="7060" y="17037"/>
                  </a:cubicBezTo>
                  <a:cubicBezTo>
                    <a:pt x="7216" y="17574"/>
                    <a:pt x="7402" y="17739"/>
                    <a:pt x="7635" y="17656"/>
                  </a:cubicBezTo>
                  <a:cubicBezTo>
                    <a:pt x="8009" y="17532"/>
                    <a:pt x="8397" y="17450"/>
                    <a:pt x="8771" y="17285"/>
                  </a:cubicBezTo>
                  <a:cubicBezTo>
                    <a:pt x="9268" y="17078"/>
                    <a:pt x="9750" y="16913"/>
                    <a:pt x="10248" y="16872"/>
                  </a:cubicBezTo>
                  <a:cubicBezTo>
                    <a:pt x="10450" y="16872"/>
                    <a:pt x="10668" y="16789"/>
                    <a:pt x="10870" y="16706"/>
                  </a:cubicBezTo>
                  <a:cubicBezTo>
                    <a:pt x="11103" y="16624"/>
                    <a:pt x="11243" y="16293"/>
                    <a:pt x="11321" y="15715"/>
                  </a:cubicBezTo>
                  <a:cubicBezTo>
                    <a:pt x="11476" y="14641"/>
                    <a:pt x="11803" y="13939"/>
                    <a:pt x="12130" y="13196"/>
                  </a:cubicBezTo>
                  <a:cubicBezTo>
                    <a:pt x="12130" y="13196"/>
                    <a:pt x="12145" y="13155"/>
                    <a:pt x="12161" y="13155"/>
                  </a:cubicBezTo>
                  <a:cubicBezTo>
                    <a:pt x="12472" y="12742"/>
                    <a:pt x="12814" y="12411"/>
                    <a:pt x="13156" y="12205"/>
                  </a:cubicBezTo>
                  <a:cubicBezTo>
                    <a:pt x="13327" y="12122"/>
                    <a:pt x="13498" y="12122"/>
                    <a:pt x="13669" y="12287"/>
                  </a:cubicBezTo>
                  <a:cubicBezTo>
                    <a:pt x="13980" y="12576"/>
                    <a:pt x="14276" y="12824"/>
                    <a:pt x="14587" y="13155"/>
                  </a:cubicBezTo>
                  <a:cubicBezTo>
                    <a:pt x="14882" y="13444"/>
                    <a:pt x="15131" y="13939"/>
                    <a:pt x="15271" y="14765"/>
                  </a:cubicBezTo>
                  <a:cubicBezTo>
                    <a:pt x="15380" y="15426"/>
                    <a:pt x="15504" y="16046"/>
                    <a:pt x="15613" y="16665"/>
                  </a:cubicBezTo>
                  <a:cubicBezTo>
                    <a:pt x="15691" y="17078"/>
                    <a:pt x="15800" y="17326"/>
                    <a:pt x="15971" y="17285"/>
                  </a:cubicBezTo>
                  <a:cubicBezTo>
                    <a:pt x="16157" y="17243"/>
                    <a:pt x="16328" y="17161"/>
                    <a:pt x="16515" y="17119"/>
                  </a:cubicBezTo>
                  <a:cubicBezTo>
                    <a:pt x="16655" y="17078"/>
                    <a:pt x="16795" y="17037"/>
                    <a:pt x="16935" y="16996"/>
                  </a:cubicBezTo>
                  <a:cubicBezTo>
                    <a:pt x="17075" y="16954"/>
                    <a:pt x="17215" y="16913"/>
                    <a:pt x="17355" y="16830"/>
                  </a:cubicBezTo>
                  <a:cubicBezTo>
                    <a:pt x="17775" y="16583"/>
                    <a:pt x="18179" y="16211"/>
                    <a:pt x="18614" y="16170"/>
                  </a:cubicBezTo>
                  <a:cubicBezTo>
                    <a:pt x="18910" y="16128"/>
                    <a:pt x="19205" y="16004"/>
                    <a:pt x="19485" y="16293"/>
                  </a:cubicBezTo>
                  <a:cubicBezTo>
                    <a:pt x="19594" y="16376"/>
                    <a:pt x="19734" y="16335"/>
                    <a:pt x="19843" y="16252"/>
                  </a:cubicBezTo>
                  <a:cubicBezTo>
                    <a:pt x="20060" y="16087"/>
                    <a:pt x="20263" y="15880"/>
                    <a:pt x="20465" y="15674"/>
                  </a:cubicBezTo>
                  <a:cubicBezTo>
                    <a:pt x="20636" y="15509"/>
                    <a:pt x="20698" y="15220"/>
                    <a:pt x="20651" y="14724"/>
                  </a:cubicBezTo>
                  <a:cubicBezTo>
                    <a:pt x="20589" y="14022"/>
                    <a:pt x="20511" y="13320"/>
                    <a:pt x="20449" y="12576"/>
                  </a:cubicBezTo>
                  <a:cubicBezTo>
                    <a:pt x="20434" y="12494"/>
                    <a:pt x="20434" y="12370"/>
                    <a:pt x="20434" y="12287"/>
                  </a:cubicBezTo>
                  <a:cubicBezTo>
                    <a:pt x="20434" y="11420"/>
                    <a:pt x="20278" y="10759"/>
                    <a:pt x="20060" y="10140"/>
                  </a:cubicBezTo>
                  <a:cubicBezTo>
                    <a:pt x="19952" y="9809"/>
                    <a:pt x="19812" y="9561"/>
                    <a:pt x="19641" y="9561"/>
                  </a:cubicBezTo>
                  <a:cubicBezTo>
                    <a:pt x="19563" y="9561"/>
                    <a:pt x="19470" y="9479"/>
                    <a:pt x="19392" y="9479"/>
                  </a:cubicBezTo>
                  <a:cubicBezTo>
                    <a:pt x="19019" y="9438"/>
                    <a:pt x="18645" y="9314"/>
                    <a:pt x="18288" y="9561"/>
                  </a:cubicBezTo>
                  <a:cubicBezTo>
                    <a:pt x="18148" y="9644"/>
                    <a:pt x="18023" y="9561"/>
                    <a:pt x="17914" y="9396"/>
                  </a:cubicBezTo>
                  <a:cubicBezTo>
                    <a:pt x="17790" y="9190"/>
                    <a:pt x="17697" y="8901"/>
                    <a:pt x="17635" y="8529"/>
                  </a:cubicBezTo>
                  <a:cubicBezTo>
                    <a:pt x="17557" y="8116"/>
                    <a:pt x="17479" y="8033"/>
                    <a:pt x="17308" y="8075"/>
                  </a:cubicBezTo>
                  <a:cubicBezTo>
                    <a:pt x="17215" y="8116"/>
                    <a:pt x="17121" y="8199"/>
                    <a:pt x="17044" y="8322"/>
                  </a:cubicBezTo>
                  <a:cubicBezTo>
                    <a:pt x="16748" y="8653"/>
                    <a:pt x="16437" y="8735"/>
                    <a:pt x="16111" y="8612"/>
                  </a:cubicBezTo>
                  <a:cubicBezTo>
                    <a:pt x="15800" y="8488"/>
                    <a:pt x="15566" y="8075"/>
                    <a:pt x="15473" y="7207"/>
                  </a:cubicBezTo>
                  <a:cubicBezTo>
                    <a:pt x="15426" y="6794"/>
                    <a:pt x="15364" y="6381"/>
                    <a:pt x="15318" y="5968"/>
                  </a:cubicBezTo>
                  <a:cubicBezTo>
                    <a:pt x="15302" y="5803"/>
                    <a:pt x="15286" y="5597"/>
                    <a:pt x="15286" y="5431"/>
                  </a:cubicBezTo>
                  <a:cubicBezTo>
                    <a:pt x="15318" y="4399"/>
                    <a:pt x="15193" y="3366"/>
                    <a:pt x="15178" y="2334"/>
                  </a:cubicBezTo>
                  <a:cubicBezTo>
                    <a:pt x="15178" y="1962"/>
                    <a:pt x="15131" y="1838"/>
                    <a:pt x="14975" y="1797"/>
                  </a:cubicBezTo>
                  <a:cubicBezTo>
                    <a:pt x="14789" y="1756"/>
                    <a:pt x="14602" y="1673"/>
                    <a:pt x="14400" y="1673"/>
                  </a:cubicBezTo>
                  <a:cubicBezTo>
                    <a:pt x="14213" y="1673"/>
                    <a:pt x="14042" y="1714"/>
                    <a:pt x="13856" y="1797"/>
                  </a:cubicBezTo>
                  <a:cubicBezTo>
                    <a:pt x="13700" y="1880"/>
                    <a:pt x="13654" y="2086"/>
                    <a:pt x="13669" y="2499"/>
                  </a:cubicBezTo>
                  <a:cubicBezTo>
                    <a:pt x="13669" y="2582"/>
                    <a:pt x="13685" y="2706"/>
                    <a:pt x="13685" y="2788"/>
                  </a:cubicBezTo>
                  <a:cubicBezTo>
                    <a:pt x="13778" y="3862"/>
                    <a:pt x="13856" y="4977"/>
                    <a:pt x="13949" y="6051"/>
                  </a:cubicBezTo>
                  <a:cubicBezTo>
                    <a:pt x="13980" y="6381"/>
                    <a:pt x="14011" y="6753"/>
                    <a:pt x="14027" y="7084"/>
                  </a:cubicBezTo>
                  <a:cubicBezTo>
                    <a:pt x="14042" y="7414"/>
                    <a:pt x="14011" y="7744"/>
                    <a:pt x="13887" y="7951"/>
                  </a:cubicBezTo>
                  <a:cubicBezTo>
                    <a:pt x="13607" y="8405"/>
                    <a:pt x="13311" y="8901"/>
                    <a:pt x="12969" y="8859"/>
                  </a:cubicBezTo>
                  <a:cubicBezTo>
                    <a:pt x="12845" y="8859"/>
                    <a:pt x="12721" y="8859"/>
                    <a:pt x="12596" y="8942"/>
                  </a:cubicBezTo>
                  <a:cubicBezTo>
                    <a:pt x="12316" y="9107"/>
                    <a:pt x="12052" y="9190"/>
                    <a:pt x="11819" y="8653"/>
                  </a:cubicBezTo>
                  <a:cubicBezTo>
                    <a:pt x="11772" y="8529"/>
                    <a:pt x="11710" y="8570"/>
                    <a:pt x="11663" y="8694"/>
                  </a:cubicBezTo>
                  <a:cubicBezTo>
                    <a:pt x="11461" y="9355"/>
                    <a:pt x="11197" y="9355"/>
                    <a:pt x="10901" y="9272"/>
                  </a:cubicBezTo>
                  <a:cubicBezTo>
                    <a:pt x="10668" y="9231"/>
                    <a:pt x="10419" y="9190"/>
                    <a:pt x="10186" y="9190"/>
                  </a:cubicBezTo>
                  <a:cubicBezTo>
                    <a:pt x="10046" y="9190"/>
                    <a:pt x="9906" y="9231"/>
                    <a:pt x="9750" y="9231"/>
                  </a:cubicBezTo>
                  <a:cubicBezTo>
                    <a:pt x="9502" y="9272"/>
                    <a:pt x="9268" y="9272"/>
                    <a:pt x="9113" y="8653"/>
                  </a:cubicBezTo>
                  <a:cubicBezTo>
                    <a:pt x="9113" y="8612"/>
                    <a:pt x="9035" y="8653"/>
                    <a:pt x="9019" y="8694"/>
                  </a:cubicBezTo>
                  <a:cubicBezTo>
                    <a:pt x="8895" y="9479"/>
                    <a:pt x="8631" y="9603"/>
                    <a:pt x="8366" y="9644"/>
                  </a:cubicBezTo>
                  <a:cubicBezTo>
                    <a:pt x="8102" y="9644"/>
                    <a:pt x="7838" y="9644"/>
                    <a:pt x="7558" y="9644"/>
                  </a:cubicBezTo>
                  <a:cubicBezTo>
                    <a:pt x="7418" y="9644"/>
                    <a:pt x="7262" y="9603"/>
                    <a:pt x="7138" y="9727"/>
                  </a:cubicBezTo>
                  <a:cubicBezTo>
                    <a:pt x="6951" y="9892"/>
                    <a:pt x="6780" y="9809"/>
                    <a:pt x="6609" y="9727"/>
                  </a:cubicBezTo>
                  <a:cubicBezTo>
                    <a:pt x="6329" y="9603"/>
                    <a:pt x="6174" y="8983"/>
                    <a:pt x="6236" y="8240"/>
                  </a:cubicBezTo>
                  <a:cubicBezTo>
                    <a:pt x="6251" y="8033"/>
                    <a:pt x="6267" y="7786"/>
                    <a:pt x="6251" y="7579"/>
                  </a:cubicBezTo>
                  <a:cubicBezTo>
                    <a:pt x="6158" y="6547"/>
                    <a:pt x="6143" y="5514"/>
                    <a:pt x="6143" y="4482"/>
                  </a:cubicBezTo>
                  <a:cubicBezTo>
                    <a:pt x="6143" y="4234"/>
                    <a:pt x="6127" y="3986"/>
                    <a:pt x="6111" y="3738"/>
                  </a:cubicBezTo>
                  <a:cubicBezTo>
                    <a:pt x="6096" y="3325"/>
                    <a:pt x="6003" y="3119"/>
                    <a:pt x="5863" y="2953"/>
                  </a:cubicBezTo>
                  <a:cubicBezTo>
                    <a:pt x="5723" y="2788"/>
                    <a:pt x="5645" y="2953"/>
                    <a:pt x="5645" y="3366"/>
                  </a:cubicBezTo>
                  <a:cubicBezTo>
                    <a:pt x="5676" y="4110"/>
                    <a:pt x="5692" y="4812"/>
                    <a:pt x="5723" y="5555"/>
                  </a:cubicBezTo>
                  <a:cubicBezTo>
                    <a:pt x="5738" y="5927"/>
                    <a:pt x="5769" y="6299"/>
                    <a:pt x="5832" y="6629"/>
                  </a:cubicBezTo>
                  <a:cubicBezTo>
                    <a:pt x="5909" y="7042"/>
                    <a:pt x="5987" y="7496"/>
                    <a:pt x="6034" y="7992"/>
                  </a:cubicBezTo>
                  <a:cubicBezTo>
                    <a:pt x="6127" y="8942"/>
                    <a:pt x="5956" y="9768"/>
                    <a:pt x="5598" y="10057"/>
                  </a:cubicBezTo>
                  <a:cubicBezTo>
                    <a:pt x="5396" y="10222"/>
                    <a:pt x="5194" y="10346"/>
                    <a:pt x="4992" y="10470"/>
                  </a:cubicBezTo>
                  <a:cubicBezTo>
                    <a:pt x="4914" y="10511"/>
                    <a:pt x="4836" y="10511"/>
                    <a:pt x="4759" y="10470"/>
                  </a:cubicBezTo>
                  <a:cubicBezTo>
                    <a:pt x="4463" y="10305"/>
                    <a:pt x="4168" y="10264"/>
                    <a:pt x="3872" y="10264"/>
                  </a:cubicBezTo>
                  <a:cubicBezTo>
                    <a:pt x="3810" y="10264"/>
                    <a:pt x="3732" y="10264"/>
                    <a:pt x="3670" y="10222"/>
                  </a:cubicBezTo>
                  <a:cubicBezTo>
                    <a:pt x="3483" y="10181"/>
                    <a:pt x="3343" y="9892"/>
                    <a:pt x="3281" y="9438"/>
                  </a:cubicBezTo>
                  <a:cubicBezTo>
                    <a:pt x="3235" y="9107"/>
                    <a:pt x="3203" y="8735"/>
                    <a:pt x="3203" y="8405"/>
                  </a:cubicBezTo>
                  <a:cubicBezTo>
                    <a:pt x="3172" y="7001"/>
                    <a:pt x="3141" y="5555"/>
                    <a:pt x="3110" y="4151"/>
                  </a:cubicBezTo>
                  <a:cubicBezTo>
                    <a:pt x="3095" y="3697"/>
                    <a:pt x="3064" y="3614"/>
                    <a:pt x="2892" y="3697"/>
                  </a:cubicBezTo>
                  <a:cubicBezTo>
                    <a:pt x="2690" y="3779"/>
                    <a:pt x="2473" y="3903"/>
                    <a:pt x="2286" y="4069"/>
                  </a:cubicBezTo>
                  <a:cubicBezTo>
                    <a:pt x="1959" y="4316"/>
                    <a:pt x="1633" y="4605"/>
                    <a:pt x="1306" y="4936"/>
                  </a:cubicBezTo>
                  <a:cubicBezTo>
                    <a:pt x="1057" y="5184"/>
                    <a:pt x="855" y="5597"/>
                    <a:pt x="700" y="6175"/>
                  </a:cubicBezTo>
                  <a:cubicBezTo>
                    <a:pt x="560" y="6629"/>
                    <a:pt x="529" y="7083"/>
                    <a:pt x="622" y="7579"/>
                  </a:cubicBezTo>
                  <a:cubicBezTo>
                    <a:pt x="684" y="7909"/>
                    <a:pt x="684" y="8240"/>
                    <a:pt x="684" y="8612"/>
                  </a:cubicBezTo>
                  <a:cubicBezTo>
                    <a:pt x="700" y="9479"/>
                    <a:pt x="684" y="10222"/>
                    <a:pt x="669" y="11007"/>
                  </a:cubicBezTo>
                  <a:close/>
                  <a:moveTo>
                    <a:pt x="3639" y="5638"/>
                  </a:moveTo>
                  <a:cubicBezTo>
                    <a:pt x="3639" y="5638"/>
                    <a:pt x="3639" y="5638"/>
                    <a:pt x="3639" y="5638"/>
                  </a:cubicBezTo>
                  <a:cubicBezTo>
                    <a:pt x="3654" y="5721"/>
                    <a:pt x="3639" y="5845"/>
                    <a:pt x="3639" y="5927"/>
                  </a:cubicBezTo>
                  <a:cubicBezTo>
                    <a:pt x="3654" y="6588"/>
                    <a:pt x="3670" y="7249"/>
                    <a:pt x="3701" y="7910"/>
                  </a:cubicBezTo>
                  <a:cubicBezTo>
                    <a:pt x="3717" y="8323"/>
                    <a:pt x="3810" y="8570"/>
                    <a:pt x="3965" y="8612"/>
                  </a:cubicBezTo>
                  <a:cubicBezTo>
                    <a:pt x="4043" y="8653"/>
                    <a:pt x="4137" y="8653"/>
                    <a:pt x="4214" y="8653"/>
                  </a:cubicBezTo>
                  <a:cubicBezTo>
                    <a:pt x="4385" y="8653"/>
                    <a:pt x="4556" y="8612"/>
                    <a:pt x="4727" y="8612"/>
                  </a:cubicBezTo>
                  <a:cubicBezTo>
                    <a:pt x="4790" y="8612"/>
                    <a:pt x="4867" y="8612"/>
                    <a:pt x="4930" y="8570"/>
                  </a:cubicBezTo>
                  <a:cubicBezTo>
                    <a:pt x="5054" y="8529"/>
                    <a:pt x="5147" y="8323"/>
                    <a:pt x="5163" y="7992"/>
                  </a:cubicBezTo>
                  <a:cubicBezTo>
                    <a:pt x="5194" y="7662"/>
                    <a:pt x="5209" y="7331"/>
                    <a:pt x="5209" y="7001"/>
                  </a:cubicBezTo>
                  <a:cubicBezTo>
                    <a:pt x="5194" y="5968"/>
                    <a:pt x="5163" y="4936"/>
                    <a:pt x="5132" y="3903"/>
                  </a:cubicBezTo>
                  <a:cubicBezTo>
                    <a:pt x="5132" y="3821"/>
                    <a:pt x="5116" y="3697"/>
                    <a:pt x="5101" y="3614"/>
                  </a:cubicBezTo>
                  <a:cubicBezTo>
                    <a:pt x="5054" y="3243"/>
                    <a:pt x="5023" y="3160"/>
                    <a:pt x="4867" y="3201"/>
                  </a:cubicBezTo>
                  <a:cubicBezTo>
                    <a:pt x="4665" y="3243"/>
                    <a:pt x="4463" y="3243"/>
                    <a:pt x="4261" y="3284"/>
                  </a:cubicBezTo>
                  <a:cubicBezTo>
                    <a:pt x="4121" y="3325"/>
                    <a:pt x="3997" y="3367"/>
                    <a:pt x="3857" y="3408"/>
                  </a:cubicBezTo>
                  <a:cubicBezTo>
                    <a:pt x="3639" y="3490"/>
                    <a:pt x="3608" y="3614"/>
                    <a:pt x="3592" y="4193"/>
                  </a:cubicBezTo>
                  <a:cubicBezTo>
                    <a:pt x="3623" y="4688"/>
                    <a:pt x="3639" y="5142"/>
                    <a:pt x="3639" y="5638"/>
                  </a:cubicBezTo>
                  <a:close/>
                  <a:moveTo>
                    <a:pt x="10341" y="7662"/>
                  </a:moveTo>
                  <a:cubicBezTo>
                    <a:pt x="10341" y="7662"/>
                    <a:pt x="10341" y="7662"/>
                    <a:pt x="10341" y="7662"/>
                  </a:cubicBezTo>
                  <a:cubicBezTo>
                    <a:pt x="10497" y="7662"/>
                    <a:pt x="10652" y="7703"/>
                    <a:pt x="10792" y="7662"/>
                  </a:cubicBezTo>
                  <a:cubicBezTo>
                    <a:pt x="10932" y="7621"/>
                    <a:pt x="10963" y="7538"/>
                    <a:pt x="10979" y="7125"/>
                  </a:cubicBezTo>
                  <a:cubicBezTo>
                    <a:pt x="11010" y="5762"/>
                    <a:pt x="10886" y="4482"/>
                    <a:pt x="10808" y="3160"/>
                  </a:cubicBezTo>
                  <a:cubicBezTo>
                    <a:pt x="10792" y="2954"/>
                    <a:pt x="10761" y="2788"/>
                    <a:pt x="10730" y="2582"/>
                  </a:cubicBezTo>
                  <a:cubicBezTo>
                    <a:pt x="10699" y="2375"/>
                    <a:pt x="10637" y="2251"/>
                    <a:pt x="10559" y="2251"/>
                  </a:cubicBezTo>
                  <a:cubicBezTo>
                    <a:pt x="10481" y="2251"/>
                    <a:pt x="10403" y="2210"/>
                    <a:pt x="10326" y="2251"/>
                  </a:cubicBezTo>
                  <a:cubicBezTo>
                    <a:pt x="10077" y="2334"/>
                    <a:pt x="9813" y="2417"/>
                    <a:pt x="9564" y="2541"/>
                  </a:cubicBezTo>
                  <a:cubicBezTo>
                    <a:pt x="9424" y="2582"/>
                    <a:pt x="9362" y="2747"/>
                    <a:pt x="9362" y="3160"/>
                  </a:cubicBezTo>
                  <a:cubicBezTo>
                    <a:pt x="9362" y="3573"/>
                    <a:pt x="9377" y="4027"/>
                    <a:pt x="9408" y="4440"/>
                  </a:cubicBezTo>
                  <a:cubicBezTo>
                    <a:pt x="9424" y="4977"/>
                    <a:pt x="9455" y="5473"/>
                    <a:pt x="9470" y="6010"/>
                  </a:cubicBezTo>
                  <a:cubicBezTo>
                    <a:pt x="9470" y="6216"/>
                    <a:pt x="9470" y="6423"/>
                    <a:pt x="9486" y="6629"/>
                  </a:cubicBezTo>
                  <a:cubicBezTo>
                    <a:pt x="9517" y="7331"/>
                    <a:pt x="9626" y="7621"/>
                    <a:pt x="9890" y="7703"/>
                  </a:cubicBezTo>
                  <a:cubicBezTo>
                    <a:pt x="10030" y="7703"/>
                    <a:pt x="10186" y="7662"/>
                    <a:pt x="10341" y="7662"/>
                  </a:cubicBezTo>
                  <a:close/>
                  <a:moveTo>
                    <a:pt x="6702" y="5886"/>
                  </a:moveTo>
                  <a:cubicBezTo>
                    <a:pt x="6687" y="5886"/>
                    <a:pt x="6671" y="5886"/>
                    <a:pt x="6671" y="5886"/>
                  </a:cubicBezTo>
                  <a:cubicBezTo>
                    <a:pt x="6702" y="6340"/>
                    <a:pt x="6718" y="6836"/>
                    <a:pt x="6749" y="7290"/>
                  </a:cubicBezTo>
                  <a:cubicBezTo>
                    <a:pt x="6765" y="7620"/>
                    <a:pt x="6842" y="7827"/>
                    <a:pt x="6967" y="7910"/>
                  </a:cubicBezTo>
                  <a:cubicBezTo>
                    <a:pt x="7153" y="7992"/>
                    <a:pt x="7340" y="8157"/>
                    <a:pt x="7527" y="8199"/>
                  </a:cubicBezTo>
                  <a:cubicBezTo>
                    <a:pt x="7651" y="8240"/>
                    <a:pt x="7791" y="8240"/>
                    <a:pt x="7931" y="8199"/>
                  </a:cubicBezTo>
                  <a:cubicBezTo>
                    <a:pt x="8117" y="8157"/>
                    <a:pt x="8195" y="7868"/>
                    <a:pt x="8211" y="7373"/>
                  </a:cubicBezTo>
                  <a:cubicBezTo>
                    <a:pt x="8211" y="7207"/>
                    <a:pt x="8211" y="7084"/>
                    <a:pt x="8211" y="6918"/>
                  </a:cubicBezTo>
                  <a:cubicBezTo>
                    <a:pt x="8149" y="5762"/>
                    <a:pt x="8086" y="4606"/>
                    <a:pt x="8009" y="3491"/>
                  </a:cubicBezTo>
                  <a:cubicBezTo>
                    <a:pt x="7962" y="2830"/>
                    <a:pt x="7915" y="2747"/>
                    <a:pt x="7667" y="2747"/>
                  </a:cubicBezTo>
                  <a:cubicBezTo>
                    <a:pt x="7371" y="2788"/>
                    <a:pt x="7076" y="2830"/>
                    <a:pt x="6780" y="2912"/>
                  </a:cubicBezTo>
                  <a:cubicBezTo>
                    <a:pt x="6625" y="2954"/>
                    <a:pt x="6578" y="3119"/>
                    <a:pt x="6594" y="3573"/>
                  </a:cubicBezTo>
                  <a:cubicBezTo>
                    <a:pt x="6609" y="4027"/>
                    <a:pt x="6640" y="4482"/>
                    <a:pt x="6671" y="4936"/>
                  </a:cubicBezTo>
                  <a:cubicBezTo>
                    <a:pt x="6671" y="5308"/>
                    <a:pt x="6687" y="5597"/>
                    <a:pt x="6702" y="5886"/>
                  </a:cubicBezTo>
                  <a:close/>
                  <a:moveTo>
                    <a:pt x="12612" y="1880"/>
                  </a:moveTo>
                  <a:cubicBezTo>
                    <a:pt x="12612" y="1880"/>
                    <a:pt x="12612" y="1921"/>
                    <a:pt x="12612" y="1921"/>
                  </a:cubicBezTo>
                  <a:cubicBezTo>
                    <a:pt x="12441" y="1921"/>
                    <a:pt x="12270" y="1880"/>
                    <a:pt x="12098" y="1921"/>
                  </a:cubicBezTo>
                  <a:cubicBezTo>
                    <a:pt x="11881" y="1962"/>
                    <a:pt x="11865" y="2045"/>
                    <a:pt x="11881" y="2582"/>
                  </a:cubicBezTo>
                  <a:cubicBezTo>
                    <a:pt x="11896" y="3532"/>
                    <a:pt x="11927" y="4482"/>
                    <a:pt x="11959" y="5432"/>
                  </a:cubicBezTo>
                  <a:cubicBezTo>
                    <a:pt x="11974" y="5762"/>
                    <a:pt x="11990" y="6092"/>
                    <a:pt x="12021" y="6423"/>
                  </a:cubicBezTo>
                  <a:cubicBezTo>
                    <a:pt x="12067" y="7084"/>
                    <a:pt x="12176" y="7331"/>
                    <a:pt x="12441" y="7331"/>
                  </a:cubicBezTo>
                  <a:cubicBezTo>
                    <a:pt x="12674" y="7331"/>
                    <a:pt x="12923" y="7249"/>
                    <a:pt x="13156" y="7125"/>
                  </a:cubicBezTo>
                  <a:cubicBezTo>
                    <a:pt x="13389" y="7001"/>
                    <a:pt x="13467" y="6712"/>
                    <a:pt x="13436" y="6092"/>
                  </a:cubicBezTo>
                  <a:cubicBezTo>
                    <a:pt x="13389" y="5101"/>
                    <a:pt x="13327" y="4110"/>
                    <a:pt x="13280" y="3078"/>
                  </a:cubicBezTo>
                  <a:cubicBezTo>
                    <a:pt x="13265" y="2830"/>
                    <a:pt x="13234" y="2582"/>
                    <a:pt x="13218" y="2334"/>
                  </a:cubicBezTo>
                  <a:cubicBezTo>
                    <a:pt x="13187" y="2004"/>
                    <a:pt x="13109" y="1838"/>
                    <a:pt x="13000" y="1838"/>
                  </a:cubicBezTo>
                  <a:cubicBezTo>
                    <a:pt x="12860" y="1880"/>
                    <a:pt x="12736" y="1880"/>
                    <a:pt x="12612" y="1880"/>
                  </a:cubicBezTo>
                  <a:close/>
                  <a:moveTo>
                    <a:pt x="16188" y="6918"/>
                  </a:moveTo>
                  <a:cubicBezTo>
                    <a:pt x="16484" y="6794"/>
                    <a:pt x="16779" y="6712"/>
                    <a:pt x="17059" y="6588"/>
                  </a:cubicBezTo>
                  <a:cubicBezTo>
                    <a:pt x="17121" y="6547"/>
                    <a:pt x="17168" y="6505"/>
                    <a:pt x="17215" y="6423"/>
                  </a:cubicBezTo>
                  <a:cubicBezTo>
                    <a:pt x="17308" y="6299"/>
                    <a:pt x="17370" y="6051"/>
                    <a:pt x="17339" y="5803"/>
                  </a:cubicBezTo>
                  <a:cubicBezTo>
                    <a:pt x="17246" y="4977"/>
                    <a:pt x="17184" y="4151"/>
                    <a:pt x="16981" y="3449"/>
                  </a:cubicBezTo>
                  <a:cubicBezTo>
                    <a:pt x="16873" y="3077"/>
                    <a:pt x="16717" y="2788"/>
                    <a:pt x="16530" y="2706"/>
                  </a:cubicBezTo>
                  <a:cubicBezTo>
                    <a:pt x="16313" y="2582"/>
                    <a:pt x="16111" y="2417"/>
                    <a:pt x="15893" y="2293"/>
                  </a:cubicBezTo>
                  <a:cubicBezTo>
                    <a:pt x="15722" y="2210"/>
                    <a:pt x="15675" y="2375"/>
                    <a:pt x="15691" y="2871"/>
                  </a:cubicBezTo>
                  <a:cubicBezTo>
                    <a:pt x="15722" y="3573"/>
                    <a:pt x="15737" y="4275"/>
                    <a:pt x="15722" y="4977"/>
                  </a:cubicBezTo>
                  <a:cubicBezTo>
                    <a:pt x="15706" y="5390"/>
                    <a:pt x="15768" y="5845"/>
                    <a:pt x="15800" y="6216"/>
                  </a:cubicBezTo>
                  <a:cubicBezTo>
                    <a:pt x="15877" y="6712"/>
                    <a:pt x="16002" y="6960"/>
                    <a:pt x="16188" y="6918"/>
                  </a:cubicBezTo>
                  <a:close/>
                  <a:moveTo>
                    <a:pt x="9082" y="7620"/>
                  </a:moveTo>
                  <a:cubicBezTo>
                    <a:pt x="9051" y="6629"/>
                    <a:pt x="9019" y="5803"/>
                    <a:pt x="8988" y="4977"/>
                  </a:cubicBezTo>
                  <a:cubicBezTo>
                    <a:pt x="8988" y="4936"/>
                    <a:pt x="8973" y="4895"/>
                    <a:pt x="8973" y="4812"/>
                  </a:cubicBezTo>
                  <a:cubicBezTo>
                    <a:pt x="8926" y="4234"/>
                    <a:pt x="8879" y="3697"/>
                    <a:pt x="8817" y="3119"/>
                  </a:cubicBezTo>
                  <a:cubicBezTo>
                    <a:pt x="8802" y="3036"/>
                    <a:pt x="8786" y="2912"/>
                    <a:pt x="8755" y="2871"/>
                  </a:cubicBezTo>
                  <a:cubicBezTo>
                    <a:pt x="8662" y="2747"/>
                    <a:pt x="8522" y="2912"/>
                    <a:pt x="8506" y="3160"/>
                  </a:cubicBezTo>
                  <a:cubicBezTo>
                    <a:pt x="8491" y="3325"/>
                    <a:pt x="8506" y="3532"/>
                    <a:pt x="8522" y="3697"/>
                  </a:cubicBezTo>
                  <a:cubicBezTo>
                    <a:pt x="8631" y="4606"/>
                    <a:pt x="8693" y="5514"/>
                    <a:pt x="8740" y="6464"/>
                  </a:cubicBezTo>
                  <a:cubicBezTo>
                    <a:pt x="8771" y="6918"/>
                    <a:pt x="8848" y="7331"/>
                    <a:pt x="8911" y="7744"/>
                  </a:cubicBezTo>
                  <a:cubicBezTo>
                    <a:pt x="8926" y="7786"/>
                    <a:pt x="8973" y="7827"/>
                    <a:pt x="9004" y="7827"/>
                  </a:cubicBezTo>
                  <a:cubicBezTo>
                    <a:pt x="9019" y="7827"/>
                    <a:pt x="9051" y="7744"/>
                    <a:pt x="9066" y="7662"/>
                  </a:cubicBezTo>
                  <a:cubicBezTo>
                    <a:pt x="9097" y="7579"/>
                    <a:pt x="9097" y="7497"/>
                    <a:pt x="9082" y="7620"/>
                  </a:cubicBezTo>
                  <a:close/>
                  <a:moveTo>
                    <a:pt x="11523" y="4482"/>
                  </a:moveTo>
                  <a:cubicBezTo>
                    <a:pt x="11476" y="3862"/>
                    <a:pt x="11430" y="3160"/>
                    <a:pt x="11383" y="2458"/>
                  </a:cubicBezTo>
                  <a:cubicBezTo>
                    <a:pt x="11383" y="2417"/>
                    <a:pt x="11352" y="2334"/>
                    <a:pt x="11321" y="2334"/>
                  </a:cubicBezTo>
                  <a:cubicBezTo>
                    <a:pt x="11305" y="2334"/>
                    <a:pt x="11274" y="2417"/>
                    <a:pt x="11274" y="2458"/>
                  </a:cubicBezTo>
                  <a:cubicBezTo>
                    <a:pt x="11274" y="3201"/>
                    <a:pt x="11337" y="3903"/>
                    <a:pt x="11430" y="4564"/>
                  </a:cubicBezTo>
                  <a:cubicBezTo>
                    <a:pt x="11430" y="4606"/>
                    <a:pt x="11461" y="4647"/>
                    <a:pt x="11476" y="4606"/>
                  </a:cubicBezTo>
                  <a:cubicBezTo>
                    <a:pt x="11492" y="4647"/>
                    <a:pt x="11508" y="4606"/>
                    <a:pt x="11523" y="448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B987F9C4-2D02-8A42-BC31-1F96B82F51A1}"/>
                </a:ext>
              </a:extLst>
            </p:cNvPr>
            <p:cNvSpPr/>
            <p:nvPr/>
          </p:nvSpPr>
          <p:spPr>
            <a:xfrm>
              <a:off x="4991099" y="8864599"/>
              <a:ext cx="241814" cy="21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0501" extrusionOk="0">
                  <a:moveTo>
                    <a:pt x="11714" y="20501"/>
                  </a:moveTo>
                  <a:cubicBezTo>
                    <a:pt x="10589" y="20381"/>
                    <a:pt x="9464" y="20381"/>
                    <a:pt x="8451" y="20141"/>
                  </a:cubicBezTo>
                  <a:cubicBezTo>
                    <a:pt x="6876" y="19901"/>
                    <a:pt x="5413" y="19181"/>
                    <a:pt x="4288" y="17861"/>
                  </a:cubicBezTo>
                  <a:cubicBezTo>
                    <a:pt x="3501" y="17021"/>
                    <a:pt x="2714" y="16061"/>
                    <a:pt x="1926" y="15101"/>
                  </a:cubicBezTo>
                  <a:cubicBezTo>
                    <a:pt x="464" y="13421"/>
                    <a:pt x="-99" y="11381"/>
                    <a:pt x="13" y="9221"/>
                  </a:cubicBezTo>
                  <a:cubicBezTo>
                    <a:pt x="126" y="7301"/>
                    <a:pt x="1026" y="5621"/>
                    <a:pt x="2263" y="4061"/>
                  </a:cubicBezTo>
                  <a:cubicBezTo>
                    <a:pt x="5976" y="-499"/>
                    <a:pt x="12726" y="-1099"/>
                    <a:pt x="16888" y="1661"/>
                  </a:cubicBezTo>
                  <a:cubicBezTo>
                    <a:pt x="19138" y="3101"/>
                    <a:pt x="21163" y="5141"/>
                    <a:pt x="21276" y="8381"/>
                  </a:cubicBezTo>
                  <a:cubicBezTo>
                    <a:pt x="21276" y="9581"/>
                    <a:pt x="21501" y="10781"/>
                    <a:pt x="21388" y="11861"/>
                  </a:cubicBezTo>
                  <a:cubicBezTo>
                    <a:pt x="21163" y="13901"/>
                    <a:pt x="20151" y="15581"/>
                    <a:pt x="18801" y="17021"/>
                  </a:cubicBezTo>
                  <a:cubicBezTo>
                    <a:pt x="16776" y="19301"/>
                    <a:pt x="14526" y="20501"/>
                    <a:pt x="11714" y="20501"/>
                  </a:cubicBezTo>
                  <a:close/>
                  <a:moveTo>
                    <a:pt x="9576" y="16421"/>
                  </a:moveTo>
                  <a:cubicBezTo>
                    <a:pt x="13064" y="16661"/>
                    <a:pt x="16326" y="14381"/>
                    <a:pt x="17339" y="11141"/>
                  </a:cubicBezTo>
                  <a:cubicBezTo>
                    <a:pt x="17789" y="9701"/>
                    <a:pt x="17676" y="8381"/>
                    <a:pt x="17114" y="7061"/>
                  </a:cubicBezTo>
                  <a:cubicBezTo>
                    <a:pt x="15989" y="4661"/>
                    <a:pt x="13401" y="3461"/>
                    <a:pt x="10926" y="4061"/>
                  </a:cubicBezTo>
                  <a:cubicBezTo>
                    <a:pt x="10589" y="4181"/>
                    <a:pt x="10138" y="4181"/>
                    <a:pt x="9688" y="4181"/>
                  </a:cubicBezTo>
                  <a:cubicBezTo>
                    <a:pt x="6088" y="4301"/>
                    <a:pt x="3388" y="8501"/>
                    <a:pt x="3951" y="12341"/>
                  </a:cubicBezTo>
                  <a:cubicBezTo>
                    <a:pt x="4063" y="13301"/>
                    <a:pt x="4513" y="13901"/>
                    <a:pt x="5188" y="14501"/>
                  </a:cubicBezTo>
                  <a:cubicBezTo>
                    <a:pt x="6538" y="15821"/>
                    <a:pt x="8114" y="16541"/>
                    <a:pt x="9576" y="1642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46F6E00B-BFBF-EF42-B41B-56AFEEE355FF}"/>
                </a:ext>
              </a:extLst>
            </p:cNvPr>
            <p:cNvSpPr/>
            <p:nvPr/>
          </p:nvSpPr>
          <p:spPr>
            <a:xfrm>
              <a:off x="5727700" y="8864599"/>
              <a:ext cx="200537" cy="185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3" h="19379" extrusionOk="0">
                  <a:moveTo>
                    <a:pt x="20399" y="8724"/>
                  </a:moveTo>
                  <a:cubicBezTo>
                    <a:pt x="20528" y="10446"/>
                    <a:pt x="20140" y="12169"/>
                    <a:pt x="19623" y="13759"/>
                  </a:cubicBezTo>
                  <a:cubicBezTo>
                    <a:pt x="19493" y="14157"/>
                    <a:pt x="19235" y="14687"/>
                    <a:pt x="18976" y="15084"/>
                  </a:cubicBezTo>
                  <a:cubicBezTo>
                    <a:pt x="15742" y="18662"/>
                    <a:pt x="10957" y="20915"/>
                    <a:pt x="6171" y="18132"/>
                  </a:cubicBezTo>
                  <a:cubicBezTo>
                    <a:pt x="2032" y="15747"/>
                    <a:pt x="-1072" y="10976"/>
                    <a:pt x="351" y="5676"/>
                  </a:cubicBezTo>
                  <a:cubicBezTo>
                    <a:pt x="1385" y="1700"/>
                    <a:pt x="5136" y="-685"/>
                    <a:pt x="9146" y="375"/>
                  </a:cubicBezTo>
                  <a:cubicBezTo>
                    <a:pt x="9922" y="640"/>
                    <a:pt x="10698" y="640"/>
                    <a:pt x="11474" y="375"/>
                  </a:cubicBezTo>
                  <a:cubicBezTo>
                    <a:pt x="13673" y="-553"/>
                    <a:pt x="15484" y="375"/>
                    <a:pt x="17165" y="1700"/>
                  </a:cubicBezTo>
                  <a:cubicBezTo>
                    <a:pt x="19623" y="3555"/>
                    <a:pt x="20269" y="5146"/>
                    <a:pt x="20399" y="8724"/>
                  </a:cubicBezTo>
                  <a:close/>
                  <a:moveTo>
                    <a:pt x="10310" y="14422"/>
                  </a:moveTo>
                  <a:cubicBezTo>
                    <a:pt x="10569" y="14422"/>
                    <a:pt x="11474" y="14289"/>
                    <a:pt x="12121" y="14024"/>
                  </a:cubicBezTo>
                  <a:cubicBezTo>
                    <a:pt x="14578" y="12964"/>
                    <a:pt x="16260" y="9784"/>
                    <a:pt x="16001" y="7001"/>
                  </a:cubicBezTo>
                  <a:cubicBezTo>
                    <a:pt x="15872" y="5411"/>
                    <a:pt x="14966" y="4086"/>
                    <a:pt x="13414" y="3953"/>
                  </a:cubicBezTo>
                  <a:cubicBezTo>
                    <a:pt x="11991" y="3821"/>
                    <a:pt x="10439" y="3953"/>
                    <a:pt x="9017" y="3423"/>
                  </a:cubicBezTo>
                  <a:cubicBezTo>
                    <a:pt x="8758" y="3291"/>
                    <a:pt x="8370" y="3555"/>
                    <a:pt x="8111" y="3555"/>
                  </a:cubicBezTo>
                  <a:cubicBezTo>
                    <a:pt x="5654" y="4483"/>
                    <a:pt x="3972" y="7133"/>
                    <a:pt x="4490" y="9386"/>
                  </a:cubicBezTo>
                  <a:cubicBezTo>
                    <a:pt x="5007" y="12434"/>
                    <a:pt x="7076" y="14422"/>
                    <a:pt x="10310" y="1442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4C445045-4A13-2943-AFC2-8795BD47AA0E}"/>
                </a:ext>
              </a:extLst>
            </p:cNvPr>
            <p:cNvSpPr/>
            <p:nvPr/>
          </p:nvSpPr>
          <p:spPr>
            <a:xfrm>
              <a:off x="5080000" y="8940799"/>
              <a:ext cx="80526" cy="67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1" h="20028" extrusionOk="0">
                  <a:moveTo>
                    <a:pt x="10306" y="20028"/>
                  </a:moveTo>
                  <a:cubicBezTo>
                    <a:pt x="6494" y="20028"/>
                    <a:pt x="1412" y="15860"/>
                    <a:pt x="459" y="12449"/>
                  </a:cubicBezTo>
                  <a:cubicBezTo>
                    <a:pt x="-494" y="9796"/>
                    <a:pt x="141" y="7523"/>
                    <a:pt x="1412" y="5249"/>
                  </a:cubicBezTo>
                  <a:cubicBezTo>
                    <a:pt x="4588" y="323"/>
                    <a:pt x="11577" y="-1572"/>
                    <a:pt x="16341" y="1460"/>
                  </a:cubicBezTo>
                  <a:cubicBezTo>
                    <a:pt x="19518" y="3354"/>
                    <a:pt x="21106" y="8281"/>
                    <a:pt x="19518" y="12070"/>
                  </a:cubicBezTo>
                  <a:cubicBezTo>
                    <a:pt x="17294" y="16618"/>
                    <a:pt x="14118" y="19270"/>
                    <a:pt x="10306" y="2002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Shape">
              <a:extLst>
                <a:ext uri="{FF2B5EF4-FFF2-40B4-BE49-F238E27FC236}">
                  <a16:creationId xmlns:a16="http://schemas.microsoft.com/office/drawing/2014/main" id="{8F341FDA-A5E7-5B4B-B1F6-E32577819A74}"/>
                </a:ext>
              </a:extLst>
            </p:cNvPr>
            <p:cNvSpPr/>
            <p:nvPr/>
          </p:nvSpPr>
          <p:spPr>
            <a:xfrm>
              <a:off x="5803900" y="8928099"/>
              <a:ext cx="57225" cy="5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133" extrusionOk="0">
                  <a:moveTo>
                    <a:pt x="21158" y="9327"/>
                  </a:moveTo>
                  <a:cubicBezTo>
                    <a:pt x="21158" y="15218"/>
                    <a:pt x="16932" y="20618"/>
                    <a:pt x="12706" y="21109"/>
                  </a:cubicBezTo>
                  <a:cubicBezTo>
                    <a:pt x="8010" y="21600"/>
                    <a:pt x="497" y="14236"/>
                    <a:pt x="28" y="9327"/>
                  </a:cubicBezTo>
                  <a:cubicBezTo>
                    <a:pt x="-442" y="4418"/>
                    <a:pt x="5193" y="0"/>
                    <a:pt x="11767" y="0"/>
                  </a:cubicBezTo>
                  <a:cubicBezTo>
                    <a:pt x="17401" y="0"/>
                    <a:pt x="21158" y="3436"/>
                    <a:pt x="21158" y="932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0031FB-C65C-CF4E-BA63-5227C0A64B55}"/>
              </a:ext>
            </a:extLst>
          </p:cNvPr>
          <p:cNvGrpSpPr/>
          <p:nvPr/>
        </p:nvGrpSpPr>
        <p:grpSpPr>
          <a:xfrm>
            <a:off x="1719715" y="3473115"/>
            <a:ext cx="980345" cy="1135994"/>
            <a:chOff x="1739899" y="6972300"/>
            <a:chExt cx="1027159" cy="1190241"/>
          </a:xfrm>
        </p:grpSpPr>
        <p:sp>
          <p:nvSpPr>
            <p:cNvPr id="109" name="Shape">
              <a:extLst>
                <a:ext uri="{FF2B5EF4-FFF2-40B4-BE49-F238E27FC236}">
                  <a16:creationId xmlns:a16="http://schemas.microsoft.com/office/drawing/2014/main" id="{D23847AF-FB73-BD4A-852E-5E39B9BFF2B3}"/>
                </a:ext>
              </a:extLst>
            </p:cNvPr>
            <p:cNvSpPr/>
            <p:nvPr/>
          </p:nvSpPr>
          <p:spPr>
            <a:xfrm>
              <a:off x="1739899" y="6972300"/>
              <a:ext cx="1027159" cy="119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581" extrusionOk="0">
                  <a:moveTo>
                    <a:pt x="13407" y="21581"/>
                  </a:moveTo>
                  <a:cubicBezTo>
                    <a:pt x="13141" y="21581"/>
                    <a:pt x="12874" y="21581"/>
                    <a:pt x="12635" y="21581"/>
                  </a:cubicBezTo>
                  <a:cubicBezTo>
                    <a:pt x="12155" y="21581"/>
                    <a:pt x="11649" y="21581"/>
                    <a:pt x="11170" y="21466"/>
                  </a:cubicBezTo>
                  <a:cubicBezTo>
                    <a:pt x="11010" y="21420"/>
                    <a:pt x="10850" y="21443"/>
                    <a:pt x="10690" y="21420"/>
                  </a:cubicBezTo>
                  <a:cubicBezTo>
                    <a:pt x="10477" y="21397"/>
                    <a:pt x="10264" y="21374"/>
                    <a:pt x="10078" y="21328"/>
                  </a:cubicBezTo>
                  <a:cubicBezTo>
                    <a:pt x="9678" y="21236"/>
                    <a:pt x="9252" y="21120"/>
                    <a:pt x="8853" y="21028"/>
                  </a:cubicBezTo>
                  <a:cubicBezTo>
                    <a:pt x="8453" y="20936"/>
                    <a:pt x="8134" y="20775"/>
                    <a:pt x="7867" y="20522"/>
                  </a:cubicBezTo>
                  <a:cubicBezTo>
                    <a:pt x="7601" y="20268"/>
                    <a:pt x="7308" y="20061"/>
                    <a:pt x="7042" y="19785"/>
                  </a:cubicBezTo>
                  <a:cubicBezTo>
                    <a:pt x="6722" y="19485"/>
                    <a:pt x="6456" y="19140"/>
                    <a:pt x="6163" y="18818"/>
                  </a:cubicBezTo>
                  <a:cubicBezTo>
                    <a:pt x="5896" y="18495"/>
                    <a:pt x="5630" y="18173"/>
                    <a:pt x="5390" y="17827"/>
                  </a:cubicBezTo>
                  <a:cubicBezTo>
                    <a:pt x="5151" y="17459"/>
                    <a:pt x="4911" y="17044"/>
                    <a:pt x="4698" y="16653"/>
                  </a:cubicBezTo>
                  <a:cubicBezTo>
                    <a:pt x="4538" y="16354"/>
                    <a:pt x="4352" y="16077"/>
                    <a:pt x="4059" y="15847"/>
                  </a:cubicBezTo>
                  <a:cubicBezTo>
                    <a:pt x="3899" y="15732"/>
                    <a:pt x="3712" y="15594"/>
                    <a:pt x="3526" y="15548"/>
                  </a:cubicBezTo>
                  <a:cubicBezTo>
                    <a:pt x="3073" y="15410"/>
                    <a:pt x="2647" y="15225"/>
                    <a:pt x="2248" y="15018"/>
                  </a:cubicBezTo>
                  <a:cubicBezTo>
                    <a:pt x="1795" y="14788"/>
                    <a:pt x="1342" y="14534"/>
                    <a:pt x="889" y="14281"/>
                  </a:cubicBezTo>
                  <a:cubicBezTo>
                    <a:pt x="756" y="14212"/>
                    <a:pt x="676" y="14120"/>
                    <a:pt x="543" y="14028"/>
                  </a:cubicBezTo>
                  <a:cubicBezTo>
                    <a:pt x="117" y="13705"/>
                    <a:pt x="-43" y="13314"/>
                    <a:pt x="10" y="12807"/>
                  </a:cubicBezTo>
                  <a:cubicBezTo>
                    <a:pt x="117" y="11702"/>
                    <a:pt x="277" y="10620"/>
                    <a:pt x="703" y="9561"/>
                  </a:cubicBezTo>
                  <a:cubicBezTo>
                    <a:pt x="996" y="8778"/>
                    <a:pt x="1235" y="7995"/>
                    <a:pt x="1635" y="7258"/>
                  </a:cubicBezTo>
                  <a:cubicBezTo>
                    <a:pt x="1901" y="6751"/>
                    <a:pt x="2221" y="6291"/>
                    <a:pt x="2540" y="5807"/>
                  </a:cubicBezTo>
                  <a:cubicBezTo>
                    <a:pt x="2833" y="5369"/>
                    <a:pt x="3180" y="4955"/>
                    <a:pt x="3526" y="4540"/>
                  </a:cubicBezTo>
                  <a:cubicBezTo>
                    <a:pt x="4059" y="3896"/>
                    <a:pt x="4671" y="3343"/>
                    <a:pt x="5577" y="3090"/>
                  </a:cubicBezTo>
                  <a:cubicBezTo>
                    <a:pt x="5843" y="3021"/>
                    <a:pt x="5976" y="2859"/>
                    <a:pt x="6083" y="2629"/>
                  </a:cubicBezTo>
                  <a:cubicBezTo>
                    <a:pt x="6269" y="2215"/>
                    <a:pt x="6509" y="1823"/>
                    <a:pt x="6722" y="1432"/>
                  </a:cubicBezTo>
                  <a:cubicBezTo>
                    <a:pt x="6749" y="1363"/>
                    <a:pt x="6802" y="1317"/>
                    <a:pt x="6855" y="1271"/>
                  </a:cubicBezTo>
                  <a:cubicBezTo>
                    <a:pt x="7201" y="994"/>
                    <a:pt x="7574" y="718"/>
                    <a:pt x="7920" y="465"/>
                  </a:cubicBezTo>
                  <a:cubicBezTo>
                    <a:pt x="8347" y="165"/>
                    <a:pt x="8879" y="50"/>
                    <a:pt x="9412" y="4"/>
                  </a:cubicBezTo>
                  <a:cubicBezTo>
                    <a:pt x="9678" y="-19"/>
                    <a:pt x="9971" y="50"/>
                    <a:pt x="10238" y="119"/>
                  </a:cubicBezTo>
                  <a:cubicBezTo>
                    <a:pt x="10877" y="280"/>
                    <a:pt x="11489" y="488"/>
                    <a:pt x="12022" y="810"/>
                  </a:cubicBezTo>
                  <a:cubicBezTo>
                    <a:pt x="12502" y="1086"/>
                    <a:pt x="12954" y="1201"/>
                    <a:pt x="13514" y="1178"/>
                  </a:cubicBezTo>
                  <a:cubicBezTo>
                    <a:pt x="14393" y="1132"/>
                    <a:pt x="15032" y="1570"/>
                    <a:pt x="15591" y="2077"/>
                  </a:cubicBezTo>
                  <a:cubicBezTo>
                    <a:pt x="15937" y="2399"/>
                    <a:pt x="16230" y="2790"/>
                    <a:pt x="16523" y="3159"/>
                  </a:cubicBezTo>
                  <a:cubicBezTo>
                    <a:pt x="16603" y="3251"/>
                    <a:pt x="16656" y="3389"/>
                    <a:pt x="16656" y="3504"/>
                  </a:cubicBezTo>
                  <a:cubicBezTo>
                    <a:pt x="16736" y="3942"/>
                    <a:pt x="16923" y="4356"/>
                    <a:pt x="16816" y="4794"/>
                  </a:cubicBezTo>
                  <a:cubicBezTo>
                    <a:pt x="16816" y="4863"/>
                    <a:pt x="16896" y="4932"/>
                    <a:pt x="16949" y="5001"/>
                  </a:cubicBezTo>
                  <a:cubicBezTo>
                    <a:pt x="17429" y="5346"/>
                    <a:pt x="17855" y="5738"/>
                    <a:pt x="18068" y="6245"/>
                  </a:cubicBezTo>
                  <a:cubicBezTo>
                    <a:pt x="18201" y="6544"/>
                    <a:pt x="18388" y="6820"/>
                    <a:pt x="18388" y="7166"/>
                  </a:cubicBezTo>
                  <a:cubicBezTo>
                    <a:pt x="18388" y="7304"/>
                    <a:pt x="18494" y="7442"/>
                    <a:pt x="18574" y="7557"/>
                  </a:cubicBezTo>
                  <a:cubicBezTo>
                    <a:pt x="18787" y="7903"/>
                    <a:pt x="19027" y="8225"/>
                    <a:pt x="19213" y="8547"/>
                  </a:cubicBezTo>
                  <a:cubicBezTo>
                    <a:pt x="19559" y="9169"/>
                    <a:pt x="19986" y="9791"/>
                    <a:pt x="20119" y="10505"/>
                  </a:cubicBezTo>
                  <a:cubicBezTo>
                    <a:pt x="20225" y="10965"/>
                    <a:pt x="20412" y="11426"/>
                    <a:pt x="20385" y="11909"/>
                  </a:cubicBezTo>
                  <a:cubicBezTo>
                    <a:pt x="20385" y="12001"/>
                    <a:pt x="20412" y="12071"/>
                    <a:pt x="20412" y="12163"/>
                  </a:cubicBezTo>
                  <a:cubicBezTo>
                    <a:pt x="20545" y="12830"/>
                    <a:pt x="20705" y="13498"/>
                    <a:pt x="20838" y="14166"/>
                  </a:cubicBezTo>
                  <a:cubicBezTo>
                    <a:pt x="20918" y="14558"/>
                    <a:pt x="20998" y="14972"/>
                    <a:pt x="21104" y="15364"/>
                  </a:cubicBezTo>
                  <a:cubicBezTo>
                    <a:pt x="21264" y="16031"/>
                    <a:pt x="21371" y="16699"/>
                    <a:pt x="21371" y="17367"/>
                  </a:cubicBezTo>
                  <a:cubicBezTo>
                    <a:pt x="21371" y="17735"/>
                    <a:pt x="21477" y="18104"/>
                    <a:pt x="21504" y="18449"/>
                  </a:cubicBezTo>
                  <a:cubicBezTo>
                    <a:pt x="21530" y="18610"/>
                    <a:pt x="21557" y="18749"/>
                    <a:pt x="21530" y="18910"/>
                  </a:cubicBezTo>
                  <a:cubicBezTo>
                    <a:pt x="21477" y="19209"/>
                    <a:pt x="21424" y="19532"/>
                    <a:pt x="21504" y="19831"/>
                  </a:cubicBezTo>
                  <a:cubicBezTo>
                    <a:pt x="21530" y="19992"/>
                    <a:pt x="21450" y="20130"/>
                    <a:pt x="21291" y="20222"/>
                  </a:cubicBezTo>
                  <a:cubicBezTo>
                    <a:pt x="21211" y="20268"/>
                    <a:pt x="21157" y="20314"/>
                    <a:pt x="21078" y="20337"/>
                  </a:cubicBezTo>
                  <a:cubicBezTo>
                    <a:pt x="20385" y="20568"/>
                    <a:pt x="19719" y="20890"/>
                    <a:pt x="18947" y="20913"/>
                  </a:cubicBezTo>
                  <a:cubicBezTo>
                    <a:pt x="18361" y="20936"/>
                    <a:pt x="17802" y="21097"/>
                    <a:pt x="17216" y="21190"/>
                  </a:cubicBezTo>
                  <a:cubicBezTo>
                    <a:pt x="16124" y="21374"/>
                    <a:pt x="15032" y="21558"/>
                    <a:pt x="13913" y="21581"/>
                  </a:cubicBezTo>
                  <a:cubicBezTo>
                    <a:pt x="13727" y="21581"/>
                    <a:pt x="13567" y="21581"/>
                    <a:pt x="13380" y="21581"/>
                  </a:cubicBezTo>
                  <a:cubicBezTo>
                    <a:pt x="13407" y="21581"/>
                    <a:pt x="13407" y="21581"/>
                    <a:pt x="13407" y="21581"/>
                  </a:cubicBezTo>
                  <a:close/>
                  <a:moveTo>
                    <a:pt x="13540" y="20844"/>
                  </a:moveTo>
                  <a:cubicBezTo>
                    <a:pt x="14712" y="20844"/>
                    <a:pt x="16284" y="20660"/>
                    <a:pt x="17429" y="20384"/>
                  </a:cubicBezTo>
                  <a:cubicBezTo>
                    <a:pt x="17589" y="20337"/>
                    <a:pt x="17775" y="20314"/>
                    <a:pt x="17961" y="20291"/>
                  </a:cubicBezTo>
                  <a:cubicBezTo>
                    <a:pt x="18441" y="20199"/>
                    <a:pt x="18920" y="20107"/>
                    <a:pt x="19400" y="20015"/>
                  </a:cubicBezTo>
                  <a:cubicBezTo>
                    <a:pt x="19773" y="19946"/>
                    <a:pt x="20092" y="19762"/>
                    <a:pt x="20385" y="19555"/>
                  </a:cubicBezTo>
                  <a:cubicBezTo>
                    <a:pt x="20678" y="19370"/>
                    <a:pt x="20811" y="19002"/>
                    <a:pt x="20678" y="18726"/>
                  </a:cubicBezTo>
                  <a:cubicBezTo>
                    <a:pt x="20545" y="18403"/>
                    <a:pt x="20465" y="18058"/>
                    <a:pt x="20412" y="17689"/>
                  </a:cubicBezTo>
                  <a:cubicBezTo>
                    <a:pt x="20358" y="17160"/>
                    <a:pt x="20279" y="16630"/>
                    <a:pt x="20199" y="16077"/>
                  </a:cubicBezTo>
                  <a:cubicBezTo>
                    <a:pt x="20145" y="15732"/>
                    <a:pt x="20119" y="15410"/>
                    <a:pt x="20039" y="15064"/>
                  </a:cubicBezTo>
                  <a:cubicBezTo>
                    <a:pt x="19932" y="14558"/>
                    <a:pt x="19799" y="14051"/>
                    <a:pt x="19719" y="13521"/>
                  </a:cubicBezTo>
                  <a:cubicBezTo>
                    <a:pt x="19559" y="12646"/>
                    <a:pt x="19426" y="11771"/>
                    <a:pt x="19213" y="10896"/>
                  </a:cubicBezTo>
                  <a:cubicBezTo>
                    <a:pt x="19080" y="10297"/>
                    <a:pt x="18894" y="9676"/>
                    <a:pt x="18494" y="9146"/>
                  </a:cubicBezTo>
                  <a:cubicBezTo>
                    <a:pt x="18414" y="9031"/>
                    <a:pt x="18334" y="8893"/>
                    <a:pt x="18254" y="8778"/>
                  </a:cubicBezTo>
                  <a:cubicBezTo>
                    <a:pt x="17908" y="8271"/>
                    <a:pt x="17589" y="7741"/>
                    <a:pt x="17216" y="7235"/>
                  </a:cubicBezTo>
                  <a:cubicBezTo>
                    <a:pt x="17109" y="7097"/>
                    <a:pt x="16949" y="6981"/>
                    <a:pt x="16816" y="6866"/>
                  </a:cubicBezTo>
                  <a:cubicBezTo>
                    <a:pt x="16683" y="6751"/>
                    <a:pt x="16523" y="6636"/>
                    <a:pt x="16363" y="6544"/>
                  </a:cubicBezTo>
                  <a:cubicBezTo>
                    <a:pt x="15831" y="6152"/>
                    <a:pt x="15245" y="5922"/>
                    <a:pt x="14552" y="5853"/>
                  </a:cubicBezTo>
                  <a:cubicBezTo>
                    <a:pt x="14339" y="5830"/>
                    <a:pt x="14126" y="5807"/>
                    <a:pt x="13913" y="5807"/>
                  </a:cubicBezTo>
                  <a:cubicBezTo>
                    <a:pt x="13407" y="5784"/>
                    <a:pt x="12928" y="5853"/>
                    <a:pt x="12502" y="6106"/>
                  </a:cubicBezTo>
                  <a:cubicBezTo>
                    <a:pt x="11782" y="6544"/>
                    <a:pt x="11276" y="7120"/>
                    <a:pt x="10957" y="7810"/>
                  </a:cubicBezTo>
                  <a:cubicBezTo>
                    <a:pt x="10824" y="8133"/>
                    <a:pt x="10664" y="8455"/>
                    <a:pt x="10477" y="8732"/>
                  </a:cubicBezTo>
                  <a:cubicBezTo>
                    <a:pt x="10211" y="9123"/>
                    <a:pt x="10051" y="9514"/>
                    <a:pt x="9945" y="9952"/>
                  </a:cubicBezTo>
                  <a:cubicBezTo>
                    <a:pt x="9865" y="10274"/>
                    <a:pt x="9785" y="10620"/>
                    <a:pt x="9545" y="10896"/>
                  </a:cubicBezTo>
                  <a:cubicBezTo>
                    <a:pt x="9465" y="11011"/>
                    <a:pt x="9439" y="11149"/>
                    <a:pt x="9385" y="11288"/>
                  </a:cubicBezTo>
                  <a:cubicBezTo>
                    <a:pt x="9332" y="11403"/>
                    <a:pt x="9332" y="11541"/>
                    <a:pt x="9279" y="11656"/>
                  </a:cubicBezTo>
                  <a:cubicBezTo>
                    <a:pt x="9146" y="12047"/>
                    <a:pt x="9066" y="12462"/>
                    <a:pt x="9092" y="12876"/>
                  </a:cubicBezTo>
                  <a:cubicBezTo>
                    <a:pt x="9092" y="12992"/>
                    <a:pt x="9066" y="13130"/>
                    <a:pt x="9039" y="13245"/>
                  </a:cubicBezTo>
                  <a:cubicBezTo>
                    <a:pt x="9012" y="13360"/>
                    <a:pt x="8986" y="13475"/>
                    <a:pt x="8986" y="13590"/>
                  </a:cubicBezTo>
                  <a:cubicBezTo>
                    <a:pt x="8986" y="14143"/>
                    <a:pt x="8959" y="14696"/>
                    <a:pt x="8986" y="15248"/>
                  </a:cubicBezTo>
                  <a:cubicBezTo>
                    <a:pt x="8986" y="15410"/>
                    <a:pt x="9013" y="15571"/>
                    <a:pt x="9039" y="15709"/>
                  </a:cubicBezTo>
                  <a:cubicBezTo>
                    <a:pt x="9119" y="16054"/>
                    <a:pt x="9172" y="16377"/>
                    <a:pt x="9066" y="16722"/>
                  </a:cubicBezTo>
                  <a:cubicBezTo>
                    <a:pt x="9039" y="16791"/>
                    <a:pt x="9039" y="16883"/>
                    <a:pt x="9039" y="16975"/>
                  </a:cubicBezTo>
                  <a:cubicBezTo>
                    <a:pt x="9119" y="17298"/>
                    <a:pt x="9119" y="17620"/>
                    <a:pt x="9119" y="17943"/>
                  </a:cubicBezTo>
                  <a:cubicBezTo>
                    <a:pt x="9119" y="18472"/>
                    <a:pt x="9172" y="18979"/>
                    <a:pt x="9172" y="19508"/>
                  </a:cubicBezTo>
                  <a:cubicBezTo>
                    <a:pt x="9172" y="19647"/>
                    <a:pt x="9172" y="19785"/>
                    <a:pt x="9172" y="19923"/>
                  </a:cubicBezTo>
                  <a:cubicBezTo>
                    <a:pt x="9172" y="20107"/>
                    <a:pt x="9279" y="20245"/>
                    <a:pt x="9492" y="20314"/>
                  </a:cubicBezTo>
                  <a:cubicBezTo>
                    <a:pt x="10051" y="20499"/>
                    <a:pt x="10637" y="20637"/>
                    <a:pt x="11250" y="20683"/>
                  </a:cubicBezTo>
                  <a:cubicBezTo>
                    <a:pt x="12049" y="20775"/>
                    <a:pt x="12794" y="20798"/>
                    <a:pt x="13540" y="20844"/>
                  </a:cubicBezTo>
                  <a:close/>
                  <a:moveTo>
                    <a:pt x="5017" y="15387"/>
                  </a:moveTo>
                  <a:cubicBezTo>
                    <a:pt x="5044" y="15502"/>
                    <a:pt x="5097" y="15663"/>
                    <a:pt x="5151" y="15801"/>
                  </a:cubicBezTo>
                  <a:cubicBezTo>
                    <a:pt x="5470" y="16400"/>
                    <a:pt x="5763" y="17021"/>
                    <a:pt x="6189" y="17574"/>
                  </a:cubicBezTo>
                  <a:cubicBezTo>
                    <a:pt x="6695" y="18242"/>
                    <a:pt x="7228" y="18910"/>
                    <a:pt x="7867" y="19508"/>
                  </a:cubicBezTo>
                  <a:cubicBezTo>
                    <a:pt x="7974" y="19601"/>
                    <a:pt x="8107" y="19716"/>
                    <a:pt x="8240" y="19785"/>
                  </a:cubicBezTo>
                  <a:cubicBezTo>
                    <a:pt x="8427" y="19877"/>
                    <a:pt x="8560" y="19808"/>
                    <a:pt x="8533" y="19624"/>
                  </a:cubicBezTo>
                  <a:cubicBezTo>
                    <a:pt x="8480" y="18956"/>
                    <a:pt x="8427" y="18311"/>
                    <a:pt x="8347" y="17643"/>
                  </a:cubicBezTo>
                  <a:cubicBezTo>
                    <a:pt x="8320" y="17344"/>
                    <a:pt x="8293" y="17022"/>
                    <a:pt x="8293" y="16722"/>
                  </a:cubicBezTo>
                  <a:cubicBezTo>
                    <a:pt x="8267" y="16377"/>
                    <a:pt x="8267" y="16008"/>
                    <a:pt x="8267" y="15663"/>
                  </a:cubicBezTo>
                  <a:cubicBezTo>
                    <a:pt x="8267" y="14972"/>
                    <a:pt x="8267" y="14281"/>
                    <a:pt x="8267" y="13590"/>
                  </a:cubicBezTo>
                  <a:cubicBezTo>
                    <a:pt x="8267" y="13567"/>
                    <a:pt x="8267" y="13567"/>
                    <a:pt x="8267" y="13544"/>
                  </a:cubicBezTo>
                  <a:cubicBezTo>
                    <a:pt x="8320" y="13222"/>
                    <a:pt x="8240" y="12900"/>
                    <a:pt x="8373" y="12577"/>
                  </a:cubicBezTo>
                  <a:cubicBezTo>
                    <a:pt x="8400" y="12531"/>
                    <a:pt x="8373" y="12462"/>
                    <a:pt x="8373" y="12416"/>
                  </a:cubicBezTo>
                  <a:cubicBezTo>
                    <a:pt x="8347" y="11909"/>
                    <a:pt x="8427" y="11426"/>
                    <a:pt x="8586" y="10965"/>
                  </a:cubicBezTo>
                  <a:cubicBezTo>
                    <a:pt x="8693" y="10689"/>
                    <a:pt x="8826" y="10436"/>
                    <a:pt x="8879" y="10159"/>
                  </a:cubicBezTo>
                  <a:cubicBezTo>
                    <a:pt x="8933" y="9837"/>
                    <a:pt x="9092" y="9561"/>
                    <a:pt x="9226" y="9284"/>
                  </a:cubicBezTo>
                  <a:cubicBezTo>
                    <a:pt x="9332" y="9077"/>
                    <a:pt x="9465" y="8870"/>
                    <a:pt x="9519" y="8662"/>
                  </a:cubicBezTo>
                  <a:cubicBezTo>
                    <a:pt x="9705" y="8156"/>
                    <a:pt x="9945" y="7649"/>
                    <a:pt x="10264" y="7189"/>
                  </a:cubicBezTo>
                  <a:cubicBezTo>
                    <a:pt x="10344" y="7097"/>
                    <a:pt x="10371" y="6981"/>
                    <a:pt x="10424" y="6889"/>
                  </a:cubicBezTo>
                  <a:cubicBezTo>
                    <a:pt x="10424" y="6889"/>
                    <a:pt x="10344" y="6820"/>
                    <a:pt x="10344" y="6820"/>
                  </a:cubicBezTo>
                  <a:cubicBezTo>
                    <a:pt x="10264" y="6866"/>
                    <a:pt x="10184" y="6912"/>
                    <a:pt x="10104" y="6958"/>
                  </a:cubicBezTo>
                  <a:cubicBezTo>
                    <a:pt x="9758" y="7304"/>
                    <a:pt x="9385" y="7626"/>
                    <a:pt x="9092" y="7995"/>
                  </a:cubicBezTo>
                  <a:cubicBezTo>
                    <a:pt x="8746" y="8409"/>
                    <a:pt x="8453" y="8847"/>
                    <a:pt x="8293" y="9353"/>
                  </a:cubicBezTo>
                  <a:cubicBezTo>
                    <a:pt x="8134" y="9837"/>
                    <a:pt x="7947" y="10320"/>
                    <a:pt x="7787" y="10804"/>
                  </a:cubicBezTo>
                  <a:cubicBezTo>
                    <a:pt x="7761" y="10919"/>
                    <a:pt x="7734" y="11034"/>
                    <a:pt x="7707" y="11126"/>
                  </a:cubicBezTo>
                  <a:cubicBezTo>
                    <a:pt x="7654" y="11495"/>
                    <a:pt x="7601" y="11863"/>
                    <a:pt x="7521" y="12209"/>
                  </a:cubicBezTo>
                  <a:cubicBezTo>
                    <a:pt x="7441" y="12646"/>
                    <a:pt x="7388" y="13084"/>
                    <a:pt x="7281" y="13498"/>
                  </a:cubicBezTo>
                  <a:cubicBezTo>
                    <a:pt x="7255" y="13613"/>
                    <a:pt x="7228" y="13729"/>
                    <a:pt x="7148" y="13821"/>
                  </a:cubicBezTo>
                  <a:cubicBezTo>
                    <a:pt x="7042" y="13982"/>
                    <a:pt x="6882" y="14028"/>
                    <a:pt x="6695" y="14005"/>
                  </a:cubicBezTo>
                  <a:cubicBezTo>
                    <a:pt x="6509" y="13982"/>
                    <a:pt x="6402" y="13867"/>
                    <a:pt x="6376" y="13729"/>
                  </a:cubicBezTo>
                  <a:cubicBezTo>
                    <a:pt x="6376" y="13544"/>
                    <a:pt x="6376" y="13360"/>
                    <a:pt x="6402" y="13176"/>
                  </a:cubicBezTo>
                  <a:cubicBezTo>
                    <a:pt x="6642" y="12278"/>
                    <a:pt x="6882" y="11380"/>
                    <a:pt x="6962" y="10459"/>
                  </a:cubicBezTo>
                  <a:cubicBezTo>
                    <a:pt x="6962" y="10297"/>
                    <a:pt x="7015" y="10159"/>
                    <a:pt x="7095" y="10021"/>
                  </a:cubicBezTo>
                  <a:cubicBezTo>
                    <a:pt x="7361" y="9514"/>
                    <a:pt x="7628" y="8985"/>
                    <a:pt x="7787" y="8455"/>
                  </a:cubicBezTo>
                  <a:cubicBezTo>
                    <a:pt x="7841" y="8271"/>
                    <a:pt x="8506" y="7373"/>
                    <a:pt x="8693" y="7212"/>
                  </a:cubicBezTo>
                  <a:cubicBezTo>
                    <a:pt x="8986" y="6958"/>
                    <a:pt x="9252" y="6705"/>
                    <a:pt x="9545" y="6452"/>
                  </a:cubicBezTo>
                  <a:cubicBezTo>
                    <a:pt x="9945" y="6106"/>
                    <a:pt x="10344" y="5761"/>
                    <a:pt x="10904" y="5554"/>
                  </a:cubicBezTo>
                  <a:cubicBezTo>
                    <a:pt x="10983" y="5531"/>
                    <a:pt x="11117" y="5508"/>
                    <a:pt x="11063" y="5392"/>
                  </a:cubicBezTo>
                  <a:cubicBezTo>
                    <a:pt x="11063" y="5369"/>
                    <a:pt x="10904" y="5369"/>
                    <a:pt x="10850" y="5392"/>
                  </a:cubicBezTo>
                  <a:cubicBezTo>
                    <a:pt x="10717" y="5416"/>
                    <a:pt x="10611" y="5462"/>
                    <a:pt x="10477" y="5508"/>
                  </a:cubicBezTo>
                  <a:cubicBezTo>
                    <a:pt x="9945" y="5669"/>
                    <a:pt x="9465" y="5899"/>
                    <a:pt x="9066" y="6245"/>
                  </a:cubicBezTo>
                  <a:cubicBezTo>
                    <a:pt x="8506" y="6728"/>
                    <a:pt x="7867" y="7166"/>
                    <a:pt x="7601" y="7856"/>
                  </a:cubicBezTo>
                  <a:cubicBezTo>
                    <a:pt x="7574" y="7926"/>
                    <a:pt x="7521" y="7995"/>
                    <a:pt x="7468" y="8041"/>
                  </a:cubicBezTo>
                  <a:cubicBezTo>
                    <a:pt x="7042" y="8524"/>
                    <a:pt x="6829" y="9077"/>
                    <a:pt x="6615" y="9653"/>
                  </a:cubicBezTo>
                  <a:cubicBezTo>
                    <a:pt x="6456" y="10067"/>
                    <a:pt x="6429" y="10528"/>
                    <a:pt x="6109" y="10873"/>
                  </a:cubicBezTo>
                  <a:cubicBezTo>
                    <a:pt x="6083" y="10896"/>
                    <a:pt x="6083" y="10919"/>
                    <a:pt x="6083" y="10942"/>
                  </a:cubicBezTo>
                  <a:cubicBezTo>
                    <a:pt x="6003" y="11195"/>
                    <a:pt x="5923" y="11449"/>
                    <a:pt x="5843" y="11725"/>
                  </a:cubicBezTo>
                  <a:cubicBezTo>
                    <a:pt x="5763" y="12071"/>
                    <a:pt x="5710" y="12416"/>
                    <a:pt x="5630" y="12761"/>
                  </a:cubicBezTo>
                  <a:cubicBezTo>
                    <a:pt x="5497" y="13268"/>
                    <a:pt x="5337" y="13752"/>
                    <a:pt x="5204" y="14235"/>
                  </a:cubicBezTo>
                  <a:cubicBezTo>
                    <a:pt x="5177" y="14604"/>
                    <a:pt x="5097" y="14972"/>
                    <a:pt x="5017" y="15387"/>
                  </a:cubicBezTo>
                  <a:close/>
                  <a:moveTo>
                    <a:pt x="916" y="13268"/>
                  </a:moveTo>
                  <a:cubicBezTo>
                    <a:pt x="942" y="13314"/>
                    <a:pt x="969" y="13452"/>
                    <a:pt x="1049" y="13544"/>
                  </a:cubicBezTo>
                  <a:cubicBezTo>
                    <a:pt x="1102" y="13613"/>
                    <a:pt x="1209" y="13682"/>
                    <a:pt x="1315" y="13729"/>
                  </a:cubicBezTo>
                  <a:cubicBezTo>
                    <a:pt x="2061" y="14189"/>
                    <a:pt x="2913" y="14488"/>
                    <a:pt x="3766" y="14811"/>
                  </a:cubicBezTo>
                  <a:cubicBezTo>
                    <a:pt x="3819" y="14834"/>
                    <a:pt x="3872" y="14834"/>
                    <a:pt x="3899" y="14834"/>
                  </a:cubicBezTo>
                  <a:cubicBezTo>
                    <a:pt x="3925" y="14834"/>
                    <a:pt x="3979" y="14811"/>
                    <a:pt x="3979" y="14811"/>
                  </a:cubicBezTo>
                  <a:cubicBezTo>
                    <a:pt x="3979" y="14765"/>
                    <a:pt x="4005" y="14719"/>
                    <a:pt x="3979" y="14696"/>
                  </a:cubicBezTo>
                  <a:cubicBezTo>
                    <a:pt x="3952" y="14650"/>
                    <a:pt x="3925" y="14627"/>
                    <a:pt x="3872" y="14604"/>
                  </a:cubicBezTo>
                  <a:cubicBezTo>
                    <a:pt x="3526" y="14419"/>
                    <a:pt x="3206" y="14235"/>
                    <a:pt x="2860" y="14074"/>
                  </a:cubicBezTo>
                  <a:cubicBezTo>
                    <a:pt x="2487" y="13890"/>
                    <a:pt x="2194" y="13636"/>
                    <a:pt x="1875" y="13383"/>
                  </a:cubicBezTo>
                  <a:cubicBezTo>
                    <a:pt x="1688" y="13222"/>
                    <a:pt x="1608" y="13038"/>
                    <a:pt x="1662" y="12807"/>
                  </a:cubicBezTo>
                  <a:cubicBezTo>
                    <a:pt x="1768" y="12370"/>
                    <a:pt x="1875" y="11932"/>
                    <a:pt x="1928" y="11472"/>
                  </a:cubicBezTo>
                  <a:cubicBezTo>
                    <a:pt x="2034" y="10689"/>
                    <a:pt x="2248" y="9952"/>
                    <a:pt x="2594" y="9215"/>
                  </a:cubicBezTo>
                  <a:cubicBezTo>
                    <a:pt x="2754" y="8847"/>
                    <a:pt x="2913" y="8478"/>
                    <a:pt x="3126" y="8133"/>
                  </a:cubicBezTo>
                  <a:cubicBezTo>
                    <a:pt x="3446" y="7603"/>
                    <a:pt x="3819" y="7074"/>
                    <a:pt x="4139" y="6544"/>
                  </a:cubicBezTo>
                  <a:cubicBezTo>
                    <a:pt x="4325" y="6221"/>
                    <a:pt x="4591" y="5945"/>
                    <a:pt x="4884" y="5715"/>
                  </a:cubicBezTo>
                  <a:cubicBezTo>
                    <a:pt x="5284" y="5392"/>
                    <a:pt x="5790" y="5139"/>
                    <a:pt x="6376" y="5231"/>
                  </a:cubicBezTo>
                  <a:cubicBezTo>
                    <a:pt x="6536" y="5254"/>
                    <a:pt x="6695" y="5277"/>
                    <a:pt x="6855" y="5346"/>
                  </a:cubicBezTo>
                  <a:cubicBezTo>
                    <a:pt x="7068" y="5439"/>
                    <a:pt x="7308" y="5531"/>
                    <a:pt x="7521" y="5623"/>
                  </a:cubicBezTo>
                  <a:cubicBezTo>
                    <a:pt x="7628" y="5669"/>
                    <a:pt x="7734" y="5692"/>
                    <a:pt x="7841" y="5623"/>
                  </a:cubicBezTo>
                  <a:cubicBezTo>
                    <a:pt x="8080" y="5508"/>
                    <a:pt x="8320" y="5393"/>
                    <a:pt x="8560" y="5254"/>
                  </a:cubicBezTo>
                  <a:cubicBezTo>
                    <a:pt x="8773" y="5139"/>
                    <a:pt x="8773" y="5047"/>
                    <a:pt x="8586" y="4886"/>
                  </a:cubicBezTo>
                  <a:cubicBezTo>
                    <a:pt x="8134" y="4517"/>
                    <a:pt x="7628" y="4195"/>
                    <a:pt x="7068" y="3988"/>
                  </a:cubicBezTo>
                  <a:cubicBezTo>
                    <a:pt x="6482" y="3758"/>
                    <a:pt x="5870" y="3758"/>
                    <a:pt x="5310" y="4103"/>
                  </a:cubicBezTo>
                  <a:cubicBezTo>
                    <a:pt x="4804" y="4425"/>
                    <a:pt x="4298" y="4771"/>
                    <a:pt x="3979" y="5277"/>
                  </a:cubicBezTo>
                  <a:cubicBezTo>
                    <a:pt x="3925" y="5346"/>
                    <a:pt x="3872" y="5416"/>
                    <a:pt x="3819" y="5485"/>
                  </a:cubicBezTo>
                  <a:cubicBezTo>
                    <a:pt x="3233" y="6152"/>
                    <a:pt x="2780" y="6912"/>
                    <a:pt x="2301" y="7649"/>
                  </a:cubicBezTo>
                  <a:cubicBezTo>
                    <a:pt x="2194" y="7810"/>
                    <a:pt x="2114" y="8018"/>
                    <a:pt x="2061" y="8202"/>
                  </a:cubicBezTo>
                  <a:cubicBezTo>
                    <a:pt x="1741" y="9146"/>
                    <a:pt x="1448" y="10090"/>
                    <a:pt x="1129" y="11057"/>
                  </a:cubicBezTo>
                  <a:cubicBezTo>
                    <a:pt x="1022" y="11357"/>
                    <a:pt x="1022" y="11656"/>
                    <a:pt x="1022" y="11978"/>
                  </a:cubicBezTo>
                  <a:cubicBezTo>
                    <a:pt x="1022" y="12209"/>
                    <a:pt x="1022" y="12462"/>
                    <a:pt x="996" y="12692"/>
                  </a:cubicBezTo>
                  <a:cubicBezTo>
                    <a:pt x="996" y="12853"/>
                    <a:pt x="942" y="13015"/>
                    <a:pt x="916" y="13268"/>
                  </a:cubicBezTo>
                  <a:close/>
                  <a:moveTo>
                    <a:pt x="2833" y="12738"/>
                  </a:moveTo>
                  <a:cubicBezTo>
                    <a:pt x="2833" y="12992"/>
                    <a:pt x="2860" y="13107"/>
                    <a:pt x="3020" y="13268"/>
                  </a:cubicBezTo>
                  <a:cubicBezTo>
                    <a:pt x="3260" y="13498"/>
                    <a:pt x="3526" y="13706"/>
                    <a:pt x="3872" y="13844"/>
                  </a:cubicBezTo>
                  <a:cubicBezTo>
                    <a:pt x="4112" y="13936"/>
                    <a:pt x="4192" y="13913"/>
                    <a:pt x="4245" y="13682"/>
                  </a:cubicBezTo>
                  <a:cubicBezTo>
                    <a:pt x="4352" y="13268"/>
                    <a:pt x="4405" y="12853"/>
                    <a:pt x="4511" y="12439"/>
                  </a:cubicBezTo>
                  <a:cubicBezTo>
                    <a:pt x="4645" y="11909"/>
                    <a:pt x="4778" y="11403"/>
                    <a:pt x="4938" y="10873"/>
                  </a:cubicBezTo>
                  <a:cubicBezTo>
                    <a:pt x="5017" y="10597"/>
                    <a:pt x="5151" y="10343"/>
                    <a:pt x="5257" y="10067"/>
                  </a:cubicBezTo>
                  <a:cubicBezTo>
                    <a:pt x="5470" y="9537"/>
                    <a:pt x="5657" y="8985"/>
                    <a:pt x="5923" y="8478"/>
                  </a:cubicBezTo>
                  <a:cubicBezTo>
                    <a:pt x="6216" y="7903"/>
                    <a:pt x="6589" y="7350"/>
                    <a:pt x="6935" y="6797"/>
                  </a:cubicBezTo>
                  <a:cubicBezTo>
                    <a:pt x="6988" y="6705"/>
                    <a:pt x="7042" y="6590"/>
                    <a:pt x="7095" y="6498"/>
                  </a:cubicBezTo>
                  <a:cubicBezTo>
                    <a:pt x="7148" y="6383"/>
                    <a:pt x="7095" y="6291"/>
                    <a:pt x="6988" y="6245"/>
                  </a:cubicBezTo>
                  <a:cubicBezTo>
                    <a:pt x="6882" y="6198"/>
                    <a:pt x="6749" y="6152"/>
                    <a:pt x="6615" y="6152"/>
                  </a:cubicBezTo>
                  <a:cubicBezTo>
                    <a:pt x="6216" y="6175"/>
                    <a:pt x="5896" y="6268"/>
                    <a:pt x="5630" y="6544"/>
                  </a:cubicBezTo>
                  <a:cubicBezTo>
                    <a:pt x="4991" y="7258"/>
                    <a:pt x="4431" y="7972"/>
                    <a:pt x="4059" y="8824"/>
                  </a:cubicBezTo>
                  <a:cubicBezTo>
                    <a:pt x="4032" y="8893"/>
                    <a:pt x="3979" y="8962"/>
                    <a:pt x="3952" y="9008"/>
                  </a:cubicBezTo>
                  <a:cubicBezTo>
                    <a:pt x="3579" y="9630"/>
                    <a:pt x="3313" y="10274"/>
                    <a:pt x="3153" y="10965"/>
                  </a:cubicBezTo>
                  <a:cubicBezTo>
                    <a:pt x="3047" y="11495"/>
                    <a:pt x="2940" y="12048"/>
                    <a:pt x="2833" y="12600"/>
                  </a:cubicBezTo>
                  <a:cubicBezTo>
                    <a:pt x="2860" y="12669"/>
                    <a:pt x="2860" y="12715"/>
                    <a:pt x="2833" y="12738"/>
                  </a:cubicBezTo>
                  <a:close/>
                  <a:moveTo>
                    <a:pt x="9598" y="787"/>
                  </a:moveTo>
                  <a:cubicBezTo>
                    <a:pt x="9465" y="810"/>
                    <a:pt x="9359" y="810"/>
                    <a:pt x="9279" y="833"/>
                  </a:cubicBezTo>
                  <a:cubicBezTo>
                    <a:pt x="8773" y="948"/>
                    <a:pt x="8347" y="1109"/>
                    <a:pt x="8000" y="1455"/>
                  </a:cubicBezTo>
                  <a:cubicBezTo>
                    <a:pt x="7601" y="1892"/>
                    <a:pt x="7148" y="2307"/>
                    <a:pt x="6855" y="2813"/>
                  </a:cubicBezTo>
                  <a:cubicBezTo>
                    <a:pt x="6829" y="2859"/>
                    <a:pt x="6855" y="2929"/>
                    <a:pt x="6855" y="2998"/>
                  </a:cubicBezTo>
                  <a:cubicBezTo>
                    <a:pt x="6935" y="2998"/>
                    <a:pt x="7015" y="2998"/>
                    <a:pt x="7068" y="2952"/>
                  </a:cubicBezTo>
                  <a:cubicBezTo>
                    <a:pt x="7148" y="2906"/>
                    <a:pt x="7228" y="2836"/>
                    <a:pt x="7281" y="2767"/>
                  </a:cubicBezTo>
                  <a:cubicBezTo>
                    <a:pt x="7521" y="2468"/>
                    <a:pt x="7841" y="2261"/>
                    <a:pt x="8187" y="2077"/>
                  </a:cubicBezTo>
                  <a:cubicBezTo>
                    <a:pt x="8986" y="1708"/>
                    <a:pt x="9812" y="1524"/>
                    <a:pt x="10611" y="2053"/>
                  </a:cubicBezTo>
                  <a:cubicBezTo>
                    <a:pt x="10770" y="2146"/>
                    <a:pt x="10930" y="2123"/>
                    <a:pt x="11063" y="2030"/>
                  </a:cubicBezTo>
                  <a:cubicBezTo>
                    <a:pt x="11196" y="1938"/>
                    <a:pt x="11330" y="1823"/>
                    <a:pt x="11463" y="1708"/>
                  </a:cubicBezTo>
                  <a:cubicBezTo>
                    <a:pt x="11649" y="1547"/>
                    <a:pt x="11649" y="1478"/>
                    <a:pt x="11436" y="1409"/>
                  </a:cubicBezTo>
                  <a:cubicBezTo>
                    <a:pt x="10957" y="1201"/>
                    <a:pt x="10451" y="1017"/>
                    <a:pt x="9971" y="810"/>
                  </a:cubicBezTo>
                  <a:cubicBezTo>
                    <a:pt x="9812" y="833"/>
                    <a:pt x="9678" y="810"/>
                    <a:pt x="9598" y="787"/>
                  </a:cubicBezTo>
                  <a:close/>
                  <a:moveTo>
                    <a:pt x="15538" y="3919"/>
                  </a:moveTo>
                  <a:cubicBezTo>
                    <a:pt x="15485" y="3735"/>
                    <a:pt x="15405" y="3504"/>
                    <a:pt x="15298" y="3297"/>
                  </a:cubicBezTo>
                  <a:cubicBezTo>
                    <a:pt x="15165" y="3113"/>
                    <a:pt x="14952" y="2952"/>
                    <a:pt x="14819" y="2767"/>
                  </a:cubicBezTo>
                  <a:cubicBezTo>
                    <a:pt x="14393" y="2238"/>
                    <a:pt x="13807" y="2077"/>
                    <a:pt x="13114" y="2146"/>
                  </a:cubicBezTo>
                  <a:cubicBezTo>
                    <a:pt x="13087" y="2146"/>
                    <a:pt x="13061" y="2146"/>
                    <a:pt x="13008" y="2146"/>
                  </a:cubicBezTo>
                  <a:cubicBezTo>
                    <a:pt x="12688" y="2146"/>
                    <a:pt x="12395" y="2215"/>
                    <a:pt x="12129" y="2376"/>
                  </a:cubicBezTo>
                  <a:cubicBezTo>
                    <a:pt x="11889" y="2537"/>
                    <a:pt x="11649" y="2698"/>
                    <a:pt x="11383" y="2859"/>
                  </a:cubicBezTo>
                  <a:cubicBezTo>
                    <a:pt x="10957" y="3136"/>
                    <a:pt x="10664" y="3504"/>
                    <a:pt x="10451" y="3942"/>
                  </a:cubicBezTo>
                  <a:cubicBezTo>
                    <a:pt x="10424" y="4011"/>
                    <a:pt x="10397" y="4103"/>
                    <a:pt x="10424" y="4172"/>
                  </a:cubicBezTo>
                  <a:cubicBezTo>
                    <a:pt x="10451" y="4241"/>
                    <a:pt x="10611" y="4195"/>
                    <a:pt x="10717" y="4103"/>
                  </a:cubicBezTo>
                  <a:cubicBezTo>
                    <a:pt x="10770" y="4034"/>
                    <a:pt x="10850" y="3965"/>
                    <a:pt x="10877" y="3896"/>
                  </a:cubicBezTo>
                  <a:cubicBezTo>
                    <a:pt x="10983" y="3688"/>
                    <a:pt x="11170" y="3527"/>
                    <a:pt x="11383" y="3389"/>
                  </a:cubicBezTo>
                  <a:cubicBezTo>
                    <a:pt x="11543" y="3297"/>
                    <a:pt x="11703" y="3182"/>
                    <a:pt x="11862" y="3090"/>
                  </a:cubicBezTo>
                  <a:cubicBezTo>
                    <a:pt x="11995" y="3021"/>
                    <a:pt x="12129" y="2929"/>
                    <a:pt x="12288" y="2882"/>
                  </a:cubicBezTo>
                  <a:cubicBezTo>
                    <a:pt x="12608" y="2767"/>
                    <a:pt x="12928" y="2698"/>
                    <a:pt x="13247" y="2583"/>
                  </a:cubicBezTo>
                  <a:cubicBezTo>
                    <a:pt x="13434" y="2514"/>
                    <a:pt x="13647" y="2514"/>
                    <a:pt x="13807" y="2606"/>
                  </a:cubicBezTo>
                  <a:cubicBezTo>
                    <a:pt x="13993" y="2698"/>
                    <a:pt x="14179" y="2790"/>
                    <a:pt x="14313" y="2929"/>
                  </a:cubicBezTo>
                  <a:cubicBezTo>
                    <a:pt x="14632" y="3297"/>
                    <a:pt x="15112" y="3573"/>
                    <a:pt x="15271" y="4034"/>
                  </a:cubicBezTo>
                  <a:cubicBezTo>
                    <a:pt x="15271" y="4057"/>
                    <a:pt x="15298" y="4080"/>
                    <a:pt x="15325" y="4103"/>
                  </a:cubicBezTo>
                  <a:cubicBezTo>
                    <a:pt x="15351" y="4126"/>
                    <a:pt x="15378" y="4126"/>
                    <a:pt x="15405" y="4126"/>
                  </a:cubicBezTo>
                  <a:cubicBezTo>
                    <a:pt x="15431" y="4126"/>
                    <a:pt x="15458" y="4103"/>
                    <a:pt x="15485" y="4080"/>
                  </a:cubicBezTo>
                  <a:cubicBezTo>
                    <a:pt x="15511" y="4057"/>
                    <a:pt x="15511" y="4011"/>
                    <a:pt x="15538" y="3919"/>
                  </a:cubicBezTo>
                  <a:close/>
                  <a:moveTo>
                    <a:pt x="9572" y="2698"/>
                  </a:moveTo>
                  <a:cubicBezTo>
                    <a:pt x="9199" y="2721"/>
                    <a:pt x="8879" y="2767"/>
                    <a:pt x="8586" y="2975"/>
                  </a:cubicBezTo>
                  <a:cubicBezTo>
                    <a:pt x="8453" y="3067"/>
                    <a:pt x="8347" y="3205"/>
                    <a:pt x="8267" y="3343"/>
                  </a:cubicBezTo>
                  <a:cubicBezTo>
                    <a:pt x="8187" y="3458"/>
                    <a:pt x="8240" y="3550"/>
                    <a:pt x="8373" y="3642"/>
                  </a:cubicBezTo>
                  <a:cubicBezTo>
                    <a:pt x="8586" y="3758"/>
                    <a:pt x="8799" y="3896"/>
                    <a:pt x="9039" y="4011"/>
                  </a:cubicBezTo>
                  <a:cubicBezTo>
                    <a:pt x="9146" y="4080"/>
                    <a:pt x="9279" y="4057"/>
                    <a:pt x="9332" y="3965"/>
                  </a:cubicBezTo>
                  <a:cubicBezTo>
                    <a:pt x="9519" y="3642"/>
                    <a:pt x="9678" y="3297"/>
                    <a:pt x="9865" y="2975"/>
                  </a:cubicBezTo>
                  <a:cubicBezTo>
                    <a:pt x="9918" y="2859"/>
                    <a:pt x="9865" y="2767"/>
                    <a:pt x="9732" y="2744"/>
                  </a:cubicBezTo>
                  <a:cubicBezTo>
                    <a:pt x="9652" y="2698"/>
                    <a:pt x="9598" y="2698"/>
                    <a:pt x="9572" y="2698"/>
                  </a:cubicBezTo>
                  <a:close/>
                  <a:moveTo>
                    <a:pt x="13274" y="3527"/>
                  </a:moveTo>
                  <a:cubicBezTo>
                    <a:pt x="13141" y="3573"/>
                    <a:pt x="12981" y="3619"/>
                    <a:pt x="12848" y="3688"/>
                  </a:cubicBezTo>
                  <a:cubicBezTo>
                    <a:pt x="12821" y="3711"/>
                    <a:pt x="12794" y="3781"/>
                    <a:pt x="12794" y="3827"/>
                  </a:cubicBezTo>
                  <a:cubicBezTo>
                    <a:pt x="12794" y="3827"/>
                    <a:pt x="12874" y="3873"/>
                    <a:pt x="12928" y="3873"/>
                  </a:cubicBezTo>
                  <a:cubicBezTo>
                    <a:pt x="13194" y="3873"/>
                    <a:pt x="13434" y="3873"/>
                    <a:pt x="13700" y="3850"/>
                  </a:cubicBezTo>
                  <a:cubicBezTo>
                    <a:pt x="13753" y="3850"/>
                    <a:pt x="13807" y="3804"/>
                    <a:pt x="13860" y="3781"/>
                  </a:cubicBezTo>
                  <a:cubicBezTo>
                    <a:pt x="13833" y="3735"/>
                    <a:pt x="13807" y="3665"/>
                    <a:pt x="13753" y="3665"/>
                  </a:cubicBezTo>
                  <a:cubicBezTo>
                    <a:pt x="13594" y="3619"/>
                    <a:pt x="13434" y="3573"/>
                    <a:pt x="13274" y="352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Shape">
              <a:extLst>
                <a:ext uri="{FF2B5EF4-FFF2-40B4-BE49-F238E27FC236}">
                  <a16:creationId xmlns:a16="http://schemas.microsoft.com/office/drawing/2014/main" id="{3DAF439D-67E5-A44A-BF67-49D81D0FD649}"/>
                </a:ext>
              </a:extLst>
            </p:cNvPr>
            <p:cNvSpPr/>
            <p:nvPr/>
          </p:nvSpPr>
          <p:spPr>
            <a:xfrm>
              <a:off x="2222500" y="7797799"/>
              <a:ext cx="419071" cy="29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266" extrusionOk="0">
                  <a:moveTo>
                    <a:pt x="21213" y="9490"/>
                  </a:moveTo>
                  <a:cubicBezTo>
                    <a:pt x="21084" y="11046"/>
                    <a:pt x="21020" y="12694"/>
                    <a:pt x="20827" y="14341"/>
                  </a:cubicBezTo>
                  <a:cubicBezTo>
                    <a:pt x="20763" y="15073"/>
                    <a:pt x="20570" y="15714"/>
                    <a:pt x="20184" y="16263"/>
                  </a:cubicBezTo>
                  <a:cubicBezTo>
                    <a:pt x="20056" y="16446"/>
                    <a:pt x="19927" y="16538"/>
                    <a:pt x="19863" y="16721"/>
                  </a:cubicBezTo>
                  <a:cubicBezTo>
                    <a:pt x="18963" y="18826"/>
                    <a:pt x="17484" y="19283"/>
                    <a:pt x="15942" y="19650"/>
                  </a:cubicBezTo>
                  <a:cubicBezTo>
                    <a:pt x="14270" y="20016"/>
                    <a:pt x="12599" y="20382"/>
                    <a:pt x="10927" y="20748"/>
                  </a:cubicBezTo>
                  <a:cubicBezTo>
                    <a:pt x="10220" y="20931"/>
                    <a:pt x="9513" y="20931"/>
                    <a:pt x="8806" y="21022"/>
                  </a:cubicBezTo>
                  <a:cubicBezTo>
                    <a:pt x="8356" y="21114"/>
                    <a:pt x="7842" y="21114"/>
                    <a:pt x="7392" y="21205"/>
                  </a:cubicBezTo>
                  <a:cubicBezTo>
                    <a:pt x="6813" y="21297"/>
                    <a:pt x="6234" y="21297"/>
                    <a:pt x="5656" y="21114"/>
                  </a:cubicBezTo>
                  <a:cubicBezTo>
                    <a:pt x="4756" y="20839"/>
                    <a:pt x="3792" y="20656"/>
                    <a:pt x="2892" y="20382"/>
                  </a:cubicBezTo>
                  <a:cubicBezTo>
                    <a:pt x="2506" y="20290"/>
                    <a:pt x="2120" y="20016"/>
                    <a:pt x="1799" y="19833"/>
                  </a:cubicBezTo>
                  <a:cubicBezTo>
                    <a:pt x="1284" y="19467"/>
                    <a:pt x="1092" y="18734"/>
                    <a:pt x="1092" y="17911"/>
                  </a:cubicBezTo>
                  <a:cubicBezTo>
                    <a:pt x="1156" y="15348"/>
                    <a:pt x="1092" y="12785"/>
                    <a:pt x="642" y="10222"/>
                  </a:cubicBezTo>
                  <a:cubicBezTo>
                    <a:pt x="577" y="9856"/>
                    <a:pt x="513" y="9399"/>
                    <a:pt x="577" y="9033"/>
                  </a:cubicBezTo>
                  <a:cubicBezTo>
                    <a:pt x="706" y="7843"/>
                    <a:pt x="577" y="6836"/>
                    <a:pt x="256" y="5738"/>
                  </a:cubicBezTo>
                  <a:cubicBezTo>
                    <a:pt x="256" y="5646"/>
                    <a:pt x="192" y="5555"/>
                    <a:pt x="192" y="5463"/>
                  </a:cubicBezTo>
                  <a:cubicBezTo>
                    <a:pt x="-387" y="3175"/>
                    <a:pt x="384" y="2168"/>
                    <a:pt x="1992" y="1894"/>
                  </a:cubicBezTo>
                  <a:cubicBezTo>
                    <a:pt x="2249" y="1802"/>
                    <a:pt x="2570" y="1894"/>
                    <a:pt x="2827" y="1985"/>
                  </a:cubicBezTo>
                  <a:cubicBezTo>
                    <a:pt x="4242" y="2534"/>
                    <a:pt x="5720" y="2168"/>
                    <a:pt x="7199" y="2077"/>
                  </a:cubicBezTo>
                  <a:cubicBezTo>
                    <a:pt x="7649" y="2077"/>
                    <a:pt x="8034" y="1985"/>
                    <a:pt x="8484" y="1985"/>
                  </a:cubicBezTo>
                  <a:cubicBezTo>
                    <a:pt x="9320" y="1985"/>
                    <a:pt x="10092" y="1802"/>
                    <a:pt x="10927" y="1528"/>
                  </a:cubicBezTo>
                  <a:cubicBezTo>
                    <a:pt x="12920" y="978"/>
                    <a:pt x="14977" y="521"/>
                    <a:pt x="16970" y="63"/>
                  </a:cubicBezTo>
                  <a:cubicBezTo>
                    <a:pt x="18513" y="-303"/>
                    <a:pt x="19542" y="978"/>
                    <a:pt x="19927" y="2443"/>
                  </a:cubicBezTo>
                  <a:cubicBezTo>
                    <a:pt x="20442" y="4456"/>
                    <a:pt x="20763" y="6653"/>
                    <a:pt x="21149" y="8758"/>
                  </a:cubicBezTo>
                  <a:cubicBezTo>
                    <a:pt x="21213" y="8850"/>
                    <a:pt x="21213" y="9124"/>
                    <a:pt x="21213" y="9490"/>
                  </a:cubicBezTo>
                  <a:close/>
                  <a:moveTo>
                    <a:pt x="6427" y="9856"/>
                  </a:moveTo>
                  <a:cubicBezTo>
                    <a:pt x="6363" y="9856"/>
                    <a:pt x="6363" y="9856"/>
                    <a:pt x="6299" y="9856"/>
                  </a:cubicBezTo>
                  <a:cubicBezTo>
                    <a:pt x="6427" y="12328"/>
                    <a:pt x="6556" y="14799"/>
                    <a:pt x="6749" y="17270"/>
                  </a:cubicBezTo>
                  <a:cubicBezTo>
                    <a:pt x="6813" y="18277"/>
                    <a:pt x="7070" y="18551"/>
                    <a:pt x="7777" y="18460"/>
                  </a:cubicBezTo>
                  <a:cubicBezTo>
                    <a:pt x="8034" y="18460"/>
                    <a:pt x="8227" y="18368"/>
                    <a:pt x="8484" y="18277"/>
                  </a:cubicBezTo>
                  <a:cubicBezTo>
                    <a:pt x="9642" y="18002"/>
                    <a:pt x="10734" y="17728"/>
                    <a:pt x="11892" y="17636"/>
                  </a:cubicBezTo>
                  <a:cubicBezTo>
                    <a:pt x="13756" y="17453"/>
                    <a:pt x="15556" y="16812"/>
                    <a:pt x="17356" y="16080"/>
                  </a:cubicBezTo>
                  <a:cubicBezTo>
                    <a:pt x="17934" y="15805"/>
                    <a:pt x="18256" y="15256"/>
                    <a:pt x="18320" y="14341"/>
                  </a:cubicBezTo>
                  <a:cubicBezTo>
                    <a:pt x="18384" y="13243"/>
                    <a:pt x="18513" y="12236"/>
                    <a:pt x="18513" y="11138"/>
                  </a:cubicBezTo>
                  <a:cubicBezTo>
                    <a:pt x="18577" y="9216"/>
                    <a:pt x="18642" y="7202"/>
                    <a:pt x="18192" y="5280"/>
                  </a:cubicBezTo>
                  <a:cubicBezTo>
                    <a:pt x="17806" y="3724"/>
                    <a:pt x="17484" y="3449"/>
                    <a:pt x="16327" y="3632"/>
                  </a:cubicBezTo>
                  <a:cubicBezTo>
                    <a:pt x="15106" y="3907"/>
                    <a:pt x="13949" y="4182"/>
                    <a:pt x="12727" y="4456"/>
                  </a:cubicBezTo>
                  <a:cubicBezTo>
                    <a:pt x="10799" y="4822"/>
                    <a:pt x="8934" y="5188"/>
                    <a:pt x="7006" y="5646"/>
                  </a:cubicBezTo>
                  <a:cubicBezTo>
                    <a:pt x="6492" y="5738"/>
                    <a:pt x="6427" y="5921"/>
                    <a:pt x="6427" y="6653"/>
                  </a:cubicBezTo>
                  <a:cubicBezTo>
                    <a:pt x="6363" y="7751"/>
                    <a:pt x="6427" y="8850"/>
                    <a:pt x="6427" y="9856"/>
                  </a:cubicBezTo>
                  <a:close/>
                  <a:moveTo>
                    <a:pt x="2827" y="13243"/>
                  </a:moveTo>
                  <a:cubicBezTo>
                    <a:pt x="2827" y="13975"/>
                    <a:pt x="2827" y="14707"/>
                    <a:pt x="2827" y="15439"/>
                  </a:cubicBezTo>
                  <a:cubicBezTo>
                    <a:pt x="2892" y="16263"/>
                    <a:pt x="2956" y="17178"/>
                    <a:pt x="3534" y="17636"/>
                  </a:cubicBezTo>
                  <a:cubicBezTo>
                    <a:pt x="3727" y="17819"/>
                    <a:pt x="4049" y="17911"/>
                    <a:pt x="4306" y="17728"/>
                  </a:cubicBezTo>
                  <a:cubicBezTo>
                    <a:pt x="4434" y="17636"/>
                    <a:pt x="4499" y="17178"/>
                    <a:pt x="4563" y="16904"/>
                  </a:cubicBezTo>
                  <a:cubicBezTo>
                    <a:pt x="4627" y="16721"/>
                    <a:pt x="4563" y="16446"/>
                    <a:pt x="4563" y="16263"/>
                  </a:cubicBezTo>
                  <a:cubicBezTo>
                    <a:pt x="4499" y="14158"/>
                    <a:pt x="4434" y="12144"/>
                    <a:pt x="4370" y="10039"/>
                  </a:cubicBezTo>
                  <a:cubicBezTo>
                    <a:pt x="4306" y="9124"/>
                    <a:pt x="4177" y="8300"/>
                    <a:pt x="4113" y="7385"/>
                  </a:cubicBezTo>
                  <a:cubicBezTo>
                    <a:pt x="4049" y="6653"/>
                    <a:pt x="3663" y="6104"/>
                    <a:pt x="3213" y="5646"/>
                  </a:cubicBezTo>
                  <a:cubicBezTo>
                    <a:pt x="2892" y="5371"/>
                    <a:pt x="2570" y="5463"/>
                    <a:pt x="2506" y="6012"/>
                  </a:cubicBezTo>
                  <a:cubicBezTo>
                    <a:pt x="2442" y="6470"/>
                    <a:pt x="2442" y="7019"/>
                    <a:pt x="2506" y="7477"/>
                  </a:cubicBezTo>
                  <a:cubicBezTo>
                    <a:pt x="2892" y="9490"/>
                    <a:pt x="2763" y="11412"/>
                    <a:pt x="2827" y="1324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Shape">
              <a:extLst>
                <a:ext uri="{FF2B5EF4-FFF2-40B4-BE49-F238E27FC236}">
                  <a16:creationId xmlns:a16="http://schemas.microsoft.com/office/drawing/2014/main" id="{7E777A2A-2976-2F4F-AE92-0A16B6EFE60A}"/>
                </a:ext>
              </a:extLst>
            </p:cNvPr>
            <p:cNvSpPr/>
            <p:nvPr/>
          </p:nvSpPr>
          <p:spPr>
            <a:xfrm>
              <a:off x="2387600" y="7924800"/>
              <a:ext cx="147158" cy="5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163" extrusionOk="0">
                  <a:moveTo>
                    <a:pt x="15745" y="0"/>
                  </a:moveTo>
                  <a:cubicBezTo>
                    <a:pt x="16108" y="0"/>
                    <a:pt x="16653" y="0"/>
                    <a:pt x="17016" y="0"/>
                  </a:cubicBezTo>
                  <a:cubicBezTo>
                    <a:pt x="18468" y="0"/>
                    <a:pt x="19920" y="1473"/>
                    <a:pt x="20646" y="5400"/>
                  </a:cubicBezTo>
                  <a:cubicBezTo>
                    <a:pt x="21372" y="9818"/>
                    <a:pt x="21009" y="14236"/>
                    <a:pt x="20101" y="18164"/>
                  </a:cubicBezTo>
                  <a:cubicBezTo>
                    <a:pt x="19557" y="20618"/>
                    <a:pt x="18649" y="21109"/>
                    <a:pt x="17742" y="19145"/>
                  </a:cubicBezTo>
                  <a:cubicBezTo>
                    <a:pt x="16108" y="15218"/>
                    <a:pt x="14656" y="16200"/>
                    <a:pt x="12841" y="17673"/>
                  </a:cubicBezTo>
                  <a:cubicBezTo>
                    <a:pt x="10481" y="19637"/>
                    <a:pt x="7759" y="20127"/>
                    <a:pt x="5399" y="21109"/>
                  </a:cubicBezTo>
                  <a:cubicBezTo>
                    <a:pt x="3221" y="21600"/>
                    <a:pt x="1587" y="18655"/>
                    <a:pt x="317" y="14236"/>
                  </a:cubicBezTo>
                  <a:cubicBezTo>
                    <a:pt x="-228" y="12764"/>
                    <a:pt x="-46" y="10800"/>
                    <a:pt x="680" y="9327"/>
                  </a:cubicBezTo>
                  <a:cubicBezTo>
                    <a:pt x="1224" y="8345"/>
                    <a:pt x="1950" y="7854"/>
                    <a:pt x="2495" y="7363"/>
                  </a:cubicBezTo>
                  <a:cubicBezTo>
                    <a:pt x="5762" y="5400"/>
                    <a:pt x="9029" y="2945"/>
                    <a:pt x="12296" y="982"/>
                  </a:cubicBezTo>
                  <a:cubicBezTo>
                    <a:pt x="13385" y="491"/>
                    <a:pt x="14656" y="491"/>
                    <a:pt x="15745" y="0"/>
                  </a:cubicBezTo>
                  <a:cubicBezTo>
                    <a:pt x="15745" y="0"/>
                    <a:pt x="15745" y="0"/>
                    <a:pt x="15745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2" name="Shape">
            <a:extLst>
              <a:ext uri="{FF2B5EF4-FFF2-40B4-BE49-F238E27FC236}">
                <a16:creationId xmlns:a16="http://schemas.microsoft.com/office/drawing/2014/main" id="{8C0FDC9D-288A-E74E-A279-6DB4A5DB56BC}"/>
              </a:ext>
            </a:extLst>
          </p:cNvPr>
          <p:cNvSpPr/>
          <p:nvPr/>
        </p:nvSpPr>
        <p:spPr>
          <a:xfrm>
            <a:off x="9390905" y="4957519"/>
            <a:ext cx="791197" cy="842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5" h="21592" extrusionOk="0">
                <a:moveTo>
                  <a:pt x="21446" y="8321"/>
                </a:moveTo>
                <a:cubicBezTo>
                  <a:pt x="21116" y="7824"/>
                  <a:pt x="20885" y="7264"/>
                  <a:pt x="20424" y="6860"/>
                </a:cubicBezTo>
                <a:cubicBezTo>
                  <a:pt x="20160" y="6612"/>
                  <a:pt x="20160" y="6612"/>
                  <a:pt x="20358" y="6332"/>
                </a:cubicBezTo>
                <a:cubicBezTo>
                  <a:pt x="20556" y="6083"/>
                  <a:pt x="20754" y="5804"/>
                  <a:pt x="20918" y="5524"/>
                </a:cubicBezTo>
                <a:cubicBezTo>
                  <a:pt x="21149" y="5120"/>
                  <a:pt x="21281" y="4685"/>
                  <a:pt x="21281" y="4219"/>
                </a:cubicBezTo>
                <a:cubicBezTo>
                  <a:pt x="21248" y="3659"/>
                  <a:pt x="21116" y="3131"/>
                  <a:pt x="20918" y="2603"/>
                </a:cubicBezTo>
                <a:cubicBezTo>
                  <a:pt x="20852" y="2416"/>
                  <a:pt x="20754" y="2230"/>
                  <a:pt x="20622" y="2105"/>
                </a:cubicBezTo>
                <a:cubicBezTo>
                  <a:pt x="20226" y="1763"/>
                  <a:pt x="19863" y="1359"/>
                  <a:pt x="19336" y="1142"/>
                </a:cubicBezTo>
                <a:cubicBezTo>
                  <a:pt x="19204" y="1080"/>
                  <a:pt x="19072" y="1018"/>
                  <a:pt x="18973" y="955"/>
                </a:cubicBezTo>
                <a:cubicBezTo>
                  <a:pt x="18346" y="551"/>
                  <a:pt x="17621" y="334"/>
                  <a:pt x="16862" y="303"/>
                </a:cubicBezTo>
                <a:cubicBezTo>
                  <a:pt x="16368" y="272"/>
                  <a:pt x="15807" y="303"/>
                  <a:pt x="15411" y="614"/>
                </a:cubicBezTo>
                <a:cubicBezTo>
                  <a:pt x="14884" y="1018"/>
                  <a:pt x="14521" y="1546"/>
                  <a:pt x="14422" y="2199"/>
                </a:cubicBezTo>
                <a:cubicBezTo>
                  <a:pt x="14389" y="2292"/>
                  <a:pt x="14422" y="2447"/>
                  <a:pt x="14488" y="2509"/>
                </a:cubicBezTo>
                <a:cubicBezTo>
                  <a:pt x="14983" y="3162"/>
                  <a:pt x="15378" y="3908"/>
                  <a:pt x="16368" y="4001"/>
                </a:cubicBezTo>
                <a:cubicBezTo>
                  <a:pt x="16532" y="4032"/>
                  <a:pt x="16565" y="4157"/>
                  <a:pt x="16467" y="4312"/>
                </a:cubicBezTo>
                <a:cubicBezTo>
                  <a:pt x="16335" y="4498"/>
                  <a:pt x="16170" y="4530"/>
                  <a:pt x="15972" y="4592"/>
                </a:cubicBezTo>
                <a:cubicBezTo>
                  <a:pt x="15378" y="4716"/>
                  <a:pt x="15312" y="4778"/>
                  <a:pt x="15279" y="5338"/>
                </a:cubicBezTo>
                <a:cubicBezTo>
                  <a:pt x="15246" y="5555"/>
                  <a:pt x="15279" y="5773"/>
                  <a:pt x="15213" y="5959"/>
                </a:cubicBezTo>
                <a:cubicBezTo>
                  <a:pt x="15081" y="6425"/>
                  <a:pt x="15147" y="6829"/>
                  <a:pt x="15279" y="7296"/>
                </a:cubicBezTo>
                <a:cubicBezTo>
                  <a:pt x="15444" y="7824"/>
                  <a:pt x="15609" y="8228"/>
                  <a:pt x="16236" y="8352"/>
                </a:cubicBezTo>
                <a:cubicBezTo>
                  <a:pt x="16269" y="8352"/>
                  <a:pt x="16269" y="8383"/>
                  <a:pt x="16302" y="8383"/>
                </a:cubicBezTo>
                <a:cubicBezTo>
                  <a:pt x="16565" y="8539"/>
                  <a:pt x="16664" y="8725"/>
                  <a:pt x="16631" y="9005"/>
                </a:cubicBezTo>
                <a:cubicBezTo>
                  <a:pt x="16598" y="9254"/>
                  <a:pt x="16401" y="9471"/>
                  <a:pt x="16104" y="9502"/>
                </a:cubicBezTo>
                <a:cubicBezTo>
                  <a:pt x="15873" y="9533"/>
                  <a:pt x="15675" y="9502"/>
                  <a:pt x="15444" y="9471"/>
                </a:cubicBezTo>
                <a:cubicBezTo>
                  <a:pt x="15147" y="9440"/>
                  <a:pt x="14983" y="9254"/>
                  <a:pt x="14950" y="8974"/>
                </a:cubicBezTo>
                <a:cubicBezTo>
                  <a:pt x="14884" y="8104"/>
                  <a:pt x="14554" y="7296"/>
                  <a:pt x="14125" y="6550"/>
                </a:cubicBezTo>
                <a:cubicBezTo>
                  <a:pt x="13828" y="6021"/>
                  <a:pt x="13400" y="5524"/>
                  <a:pt x="12806" y="5244"/>
                </a:cubicBezTo>
                <a:cubicBezTo>
                  <a:pt x="12311" y="5027"/>
                  <a:pt x="11751" y="4840"/>
                  <a:pt x="11157" y="4840"/>
                </a:cubicBezTo>
                <a:cubicBezTo>
                  <a:pt x="10168" y="4871"/>
                  <a:pt x="9179" y="5027"/>
                  <a:pt x="8288" y="5462"/>
                </a:cubicBezTo>
                <a:cubicBezTo>
                  <a:pt x="8090" y="5555"/>
                  <a:pt x="7958" y="5493"/>
                  <a:pt x="7893" y="5275"/>
                </a:cubicBezTo>
                <a:cubicBezTo>
                  <a:pt x="7893" y="5213"/>
                  <a:pt x="7893" y="5151"/>
                  <a:pt x="7860" y="5120"/>
                </a:cubicBezTo>
                <a:cubicBezTo>
                  <a:pt x="7827" y="4126"/>
                  <a:pt x="7761" y="3100"/>
                  <a:pt x="7728" y="2105"/>
                </a:cubicBezTo>
                <a:cubicBezTo>
                  <a:pt x="7728" y="2105"/>
                  <a:pt x="7728" y="2105"/>
                  <a:pt x="7728" y="2105"/>
                </a:cubicBezTo>
                <a:cubicBezTo>
                  <a:pt x="7728" y="1764"/>
                  <a:pt x="7728" y="1422"/>
                  <a:pt x="7728" y="1080"/>
                </a:cubicBezTo>
                <a:cubicBezTo>
                  <a:pt x="7728" y="1049"/>
                  <a:pt x="7728" y="1018"/>
                  <a:pt x="7728" y="955"/>
                </a:cubicBezTo>
                <a:cubicBezTo>
                  <a:pt x="7695" y="396"/>
                  <a:pt x="7365" y="85"/>
                  <a:pt x="6771" y="23"/>
                </a:cubicBezTo>
                <a:cubicBezTo>
                  <a:pt x="6507" y="-8"/>
                  <a:pt x="6244" y="-8"/>
                  <a:pt x="5980" y="23"/>
                </a:cubicBezTo>
                <a:cubicBezTo>
                  <a:pt x="5023" y="147"/>
                  <a:pt x="4067" y="272"/>
                  <a:pt x="3111" y="396"/>
                </a:cubicBezTo>
                <a:cubicBezTo>
                  <a:pt x="2814" y="427"/>
                  <a:pt x="2649" y="582"/>
                  <a:pt x="2517" y="831"/>
                </a:cubicBezTo>
                <a:cubicBezTo>
                  <a:pt x="1990" y="1888"/>
                  <a:pt x="1429" y="2913"/>
                  <a:pt x="901" y="3970"/>
                </a:cubicBezTo>
                <a:cubicBezTo>
                  <a:pt x="605" y="4530"/>
                  <a:pt x="242" y="5027"/>
                  <a:pt x="77" y="5617"/>
                </a:cubicBezTo>
                <a:cubicBezTo>
                  <a:pt x="-55" y="6115"/>
                  <a:pt x="-55" y="6270"/>
                  <a:pt x="374" y="6550"/>
                </a:cubicBezTo>
                <a:cubicBezTo>
                  <a:pt x="506" y="6643"/>
                  <a:pt x="638" y="6705"/>
                  <a:pt x="802" y="6767"/>
                </a:cubicBezTo>
                <a:cubicBezTo>
                  <a:pt x="1132" y="6923"/>
                  <a:pt x="1462" y="7047"/>
                  <a:pt x="1792" y="7171"/>
                </a:cubicBezTo>
                <a:cubicBezTo>
                  <a:pt x="2319" y="7358"/>
                  <a:pt x="2814" y="7637"/>
                  <a:pt x="3408" y="7513"/>
                </a:cubicBezTo>
                <a:cubicBezTo>
                  <a:pt x="3605" y="7482"/>
                  <a:pt x="3704" y="7544"/>
                  <a:pt x="3704" y="7793"/>
                </a:cubicBezTo>
                <a:cubicBezTo>
                  <a:pt x="3704" y="8756"/>
                  <a:pt x="3836" y="9720"/>
                  <a:pt x="3935" y="10714"/>
                </a:cubicBezTo>
                <a:cubicBezTo>
                  <a:pt x="3935" y="10839"/>
                  <a:pt x="3935" y="10932"/>
                  <a:pt x="3902" y="11056"/>
                </a:cubicBezTo>
                <a:cubicBezTo>
                  <a:pt x="3803" y="11522"/>
                  <a:pt x="3737" y="11585"/>
                  <a:pt x="3243" y="11678"/>
                </a:cubicBezTo>
                <a:cubicBezTo>
                  <a:pt x="3012" y="11709"/>
                  <a:pt x="2748" y="11709"/>
                  <a:pt x="2517" y="11771"/>
                </a:cubicBezTo>
                <a:cubicBezTo>
                  <a:pt x="2023" y="11864"/>
                  <a:pt x="1825" y="12113"/>
                  <a:pt x="1858" y="12579"/>
                </a:cubicBezTo>
                <a:cubicBezTo>
                  <a:pt x="1891" y="13014"/>
                  <a:pt x="1891" y="13449"/>
                  <a:pt x="1891" y="13884"/>
                </a:cubicBezTo>
                <a:cubicBezTo>
                  <a:pt x="1891" y="14755"/>
                  <a:pt x="1957" y="14817"/>
                  <a:pt x="2715" y="15345"/>
                </a:cubicBezTo>
                <a:cubicBezTo>
                  <a:pt x="3111" y="15625"/>
                  <a:pt x="3540" y="15718"/>
                  <a:pt x="4034" y="15625"/>
                </a:cubicBezTo>
                <a:cubicBezTo>
                  <a:pt x="4298" y="15563"/>
                  <a:pt x="4595" y="15501"/>
                  <a:pt x="4859" y="15501"/>
                </a:cubicBezTo>
                <a:cubicBezTo>
                  <a:pt x="5683" y="15469"/>
                  <a:pt x="6507" y="15252"/>
                  <a:pt x="7299" y="15065"/>
                </a:cubicBezTo>
                <a:cubicBezTo>
                  <a:pt x="7596" y="15003"/>
                  <a:pt x="7925" y="15003"/>
                  <a:pt x="8255" y="15003"/>
                </a:cubicBezTo>
                <a:cubicBezTo>
                  <a:pt x="8552" y="15003"/>
                  <a:pt x="8651" y="15159"/>
                  <a:pt x="8519" y="15407"/>
                </a:cubicBezTo>
                <a:cubicBezTo>
                  <a:pt x="8420" y="15594"/>
                  <a:pt x="8321" y="15780"/>
                  <a:pt x="8189" y="15967"/>
                </a:cubicBezTo>
                <a:cubicBezTo>
                  <a:pt x="7728" y="16588"/>
                  <a:pt x="7530" y="17303"/>
                  <a:pt x="7200" y="17987"/>
                </a:cubicBezTo>
                <a:cubicBezTo>
                  <a:pt x="7101" y="18204"/>
                  <a:pt x="7134" y="18484"/>
                  <a:pt x="7233" y="18671"/>
                </a:cubicBezTo>
                <a:cubicBezTo>
                  <a:pt x="7233" y="18764"/>
                  <a:pt x="7233" y="18826"/>
                  <a:pt x="7266" y="18919"/>
                </a:cubicBezTo>
                <a:cubicBezTo>
                  <a:pt x="7497" y="19479"/>
                  <a:pt x="7695" y="20007"/>
                  <a:pt x="7925" y="20566"/>
                </a:cubicBezTo>
                <a:cubicBezTo>
                  <a:pt x="8123" y="21095"/>
                  <a:pt x="8420" y="21592"/>
                  <a:pt x="9080" y="21592"/>
                </a:cubicBezTo>
                <a:cubicBezTo>
                  <a:pt x="9640" y="21592"/>
                  <a:pt x="10234" y="21406"/>
                  <a:pt x="10761" y="21250"/>
                </a:cubicBezTo>
                <a:cubicBezTo>
                  <a:pt x="11289" y="21126"/>
                  <a:pt x="11817" y="20970"/>
                  <a:pt x="12344" y="20815"/>
                </a:cubicBezTo>
                <a:cubicBezTo>
                  <a:pt x="13400" y="20473"/>
                  <a:pt x="14455" y="20100"/>
                  <a:pt x="15444" y="19634"/>
                </a:cubicBezTo>
                <a:cubicBezTo>
                  <a:pt x="16434" y="19199"/>
                  <a:pt x="17390" y="18608"/>
                  <a:pt x="18445" y="18298"/>
                </a:cubicBezTo>
                <a:cubicBezTo>
                  <a:pt x="18775" y="18204"/>
                  <a:pt x="18973" y="17956"/>
                  <a:pt x="19006" y="17707"/>
                </a:cubicBezTo>
                <a:cubicBezTo>
                  <a:pt x="19072" y="17521"/>
                  <a:pt x="19039" y="17334"/>
                  <a:pt x="18940" y="17148"/>
                </a:cubicBezTo>
                <a:cubicBezTo>
                  <a:pt x="18709" y="16775"/>
                  <a:pt x="18544" y="16340"/>
                  <a:pt x="18412" y="15936"/>
                </a:cubicBezTo>
                <a:cubicBezTo>
                  <a:pt x="18181" y="15283"/>
                  <a:pt x="17621" y="14972"/>
                  <a:pt x="16961" y="15159"/>
                </a:cubicBezTo>
                <a:cubicBezTo>
                  <a:pt x="16236" y="15345"/>
                  <a:pt x="15510" y="15500"/>
                  <a:pt x="14818" y="15811"/>
                </a:cubicBezTo>
                <a:cubicBezTo>
                  <a:pt x="14158" y="16091"/>
                  <a:pt x="13466" y="16277"/>
                  <a:pt x="12773" y="16526"/>
                </a:cubicBezTo>
                <a:cubicBezTo>
                  <a:pt x="12707" y="16557"/>
                  <a:pt x="12575" y="16526"/>
                  <a:pt x="12509" y="16464"/>
                </a:cubicBezTo>
                <a:cubicBezTo>
                  <a:pt x="12476" y="16433"/>
                  <a:pt x="12509" y="16309"/>
                  <a:pt x="12542" y="16246"/>
                </a:cubicBezTo>
                <a:cubicBezTo>
                  <a:pt x="12773" y="15749"/>
                  <a:pt x="13004" y="15221"/>
                  <a:pt x="13202" y="14723"/>
                </a:cubicBezTo>
                <a:cubicBezTo>
                  <a:pt x="13466" y="14133"/>
                  <a:pt x="13795" y="13605"/>
                  <a:pt x="13861" y="12952"/>
                </a:cubicBezTo>
                <a:cubicBezTo>
                  <a:pt x="13861" y="12921"/>
                  <a:pt x="13894" y="12890"/>
                  <a:pt x="13894" y="12859"/>
                </a:cubicBezTo>
                <a:cubicBezTo>
                  <a:pt x="14059" y="12424"/>
                  <a:pt x="14224" y="12393"/>
                  <a:pt x="14620" y="12610"/>
                </a:cubicBezTo>
                <a:cubicBezTo>
                  <a:pt x="14950" y="12797"/>
                  <a:pt x="15246" y="12952"/>
                  <a:pt x="15576" y="13138"/>
                </a:cubicBezTo>
                <a:cubicBezTo>
                  <a:pt x="15873" y="13294"/>
                  <a:pt x="16170" y="13356"/>
                  <a:pt x="16499" y="13325"/>
                </a:cubicBezTo>
                <a:cubicBezTo>
                  <a:pt x="16829" y="13294"/>
                  <a:pt x="17159" y="13263"/>
                  <a:pt x="17456" y="13294"/>
                </a:cubicBezTo>
                <a:cubicBezTo>
                  <a:pt x="17885" y="13294"/>
                  <a:pt x="18313" y="13263"/>
                  <a:pt x="18709" y="13076"/>
                </a:cubicBezTo>
                <a:cubicBezTo>
                  <a:pt x="19171" y="12859"/>
                  <a:pt x="19599" y="12641"/>
                  <a:pt x="20028" y="12393"/>
                </a:cubicBezTo>
                <a:cubicBezTo>
                  <a:pt x="20655" y="12020"/>
                  <a:pt x="21017" y="11491"/>
                  <a:pt x="21248" y="10807"/>
                </a:cubicBezTo>
                <a:cubicBezTo>
                  <a:pt x="21479" y="10124"/>
                  <a:pt x="21479" y="9471"/>
                  <a:pt x="21512" y="8756"/>
                </a:cubicBezTo>
                <a:cubicBezTo>
                  <a:pt x="21545" y="8539"/>
                  <a:pt x="21512" y="8414"/>
                  <a:pt x="21446" y="8321"/>
                </a:cubicBezTo>
                <a:close/>
                <a:moveTo>
                  <a:pt x="7365" y="13915"/>
                </a:moveTo>
                <a:cubicBezTo>
                  <a:pt x="7233" y="13947"/>
                  <a:pt x="7101" y="13947"/>
                  <a:pt x="6936" y="13978"/>
                </a:cubicBezTo>
                <a:cubicBezTo>
                  <a:pt x="6639" y="14009"/>
                  <a:pt x="6343" y="14071"/>
                  <a:pt x="6046" y="14133"/>
                </a:cubicBezTo>
                <a:cubicBezTo>
                  <a:pt x="5287" y="14257"/>
                  <a:pt x="4529" y="14382"/>
                  <a:pt x="3770" y="14506"/>
                </a:cubicBezTo>
                <a:cubicBezTo>
                  <a:pt x="3671" y="14537"/>
                  <a:pt x="3572" y="14506"/>
                  <a:pt x="3474" y="14506"/>
                </a:cubicBezTo>
                <a:cubicBezTo>
                  <a:pt x="3276" y="14506"/>
                  <a:pt x="3144" y="14413"/>
                  <a:pt x="3144" y="14226"/>
                </a:cubicBezTo>
                <a:cubicBezTo>
                  <a:pt x="3111" y="13760"/>
                  <a:pt x="3111" y="13325"/>
                  <a:pt x="3144" y="12859"/>
                </a:cubicBezTo>
                <a:cubicBezTo>
                  <a:pt x="3144" y="12672"/>
                  <a:pt x="3342" y="12579"/>
                  <a:pt x="3507" y="12548"/>
                </a:cubicBezTo>
                <a:cubicBezTo>
                  <a:pt x="3671" y="12517"/>
                  <a:pt x="3869" y="12517"/>
                  <a:pt x="4034" y="12486"/>
                </a:cubicBezTo>
                <a:cubicBezTo>
                  <a:pt x="4364" y="12455"/>
                  <a:pt x="4694" y="12424"/>
                  <a:pt x="4990" y="12330"/>
                </a:cubicBezTo>
                <a:cubicBezTo>
                  <a:pt x="5419" y="12206"/>
                  <a:pt x="5617" y="11926"/>
                  <a:pt x="5551" y="11491"/>
                </a:cubicBezTo>
                <a:cubicBezTo>
                  <a:pt x="5518" y="11274"/>
                  <a:pt x="5452" y="11056"/>
                  <a:pt x="5419" y="10807"/>
                </a:cubicBezTo>
                <a:cubicBezTo>
                  <a:pt x="5287" y="10093"/>
                  <a:pt x="5122" y="9378"/>
                  <a:pt x="5056" y="8663"/>
                </a:cubicBezTo>
                <a:cubicBezTo>
                  <a:pt x="4990" y="8197"/>
                  <a:pt x="5023" y="7700"/>
                  <a:pt x="5089" y="7233"/>
                </a:cubicBezTo>
                <a:cubicBezTo>
                  <a:pt x="5155" y="6705"/>
                  <a:pt x="5056" y="6239"/>
                  <a:pt x="4859" y="5773"/>
                </a:cubicBezTo>
                <a:cubicBezTo>
                  <a:pt x="4628" y="5182"/>
                  <a:pt x="3935" y="5027"/>
                  <a:pt x="3408" y="5400"/>
                </a:cubicBezTo>
                <a:cubicBezTo>
                  <a:pt x="3243" y="5524"/>
                  <a:pt x="3111" y="5711"/>
                  <a:pt x="2946" y="5866"/>
                </a:cubicBezTo>
                <a:cubicBezTo>
                  <a:pt x="2649" y="6177"/>
                  <a:pt x="2385" y="6239"/>
                  <a:pt x="1957" y="6052"/>
                </a:cubicBezTo>
                <a:cubicBezTo>
                  <a:pt x="1726" y="5959"/>
                  <a:pt x="1528" y="5835"/>
                  <a:pt x="1330" y="5742"/>
                </a:cubicBezTo>
                <a:cubicBezTo>
                  <a:pt x="1099" y="5617"/>
                  <a:pt x="1066" y="5462"/>
                  <a:pt x="1231" y="5244"/>
                </a:cubicBezTo>
                <a:cubicBezTo>
                  <a:pt x="1759" y="4436"/>
                  <a:pt x="2286" y="3628"/>
                  <a:pt x="2814" y="2820"/>
                </a:cubicBezTo>
                <a:cubicBezTo>
                  <a:pt x="3045" y="2447"/>
                  <a:pt x="3342" y="2105"/>
                  <a:pt x="3605" y="1732"/>
                </a:cubicBezTo>
                <a:cubicBezTo>
                  <a:pt x="3803" y="1453"/>
                  <a:pt x="4133" y="1297"/>
                  <a:pt x="4496" y="1297"/>
                </a:cubicBezTo>
                <a:cubicBezTo>
                  <a:pt x="4925" y="1266"/>
                  <a:pt x="5386" y="1266"/>
                  <a:pt x="5815" y="1297"/>
                </a:cubicBezTo>
                <a:cubicBezTo>
                  <a:pt x="6211" y="1328"/>
                  <a:pt x="6343" y="1422"/>
                  <a:pt x="6343" y="1826"/>
                </a:cubicBezTo>
                <a:cubicBezTo>
                  <a:pt x="6375" y="2199"/>
                  <a:pt x="6343" y="2603"/>
                  <a:pt x="6343" y="2976"/>
                </a:cubicBezTo>
                <a:cubicBezTo>
                  <a:pt x="6343" y="2976"/>
                  <a:pt x="6310" y="2976"/>
                  <a:pt x="6310" y="2976"/>
                </a:cubicBezTo>
                <a:cubicBezTo>
                  <a:pt x="6376" y="3566"/>
                  <a:pt x="6408" y="4157"/>
                  <a:pt x="6474" y="4747"/>
                </a:cubicBezTo>
                <a:cubicBezTo>
                  <a:pt x="6507" y="5027"/>
                  <a:pt x="6540" y="5275"/>
                  <a:pt x="6507" y="5555"/>
                </a:cubicBezTo>
                <a:cubicBezTo>
                  <a:pt x="6441" y="6301"/>
                  <a:pt x="6573" y="7047"/>
                  <a:pt x="6705" y="7762"/>
                </a:cubicBezTo>
                <a:cubicBezTo>
                  <a:pt x="6771" y="8228"/>
                  <a:pt x="6837" y="8694"/>
                  <a:pt x="6837" y="9191"/>
                </a:cubicBezTo>
                <a:cubicBezTo>
                  <a:pt x="6837" y="9564"/>
                  <a:pt x="6903" y="9937"/>
                  <a:pt x="7035" y="10310"/>
                </a:cubicBezTo>
                <a:cubicBezTo>
                  <a:pt x="7167" y="10652"/>
                  <a:pt x="7200" y="11025"/>
                  <a:pt x="7233" y="11367"/>
                </a:cubicBezTo>
                <a:cubicBezTo>
                  <a:pt x="7299" y="11833"/>
                  <a:pt x="7497" y="11988"/>
                  <a:pt x="7958" y="12020"/>
                </a:cubicBezTo>
                <a:cubicBezTo>
                  <a:pt x="8255" y="12020"/>
                  <a:pt x="8552" y="12020"/>
                  <a:pt x="8882" y="12051"/>
                </a:cubicBezTo>
                <a:cubicBezTo>
                  <a:pt x="9244" y="12051"/>
                  <a:pt x="9442" y="12206"/>
                  <a:pt x="9508" y="12548"/>
                </a:cubicBezTo>
                <a:cubicBezTo>
                  <a:pt x="9541" y="12703"/>
                  <a:pt x="9607" y="12859"/>
                  <a:pt x="9673" y="13045"/>
                </a:cubicBezTo>
                <a:cubicBezTo>
                  <a:pt x="9772" y="13294"/>
                  <a:pt x="9739" y="13418"/>
                  <a:pt x="9475" y="13511"/>
                </a:cubicBezTo>
                <a:cubicBezTo>
                  <a:pt x="9212" y="13636"/>
                  <a:pt x="8915" y="13729"/>
                  <a:pt x="8618" y="13760"/>
                </a:cubicBezTo>
                <a:cubicBezTo>
                  <a:pt x="8255" y="13760"/>
                  <a:pt x="7794" y="13760"/>
                  <a:pt x="7365" y="13915"/>
                </a:cubicBezTo>
                <a:close/>
                <a:moveTo>
                  <a:pt x="8354" y="9658"/>
                </a:moveTo>
                <a:cubicBezTo>
                  <a:pt x="8321" y="9347"/>
                  <a:pt x="8420" y="9129"/>
                  <a:pt x="8717" y="8943"/>
                </a:cubicBezTo>
                <a:cubicBezTo>
                  <a:pt x="9245" y="8632"/>
                  <a:pt x="9805" y="8477"/>
                  <a:pt x="10432" y="8601"/>
                </a:cubicBezTo>
                <a:cubicBezTo>
                  <a:pt x="10827" y="8663"/>
                  <a:pt x="11025" y="8850"/>
                  <a:pt x="11058" y="9191"/>
                </a:cubicBezTo>
                <a:cubicBezTo>
                  <a:pt x="11157" y="9813"/>
                  <a:pt x="10926" y="10341"/>
                  <a:pt x="10498" y="10808"/>
                </a:cubicBezTo>
                <a:cubicBezTo>
                  <a:pt x="10399" y="10901"/>
                  <a:pt x="10267" y="10963"/>
                  <a:pt x="10135" y="10994"/>
                </a:cubicBezTo>
                <a:cubicBezTo>
                  <a:pt x="9706" y="11056"/>
                  <a:pt x="9278" y="11118"/>
                  <a:pt x="8816" y="11180"/>
                </a:cubicBezTo>
                <a:cubicBezTo>
                  <a:pt x="8453" y="11212"/>
                  <a:pt x="8387" y="11149"/>
                  <a:pt x="8387" y="10808"/>
                </a:cubicBezTo>
                <a:cubicBezTo>
                  <a:pt x="8387" y="10714"/>
                  <a:pt x="8387" y="10621"/>
                  <a:pt x="8420" y="10403"/>
                </a:cubicBezTo>
                <a:cubicBezTo>
                  <a:pt x="8420" y="10217"/>
                  <a:pt x="8387" y="9937"/>
                  <a:pt x="8354" y="9658"/>
                </a:cubicBezTo>
                <a:close/>
                <a:moveTo>
                  <a:pt x="13499" y="10248"/>
                </a:moveTo>
                <a:cubicBezTo>
                  <a:pt x="13301" y="10901"/>
                  <a:pt x="13070" y="11553"/>
                  <a:pt x="12839" y="12206"/>
                </a:cubicBezTo>
                <a:cubicBezTo>
                  <a:pt x="12509" y="13014"/>
                  <a:pt x="12180" y="13822"/>
                  <a:pt x="11817" y="14599"/>
                </a:cubicBezTo>
                <a:cubicBezTo>
                  <a:pt x="11520" y="15221"/>
                  <a:pt x="11223" y="15842"/>
                  <a:pt x="10893" y="16464"/>
                </a:cubicBezTo>
                <a:cubicBezTo>
                  <a:pt x="10827" y="16588"/>
                  <a:pt x="10762" y="16744"/>
                  <a:pt x="10729" y="16899"/>
                </a:cubicBezTo>
                <a:cubicBezTo>
                  <a:pt x="10597" y="17272"/>
                  <a:pt x="10696" y="17521"/>
                  <a:pt x="11025" y="17738"/>
                </a:cubicBezTo>
                <a:cubicBezTo>
                  <a:pt x="11289" y="17925"/>
                  <a:pt x="11586" y="17987"/>
                  <a:pt x="11883" y="17894"/>
                </a:cubicBezTo>
                <a:cubicBezTo>
                  <a:pt x="12147" y="17800"/>
                  <a:pt x="12410" y="17707"/>
                  <a:pt x="12674" y="17614"/>
                </a:cubicBezTo>
                <a:cubicBezTo>
                  <a:pt x="13103" y="17458"/>
                  <a:pt x="13532" y="17272"/>
                  <a:pt x="13960" y="17117"/>
                </a:cubicBezTo>
                <a:cubicBezTo>
                  <a:pt x="14323" y="16992"/>
                  <a:pt x="14719" y="16837"/>
                  <a:pt x="15082" y="16713"/>
                </a:cubicBezTo>
                <a:cubicBezTo>
                  <a:pt x="15444" y="16588"/>
                  <a:pt x="15807" y="16433"/>
                  <a:pt x="16170" y="16340"/>
                </a:cubicBezTo>
                <a:cubicBezTo>
                  <a:pt x="16467" y="16277"/>
                  <a:pt x="16763" y="16246"/>
                  <a:pt x="17060" y="16246"/>
                </a:cubicBezTo>
                <a:cubicBezTo>
                  <a:pt x="17192" y="16246"/>
                  <a:pt x="17324" y="16340"/>
                  <a:pt x="17423" y="16433"/>
                </a:cubicBezTo>
                <a:cubicBezTo>
                  <a:pt x="17555" y="16588"/>
                  <a:pt x="17588" y="16744"/>
                  <a:pt x="17555" y="16868"/>
                </a:cubicBezTo>
                <a:cubicBezTo>
                  <a:pt x="16170" y="17334"/>
                  <a:pt x="14917" y="18142"/>
                  <a:pt x="13565" y="18671"/>
                </a:cubicBezTo>
                <a:cubicBezTo>
                  <a:pt x="12839" y="18950"/>
                  <a:pt x="12081" y="19199"/>
                  <a:pt x="11322" y="19416"/>
                </a:cubicBezTo>
                <a:cubicBezTo>
                  <a:pt x="10926" y="19541"/>
                  <a:pt x="10498" y="19634"/>
                  <a:pt x="10102" y="19727"/>
                </a:cubicBezTo>
                <a:cubicBezTo>
                  <a:pt x="9904" y="19758"/>
                  <a:pt x="9706" y="19820"/>
                  <a:pt x="9508" y="19852"/>
                </a:cubicBezTo>
                <a:cubicBezTo>
                  <a:pt x="9475" y="19852"/>
                  <a:pt x="9442" y="19852"/>
                  <a:pt x="9410" y="19883"/>
                </a:cubicBezTo>
                <a:cubicBezTo>
                  <a:pt x="9410" y="19883"/>
                  <a:pt x="9410" y="19852"/>
                  <a:pt x="9410" y="19852"/>
                </a:cubicBezTo>
                <a:cubicBezTo>
                  <a:pt x="9344" y="19696"/>
                  <a:pt x="9311" y="19572"/>
                  <a:pt x="9245" y="19416"/>
                </a:cubicBezTo>
                <a:cubicBezTo>
                  <a:pt x="9113" y="19075"/>
                  <a:pt x="8981" y="18733"/>
                  <a:pt x="8849" y="18422"/>
                </a:cubicBezTo>
                <a:cubicBezTo>
                  <a:pt x="8783" y="18267"/>
                  <a:pt x="8717" y="18142"/>
                  <a:pt x="8585" y="18049"/>
                </a:cubicBezTo>
                <a:cubicBezTo>
                  <a:pt x="8585" y="17862"/>
                  <a:pt x="8651" y="17645"/>
                  <a:pt x="8783" y="17458"/>
                </a:cubicBezTo>
                <a:cubicBezTo>
                  <a:pt x="8882" y="17303"/>
                  <a:pt x="8981" y="17117"/>
                  <a:pt x="9080" y="16961"/>
                </a:cubicBezTo>
                <a:cubicBezTo>
                  <a:pt x="9344" y="16619"/>
                  <a:pt x="9475" y="16246"/>
                  <a:pt x="9607" y="15873"/>
                </a:cubicBezTo>
                <a:cubicBezTo>
                  <a:pt x="9805" y="15314"/>
                  <a:pt x="10102" y="14786"/>
                  <a:pt x="10564" y="14382"/>
                </a:cubicBezTo>
                <a:cubicBezTo>
                  <a:pt x="10959" y="14040"/>
                  <a:pt x="11091" y="13667"/>
                  <a:pt x="10828" y="13201"/>
                </a:cubicBezTo>
                <a:cubicBezTo>
                  <a:pt x="10630" y="12828"/>
                  <a:pt x="10696" y="12517"/>
                  <a:pt x="11025" y="12237"/>
                </a:cubicBezTo>
                <a:cubicBezTo>
                  <a:pt x="11652" y="11709"/>
                  <a:pt x="12081" y="11025"/>
                  <a:pt x="12344" y="10279"/>
                </a:cubicBezTo>
                <a:cubicBezTo>
                  <a:pt x="12740" y="9222"/>
                  <a:pt x="12443" y="7979"/>
                  <a:pt x="11058" y="7451"/>
                </a:cubicBezTo>
                <a:cubicBezTo>
                  <a:pt x="10399" y="7202"/>
                  <a:pt x="9673" y="7233"/>
                  <a:pt x="8981" y="7451"/>
                </a:cubicBezTo>
                <a:cubicBezTo>
                  <a:pt x="8783" y="7513"/>
                  <a:pt x="8618" y="7606"/>
                  <a:pt x="8420" y="7669"/>
                </a:cubicBezTo>
                <a:cubicBezTo>
                  <a:pt x="8222" y="7731"/>
                  <a:pt x="8090" y="7637"/>
                  <a:pt x="8057" y="7451"/>
                </a:cubicBezTo>
                <a:cubicBezTo>
                  <a:pt x="8024" y="7296"/>
                  <a:pt x="8024" y="7109"/>
                  <a:pt x="7991" y="6954"/>
                </a:cubicBezTo>
                <a:cubicBezTo>
                  <a:pt x="7959" y="6736"/>
                  <a:pt x="7860" y="6488"/>
                  <a:pt x="7926" y="6332"/>
                </a:cubicBezTo>
                <a:cubicBezTo>
                  <a:pt x="8024" y="6177"/>
                  <a:pt x="8321" y="6084"/>
                  <a:pt x="8519" y="6021"/>
                </a:cubicBezTo>
                <a:cubicBezTo>
                  <a:pt x="9541" y="5586"/>
                  <a:pt x="10630" y="5493"/>
                  <a:pt x="11718" y="5742"/>
                </a:cubicBezTo>
                <a:cubicBezTo>
                  <a:pt x="11949" y="5804"/>
                  <a:pt x="12147" y="5928"/>
                  <a:pt x="12344" y="6052"/>
                </a:cubicBezTo>
                <a:cubicBezTo>
                  <a:pt x="12740" y="6332"/>
                  <a:pt x="12971" y="6767"/>
                  <a:pt x="13169" y="7171"/>
                </a:cubicBezTo>
                <a:cubicBezTo>
                  <a:pt x="13762" y="8197"/>
                  <a:pt x="13828" y="9222"/>
                  <a:pt x="13499" y="10248"/>
                </a:cubicBezTo>
                <a:close/>
                <a:moveTo>
                  <a:pt x="20127" y="9968"/>
                </a:moveTo>
                <a:cubicBezTo>
                  <a:pt x="19830" y="10839"/>
                  <a:pt x="19303" y="11522"/>
                  <a:pt x="18313" y="11802"/>
                </a:cubicBezTo>
                <a:cubicBezTo>
                  <a:pt x="17720" y="11989"/>
                  <a:pt x="17159" y="12113"/>
                  <a:pt x="16532" y="12051"/>
                </a:cubicBezTo>
                <a:cubicBezTo>
                  <a:pt x="16137" y="12020"/>
                  <a:pt x="15807" y="11864"/>
                  <a:pt x="15477" y="11678"/>
                </a:cubicBezTo>
                <a:cubicBezTo>
                  <a:pt x="15246" y="11553"/>
                  <a:pt x="15049" y="11398"/>
                  <a:pt x="14785" y="11305"/>
                </a:cubicBezTo>
                <a:cubicBezTo>
                  <a:pt x="14587" y="11212"/>
                  <a:pt x="14554" y="11118"/>
                  <a:pt x="14587" y="10932"/>
                </a:cubicBezTo>
                <a:cubicBezTo>
                  <a:pt x="14620" y="10839"/>
                  <a:pt x="14620" y="10745"/>
                  <a:pt x="14653" y="10652"/>
                </a:cubicBezTo>
                <a:cubicBezTo>
                  <a:pt x="14719" y="10435"/>
                  <a:pt x="14818" y="10372"/>
                  <a:pt x="15049" y="10466"/>
                </a:cubicBezTo>
                <a:cubicBezTo>
                  <a:pt x="15213" y="10497"/>
                  <a:pt x="15345" y="10559"/>
                  <a:pt x="15510" y="10621"/>
                </a:cubicBezTo>
                <a:cubicBezTo>
                  <a:pt x="15642" y="10652"/>
                  <a:pt x="15774" y="10714"/>
                  <a:pt x="15906" y="10745"/>
                </a:cubicBezTo>
                <a:cubicBezTo>
                  <a:pt x="16796" y="10870"/>
                  <a:pt x="17720" y="10372"/>
                  <a:pt x="18016" y="9564"/>
                </a:cubicBezTo>
                <a:cubicBezTo>
                  <a:pt x="18115" y="9254"/>
                  <a:pt x="18148" y="8943"/>
                  <a:pt x="18181" y="8601"/>
                </a:cubicBezTo>
                <a:cubicBezTo>
                  <a:pt x="18214" y="8259"/>
                  <a:pt x="18016" y="7979"/>
                  <a:pt x="17753" y="7762"/>
                </a:cubicBezTo>
                <a:cubicBezTo>
                  <a:pt x="17489" y="7544"/>
                  <a:pt x="17159" y="7420"/>
                  <a:pt x="16829" y="7327"/>
                </a:cubicBezTo>
                <a:cubicBezTo>
                  <a:pt x="16697" y="7296"/>
                  <a:pt x="16566" y="7264"/>
                  <a:pt x="16434" y="7233"/>
                </a:cubicBezTo>
                <a:cubicBezTo>
                  <a:pt x="16236" y="7171"/>
                  <a:pt x="16137" y="7047"/>
                  <a:pt x="16137" y="6860"/>
                </a:cubicBezTo>
                <a:cubicBezTo>
                  <a:pt x="16137" y="6767"/>
                  <a:pt x="16170" y="6674"/>
                  <a:pt x="16170" y="6581"/>
                </a:cubicBezTo>
                <a:cubicBezTo>
                  <a:pt x="16170" y="6083"/>
                  <a:pt x="16368" y="5773"/>
                  <a:pt x="16895" y="5617"/>
                </a:cubicBezTo>
                <a:cubicBezTo>
                  <a:pt x="17225" y="5524"/>
                  <a:pt x="17522" y="5338"/>
                  <a:pt x="17786" y="5120"/>
                </a:cubicBezTo>
                <a:cubicBezTo>
                  <a:pt x="17984" y="4965"/>
                  <a:pt x="18181" y="4778"/>
                  <a:pt x="18280" y="4561"/>
                </a:cubicBezTo>
                <a:cubicBezTo>
                  <a:pt x="18643" y="3939"/>
                  <a:pt x="18346" y="3193"/>
                  <a:pt x="17621" y="2913"/>
                </a:cubicBezTo>
                <a:cubicBezTo>
                  <a:pt x="17258" y="2789"/>
                  <a:pt x="16928" y="2603"/>
                  <a:pt x="16598" y="2696"/>
                </a:cubicBezTo>
                <a:cubicBezTo>
                  <a:pt x="16104" y="2789"/>
                  <a:pt x="15774" y="2696"/>
                  <a:pt x="15543" y="2385"/>
                </a:cubicBezTo>
                <a:cubicBezTo>
                  <a:pt x="15345" y="2136"/>
                  <a:pt x="15378" y="1919"/>
                  <a:pt x="15642" y="1732"/>
                </a:cubicBezTo>
                <a:cubicBezTo>
                  <a:pt x="15741" y="1639"/>
                  <a:pt x="15873" y="1577"/>
                  <a:pt x="16005" y="1546"/>
                </a:cubicBezTo>
                <a:cubicBezTo>
                  <a:pt x="16994" y="1266"/>
                  <a:pt x="17885" y="1422"/>
                  <a:pt x="18676" y="2043"/>
                </a:cubicBezTo>
                <a:cubicBezTo>
                  <a:pt x="19039" y="2323"/>
                  <a:pt x="19369" y="2634"/>
                  <a:pt x="19533" y="3038"/>
                </a:cubicBezTo>
                <a:cubicBezTo>
                  <a:pt x="19566" y="3100"/>
                  <a:pt x="19566" y="3162"/>
                  <a:pt x="19632" y="3193"/>
                </a:cubicBezTo>
                <a:cubicBezTo>
                  <a:pt x="19995" y="3504"/>
                  <a:pt x="19962" y="3908"/>
                  <a:pt x="19863" y="4312"/>
                </a:cubicBezTo>
                <a:cubicBezTo>
                  <a:pt x="19797" y="4561"/>
                  <a:pt x="19698" y="4809"/>
                  <a:pt x="19599" y="5058"/>
                </a:cubicBezTo>
                <a:cubicBezTo>
                  <a:pt x="19336" y="5617"/>
                  <a:pt x="18907" y="5990"/>
                  <a:pt x="18247" y="6052"/>
                </a:cubicBezTo>
                <a:cubicBezTo>
                  <a:pt x="18214" y="6052"/>
                  <a:pt x="18181" y="6052"/>
                  <a:pt x="18115" y="6083"/>
                </a:cubicBezTo>
                <a:cubicBezTo>
                  <a:pt x="17918" y="6115"/>
                  <a:pt x="17687" y="6115"/>
                  <a:pt x="17621" y="6363"/>
                </a:cubicBezTo>
                <a:cubicBezTo>
                  <a:pt x="17555" y="6643"/>
                  <a:pt x="17621" y="6923"/>
                  <a:pt x="17885" y="7078"/>
                </a:cubicBezTo>
                <a:cubicBezTo>
                  <a:pt x="18115" y="7233"/>
                  <a:pt x="18379" y="7358"/>
                  <a:pt x="18643" y="7451"/>
                </a:cubicBezTo>
                <a:cubicBezTo>
                  <a:pt x="19039" y="7544"/>
                  <a:pt x="19270" y="7762"/>
                  <a:pt x="19467" y="8073"/>
                </a:cubicBezTo>
                <a:cubicBezTo>
                  <a:pt x="19698" y="8383"/>
                  <a:pt x="19929" y="8694"/>
                  <a:pt x="20028" y="9067"/>
                </a:cubicBezTo>
                <a:cubicBezTo>
                  <a:pt x="20226" y="9316"/>
                  <a:pt x="20259" y="9658"/>
                  <a:pt x="20127" y="996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916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4D0C-2755-0140-8246-F31AEBE5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Icons Collection - 3/4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8E4D-E8D8-AC4B-9A53-476185D3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99E71-2C26-D54D-AAFC-563ECE7C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F7DCF-6AAA-934B-AFFA-642B4B51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3118C735-B231-3844-825F-4E722DF0CD78}"/>
              </a:ext>
            </a:extLst>
          </p:cNvPr>
          <p:cNvSpPr/>
          <p:nvPr/>
        </p:nvSpPr>
        <p:spPr>
          <a:xfrm>
            <a:off x="5022872" y="3502436"/>
            <a:ext cx="716035" cy="548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1" h="21094" extrusionOk="0">
                <a:moveTo>
                  <a:pt x="0" y="7677"/>
                </a:moveTo>
                <a:cubicBezTo>
                  <a:pt x="145" y="6511"/>
                  <a:pt x="145" y="5345"/>
                  <a:pt x="509" y="4225"/>
                </a:cubicBezTo>
                <a:cubicBezTo>
                  <a:pt x="945" y="2872"/>
                  <a:pt x="1491" y="1659"/>
                  <a:pt x="2400" y="773"/>
                </a:cubicBezTo>
                <a:cubicBezTo>
                  <a:pt x="2691" y="493"/>
                  <a:pt x="3055" y="260"/>
                  <a:pt x="3382" y="73"/>
                </a:cubicBezTo>
                <a:cubicBezTo>
                  <a:pt x="3964" y="-207"/>
                  <a:pt x="4655" y="353"/>
                  <a:pt x="4800" y="1099"/>
                </a:cubicBezTo>
                <a:cubicBezTo>
                  <a:pt x="4945" y="1892"/>
                  <a:pt x="5055" y="2732"/>
                  <a:pt x="5164" y="3525"/>
                </a:cubicBezTo>
                <a:cubicBezTo>
                  <a:pt x="5236" y="4132"/>
                  <a:pt x="5382" y="4272"/>
                  <a:pt x="5855" y="4038"/>
                </a:cubicBezTo>
                <a:cubicBezTo>
                  <a:pt x="6436" y="3805"/>
                  <a:pt x="7055" y="3525"/>
                  <a:pt x="7636" y="3245"/>
                </a:cubicBezTo>
                <a:cubicBezTo>
                  <a:pt x="8145" y="2965"/>
                  <a:pt x="8691" y="2919"/>
                  <a:pt x="9200" y="2965"/>
                </a:cubicBezTo>
                <a:cubicBezTo>
                  <a:pt x="9345" y="2965"/>
                  <a:pt x="9527" y="3012"/>
                  <a:pt x="9636" y="3105"/>
                </a:cubicBezTo>
                <a:cubicBezTo>
                  <a:pt x="10000" y="3292"/>
                  <a:pt x="10073" y="3758"/>
                  <a:pt x="9818" y="4132"/>
                </a:cubicBezTo>
                <a:cubicBezTo>
                  <a:pt x="9564" y="4458"/>
                  <a:pt x="9309" y="4738"/>
                  <a:pt x="9055" y="5065"/>
                </a:cubicBezTo>
                <a:cubicBezTo>
                  <a:pt x="8764" y="5438"/>
                  <a:pt x="8436" y="5811"/>
                  <a:pt x="8182" y="6231"/>
                </a:cubicBezTo>
                <a:cubicBezTo>
                  <a:pt x="7491" y="7491"/>
                  <a:pt x="7345" y="8844"/>
                  <a:pt x="7964" y="10243"/>
                </a:cubicBezTo>
                <a:cubicBezTo>
                  <a:pt x="8145" y="10616"/>
                  <a:pt x="8327" y="10943"/>
                  <a:pt x="8618" y="11176"/>
                </a:cubicBezTo>
                <a:cubicBezTo>
                  <a:pt x="8909" y="11409"/>
                  <a:pt x="9236" y="11643"/>
                  <a:pt x="9527" y="11876"/>
                </a:cubicBezTo>
                <a:cubicBezTo>
                  <a:pt x="10000" y="12202"/>
                  <a:pt x="10473" y="12202"/>
                  <a:pt x="10945" y="11923"/>
                </a:cubicBezTo>
                <a:cubicBezTo>
                  <a:pt x="11345" y="11689"/>
                  <a:pt x="11709" y="11409"/>
                  <a:pt x="12073" y="11176"/>
                </a:cubicBezTo>
                <a:cubicBezTo>
                  <a:pt x="12291" y="11036"/>
                  <a:pt x="12400" y="10756"/>
                  <a:pt x="12364" y="10476"/>
                </a:cubicBezTo>
                <a:cubicBezTo>
                  <a:pt x="12327" y="10150"/>
                  <a:pt x="12291" y="9777"/>
                  <a:pt x="12182" y="9497"/>
                </a:cubicBezTo>
                <a:cubicBezTo>
                  <a:pt x="11964" y="8750"/>
                  <a:pt x="11745" y="8050"/>
                  <a:pt x="11527" y="7351"/>
                </a:cubicBezTo>
                <a:cubicBezTo>
                  <a:pt x="11382" y="6838"/>
                  <a:pt x="11491" y="6604"/>
                  <a:pt x="11891" y="6418"/>
                </a:cubicBezTo>
                <a:cubicBezTo>
                  <a:pt x="12291" y="6231"/>
                  <a:pt x="12655" y="6138"/>
                  <a:pt x="13055" y="6324"/>
                </a:cubicBezTo>
                <a:cubicBezTo>
                  <a:pt x="14073" y="6744"/>
                  <a:pt x="15127" y="6931"/>
                  <a:pt x="16182" y="7117"/>
                </a:cubicBezTo>
                <a:cubicBezTo>
                  <a:pt x="16764" y="7211"/>
                  <a:pt x="17309" y="7397"/>
                  <a:pt x="17891" y="7491"/>
                </a:cubicBezTo>
                <a:cubicBezTo>
                  <a:pt x="18691" y="7631"/>
                  <a:pt x="19491" y="7817"/>
                  <a:pt x="20291" y="7771"/>
                </a:cubicBezTo>
                <a:cubicBezTo>
                  <a:pt x="20473" y="7771"/>
                  <a:pt x="20655" y="7771"/>
                  <a:pt x="20836" y="7817"/>
                </a:cubicBezTo>
                <a:cubicBezTo>
                  <a:pt x="21382" y="7957"/>
                  <a:pt x="21600" y="8517"/>
                  <a:pt x="21418" y="9170"/>
                </a:cubicBezTo>
                <a:cubicBezTo>
                  <a:pt x="21345" y="9403"/>
                  <a:pt x="21273" y="9590"/>
                  <a:pt x="21200" y="9777"/>
                </a:cubicBezTo>
                <a:cubicBezTo>
                  <a:pt x="20655" y="10990"/>
                  <a:pt x="20291" y="12249"/>
                  <a:pt x="20036" y="13602"/>
                </a:cubicBezTo>
                <a:cubicBezTo>
                  <a:pt x="19855" y="14395"/>
                  <a:pt x="19564" y="15142"/>
                  <a:pt x="19345" y="15888"/>
                </a:cubicBezTo>
                <a:cubicBezTo>
                  <a:pt x="19273" y="16075"/>
                  <a:pt x="19200" y="16261"/>
                  <a:pt x="19127" y="16448"/>
                </a:cubicBezTo>
                <a:cubicBezTo>
                  <a:pt x="18764" y="17661"/>
                  <a:pt x="18400" y="18920"/>
                  <a:pt x="18000" y="20133"/>
                </a:cubicBezTo>
                <a:cubicBezTo>
                  <a:pt x="17636" y="21253"/>
                  <a:pt x="17127" y="21393"/>
                  <a:pt x="16436" y="20553"/>
                </a:cubicBezTo>
                <a:cubicBezTo>
                  <a:pt x="16218" y="20320"/>
                  <a:pt x="16073" y="19993"/>
                  <a:pt x="15927" y="19667"/>
                </a:cubicBezTo>
                <a:cubicBezTo>
                  <a:pt x="15455" y="18641"/>
                  <a:pt x="14909" y="17661"/>
                  <a:pt x="14291" y="16728"/>
                </a:cubicBezTo>
                <a:cubicBezTo>
                  <a:pt x="13927" y="16168"/>
                  <a:pt x="13782" y="16168"/>
                  <a:pt x="13236" y="16448"/>
                </a:cubicBezTo>
                <a:cubicBezTo>
                  <a:pt x="12545" y="16821"/>
                  <a:pt x="11891" y="17194"/>
                  <a:pt x="11200" y="17521"/>
                </a:cubicBezTo>
                <a:cubicBezTo>
                  <a:pt x="10036" y="18034"/>
                  <a:pt x="8800" y="18034"/>
                  <a:pt x="7564" y="18267"/>
                </a:cubicBezTo>
                <a:cubicBezTo>
                  <a:pt x="6945" y="18081"/>
                  <a:pt x="6327" y="17941"/>
                  <a:pt x="5745" y="17707"/>
                </a:cubicBezTo>
                <a:cubicBezTo>
                  <a:pt x="4545" y="17194"/>
                  <a:pt x="3527" y="16215"/>
                  <a:pt x="2509" y="15282"/>
                </a:cubicBezTo>
                <a:cubicBezTo>
                  <a:pt x="2000" y="14815"/>
                  <a:pt x="1600" y="14209"/>
                  <a:pt x="1236" y="13555"/>
                </a:cubicBezTo>
                <a:cubicBezTo>
                  <a:pt x="800" y="12716"/>
                  <a:pt x="436" y="11876"/>
                  <a:pt x="218" y="10943"/>
                </a:cubicBezTo>
                <a:cubicBezTo>
                  <a:pt x="182" y="10756"/>
                  <a:pt x="145" y="10616"/>
                  <a:pt x="109" y="10430"/>
                </a:cubicBezTo>
                <a:cubicBezTo>
                  <a:pt x="145" y="9590"/>
                  <a:pt x="73" y="8657"/>
                  <a:pt x="0" y="7677"/>
                </a:cubicBezTo>
                <a:close/>
                <a:moveTo>
                  <a:pt x="10727" y="13649"/>
                </a:moveTo>
                <a:cubicBezTo>
                  <a:pt x="9709" y="13509"/>
                  <a:pt x="8764" y="13136"/>
                  <a:pt x="7891" y="12436"/>
                </a:cubicBezTo>
                <a:cubicBezTo>
                  <a:pt x="7636" y="12249"/>
                  <a:pt x="7455" y="11969"/>
                  <a:pt x="7236" y="11689"/>
                </a:cubicBezTo>
                <a:cubicBezTo>
                  <a:pt x="7018" y="11409"/>
                  <a:pt x="6836" y="11083"/>
                  <a:pt x="6691" y="10710"/>
                </a:cubicBezTo>
                <a:cubicBezTo>
                  <a:pt x="6145" y="9403"/>
                  <a:pt x="5855" y="8050"/>
                  <a:pt x="6545" y="6651"/>
                </a:cubicBezTo>
                <a:cubicBezTo>
                  <a:pt x="6691" y="6371"/>
                  <a:pt x="6764" y="6044"/>
                  <a:pt x="6836" y="5718"/>
                </a:cubicBezTo>
                <a:cubicBezTo>
                  <a:pt x="6873" y="5578"/>
                  <a:pt x="6764" y="5438"/>
                  <a:pt x="6655" y="5438"/>
                </a:cubicBezTo>
                <a:cubicBezTo>
                  <a:pt x="6509" y="5438"/>
                  <a:pt x="6400" y="5531"/>
                  <a:pt x="6255" y="5578"/>
                </a:cubicBezTo>
                <a:cubicBezTo>
                  <a:pt x="6036" y="5671"/>
                  <a:pt x="5782" y="5811"/>
                  <a:pt x="5564" y="5904"/>
                </a:cubicBezTo>
                <a:cubicBezTo>
                  <a:pt x="5091" y="6091"/>
                  <a:pt x="4873" y="5951"/>
                  <a:pt x="4582" y="5438"/>
                </a:cubicBezTo>
                <a:cubicBezTo>
                  <a:pt x="4218" y="4785"/>
                  <a:pt x="3964" y="4038"/>
                  <a:pt x="3855" y="3245"/>
                </a:cubicBezTo>
                <a:cubicBezTo>
                  <a:pt x="3782" y="2779"/>
                  <a:pt x="3709" y="2359"/>
                  <a:pt x="3636" y="1892"/>
                </a:cubicBezTo>
                <a:cubicBezTo>
                  <a:pt x="3564" y="1519"/>
                  <a:pt x="3345" y="1426"/>
                  <a:pt x="3127" y="1706"/>
                </a:cubicBezTo>
                <a:cubicBezTo>
                  <a:pt x="2873" y="2032"/>
                  <a:pt x="2618" y="2406"/>
                  <a:pt x="2364" y="2825"/>
                </a:cubicBezTo>
                <a:cubicBezTo>
                  <a:pt x="1527" y="4272"/>
                  <a:pt x="1200" y="5951"/>
                  <a:pt x="1236" y="7771"/>
                </a:cubicBezTo>
                <a:cubicBezTo>
                  <a:pt x="1236" y="8470"/>
                  <a:pt x="1309" y="9123"/>
                  <a:pt x="1345" y="9823"/>
                </a:cubicBezTo>
                <a:cubicBezTo>
                  <a:pt x="1418" y="11083"/>
                  <a:pt x="1709" y="12249"/>
                  <a:pt x="2400" y="13182"/>
                </a:cubicBezTo>
                <a:cubicBezTo>
                  <a:pt x="3455" y="14628"/>
                  <a:pt x="4691" y="15748"/>
                  <a:pt x="6109" y="16448"/>
                </a:cubicBezTo>
                <a:cubicBezTo>
                  <a:pt x="7164" y="16961"/>
                  <a:pt x="8218" y="16868"/>
                  <a:pt x="9273" y="16495"/>
                </a:cubicBezTo>
                <a:cubicBezTo>
                  <a:pt x="9673" y="16355"/>
                  <a:pt x="10036" y="16261"/>
                  <a:pt x="10436" y="16075"/>
                </a:cubicBezTo>
                <a:cubicBezTo>
                  <a:pt x="10909" y="15888"/>
                  <a:pt x="11382" y="15748"/>
                  <a:pt x="11818" y="15468"/>
                </a:cubicBezTo>
                <a:cubicBezTo>
                  <a:pt x="12182" y="15235"/>
                  <a:pt x="12545" y="14908"/>
                  <a:pt x="12909" y="14628"/>
                </a:cubicBezTo>
                <a:cubicBezTo>
                  <a:pt x="13127" y="14442"/>
                  <a:pt x="13382" y="14255"/>
                  <a:pt x="13673" y="14349"/>
                </a:cubicBezTo>
                <a:cubicBezTo>
                  <a:pt x="14145" y="14535"/>
                  <a:pt x="14582" y="14768"/>
                  <a:pt x="14909" y="15328"/>
                </a:cubicBezTo>
                <a:cubicBezTo>
                  <a:pt x="15382" y="16121"/>
                  <a:pt x="15855" y="16868"/>
                  <a:pt x="16327" y="17614"/>
                </a:cubicBezTo>
                <a:cubicBezTo>
                  <a:pt x="16945" y="18547"/>
                  <a:pt x="17091" y="18501"/>
                  <a:pt x="17455" y="17428"/>
                </a:cubicBezTo>
                <a:cubicBezTo>
                  <a:pt x="17491" y="17334"/>
                  <a:pt x="17527" y="17194"/>
                  <a:pt x="17564" y="17101"/>
                </a:cubicBezTo>
                <a:cubicBezTo>
                  <a:pt x="17709" y="16681"/>
                  <a:pt x="17891" y="16215"/>
                  <a:pt x="18036" y="15795"/>
                </a:cubicBezTo>
                <a:cubicBezTo>
                  <a:pt x="18109" y="15561"/>
                  <a:pt x="18218" y="15328"/>
                  <a:pt x="18291" y="15095"/>
                </a:cubicBezTo>
                <a:cubicBezTo>
                  <a:pt x="18473" y="14349"/>
                  <a:pt x="18655" y="13602"/>
                  <a:pt x="18836" y="12902"/>
                </a:cubicBezTo>
                <a:cubicBezTo>
                  <a:pt x="19055" y="12156"/>
                  <a:pt x="19236" y="11456"/>
                  <a:pt x="19491" y="10756"/>
                </a:cubicBezTo>
                <a:cubicBezTo>
                  <a:pt x="19927" y="9590"/>
                  <a:pt x="19818" y="9403"/>
                  <a:pt x="18836" y="9263"/>
                </a:cubicBezTo>
                <a:cubicBezTo>
                  <a:pt x="18036" y="9123"/>
                  <a:pt x="17236" y="8984"/>
                  <a:pt x="16436" y="8844"/>
                </a:cubicBezTo>
                <a:cubicBezTo>
                  <a:pt x="16073" y="8797"/>
                  <a:pt x="15745" y="8657"/>
                  <a:pt x="15382" y="8564"/>
                </a:cubicBezTo>
                <a:cubicBezTo>
                  <a:pt x="15018" y="8470"/>
                  <a:pt x="14691" y="8424"/>
                  <a:pt x="14327" y="8330"/>
                </a:cubicBezTo>
                <a:cubicBezTo>
                  <a:pt x="14109" y="8284"/>
                  <a:pt x="13891" y="8190"/>
                  <a:pt x="13673" y="8190"/>
                </a:cubicBezTo>
                <a:cubicBezTo>
                  <a:pt x="13418" y="8190"/>
                  <a:pt x="13273" y="8377"/>
                  <a:pt x="13382" y="8704"/>
                </a:cubicBezTo>
                <a:cubicBezTo>
                  <a:pt x="13527" y="9170"/>
                  <a:pt x="13709" y="9590"/>
                  <a:pt x="13855" y="10010"/>
                </a:cubicBezTo>
                <a:cubicBezTo>
                  <a:pt x="13964" y="10243"/>
                  <a:pt x="14109" y="10476"/>
                  <a:pt x="14182" y="10756"/>
                </a:cubicBezTo>
                <a:cubicBezTo>
                  <a:pt x="14473" y="11643"/>
                  <a:pt x="14218" y="12436"/>
                  <a:pt x="13527" y="12762"/>
                </a:cubicBezTo>
                <a:cubicBezTo>
                  <a:pt x="12873" y="13089"/>
                  <a:pt x="12182" y="13369"/>
                  <a:pt x="11491" y="13602"/>
                </a:cubicBezTo>
                <a:cubicBezTo>
                  <a:pt x="11273" y="13602"/>
                  <a:pt x="10982" y="13602"/>
                  <a:pt x="10727" y="136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DD62CF5F-F4AC-D24D-B83B-BB57F5CE5C5F}"/>
              </a:ext>
            </a:extLst>
          </p:cNvPr>
          <p:cNvSpPr/>
          <p:nvPr/>
        </p:nvSpPr>
        <p:spPr>
          <a:xfrm>
            <a:off x="2441571" y="2098232"/>
            <a:ext cx="1012723" cy="703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399" extrusionOk="0">
                <a:moveTo>
                  <a:pt x="17850" y="6"/>
                </a:moveTo>
                <a:cubicBezTo>
                  <a:pt x="18383" y="-42"/>
                  <a:pt x="18682" y="197"/>
                  <a:pt x="18882" y="628"/>
                </a:cubicBezTo>
                <a:cubicBezTo>
                  <a:pt x="19248" y="1395"/>
                  <a:pt x="19647" y="2065"/>
                  <a:pt x="20113" y="2688"/>
                </a:cubicBezTo>
                <a:cubicBezTo>
                  <a:pt x="20479" y="3167"/>
                  <a:pt x="20812" y="3789"/>
                  <a:pt x="21145" y="4316"/>
                </a:cubicBezTo>
                <a:cubicBezTo>
                  <a:pt x="21511" y="4939"/>
                  <a:pt x="21511" y="5370"/>
                  <a:pt x="21145" y="5945"/>
                </a:cubicBezTo>
                <a:cubicBezTo>
                  <a:pt x="20812" y="6472"/>
                  <a:pt x="20379" y="6711"/>
                  <a:pt x="19947" y="6903"/>
                </a:cubicBezTo>
                <a:cubicBezTo>
                  <a:pt x="19714" y="6998"/>
                  <a:pt x="19481" y="6903"/>
                  <a:pt x="19314" y="6663"/>
                </a:cubicBezTo>
                <a:cubicBezTo>
                  <a:pt x="18882" y="6088"/>
                  <a:pt x="18449" y="6232"/>
                  <a:pt x="18016" y="6615"/>
                </a:cubicBezTo>
                <a:cubicBezTo>
                  <a:pt x="17717" y="6903"/>
                  <a:pt x="17417" y="7238"/>
                  <a:pt x="17151" y="7573"/>
                </a:cubicBezTo>
                <a:cubicBezTo>
                  <a:pt x="16852" y="8004"/>
                  <a:pt x="16585" y="8387"/>
                  <a:pt x="16219" y="8675"/>
                </a:cubicBezTo>
                <a:cubicBezTo>
                  <a:pt x="15820" y="8962"/>
                  <a:pt x="15454" y="9441"/>
                  <a:pt x="15054" y="9776"/>
                </a:cubicBezTo>
                <a:cubicBezTo>
                  <a:pt x="14888" y="9920"/>
                  <a:pt x="14688" y="10064"/>
                  <a:pt x="14522" y="10159"/>
                </a:cubicBezTo>
                <a:cubicBezTo>
                  <a:pt x="14422" y="10255"/>
                  <a:pt x="14289" y="10255"/>
                  <a:pt x="14189" y="10399"/>
                </a:cubicBezTo>
                <a:cubicBezTo>
                  <a:pt x="13590" y="11165"/>
                  <a:pt x="12858" y="11500"/>
                  <a:pt x="12192" y="12123"/>
                </a:cubicBezTo>
                <a:cubicBezTo>
                  <a:pt x="11693" y="12602"/>
                  <a:pt x="11194" y="13033"/>
                  <a:pt x="10694" y="13512"/>
                </a:cubicBezTo>
                <a:cubicBezTo>
                  <a:pt x="10162" y="14039"/>
                  <a:pt x="9663" y="14566"/>
                  <a:pt x="9163" y="15140"/>
                </a:cubicBezTo>
                <a:cubicBezTo>
                  <a:pt x="8531" y="15811"/>
                  <a:pt x="7899" y="16433"/>
                  <a:pt x="7333" y="17200"/>
                </a:cubicBezTo>
                <a:cubicBezTo>
                  <a:pt x="6867" y="17822"/>
                  <a:pt x="6468" y="18541"/>
                  <a:pt x="6035" y="19211"/>
                </a:cubicBezTo>
                <a:cubicBezTo>
                  <a:pt x="5636" y="19834"/>
                  <a:pt x="5203" y="20456"/>
                  <a:pt x="4803" y="21031"/>
                </a:cubicBezTo>
                <a:cubicBezTo>
                  <a:pt x="4471" y="21462"/>
                  <a:pt x="4171" y="21558"/>
                  <a:pt x="3838" y="21079"/>
                </a:cubicBezTo>
                <a:cubicBezTo>
                  <a:pt x="3439" y="20504"/>
                  <a:pt x="3106" y="19834"/>
                  <a:pt x="2773" y="19163"/>
                </a:cubicBezTo>
                <a:cubicBezTo>
                  <a:pt x="2341" y="18301"/>
                  <a:pt x="1974" y="17391"/>
                  <a:pt x="1575" y="16529"/>
                </a:cubicBezTo>
                <a:cubicBezTo>
                  <a:pt x="1109" y="15476"/>
                  <a:pt x="643" y="14470"/>
                  <a:pt x="177" y="13416"/>
                </a:cubicBezTo>
                <a:cubicBezTo>
                  <a:pt x="144" y="13320"/>
                  <a:pt x="111" y="13272"/>
                  <a:pt x="77" y="13177"/>
                </a:cubicBezTo>
                <a:cubicBezTo>
                  <a:pt x="-89" y="12650"/>
                  <a:pt x="11" y="12362"/>
                  <a:pt x="410" y="12219"/>
                </a:cubicBezTo>
                <a:cubicBezTo>
                  <a:pt x="810" y="12075"/>
                  <a:pt x="1209" y="11931"/>
                  <a:pt x="1608" y="11836"/>
                </a:cubicBezTo>
                <a:cubicBezTo>
                  <a:pt x="2207" y="11692"/>
                  <a:pt x="2807" y="11405"/>
                  <a:pt x="3339" y="11021"/>
                </a:cubicBezTo>
                <a:cubicBezTo>
                  <a:pt x="3938" y="10590"/>
                  <a:pt x="4570" y="10207"/>
                  <a:pt x="5170" y="9776"/>
                </a:cubicBezTo>
                <a:cubicBezTo>
                  <a:pt x="5469" y="9537"/>
                  <a:pt x="5769" y="9297"/>
                  <a:pt x="6068" y="9010"/>
                </a:cubicBezTo>
                <a:cubicBezTo>
                  <a:pt x="6701" y="8339"/>
                  <a:pt x="7333" y="7717"/>
                  <a:pt x="8065" y="7286"/>
                </a:cubicBezTo>
                <a:cubicBezTo>
                  <a:pt x="8531" y="6998"/>
                  <a:pt x="8964" y="6615"/>
                  <a:pt x="9430" y="6232"/>
                </a:cubicBezTo>
                <a:cubicBezTo>
                  <a:pt x="10195" y="5609"/>
                  <a:pt x="11027" y="5226"/>
                  <a:pt x="11859" y="4747"/>
                </a:cubicBezTo>
                <a:cubicBezTo>
                  <a:pt x="12558" y="4364"/>
                  <a:pt x="13257" y="4029"/>
                  <a:pt x="13989" y="3885"/>
                </a:cubicBezTo>
                <a:cubicBezTo>
                  <a:pt x="14455" y="3790"/>
                  <a:pt x="14888" y="3598"/>
                  <a:pt x="15354" y="3358"/>
                </a:cubicBezTo>
                <a:cubicBezTo>
                  <a:pt x="15920" y="3119"/>
                  <a:pt x="16386" y="2544"/>
                  <a:pt x="16885" y="2065"/>
                </a:cubicBezTo>
                <a:cubicBezTo>
                  <a:pt x="17051" y="1922"/>
                  <a:pt x="17084" y="1682"/>
                  <a:pt x="17018" y="1347"/>
                </a:cubicBezTo>
                <a:cubicBezTo>
                  <a:pt x="16852" y="629"/>
                  <a:pt x="16951" y="341"/>
                  <a:pt x="17451" y="102"/>
                </a:cubicBezTo>
                <a:cubicBezTo>
                  <a:pt x="17550" y="54"/>
                  <a:pt x="17684" y="6"/>
                  <a:pt x="17817" y="6"/>
                </a:cubicBezTo>
                <a:cubicBezTo>
                  <a:pt x="17783" y="6"/>
                  <a:pt x="17883" y="6"/>
                  <a:pt x="17850" y="6"/>
                </a:cubicBezTo>
                <a:close/>
                <a:moveTo>
                  <a:pt x="10228" y="7525"/>
                </a:moveTo>
                <a:cubicBezTo>
                  <a:pt x="10162" y="7525"/>
                  <a:pt x="10129" y="7525"/>
                  <a:pt x="10062" y="7573"/>
                </a:cubicBezTo>
                <a:cubicBezTo>
                  <a:pt x="9197" y="8100"/>
                  <a:pt x="8298" y="8675"/>
                  <a:pt x="7466" y="9345"/>
                </a:cubicBezTo>
                <a:cubicBezTo>
                  <a:pt x="7300" y="9489"/>
                  <a:pt x="7233" y="9680"/>
                  <a:pt x="7266" y="9920"/>
                </a:cubicBezTo>
                <a:cubicBezTo>
                  <a:pt x="7266" y="10064"/>
                  <a:pt x="7300" y="10207"/>
                  <a:pt x="7333" y="10351"/>
                </a:cubicBezTo>
                <a:cubicBezTo>
                  <a:pt x="7466" y="11405"/>
                  <a:pt x="7899" y="12315"/>
                  <a:pt x="8232" y="13225"/>
                </a:cubicBezTo>
                <a:cubicBezTo>
                  <a:pt x="8465" y="13799"/>
                  <a:pt x="8531" y="13847"/>
                  <a:pt x="8964" y="13464"/>
                </a:cubicBezTo>
                <a:cubicBezTo>
                  <a:pt x="9030" y="13416"/>
                  <a:pt x="9097" y="13320"/>
                  <a:pt x="9163" y="13272"/>
                </a:cubicBezTo>
                <a:cubicBezTo>
                  <a:pt x="9929" y="12506"/>
                  <a:pt x="10694" y="11740"/>
                  <a:pt x="11460" y="10973"/>
                </a:cubicBezTo>
                <a:cubicBezTo>
                  <a:pt x="11626" y="10782"/>
                  <a:pt x="11660" y="10590"/>
                  <a:pt x="11526" y="10399"/>
                </a:cubicBezTo>
                <a:cubicBezTo>
                  <a:pt x="11061" y="9728"/>
                  <a:pt x="10828" y="8914"/>
                  <a:pt x="10528" y="8100"/>
                </a:cubicBezTo>
                <a:cubicBezTo>
                  <a:pt x="10495" y="7956"/>
                  <a:pt x="10428" y="7860"/>
                  <a:pt x="10362" y="7717"/>
                </a:cubicBezTo>
                <a:cubicBezTo>
                  <a:pt x="10328" y="7621"/>
                  <a:pt x="10262" y="7573"/>
                  <a:pt x="10228" y="7525"/>
                </a:cubicBezTo>
                <a:close/>
                <a:moveTo>
                  <a:pt x="6834" y="15523"/>
                </a:moveTo>
                <a:cubicBezTo>
                  <a:pt x="6767" y="15332"/>
                  <a:pt x="6701" y="15140"/>
                  <a:pt x="6634" y="14949"/>
                </a:cubicBezTo>
                <a:cubicBezTo>
                  <a:pt x="6401" y="14326"/>
                  <a:pt x="6168" y="13703"/>
                  <a:pt x="5935" y="13081"/>
                </a:cubicBezTo>
                <a:cubicBezTo>
                  <a:pt x="5769" y="12602"/>
                  <a:pt x="5602" y="12123"/>
                  <a:pt x="5436" y="11692"/>
                </a:cubicBezTo>
                <a:cubicBezTo>
                  <a:pt x="5303" y="11357"/>
                  <a:pt x="5203" y="11357"/>
                  <a:pt x="4970" y="11500"/>
                </a:cubicBezTo>
                <a:cubicBezTo>
                  <a:pt x="4670" y="11692"/>
                  <a:pt x="4404" y="11931"/>
                  <a:pt x="4105" y="12123"/>
                </a:cubicBezTo>
                <a:cubicBezTo>
                  <a:pt x="3738" y="12362"/>
                  <a:pt x="3339" y="12602"/>
                  <a:pt x="2973" y="12841"/>
                </a:cubicBezTo>
                <a:cubicBezTo>
                  <a:pt x="2740" y="12985"/>
                  <a:pt x="2707" y="13177"/>
                  <a:pt x="2840" y="13464"/>
                </a:cubicBezTo>
                <a:cubicBezTo>
                  <a:pt x="2873" y="13560"/>
                  <a:pt x="2940" y="13655"/>
                  <a:pt x="3006" y="13751"/>
                </a:cubicBezTo>
                <a:cubicBezTo>
                  <a:pt x="3639" y="14565"/>
                  <a:pt x="4071" y="15571"/>
                  <a:pt x="4537" y="16577"/>
                </a:cubicBezTo>
                <a:cubicBezTo>
                  <a:pt x="4704" y="16960"/>
                  <a:pt x="4903" y="17295"/>
                  <a:pt x="5136" y="17583"/>
                </a:cubicBezTo>
                <a:cubicBezTo>
                  <a:pt x="5303" y="17822"/>
                  <a:pt x="5436" y="17822"/>
                  <a:pt x="5602" y="17583"/>
                </a:cubicBezTo>
                <a:cubicBezTo>
                  <a:pt x="5968" y="17008"/>
                  <a:pt x="6334" y="16433"/>
                  <a:pt x="6667" y="15906"/>
                </a:cubicBezTo>
                <a:cubicBezTo>
                  <a:pt x="6767" y="15811"/>
                  <a:pt x="6800" y="15667"/>
                  <a:pt x="6834" y="15523"/>
                </a:cubicBezTo>
                <a:close/>
                <a:moveTo>
                  <a:pt x="14256" y="5514"/>
                </a:moveTo>
                <a:cubicBezTo>
                  <a:pt x="13856" y="5562"/>
                  <a:pt x="13490" y="5609"/>
                  <a:pt x="13157" y="5657"/>
                </a:cubicBezTo>
                <a:cubicBezTo>
                  <a:pt x="13024" y="5657"/>
                  <a:pt x="12924" y="5705"/>
                  <a:pt x="12791" y="5801"/>
                </a:cubicBezTo>
                <a:cubicBezTo>
                  <a:pt x="12558" y="5945"/>
                  <a:pt x="12458" y="6280"/>
                  <a:pt x="12625" y="6615"/>
                </a:cubicBezTo>
                <a:cubicBezTo>
                  <a:pt x="12891" y="7238"/>
                  <a:pt x="13224" y="7860"/>
                  <a:pt x="13523" y="8483"/>
                </a:cubicBezTo>
                <a:cubicBezTo>
                  <a:pt x="13590" y="8627"/>
                  <a:pt x="13790" y="8723"/>
                  <a:pt x="13889" y="8723"/>
                </a:cubicBezTo>
                <a:cubicBezTo>
                  <a:pt x="14355" y="8579"/>
                  <a:pt x="14788" y="8339"/>
                  <a:pt x="15054" y="7717"/>
                </a:cubicBezTo>
                <a:cubicBezTo>
                  <a:pt x="15487" y="6663"/>
                  <a:pt x="15021" y="5466"/>
                  <a:pt x="14256" y="5514"/>
                </a:cubicBezTo>
                <a:close/>
                <a:moveTo>
                  <a:pt x="11593" y="6759"/>
                </a:moveTo>
                <a:cubicBezTo>
                  <a:pt x="11327" y="6759"/>
                  <a:pt x="11127" y="7094"/>
                  <a:pt x="11260" y="7477"/>
                </a:cubicBezTo>
                <a:cubicBezTo>
                  <a:pt x="11460" y="8148"/>
                  <a:pt x="11726" y="8818"/>
                  <a:pt x="11959" y="9489"/>
                </a:cubicBezTo>
                <a:cubicBezTo>
                  <a:pt x="12026" y="9632"/>
                  <a:pt x="12125" y="9776"/>
                  <a:pt x="12225" y="9824"/>
                </a:cubicBezTo>
                <a:cubicBezTo>
                  <a:pt x="12425" y="10016"/>
                  <a:pt x="12658" y="9920"/>
                  <a:pt x="12891" y="9632"/>
                </a:cubicBezTo>
                <a:cubicBezTo>
                  <a:pt x="13057" y="9393"/>
                  <a:pt x="13057" y="9201"/>
                  <a:pt x="12891" y="8866"/>
                </a:cubicBezTo>
                <a:cubicBezTo>
                  <a:pt x="12591" y="8291"/>
                  <a:pt x="12325" y="7765"/>
                  <a:pt x="12026" y="7190"/>
                </a:cubicBezTo>
                <a:cubicBezTo>
                  <a:pt x="11926" y="6950"/>
                  <a:pt x="11793" y="6759"/>
                  <a:pt x="11593" y="6759"/>
                </a:cubicBezTo>
                <a:close/>
                <a:moveTo>
                  <a:pt x="7566" y="14709"/>
                </a:moveTo>
                <a:cubicBezTo>
                  <a:pt x="7899" y="14661"/>
                  <a:pt x="8032" y="14326"/>
                  <a:pt x="7899" y="14039"/>
                </a:cubicBezTo>
                <a:cubicBezTo>
                  <a:pt x="7865" y="13943"/>
                  <a:pt x="7832" y="13895"/>
                  <a:pt x="7799" y="13847"/>
                </a:cubicBezTo>
                <a:cubicBezTo>
                  <a:pt x="7300" y="13081"/>
                  <a:pt x="6967" y="12123"/>
                  <a:pt x="6667" y="11165"/>
                </a:cubicBezTo>
                <a:cubicBezTo>
                  <a:pt x="6634" y="11021"/>
                  <a:pt x="6567" y="10878"/>
                  <a:pt x="6501" y="10830"/>
                </a:cubicBezTo>
                <a:cubicBezTo>
                  <a:pt x="6434" y="10782"/>
                  <a:pt x="6334" y="10734"/>
                  <a:pt x="6301" y="10782"/>
                </a:cubicBezTo>
                <a:cubicBezTo>
                  <a:pt x="6235" y="10830"/>
                  <a:pt x="6201" y="10973"/>
                  <a:pt x="6201" y="11069"/>
                </a:cubicBezTo>
                <a:cubicBezTo>
                  <a:pt x="6201" y="11213"/>
                  <a:pt x="6235" y="11357"/>
                  <a:pt x="6301" y="11500"/>
                </a:cubicBezTo>
                <a:cubicBezTo>
                  <a:pt x="6468" y="12075"/>
                  <a:pt x="6634" y="12698"/>
                  <a:pt x="6834" y="13272"/>
                </a:cubicBezTo>
                <a:cubicBezTo>
                  <a:pt x="6967" y="13703"/>
                  <a:pt x="7133" y="14087"/>
                  <a:pt x="7300" y="14518"/>
                </a:cubicBezTo>
                <a:cubicBezTo>
                  <a:pt x="7366" y="14566"/>
                  <a:pt x="7499" y="14661"/>
                  <a:pt x="7566" y="14709"/>
                </a:cubicBezTo>
                <a:close/>
                <a:moveTo>
                  <a:pt x="17617" y="4077"/>
                </a:moveTo>
                <a:cubicBezTo>
                  <a:pt x="17517" y="4077"/>
                  <a:pt x="17451" y="4077"/>
                  <a:pt x="17351" y="4125"/>
                </a:cubicBezTo>
                <a:cubicBezTo>
                  <a:pt x="17085" y="4221"/>
                  <a:pt x="16852" y="4364"/>
                  <a:pt x="16619" y="4508"/>
                </a:cubicBezTo>
                <a:cubicBezTo>
                  <a:pt x="15853" y="4891"/>
                  <a:pt x="15986" y="5035"/>
                  <a:pt x="16319" y="5849"/>
                </a:cubicBezTo>
                <a:cubicBezTo>
                  <a:pt x="16419" y="6088"/>
                  <a:pt x="16519" y="6088"/>
                  <a:pt x="16685" y="5945"/>
                </a:cubicBezTo>
                <a:cubicBezTo>
                  <a:pt x="17051" y="5609"/>
                  <a:pt x="17417" y="5322"/>
                  <a:pt x="17783" y="4987"/>
                </a:cubicBezTo>
                <a:cubicBezTo>
                  <a:pt x="17850" y="4939"/>
                  <a:pt x="17917" y="4843"/>
                  <a:pt x="17983" y="4795"/>
                </a:cubicBezTo>
                <a:cubicBezTo>
                  <a:pt x="18116" y="4604"/>
                  <a:pt x="18083" y="4268"/>
                  <a:pt x="17883" y="4173"/>
                </a:cubicBezTo>
                <a:cubicBezTo>
                  <a:pt x="17783" y="4077"/>
                  <a:pt x="17684" y="4077"/>
                  <a:pt x="17617" y="4077"/>
                </a:cubicBezTo>
                <a:close/>
                <a:moveTo>
                  <a:pt x="18183" y="1874"/>
                </a:moveTo>
                <a:cubicBezTo>
                  <a:pt x="18150" y="1970"/>
                  <a:pt x="18116" y="2017"/>
                  <a:pt x="18083" y="2113"/>
                </a:cubicBezTo>
                <a:cubicBezTo>
                  <a:pt x="18083" y="2209"/>
                  <a:pt x="18116" y="2305"/>
                  <a:pt x="18150" y="2353"/>
                </a:cubicBezTo>
                <a:cubicBezTo>
                  <a:pt x="18482" y="3023"/>
                  <a:pt x="18815" y="3742"/>
                  <a:pt x="19148" y="4412"/>
                </a:cubicBezTo>
                <a:cubicBezTo>
                  <a:pt x="19215" y="4556"/>
                  <a:pt x="19281" y="4699"/>
                  <a:pt x="19381" y="4795"/>
                </a:cubicBezTo>
                <a:cubicBezTo>
                  <a:pt x="19448" y="4843"/>
                  <a:pt x="19581" y="4891"/>
                  <a:pt x="19647" y="4843"/>
                </a:cubicBezTo>
                <a:cubicBezTo>
                  <a:pt x="19714" y="4795"/>
                  <a:pt x="19714" y="4604"/>
                  <a:pt x="19714" y="4460"/>
                </a:cubicBezTo>
                <a:cubicBezTo>
                  <a:pt x="19681" y="4316"/>
                  <a:pt x="19614" y="4125"/>
                  <a:pt x="19547" y="3981"/>
                </a:cubicBezTo>
                <a:cubicBezTo>
                  <a:pt x="19281" y="3454"/>
                  <a:pt x="19015" y="2879"/>
                  <a:pt x="18749" y="2353"/>
                </a:cubicBezTo>
                <a:cubicBezTo>
                  <a:pt x="18649" y="2113"/>
                  <a:pt x="18482" y="1874"/>
                  <a:pt x="18183" y="1874"/>
                </a:cubicBezTo>
                <a:close/>
                <a:moveTo>
                  <a:pt x="3572" y="17583"/>
                </a:moveTo>
                <a:cubicBezTo>
                  <a:pt x="3372" y="17583"/>
                  <a:pt x="3239" y="17822"/>
                  <a:pt x="3306" y="18014"/>
                </a:cubicBezTo>
                <a:cubicBezTo>
                  <a:pt x="3439" y="18589"/>
                  <a:pt x="3672" y="19068"/>
                  <a:pt x="4038" y="19403"/>
                </a:cubicBezTo>
                <a:cubicBezTo>
                  <a:pt x="4138" y="19499"/>
                  <a:pt x="4271" y="19546"/>
                  <a:pt x="4371" y="19355"/>
                </a:cubicBezTo>
                <a:cubicBezTo>
                  <a:pt x="4404" y="19259"/>
                  <a:pt x="4437" y="19068"/>
                  <a:pt x="4404" y="18972"/>
                </a:cubicBezTo>
                <a:cubicBezTo>
                  <a:pt x="4204" y="18541"/>
                  <a:pt x="3971" y="18110"/>
                  <a:pt x="3738" y="17727"/>
                </a:cubicBezTo>
                <a:cubicBezTo>
                  <a:pt x="3705" y="17583"/>
                  <a:pt x="3605" y="17583"/>
                  <a:pt x="3572" y="17583"/>
                </a:cubicBezTo>
                <a:close/>
                <a:moveTo>
                  <a:pt x="1841" y="14805"/>
                </a:moveTo>
                <a:cubicBezTo>
                  <a:pt x="1875" y="14805"/>
                  <a:pt x="1941" y="14805"/>
                  <a:pt x="2008" y="14757"/>
                </a:cubicBezTo>
                <a:cubicBezTo>
                  <a:pt x="2074" y="14709"/>
                  <a:pt x="2141" y="14566"/>
                  <a:pt x="2108" y="14518"/>
                </a:cubicBezTo>
                <a:cubicBezTo>
                  <a:pt x="2008" y="14039"/>
                  <a:pt x="1475" y="13464"/>
                  <a:pt x="1142" y="13512"/>
                </a:cubicBezTo>
                <a:cubicBezTo>
                  <a:pt x="1076" y="13512"/>
                  <a:pt x="1009" y="13656"/>
                  <a:pt x="1009" y="13703"/>
                </a:cubicBezTo>
                <a:cubicBezTo>
                  <a:pt x="1043" y="14230"/>
                  <a:pt x="1442" y="14757"/>
                  <a:pt x="1841" y="14805"/>
                </a:cubicBezTo>
                <a:close/>
                <a:moveTo>
                  <a:pt x="2640" y="16481"/>
                </a:moveTo>
                <a:cubicBezTo>
                  <a:pt x="2940" y="16481"/>
                  <a:pt x="3106" y="16194"/>
                  <a:pt x="2973" y="15954"/>
                </a:cubicBezTo>
                <a:cubicBezTo>
                  <a:pt x="2906" y="15859"/>
                  <a:pt x="2773" y="15715"/>
                  <a:pt x="2673" y="15763"/>
                </a:cubicBezTo>
                <a:cubicBezTo>
                  <a:pt x="2507" y="15763"/>
                  <a:pt x="2341" y="15859"/>
                  <a:pt x="2307" y="16098"/>
                </a:cubicBezTo>
                <a:cubicBezTo>
                  <a:pt x="2307" y="16146"/>
                  <a:pt x="2341" y="16290"/>
                  <a:pt x="2374" y="16338"/>
                </a:cubicBezTo>
                <a:cubicBezTo>
                  <a:pt x="2474" y="16433"/>
                  <a:pt x="2574" y="16481"/>
                  <a:pt x="2640" y="1648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CDBA62D-5037-874C-BCA7-2975EA79A3C8}"/>
              </a:ext>
            </a:extLst>
          </p:cNvPr>
          <p:cNvSpPr/>
          <p:nvPr/>
        </p:nvSpPr>
        <p:spPr>
          <a:xfrm>
            <a:off x="8020975" y="2140938"/>
            <a:ext cx="534849" cy="617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4" h="20934" extrusionOk="0">
                <a:moveTo>
                  <a:pt x="7002" y="18790"/>
                </a:moveTo>
                <a:cubicBezTo>
                  <a:pt x="7191" y="17723"/>
                  <a:pt x="7443" y="16657"/>
                  <a:pt x="7632" y="15590"/>
                </a:cubicBezTo>
                <a:cubicBezTo>
                  <a:pt x="7821" y="14577"/>
                  <a:pt x="8010" y="13510"/>
                  <a:pt x="8199" y="12497"/>
                </a:cubicBezTo>
                <a:cubicBezTo>
                  <a:pt x="8262" y="12123"/>
                  <a:pt x="8073" y="11857"/>
                  <a:pt x="7758" y="11643"/>
                </a:cubicBezTo>
                <a:cubicBezTo>
                  <a:pt x="7002" y="11110"/>
                  <a:pt x="6309" y="10577"/>
                  <a:pt x="5554" y="10043"/>
                </a:cubicBezTo>
                <a:cubicBezTo>
                  <a:pt x="4231" y="9030"/>
                  <a:pt x="2909" y="8070"/>
                  <a:pt x="1586" y="7057"/>
                </a:cubicBezTo>
                <a:cubicBezTo>
                  <a:pt x="579" y="6310"/>
                  <a:pt x="201" y="5243"/>
                  <a:pt x="12" y="4177"/>
                </a:cubicBezTo>
                <a:cubicBezTo>
                  <a:pt x="-51" y="3963"/>
                  <a:pt x="138" y="3803"/>
                  <a:pt x="390" y="3750"/>
                </a:cubicBezTo>
                <a:cubicBezTo>
                  <a:pt x="768" y="3643"/>
                  <a:pt x="1083" y="3483"/>
                  <a:pt x="1460" y="3377"/>
                </a:cubicBezTo>
                <a:cubicBezTo>
                  <a:pt x="2216" y="3110"/>
                  <a:pt x="2972" y="2843"/>
                  <a:pt x="3664" y="2577"/>
                </a:cubicBezTo>
                <a:cubicBezTo>
                  <a:pt x="4294" y="2363"/>
                  <a:pt x="4798" y="2417"/>
                  <a:pt x="5302" y="2737"/>
                </a:cubicBezTo>
                <a:cubicBezTo>
                  <a:pt x="5491" y="2897"/>
                  <a:pt x="5680" y="3057"/>
                  <a:pt x="5869" y="3217"/>
                </a:cubicBezTo>
                <a:cubicBezTo>
                  <a:pt x="6876" y="4070"/>
                  <a:pt x="7884" y="4923"/>
                  <a:pt x="8954" y="5723"/>
                </a:cubicBezTo>
                <a:cubicBezTo>
                  <a:pt x="9017" y="5777"/>
                  <a:pt x="9080" y="5777"/>
                  <a:pt x="9143" y="5830"/>
                </a:cubicBezTo>
                <a:cubicBezTo>
                  <a:pt x="9962" y="6310"/>
                  <a:pt x="10529" y="6150"/>
                  <a:pt x="10718" y="5297"/>
                </a:cubicBezTo>
                <a:cubicBezTo>
                  <a:pt x="10906" y="4550"/>
                  <a:pt x="11032" y="3803"/>
                  <a:pt x="11347" y="3110"/>
                </a:cubicBezTo>
                <a:cubicBezTo>
                  <a:pt x="11725" y="2097"/>
                  <a:pt x="12418" y="1350"/>
                  <a:pt x="13740" y="1030"/>
                </a:cubicBezTo>
                <a:cubicBezTo>
                  <a:pt x="14811" y="763"/>
                  <a:pt x="15881" y="443"/>
                  <a:pt x="16889" y="123"/>
                </a:cubicBezTo>
                <a:cubicBezTo>
                  <a:pt x="18148" y="-250"/>
                  <a:pt x="19156" y="283"/>
                  <a:pt x="20038" y="923"/>
                </a:cubicBezTo>
                <a:cubicBezTo>
                  <a:pt x="20353" y="1137"/>
                  <a:pt x="20353" y="1457"/>
                  <a:pt x="20227" y="1723"/>
                </a:cubicBezTo>
                <a:cubicBezTo>
                  <a:pt x="20101" y="1990"/>
                  <a:pt x="20038" y="2203"/>
                  <a:pt x="19849" y="2417"/>
                </a:cubicBezTo>
                <a:cubicBezTo>
                  <a:pt x="18967" y="3483"/>
                  <a:pt x="18463" y="4657"/>
                  <a:pt x="18085" y="5883"/>
                </a:cubicBezTo>
                <a:cubicBezTo>
                  <a:pt x="17645" y="7323"/>
                  <a:pt x="17204" y="8817"/>
                  <a:pt x="16448" y="10150"/>
                </a:cubicBezTo>
                <a:cubicBezTo>
                  <a:pt x="16196" y="10630"/>
                  <a:pt x="16322" y="11003"/>
                  <a:pt x="16763" y="11377"/>
                </a:cubicBezTo>
                <a:cubicBezTo>
                  <a:pt x="17771" y="12230"/>
                  <a:pt x="18715" y="13137"/>
                  <a:pt x="19786" y="13937"/>
                </a:cubicBezTo>
                <a:cubicBezTo>
                  <a:pt x="20541" y="14470"/>
                  <a:pt x="20982" y="15163"/>
                  <a:pt x="21297" y="15910"/>
                </a:cubicBezTo>
                <a:cubicBezTo>
                  <a:pt x="21549" y="16550"/>
                  <a:pt x="21360" y="17030"/>
                  <a:pt x="20667" y="17297"/>
                </a:cubicBezTo>
                <a:cubicBezTo>
                  <a:pt x="19849" y="17617"/>
                  <a:pt x="19030" y="17830"/>
                  <a:pt x="18211" y="18097"/>
                </a:cubicBezTo>
                <a:cubicBezTo>
                  <a:pt x="17645" y="18257"/>
                  <a:pt x="17141" y="18257"/>
                  <a:pt x="16637" y="17990"/>
                </a:cubicBezTo>
                <a:cubicBezTo>
                  <a:pt x="16070" y="17723"/>
                  <a:pt x="15504" y="17403"/>
                  <a:pt x="14937" y="17137"/>
                </a:cubicBezTo>
                <a:cubicBezTo>
                  <a:pt x="14685" y="17030"/>
                  <a:pt x="14496" y="17083"/>
                  <a:pt x="14433" y="17350"/>
                </a:cubicBezTo>
                <a:cubicBezTo>
                  <a:pt x="14370" y="17883"/>
                  <a:pt x="14244" y="18363"/>
                  <a:pt x="14181" y="18897"/>
                </a:cubicBezTo>
                <a:cubicBezTo>
                  <a:pt x="14055" y="19643"/>
                  <a:pt x="13992" y="19697"/>
                  <a:pt x="13173" y="19910"/>
                </a:cubicBezTo>
                <a:cubicBezTo>
                  <a:pt x="12670" y="20017"/>
                  <a:pt x="12229" y="20230"/>
                  <a:pt x="11788" y="20337"/>
                </a:cubicBezTo>
                <a:cubicBezTo>
                  <a:pt x="11158" y="20497"/>
                  <a:pt x="10529" y="20657"/>
                  <a:pt x="9899" y="20817"/>
                </a:cubicBezTo>
                <a:cubicBezTo>
                  <a:pt x="8450" y="21350"/>
                  <a:pt x="6813" y="19963"/>
                  <a:pt x="7002" y="18790"/>
                </a:cubicBezTo>
                <a:close/>
                <a:moveTo>
                  <a:pt x="9521" y="17777"/>
                </a:moveTo>
                <a:cubicBezTo>
                  <a:pt x="9521" y="17990"/>
                  <a:pt x="9521" y="18257"/>
                  <a:pt x="9584" y="18470"/>
                </a:cubicBezTo>
                <a:cubicBezTo>
                  <a:pt x="9710" y="18897"/>
                  <a:pt x="9962" y="19110"/>
                  <a:pt x="10466" y="19003"/>
                </a:cubicBezTo>
                <a:cubicBezTo>
                  <a:pt x="10843" y="18897"/>
                  <a:pt x="11221" y="18790"/>
                  <a:pt x="11536" y="18683"/>
                </a:cubicBezTo>
                <a:cubicBezTo>
                  <a:pt x="11851" y="18577"/>
                  <a:pt x="11977" y="18363"/>
                  <a:pt x="12040" y="18043"/>
                </a:cubicBezTo>
                <a:cubicBezTo>
                  <a:pt x="12040" y="17883"/>
                  <a:pt x="11977" y="17723"/>
                  <a:pt x="12040" y="17563"/>
                </a:cubicBezTo>
                <a:cubicBezTo>
                  <a:pt x="12229" y="16817"/>
                  <a:pt x="12292" y="16017"/>
                  <a:pt x="12607" y="15270"/>
                </a:cubicBezTo>
                <a:cubicBezTo>
                  <a:pt x="12922" y="14417"/>
                  <a:pt x="13677" y="14310"/>
                  <a:pt x="14496" y="14790"/>
                </a:cubicBezTo>
                <a:cubicBezTo>
                  <a:pt x="14622" y="14897"/>
                  <a:pt x="14811" y="15003"/>
                  <a:pt x="14937" y="15110"/>
                </a:cubicBezTo>
                <a:cubicBezTo>
                  <a:pt x="15692" y="15537"/>
                  <a:pt x="16448" y="16017"/>
                  <a:pt x="17267" y="16390"/>
                </a:cubicBezTo>
                <a:cubicBezTo>
                  <a:pt x="17519" y="16497"/>
                  <a:pt x="17834" y="16550"/>
                  <a:pt x="18023" y="16283"/>
                </a:cubicBezTo>
                <a:cubicBezTo>
                  <a:pt x="18085" y="16123"/>
                  <a:pt x="18085" y="15910"/>
                  <a:pt x="18023" y="15750"/>
                </a:cubicBezTo>
                <a:cubicBezTo>
                  <a:pt x="17645" y="15003"/>
                  <a:pt x="17078" y="14363"/>
                  <a:pt x="16385" y="13777"/>
                </a:cubicBezTo>
                <a:cubicBezTo>
                  <a:pt x="15630" y="13083"/>
                  <a:pt x="14874" y="12390"/>
                  <a:pt x="14181" y="11643"/>
                </a:cubicBezTo>
                <a:cubicBezTo>
                  <a:pt x="13677" y="11110"/>
                  <a:pt x="13614" y="10523"/>
                  <a:pt x="13866" y="9883"/>
                </a:cubicBezTo>
                <a:cubicBezTo>
                  <a:pt x="14118" y="9243"/>
                  <a:pt x="14370" y="8550"/>
                  <a:pt x="14748" y="7963"/>
                </a:cubicBezTo>
                <a:cubicBezTo>
                  <a:pt x="15755" y="6310"/>
                  <a:pt x="16070" y="4443"/>
                  <a:pt x="17204" y="2790"/>
                </a:cubicBezTo>
                <a:cubicBezTo>
                  <a:pt x="17393" y="2523"/>
                  <a:pt x="17141" y="2363"/>
                  <a:pt x="16763" y="2417"/>
                </a:cubicBezTo>
                <a:cubicBezTo>
                  <a:pt x="16259" y="2523"/>
                  <a:pt x="15818" y="2683"/>
                  <a:pt x="15315" y="2790"/>
                </a:cubicBezTo>
                <a:cubicBezTo>
                  <a:pt x="14244" y="2950"/>
                  <a:pt x="13677" y="3537"/>
                  <a:pt x="13425" y="4443"/>
                </a:cubicBezTo>
                <a:cubicBezTo>
                  <a:pt x="13299" y="4977"/>
                  <a:pt x="13111" y="5457"/>
                  <a:pt x="12985" y="5990"/>
                </a:cubicBezTo>
                <a:cubicBezTo>
                  <a:pt x="12796" y="7003"/>
                  <a:pt x="12292" y="7857"/>
                  <a:pt x="11662" y="8710"/>
                </a:cubicBezTo>
                <a:cubicBezTo>
                  <a:pt x="11221" y="9350"/>
                  <a:pt x="10529" y="9510"/>
                  <a:pt x="9647" y="9297"/>
                </a:cubicBezTo>
                <a:cubicBezTo>
                  <a:pt x="8891" y="9083"/>
                  <a:pt x="8325" y="8657"/>
                  <a:pt x="7821" y="8123"/>
                </a:cubicBezTo>
                <a:cubicBezTo>
                  <a:pt x="7317" y="7590"/>
                  <a:pt x="6876" y="7110"/>
                  <a:pt x="6498" y="6523"/>
                </a:cubicBezTo>
                <a:cubicBezTo>
                  <a:pt x="6057" y="5937"/>
                  <a:pt x="5491" y="5457"/>
                  <a:pt x="4861" y="5030"/>
                </a:cubicBezTo>
                <a:cubicBezTo>
                  <a:pt x="4231" y="4603"/>
                  <a:pt x="3790" y="4550"/>
                  <a:pt x="3035" y="4923"/>
                </a:cubicBezTo>
                <a:cubicBezTo>
                  <a:pt x="2594" y="5137"/>
                  <a:pt x="2468" y="5403"/>
                  <a:pt x="2720" y="5723"/>
                </a:cubicBezTo>
                <a:cubicBezTo>
                  <a:pt x="2846" y="5937"/>
                  <a:pt x="3098" y="6150"/>
                  <a:pt x="3287" y="6310"/>
                </a:cubicBezTo>
                <a:cubicBezTo>
                  <a:pt x="3727" y="6630"/>
                  <a:pt x="4294" y="6950"/>
                  <a:pt x="4735" y="7270"/>
                </a:cubicBezTo>
                <a:cubicBezTo>
                  <a:pt x="5994" y="8123"/>
                  <a:pt x="7191" y="8923"/>
                  <a:pt x="8450" y="9777"/>
                </a:cubicBezTo>
                <a:cubicBezTo>
                  <a:pt x="8954" y="10097"/>
                  <a:pt x="9395" y="10470"/>
                  <a:pt x="9836" y="10790"/>
                </a:cubicBezTo>
                <a:cubicBezTo>
                  <a:pt x="10718" y="11377"/>
                  <a:pt x="11158" y="12390"/>
                  <a:pt x="10843" y="13297"/>
                </a:cubicBezTo>
                <a:cubicBezTo>
                  <a:pt x="10592" y="14043"/>
                  <a:pt x="10277" y="14790"/>
                  <a:pt x="10025" y="15537"/>
                </a:cubicBezTo>
                <a:cubicBezTo>
                  <a:pt x="9836" y="16177"/>
                  <a:pt x="9521" y="16923"/>
                  <a:pt x="9521" y="1777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F6EE69-4FB4-4C40-B32A-7798767924F5}"/>
              </a:ext>
            </a:extLst>
          </p:cNvPr>
          <p:cNvSpPr/>
          <p:nvPr/>
        </p:nvSpPr>
        <p:spPr>
          <a:xfrm>
            <a:off x="6999340" y="2160442"/>
            <a:ext cx="592987" cy="578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7" h="21295" extrusionOk="0">
                <a:moveTo>
                  <a:pt x="11332" y="21295"/>
                </a:moveTo>
                <a:cubicBezTo>
                  <a:pt x="10320" y="21295"/>
                  <a:pt x="9420" y="20658"/>
                  <a:pt x="9195" y="19616"/>
                </a:cubicBezTo>
                <a:cubicBezTo>
                  <a:pt x="8914" y="18515"/>
                  <a:pt x="8464" y="17473"/>
                  <a:pt x="8014" y="16431"/>
                </a:cubicBezTo>
                <a:cubicBezTo>
                  <a:pt x="7958" y="16257"/>
                  <a:pt x="7845" y="16025"/>
                  <a:pt x="7789" y="15852"/>
                </a:cubicBezTo>
                <a:cubicBezTo>
                  <a:pt x="7507" y="15388"/>
                  <a:pt x="7282" y="15215"/>
                  <a:pt x="6776" y="15330"/>
                </a:cubicBezTo>
                <a:cubicBezTo>
                  <a:pt x="5820" y="15562"/>
                  <a:pt x="4864" y="15909"/>
                  <a:pt x="3908" y="16199"/>
                </a:cubicBezTo>
                <a:cubicBezTo>
                  <a:pt x="3626" y="16315"/>
                  <a:pt x="3345" y="16431"/>
                  <a:pt x="3008" y="16546"/>
                </a:cubicBezTo>
                <a:cubicBezTo>
                  <a:pt x="2164" y="16720"/>
                  <a:pt x="1376" y="16257"/>
                  <a:pt x="1151" y="15446"/>
                </a:cubicBezTo>
                <a:cubicBezTo>
                  <a:pt x="983" y="14751"/>
                  <a:pt x="814" y="14056"/>
                  <a:pt x="645" y="13361"/>
                </a:cubicBezTo>
                <a:cubicBezTo>
                  <a:pt x="476" y="12840"/>
                  <a:pt x="308" y="12261"/>
                  <a:pt x="139" y="11740"/>
                </a:cubicBezTo>
                <a:cubicBezTo>
                  <a:pt x="-255" y="10524"/>
                  <a:pt x="195" y="9540"/>
                  <a:pt x="1432" y="9192"/>
                </a:cubicBezTo>
                <a:cubicBezTo>
                  <a:pt x="2670" y="8845"/>
                  <a:pt x="3908" y="8497"/>
                  <a:pt x="5145" y="8150"/>
                </a:cubicBezTo>
                <a:cubicBezTo>
                  <a:pt x="5989" y="7918"/>
                  <a:pt x="6101" y="7744"/>
                  <a:pt x="5820" y="6934"/>
                </a:cubicBezTo>
                <a:cubicBezTo>
                  <a:pt x="5426" y="5718"/>
                  <a:pt x="5201" y="4444"/>
                  <a:pt x="4639" y="3285"/>
                </a:cubicBezTo>
                <a:cubicBezTo>
                  <a:pt x="4245" y="2475"/>
                  <a:pt x="4414" y="2011"/>
                  <a:pt x="5201" y="1664"/>
                </a:cubicBezTo>
                <a:cubicBezTo>
                  <a:pt x="6158" y="1259"/>
                  <a:pt x="7226" y="853"/>
                  <a:pt x="8182" y="506"/>
                </a:cubicBezTo>
                <a:cubicBezTo>
                  <a:pt x="8632" y="332"/>
                  <a:pt x="9082" y="216"/>
                  <a:pt x="9589" y="100"/>
                </a:cubicBezTo>
                <a:cubicBezTo>
                  <a:pt x="10826" y="-305"/>
                  <a:pt x="12120" y="564"/>
                  <a:pt x="12232" y="1896"/>
                </a:cubicBezTo>
                <a:cubicBezTo>
                  <a:pt x="12345" y="2764"/>
                  <a:pt x="12570" y="3633"/>
                  <a:pt x="12851" y="4444"/>
                </a:cubicBezTo>
                <a:cubicBezTo>
                  <a:pt x="13076" y="4965"/>
                  <a:pt x="13245" y="5081"/>
                  <a:pt x="13807" y="4965"/>
                </a:cubicBezTo>
                <a:cubicBezTo>
                  <a:pt x="14876" y="4675"/>
                  <a:pt x="15945" y="4386"/>
                  <a:pt x="17014" y="4096"/>
                </a:cubicBezTo>
                <a:cubicBezTo>
                  <a:pt x="17351" y="4038"/>
                  <a:pt x="17689" y="3922"/>
                  <a:pt x="18026" y="3922"/>
                </a:cubicBezTo>
                <a:cubicBezTo>
                  <a:pt x="18870" y="3980"/>
                  <a:pt x="19489" y="4559"/>
                  <a:pt x="19601" y="5486"/>
                </a:cubicBezTo>
                <a:cubicBezTo>
                  <a:pt x="19714" y="6355"/>
                  <a:pt x="19995" y="7049"/>
                  <a:pt x="20389" y="7744"/>
                </a:cubicBezTo>
                <a:cubicBezTo>
                  <a:pt x="20726" y="8323"/>
                  <a:pt x="20895" y="9076"/>
                  <a:pt x="21120" y="9713"/>
                </a:cubicBezTo>
                <a:cubicBezTo>
                  <a:pt x="21345" y="10350"/>
                  <a:pt x="21064" y="10929"/>
                  <a:pt x="20445" y="11219"/>
                </a:cubicBezTo>
                <a:cubicBezTo>
                  <a:pt x="20164" y="11393"/>
                  <a:pt x="19770" y="11451"/>
                  <a:pt x="19432" y="11508"/>
                </a:cubicBezTo>
                <a:cubicBezTo>
                  <a:pt x="18420" y="11682"/>
                  <a:pt x="17408" y="11798"/>
                  <a:pt x="16395" y="12203"/>
                </a:cubicBezTo>
                <a:cubicBezTo>
                  <a:pt x="16001" y="12377"/>
                  <a:pt x="15495" y="12319"/>
                  <a:pt x="15045" y="12435"/>
                </a:cubicBezTo>
                <a:cubicBezTo>
                  <a:pt x="14539" y="12551"/>
                  <a:pt x="14426" y="12667"/>
                  <a:pt x="14482" y="13188"/>
                </a:cubicBezTo>
                <a:cubicBezTo>
                  <a:pt x="14482" y="13883"/>
                  <a:pt x="14595" y="14578"/>
                  <a:pt x="14876" y="15273"/>
                </a:cubicBezTo>
                <a:cubicBezTo>
                  <a:pt x="15045" y="15562"/>
                  <a:pt x="15045" y="15967"/>
                  <a:pt x="15157" y="16315"/>
                </a:cubicBezTo>
                <a:cubicBezTo>
                  <a:pt x="15326" y="16894"/>
                  <a:pt x="15495" y="17473"/>
                  <a:pt x="15889" y="17936"/>
                </a:cubicBezTo>
                <a:cubicBezTo>
                  <a:pt x="16001" y="18110"/>
                  <a:pt x="16170" y="18284"/>
                  <a:pt x="16226" y="18457"/>
                </a:cubicBezTo>
                <a:cubicBezTo>
                  <a:pt x="16507" y="19037"/>
                  <a:pt x="16339" y="19500"/>
                  <a:pt x="15832" y="19789"/>
                </a:cubicBezTo>
                <a:cubicBezTo>
                  <a:pt x="15720" y="19847"/>
                  <a:pt x="15664" y="19905"/>
                  <a:pt x="15551" y="19905"/>
                </a:cubicBezTo>
                <a:cubicBezTo>
                  <a:pt x="14314" y="20311"/>
                  <a:pt x="13076" y="20716"/>
                  <a:pt x="11782" y="21121"/>
                </a:cubicBezTo>
                <a:cubicBezTo>
                  <a:pt x="11670" y="21237"/>
                  <a:pt x="11445" y="21295"/>
                  <a:pt x="11332" y="21295"/>
                </a:cubicBezTo>
                <a:close/>
                <a:moveTo>
                  <a:pt x="9814" y="2533"/>
                </a:moveTo>
                <a:cubicBezTo>
                  <a:pt x="8914" y="2706"/>
                  <a:pt x="7957" y="2880"/>
                  <a:pt x="7057" y="3054"/>
                </a:cubicBezTo>
                <a:cubicBezTo>
                  <a:pt x="6607" y="3170"/>
                  <a:pt x="6551" y="3343"/>
                  <a:pt x="6664" y="3749"/>
                </a:cubicBezTo>
                <a:cubicBezTo>
                  <a:pt x="6832" y="4270"/>
                  <a:pt x="7001" y="4733"/>
                  <a:pt x="7114" y="5254"/>
                </a:cubicBezTo>
                <a:cubicBezTo>
                  <a:pt x="7226" y="5891"/>
                  <a:pt x="7451" y="6470"/>
                  <a:pt x="7789" y="7049"/>
                </a:cubicBezTo>
                <a:cubicBezTo>
                  <a:pt x="8014" y="7397"/>
                  <a:pt x="8126" y="7744"/>
                  <a:pt x="8239" y="8092"/>
                </a:cubicBezTo>
                <a:cubicBezTo>
                  <a:pt x="8464" y="8787"/>
                  <a:pt x="8295" y="9192"/>
                  <a:pt x="7676" y="9482"/>
                </a:cubicBezTo>
                <a:cubicBezTo>
                  <a:pt x="7226" y="9713"/>
                  <a:pt x="6720" y="9829"/>
                  <a:pt x="6214" y="10003"/>
                </a:cubicBezTo>
                <a:cubicBezTo>
                  <a:pt x="5089" y="10408"/>
                  <a:pt x="3964" y="10756"/>
                  <a:pt x="2895" y="11161"/>
                </a:cubicBezTo>
                <a:cubicBezTo>
                  <a:pt x="2332" y="11393"/>
                  <a:pt x="2164" y="11740"/>
                  <a:pt x="2332" y="12377"/>
                </a:cubicBezTo>
                <a:cubicBezTo>
                  <a:pt x="2445" y="12724"/>
                  <a:pt x="2557" y="13072"/>
                  <a:pt x="2670" y="13361"/>
                </a:cubicBezTo>
                <a:cubicBezTo>
                  <a:pt x="2895" y="13941"/>
                  <a:pt x="3176" y="14114"/>
                  <a:pt x="3739" y="13883"/>
                </a:cubicBezTo>
                <a:cubicBezTo>
                  <a:pt x="4807" y="13419"/>
                  <a:pt x="5989" y="13361"/>
                  <a:pt x="6889" y="12551"/>
                </a:cubicBezTo>
                <a:cubicBezTo>
                  <a:pt x="7114" y="12377"/>
                  <a:pt x="7564" y="12261"/>
                  <a:pt x="7845" y="12319"/>
                </a:cubicBezTo>
                <a:cubicBezTo>
                  <a:pt x="8576" y="12435"/>
                  <a:pt x="9082" y="12898"/>
                  <a:pt x="9307" y="13651"/>
                </a:cubicBezTo>
                <a:cubicBezTo>
                  <a:pt x="9420" y="13998"/>
                  <a:pt x="9532" y="14404"/>
                  <a:pt x="9589" y="14809"/>
                </a:cubicBezTo>
                <a:cubicBezTo>
                  <a:pt x="9757" y="15967"/>
                  <a:pt x="10151" y="17010"/>
                  <a:pt x="10657" y="17994"/>
                </a:cubicBezTo>
                <a:cubicBezTo>
                  <a:pt x="11276" y="19268"/>
                  <a:pt x="11557" y="19384"/>
                  <a:pt x="12795" y="18747"/>
                </a:cubicBezTo>
                <a:cubicBezTo>
                  <a:pt x="12851" y="18689"/>
                  <a:pt x="12907" y="18689"/>
                  <a:pt x="12964" y="18631"/>
                </a:cubicBezTo>
                <a:cubicBezTo>
                  <a:pt x="13357" y="18457"/>
                  <a:pt x="13582" y="18110"/>
                  <a:pt x="13526" y="17705"/>
                </a:cubicBezTo>
                <a:cubicBezTo>
                  <a:pt x="13470" y="17126"/>
                  <a:pt x="13414" y="16546"/>
                  <a:pt x="13245" y="16025"/>
                </a:cubicBezTo>
                <a:cubicBezTo>
                  <a:pt x="12964" y="15099"/>
                  <a:pt x="12682" y="14230"/>
                  <a:pt x="12289" y="13304"/>
                </a:cubicBezTo>
                <a:cubicBezTo>
                  <a:pt x="11782" y="12145"/>
                  <a:pt x="12345" y="11045"/>
                  <a:pt x="13414" y="10813"/>
                </a:cubicBezTo>
                <a:cubicBezTo>
                  <a:pt x="14764" y="10524"/>
                  <a:pt x="16057" y="10003"/>
                  <a:pt x="17351" y="9597"/>
                </a:cubicBezTo>
                <a:cubicBezTo>
                  <a:pt x="17689" y="9482"/>
                  <a:pt x="17970" y="9308"/>
                  <a:pt x="18251" y="9134"/>
                </a:cubicBezTo>
                <a:cubicBezTo>
                  <a:pt x="18476" y="9018"/>
                  <a:pt x="18532" y="8787"/>
                  <a:pt x="18476" y="8497"/>
                </a:cubicBezTo>
                <a:cubicBezTo>
                  <a:pt x="18251" y="6818"/>
                  <a:pt x="17295" y="6181"/>
                  <a:pt x="15720" y="6528"/>
                </a:cubicBezTo>
                <a:cubicBezTo>
                  <a:pt x="15551" y="6586"/>
                  <a:pt x="15382" y="6644"/>
                  <a:pt x="15214" y="6702"/>
                </a:cubicBezTo>
                <a:cubicBezTo>
                  <a:pt x="14764" y="6876"/>
                  <a:pt x="14314" y="7049"/>
                  <a:pt x="13864" y="7165"/>
                </a:cubicBezTo>
                <a:cubicBezTo>
                  <a:pt x="13357" y="7339"/>
                  <a:pt x="12739" y="7513"/>
                  <a:pt x="12232" y="7165"/>
                </a:cubicBezTo>
                <a:cubicBezTo>
                  <a:pt x="11445" y="6644"/>
                  <a:pt x="10826" y="6065"/>
                  <a:pt x="10770" y="4965"/>
                </a:cubicBezTo>
                <a:cubicBezTo>
                  <a:pt x="10714" y="4328"/>
                  <a:pt x="10489" y="3633"/>
                  <a:pt x="10320" y="2996"/>
                </a:cubicBezTo>
                <a:cubicBezTo>
                  <a:pt x="10432" y="2648"/>
                  <a:pt x="10151" y="2475"/>
                  <a:pt x="9814" y="253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E1E192D-D71B-5843-9A78-2DCC7CEAEFD1}"/>
              </a:ext>
            </a:extLst>
          </p:cNvPr>
          <p:cNvSpPr/>
          <p:nvPr/>
        </p:nvSpPr>
        <p:spPr>
          <a:xfrm>
            <a:off x="6143838" y="2233183"/>
            <a:ext cx="426854" cy="433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389" extrusionOk="0">
                <a:moveTo>
                  <a:pt x="11405" y="21389"/>
                </a:moveTo>
                <a:cubicBezTo>
                  <a:pt x="10298" y="21311"/>
                  <a:pt x="9111" y="20923"/>
                  <a:pt x="8162" y="19835"/>
                </a:cubicBezTo>
                <a:cubicBezTo>
                  <a:pt x="7370" y="18903"/>
                  <a:pt x="6975" y="17893"/>
                  <a:pt x="6500" y="16883"/>
                </a:cubicBezTo>
                <a:cubicBezTo>
                  <a:pt x="6184" y="16261"/>
                  <a:pt x="6104" y="16183"/>
                  <a:pt x="5392" y="16339"/>
                </a:cubicBezTo>
                <a:cubicBezTo>
                  <a:pt x="4918" y="16416"/>
                  <a:pt x="4443" y="16649"/>
                  <a:pt x="3968" y="16727"/>
                </a:cubicBezTo>
                <a:cubicBezTo>
                  <a:pt x="2386" y="17038"/>
                  <a:pt x="1278" y="16339"/>
                  <a:pt x="1041" y="14785"/>
                </a:cubicBezTo>
                <a:cubicBezTo>
                  <a:pt x="882" y="14008"/>
                  <a:pt x="882" y="13153"/>
                  <a:pt x="724" y="12376"/>
                </a:cubicBezTo>
                <a:cubicBezTo>
                  <a:pt x="566" y="11521"/>
                  <a:pt x="408" y="10667"/>
                  <a:pt x="249" y="9890"/>
                </a:cubicBezTo>
                <a:cubicBezTo>
                  <a:pt x="170" y="9579"/>
                  <a:pt x="91" y="9346"/>
                  <a:pt x="12" y="9035"/>
                </a:cubicBezTo>
                <a:cubicBezTo>
                  <a:pt x="-67" y="8258"/>
                  <a:pt x="249" y="7714"/>
                  <a:pt x="1041" y="7559"/>
                </a:cubicBezTo>
                <a:cubicBezTo>
                  <a:pt x="1515" y="7481"/>
                  <a:pt x="1990" y="7481"/>
                  <a:pt x="2465" y="7481"/>
                </a:cubicBezTo>
                <a:cubicBezTo>
                  <a:pt x="2860" y="7481"/>
                  <a:pt x="3256" y="7481"/>
                  <a:pt x="3652" y="7403"/>
                </a:cubicBezTo>
                <a:cubicBezTo>
                  <a:pt x="4126" y="7326"/>
                  <a:pt x="4285" y="7015"/>
                  <a:pt x="4285" y="6549"/>
                </a:cubicBezTo>
                <a:cubicBezTo>
                  <a:pt x="4285" y="6393"/>
                  <a:pt x="4206" y="6160"/>
                  <a:pt x="4206" y="6005"/>
                </a:cubicBezTo>
                <a:cubicBezTo>
                  <a:pt x="3889" y="3363"/>
                  <a:pt x="5234" y="1343"/>
                  <a:pt x="7766" y="333"/>
                </a:cubicBezTo>
                <a:cubicBezTo>
                  <a:pt x="9190" y="-211"/>
                  <a:pt x="10456" y="-56"/>
                  <a:pt x="11643" y="566"/>
                </a:cubicBezTo>
                <a:cubicBezTo>
                  <a:pt x="12909" y="1265"/>
                  <a:pt x="13542" y="2431"/>
                  <a:pt x="13700" y="3829"/>
                </a:cubicBezTo>
                <a:cubicBezTo>
                  <a:pt x="13779" y="4295"/>
                  <a:pt x="13384" y="4917"/>
                  <a:pt x="13858" y="5150"/>
                </a:cubicBezTo>
                <a:cubicBezTo>
                  <a:pt x="14254" y="5383"/>
                  <a:pt x="14887" y="5228"/>
                  <a:pt x="15362" y="5228"/>
                </a:cubicBezTo>
                <a:cubicBezTo>
                  <a:pt x="15441" y="5228"/>
                  <a:pt x="15441" y="5228"/>
                  <a:pt x="15520" y="5228"/>
                </a:cubicBezTo>
                <a:cubicBezTo>
                  <a:pt x="16311" y="5150"/>
                  <a:pt x="17023" y="4917"/>
                  <a:pt x="17735" y="5383"/>
                </a:cubicBezTo>
                <a:cubicBezTo>
                  <a:pt x="18685" y="6005"/>
                  <a:pt x="19476" y="6782"/>
                  <a:pt x="19871" y="7870"/>
                </a:cubicBezTo>
                <a:cubicBezTo>
                  <a:pt x="20188" y="8724"/>
                  <a:pt x="20663" y="9579"/>
                  <a:pt x="20979" y="10511"/>
                </a:cubicBezTo>
                <a:cubicBezTo>
                  <a:pt x="21137" y="10978"/>
                  <a:pt x="21375" y="11521"/>
                  <a:pt x="21454" y="11988"/>
                </a:cubicBezTo>
                <a:cubicBezTo>
                  <a:pt x="21533" y="13075"/>
                  <a:pt x="21058" y="13775"/>
                  <a:pt x="20030" y="14008"/>
                </a:cubicBezTo>
                <a:cubicBezTo>
                  <a:pt x="19476" y="14163"/>
                  <a:pt x="18843" y="14085"/>
                  <a:pt x="18289" y="14163"/>
                </a:cubicBezTo>
                <a:cubicBezTo>
                  <a:pt x="17340" y="14241"/>
                  <a:pt x="16469" y="14319"/>
                  <a:pt x="15520" y="14474"/>
                </a:cubicBezTo>
                <a:cubicBezTo>
                  <a:pt x="14887" y="14552"/>
                  <a:pt x="14808" y="14862"/>
                  <a:pt x="15045" y="15562"/>
                </a:cubicBezTo>
                <a:cubicBezTo>
                  <a:pt x="15282" y="16183"/>
                  <a:pt x="15599" y="16805"/>
                  <a:pt x="15757" y="17426"/>
                </a:cubicBezTo>
                <a:cubicBezTo>
                  <a:pt x="15836" y="17815"/>
                  <a:pt x="15836" y="18281"/>
                  <a:pt x="15678" y="18670"/>
                </a:cubicBezTo>
                <a:cubicBezTo>
                  <a:pt x="15203" y="20068"/>
                  <a:pt x="13304" y="21389"/>
                  <a:pt x="11405" y="21389"/>
                </a:cubicBezTo>
                <a:close/>
                <a:moveTo>
                  <a:pt x="15520" y="7947"/>
                </a:moveTo>
                <a:cubicBezTo>
                  <a:pt x="15362" y="7947"/>
                  <a:pt x="14966" y="7947"/>
                  <a:pt x="14570" y="8025"/>
                </a:cubicBezTo>
                <a:cubicBezTo>
                  <a:pt x="13304" y="8258"/>
                  <a:pt x="12118" y="8569"/>
                  <a:pt x="10852" y="8724"/>
                </a:cubicBezTo>
                <a:cubicBezTo>
                  <a:pt x="9269" y="8957"/>
                  <a:pt x="7608" y="9113"/>
                  <a:pt x="5946" y="9346"/>
                </a:cubicBezTo>
                <a:cubicBezTo>
                  <a:pt x="5313" y="9424"/>
                  <a:pt x="4601" y="9501"/>
                  <a:pt x="3968" y="9657"/>
                </a:cubicBezTo>
                <a:cubicBezTo>
                  <a:pt x="3335" y="9812"/>
                  <a:pt x="3098" y="10201"/>
                  <a:pt x="3177" y="10822"/>
                </a:cubicBezTo>
                <a:cubicBezTo>
                  <a:pt x="3256" y="11521"/>
                  <a:pt x="3493" y="12221"/>
                  <a:pt x="3731" y="12842"/>
                </a:cubicBezTo>
                <a:cubicBezTo>
                  <a:pt x="3968" y="13386"/>
                  <a:pt x="4285" y="13542"/>
                  <a:pt x="4918" y="13386"/>
                </a:cubicBezTo>
                <a:cubicBezTo>
                  <a:pt x="6025" y="13153"/>
                  <a:pt x="7054" y="12920"/>
                  <a:pt x="8161" y="12687"/>
                </a:cubicBezTo>
                <a:cubicBezTo>
                  <a:pt x="10931" y="12065"/>
                  <a:pt x="13621" y="11288"/>
                  <a:pt x="16390" y="10978"/>
                </a:cubicBezTo>
                <a:cubicBezTo>
                  <a:pt x="16627" y="10978"/>
                  <a:pt x="16865" y="10900"/>
                  <a:pt x="17102" y="10822"/>
                </a:cubicBezTo>
                <a:cubicBezTo>
                  <a:pt x="17735" y="10589"/>
                  <a:pt x="17973" y="10123"/>
                  <a:pt x="17893" y="9501"/>
                </a:cubicBezTo>
                <a:cubicBezTo>
                  <a:pt x="17735" y="8413"/>
                  <a:pt x="17102" y="7947"/>
                  <a:pt x="15520" y="7947"/>
                </a:cubicBezTo>
                <a:close/>
                <a:moveTo>
                  <a:pt x="12355" y="16960"/>
                </a:moveTo>
                <a:cubicBezTo>
                  <a:pt x="12355" y="16106"/>
                  <a:pt x="11801" y="15329"/>
                  <a:pt x="11247" y="15406"/>
                </a:cubicBezTo>
                <a:cubicBezTo>
                  <a:pt x="10693" y="15484"/>
                  <a:pt x="9981" y="16183"/>
                  <a:pt x="9981" y="16805"/>
                </a:cubicBezTo>
                <a:cubicBezTo>
                  <a:pt x="9981" y="17349"/>
                  <a:pt x="10852" y="17893"/>
                  <a:pt x="11643" y="17893"/>
                </a:cubicBezTo>
                <a:cubicBezTo>
                  <a:pt x="12118" y="17815"/>
                  <a:pt x="12355" y="17504"/>
                  <a:pt x="12355" y="16960"/>
                </a:cubicBezTo>
                <a:close/>
                <a:moveTo>
                  <a:pt x="10377" y="4062"/>
                </a:moveTo>
                <a:cubicBezTo>
                  <a:pt x="10298" y="3907"/>
                  <a:pt x="10298" y="3752"/>
                  <a:pt x="10140" y="3674"/>
                </a:cubicBezTo>
                <a:cubicBezTo>
                  <a:pt x="9348" y="3130"/>
                  <a:pt x="7766" y="3441"/>
                  <a:pt x="7370" y="4296"/>
                </a:cubicBezTo>
                <a:cubicBezTo>
                  <a:pt x="7212" y="4606"/>
                  <a:pt x="7291" y="4995"/>
                  <a:pt x="7212" y="5383"/>
                </a:cubicBezTo>
                <a:cubicBezTo>
                  <a:pt x="7529" y="5306"/>
                  <a:pt x="7845" y="5228"/>
                  <a:pt x="8162" y="5150"/>
                </a:cubicBezTo>
                <a:cubicBezTo>
                  <a:pt x="8478" y="5072"/>
                  <a:pt x="8874" y="5072"/>
                  <a:pt x="9111" y="4917"/>
                </a:cubicBezTo>
                <a:cubicBezTo>
                  <a:pt x="9428" y="4762"/>
                  <a:pt x="9823" y="4606"/>
                  <a:pt x="10140" y="4373"/>
                </a:cubicBezTo>
                <a:cubicBezTo>
                  <a:pt x="10298" y="4373"/>
                  <a:pt x="10298" y="4140"/>
                  <a:pt x="10377" y="406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0FC7AB96-0581-BD4E-AC66-65959F9E243F}"/>
              </a:ext>
            </a:extLst>
          </p:cNvPr>
          <p:cNvSpPr/>
          <p:nvPr/>
        </p:nvSpPr>
        <p:spPr>
          <a:xfrm>
            <a:off x="5248413" y="2318225"/>
            <a:ext cx="466777" cy="26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496" extrusionOk="0">
                <a:moveTo>
                  <a:pt x="18927" y="0"/>
                </a:moveTo>
                <a:cubicBezTo>
                  <a:pt x="20011" y="0"/>
                  <a:pt x="20589" y="900"/>
                  <a:pt x="20733" y="2829"/>
                </a:cubicBezTo>
                <a:cubicBezTo>
                  <a:pt x="20950" y="4886"/>
                  <a:pt x="21167" y="6943"/>
                  <a:pt x="21383" y="9129"/>
                </a:cubicBezTo>
                <a:cubicBezTo>
                  <a:pt x="21600" y="10929"/>
                  <a:pt x="21022" y="12343"/>
                  <a:pt x="20011" y="12729"/>
                </a:cubicBezTo>
                <a:cubicBezTo>
                  <a:pt x="19505" y="12857"/>
                  <a:pt x="18999" y="12857"/>
                  <a:pt x="18566" y="12986"/>
                </a:cubicBezTo>
                <a:cubicBezTo>
                  <a:pt x="17338" y="13500"/>
                  <a:pt x="16037" y="13886"/>
                  <a:pt x="14809" y="14529"/>
                </a:cubicBezTo>
                <a:cubicBezTo>
                  <a:pt x="12425" y="15557"/>
                  <a:pt x="10041" y="16714"/>
                  <a:pt x="7585" y="17871"/>
                </a:cubicBezTo>
                <a:cubicBezTo>
                  <a:pt x="6357" y="18514"/>
                  <a:pt x="5201" y="19286"/>
                  <a:pt x="4262" y="20700"/>
                </a:cubicBezTo>
                <a:cubicBezTo>
                  <a:pt x="3901" y="21214"/>
                  <a:pt x="3395" y="21600"/>
                  <a:pt x="2890" y="21471"/>
                </a:cubicBezTo>
                <a:cubicBezTo>
                  <a:pt x="2023" y="21343"/>
                  <a:pt x="1373" y="20186"/>
                  <a:pt x="1228" y="18514"/>
                </a:cubicBezTo>
                <a:cubicBezTo>
                  <a:pt x="1156" y="17614"/>
                  <a:pt x="1084" y="16586"/>
                  <a:pt x="1084" y="15686"/>
                </a:cubicBezTo>
                <a:cubicBezTo>
                  <a:pt x="1011" y="14143"/>
                  <a:pt x="867" y="12600"/>
                  <a:pt x="361" y="11186"/>
                </a:cubicBezTo>
                <a:cubicBezTo>
                  <a:pt x="72" y="10414"/>
                  <a:pt x="0" y="9386"/>
                  <a:pt x="0" y="8486"/>
                </a:cubicBezTo>
                <a:cubicBezTo>
                  <a:pt x="72" y="7457"/>
                  <a:pt x="361" y="6686"/>
                  <a:pt x="939" y="6429"/>
                </a:cubicBezTo>
                <a:cubicBezTo>
                  <a:pt x="1084" y="6429"/>
                  <a:pt x="1228" y="6300"/>
                  <a:pt x="1300" y="6300"/>
                </a:cubicBezTo>
                <a:cubicBezTo>
                  <a:pt x="4045" y="5143"/>
                  <a:pt x="6718" y="4114"/>
                  <a:pt x="9464" y="2957"/>
                </a:cubicBezTo>
                <a:cubicBezTo>
                  <a:pt x="11197" y="2314"/>
                  <a:pt x="12931" y="1543"/>
                  <a:pt x="14665" y="900"/>
                </a:cubicBezTo>
                <a:cubicBezTo>
                  <a:pt x="16110" y="386"/>
                  <a:pt x="17482" y="257"/>
                  <a:pt x="18927" y="0"/>
                </a:cubicBezTo>
                <a:close/>
                <a:moveTo>
                  <a:pt x="4118" y="14529"/>
                </a:moveTo>
                <a:cubicBezTo>
                  <a:pt x="4479" y="14271"/>
                  <a:pt x="4696" y="14143"/>
                  <a:pt x="4985" y="14014"/>
                </a:cubicBezTo>
                <a:cubicBezTo>
                  <a:pt x="5852" y="13500"/>
                  <a:pt x="6646" y="12857"/>
                  <a:pt x="7513" y="12471"/>
                </a:cubicBezTo>
                <a:cubicBezTo>
                  <a:pt x="10403" y="11057"/>
                  <a:pt x="13292" y="9643"/>
                  <a:pt x="16254" y="8229"/>
                </a:cubicBezTo>
                <a:cubicBezTo>
                  <a:pt x="16832" y="7971"/>
                  <a:pt x="17410" y="7586"/>
                  <a:pt x="17988" y="7071"/>
                </a:cubicBezTo>
                <a:cubicBezTo>
                  <a:pt x="18132" y="6943"/>
                  <a:pt x="18277" y="6300"/>
                  <a:pt x="18205" y="6043"/>
                </a:cubicBezTo>
                <a:cubicBezTo>
                  <a:pt x="18132" y="5657"/>
                  <a:pt x="17916" y="5400"/>
                  <a:pt x="17699" y="5014"/>
                </a:cubicBezTo>
                <a:cubicBezTo>
                  <a:pt x="17627" y="4886"/>
                  <a:pt x="17410" y="5014"/>
                  <a:pt x="17338" y="5014"/>
                </a:cubicBezTo>
                <a:cubicBezTo>
                  <a:pt x="15098" y="5657"/>
                  <a:pt x="12787" y="6300"/>
                  <a:pt x="10547" y="6943"/>
                </a:cubicBezTo>
                <a:cubicBezTo>
                  <a:pt x="8524" y="7586"/>
                  <a:pt x="6429" y="8229"/>
                  <a:pt x="4407" y="8871"/>
                </a:cubicBezTo>
                <a:cubicBezTo>
                  <a:pt x="4118" y="9000"/>
                  <a:pt x="3756" y="9129"/>
                  <a:pt x="3540" y="9386"/>
                </a:cubicBezTo>
                <a:cubicBezTo>
                  <a:pt x="3323" y="9643"/>
                  <a:pt x="3106" y="10157"/>
                  <a:pt x="3179" y="10414"/>
                </a:cubicBezTo>
                <a:cubicBezTo>
                  <a:pt x="3251" y="11443"/>
                  <a:pt x="3395" y="12471"/>
                  <a:pt x="3612" y="13371"/>
                </a:cubicBezTo>
                <a:cubicBezTo>
                  <a:pt x="3540" y="14014"/>
                  <a:pt x="3901" y="14271"/>
                  <a:pt x="4118" y="1452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E53067-A1E5-F64F-BF01-2999C1A4A886}"/>
              </a:ext>
            </a:extLst>
          </p:cNvPr>
          <p:cNvGrpSpPr/>
          <p:nvPr/>
        </p:nvGrpSpPr>
        <p:grpSpPr>
          <a:xfrm>
            <a:off x="3882942" y="2105327"/>
            <a:ext cx="936823" cy="688896"/>
            <a:chOff x="7810500" y="8610599"/>
            <a:chExt cx="756072" cy="555980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86F1C52-76E3-9448-8B2B-E22A1171444C}"/>
                </a:ext>
              </a:extLst>
            </p:cNvPr>
            <p:cNvSpPr/>
            <p:nvPr/>
          </p:nvSpPr>
          <p:spPr>
            <a:xfrm>
              <a:off x="7810500" y="8610599"/>
              <a:ext cx="756072" cy="55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42" extrusionOk="0">
                  <a:moveTo>
                    <a:pt x="21460" y="14188"/>
                  </a:moveTo>
                  <a:cubicBezTo>
                    <a:pt x="21424" y="14335"/>
                    <a:pt x="21352" y="14776"/>
                    <a:pt x="21208" y="15070"/>
                  </a:cubicBezTo>
                  <a:cubicBezTo>
                    <a:pt x="20739" y="16049"/>
                    <a:pt x="20378" y="17078"/>
                    <a:pt x="20090" y="18155"/>
                  </a:cubicBezTo>
                  <a:cubicBezTo>
                    <a:pt x="20090" y="18204"/>
                    <a:pt x="20054" y="18253"/>
                    <a:pt x="20054" y="18302"/>
                  </a:cubicBezTo>
                  <a:cubicBezTo>
                    <a:pt x="19873" y="18792"/>
                    <a:pt x="19549" y="19037"/>
                    <a:pt x="19260" y="18890"/>
                  </a:cubicBezTo>
                  <a:cubicBezTo>
                    <a:pt x="18900" y="18694"/>
                    <a:pt x="18647" y="18057"/>
                    <a:pt x="18792" y="17568"/>
                  </a:cubicBezTo>
                  <a:cubicBezTo>
                    <a:pt x="18936" y="17078"/>
                    <a:pt x="19116" y="16588"/>
                    <a:pt x="19260" y="16098"/>
                  </a:cubicBezTo>
                  <a:cubicBezTo>
                    <a:pt x="19368" y="15755"/>
                    <a:pt x="19260" y="15511"/>
                    <a:pt x="18972" y="15608"/>
                  </a:cubicBezTo>
                  <a:cubicBezTo>
                    <a:pt x="18287" y="15853"/>
                    <a:pt x="17565" y="16147"/>
                    <a:pt x="16880" y="16490"/>
                  </a:cubicBezTo>
                  <a:cubicBezTo>
                    <a:pt x="16231" y="16784"/>
                    <a:pt x="15618" y="17176"/>
                    <a:pt x="14969" y="17470"/>
                  </a:cubicBezTo>
                  <a:cubicBezTo>
                    <a:pt x="13166" y="18253"/>
                    <a:pt x="11363" y="19086"/>
                    <a:pt x="9632" y="20213"/>
                  </a:cubicBezTo>
                  <a:cubicBezTo>
                    <a:pt x="8947" y="20653"/>
                    <a:pt x="8190" y="20751"/>
                    <a:pt x="7469" y="21045"/>
                  </a:cubicBezTo>
                  <a:cubicBezTo>
                    <a:pt x="7072" y="21192"/>
                    <a:pt x="6675" y="21241"/>
                    <a:pt x="6279" y="21339"/>
                  </a:cubicBezTo>
                  <a:cubicBezTo>
                    <a:pt x="6098" y="21388"/>
                    <a:pt x="5918" y="21437"/>
                    <a:pt x="5738" y="21437"/>
                  </a:cubicBezTo>
                  <a:cubicBezTo>
                    <a:pt x="5305" y="21486"/>
                    <a:pt x="5017" y="21192"/>
                    <a:pt x="4836" y="20702"/>
                  </a:cubicBezTo>
                  <a:cubicBezTo>
                    <a:pt x="4728" y="20359"/>
                    <a:pt x="4656" y="20017"/>
                    <a:pt x="4620" y="19674"/>
                  </a:cubicBezTo>
                  <a:cubicBezTo>
                    <a:pt x="4367" y="18155"/>
                    <a:pt x="4115" y="16637"/>
                    <a:pt x="3863" y="15119"/>
                  </a:cubicBezTo>
                  <a:cubicBezTo>
                    <a:pt x="3646" y="13649"/>
                    <a:pt x="3466" y="12180"/>
                    <a:pt x="3250" y="10711"/>
                  </a:cubicBezTo>
                  <a:cubicBezTo>
                    <a:pt x="3069" y="9584"/>
                    <a:pt x="2853" y="8408"/>
                    <a:pt x="2637" y="7282"/>
                  </a:cubicBezTo>
                  <a:cubicBezTo>
                    <a:pt x="2492" y="6449"/>
                    <a:pt x="2348" y="5568"/>
                    <a:pt x="2168" y="4735"/>
                  </a:cubicBezTo>
                  <a:cubicBezTo>
                    <a:pt x="2132" y="4490"/>
                    <a:pt x="2060" y="4294"/>
                    <a:pt x="1987" y="4049"/>
                  </a:cubicBezTo>
                  <a:cubicBezTo>
                    <a:pt x="1879" y="3804"/>
                    <a:pt x="1699" y="3755"/>
                    <a:pt x="1555" y="4049"/>
                  </a:cubicBezTo>
                  <a:cubicBezTo>
                    <a:pt x="1447" y="4245"/>
                    <a:pt x="1374" y="4490"/>
                    <a:pt x="1266" y="4686"/>
                  </a:cubicBezTo>
                  <a:cubicBezTo>
                    <a:pt x="1014" y="5176"/>
                    <a:pt x="761" y="5274"/>
                    <a:pt x="473" y="5127"/>
                  </a:cubicBezTo>
                  <a:cubicBezTo>
                    <a:pt x="40" y="4833"/>
                    <a:pt x="-104" y="4343"/>
                    <a:pt x="76" y="3804"/>
                  </a:cubicBezTo>
                  <a:cubicBezTo>
                    <a:pt x="184" y="3462"/>
                    <a:pt x="365" y="3119"/>
                    <a:pt x="473" y="2776"/>
                  </a:cubicBezTo>
                  <a:cubicBezTo>
                    <a:pt x="653" y="2188"/>
                    <a:pt x="834" y="1600"/>
                    <a:pt x="1014" y="1062"/>
                  </a:cubicBezTo>
                  <a:cubicBezTo>
                    <a:pt x="1050" y="915"/>
                    <a:pt x="1086" y="768"/>
                    <a:pt x="1122" y="621"/>
                  </a:cubicBezTo>
                  <a:cubicBezTo>
                    <a:pt x="1302" y="33"/>
                    <a:pt x="1519" y="-114"/>
                    <a:pt x="1951" y="82"/>
                  </a:cubicBezTo>
                  <a:cubicBezTo>
                    <a:pt x="2240" y="229"/>
                    <a:pt x="2564" y="376"/>
                    <a:pt x="2781" y="670"/>
                  </a:cubicBezTo>
                  <a:cubicBezTo>
                    <a:pt x="3358" y="1404"/>
                    <a:pt x="4043" y="1894"/>
                    <a:pt x="4692" y="2482"/>
                  </a:cubicBezTo>
                  <a:cubicBezTo>
                    <a:pt x="4872" y="2629"/>
                    <a:pt x="5053" y="2825"/>
                    <a:pt x="5233" y="3021"/>
                  </a:cubicBezTo>
                  <a:cubicBezTo>
                    <a:pt x="5449" y="3315"/>
                    <a:pt x="5449" y="3755"/>
                    <a:pt x="5269" y="4098"/>
                  </a:cubicBezTo>
                  <a:cubicBezTo>
                    <a:pt x="5125" y="4392"/>
                    <a:pt x="4836" y="4490"/>
                    <a:pt x="4548" y="4294"/>
                  </a:cubicBezTo>
                  <a:cubicBezTo>
                    <a:pt x="4295" y="4098"/>
                    <a:pt x="4043" y="3804"/>
                    <a:pt x="3827" y="3511"/>
                  </a:cubicBezTo>
                  <a:cubicBezTo>
                    <a:pt x="3610" y="3217"/>
                    <a:pt x="3358" y="2923"/>
                    <a:pt x="3069" y="2825"/>
                  </a:cubicBezTo>
                  <a:cubicBezTo>
                    <a:pt x="2889" y="2776"/>
                    <a:pt x="2745" y="2923"/>
                    <a:pt x="2817" y="3168"/>
                  </a:cubicBezTo>
                  <a:cubicBezTo>
                    <a:pt x="2853" y="3413"/>
                    <a:pt x="2961" y="3657"/>
                    <a:pt x="2997" y="3951"/>
                  </a:cubicBezTo>
                  <a:cubicBezTo>
                    <a:pt x="3141" y="4588"/>
                    <a:pt x="3322" y="5225"/>
                    <a:pt x="3430" y="5813"/>
                  </a:cubicBezTo>
                  <a:cubicBezTo>
                    <a:pt x="3682" y="7037"/>
                    <a:pt x="3935" y="8311"/>
                    <a:pt x="4151" y="9535"/>
                  </a:cubicBezTo>
                  <a:cubicBezTo>
                    <a:pt x="4187" y="9780"/>
                    <a:pt x="4259" y="10074"/>
                    <a:pt x="4295" y="10319"/>
                  </a:cubicBezTo>
                  <a:cubicBezTo>
                    <a:pt x="4404" y="11102"/>
                    <a:pt x="4512" y="11249"/>
                    <a:pt x="5125" y="11298"/>
                  </a:cubicBezTo>
                  <a:cubicBezTo>
                    <a:pt x="5413" y="11298"/>
                    <a:pt x="5702" y="11298"/>
                    <a:pt x="5990" y="11298"/>
                  </a:cubicBezTo>
                  <a:cubicBezTo>
                    <a:pt x="6820" y="11298"/>
                    <a:pt x="7613" y="11543"/>
                    <a:pt x="8406" y="11837"/>
                  </a:cubicBezTo>
                  <a:cubicBezTo>
                    <a:pt x="9127" y="12131"/>
                    <a:pt x="9813" y="12523"/>
                    <a:pt x="10462" y="13062"/>
                  </a:cubicBezTo>
                  <a:cubicBezTo>
                    <a:pt x="10930" y="13453"/>
                    <a:pt x="11363" y="13943"/>
                    <a:pt x="11688" y="14531"/>
                  </a:cubicBezTo>
                  <a:cubicBezTo>
                    <a:pt x="12048" y="15119"/>
                    <a:pt x="12409" y="15657"/>
                    <a:pt x="12806" y="16196"/>
                  </a:cubicBezTo>
                  <a:cubicBezTo>
                    <a:pt x="12914" y="16343"/>
                    <a:pt x="13058" y="16392"/>
                    <a:pt x="13202" y="16392"/>
                  </a:cubicBezTo>
                  <a:cubicBezTo>
                    <a:pt x="13346" y="16392"/>
                    <a:pt x="13455" y="16343"/>
                    <a:pt x="13599" y="16294"/>
                  </a:cubicBezTo>
                  <a:cubicBezTo>
                    <a:pt x="14428" y="15902"/>
                    <a:pt x="15258" y="15511"/>
                    <a:pt x="16087" y="15119"/>
                  </a:cubicBezTo>
                  <a:cubicBezTo>
                    <a:pt x="16592" y="14874"/>
                    <a:pt x="17061" y="14580"/>
                    <a:pt x="17565" y="14335"/>
                  </a:cubicBezTo>
                  <a:cubicBezTo>
                    <a:pt x="17818" y="14188"/>
                    <a:pt x="18106" y="14041"/>
                    <a:pt x="18359" y="13894"/>
                  </a:cubicBezTo>
                  <a:cubicBezTo>
                    <a:pt x="18395" y="13845"/>
                    <a:pt x="18431" y="13747"/>
                    <a:pt x="18431" y="13649"/>
                  </a:cubicBezTo>
                  <a:cubicBezTo>
                    <a:pt x="18431" y="13600"/>
                    <a:pt x="18395" y="13551"/>
                    <a:pt x="18359" y="13502"/>
                  </a:cubicBezTo>
                  <a:cubicBezTo>
                    <a:pt x="18251" y="13453"/>
                    <a:pt x="18106" y="13404"/>
                    <a:pt x="17962" y="13355"/>
                  </a:cubicBezTo>
                  <a:cubicBezTo>
                    <a:pt x="17638" y="13257"/>
                    <a:pt x="17313" y="13159"/>
                    <a:pt x="16989" y="13013"/>
                  </a:cubicBezTo>
                  <a:cubicBezTo>
                    <a:pt x="16844" y="12964"/>
                    <a:pt x="16664" y="12768"/>
                    <a:pt x="16556" y="12621"/>
                  </a:cubicBezTo>
                  <a:cubicBezTo>
                    <a:pt x="16448" y="12425"/>
                    <a:pt x="16412" y="12180"/>
                    <a:pt x="16484" y="11935"/>
                  </a:cubicBezTo>
                  <a:cubicBezTo>
                    <a:pt x="16556" y="11690"/>
                    <a:pt x="16736" y="11592"/>
                    <a:pt x="16916" y="11641"/>
                  </a:cubicBezTo>
                  <a:cubicBezTo>
                    <a:pt x="17025" y="11641"/>
                    <a:pt x="17133" y="11690"/>
                    <a:pt x="17241" y="11739"/>
                  </a:cubicBezTo>
                  <a:cubicBezTo>
                    <a:pt x="18323" y="12180"/>
                    <a:pt x="19405" y="12572"/>
                    <a:pt x="20486" y="13013"/>
                  </a:cubicBezTo>
                  <a:cubicBezTo>
                    <a:pt x="20667" y="13110"/>
                    <a:pt x="20847" y="13208"/>
                    <a:pt x="21027" y="13355"/>
                  </a:cubicBezTo>
                  <a:cubicBezTo>
                    <a:pt x="21424" y="13453"/>
                    <a:pt x="21496" y="13698"/>
                    <a:pt x="21460" y="14188"/>
                  </a:cubicBezTo>
                  <a:close/>
                  <a:moveTo>
                    <a:pt x="6531" y="12964"/>
                  </a:moveTo>
                  <a:cubicBezTo>
                    <a:pt x="6279" y="12964"/>
                    <a:pt x="6098" y="12964"/>
                    <a:pt x="5918" y="12964"/>
                  </a:cubicBezTo>
                  <a:cubicBezTo>
                    <a:pt x="4944" y="13013"/>
                    <a:pt x="4836" y="13208"/>
                    <a:pt x="5053" y="14482"/>
                  </a:cubicBezTo>
                  <a:cubicBezTo>
                    <a:pt x="5233" y="15608"/>
                    <a:pt x="5413" y="16686"/>
                    <a:pt x="5629" y="17813"/>
                  </a:cubicBezTo>
                  <a:cubicBezTo>
                    <a:pt x="5702" y="18204"/>
                    <a:pt x="5774" y="18547"/>
                    <a:pt x="5882" y="18939"/>
                  </a:cubicBezTo>
                  <a:cubicBezTo>
                    <a:pt x="6026" y="19478"/>
                    <a:pt x="6206" y="19625"/>
                    <a:pt x="6639" y="19625"/>
                  </a:cubicBezTo>
                  <a:cubicBezTo>
                    <a:pt x="6783" y="19625"/>
                    <a:pt x="6964" y="19576"/>
                    <a:pt x="7108" y="19527"/>
                  </a:cubicBezTo>
                  <a:cubicBezTo>
                    <a:pt x="7937" y="18988"/>
                    <a:pt x="8911" y="18988"/>
                    <a:pt x="9704" y="18204"/>
                  </a:cubicBezTo>
                  <a:cubicBezTo>
                    <a:pt x="9812" y="18106"/>
                    <a:pt x="9957" y="18106"/>
                    <a:pt x="10065" y="18057"/>
                  </a:cubicBezTo>
                  <a:cubicBezTo>
                    <a:pt x="10353" y="17911"/>
                    <a:pt x="10642" y="17813"/>
                    <a:pt x="10930" y="17617"/>
                  </a:cubicBezTo>
                  <a:cubicBezTo>
                    <a:pt x="11219" y="17421"/>
                    <a:pt x="11255" y="17225"/>
                    <a:pt x="11111" y="16833"/>
                  </a:cubicBezTo>
                  <a:cubicBezTo>
                    <a:pt x="11111" y="16784"/>
                    <a:pt x="11075" y="16784"/>
                    <a:pt x="11075" y="16735"/>
                  </a:cubicBezTo>
                  <a:cubicBezTo>
                    <a:pt x="10498" y="15608"/>
                    <a:pt x="9921" y="14580"/>
                    <a:pt x="8983" y="13943"/>
                  </a:cubicBezTo>
                  <a:cubicBezTo>
                    <a:pt x="8154" y="13404"/>
                    <a:pt x="7396" y="12817"/>
                    <a:pt x="6531" y="1296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F791BFAD-60CE-684E-8F12-F7F238576C2E}"/>
                </a:ext>
              </a:extLst>
            </p:cNvPr>
            <p:cNvSpPr/>
            <p:nvPr/>
          </p:nvSpPr>
          <p:spPr>
            <a:xfrm>
              <a:off x="8089899" y="8699499"/>
              <a:ext cx="175086" cy="20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1006" extrusionOk="0">
                  <a:moveTo>
                    <a:pt x="20537" y="18156"/>
                  </a:moveTo>
                  <a:cubicBezTo>
                    <a:pt x="20537" y="18819"/>
                    <a:pt x="20537" y="19216"/>
                    <a:pt x="20388" y="19481"/>
                  </a:cubicBezTo>
                  <a:cubicBezTo>
                    <a:pt x="20090" y="20674"/>
                    <a:pt x="19047" y="21204"/>
                    <a:pt x="17707" y="20939"/>
                  </a:cubicBezTo>
                  <a:cubicBezTo>
                    <a:pt x="15919" y="20409"/>
                    <a:pt x="14727" y="19349"/>
                    <a:pt x="14429" y="17759"/>
                  </a:cubicBezTo>
                  <a:cubicBezTo>
                    <a:pt x="14281" y="16831"/>
                    <a:pt x="14132" y="16036"/>
                    <a:pt x="13983" y="15108"/>
                  </a:cubicBezTo>
                  <a:cubicBezTo>
                    <a:pt x="13536" y="13386"/>
                    <a:pt x="12940" y="12988"/>
                    <a:pt x="11152" y="13518"/>
                  </a:cubicBezTo>
                  <a:cubicBezTo>
                    <a:pt x="7577" y="14711"/>
                    <a:pt x="4747" y="13386"/>
                    <a:pt x="2363" y="11398"/>
                  </a:cubicBezTo>
                  <a:cubicBezTo>
                    <a:pt x="-914" y="8482"/>
                    <a:pt x="-1063" y="4507"/>
                    <a:pt x="3704" y="1724"/>
                  </a:cubicBezTo>
                  <a:cubicBezTo>
                    <a:pt x="4449" y="1327"/>
                    <a:pt x="5194" y="1062"/>
                    <a:pt x="5938" y="664"/>
                  </a:cubicBezTo>
                  <a:cubicBezTo>
                    <a:pt x="8024" y="-396"/>
                    <a:pt x="10109" y="-131"/>
                    <a:pt x="11897" y="1062"/>
                  </a:cubicBezTo>
                  <a:cubicBezTo>
                    <a:pt x="13983" y="2519"/>
                    <a:pt x="15919" y="4109"/>
                    <a:pt x="16664" y="6627"/>
                  </a:cubicBezTo>
                  <a:cubicBezTo>
                    <a:pt x="17558" y="9543"/>
                    <a:pt x="18600" y="12325"/>
                    <a:pt x="19792" y="15108"/>
                  </a:cubicBezTo>
                  <a:cubicBezTo>
                    <a:pt x="20239" y="16301"/>
                    <a:pt x="20388" y="17361"/>
                    <a:pt x="20537" y="18156"/>
                  </a:cubicBezTo>
                  <a:close/>
                  <a:moveTo>
                    <a:pt x="10556" y="6097"/>
                  </a:moveTo>
                  <a:cubicBezTo>
                    <a:pt x="10258" y="5700"/>
                    <a:pt x="9960" y="4905"/>
                    <a:pt x="9365" y="4110"/>
                  </a:cubicBezTo>
                  <a:cubicBezTo>
                    <a:pt x="9067" y="3712"/>
                    <a:pt x="8322" y="3447"/>
                    <a:pt x="7875" y="3845"/>
                  </a:cubicBezTo>
                  <a:cubicBezTo>
                    <a:pt x="6832" y="4772"/>
                    <a:pt x="5938" y="5700"/>
                    <a:pt x="5194" y="6760"/>
                  </a:cubicBezTo>
                  <a:cubicBezTo>
                    <a:pt x="4598" y="7555"/>
                    <a:pt x="5194" y="8483"/>
                    <a:pt x="6087" y="9013"/>
                  </a:cubicBezTo>
                  <a:cubicBezTo>
                    <a:pt x="7130" y="9675"/>
                    <a:pt x="8173" y="9940"/>
                    <a:pt x="8769" y="9410"/>
                  </a:cubicBezTo>
                  <a:cubicBezTo>
                    <a:pt x="9811" y="8615"/>
                    <a:pt x="10556" y="7687"/>
                    <a:pt x="10556" y="609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FD1DBC42-17E3-1641-9F04-7230F4B7FFF4}"/>
                </a:ext>
              </a:extLst>
            </p:cNvPr>
            <p:cNvSpPr/>
            <p:nvPr/>
          </p:nvSpPr>
          <p:spPr>
            <a:xfrm>
              <a:off x="8255000" y="8686799"/>
              <a:ext cx="152047" cy="18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41" extrusionOk="0">
                  <a:moveTo>
                    <a:pt x="9055" y="18"/>
                  </a:moveTo>
                  <a:cubicBezTo>
                    <a:pt x="14767" y="18"/>
                    <a:pt x="19230" y="2829"/>
                    <a:pt x="20479" y="7119"/>
                  </a:cubicBezTo>
                  <a:cubicBezTo>
                    <a:pt x="20836" y="8451"/>
                    <a:pt x="21372" y="9930"/>
                    <a:pt x="21372" y="11410"/>
                  </a:cubicBezTo>
                  <a:cubicBezTo>
                    <a:pt x="21194" y="15108"/>
                    <a:pt x="18873" y="17771"/>
                    <a:pt x="15660" y="19843"/>
                  </a:cubicBezTo>
                  <a:cubicBezTo>
                    <a:pt x="14053" y="21026"/>
                    <a:pt x="11911" y="21174"/>
                    <a:pt x="9769" y="21322"/>
                  </a:cubicBezTo>
                  <a:cubicBezTo>
                    <a:pt x="8341" y="21470"/>
                    <a:pt x="6913" y="20730"/>
                    <a:pt x="6020" y="19843"/>
                  </a:cubicBezTo>
                  <a:cubicBezTo>
                    <a:pt x="3699" y="17771"/>
                    <a:pt x="1736" y="15404"/>
                    <a:pt x="1200" y="12593"/>
                  </a:cubicBezTo>
                  <a:cubicBezTo>
                    <a:pt x="1022" y="11114"/>
                    <a:pt x="486" y="9782"/>
                    <a:pt x="129" y="8303"/>
                  </a:cubicBezTo>
                  <a:cubicBezTo>
                    <a:pt x="-228" y="6676"/>
                    <a:pt x="129" y="5196"/>
                    <a:pt x="1557" y="4012"/>
                  </a:cubicBezTo>
                  <a:cubicBezTo>
                    <a:pt x="2093" y="3569"/>
                    <a:pt x="2628" y="3125"/>
                    <a:pt x="2985" y="2533"/>
                  </a:cubicBezTo>
                  <a:cubicBezTo>
                    <a:pt x="4592" y="610"/>
                    <a:pt x="6912" y="-130"/>
                    <a:pt x="9055" y="18"/>
                  </a:cubicBezTo>
                  <a:close/>
                  <a:moveTo>
                    <a:pt x="14945" y="9486"/>
                  </a:moveTo>
                  <a:cubicBezTo>
                    <a:pt x="14767" y="8895"/>
                    <a:pt x="14767" y="7859"/>
                    <a:pt x="14410" y="6823"/>
                  </a:cubicBezTo>
                  <a:cubicBezTo>
                    <a:pt x="13874" y="5048"/>
                    <a:pt x="11911" y="3865"/>
                    <a:pt x="9769" y="4012"/>
                  </a:cubicBezTo>
                  <a:cubicBezTo>
                    <a:pt x="7984" y="4160"/>
                    <a:pt x="6198" y="5492"/>
                    <a:pt x="6198" y="7415"/>
                  </a:cubicBezTo>
                  <a:cubicBezTo>
                    <a:pt x="6198" y="9634"/>
                    <a:pt x="6377" y="11706"/>
                    <a:pt x="7805" y="13629"/>
                  </a:cubicBezTo>
                  <a:cubicBezTo>
                    <a:pt x="8341" y="14221"/>
                    <a:pt x="8876" y="14812"/>
                    <a:pt x="9590" y="15256"/>
                  </a:cubicBezTo>
                  <a:cubicBezTo>
                    <a:pt x="10483" y="15848"/>
                    <a:pt x="11732" y="15700"/>
                    <a:pt x="12268" y="15108"/>
                  </a:cubicBezTo>
                  <a:cubicBezTo>
                    <a:pt x="13696" y="13481"/>
                    <a:pt x="15303" y="11854"/>
                    <a:pt x="14945" y="94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A7CD5F84-3C22-F54B-9F2D-B1A5F6E866AC}"/>
                </a:ext>
              </a:extLst>
            </p:cNvPr>
            <p:cNvSpPr/>
            <p:nvPr/>
          </p:nvSpPr>
          <p:spPr>
            <a:xfrm>
              <a:off x="8369300" y="8610600"/>
              <a:ext cx="95300" cy="9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47" h="20074" extrusionOk="0">
                  <a:moveTo>
                    <a:pt x="18847" y="10186"/>
                  </a:moveTo>
                  <a:cubicBezTo>
                    <a:pt x="18847" y="14815"/>
                    <a:pt x="16586" y="18415"/>
                    <a:pt x="13573" y="19443"/>
                  </a:cubicBezTo>
                  <a:cubicBezTo>
                    <a:pt x="8549" y="20986"/>
                    <a:pt x="4280" y="19700"/>
                    <a:pt x="1768" y="15586"/>
                  </a:cubicBezTo>
                  <a:cubicBezTo>
                    <a:pt x="-2753" y="7872"/>
                    <a:pt x="2019" y="1700"/>
                    <a:pt x="9052" y="157"/>
                  </a:cubicBezTo>
                  <a:cubicBezTo>
                    <a:pt x="12317" y="-614"/>
                    <a:pt x="17591" y="1443"/>
                    <a:pt x="18094" y="6586"/>
                  </a:cubicBezTo>
                  <a:cubicBezTo>
                    <a:pt x="18345" y="8129"/>
                    <a:pt x="18847" y="9415"/>
                    <a:pt x="18847" y="101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507F5C-B4AD-0E4F-B1B1-5AECA46A2493}"/>
              </a:ext>
            </a:extLst>
          </p:cNvPr>
          <p:cNvGrpSpPr/>
          <p:nvPr/>
        </p:nvGrpSpPr>
        <p:grpSpPr>
          <a:xfrm>
            <a:off x="623392" y="1728245"/>
            <a:ext cx="1389531" cy="1443060"/>
            <a:chOff x="584199" y="5994400"/>
            <a:chExt cx="1455884" cy="1511970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3CFAAE72-6AB1-BA48-B16A-7CD1C92455C8}"/>
                </a:ext>
              </a:extLst>
            </p:cNvPr>
            <p:cNvSpPr/>
            <p:nvPr/>
          </p:nvSpPr>
          <p:spPr>
            <a:xfrm>
              <a:off x="584199" y="5994400"/>
              <a:ext cx="1455884" cy="151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55" extrusionOk="0">
                  <a:moveTo>
                    <a:pt x="14410" y="21537"/>
                  </a:moveTo>
                  <a:cubicBezTo>
                    <a:pt x="14223" y="21537"/>
                    <a:pt x="14035" y="21501"/>
                    <a:pt x="13848" y="21410"/>
                  </a:cubicBezTo>
                  <a:cubicBezTo>
                    <a:pt x="13323" y="21157"/>
                    <a:pt x="12780" y="20903"/>
                    <a:pt x="12237" y="20650"/>
                  </a:cubicBezTo>
                  <a:cubicBezTo>
                    <a:pt x="11694" y="20396"/>
                    <a:pt x="11169" y="20125"/>
                    <a:pt x="10626" y="19871"/>
                  </a:cubicBezTo>
                  <a:cubicBezTo>
                    <a:pt x="10570" y="19853"/>
                    <a:pt x="10532" y="19817"/>
                    <a:pt x="10476" y="19799"/>
                  </a:cubicBezTo>
                  <a:cubicBezTo>
                    <a:pt x="10420" y="19799"/>
                    <a:pt x="10345" y="19817"/>
                    <a:pt x="10326" y="19853"/>
                  </a:cubicBezTo>
                  <a:cubicBezTo>
                    <a:pt x="10270" y="19944"/>
                    <a:pt x="10214" y="20052"/>
                    <a:pt x="10176" y="20143"/>
                  </a:cubicBezTo>
                  <a:cubicBezTo>
                    <a:pt x="10120" y="20288"/>
                    <a:pt x="10045" y="20396"/>
                    <a:pt x="9914" y="20487"/>
                  </a:cubicBezTo>
                  <a:cubicBezTo>
                    <a:pt x="9745" y="20613"/>
                    <a:pt x="9652" y="20795"/>
                    <a:pt x="9595" y="20994"/>
                  </a:cubicBezTo>
                  <a:cubicBezTo>
                    <a:pt x="9558" y="21102"/>
                    <a:pt x="9558" y="21247"/>
                    <a:pt x="9408" y="21283"/>
                  </a:cubicBezTo>
                  <a:cubicBezTo>
                    <a:pt x="9258" y="21338"/>
                    <a:pt x="9090" y="21338"/>
                    <a:pt x="8940" y="21265"/>
                  </a:cubicBezTo>
                  <a:cubicBezTo>
                    <a:pt x="8846" y="21211"/>
                    <a:pt x="8752" y="21120"/>
                    <a:pt x="8677" y="21066"/>
                  </a:cubicBezTo>
                  <a:cubicBezTo>
                    <a:pt x="8490" y="20921"/>
                    <a:pt x="8322" y="20758"/>
                    <a:pt x="8115" y="20632"/>
                  </a:cubicBezTo>
                  <a:cubicBezTo>
                    <a:pt x="7797" y="20451"/>
                    <a:pt x="7441" y="20288"/>
                    <a:pt x="7104" y="20125"/>
                  </a:cubicBezTo>
                  <a:cubicBezTo>
                    <a:pt x="6935" y="20052"/>
                    <a:pt x="6729" y="20016"/>
                    <a:pt x="6561" y="19944"/>
                  </a:cubicBezTo>
                  <a:cubicBezTo>
                    <a:pt x="6130" y="19726"/>
                    <a:pt x="5699" y="19473"/>
                    <a:pt x="5268" y="19256"/>
                  </a:cubicBezTo>
                  <a:cubicBezTo>
                    <a:pt x="4837" y="19038"/>
                    <a:pt x="4406" y="18821"/>
                    <a:pt x="3957" y="18658"/>
                  </a:cubicBezTo>
                  <a:cubicBezTo>
                    <a:pt x="3226" y="18405"/>
                    <a:pt x="2514" y="18133"/>
                    <a:pt x="1840" y="17771"/>
                  </a:cubicBezTo>
                  <a:cubicBezTo>
                    <a:pt x="1353" y="17499"/>
                    <a:pt x="847" y="17264"/>
                    <a:pt x="341" y="17029"/>
                  </a:cubicBezTo>
                  <a:cubicBezTo>
                    <a:pt x="79" y="16902"/>
                    <a:pt x="-15" y="16739"/>
                    <a:pt x="4" y="16467"/>
                  </a:cubicBezTo>
                  <a:cubicBezTo>
                    <a:pt x="22" y="16341"/>
                    <a:pt x="22" y="16232"/>
                    <a:pt x="4" y="16105"/>
                  </a:cubicBezTo>
                  <a:cubicBezTo>
                    <a:pt x="-15" y="15906"/>
                    <a:pt x="41" y="15743"/>
                    <a:pt x="154" y="15580"/>
                  </a:cubicBezTo>
                  <a:cubicBezTo>
                    <a:pt x="266" y="15399"/>
                    <a:pt x="360" y="15218"/>
                    <a:pt x="453" y="15019"/>
                  </a:cubicBezTo>
                  <a:cubicBezTo>
                    <a:pt x="547" y="14820"/>
                    <a:pt x="659" y="14621"/>
                    <a:pt x="753" y="14421"/>
                  </a:cubicBezTo>
                  <a:cubicBezTo>
                    <a:pt x="940" y="14041"/>
                    <a:pt x="1146" y="13661"/>
                    <a:pt x="1334" y="13281"/>
                  </a:cubicBezTo>
                  <a:cubicBezTo>
                    <a:pt x="1371" y="13208"/>
                    <a:pt x="1427" y="13118"/>
                    <a:pt x="1446" y="13045"/>
                  </a:cubicBezTo>
                  <a:cubicBezTo>
                    <a:pt x="1502" y="12756"/>
                    <a:pt x="1671" y="12520"/>
                    <a:pt x="1821" y="12267"/>
                  </a:cubicBezTo>
                  <a:cubicBezTo>
                    <a:pt x="1933" y="12068"/>
                    <a:pt x="2046" y="11868"/>
                    <a:pt x="2121" y="11669"/>
                  </a:cubicBezTo>
                  <a:cubicBezTo>
                    <a:pt x="2364" y="11054"/>
                    <a:pt x="2664" y="10474"/>
                    <a:pt x="2870" y="9841"/>
                  </a:cubicBezTo>
                  <a:cubicBezTo>
                    <a:pt x="3057" y="9298"/>
                    <a:pt x="3320" y="8791"/>
                    <a:pt x="3526" y="8265"/>
                  </a:cubicBezTo>
                  <a:cubicBezTo>
                    <a:pt x="3713" y="7777"/>
                    <a:pt x="3957" y="7306"/>
                    <a:pt x="4163" y="6835"/>
                  </a:cubicBezTo>
                  <a:cubicBezTo>
                    <a:pt x="4406" y="6256"/>
                    <a:pt x="4631" y="5676"/>
                    <a:pt x="4818" y="5079"/>
                  </a:cubicBezTo>
                  <a:cubicBezTo>
                    <a:pt x="4931" y="4753"/>
                    <a:pt x="5099" y="4445"/>
                    <a:pt x="5212" y="4119"/>
                  </a:cubicBezTo>
                  <a:cubicBezTo>
                    <a:pt x="5380" y="3649"/>
                    <a:pt x="5530" y="3160"/>
                    <a:pt x="5680" y="2689"/>
                  </a:cubicBezTo>
                  <a:cubicBezTo>
                    <a:pt x="5699" y="2635"/>
                    <a:pt x="5699" y="2580"/>
                    <a:pt x="5718" y="2526"/>
                  </a:cubicBezTo>
                  <a:cubicBezTo>
                    <a:pt x="5811" y="2200"/>
                    <a:pt x="6017" y="2055"/>
                    <a:pt x="6354" y="2146"/>
                  </a:cubicBezTo>
                  <a:cubicBezTo>
                    <a:pt x="6692" y="2218"/>
                    <a:pt x="7010" y="2345"/>
                    <a:pt x="7347" y="2454"/>
                  </a:cubicBezTo>
                  <a:cubicBezTo>
                    <a:pt x="7497" y="2490"/>
                    <a:pt x="7628" y="2562"/>
                    <a:pt x="7759" y="2598"/>
                  </a:cubicBezTo>
                  <a:cubicBezTo>
                    <a:pt x="7872" y="2635"/>
                    <a:pt x="7984" y="2653"/>
                    <a:pt x="8097" y="2671"/>
                  </a:cubicBezTo>
                  <a:cubicBezTo>
                    <a:pt x="8453" y="2707"/>
                    <a:pt x="8565" y="2635"/>
                    <a:pt x="8659" y="2291"/>
                  </a:cubicBezTo>
                  <a:cubicBezTo>
                    <a:pt x="8734" y="1983"/>
                    <a:pt x="8827" y="1675"/>
                    <a:pt x="8958" y="1367"/>
                  </a:cubicBezTo>
                  <a:cubicBezTo>
                    <a:pt x="9071" y="1078"/>
                    <a:pt x="9183" y="788"/>
                    <a:pt x="9165" y="462"/>
                  </a:cubicBezTo>
                  <a:cubicBezTo>
                    <a:pt x="9146" y="136"/>
                    <a:pt x="9408" y="-45"/>
                    <a:pt x="9745" y="9"/>
                  </a:cubicBezTo>
                  <a:cubicBezTo>
                    <a:pt x="9858" y="27"/>
                    <a:pt x="9989" y="82"/>
                    <a:pt x="10101" y="154"/>
                  </a:cubicBezTo>
                  <a:cubicBezTo>
                    <a:pt x="10513" y="408"/>
                    <a:pt x="10926" y="661"/>
                    <a:pt x="11413" y="824"/>
                  </a:cubicBezTo>
                  <a:cubicBezTo>
                    <a:pt x="11506" y="860"/>
                    <a:pt x="11581" y="896"/>
                    <a:pt x="11637" y="969"/>
                  </a:cubicBezTo>
                  <a:cubicBezTo>
                    <a:pt x="11825" y="1150"/>
                    <a:pt x="12050" y="1240"/>
                    <a:pt x="12293" y="1331"/>
                  </a:cubicBezTo>
                  <a:cubicBezTo>
                    <a:pt x="12855" y="1566"/>
                    <a:pt x="13417" y="1802"/>
                    <a:pt x="13942" y="2091"/>
                  </a:cubicBezTo>
                  <a:cubicBezTo>
                    <a:pt x="14354" y="2327"/>
                    <a:pt x="14766" y="2544"/>
                    <a:pt x="15197" y="2707"/>
                  </a:cubicBezTo>
                  <a:cubicBezTo>
                    <a:pt x="15534" y="2834"/>
                    <a:pt x="15834" y="3015"/>
                    <a:pt x="16152" y="3160"/>
                  </a:cubicBezTo>
                  <a:cubicBezTo>
                    <a:pt x="16583" y="3359"/>
                    <a:pt x="17014" y="3540"/>
                    <a:pt x="17426" y="3739"/>
                  </a:cubicBezTo>
                  <a:cubicBezTo>
                    <a:pt x="17838" y="3920"/>
                    <a:pt x="18250" y="4119"/>
                    <a:pt x="18663" y="4318"/>
                  </a:cubicBezTo>
                  <a:cubicBezTo>
                    <a:pt x="19299" y="4608"/>
                    <a:pt x="19936" y="4898"/>
                    <a:pt x="20592" y="5097"/>
                  </a:cubicBezTo>
                  <a:cubicBezTo>
                    <a:pt x="20761" y="5151"/>
                    <a:pt x="20929" y="5224"/>
                    <a:pt x="21098" y="5296"/>
                  </a:cubicBezTo>
                  <a:cubicBezTo>
                    <a:pt x="21416" y="5441"/>
                    <a:pt x="21585" y="5803"/>
                    <a:pt x="21398" y="6111"/>
                  </a:cubicBezTo>
                  <a:cubicBezTo>
                    <a:pt x="21173" y="6509"/>
                    <a:pt x="21060" y="6944"/>
                    <a:pt x="20836" y="7324"/>
                  </a:cubicBezTo>
                  <a:cubicBezTo>
                    <a:pt x="20536" y="7813"/>
                    <a:pt x="20292" y="8320"/>
                    <a:pt x="20086" y="8863"/>
                  </a:cubicBezTo>
                  <a:cubicBezTo>
                    <a:pt x="19993" y="9116"/>
                    <a:pt x="19824" y="9352"/>
                    <a:pt x="19693" y="9605"/>
                  </a:cubicBezTo>
                  <a:cubicBezTo>
                    <a:pt x="19431" y="10112"/>
                    <a:pt x="19168" y="10619"/>
                    <a:pt x="18925" y="11126"/>
                  </a:cubicBezTo>
                  <a:cubicBezTo>
                    <a:pt x="18681" y="11615"/>
                    <a:pt x="18456" y="12122"/>
                    <a:pt x="18232" y="12611"/>
                  </a:cubicBezTo>
                  <a:cubicBezTo>
                    <a:pt x="17969" y="13172"/>
                    <a:pt x="17688" y="13733"/>
                    <a:pt x="17426" y="14313"/>
                  </a:cubicBezTo>
                  <a:cubicBezTo>
                    <a:pt x="17332" y="14494"/>
                    <a:pt x="17276" y="14693"/>
                    <a:pt x="17201" y="14874"/>
                  </a:cubicBezTo>
                  <a:cubicBezTo>
                    <a:pt x="17089" y="15146"/>
                    <a:pt x="16976" y="15399"/>
                    <a:pt x="16864" y="15671"/>
                  </a:cubicBezTo>
                  <a:cubicBezTo>
                    <a:pt x="16827" y="15779"/>
                    <a:pt x="16752" y="15870"/>
                    <a:pt x="16733" y="15978"/>
                  </a:cubicBezTo>
                  <a:cubicBezTo>
                    <a:pt x="16658" y="16286"/>
                    <a:pt x="16508" y="16558"/>
                    <a:pt x="16396" y="16848"/>
                  </a:cubicBezTo>
                  <a:cubicBezTo>
                    <a:pt x="16227" y="17264"/>
                    <a:pt x="16077" y="17680"/>
                    <a:pt x="15946" y="18097"/>
                  </a:cubicBezTo>
                  <a:cubicBezTo>
                    <a:pt x="15834" y="18441"/>
                    <a:pt x="15740" y="18785"/>
                    <a:pt x="15590" y="19111"/>
                  </a:cubicBezTo>
                  <a:cubicBezTo>
                    <a:pt x="15497" y="19292"/>
                    <a:pt x="15459" y="19491"/>
                    <a:pt x="15384" y="19672"/>
                  </a:cubicBezTo>
                  <a:cubicBezTo>
                    <a:pt x="15365" y="19726"/>
                    <a:pt x="15365" y="19799"/>
                    <a:pt x="15328" y="19871"/>
                  </a:cubicBezTo>
                  <a:cubicBezTo>
                    <a:pt x="15159" y="20179"/>
                    <a:pt x="15103" y="20505"/>
                    <a:pt x="15084" y="20831"/>
                  </a:cubicBezTo>
                  <a:cubicBezTo>
                    <a:pt x="15084" y="20958"/>
                    <a:pt x="15047" y="21066"/>
                    <a:pt x="15028" y="21193"/>
                  </a:cubicBezTo>
                  <a:cubicBezTo>
                    <a:pt x="14972" y="21464"/>
                    <a:pt x="14860" y="21537"/>
                    <a:pt x="14579" y="21555"/>
                  </a:cubicBezTo>
                  <a:cubicBezTo>
                    <a:pt x="14541" y="21537"/>
                    <a:pt x="14485" y="21537"/>
                    <a:pt x="14410" y="21537"/>
                  </a:cubicBezTo>
                  <a:close/>
                  <a:moveTo>
                    <a:pt x="14148" y="20831"/>
                  </a:moveTo>
                  <a:cubicBezTo>
                    <a:pt x="14185" y="20795"/>
                    <a:pt x="14241" y="20776"/>
                    <a:pt x="14260" y="20740"/>
                  </a:cubicBezTo>
                  <a:cubicBezTo>
                    <a:pt x="14279" y="20722"/>
                    <a:pt x="14279" y="20686"/>
                    <a:pt x="14298" y="20650"/>
                  </a:cubicBezTo>
                  <a:cubicBezTo>
                    <a:pt x="14429" y="20088"/>
                    <a:pt x="14579" y="19545"/>
                    <a:pt x="14841" y="19038"/>
                  </a:cubicBezTo>
                  <a:cubicBezTo>
                    <a:pt x="14897" y="18930"/>
                    <a:pt x="14935" y="18803"/>
                    <a:pt x="14972" y="18694"/>
                  </a:cubicBezTo>
                  <a:cubicBezTo>
                    <a:pt x="15234" y="17753"/>
                    <a:pt x="15609" y="16848"/>
                    <a:pt x="15965" y="15924"/>
                  </a:cubicBezTo>
                  <a:cubicBezTo>
                    <a:pt x="16040" y="15743"/>
                    <a:pt x="16077" y="15544"/>
                    <a:pt x="16171" y="15363"/>
                  </a:cubicBezTo>
                  <a:cubicBezTo>
                    <a:pt x="16471" y="14802"/>
                    <a:pt x="16602" y="14168"/>
                    <a:pt x="16977" y="13643"/>
                  </a:cubicBezTo>
                  <a:cubicBezTo>
                    <a:pt x="17014" y="13589"/>
                    <a:pt x="17033" y="13498"/>
                    <a:pt x="17070" y="13426"/>
                  </a:cubicBezTo>
                  <a:cubicBezTo>
                    <a:pt x="17145" y="13245"/>
                    <a:pt x="17220" y="13082"/>
                    <a:pt x="17295" y="12900"/>
                  </a:cubicBezTo>
                  <a:cubicBezTo>
                    <a:pt x="17501" y="12448"/>
                    <a:pt x="17726" y="11995"/>
                    <a:pt x="17932" y="11543"/>
                  </a:cubicBezTo>
                  <a:cubicBezTo>
                    <a:pt x="17988" y="11398"/>
                    <a:pt x="18044" y="11253"/>
                    <a:pt x="18119" y="11108"/>
                  </a:cubicBezTo>
                  <a:cubicBezTo>
                    <a:pt x="18382" y="10619"/>
                    <a:pt x="18644" y="10112"/>
                    <a:pt x="18906" y="9623"/>
                  </a:cubicBezTo>
                  <a:cubicBezTo>
                    <a:pt x="18944" y="9551"/>
                    <a:pt x="18981" y="9479"/>
                    <a:pt x="19000" y="9406"/>
                  </a:cubicBezTo>
                  <a:cubicBezTo>
                    <a:pt x="19112" y="9135"/>
                    <a:pt x="19225" y="8863"/>
                    <a:pt x="19356" y="8609"/>
                  </a:cubicBezTo>
                  <a:cubicBezTo>
                    <a:pt x="19618" y="8066"/>
                    <a:pt x="19899" y="7541"/>
                    <a:pt x="20180" y="6998"/>
                  </a:cubicBezTo>
                  <a:cubicBezTo>
                    <a:pt x="20199" y="6980"/>
                    <a:pt x="20199" y="6962"/>
                    <a:pt x="20199" y="6944"/>
                  </a:cubicBezTo>
                  <a:cubicBezTo>
                    <a:pt x="20236" y="6708"/>
                    <a:pt x="20367" y="6509"/>
                    <a:pt x="20480" y="6310"/>
                  </a:cubicBezTo>
                  <a:cubicBezTo>
                    <a:pt x="20536" y="6238"/>
                    <a:pt x="20573" y="6147"/>
                    <a:pt x="20611" y="6075"/>
                  </a:cubicBezTo>
                  <a:cubicBezTo>
                    <a:pt x="20723" y="5821"/>
                    <a:pt x="20705" y="5731"/>
                    <a:pt x="20461" y="5622"/>
                  </a:cubicBezTo>
                  <a:cubicBezTo>
                    <a:pt x="20274" y="5531"/>
                    <a:pt x="20086" y="5459"/>
                    <a:pt x="19880" y="5387"/>
                  </a:cubicBezTo>
                  <a:cubicBezTo>
                    <a:pt x="19431" y="5224"/>
                    <a:pt x="18981" y="5097"/>
                    <a:pt x="18569" y="4880"/>
                  </a:cubicBezTo>
                  <a:cubicBezTo>
                    <a:pt x="18307" y="4735"/>
                    <a:pt x="18044" y="4626"/>
                    <a:pt x="17763" y="4499"/>
                  </a:cubicBezTo>
                  <a:cubicBezTo>
                    <a:pt x="17501" y="4373"/>
                    <a:pt x="17239" y="4264"/>
                    <a:pt x="16995" y="4137"/>
                  </a:cubicBezTo>
                  <a:cubicBezTo>
                    <a:pt x="16471" y="3902"/>
                    <a:pt x="15965" y="3594"/>
                    <a:pt x="15403" y="3431"/>
                  </a:cubicBezTo>
                  <a:cubicBezTo>
                    <a:pt x="15309" y="3413"/>
                    <a:pt x="15216" y="3341"/>
                    <a:pt x="15122" y="3305"/>
                  </a:cubicBezTo>
                  <a:cubicBezTo>
                    <a:pt x="14953" y="3214"/>
                    <a:pt x="14803" y="3123"/>
                    <a:pt x="14635" y="3051"/>
                  </a:cubicBezTo>
                  <a:cubicBezTo>
                    <a:pt x="14241" y="2870"/>
                    <a:pt x="13848" y="2689"/>
                    <a:pt x="13455" y="2490"/>
                  </a:cubicBezTo>
                  <a:cubicBezTo>
                    <a:pt x="12480" y="2019"/>
                    <a:pt x="11488" y="1566"/>
                    <a:pt x="10513" y="1096"/>
                  </a:cubicBezTo>
                  <a:cubicBezTo>
                    <a:pt x="10382" y="1041"/>
                    <a:pt x="10251" y="987"/>
                    <a:pt x="10120" y="951"/>
                  </a:cubicBezTo>
                  <a:cubicBezTo>
                    <a:pt x="9895" y="878"/>
                    <a:pt x="9801" y="933"/>
                    <a:pt x="9745" y="1150"/>
                  </a:cubicBezTo>
                  <a:cubicBezTo>
                    <a:pt x="9727" y="1240"/>
                    <a:pt x="9708" y="1349"/>
                    <a:pt x="9670" y="1440"/>
                  </a:cubicBezTo>
                  <a:cubicBezTo>
                    <a:pt x="9539" y="1838"/>
                    <a:pt x="9408" y="2218"/>
                    <a:pt x="9296" y="2616"/>
                  </a:cubicBezTo>
                  <a:cubicBezTo>
                    <a:pt x="9221" y="2870"/>
                    <a:pt x="9127" y="3123"/>
                    <a:pt x="8996" y="3359"/>
                  </a:cubicBezTo>
                  <a:cubicBezTo>
                    <a:pt x="8884" y="3558"/>
                    <a:pt x="8771" y="3775"/>
                    <a:pt x="8715" y="3993"/>
                  </a:cubicBezTo>
                  <a:cubicBezTo>
                    <a:pt x="8471" y="4825"/>
                    <a:pt x="8134" y="5604"/>
                    <a:pt x="7778" y="6382"/>
                  </a:cubicBezTo>
                  <a:cubicBezTo>
                    <a:pt x="7291" y="7414"/>
                    <a:pt x="6916" y="8483"/>
                    <a:pt x="6448" y="9533"/>
                  </a:cubicBezTo>
                  <a:cubicBezTo>
                    <a:pt x="6373" y="9678"/>
                    <a:pt x="6336" y="9841"/>
                    <a:pt x="6280" y="10004"/>
                  </a:cubicBezTo>
                  <a:cubicBezTo>
                    <a:pt x="6167" y="10257"/>
                    <a:pt x="6036" y="10511"/>
                    <a:pt x="5924" y="10764"/>
                  </a:cubicBezTo>
                  <a:cubicBezTo>
                    <a:pt x="5811" y="10999"/>
                    <a:pt x="5718" y="11235"/>
                    <a:pt x="5605" y="11452"/>
                  </a:cubicBezTo>
                  <a:cubicBezTo>
                    <a:pt x="5493" y="11669"/>
                    <a:pt x="5380" y="11887"/>
                    <a:pt x="5268" y="12104"/>
                  </a:cubicBezTo>
                  <a:cubicBezTo>
                    <a:pt x="5156" y="12339"/>
                    <a:pt x="5024" y="12556"/>
                    <a:pt x="4893" y="12774"/>
                  </a:cubicBezTo>
                  <a:cubicBezTo>
                    <a:pt x="4687" y="13136"/>
                    <a:pt x="4462" y="13480"/>
                    <a:pt x="4256" y="13842"/>
                  </a:cubicBezTo>
                  <a:cubicBezTo>
                    <a:pt x="4069" y="14168"/>
                    <a:pt x="3919" y="14530"/>
                    <a:pt x="3694" y="14838"/>
                  </a:cubicBezTo>
                  <a:cubicBezTo>
                    <a:pt x="3526" y="15091"/>
                    <a:pt x="3376" y="15363"/>
                    <a:pt x="3245" y="15616"/>
                  </a:cubicBezTo>
                  <a:cubicBezTo>
                    <a:pt x="3170" y="15779"/>
                    <a:pt x="3188" y="15834"/>
                    <a:pt x="3357" y="15888"/>
                  </a:cubicBezTo>
                  <a:cubicBezTo>
                    <a:pt x="3638" y="15978"/>
                    <a:pt x="3919" y="16069"/>
                    <a:pt x="4200" y="16160"/>
                  </a:cubicBezTo>
                  <a:cubicBezTo>
                    <a:pt x="4781" y="16359"/>
                    <a:pt x="5362" y="16558"/>
                    <a:pt x="5942" y="16775"/>
                  </a:cubicBezTo>
                  <a:cubicBezTo>
                    <a:pt x="6055" y="16811"/>
                    <a:pt x="6186" y="16866"/>
                    <a:pt x="6298" y="16920"/>
                  </a:cubicBezTo>
                  <a:cubicBezTo>
                    <a:pt x="6785" y="17173"/>
                    <a:pt x="7272" y="17427"/>
                    <a:pt x="7759" y="17662"/>
                  </a:cubicBezTo>
                  <a:cubicBezTo>
                    <a:pt x="7947" y="17753"/>
                    <a:pt x="8115" y="17861"/>
                    <a:pt x="8303" y="17952"/>
                  </a:cubicBezTo>
                  <a:cubicBezTo>
                    <a:pt x="8546" y="18061"/>
                    <a:pt x="8771" y="18187"/>
                    <a:pt x="9015" y="18296"/>
                  </a:cubicBezTo>
                  <a:cubicBezTo>
                    <a:pt x="9595" y="18531"/>
                    <a:pt x="10157" y="18821"/>
                    <a:pt x="10682" y="19147"/>
                  </a:cubicBezTo>
                  <a:cubicBezTo>
                    <a:pt x="10926" y="19310"/>
                    <a:pt x="11188" y="19437"/>
                    <a:pt x="11469" y="19581"/>
                  </a:cubicBezTo>
                  <a:cubicBezTo>
                    <a:pt x="11975" y="19835"/>
                    <a:pt x="12480" y="20070"/>
                    <a:pt x="12986" y="20306"/>
                  </a:cubicBezTo>
                  <a:cubicBezTo>
                    <a:pt x="13305" y="20451"/>
                    <a:pt x="13604" y="20595"/>
                    <a:pt x="13923" y="20740"/>
                  </a:cubicBezTo>
                  <a:cubicBezTo>
                    <a:pt x="13979" y="20776"/>
                    <a:pt x="14054" y="20795"/>
                    <a:pt x="14148" y="20831"/>
                  </a:cubicBezTo>
                  <a:close/>
                  <a:moveTo>
                    <a:pt x="6692" y="2761"/>
                  </a:moveTo>
                  <a:cubicBezTo>
                    <a:pt x="6467" y="2743"/>
                    <a:pt x="6411" y="2779"/>
                    <a:pt x="6354" y="2906"/>
                  </a:cubicBezTo>
                  <a:cubicBezTo>
                    <a:pt x="6336" y="2961"/>
                    <a:pt x="6317" y="3033"/>
                    <a:pt x="6298" y="3105"/>
                  </a:cubicBezTo>
                  <a:cubicBezTo>
                    <a:pt x="6186" y="3504"/>
                    <a:pt x="6092" y="3920"/>
                    <a:pt x="5905" y="4300"/>
                  </a:cubicBezTo>
                  <a:cubicBezTo>
                    <a:pt x="5699" y="4735"/>
                    <a:pt x="5511" y="5206"/>
                    <a:pt x="5399" y="5676"/>
                  </a:cubicBezTo>
                  <a:cubicBezTo>
                    <a:pt x="5305" y="6129"/>
                    <a:pt x="5137" y="6545"/>
                    <a:pt x="4931" y="6962"/>
                  </a:cubicBezTo>
                  <a:cubicBezTo>
                    <a:pt x="4818" y="7197"/>
                    <a:pt x="4687" y="7415"/>
                    <a:pt x="4594" y="7650"/>
                  </a:cubicBezTo>
                  <a:cubicBezTo>
                    <a:pt x="4387" y="8139"/>
                    <a:pt x="4219" y="8646"/>
                    <a:pt x="4013" y="9153"/>
                  </a:cubicBezTo>
                  <a:cubicBezTo>
                    <a:pt x="3807" y="9660"/>
                    <a:pt x="3601" y="10167"/>
                    <a:pt x="3413" y="10674"/>
                  </a:cubicBezTo>
                  <a:cubicBezTo>
                    <a:pt x="3320" y="10909"/>
                    <a:pt x="3226" y="11144"/>
                    <a:pt x="3132" y="11380"/>
                  </a:cubicBezTo>
                  <a:cubicBezTo>
                    <a:pt x="2851" y="11995"/>
                    <a:pt x="2458" y="12557"/>
                    <a:pt x="2271" y="13226"/>
                  </a:cubicBezTo>
                  <a:cubicBezTo>
                    <a:pt x="2271" y="13263"/>
                    <a:pt x="2252" y="13281"/>
                    <a:pt x="2233" y="13317"/>
                  </a:cubicBezTo>
                  <a:cubicBezTo>
                    <a:pt x="2064" y="13643"/>
                    <a:pt x="1896" y="13951"/>
                    <a:pt x="1727" y="14277"/>
                  </a:cubicBezTo>
                  <a:cubicBezTo>
                    <a:pt x="1634" y="14458"/>
                    <a:pt x="1521" y="14657"/>
                    <a:pt x="1465" y="14856"/>
                  </a:cubicBezTo>
                  <a:cubicBezTo>
                    <a:pt x="1371" y="15182"/>
                    <a:pt x="1184" y="15453"/>
                    <a:pt x="978" y="15725"/>
                  </a:cubicBezTo>
                  <a:cubicBezTo>
                    <a:pt x="884" y="15834"/>
                    <a:pt x="847" y="15978"/>
                    <a:pt x="791" y="16105"/>
                  </a:cubicBezTo>
                  <a:cubicBezTo>
                    <a:pt x="734" y="16232"/>
                    <a:pt x="772" y="16341"/>
                    <a:pt x="865" y="16449"/>
                  </a:cubicBezTo>
                  <a:cubicBezTo>
                    <a:pt x="1072" y="16648"/>
                    <a:pt x="1296" y="16811"/>
                    <a:pt x="1559" y="16956"/>
                  </a:cubicBezTo>
                  <a:cubicBezTo>
                    <a:pt x="1802" y="17065"/>
                    <a:pt x="2027" y="17192"/>
                    <a:pt x="2252" y="17318"/>
                  </a:cubicBezTo>
                  <a:cubicBezTo>
                    <a:pt x="2402" y="17391"/>
                    <a:pt x="2552" y="17481"/>
                    <a:pt x="2701" y="17554"/>
                  </a:cubicBezTo>
                  <a:cubicBezTo>
                    <a:pt x="3188" y="17735"/>
                    <a:pt x="3657" y="17916"/>
                    <a:pt x="4144" y="18115"/>
                  </a:cubicBezTo>
                  <a:cubicBezTo>
                    <a:pt x="4575" y="18278"/>
                    <a:pt x="5006" y="18459"/>
                    <a:pt x="5455" y="18640"/>
                  </a:cubicBezTo>
                  <a:cubicBezTo>
                    <a:pt x="5530" y="18676"/>
                    <a:pt x="5624" y="18731"/>
                    <a:pt x="5699" y="18767"/>
                  </a:cubicBezTo>
                  <a:cubicBezTo>
                    <a:pt x="6298" y="19075"/>
                    <a:pt x="6898" y="19382"/>
                    <a:pt x="7497" y="19672"/>
                  </a:cubicBezTo>
                  <a:cubicBezTo>
                    <a:pt x="7891" y="19853"/>
                    <a:pt x="8284" y="20034"/>
                    <a:pt x="8640" y="20269"/>
                  </a:cubicBezTo>
                  <a:cubicBezTo>
                    <a:pt x="8696" y="20306"/>
                    <a:pt x="8752" y="20342"/>
                    <a:pt x="8827" y="20360"/>
                  </a:cubicBezTo>
                  <a:cubicBezTo>
                    <a:pt x="8958" y="20414"/>
                    <a:pt x="9090" y="20378"/>
                    <a:pt x="9146" y="20251"/>
                  </a:cubicBezTo>
                  <a:cubicBezTo>
                    <a:pt x="9258" y="19998"/>
                    <a:pt x="9446" y="19799"/>
                    <a:pt x="9614" y="19600"/>
                  </a:cubicBezTo>
                  <a:cubicBezTo>
                    <a:pt x="9727" y="19473"/>
                    <a:pt x="9708" y="19400"/>
                    <a:pt x="9539" y="19310"/>
                  </a:cubicBezTo>
                  <a:cubicBezTo>
                    <a:pt x="8977" y="19002"/>
                    <a:pt x="8415" y="18658"/>
                    <a:pt x="7816" y="18405"/>
                  </a:cubicBezTo>
                  <a:cubicBezTo>
                    <a:pt x="7722" y="18368"/>
                    <a:pt x="7628" y="18332"/>
                    <a:pt x="7535" y="18278"/>
                  </a:cubicBezTo>
                  <a:cubicBezTo>
                    <a:pt x="7123" y="18061"/>
                    <a:pt x="6710" y="17843"/>
                    <a:pt x="6280" y="17644"/>
                  </a:cubicBezTo>
                  <a:cubicBezTo>
                    <a:pt x="5718" y="17409"/>
                    <a:pt x="5174" y="17137"/>
                    <a:pt x="4575" y="17010"/>
                  </a:cubicBezTo>
                  <a:cubicBezTo>
                    <a:pt x="4519" y="16992"/>
                    <a:pt x="4462" y="16974"/>
                    <a:pt x="4406" y="16956"/>
                  </a:cubicBezTo>
                  <a:cubicBezTo>
                    <a:pt x="4125" y="16848"/>
                    <a:pt x="3844" y="16757"/>
                    <a:pt x="3563" y="16648"/>
                  </a:cubicBezTo>
                  <a:cubicBezTo>
                    <a:pt x="3226" y="16522"/>
                    <a:pt x="2851" y="16431"/>
                    <a:pt x="2664" y="16087"/>
                  </a:cubicBezTo>
                  <a:cubicBezTo>
                    <a:pt x="2645" y="16069"/>
                    <a:pt x="2626" y="16051"/>
                    <a:pt x="2608" y="16051"/>
                  </a:cubicBezTo>
                  <a:cubicBezTo>
                    <a:pt x="2477" y="15978"/>
                    <a:pt x="2477" y="15888"/>
                    <a:pt x="2533" y="15761"/>
                  </a:cubicBezTo>
                  <a:cubicBezTo>
                    <a:pt x="2720" y="15381"/>
                    <a:pt x="2889" y="15019"/>
                    <a:pt x="3057" y="14639"/>
                  </a:cubicBezTo>
                  <a:cubicBezTo>
                    <a:pt x="3282" y="14168"/>
                    <a:pt x="3488" y="13679"/>
                    <a:pt x="3769" y="13226"/>
                  </a:cubicBezTo>
                  <a:cubicBezTo>
                    <a:pt x="3900" y="13009"/>
                    <a:pt x="4031" y="12774"/>
                    <a:pt x="4144" y="12557"/>
                  </a:cubicBezTo>
                  <a:cubicBezTo>
                    <a:pt x="4743" y="11416"/>
                    <a:pt x="5249" y="10203"/>
                    <a:pt x="5755" y="9026"/>
                  </a:cubicBezTo>
                  <a:cubicBezTo>
                    <a:pt x="5811" y="8917"/>
                    <a:pt x="5867" y="8809"/>
                    <a:pt x="5886" y="8682"/>
                  </a:cubicBezTo>
                  <a:cubicBezTo>
                    <a:pt x="6017" y="8157"/>
                    <a:pt x="6280" y="7686"/>
                    <a:pt x="6486" y="7197"/>
                  </a:cubicBezTo>
                  <a:cubicBezTo>
                    <a:pt x="6673" y="6763"/>
                    <a:pt x="6879" y="6346"/>
                    <a:pt x="7048" y="5912"/>
                  </a:cubicBezTo>
                  <a:cubicBezTo>
                    <a:pt x="7385" y="5097"/>
                    <a:pt x="7647" y="4264"/>
                    <a:pt x="8041" y="3467"/>
                  </a:cubicBezTo>
                  <a:cubicBezTo>
                    <a:pt x="8134" y="3268"/>
                    <a:pt x="8078" y="3160"/>
                    <a:pt x="7872" y="3142"/>
                  </a:cubicBezTo>
                  <a:cubicBezTo>
                    <a:pt x="7628" y="3105"/>
                    <a:pt x="7404" y="3015"/>
                    <a:pt x="7179" y="2942"/>
                  </a:cubicBezTo>
                  <a:cubicBezTo>
                    <a:pt x="7029" y="2852"/>
                    <a:pt x="6823" y="2816"/>
                    <a:pt x="6692" y="276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E6029F3C-BC36-A147-8663-50FA45C317B7}"/>
                </a:ext>
              </a:extLst>
            </p:cNvPr>
            <p:cNvSpPr/>
            <p:nvPr/>
          </p:nvSpPr>
          <p:spPr>
            <a:xfrm>
              <a:off x="1066800" y="6718300"/>
              <a:ext cx="533004" cy="286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45" extrusionOk="0">
                  <a:moveTo>
                    <a:pt x="0" y="5311"/>
                  </a:moveTo>
                  <a:cubicBezTo>
                    <a:pt x="51" y="4932"/>
                    <a:pt x="51" y="4742"/>
                    <a:pt x="51" y="4553"/>
                  </a:cubicBezTo>
                  <a:cubicBezTo>
                    <a:pt x="257" y="3132"/>
                    <a:pt x="616" y="1805"/>
                    <a:pt x="1077" y="669"/>
                  </a:cubicBezTo>
                  <a:cubicBezTo>
                    <a:pt x="1385" y="-89"/>
                    <a:pt x="1796" y="-184"/>
                    <a:pt x="2257" y="290"/>
                  </a:cubicBezTo>
                  <a:cubicBezTo>
                    <a:pt x="2668" y="669"/>
                    <a:pt x="2771" y="1237"/>
                    <a:pt x="2617" y="2184"/>
                  </a:cubicBezTo>
                  <a:cubicBezTo>
                    <a:pt x="2565" y="2658"/>
                    <a:pt x="2257" y="3227"/>
                    <a:pt x="2514" y="3605"/>
                  </a:cubicBezTo>
                  <a:cubicBezTo>
                    <a:pt x="2822" y="4079"/>
                    <a:pt x="3078" y="3321"/>
                    <a:pt x="3284" y="3037"/>
                  </a:cubicBezTo>
                  <a:cubicBezTo>
                    <a:pt x="3489" y="2848"/>
                    <a:pt x="3643" y="2563"/>
                    <a:pt x="3797" y="2279"/>
                  </a:cubicBezTo>
                  <a:cubicBezTo>
                    <a:pt x="4310" y="1616"/>
                    <a:pt x="5079" y="1711"/>
                    <a:pt x="5541" y="2563"/>
                  </a:cubicBezTo>
                  <a:cubicBezTo>
                    <a:pt x="5695" y="2848"/>
                    <a:pt x="5798" y="3227"/>
                    <a:pt x="5849" y="3605"/>
                  </a:cubicBezTo>
                  <a:cubicBezTo>
                    <a:pt x="5900" y="3890"/>
                    <a:pt x="5900" y="4269"/>
                    <a:pt x="5900" y="4648"/>
                  </a:cubicBezTo>
                  <a:cubicBezTo>
                    <a:pt x="6003" y="6069"/>
                    <a:pt x="6054" y="6069"/>
                    <a:pt x="6875" y="6069"/>
                  </a:cubicBezTo>
                  <a:cubicBezTo>
                    <a:pt x="7388" y="6069"/>
                    <a:pt x="7952" y="6069"/>
                    <a:pt x="8466" y="6258"/>
                  </a:cubicBezTo>
                  <a:cubicBezTo>
                    <a:pt x="9133" y="6542"/>
                    <a:pt x="9697" y="7205"/>
                    <a:pt x="10005" y="8437"/>
                  </a:cubicBezTo>
                  <a:cubicBezTo>
                    <a:pt x="10056" y="8721"/>
                    <a:pt x="10159" y="8911"/>
                    <a:pt x="10210" y="9195"/>
                  </a:cubicBezTo>
                  <a:cubicBezTo>
                    <a:pt x="10518" y="10142"/>
                    <a:pt x="10672" y="10237"/>
                    <a:pt x="11185" y="9858"/>
                  </a:cubicBezTo>
                  <a:cubicBezTo>
                    <a:pt x="11441" y="9669"/>
                    <a:pt x="11647" y="9479"/>
                    <a:pt x="11903" y="9384"/>
                  </a:cubicBezTo>
                  <a:cubicBezTo>
                    <a:pt x="12775" y="8911"/>
                    <a:pt x="13853" y="9195"/>
                    <a:pt x="14520" y="11279"/>
                  </a:cubicBezTo>
                  <a:cubicBezTo>
                    <a:pt x="14622" y="11658"/>
                    <a:pt x="14776" y="12037"/>
                    <a:pt x="14930" y="12416"/>
                  </a:cubicBezTo>
                  <a:cubicBezTo>
                    <a:pt x="15135" y="12984"/>
                    <a:pt x="15392" y="13363"/>
                    <a:pt x="15751" y="13458"/>
                  </a:cubicBezTo>
                  <a:cubicBezTo>
                    <a:pt x="16418" y="13553"/>
                    <a:pt x="16982" y="14216"/>
                    <a:pt x="17495" y="14974"/>
                  </a:cubicBezTo>
                  <a:cubicBezTo>
                    <a:pt x="17906" y="15542"/>
                    <a:pt x="18419" y="15921"/>
                    <a:pt x="18881" y="16395"/>
                  </a:cubicBezTo>
                  <a:cubicBezTo>
                    <a:pt x="19548" y="17153"/>
                    <a:pt x="20215" y="17911"/>
                    <a:pt x="20882" y="18669"/>
                  </a:cubicBezTo>
                  <a:cubicBezTo>
                    <a:pt x="21036" y="18858"/>
                    <a:pt x="21190" y="19142"/>
                    <a:pt x="21292" y="19332"/>
                  </a:cubicBezTo>
                  <a:cubicBezTo>
                    <a:pt x="21549" y="19805"/>
                    <a:pt x="21600" y="20279"/>
                    <a:pt x="21446" y="20753"/>
                  </a:cubicBezTo>
                  <a:cubicBezTo>
                    <a:pt x="21292" y="21227"/>
                    <a:pt x="21036" y="21416"/>
                    <a:pt x="20728" y="21321"/>
                  </a:cubicBezTo>
                  <a:cubicBezTo>
                    <a:pt x="20523" y="21227"/>
                    <a:pt x="20317" y="21132"/>
                    <a:pt x="20112" y="20942"/>
                  </a:cubicBezTo>
                  <a:cubicBezTo>
                    <a:pt x="19240" y="20090"/>
                    <a:pt x="18368" y="19332"/>
                    <a:pt x="17547" y="18384"/>
                  </a:cubicBezTo>
                  <a:cubicBezTo>
                    <a:pt x="17239" y="18100"/>
                    <a:pt x="16982" y="17721"/>
                    <a:pt x="16726" y="17247"/>
                  </a:cubicBezTo>
                  <a:cubicBezTo>
                    <a:pt x="16367" y="16679"/>
                    <a:pt x="15956" y="16300"/>
                    <a:pt x="15495" y="16111"/>
                  </a:cubicBezTo>
                  <a:cubicBezTo>
                    <a:pt x="14674" y="15921"/>
                    <a:pt x="14007" y="15258"/>
                    <a:pt x="13596" y="13837"/>
                  </a:cubicBezTo>
                  <a:cubicBezTo>
                    <a:pt x="13545" y="13647"/>
                    <a:pt x="13494" y="13553"/>
                    <a:pt x="13442" y="13363"/>
                  </a:cubicBezTo>
                  <a:cubicBezTo>
                    <a:pt x="12981" y="12226"/>
                    <a:pt x="12673" y="12037"/>
                    <a:pt x="12006" y="12700"/>
                  </a:cubicBezTo>
                  <a:cubicBezTo>
                    <a:pt x="11647" y="13079"/>
                    <a:pt x="11236" y="13268"/>
                    <a:pt x="10826" y="13268"/>
                  </a:cubicBezTo>
                  <a:cubicBezTo>
                    <a:pt x="10005" y="13268"/>
                    <a:pt x="9389" y="12700"/>
                    <a:pt x="8979" y="11279"/>
                  </a:cubicBezTo>
                  <a:cubicBezTo>
                    <a:pt x="8825" y="10805"/>
                    <a:pt x="8722" y="10237"/>
                    <a:pt x="8517" y="9763"/>
                  </a:cubicBezTo>
                  <a:cubicBezTo>
                    <a:pt x="8209" y="8911"/>
                    <a:pt x="7901" y="8721"/>
                    <a:pt x="7439" y="9100"/>
                  </a:cubicBezTo>
                  <a:cubicBezTo>
                    <a:pt x="7234" y="9290"/>
                    <a:pt x="7080" y="9574"/>
                    <a:pt x="6875" y="9763"/>
                  </a:cubicBezTo>
                  <a:cubicBezTo>
                    <a:pt x="6157" y="10426"/>
                    <a:pt x="5438" y="10332"/>
                    <a:pt x="4874" y="9195"/>
                  </a:cubicBezTo>
                  <a:cubicBezTo>
                    <a:pt x="4566" y="8626"/>
                    <a:pt x="4361" y="7869"/>
                    <a:pt x="4156" y="7205"/>
                  </a:cubicBezTo>
                  <a:cubicBezTo>
                    <a:pt x="4002" y="6732"/>
                    <a:pt x="3848" y="6637"/>
                    <a:pt x="3643" y="6921"/>
                  </a:cubicBezTo>
                  <a:cubicBezTo>
                    <a:pt x="3438" y="7111"/>
                    <a:pt x="3284" y="7395"/>
                    <a:pt x="3078" y="7584"/>
                  </a:cubicBezTo>
                  <a:cubicBezTo>
                    <a:pt x="2155" y="8532"/>
                    <a:pt x="872" y="7963"/>
                    <a:pt x="308" y="6353"/>
                  </a:cubicBezTo>
                  <a:cubicBezTo>
                    <a:pt x="154" y="6163"/>
                    <a:pt x="103" y="5690"/>
                    <a:pt x="0" y="53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1CC906B1-83BD-1F42-8DC9-A8ED61951007}"/>
                </a:ext>
              </a:extLst>
            </p:cNvPr>
            <p:cNvSpPr/>
            <p:nvPr/>
          </p:nvSpPr>
          <p:spPr>
            <a:xfrm>
              <a:off x="1193799" y="6476999"/>
              <a:ext cx="502381" cy="28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22" extrusionOk="0">
                  <a:moveTo>
                    <a:pt x="9" y="5980"/>
                  </a:moveTo>
                  <a:cubicBezTo>
                    <a:pt x="9" y="5033"/>
                    <a:pt x="9" y="4085"/>
                    <a:pt x="9" y="3232"/>
                  </a:cubicBezTo>
                  <a:cubicBezTo>
                    <a:pt x="9" y="2190"/>
                    <a:pt x="280" y="1338"/>
                    <a:pt x="714" y="580"/>
                  </a:cubicBezTo>
                  <a:cubicBezTo>
                    <a:pt x="1040" y="-83"/>
                    <a:pt x="1582" y="-178"/>
                    <a:pt x="2017" y="296"/>
                  </a:cubicBezTo>
                  <a:cubicBezTo>
                    <a:pt x="2451" y="675"/>
                    <a:pt x="2668" y="1527"/>
                    <a:pt x="2614" y="2380"/>
                  </a:cubicBezTo>
                  <a:cubicBezTo>
                    <a:pt x="2559" y="2854"/>
                    <a:pt x="2451" y="3327"/>
                    <a:pt x="2342" y="3896"/>
                  </a:cubicBezTo>
                  <a:cubicBezTo>
                    <a:pt x="2288" y="4369"/>
                    <a:pt x="2179" y="4748"/>
                    <a:pt x="2125" y="5222"/>
                  </a:cubicBezTo>
                  <a:cubicBezTo>
                    <a:pt x="2125" y="5601"/>
                    <a:pt x="2234" y="5790"/>
                    <a:pt x="2451" y="5696"/>
                  </a:cubicBezTo>
                  <a:cubicBezTo>
                    <a:pt x="2722" y="5506"/>
                    <a:pt x="2939" y="5317"/>
                    <a:pt x="3156" y="5127"/>
                  </a:cubicBezTo>
                  <a:cubicBezTo>
                    <a:pt x="4242" y="4180"/>
                    <a:pt x="5056" y="4275"/>
                    <a:pt x="5870" y="5790"/>
                  </a:cubicBezTo>
                  <a:cubicBezTo>
                    <a:pt x="6250" y="6359"/>
                    <a:pt x="6521" y="6643"/>
                    <a:pt x="7010" y="6264"/>
                  </a:cubicBezTo>
                  <a:cubicBezTo>
                    <a:pt x="7227" y="6075"/>
                    <a:pt x="7444" y="6075"/>
                    <a:pt x="7715" y="6075"/>
                  </a:cubicBezTo>
                  <a:cubicBezTo>
                    <a:pt x="8421" y="6169"/>
                    <a:pt x="9018" y="6548"/>
                    <a:pt x="9289" y="7780"/>
                  </a:cubicBezTo>
                  <a:cubicBezTo>
                    <a:pt x="9452" y="8538"/>
                    <a:pt x="9669" y="9011"/>
                    <a:pt x="10103" y="9106"/>
                  </a:cubicBezTo>
                  <a:cubicBezTo>
                    <a:pt x="10863" y="9296"/>
                    <a:pt x="11406" y="10148"/>
                    <a:pt x="11840" y="11285"/>
                  </a:cubicBezTo>
                  <a:cubicBezTo>
                    <a:pt x="12111" y="12043"/>
                    <a:pt x="12437" y="12327"/>
                    <a:pt x="12979" y="12422"/>
                  </a:cubicBezTo>
                  <a:cubicBezTo>
                    <a:pt x="13576" y="12612"/>
                    <a:pt x="14173" y="13085"/>
                    <a:pt x="14716" y="13559"/>
                  </a:cubicBezTo>
                  <a:cubicBezTo>
                    <a:pt x="15150" y="13938"/>
                    <a:pt x="15530" y="14317"/>
                    <a:pt x="16019" y="14317"/>
                  </a:cubicBezTo>
                  <a:cubicBezTo>
                    <a:pt x="17050" y="14506"/>
                    <a:pt x="17918" y="15264"/>
                    <a:pt x="18515" y="16875"/>
                  </a:cubicBezTo>
                  <a:cubicBezTo>
                    <a:pt x="18786" y="17633"/>
                    <a:pt x="19166" y="17917"/>
                    <a:pt x="19655" y="18201"/>
                  </a:cubicBezTo>
                  <a:cubicBezTo>
                    <a:pt x="20143" y="18390"/>
                    <a:pt x="20577" y="18864"/>
                    <a:pt x="21012" y="19243"/>
                  </a:cubicBezTo>
                  <a:cubicBezTo>
                    <a:pt x="21174" y="19338"/>
                    <a:pt x="21337" y="19622"/>
                    <a:pt x="21391" y="19811"/>
                  </a:cubicBezTo>
                  <a:cubicBezTo>
                    <a:pt x="21446" y="20190"/>
                    <a:pt x="21500" y="20664"/>
                    <a:pt x="21446" y="20948"/>
                  </a:cubicBezTo>
                  <a:cubicBezTo>
                    <a:pt x="21391" y="21138"/>
                    <a:pt x="21120" y="21422"/>
                    <a:pt x="20957" y="21422"/>
                  </a:cubicBezTo>
                  <a:cubicBezTo>
                    <a:pt x="20143" y="21233"/>
                    <a:pt x="19329" y="21043"/>
                    <a:pt x="18515" y="20664"/>
                  </a:cubicBezTo>
                  <a:cubicBezTo>
                    <a:pt x="18244" y="20569"/>
                    <a:pt x="17972" y="20096"/>
                    <a:pt x="17701" y="19717"/>
                  </a:cubicBezTo>
                  <a:cubicBezTo>
                    <a:pt x="17484" y="19338"/>
                    <a:pt x="17321" y="18959"/>
                    <a:pt x="17158" y="18485"/>
                  </a:cubicBezTo>
                  <a:cubicBezTo>
                    <a:pt x="16941" y="17917"/>
                    <a:pt x="16616" y="17633"/>
                    <a:pt x="16236" y="17822"/>
                  </a:cubicBezTo>
                  <a:cubicBezTo>
                    <a:pt x="15367" y="18296"/>
                    <a:pt x="14716" y="17727"/>
                    <a:pt x="14282" y="16401"/>
                  </a:cubicBezTo>
                  <a:cubicBezTo>
                    <a:pt x="14011" y="15643"/>
                    <a:pt x="13685" y="15359"/>
                    <a:pt x="13196" y="15359"/>
                  </a:cubicBezTo>
                  <a:cubicBezTo>
                    <a:pt x="12871" y="15359"/>
                    <a:pt x="12600" y="15359"/>
                    <a:pt x="12274" y="15264"/>
                  </a:cubicBezTo>
                  <a:cubicBezTo>
                    <a:pt x="11677" y="15169"/>
                    <a:pt x="11188" y="14696"/>
                    <a:pt x="10917" y="13748"/>
                  </a:cubicBezTo>
                  <a:cubicBezTo>
                    <a:pt x="10809" y="13369"/>
                    <a:pt x="10700" y="13085"/>
                    <a:pt x="10591" y="12706"/>
                  </a:cubicBezTo>
                  <a:cubicBezTo>
                    <a:pt x="10429" y="12233"/>
                    <a:pt x="10212" y="12043"/>
                    <a:pt x="9940" y="12233"/>
                  </a:cubicBezTo>
                  <a:cubicBezTo>
                    <a:pt x="9832" y="12327"/>
                    <a:pt x="9723" y="12327"/>
                    <a:pt x="9669" y="12327"/>
                  </a:cubicBezTo>
                  <a:cubicBezTo>
                    <a:pt x="8909" y="12612"/>
                    <a:pt x="8258" y="12233"/>
                    <a:pt x="7878" y="11001"/>
                  </a:cubicBezTo>
                  <a:cubicBezTo>
                    <a:pt x="7607" y="10054"/>
                    <a:pt x="7281" y="9675"/>
                    <a:pt x="6684" y="9864"/>
                  </a:cubicBezTo>
                  <a:cubicBezTo>
                    <a:pt x="6195" y="9959"/>
                    <a:pt x="5870" y="9580"/>
                    <a:pt x="5490" y="9106"/>
                  </a:cubicBezTo>
                  <a:cubicBezTo>
                    <a:pt x="4296" y="7401"/>
                    <a:pt x="4350" y="7591"/>
                    <a:pt x="3156" y="8727"/>
                  </a:cubicBezTo>
                  <a:cubicBezTo>
                    <a:pt x="2831" y="9012"/>
                    <a:pt x="2396" y="9201"/>
                    <a:pt x="2017" y="9296"/>
                  </a:cubicBezTo>
                  <a:cubicBezTo>
                    <a:pt x="823" y="9390"/>
                    <a:pt x="-100" y="7780"/>
                    <a:pt x="9" y="598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731D6F5-EC4D-F444-B16D-6450D704DC44}"/>
                </a:ext>
              </a:extLst>
            </p:cNvPr>
            <p:cNvSpPr/>
            <p:nvPr/>
          </p:nvSpPr>
          <p:spPr>
            <a:xfrm>
              <a:off x="965199" y="6934199"/>
              <a:ext cx="527212" cy="275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510" extrusionOk="0">
                  <a:moveTo>
                    <a:pt x="19704" y="21510"/>
                  </a:moveTo>
                  <a:cubicBezTo>
                    <a:pt x="19141" y="21411"/>
                    <a:pt x="18578" y="21411"/>
                    <a:pt x="17964" y="21114"/>
                  </a:cubicBezTo>
                  <a:cubicBezTo>
                    <a:pt x="16889" y="20717"/>
                    <a:pt x="16019" y="19627"/>
                    <a:pt x="15353" y="18042"/>
                  </a:cubicBezTo>
                  <a:cubicBezTo>
                    <a:pt x="15046" y="17349"/>
                    <a:pt x="14739" y="16853"/>
                    <a:pt x="14329" y="16457"/>
                  </a:cubicBezTo>
                  <a:cubicBezTo>
                    <a:pt x="13818" y="15961"/>
                    <a:pt x="13255" y="15367"/>
                    <a:pt x="12794" y="14673"/>
                  </a:cubicBezTo>
                  <a:cubicBezTo>
                    <a:pt x="12384" y="14079"/>
                    <a:pt x="11975" y="13782"/>
                    <a:pt x="11412" y="14079"/>
                  </a:cubicBezTo>
                  <a:cubicBezTo>
                    <a:pt x="10439" y="14475"/>
                    <a:pt x="9569" y="14079"/>
                    <a:pt x="8802" y="12692"/>
                  </a:cubicBezTo>
                  <a:cubicBezTo>
                    <a:pt x="8546" y="12196"/>
                    <a:pt x="8290" y="11800"/>
                    <a:pt x="8085" y="11205"/>
                  </a:cubicBezTo>
                  <a:cubicBezTo>
                    <a:pt x="7778" y="10413"/>
                    <a:pt x="7368" y="10016"/>
                    <a:pt x="6857" y="10413"/>
                  </a:cubicBezTo>
                  <a:cubicBezTo>
                    <a:pt x="6652" y="10512"/>
                    <a:pt x="6447" y="10611"/>
                    <a:pt x="6191" y="10611"/>
                  </a:cubicBezTo>
                  <a:cubicBezTo>
                    <a:pt x="5526" y="10512"/>
                    <a:pt x="4963" y="10215"/>
                    <a:pt x="4656" y="8927"/>
                  </a:cubicBezTo>
                  <a:cubicBezTo>
                    <a:pt x="4400" y="8035"/>
                    <a:pt x="4246" y="7936"/>
                    <a:pt x="3734" y="8431"/>
                  </a:cubicBezTo>
                  <a:cubicBezTo>
                    <a:pt x="2915" y="9224"/>
                    <a:pt x="2096" y="9521"/>
                    <a:pt x="1175" y="9026"/>
                  </a:cubicBezTo>
                  <a:cubicBezTo>
                    <a:pt x="202" y="8530"/>
                    <a:pt x="-207" y="7044"/>
                    <a:pt x="100" y="5260"/>
                  </a:cubicBezTo>
                  <a:cubicBezTo>
                    <a:pt x="356" y="3774"/>
                    <a:pt x="663" y="2387"/>
                    <a:pt x="1124" y="1198"/>
                  </a:cubicBezTo>
                  <a:cubicBezTo>
                    <a:pt x="1380" y="604"/>
                    <a:pt x="1636" y="108"/>
                    <a:pt x="2045" y="9"/>
                  </a:cubicBezTo>
                  <a:cubicBezTo>
                    <a:pt x="2608" y="-90"/>
                    <a:pt x="2966" y="604"/>
                    <a:pt x="2762" y="1693"/>
                  </a:cubicBezTo>
                  <a:cubicBezTo>
                    <a:pt x="2659" y="2387"/>
                    <a:pt x="2506" y="3081"/>
                    <a:pt x="2403" y="3774"/>
                  </a:cubicBezTo>
                  <a:cubicBezTo>
                    <a:pt x="2352" y="4071"/>
                    <a:pt x="2301" y="4468"/>
                    <a:pt x="2301" y="4864"/>
                  </a:cubicBezTo>
                  <a:cubicBezTo>
                    <a:pt x="2301" y="5359"/>
                    <a:pt x="2506" y="5657"/>
                    <a:pt x="2711" y="5459"/>
                  </a:cubicBezTo>
                  <a:cubicBezTo>
                    <a:pt x="2915" y="5260"/>
                    <a:pt x="3069" y="5062"/>
                    <a:pt x="3274" y="4765"/>
                  </a:cubicBezTo>
                  <a:cubicBezTo>
                    <a:pt x="4144" y="3576"/>
                    <a:pt x="5116" y="3873"/>
                    <a:pt x="5628" y="5657"/>
                  </a:cubicBezTo>
                  <a:cubicBezTo>
                    <a:pt x="5935" y="6648"/>
                    <a:pt x="6242" y="7044"/>
                    <a:pt x="6805" y="7044"/>
                  </a:cubicBezTo>
                  <a:cubicBezTo>
                    <a:pt x="7829" y="7143"/>
                    <a:pt x="8699" y="7936"/>
                    <a:pt x="9313" y="9521"/>
                  </a:cubicBezTo>
                  <a:cubicBezTo>
                    <a:pt x="9723" y="10512"/>
                    <a:pt x="10235" y="11007"/>
                    <a:pt x="10849" y="10809"/>
                  </a:cubicBezTo>
                  <a:cubicBezTo>
                    <a:pt x="11975" y="10611"/>
                    <a:pt x="12948" y="11205"/>
                    <a:pt x="13869" y="12394"/>
                  </a:cubicBezTo>
                  <a:cubicBezTo>
                    <a:pt x="14278" y="12989"/>
                    <a:pt x="14739" y="13385"/>
                    <a:pt x="15200" y="13782"/>
                  </a:cubicBezTo>
                  <a:cubicBezTo>
                    <a:pt x="15763" y="14277"/>
                    <a:pt x="16223" y="14971"/>
                    <a:pt x="16530" y="15961"/>
                  </a:cubicBezTo>
                  <a:cubicBezTo>
                    <a:pt x="16991" y="17349"/>
                    <a:pt x="17657" y="18042"/>
                    <a:pt x="18475" y="17943"/>
                  </a:cubicBezTo>
                  <a:cubicBezTo>
                    <a:pt x="18834" y="17943"/>
                    <a:pt x="19243" y="18042"/>
                    <a:pt x="19602" y="18141"/>
                  </a:cubicBezTo>
                  <a:cubicBezTo>
                    <a:pt x="20165" y="18339"/>
                    <a:pt x="20676" y="18835"/>
                    <a:pt x="21086" y="19627"/>
                  </a:cubicBezTo>
                  <a:cubicBezTo>
                    <a:pt x="21393" y="20222"/>
                    <a:pt x="21239" y="21015"/>
                    <a:pt x="20830" y="21114"/>
                  </a:cubicBezTo>
                  <a:cubicBezTo>
                    <a:pt x="20574" y="21510"/>
                    <a:pt x="20165" y="21510"/>
                    <a:pt x="19704" y="2151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57866531-8C72-F544-8644-E3EF7F97BFAA}"/>
                </a:ext>
              </a:extLst>
            </p:cNvPr>
            <p:cNvSpPr/>
            <p:nvPr/>
          </p:nvSpPr>
          <p:spPr>
            <a:xfrm>
              <a:off x="1257300" y="6248399"/>
              <a:ext cx="483405" cy="276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007" extrusionOk="0">
                  <a:moveTo>
                    <a:pt x="0" y="2691"/>
                  </a:moveTo>
                  <a:cubicBezTo>
                    <a:pt x="0" y="2499"/>
                    <a:pt x="0" y="2209"/>
                    <a:pt x="57" y="1920"/>
                  </a:cubicBezTo>
                  <a:cubicBezTo>
                    <a:pt x="113" y="1149"/>
                    <a:pt x="170" y="281"/>
                    <a:pt x="679" y="88"/>
                  </a:cubicBezTo>
                  <a:cubicBezTo>
                    <a:pt x="1187" y="-105"/>
                    <a:pt x="1753" y="-9"/>
                    <a:pt x="2036" y="666"/>
                  </a:cubicBezTo>
                  <a:cubicBezTo>
                    <a:pt x="2488" y="1824"/>
                    <a:pt x="3053" y="1727"/>
                    <a:pt x="3732" y="1631"/>
                  </a:cubicBezTo>
                  <a:cubicBezTo>
                    <a:pt x="4750" y="1438"/>
                    <a:pt x="5372" y="2209"/>
                    <a:pt x="5768" y="3849"/>
                  </a:cubicBezTo>
                  <a:cubicBezTo>
                    <a:pt x="5994" y="4716"/>
                    <a:pt x="6276" y="5391"/>
                    <a:pt x="6842" y="5584"/>
                  </a:cubicBezTo>
                  <a:cubicBezTo>
                    <a:pt x="7464" y="5874"/>
                    <a:pt x="7973" y="6452"/>
                    <a:pt x="8312" y="7416"/>
                  </a:cubicBezTo>
                  <a:cubicBezTo>
                    <a:pt x="8538" y="7995"/>
                    <a:pt x="8764" y="7995"/>
                    <a:pt x="9104" y="7706"/>
                  </a:cubicBezTo>
                  <a:cubicBezTo>
                    <a:pt x="9895" y="6934"/>
                    <a:pt x="10574" y="7609"/>
                    <a:pt x="11196" y="8477"/>
                  </a:cubicBezTo>
                  <a:cubicBezTo>
                    <a:pt x="11252" y="8574"/>
                    <a:pt x="11365" y="8766"/>
                    <a:pt x="11365" y="8863"/>
                  </a:cubicBezTo>
                  <a:cubicBezTo>
                    <a:pt x="11761" y="10309"/>
                    <a:pt x="12383" y="10888"/>
                    <a:pt x="13401" y="10695"/>
                  </a:cubicBezTo>
                  <a:cubicBezTo>
                    <a:pt x="14249" y="10502"/>
                    <a:pt x="15154" y="11852"/>
                    <a:pt x="15380" y="13299"/>
                  </a:cubicBezTo>
                  <a:cubicBezTo>
                    <a:pt x="15550" y="14456"/>
                    <a:pt x="15889" y="14938"/>
                    <a:pt x="16568" y="15227"/>
                  </a:cubicBezTo>
                  <a:cubicBezTo>
                    <a:pt x="17190" y="15516"/>
                    <a:pt x="17812" y="16095"/>
                    <a:pt x="18264" y="16866"/>
                  </a:cubicBezTo>
                  <a:cubicBezTo>
                    <a:pt x="18886" y="17734"/>
                    <a:pt x="19451" y="18409"/>
                    <a:pt x="20299" y="18120"/>
                  </a:cubicBezTo>
                  <a:cubicBezTo>
                    <a:pt x="20582" y="18024"/>
                    <a:pt x="20978" y="18313"/>
                    <a:pt x="21261" y="18602"/>
                  </a:cubicBezTo>
                  <a:cubicBezTo>
                    <a:pt x="21600" y="18988"/>
                    <a:pt x="21600" y="19663"/>
                    <a:pt x="21317" y="20049"/>
                  </a:cubicBezTo>
                  <a:cubicBezTo>
                    <a:pt x="20752" y="20916"/>
                    <a:pt x="19564" y="21495"/>
                    <a:pt x="18716" y="20434"/>
                  </a:cubicBezTo>
                  <a:cubicBezTo>
                    <a:pt x="18151" y="19759"/>
                    <a:pt x="17529" y="19181"/>
                    <a:pt x="16963" y="18602"/>
                  </a:cubicBezTo>
                  <a:cubicBezTo>
                    <a:pt x="16681" y="18313"/>
                    <a:pt x="16285" y="18216"/>
                    <a:pt x="15946" y="18216"/>
                  </a:cubicBezTo>
                  <a:cubicBezTo>
                    <a:pt x="14758" y="18120"/>
                    <a:pt x="14023" y="17059"/>
                    <a:pt x="13627" y="15131"/>
                  </a:cubicBezTo>
                  <a:cubicBezTo>
                    <a:pt x="13344" y="13877"/>
                    <a:pt x="13344" y="13877"/>
                    <a:pt x="12609" y="13877"/>
                  </a:cubicBezTo>
                  <a:cubicBezTo>
                    <a:pt x="11874" y="13877"/>
                    <a:pt x="11252" y="13491"/>
                    <a:pt x="10800" y="12431"/>
                  </a:cubicBezTo>
                  <a:cubicBezTo>
                    <a:pt x="10687" y="12238"/>
                    <a:pt x="10574" y="11949"/>
                    <a:pt x="10461" y="11756"/>
                  </a:cubicBezTo>
                  <a:cubicBezTo>
                    <a:pt x="10178" y="11177"/>
                    <a:pt x="9839" y="11081"/>
                    <a:pt x="9443" y="11370"/>
                  </a:cubicBezTo>
                  <a:cubicBezTo>
                    <a:pt x="9273" y="11466"/>
                    <a:pt x="9047" y="11659"/>
                    <a:pt x="8877" y="11852"/>
                  </a:cubicBezTo>
                  <a:cubicBezTo>
                    <a:pt x="7973" y="12431"/>
                    <a:pt x="7125" y="11852"/>
                    <a:pt x="6672" y="10406"/>
                  </a:cubicBezTo>
                  <a:cubicBezTo>
                    <a:pt x="6559" y="10020"/>
                    <a:pt x="6446" y="9634"/>
                    <a:pt x="6390" y="9249"/>
                  </a:cubicBezTo>
                  <a:cubicBezTo>
                    <a:pt x="6276" y="8670"/>
                    <a:pt x="6050" y="8188"/>
                    <a:pt x="5711" y="7899"/>
                  </a:cubicBezTo>
                  <a:cubicBezTo>
                    <a:pt x="5032" y="7320"/>
                    <a:pt x="4580" y="6356"/>
                    <a:pt x="4184" y="5295"/>
                  </a:cubicBezTo>
                  <a:cubicBezTo>
                    <a:pt x="3845" y="4234"/>
                    <a:pt x="3562" y="4138"/>
                    <a:pt x="2884" y="4716"/>
                  </a:cubicBezTo>
                  <a:cubicBezTo>
                    <a:pt x="2771" y="4813"/>
                    <a:pt x="2658" y="5006"/>
                    <a:pt x="2545" y="5102"/>
                  </a:cubicBezTo>
                  <a:cubicBezTo>
                    <a:pt x="1187" y="6549"/>
                    <a:pt x="57" y="5391"/>
                    <a:pt x="0" y="26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4" name="Shape">
            <a:extLst>
              <a:ext uri="{FF2B5EF4-FFF2-40B4-BE49-F238E27FC236}">
                <a16:creationId xmlns:a16="http://schemas.microsoft.com/office/drawing/2014/main" id="{DB5F2DCA-64CB-1A46-984A-36EF4189EA4D}"/>
              </a:ext>
            </a:extLst>
          </p:cNvPr>
          <p:cNvSpPr/>
          <p:nvPr/>
        </p:nvSpPr>
        <p:spPr>
          <a:xfrm>
            <a:off x="769363" y="4544686"/>
            <a:ext cx="568991" cy="1261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0" h="20896" extrusionOk="0">
                <a:moveTo>
                  <a:pt x="14873" y="20896"/>
                </a:moveTo>
                <a:cubicBezTo>
                  <a:pt x="14937" y="20574"/>
                  <a:pt x="14937" y="20267"/>
                  <a:pt x="15034" y="19945"/>
                </a:cubicBezTo>
                <a:cubicBezTo>
                  <a:pt x="15485" y="18644"/>
                  <a:pt x="15743" y="17328"/>
                  <a:pt x="15292" y="16012"/>
                </a:cubicBezTo>
                <a:cubicBezTo>
                  <a:pt x="15002" y="15163"/>
                  <a:pt x="14518" y="14315"/>
                  <a:pt x="14067" y="13408"/>
                </a:cubicBezTo>
                <a:cubicBezTo>
                  <a:pt x="13519" y="13613"/>
                  <a:pt x="13229" y="13759"/>
                  <a:pt x="12874" y="13818"/>
                </a:cubicBezTo>
                <a:cubicBezTo>
                  <a:pt x="12520" y="13876"/>
                  <a:pt x="12036" y="13891"/>
                  <a:pt x="11746" y="13818"/>
                </a:cubicBezTo>
                <a:cubicBezTo>
                  <a:pt x="11456" y="13745"/>
                  <a:pt x="11198" y="13525"/>
                  <a:pt x="11165" y="13365"/>
                </a:cubicBezTo>
                <a:cubicBezTo>
                  <a:pt x="11133" y="13131"/>
                  <a:pt x="11327" y="12897"/>
                  <a:pt x="11391" y="12648"/>
                </a:cubicBezTo>
                <a:cubicBezTo>
                  <a:pt x="11488" y="12238"/>
                  <a:pt x="11069" y="12019"/>
                  <a:pt x="10198" y="11917"/>
                </a:cubicBezTo>
                <a:cubicBezTo>
                  <a:pt x="8103" y="11683"/>
                  <a:pt x="6491" y="11127"/>
                  <a:pt x="5040" y="10440"/>
                </a:cubicBezTo>
                <a:cubicBezTo>
                  <a:pt x="2848" y="9401"/>
                  <a:pt x="1300" y="8202"/>
                  <a:pt x="559" y="6813"/>
                </a:cubicBezTo>
                <a:cubicBezTo>
                  <a:pt x="-279" y="5233"/>
                  <a:pt x="-376" y="3669"/>
                  <a:pt x="1687" y="2235"/>
                </a:cubicBezTo>
                <a:cubicBezTo>
                  <a:pt x="2848" y="1446"/>
                  <a:pt x="4621" y="978"/>
                  <a:pt x="6426" y="481"/>
                </a:cubicBezTo>
                <a:cubicBezTo>
                  <a:pt x="10779" y="-704"/>
                  <a:pt x="16485" y="407"/>
                  <a:pt x="18871" y="2660"/>
                </a:cubicBezTo>
                <a:cubicBezTo>
                  <a:pt x="20225" y="3917"/>
                  <a:pt x="21224" y="5277"/>
                  <a:pt x="20579" y="6667"/>
                </a:cubicBezTo>
                <a:cubicBezTo>
                  <a:pt x="20063" y="7793"/>
                  <a:pt x="19000" y="8889"/>
                  <a:pt x="17839" y="9913"/>
                </a:cubicBezTo>
                <a:cubicBezTo>
                  <a:pt x="17130" y="10542"/>
                  <a:pt x="15776" y="11025"/>
                  <a:pt x="14776" y="11580"/>
                </a:cubicBezTo>
                <a:cubicBezTo>
                  <a:pt x="14680" y="11639"/>
                  <a:pt x="14712" y="11858"/>
                  <a:pt x="14808" y="11873"/>
                </a:cubicBezTo>
                <a:cubicBezTo>
                  <a:pt x="15872" y="12078"/>
                  <a:pt x="16163" y="12502"/>
                  <a:pt x="16291" y="12940"/>
                </a:cubicBezTo>
                <a:cubicBezTo>
                  <a:pt x="16324" y="13014"/>
                  <a:pt x="15776" y="13189"/>
                  <a:pt x="15453" y="13204"/>
                </a:cubicBezTo>
                <a:cubicBezTo>
                  <a:pt x="14841" y="13218"/>
                  <a:pt x="14712" y="13365"/>
                  <a:pt x="14905" y="13569"/>
                </a:cubicBezTo>
                <a:cubicBezTo>
                  <a:pt x="16485" y="15076"/>
                  <a:pt x="16904" y="16684"/>
                  <a:pt x="16582" y="18322"/>
                </a:cubicBezTo>
                <a:cubicBezTo>
                  <a:pt x="16420" y="19170"/>
                  <a:pt x="16130" y="20033"/>
                  <a:pt x="15872" y="20881"/>
                </a:cubicBezTo>
                <a:cubicBezTo>
                  <a:pt x="15582" y="20896"/>
                  <a:pt x="15228" y="20896"/>
                  <a:pt x="14873" y="20896"/>
                </a:cubicBezTo>
                <a:close/>
                <a:moveTo>
                  <a:pt x="19644" y="6038"/>
                </a:moveTo>
                <a:cubicBezTo>
                  <a:pt x="19257" y="5233"/>
                  <a:pt x="19064" y="4517"/>
                  <a:pt x="18613" y="3844"/>
                </a:cubicBezTo>
                <a:cubicBezTo>
                  <a:pt x="17742" y="2528"/>
                  <a:pt x="16259" y="1417"/>
                  <a:pt x="13325" y="832"/>
                </a:cubicBezTo>
                <a:cubicBezTo>
                  <a:pt x="11037" y="378"/>
                  <a:pt x="8973" y="554"/>
                  <a:pt x="6813" y="1066"/>
                </a:cubicBezTo>
                <a:cubicBezTo>
                  <a:pt x="4170" y="1680"/>
                  <a:pt x="2364" y="2572"/>
                  <a:pt x="1687" y="3873"/>
                </a:cubicBezTo>
                <a:cubicBezTo>
                  <a:pt x="1010" y="5131"/>
                  <a:pt x="1462" y="6374"/>
                  <a:pt x="2429" y="7588"/>
                </a:cubicBezTo>
                <a:cubicBezTo>
                  <a:pt x="3654" y="9138"/>
                  <a:pt x="5653" y="10425"/>
                  <a:pt x="8844" y="11229"/>
                </a:cubicBezTo>
                <a:cubicBezTo>
                  <a:pt x="9876" y="11493"/>
                  <a:pt x="11423" y="11741"/>
                  <a:pt x="12358" y="11566"/>
                </a:cubicBezTo>
                <a:cubicBezTo>
                  <a:pt x="13777" y="11303"/>
                  <a:pt x="15099" y="10732"/>
                  <a:pt x="16034" y="10162"/>
                </a:cubicBezTo>
                <a:cubicBezTo>
                  <a:pt x="17065" y="9548"/>
                  <a:pt x="17710" y="8787"/>
                  <a:pt x="18355" y="8056"/>
                </a:cubicBezTo>
                <a:cubicBezTo>
                  <a:pt x="18903" y="7383"/>
                  <a:pt x="19225" y="6667"/>
                  <a:pt x="19644" y="6038"/>
                </a:cubicBezTo>
                <a:close/>
                <a:moveTo>
                  <a:pt x="14680" y="12619"/>
                </a:moveTo>
                <a:cubicBezTo>
                  <a:pt x="14712" y="12546"/>
                  <a:pt x="14744" y="12472"/>
                  <a:pt x="14776" y="12414"/>
                </a:cubicBezTo>
                <a:cubicBezTo>
                  <a:pt x="14228" y="12312"/>
                  <a:pt x="13680" y="12209"/>
                  <a:pt x="13132" y="12107"/>
                </a:cubicBezTo>
                <a:cubicBezTo>
                  <a:pt x="13068" y="12297"/>
                  <a:pt x="13003" y="12487"/>
                  <a:pt x="12906" y="12692"/>
                </a:cubicBezTo>
                <a:cubicBezTo>
                  <a:pt x="13519" y="12663"/>
                  <a:pt x="14099" y="12648"/>
                  <a:pt x="14680" y="1261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ECFF6318-7E11-1744-AB9D-ABDC8F3A89A0}"/>
              </a:ext>
            </a:extLst>
          </p:cNvPr>
          <p:cNvSpPr/>
          <p:nvPr/>
        </p:nvSpPr>
        <p:spPr>
          <a:xfrm>
            <a:off x="2379611" y="4783526"/>
            <a:ext cx="1881491" cy="888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8" h="21413" extrusionOk="0">
                <a:moveTo>
                  <a:pt x="1187" y="15125"/>
                </a:moveTo>
                <a:cubicBezTo>
                  <a:pt x="1043" y="15125"/>
                  <a:pt x="885" y="15094"/>
                  <a:pt x="741" y="15125"/>
                </a:cubicBezTo>
                <a:cubicBezTo>
                  <a:pt x="-124" y="15400"/>
                  <a:pt x="-52" y="14544"/>
                  <a:pt x="78" y="13350"/>
                </a:cubicBezTo>
                <a:cubicBezTo>
                  <a:pt x="308" y="11392"/>
                  <a:pt x="885" y="9801"/>
                  <a:pt x="1533" y="8394"/>
                </a:cubicBezTo>
                <a:cubicBezTo>
                  <a:pt x="2772" y="5702"/>
                  <a:pt x="4156" y="3407"/>
                  <a:pt x="5856" y="2183"/>
                </a:cubicBezTo>
                <a:cubicBezTo>
                  <a:pt x="7268" y="1174"/>
                  <a:pt x="8680" y="286"/>
                  <a:pt x="10193" y="72"/>
                </a:cubicBezTo>
                <a:cubicBezTo>
                  <a:pt x="11692" y="-142"/>
                  <a:pt x="13176" y="103"/>
                  <a:pt x="14574" y="1021"/>
                </a:cubicBezTo>
                <a:cubicBezTo>
                  <a:pt x="15899" y="1908"/>
                  <a:pt x="17196" y="3193"/>
                  <a:pt x="18205" y="5334"/>
                </a:cubicBezTo>
                <a:cubicBezTo>
                  <a:pt x="19228" y="7476"/>
                  <a:pt x="20165" y="9801"/>
                  <a:pt x="21145" y="12035"/>
                </a:cubicBezTo>
                <a:cubicBezTo>
                  <a:pt x="21476" y="12769"/>
                  <a:pt x="21346" y="13534"/>
                  <a:pt x="21145" y="14115"/>
                </a:cubicBezTo>
                <a:cubicBezTo>
                  <a:pt x="21044" y="14391"/>
                  <a:pt x="20669" y="14299"/>
                  <a:pt x="20410" y="14299"/>
                </a:cubicBezTo>
                <a:cubicBezTo>
                  <a:pt x="19704" y="14299"/>
                  <a:pt x="18983" y="14115"/>
                  <a:pt x="18277" y="14268"/>
                </a:cubicBezTo>
                <a:cubicBezTo>
                  <a:pt x="17802" y="14360"/>
                  <a:pt x="17802" y="15492"/>
                  <a:pt x="17657" y="16226"/>
                </a:cubicBezTo>
                <a:cubicBezTo>
                  <a:pt x="17485" y="17114"/>
                  <a:pt x="17398" y="18031"/>
                  <a:pt x="17254" y="18949"/>
                </a:cubicBezTo>
                <a:cubicBezTo>
                  <a:pt x="17153" y="19592"/>
                  <a:pt x="16678" y="19745"/>
                  <a:pt x="16404" y="19255"/>
                </a:cubicBezTo>
                <a:cubicBezTo>
                  <a:pt x="15856" y="18215"/>
                  <a:pt x="15338" y="17052"/>
                  <a:pt x="14732" y="16226"/>
                </a:cubicBezTo>
                <a:cubicBezTo>
                  <a:pt x="14257" y="15584"/>
                  <a:pt x="13666" y="15247"/>
                  <a:pt x="13118" y="15002"/>
                </a:cubicBezTo>
                <a:cubicBezTo>
                  <a:pt x="11894" y="14452"/>
                  <a:pt x="10669" y="14574"/>
                  <a:pt x="9430" y="14911"/>
                </a:cubicBezTo>
                <a:cubicBezTo>
                  <a:pt x="7657" y="15400"/>
                  <a:pt x="6058" y="16716"/>
                  <a:pt x="4703" y="19225"/>
                </a:cubicBezTo>
                <a:cubicBezTo>
                  <a:pt x="4372" y="19836"/>
                  <a:pt x="4098" y="20571"/>
                  <a:pt x="3781" y="21183"/>
                </a:cubicBezTo>
                <a:cubicBezTo>
                  <a:pt x="3709" y="21336"/>
                  <a:pt x="3478" y="21458"/>
                  <a:pt x="3450" y="21397"/>
                </a:cubicBezTo>
                <a:cubicBezTo>
                  <a:pt x="3205" y="20754"/>
                  <a:pt x="2830" y="20357"/>
                  <a:pt x="2830" y="19316"/>
                </a:cubicBezTo>
                <a:cubicBezTo>
                  <a:pt x="2830" y="18215"/>
                  <a:pt x="2715" y="17113"/>
                  <a:pt x="2614" y="16012"/>
                </a:cubicBezTo>
                <a:cubicBezTo>
                  <a:pt x="2556" y="15339"/>
                  <a:pt x="2268" y="15217"/>
                  <a:pt x="1994" y="15217"/>
                </a:cubicBezTo>
                <a:cubicBezTo>
                  <a:pt x="1720" y="15186"/>
                  <a:pt x="1447" y="15217"/>
                  <a:pt x="1173" y="15217"/>
                </a:cubicBezTo>
                <a:cubicBezTo>
                  <a:pt x="1187" y="15155"/>
                  <a:pt x="1187" y="15125"/>
                  <a:pt x="1187" y="15125"/>
                </a:cubicBezTo>
                <a:close/>
                <a:moveTo>
                  <a:pt x="4617" y="14758"/>
                </a:moveTo>
                <a:cubicBezTo>
                  <a:pt x="4660" y="14911"/>
                  <a:pt x="4703" y="15033"/>
                  <a:pt x="4761" y="15186"/>
                </a:cubicBezTo>
                <a:cubicBezTo>
                  <a:pt x="4530" y="15645"/>
                  <a:pt x="4285" y="16073"/>
                  <a:pt x="4055" y="16532"/>
                </a:cubicBezTo>
                <a:cubicBezTo>
                  <a:pt x="3709" y="17236"/>
                  <a:pt x="3262" y="17848"/>
                  <a:pt x="3464" y="19163"/>
                </a:cubicBezTo>
                <a:cubicBezTo>
                  <a:pt x="3550" y="19714"/>
                  <a:pt x="3637" y="19592"/>
                  <a:pt x="3781" y="19286"/>
                </a:cubicBezTo>
                <a:cubicBezTo>
                  <a:pt x="4934" y="16838"/>
                  <a:pt x="6274" y="15094"/>
                  <a:pt x="7859" y="14238"/>
                </a:cubicBezTo>
                <a:cubicBezTo>
                  <a:pt x="9300" y="13442"/>
                  <a:pt x="10784" y="13075"/>
                  <a:pt x="12268" y="13473"/>
                </a:cubicBezTo>
                <a:cubicBezTo>
                  <a:pt x="13464" y="13779"/>
                  <a:pt x="14703" y="13962"/>
                  <a:pt x="15655" y="15890"/>
                </a:cubicBezTo>
                <a:cubicBezTo>
                  <a:pt x="15885" y="16349"/>
                  <a:pt x="16116" y="16808"/>
                  <a:pt x="16375" y="17175"/>
                </a:cubicBezTo>
                <a:cubicBezTo>
                  <a:pt x="16505" y="17358"/>
                  <a:pt x="16807" y="17542"/>
                  <a:pt x="16836" y="17450"/>
                </a:cubicBezTo>
                <a:cubicBezTo>
                  <a:pt x="17038" y="16838"/>
                  <a:pt x="16778" y="16563"/>
                  <a:pt x="16577" y="16287"/>
                </a:cubicBezTo>
                <a:cubicBezTo>
                  <a:pt x="16433" y="16073"/>
                  <a:pt x="16260" y="15920"/>
                  <a:pt x="16116" y="15737"/>
                </a:cubicBezTo>
                <a:cubicBezTo>
                  <a:pt x="16044" y="15645"/>
                  <a:pt x="15986" y="15461"/>
                  <a:pt x="15928" y="15308"/>
                </a:cubicBezTo>
                <a:cubicBezTo>
                  <a:pt x="15943" y="15247"/>
                  <a:pt x="15972" y="15186"/>
                  <a:pt x="15986" y="15125"/>
                </a:cubicBezTo>
                <a:cubicBezTo>
                  <a:pt x="16332" y="15431"/>
                  <a:pt x="16663" y="15737"/>
                  <a:pt x="16995" y="16043"/>
                </a:cubicBezTo>
                <a:cubicBezTo>
                  <a:pt x="17340" y="15278"/>
                  <a:pt x="17211" y="14696"/>
                  <a:pt x="16836" y="14146"/>
                </a:cubicBezTo>
                <a:cubicBezTo>
                  <a:pt x="16663" y="13901"/>
                  <a:pt x="16548" y="13473"/>
                  <a:pt x="16404" y="13136"/>
                </a:cubicBezTo>
                <a:cubicBezTo>
                  <a:pt x="16433" y="13044"/>
                  <a:pt x="16461" y="12983"/>
                  <a:pt x="16505" y="12891"/>
                </a:cubicBezTo>
                <a:cubicBezTo>
                  <a:pt x="16706" y="13167"/>
                  <a:pt x="16908" y="13473"/>
                  <a:pt x="17110" y="13717"/>
                </a:cubicBezTo>
                <a:cubicBezTo>
                  <a:pt x="17211" y="13840"/>
                  <a:pt x="17326" y="13840"/>
                  <a:pt x="17441" y="13901"/>
                </a:cubicBezTo>
                <a:cubicBezTo>
                  <a:pt x="17398" y="13656"/>
                  <a:pt x="17384" y="13411"/>
                  <a:pt x="17326" y="13197"/>
                </a:cubicBezTo>
                <a:cubicBezTo>
                  <a:pt x="17211" y="12769"/>
                  <a:pt x="17067" y="12341"/>
                  <a:pt x="16937" y="11912"/>
                </a:cubicBezTo>
                <a:cubicBezTo>
                  <a:pt x="16980" y="11851"/>
                  <a:pt x="17023" y="11790"/>
                  <a:pt x="17067" y="11729"/>
                </a:cubicBezTo>
                <a:cubicBezTo>
                  <a:pt x="17254" y="12065"/>
                  <a:pt x="17427" y="12494"/>
                  <a:pt x="17643" y="12738"/>
                </a:cubicBezTo>
                <a:cubicBezTo>
                  <a:pt x="17859" y="12953"/>
                  <a:pt x="18119" y="12953"/>
                  <a:pt x="18464" y="13075"/>
                </a:cubicBezTo>
                <a:cubicBezTo>
                  <a:pt x="18133" y="12279"/>
                  <a:pt x="17874" y="11729"/>
                  <a:pt x="17629" y="11147"/>
                </a:cubicBezTo>
                <a:cubicBezTo>
                  <a:pt x="17657" y="11086"/>
                  <a:pt x="17686" y="10994"/>
                  <a:pt x="17730" y="10933"/>
                </a:cubicBezTo>
                <a:cubicBezTo>
                  <a:pt x="18032" y="11331"/>
                  <a:pt x="18335" y="11790"/>
                  <a:pt x="18652" y="12127"/>
                </a:cubicBezTo>
                <a:cubicBezTo>
                  <a:pt x="18954" y="12463"/>
                  <a:pt x="19286" y="12677"/>
                  <a:pt x="19588" y="12953"/>
                </a:cubicBezTo>
                <a:cubicBezTo>
                  <a:pt x="19603" y="12861"/>
                  <a:pt x="19617" y="12800"/>
                  <a:pt x="19632" y="12708"/>
                </a:cubicBezTo>
                <a:cubicBezTo>
                  <a:pt x="19286" y="12310"/>
                  <a:pt x="18940" y="11912"/>
                  <a:pt x="18609" y="11484"/>
                </a:cubicBezTo>
                <a:cubicBezTo>
                  <a:pt x="18637" y="11392"/>
                  <a:pt x="18666" y="11300"/>
                  <a:pt x="18681" y="11178"/>
                </a:cubicBezTo>
                <a:cubicBezTo>
                  <a:pt x="19199" y="11331"/>
                  <a:pt x="19675" y="11576"/>
                  <a:pt x="20049" y="12463"/>
                </a:cubicBezTo>
                <a:cubicBezTo>
                  <a:pt x="20136" y="12647"/>
                  <a:pt x="20323" y="12647"/>
                  <a:pt x="20467" y="12708"/>
                </a:cubicBezTo>
                <a:cubicBezTo>
                  <a:pt x="20453" y="12494"/>
                  <a:pt x="20467" y="12218"/>
                  <a:pt x="20410" y="12065"/>
                </a:cubicBezTo>
                <a:cubicBezTo>
                  <a:pt x="20179" y="11515"/>
                  <a:pt x="19905" y="11025"/>
                  <a:pt x="19689" y="10474"/>
                </a:cubicBezTo>
                <a:cubicBezTo>
                  <a:pt x="18796" y="8149"/>
                  <a:pt x="17845" y="5946"/>
                  <a:pt x="16620" y="4447"/>
                </a:cubicBezTo>
                <a:cubicBezTo>
                  <a:pt x="15914" y="3591"/>
                  <a:pt x="15121" y="2948"/>
                  <a:pt x="14343" y="2428"/>
                </a:cubicBezTo>
                <a:cubicBezTo>
                  <a:pt x="13551" y="1908"/>
                  <a:pt x="12729" y="1449"/>
                  <a:pt x="11908" y="1327"/>
                </a:cubicBezTo>
                <a:cubicBezTo>
                  <a:pt x="10597" y="1143"/>
                  <a:pt x="9300" y="1449"/>
                  <a:pt x="8003" y="2091"/>
                </a:cubicBezTo>
                <a:cubicBezTo>
                  <a:pt x="5424" y="3346"/>
                  <a:pt x="3277" y="5977"/>
                  <a:pt x="1548" y="10199"/>
                </a:cubicBezTo>
                <a:cubicBezTo>
                  <a:pt x="1101" y="11300"/>
                  <a:pt x="741" y="12585"/>
                  <a:pt x="337" y="13809"/>
                </a:cubicBezTo>
                <a:cubicBezTo>
                  <a:pt x="366" y="13901"/>
                  <a:pt x="409" y="13993"/>
                  <a:pt x="438" y="14085"/>
                </a:cubicBezTo>
                <a:cubicBezTo>
                  <a:pt x="611" y="13901"/>
                  <a:pt x="813" y="13748"/>
                  <a:pt x="957" y="13473"/>
                </a:cubicBezTo>
                <a:cubicBezTo>
                  <a:pt x="1245" y="12953"/>
                  <a:pt x="1504" y="12310"/>
                  <a:pt x="1807" y="11759"/>
                </a:cubicBezTo>
                <a:cubicBezTo>
                  <a:pt x="1937" y="11515"/>
                  <a:pt x="2124" y="11392"/>
                  <a:pt x="2282" y="11239"/>
                </a:cubicBezTo>
                <a:cubicBezTo>
                  <a:pt x="2196" y="11606"/>
                  <a:pt x="2138" y="12035"/>
                  <a:pt x="2023" y="12371"/>
                </a:cubicBezTo>
                <a:cubicBezTo>
                  <a:pt x="1850" y="12891"/>
                  <a:pt x="1648" y="13350"/>
                  <a:pt x="1418" y="13932"/>
                </a:cubicBezTo>
                <a:cubicBezTo>
                  <a:pt x="1692" y="13962"/>
                  <a:pt x="1879" y="13962"/>
                  <a:pt x="2052" y="13993"/>
                </a:cubicBezTo>
                <a:cubicBezTo>
                  <a:pt x="2398" y="14054"/>
                  <a:pt x="2715" y="14085"/>
                  <a:pt x="3003" y="13503"/>
                </a:cubicBezTo>
                <a:cubicBezTo>
                  <a:pt x="3233" y="13044"/>
                  <a:pt x="3522" y="12677"/>
                  <a:pt x="3810" y="12371"/>
                </a:cubicBezTo>
                <a:cubicBezTo>
                  <a:pt x="3911" y="12249"/>
                  <a:pt x="4084" y="12402"/>
                  <a:pt x="4213" y="12433"/>
                </a:cubicBezTo>
                <a:cubicBezTo>
                  <a:pt x="4156" y="12647"/>
                  <a:pt x="4098" y="12861"/>
                  <a:pt x="4012" y="13014"/>
                </a:cubicBezTo>
                <a:cubicBezTo>
                  <a:pt x="3824" y="13381"/>
                  <a:pt x="3623" y="13687"/>
                  <a:pt x="3421" y="14054"/>
                </a:cubicBezTo>
                <a:cubicBezTo>
                  <a:pt x="3176" y="14482"/>
                  <a:pt x="2988" y="14758"/>
                  <a:pt x="3133" y="15706"/>
                </a:cubicBezTo>
                <a:cubicBezTo>
                  <a:pt x="3306" y="16777"/>
                  <a:pt x="3421" y="16379"/>
                  <a:pt x="3666" y="16012"/>
                </a:cubicBezTo>
                <a:cubicBezTo>
                  <a:pt x="3968" y="15523"/>
                  <a:pt x="4300" y="15155"/>
                  <a:pt x="4617" y="1475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C26150F3-E9F1-F940-B4B6-8FE3E730603B}"/>
              </a:ext>
            </a:extLst>
          </p:cNvPr>
          <p:cNvSpPr/>
          <p:nvPr/>
        </p:nvSpPr>
        <p:spPr>
          <a:xfrm>
            <a:off x="1570511" y="4521713"/>
            <a:ext cx="601947" cy="1355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6" h="21433" extrusionOk="0">
                <a:moveTo>
                  <a:pt x="21235" y="5841"/>
                </a:moveTo>
                <a:cubicBezTo>
                  <a:pt x="21271" y="7565"/>
                  <a:pt x="20444" y="9111"/>
                  <a:pt x="19115" y="10641"/>
                </a:cubicBezTo>
                <a:cubicBezTo>
                  <a:pt x="18144" y="11769"/>
                  <a:pt x="16132" y="12477"/>
                  <a:pt x="14406" y="13299"/>
                </a:cubicBezTo>
                <a:cubicBezTo>
                  <a:pt x="14263" y="13363"/>
                  <a:pt x="14191" y="13524"/>
                  <a:pt x="14263" y="13621"/>
                </a:cubicBezTo>
                <a:cubicBezTo>
                  <a:pt x="14478" y="13975"/>
                  <a:pt x="14838" y="14297"/>
                  <a:pt x="14981" y="14652"/>
                </a:cubicBezTo>
                <a:cubicBezTo>
                  <a:pt x="15089" y="14974"/>
                  <a:pt x="15089" y="15296"/>
                  <a:pt x="13975" y="15344"/>
                </a:cubicBezTo>
                <a:cubicBezTo>
                  <a:pt x="13616" y="15361"/>
                  <a:pt x="13113" y="15683"/>
                  <a:pt x="13077" y="15876"/>
                </a:cubicBezTo>
                <a:cubicBezTo>
                  <a:pt x="12717" y="17535"/>
                  <a:pt x="13436" y="19130"/>
                  <a:pt x="14766" y="20676"/>
                </a:cubicBezTo>
                <a:cubicBezTo>
                  <a:pt x="14838" y="20773"/>
                  <a:pt x="15017" y="20869"/>
                  <a:pt x="14981" y="20950"/>
                </a:cubicBezTo>
                <a:cubicBezTo>
                  <a:pt x="14946" y="21111"/>
                  <a:pt x="14766" y="21272"/>
                  <a:pt x="14658" y="21433"/>
                </a:cubicBezTo>
                <a:cubicBezTo>
                  <a:pt x="14478" y="21320"/>
                  <a:pt x="14263" y="21224"/>
                  <a:pt x="14119" y="21111"/>
                </a:cubicBezTo>
                <a:cubicBezTo>
                  <a:pt x="12286" y="19581"/>
                  <a:pt x="11603" y="17938"/>
                  <a:pt x="11747" y="16214"/>
                </a:cubicBezTo>
                <a:cubicBezTo>
                  <a:pt x="11747" y="16134"/>
                  <a:pt x="11747" y="16037"/>
                  <a:pt x="11783" y="15956"/>
                </a:cubicBezTo>
                <a:cubicBezTo>
                  <a:pt x="12034" y="15634"/>
                  <a:pt x="11675" y="15538"/>
                  <a:pt x="11028" y="15554"/>
                </a:cubicBezTo>
                <a:cubicBezTo>
                  <a:pt x="9447" y="15586"/>
                  <a:pt x="9015" y="15312"/>
                  <a:pt x="9698" y="14668"/>
                </a:cubicBezTo>
                <a:cubicBezTo>
                  <a:pt x="9806" y="14571"/>
                  <a:pt x="9914" y="14491"/>
                  <a:pt x="10022" y="14410"/>
                </a:cubicBezTo>
                <a:cubicBezTo>
                  <a:pt x="10920" y="13621"/>
                  <a:pt x="10920" y="13605"/>
                  <a:pt x="9267" y="13122"/>
                </a:cubicBezTo>
                <a:cubicBezTo>
                  <a:pt x="5889" y="12139"/>
                  <a:pt x="3229" y="10834"/>
                  <a:pt x="1576" y="9191"/>
                </a:cubicBezTo>
                <a:cubicBezTo>
                  <a:pt x="857" y="8483"/>
                  <a:pt x="605" y="7693"/>
                  <a:pt x="246" y="6936"/>
                </a:cubicBezTo>
                <a:cubicBezTo>
                  <a:pt x="-329" y="5793"/>
                  <a:pt x="174" y="4697"/>
                  <a:pt x="1037" y="3634"/>
                </a:cubicBezTo>
                <a:cubicBezTo>
                  <a:pt x="1899" y="2539"/>
                  <a:pt x="3445" y="1637"/>
                  <a:pt x="5745" y="1089"/>
                </a:cubicBezTo>
                <a:cubicBezTo>
                  <a:pt x="7578" y="654"/>
                  <a:pt x="9555" y="236"/>
                  <a:pt x="11603" y="59"/>
                </a:cubicBezTo>
                <a:cubicBezTo>
                  <a:pt x="14119" y="-167"/>
                  <a:pt x="16347" y="268"/>
                  <a:pt x="18000" y="1186"/>
                </a:cubicBezTo>
                <a:cubicBezTo>
                  <a:pt x="20372" y="2491"/>
                  <a:pt x="21055" y="3489"/>
                  <a:pt x="21235" y="5841"/>
                </a:cubicBezTo>
                <a:close/>
                <a:moveTo>
                  <a:pt x="19941" y="5390"/>
                </a:moveTo>
                <a:cubicBezTo>
                  <a:pt x="19474" y="4037"/>
                  <a:pt x="19115" y="2909"/>
                  <a:pt x="17605" y="1959"/>
                </a:cubicBezTo>
                <a:cubicBezTo>
                  <a:pt x="16491" y="1234"/>
                  <a:pt x="15161" y="638"/>
                  <a:pt x="13005" y="590"/>
                </a:cubicBezTo>
                <a:cubicBezTo>
                  <a:pt x="9015" y="493"/>
                  <a:pt x="5961" y="1363"/>
                  <a:pt x="3660" y="2684"/>
                </a:cubicBezTo>
                <a:cubicBezTo>
                  <a:pt x="785" y="4375"/>
                  <a:pt x="677" y="6340"/>
                  <a:pt x="2151" y="8257"/>
                </a:cubicBezTo>
                <a:cubicBezTo>
                  <a:pt x="3517" y="10029"/>
                  <a:pt x="5889" y="11527"/>
                  <a:pt x="9590" y="12542"/>
                </a:cubicBezTo>
                <a:cubicBezTo>
                  <a:pt x="11998" y="13202"/>
                  <a:pt x="12214" y="13234"/>
                  <a:pt x="14263" y="12381"/>
                </a:cubicBezTo>
                <a:cubicBezTo>
                  <a:pt x="14299" y="12365"/>
                  <a:pt x="14370" y="12332"/>
                  <a:pt x="14406" y="12316"/>
                </a:cubicBezTo>
                <a:cubicBezTo>
                  <a:pt x="17102" y="11430"/>
                  <a:pt x="18180" y="10093"/>
                  <a:pt x="18899" y="8740"/>
                </a:cubicBezTo>
                <a:cubicBezTo>
                  <a:pt x="19582" y="7597"/>
                  <a:pt x="19690" y="6373"/>
                  <a:pt x="19941" y="5390"/>
                </a:cubicBezTo>
                <a:close/>
                <a:moveTo>
                  <a:pt x="12430" y="14716"/>
                </a:moveTo>
                <a:cubicBezTo>
                  <a:pt x="13760" y="14491"/>
                  <a:pt x="13328" y="14136"/>
                  <a:pt x="12969" y="13798"/>
                </a:cubicBezTo>
                <a:cubicBezTo>
                  <a:pt x="12861" y="13685"/>
                  <a:pt x="12538" y="13621"/>
                  <a:pt x="12322" y="13524"/>
                </a:cubicBezTo>
                <a:cubicBezTo>
                  <a:pt x="12789" y="13943"/>
                  <a:pt x="10956" y="14442"/>
                  <a:pt x="12430" y="1471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3C5135C8-BB11-6945-92CA-4EA2C89C89D5}"/>
              </a:ext>
            </a:extLst>
          </p:cNvPr>
          <p:cNvSpPr/>
          <p:nvPr/>
        </p:nvSpPr>
        <p:spPr>
          <a:xfrm>
            <a:off x="8762608" y="5034696"/>
            <a:ext cx="2398356" cy="155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0437" extrusionOk="0">
                <a:moveTo>
                  <a:pt x="74" y="20437"/>
                </a:moveTo>
                <a:cubicBezTo>
                  <a:pt x="-142" y="13069"/>
                  <a:pt x="142" y="4864"/>
                  <a:pt x="608" y="4530"/>
                </a:cubicBezTo>
                <a:cubicBezTo>
                  <a:pt x="756" y="4530"/>
                  <a:pt x="949" y="6539"/>
                  <a:pt x="1062" y="8381"/>
                </a:cubicBezTo>
                <a:cubicBezTo>
                  <a:pt x="1301" y="12065"/>
                  <a:pt x="1540" y="11060"/>
                  <a:pt x="1778" y="8883"/>
                </a:cubicBezTo>
                <a:cubicBezTo>
                  <a:pt x="2176" y="5367"/>
                  <a:pt x="2415" y="5534"/>
                  <a:pt x="2790" y="9553"/>
                </a:cubicBezTo>
                <a:cubicBezTo>
                  <a:pt x="2880" y="10558"/>
                  <a:pt x="3108" y="10558"/>
                  <a:pt x="3187" y="9721"/>
                </a:cubicBezTo>
                <a:cubicBezTo>
                  <a:pt x="3528" y="5702"/>
                  <a:pt x="3812" y="4530"/>
                  <a:pt x="4244" y="8046"/>
                </a:cubicBezTo>
                <a:cubicBezTo>
                  <a:pt x="4437" y="9721"/>
                  <a:pt x="4801" y="7544"/>
                  <a:pt x="5073" y="6204"/>
                </a:cubicBezTo>
                <a:cubicBezTo>
                  <a:pt x="5346" y="4697"/>
                  <a:pt x="5585" y="3860"/>
                  <a:pt x="5857" y="6372"/>
                </a:cubicBezTo>
                <a:cubicBezTo>
                  <a:pt x="5982" y="7544"/>
                  <a:pt x="6232" y="7376"/>
                  <a:pt x="6357" y="6204"/>
                </a:cubicBezTo>
                <a:cubicBezTo>
                  <a:pt x="6630" y="3860"/>
                  <a:pt x="6869" y="4027"/>
                  <a:pt x="7175" y="5032"/>
                </a:cubicBezTo>
                <a:cubicBezTo>
                  <a:pt x="7437" y="5869"/>
                  <a:pt x="7721" y="4865"/>
                  <a:pt x="7994" y="4865"/>
                </a:cubicBezTo>
                <a:cubicBezTo>
                  <a:pt x="8198" y="4865"/>
                  <a:pt x="8437" y="4028"/>
                  <a:pt x="8618" y="5032"/>
                </a:cubicBezTo>
                <a:cubicBezTo>
                  <a:pt x="9039" y="7377"/>
                  <a:pt x="9414" y="6372"/>
                  <a:pt x="9732" y="2186"/>
                </a:cubicBezTo>
                <a:cubicBezTo>
                  <a:pt x="9948" y="-661"/>
                  <a:pt x="10152" y="-493"/>
                  <a:pt x="10357" y="1348"/>
                </a:cubicBezTo>
                <a:cubicBezTo>
                  <a:pt x="10834" y="5702"/>
                  <a:pt x="11345" y="3525"/>
                  <a:pt x="11857" y="3525"/>
                </a:cubicBezTo>
                <a:cubicBezTo>
                  <a:pt x="12073" y="3525"/>
                  <a:pt x="12334" y="3860"/>
                  <a:pt x="12493" y="5702"/>
                </a:cubicBezTo>
                <a:cubicBezTo>
                  <a:pt x="12857" y="10056"/>
                  <a:pt x="12982" y="10726"/>
                  <a:pt x="13379" y="6874"/>
                </a:cubicBezTo>
                <a:cubicBezTo>
                  <a:pt x="13618" y="4530"/>
                  <a:pt x="13845" y="2521"/>
                  <a:pt x="14129" y="6037"/>
                </a:cubicBezTo>
                <a:cubicBezTo>
                  <a:pt x="14186" y="6707"/>
                  <a:pt x="14379" y="6707"/>
                  <a:pt x="14436" y="5870"/>
                </a:cubicBezTo>
                <a:cubicBezTo>
                  <a:pt x="14641" y="2353"/>
                  <a:pt x="14879" y="3358"/>
                  <a:pt x="15129" y="4195"/>
                </a:cubicBezTo>
                <a:cubicBezTo>
                  <a:pt x="15175" y="4363"/>
                  <a:pt x="15220" y="4865"/>
                  <a:pt x="15243" y="4698"/>
                </a:cubicBezTo>
                <a:cubicBezTo>
                  <a:pt x="15890" y="-1163"/>
                  <a:pt x="16606" y="10056"/>
                  <a:pt x="17254" y="3358"/>
                </a:cubicBezTo>
                <a:cubicBezTo>
                  <a:pt x="17288" y="3023"/>
                  <a:pt x="17356" y="3023"/>
                  <a:pt x="17390" y="3358"/>
                </a:cubicBezTo>
                <a:cubicBezTo>
                  <a:pt x="17697" y="7209"/>
                  <a:pt x="17970" y="3860"/>
                  <a:pt x="18265" y="2856"/>
                </a:cubicBezTo>
                <a:cubicBezTo>
                  <a:pt x="18436" y="2353"/>
                  <a:pt x="18629" y="3693"/>
                  <a:pt x="18811" y="4363"/>
                </a:cubicBezTo>
                <a:cubicBezTo>
                  <a:pt x="18879" y="4697"/>
                  <a:pt x="18958" y="5535"/>
                  <a:pt x="19026" y="5367"/>
                </a:cubicBezTo>
                <a:cubicBezTo>
                  <a:pt x="19526" y="5032"/>
                  <a:pt x="20026" y="3860"/>
                  <a:pt x="20515" y="4530"/>
                </a:cubicBezTo>
                <a:cubicBezTo>
                  <a:pt x="20844" y="5032"/>
                  <a:pt x="21140" y="8381"/>
                  <a:pt x="21458" y="10391"/>
                </a:cubicBezTo>
                <a:cubicBezTo>
                  <a:pt x="21413" y="11563"/>
                  <a:pt x="21378" y="13405"/>
                  <a:pt x="21310" y="13740"/>
                </a:cubicBezTo>
                <a:cubicBezTo>
                  <a:pt x="21208" y="14242"/>
                  <a:pt x="21083" y="13740"/>
                  <a:pt x="20958" y="13740"/>
                </a:cubicBezTo>
                <a:cubicBezTo>
                  <a:pt x="20515" y="13070"/>
                  <a:pt x="20060" y="11730"/>
                  <a:pt x="19617" y="12065"/>
                </a:cubicBezTo>
                <a:cubicBezTo>
                  <a:pt x="19254" y="12232"/>
                  <a:pt x="18901" y="13070"/>
                  <a:pt x="18572" y="10223"/>
                </a:cubicBezTo>
                <a:cubicBezTo>
                  <a:pt x="18526" y="9721"/>
                  <a:pt x="18447" y="9888"/>
                  <a:pt x="18390" y="9888"/>
                </a:cubicBezTo>
                <a:cubicBezTo>
                  <a:pt x="17833" y="10893"/>
                  <a:pt x="17277" y="11898"/>
                  <a:pt x="16720" y="12903"/>
                </a:cubicBezTo>
                <a:cubicBezTo>
                  <a:pt x="16663" y="13070"/>
                  <a:pt x="16572" y="13405"/>
                  <a:pt x="16538" y="13070"/>
                </a:cubicBezTo>
                <a:cubicBezTo>
                  <a:pt x="16038" y="7544"/>
                  <a:pt x="15481" y="13740"/>
                  <a:pt x="14959" y="11228"/>
                </a:cubicBezTo>
                <a:cubicBezTo>
                  <a:pt x="14891" y="10893"/>
                  <a:pt x="14777" y="11563"/>
                  <a:pt x="14697" y="12233"/>
                </a:cubicBezTo>
                <a:cubicBezTo>
                  <a:pt x="14447" y="14242"/>
                  <a:pt x="14231" y="15414"/>
                  <a:pt x="13970" y="12400"/>
                </a:cubicBezTo>
                <a:cubicBezTo>
                  <a:pt x="13902" y="11563"/>
                  <a:pt x="13697" y="12233"/>
                  <a:pt x="13595" y="13237"/>
                </a:cubicBezTo>
                <a:cubicBezTo>
                  <a:pt x="13107" y="17926"/>
                  <a:pt x="12675" y="15749"/>
                  <a:pt x="12243" y="11563"/>
                </a:cubicBezTo>
                <a:cubicBezTo>
                  <a:pt x="12186" y="10893"/>
                  <a:pt x="12107" y="10391"/>
                  <a:pt x="12039" y="10391"/>
                </a:cubicBezTo>
                <a:cubicBezTo>
                  <a:pt x="11607" y="10726"/>
                  <a:pt x="11186" y="11395"/>
                  <a:pt x="10755" y="11395"/>
                </a:cubicBezTo>
                <a:cubicBezTo>
                  <a:pt x="10618" y="11395"/>
                  <a:pt x="10436" y="10893"/>
                  <a:pt x="10334" y="9554"/>
                </a:cubicBezTo>
                <a:cubicBezTo>
                  <a:pt x="10130" y="6875"/>
                  <a:pt x="9982" y="7712"/>
                  <a:pt x="9800" y="9721"/>
                </a:cubicBezTo>
                <a:cubicBezTo>
                  <a:pt x="9448" y="13907"/>
                  <a:pt x="9062" y="14744"/>
                  <a:pt x="8630" y="12568"/>
                </a:cubicBezTo>
                <a:cubicBezTo>
                  <a:pt x="8459" y="11730"/>
                  <a:pt x="8243" y="12400"/>
                  <a:pt x="8050" y="12400"/>
                </a:cubicBezTo>
                <a:cubicBezTo>
                  <a:pt x="7755" y="12400"/>
                  <a:pt x="7459" y="12233"/>
                  <a:pt x="7164" y="12233"/>
                </a:cubicBezTo>
                <a:cubicBezTo>
                  <a:pt x="6937" y="12233"/>
                  <a:pt x="6721" y="12400"/>
                  <a:pt x="6494" y="12735"/>
                </a:cubicBezTo>
                <a:cubicBezTo>
                  <a:pt x="6301" y="12903"/>
                  <a:pt x="6073" y="14410"/>
                  <a:pt x="5926" y="13405"/>
                </a:cubicBezTo>
                <a:cubicBezTo>
                  <a:pt x="5539" y="10558"/>
                  <a:pt x="5198" y="11563"/>
                  <a:pt x="4857" y="14577"/>
                </a:cubicBezTo>
                <a:cubicBezTo>
                  <a:pt x="4596" y="17089"/>
                  <a:pt x="4346" y="16586"/>
                  <a:pt x="4119" y="14075"/>
                </a:cubicBezTo>
                <a:cubicBezTo>
                  <a:pt x="3869" y="11395"/>
                  <a:pt x="3664" y="12400"/>
                  <a:pt x="3449" y="14577"/>
                </a:cubicBezTo>
                <a:cubicBezTo>
                  <a:pt x="3028" y="19098"/>
                  <a:pt x="2971" y="18763"/>
                  <a:pt x="2562" y="14242"/>
                </a:cubicBezTo>
                <a:cubicBezTo>
                  <a:pt x="2449" y="12903"/>
                  <a:pt x="2199" y="12400"/>
                  <a:pt x="2074" y="13405"/>
                </a:cubicBezTo>
                <a:cubicBezTo>
                  <a:pt x="1642" y="16586"/>
                  <a:pt x="1267" y="18261"/>
                  <a:pt x="881" y="11730"/>
                </a:cubicBezTo>
                <a:cubicBezTo>
                  <a:pt x="665" y="8047"/>
                  <a:pt x="278" y="11228"/>
                  <a:pt x="165" y="17424"/>
                </a:cubicBezTo>
                <a:cubicBezTo>
                  <a:pt x="142" y="18428"/>
                  <a:pt x="108" y="19265"/>
                  <a:pt x="74" y="2043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3745D5BE-475A-7943-9940-F5A62783F3D6}"/>
              </a:ext>
            </a:extLst>
          </p:cNvPr>
          <p:cNvSpPr/>
          <p:nvPr/>
        </p:nvSpPr>
        <p:spPr>
          <a:xfrm>
            <a:off x="8819423" y="4622908"/>
            <a:ext cx="2340669" cy="199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00" extrusionOk="0">
                <a:moveTo>
                  <a:pt x="36" y="21500"/>
                </a:moveTo>
                <a:cubicBezTo>
                  <a:pt x="129" y="19996"/>
                  <a:pt x="211" y="18493"/>
                  <a:pt x="305" y="17125"/>
                </a:cubicBezTo>
                <a:cubicBezTo>
                  <a:pt x="340" y="16579"/>
                  <a:pt x="398" y="16032"/>
                  <a:pt x="445" y="16032"/>
                </a:cubicBezTo>
                <a:cubicBezTo>
                  <a:pt x="1206" y="15075"/>
                  <a:pt x="1967" y="14391"/>
                  <a:pt x="2728" y="13434"/>
                </a:cubicBezTo>
                <a:cubicBezTo>
                  <a:pt x="3653" y="12477"/>
                  <a:pt x="4566" y="11384"/>
                  <a:pt x="5491" y="10290"/>
                </a:cubicBezTo>
                <a:cubicBezTo>
                  <a:pt x="6510" y="9059"/>
                  <a:pt x="7528" y="7556"/>
                  <a:pt x="8547" y="6599"/>
                </a:cubicBezTo>
                <a:cubicBezTo>
                  <a:pt x="9694" y="5505"/>
                  <a:pt x="10853" y="4958"/>
                  <a:pt x="12012" y="4001"/>
                </a:cubicBezTo>
                <a:cubicBezTo>
                  <a:pt x="13077" y="3181"/>
                  <a:pt x="14143" y="1951"/>
                  <a:pt x="15220" y="1404"/>
                </a:cubicBezTo>
                <a:cubicBezTo>
                  <a:pt x="16461" y="720"/>
                  <a:pt x="17702" y="584"/>
                  <a:pt x="18943" y="310"/>
                </a:cubicBezTo>
                <a:cubicBezTo>
                  <a:pt x="19727" y="174"/>
                  <a:pt x="20500" y="-100"/>
                  <a:pt x="21284" y="37"/>
                </a:cubicBezTo>
                <a:cubicBezTo>
                  <a:pt x="21390" y="37"/>
                  <a:pt x="21483" y="1951"/>
                  <a:pt x="21577" y="2908"/>
                </a:cubicBezTo>
                <a:cubicBezTo>
                  <a:pt x="21495" y="3728"/>
                  <a:pt x="21401" y="5095"/>
                  <a:pt x="21319" y="5232"/>
                </a:cubicBezTo>
                <a:cubicBezTo>
                  <a:pt x="19598" y="6052"/>
                  <a:pt x="17877" y="6599"/>
                  <a:pt x="16157" y="7556"/>
                </a:cubicBezTo>
                <a:cubicBezTo>
                  <a:pt x="14436" y="8512"/>
                  <a:pt x="12726" y="9606"/>
                  <a:pt x="11017" y="10973"/>
                </a:cubicBezTo>
                <a:cubicBezTo>
                  <a:pt x="9308" y="12340"/>
                  <a:pt x="7598" y="13844"/>
                  <a:pt x="5901" y="15485"/>
                </a:cubicBezTo>
                <a:cubicBezTo>
                  <a:pt x="4320" y="16988"/>
                  <a:pt x="2752" y="18629"/>
                  <a:pt x="1171" y="20269"/>
                </a:cubicBezTo>
                <a:cubicBezTo>
                  <a:pt x="796" y="20680"/>
                  <a:pt x="410" y="21090"/>
                  <a:pt x="36" y="21500"/>
                </a:cubicBezTo>
                <a:cubicBezTo>
                  <a:pt x="0" y="21363"/>
                  <a:pt x="-23" y="21227"/>
                  <a:pt x="36" y="215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F086E52C-5128-264B-A2CB-DA47AE641C65}"/>
              </a:ext>
            </a:extLst>
          </p:cNvPr>
          <p:cNvSpPr/>
          <p:nvPr/>
        </p:nvSpPr>
        <p:spPr>
          <a:xfrm>
            <a:off x="2162666" y="3259831"/>
            <a:ext cx="647654" cy="1033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81" h="21301" extrusionOk="0">
                <a:moveTo>
                  <a:pt x="20971" y="6466"/>
                </a:moveTo>
                <a:cubicBezTo>
                  <a:pt x="20971" y="9555"/>
                  <a:pt x="19366" y="12331"/>
                  <a:pt x="17103" y="15027"/>
                </a:cubicBezTo>
                <a:cubicBezTo>
                  <a:pt x="15869" y="16467"/>
                  <a:pt x="14840" y="17986"/>
                  <a:pt x="13647" y="19452"/>
                </a:cubicBezTo>
                <a:cubicBezTo>
                  <a:pt x="13236" y="19950"/>
                  <a:pt x="12742" y="20447"/>
                  <a:pt x="12207" y="20918"/>
                </a:cubicBezTo>
                <a:cubicBezTo>
                  <a:pt x="11672" y="21416"/>
                  <a:pt x="10808" y="21442"/>
                  <a:pt x="10315" y="20918"/>
                </a:cubicBezTo>
                <a:cubicBezTo>
                  <a:pt x="8299" y="18850"/>
                  <a:pt x="6200" y="16782"/>
                  <a:pt x="4308" y="14687"/>
                </a:cubicBezTo>
                <a:cubicBezTo>
                  <a:pt x="2991" y="13221"/>
                  <a:pt x="1675" y="11702"/>
                  <a:pt x="852" y="10105"/>
                </a:cubicBezTo>
                <a:cubicBezTo>
                  <a:pt x="29" y="8430"/>
                  <a:pt x="-506" y="6675"/>
                  <a:pt x="728" y="4869"/>
                </a:cubicBezTo>
                <a:cubicBezTo>
                  <a:pt x="2744" y="1858"/>
                  <a:pt x="6447" y="366"/>
                  <a:pt x="11302" y="25"/>
                </a:cubicBezTo>
                <a:cubicBezTo>
                  <a:pt x="13771" y="-158"/>
                  <a:pt x="15910" y="680"/>
                  <a:pt x="17803" y="1753"/>
                </a:cubicBezTo>
                <a:cubicBezTo>
                  <a:pt x="20107" y="3010"/>
                  <a:pt x="21094" y="4581"/>
                  <a:pt x="20971" y="6466"/>
                </a:cubicBezTo>
                <a:close/>
                <a:moveTo>
                  <a:pt x="19037" y="7854"/>
                </a:moveTo>
                <a:cubicBezTo>
                  <a:pt x="19119" y="7854"/>
                  <a:pt x="19160" y="7854"/>
                  <a:pt x="19243" y="7854"/>
                </a:cubicBezTo>
                <a:cubicBezTo>
                  <a:pt x="19243" y="7068"/>
                  <a:pt x="19284" y="6309"/>
                  <a:pt x="19243" y="5523"/>
                </a:cubicBezTo>
                <a:cubicBezTo>
                  <a:pt x="19119" y="3403"/>
                  <a:pt x="15910" y="1413"/>
                  <a:pt x="13153" y="1125"/>
                </a:cubicBezTo>
                <a:cubicBezTo>
                  <a:pt x="8628" y="627"/>
                  <a:pt x="5213" y="1989"/>
                  <a:pt x="2909" y="4319"/>
                </a:cubicBezTo>
                <a:cubicBezTo>
                  <a:pt x="975" y="6283"/>
                  <a:pt x="1304" y="8351"/>
                  <a:pt x="2662" y="10315"/>
                </a:cubicBezTo>
                <a:cubicBezTo>
                  <a:pt x="4349" y="12750"/>
                  <a:pt x="6447" y="15080"/>
                  <a:pt x="8422" y="17410"/>
                </a:cubicBezTo>
                <a:cubicBezTo>
                  <a:pt x="9163" y="18300"/>
                  <a:pt x="10150" y="19112"/>
                  <a:pt x="11014" y="19976"/>
                </a:cubicBezTo>
                <a:cubicBezTo>
                  <a:pt x="14223" y="17672"/>
                  <a:pt x="19613" y="9555"/>
                  <a:pt x="18749" y="8168"/>
                </a:cubicBezTo>
                <a:cubicBezTo>
                  <a:pt x="18461" y="9791"/>
                  <a:pt x="17062" y="10838"/>
                  <a:pt x="15005" y="11545"/>
                </a:cubicBezTo>
                <a:cubicBezTo>
                  <a:pt x="12907" y="12252"/>
                  <a:pt x="10767" y="11964"/>
                  <a:pt x="8628" y="11624"/>
                </a:cubicBezTo>
                <a:cubicBezTo>
                  <a:pt x="6776" y="11310"/>
                  <a:pt x="5254" y="10629"/>
                  <a:pt x="4431" y="9608"/>
                </a:cubicBezTo>
                <a:cubicBezTo>
                  <a:pt x="3485" y="8456"/>
                  <a:pt x="3032" y="7199"/>
                  <a:pt x="3649" y="5811"/>
                </a:cubicBezTo>
                <a:cubicBezTo>
                  <a:pt x="4349" y="4162"/>
                  <a:pt x="7681" y="2329"/>
                  <a:pt x="10315" y="2329"/>
                </a:cubicBezTo>
                <a:cubicBezTo>
                  <a:pt x="14593" y="2329"/>
                  <a:pt x="17432" y="3953"/>
                  <a:pt x="18708" y="6466"/>
                </a:cubicBezTo>
                <a:cubicBezTo>
                  <a:pt x="18955" y="6885"/>
                  <a:pt x="18955" y="7382"/>
                  <a:pt x="19037" y="7854"/>
                </a:cubicBezTo>
                <a:close/>
                <a:moveTo>
                  <a:pt x="17268" y="7592"/>
                </a:moveTo>
                <a:cubicBezTo>
                  <a:pt x="17227" y="5393"/>
                  <a:pt x="14347" y="3193"/>
                  <a:pt x="10726" y="3219"/>
                </a:cubicBezTo>
                <a:cubicBezTo>
                  <a:pt x="8011" y="3219"/>
                  <a:pt x="5172" y="5235"/>
                  <a:pt x="5131" y="7147"/>
                </a:cubicBezTo>
                <a:cubicBezTo>
                  <a:pt x="5089" y="9477"/>
                  <a:pt x="8093" y="11205"/>
                  <a:pt x="12207" y="11022"/>
                </a:cubicBezTo>
                <a:cubicBezTo>
                  <a:pt x="14758" y="10943"/>
                  <a:pt x="17144" y="9555"/>
                  <a:pt x="17268" y="759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8FAA46A7-B9C3-7540-81D3-A5A6CBFBF8E3}"/>
              </a:ext>
            </a:extLst>
          </p:cNvPr>
          <p:cNvSpPr/>
          <p:nvPr/>
        </p:nvSpPr>
        <p:spPr>
          <a:xfrm>
            <a:off x="5438754" y="4379878"/>
            <a:ext cx="1378749" cy="70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6" h="21504" extrusionOk="0">
                <a:moveTo>
                  <a:pt x="3924" y="5349"/>
                </a:moveTo>
                <a:cubicBezTo>
                  <a:pt x="7333" y="5115"/>
                  <a:pt x="10762" y="4921"/>
                  <a:pt x="14172" y="4687"/>
                </a:cubicBezTo>
                <a:cubicBezTo>
                  <a:pt x="14231" y="4687"/>
                  <a:pt x="14290" y="4687"/>
                  <a:pt x="14349" y="4687"/>
                </a:cubicBezTo>
                <a:cubicBezTo>
                  <a:pt x="15374" y="4648"/>
                  <a:pt x="15394" y="4648"/>
                  <a:pt x="15256" y="2663"/>
                </a:cubicBezTo>
                <a:cubicBezTo>
                  <a:pt x="15177" y="1651"/>
                  <a:pt x="15157" y="678"/>
                  <a:pt x="15650" y="56"/>
                </a:cubicBezTo>
                <a:cubicBezTo>
                  <a:pt x="15748" y="-61"/>
                  <a:pt x="16005" y="17"/>
                  <a:pt x="16083" y="173"/>
                </a:cubicBezTo>
                <a:cubicBezTo>
                  <a:pt x="16675" y="1340"/>
                  <a:pt x="17207" y="2624"/>
                  <a:pt x="17857" y="3675"/>
                </a:cubicBezTo>
                <a:cubicBezTo>
                  <a:pt x="18862" y="5349"/>
                  <a:pt x="19927" y="6906"/>
                  <a:pt x="20971" y="8501"/>
                </a:cubicBezTo>
                <a:cubicBezTo>
                  <a:pt x="21424" y="9163"/>
                  <a:pt x="21582" y="10369"/>
                  <a:pt x="21109" y="11264"/>
                </a:cubicBezTo>
                <a:cubicBezTo>
                  <a:pt x="20400" y="12588"/>
                  <a:pt x="19828" y="14222"/>
                  <a:pt x="19178" y="15662"/>
                </a:cubicBezTo>
                <a:cubicBezTo>
                  <a:pt x="18468" y="17219"/>
                  <a:pt x="17700" y="18698"/>
                  <a:pt x="16970" y="20255"/>
                </a:cubicBezTo>
                <a:cubicBezTo>
                  <a:pt x="16852" y="20488"/>
                  <a:pt x="16793" y="20838"/>
                  <a:pt x="16655" y="21033"/>
                </a:cubicBezTo>
                <a:cubicBezTo>
                  <a:pt x="16517" y="21267"/>
                  <a:pt x="16320" y="21539"/>
                  <a:pt x="16182" y="21500"/>
                </a:cubicBezTo>
                <a:cubicBezTo>
                  <a:pt x="16064" y="21500"/>
                  <a:pt x="15965" y="21033"/>
                  <a:pt x="15847" y="20799"/>
                </a:cubicBezTo>
                <a:cubicBezTo>
                  <a:pt x="15827" y="20722"/>
                  <a:pt x="15847" y="20527"/>
                  <a:pt x="15827" y="20527"/>
                </a:cubicBezTo>
                <a:cubicBezTo>
                  <a:pt x="14862" y="19982"/>
                  <a:pt x="15256" y="18309"/>
                  <a:pt x="15118" y="17141"/>
                </a:cubicBezTo>
                <a:cubicBezTo>
                  <a:pt x="14921" y="15312"/>
                  <a:pt x="14980" y="15312"/>
                  <a:pt x="14014" y="15351"/>
                </a:cubicBezTo>
                <a:cubicBezTo>
                  <a:pt x="12694" y="15390"/>
                  <a:pt x="11354" y="15312"/>
                  <a:pt x="10033" y="15390"/>
                </a:cubicBezTo>
                <a:cubicBezTo>
                  <a:pt x="8121" y="15546"/>
                  <a:pt x="6229" y="15779"/>
                  <a:pt x="4318" y="15974"/>
                </a:cubicBezTo>
                <a:cubicBezTo>
                  <a:pt x="3352" y="16090"/>
                  <a:pt x="2367" y="16168"/>
                  <a:pt x="1401" y="16207"/>
                </a:cubicBezTo>
                <a:cubicBezTo>
                  <a:pt x="908" y="16246"/>
                  <a:pt x="494" y="15351"/>
                  <a:pt x="455" y="14378"/>
                </a:cubicBezTo>
                <a:cubicBezTo>
                  <a:pt x="317" y="11887"/>
                  <a:pt x="120" y="9396"/>
                  <a:pt x="2" y="6906"/>
                </a:cubicBezTo>
                <a:cubicBezTo>
                  <a:pt x="-18" y="6555"/>
                  <a:pt x="199" y="5894"/>
                  <a:pt x="356" y="5855"/>
                </a:cubicBezTo>
                <a:cubicBezTo>
                  <a:pt x="1539" y="5504"/>
                  <a:pt x="2741" y="5310"/>
                  <a:pt x="3943" y="5037"/>
                </a:cubicBezTo>
                <a:cubicBezTo>
                  <a:pt x="3924" y="5154"/>
                  <a:pt x="3924" y="5232"/>
                  <a:pt x="3924" y="5349"/>
                </a:cubicBezTo>
                <a:close/>
                <a:moveTo>
                  <a:pt x="16005" y="1924"/>
                </a:moveTo>
                <a:cubicBezTo>
                  <a:pt x="15946" y="1963"/>
                  <a:pt x="15906" y="2002"/>
                  <a:pt x="15847" y="2041"/>
                </a:cubicBezTo>
                <a:cubicBezTo>
                  <a:pt x="15926" y="3091"/>
                  <a:pt x="15965" y="4181"/>
                  <a:pt x="16064" y="5232"/>
                </a:cubicBezTo>
                <a:cubicBezTo>
                  <a:pt x="16143" y="6088"/>
                  <a:pt x="15946" y="6477"/>
                  <a:pt x="15551" y="6477"/>
                </a:cubicBezTo>
                <a:cubicBezTo>
                  <a:pt x="15118" y="6477"/>
                  <a:pt x="14684" y="6360"/>
                  <a:pt x="14251" y="6360"/>
                </a:cubicBezTo>
                <a:cubicBezTo>
                  <a:pt x="12457" y="6438"/>
                  <a:pt x="10664" y="6555"/>
                  <a:pt x="8870" y="6633"/>
                </a:cubicBezTo>
                <a:cubicBezTo>
                  <a:pt x="7412" y="6711"/>
                  <a:pt x="5954" y="6789"/>
                  <a:pt x="4495" y="6750"/>
                </a:cubicBezTo>
                <a:cubicBezTo>
                  <a:pt x="3352" y="6750"/>
                  <a:pt x="2229" y="6555"/>
                  <a:pt x="1086" y="6516"/>
                </a:cubicBezTo>
                <a:cubicBezTo>
                  <a:pt x="948" y="6516"/>
                  <a:pt x="652" y="6866"/>
                  <a:pt x="672" y="6983"/>
                </a:cubicBezTo>
                <a:cubicBezTo>
                  <a:pt x="829" y="9279"/>
                  <a:pt x="1027" y="11576"/>
                  <a:pt x="1243" y="13872"/>
                </a:cubicBezTo>
                <a:cubicBezTo>
                  <a:pt x="1263" y="14144"/>
                  <a:pt x="1500" y="14533"/>
                  <a:pt x="1637" y="14533"/>
                </a:cubicBezTo>
                <a:cubicBezTo>
                  <a:pt x="2544" y="14533"/>
                  <a:pt x="3431" y="14494"/>
                  <a:pt x="4337" y="14417"/>
                </a:cubicBezTo>
                <a:cubicBezTo>
                  <a:pt x="6111" y="14222"/>
                  <a:pt x="7865" y="13872"/>
                  <a:pt x="9639" y="13755"/>
                </a:cubicBezTo>
                <a:cubicBezTo>
                  <a:pt x="11393" y="13638"/>
                  <a:pt x="13127" y="13677"/>
                  <a:pt x="14881" y="13677"/>
                </a:cubicBezTo>
                <a:cubicBezTo>
                  <a:pt x="15492" y="13677"/>
                  <a:pt x="15670" y="14222"/>
                  <a:pt x="15689" y="15390"/>
                </a:cubicBezTo>
                <a:cubicBezTo>
                  <a:pt x="15709" y="16791"/>
                  <a:pt x="15847" y="18192"/>
                  <a:pt x="15926" y="19554"/>
                </a:cubicBezTo>
                <a:cubicBezTo>
                  <a:pt x="15985" y="19593"/>
                  <a:pt x="16044" y="19632"/>
                  <a:pt x="16103" y="19671"/>
                </a:cubicBezTo>
                <a:cubicBezTo>
                  <a:pt x="17542" y="16596"/>
                  <a:pt x="18981" y="13522"/>
                  <a:pt x="20400" y="10408"/>
                </a:cubicBezTo>
                <a:cubicBezTo>
                  <a:pt x="20439" y="10330"/>
                  <a:pt x="20400" y="9902"/>
                  <a:pt x="20321" y="9785"/>
                </a:cubicBezTo>
                <a:cubicBezTo>
                  <a:pt x="19059" y="7567"/>
                  <a:pt x="17798" y="5387"/>
                  <a:pt x="16556" y="3169"/>
                </a:cubicBezTo>
                <a:cubicBezTo>
                  <a:pt x="16340" y="2819"/>
                  <a:pt x="16182" y="2352"/>
                  <a:pt x="16005" y="192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1D063F5C-28E7-5B4B-AE3F-078A4B74C1E2}"/>
              </a:ext>
            </a:extLst>
          </p:cNvPr>
          <p:cNvSpPr/>
          <p:nvPr/>
        </p:nvSpPr>
        <p:spPr>
          <a:xfrm>
            <a:off x="9864157" y="2153386"/>
            <a:ext cx="711424" cy="592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5" h="20873" extrusionOk="0">
                <a:moveTo>
                  <a:pt x="9396" y="5555"/>
                </a:moveTo>
                <a:cubicBezTo>
                  <a:pt x="11142" y="4035"/>
                  <a:pt x="12395" y="3901"/>
                  <a:pt x="13306" y="4840"/>
                </a:cubicBezTo>
                <a:cubicBezTo>
                  <a:pt x="15052" y="6629"/>
                  <a:pt x="15508" y="8820"/>
                  <a:pt x="14635" y="10922"/>
                </a:cubicBezTo>
                <a:cubicBezTo>
                  <a:pt x="14521" y="11190"/>
                  <a:pt x="14597" y="11727"/>
                  <a:pt x="14787" y="11950"/>
                </a:cubicBezTo>
                <a:cubicBezTo>
                  <a:pt x="16533" y="13963"/>
                  <a:pt x="18393" y="15841"/>
                  <a:pt x="20139" y="17898"/>
                </a:cubicBezTo>
                <a:cubicBezTo>
                  <a:pt x="20633" y="18479"/>
                  <a:pt x="20898" y="19419"/>
                  <a:pt x="21240" y="20179"/>
                </a:cubicBezTo>
                <a:cubicBezTo>
                  <a:pt x="21316" y="20313"/>
                  <a:pt x="21202" y="20671"/>
                  <a:pt x="21088" y="20760"/>
                </a:cubicBezTo>
                <a:cubicBezTo>
                  <a:pt x="20898" y="20850"/>
                  <a:pt x="20633" y="20939"/>
                  <a:pt x="20443" y="20805"/>
                </a:cubicBezTo>
                <a:cubicBezTo>
                  <a:pt x="19532" y="20313"/>
                  <a:pt x="18583" y="19821"/>
                  <a:pt x="17748" y="19195"/>
                </a:cubicBezTo>
                <a:cubicBezTo>
                  <a:pt x="15888" y="17809"/>
                  <a:pt x="14065" y="16378"/>
                  <a:pt x="12205" y="14991"/>
                </a:cubicBezTo>
                <a:cubicBezTo>
                  <a:pt x="12015" y="14857"/>
                  <a:pt x="11674" y="14946"/>
                  <a:pt x="11408" y="14991"/>
                </a:cubicBezTo>
                <a:cubicBezTo>
                  <a:pt x="10117" y="15259"/>
                  <a:pt x="8827" y="15886"/>
                  <a:pt x="7612" y="15707"/>
                </a:cubicBezTo>
                <a:cubicBezTo>
                  <a:pt x="6131" y="15438"/>
                  <a:pt x="5448" y="13650"/>
                  <a:pt x="5524" y="11503"/>
                </a:cubicBezTo>
                <a:cubicBezTo>
                  <a:pt x="5562" y="10519"/>
                  <a:pt x="5107" y="10385"/>
                  <a:pt x="4461" y="10653"/>
                </a:cubicBezTo>
                <a:cubicBezTo>
                  <a:pt x="3133" y="11190"/>
                  <a:pt x="1842" y="11235"/>
                  <a:pt x="817" y="10027"/>
                </a:cubicBezTo>
                <a:cubicBezTo>
                  <a:pt x="-56" y="8999"/>
                  <a:pt x="-284" y="6405"/>
                  <a:pt x="399" y="4795"/>
                </a:cubicBezTo>
                <a:cubicBezTo>
                  <a:pt x="1121" y="3140"/>
                  <a:pt x="1804" y="1620"/>
                  <a:pt x="3246" y="636"/>
                </a:cubicBezTo>
                <a:cubicBezTo>
                  <a:pt x="5107" y="-661"/>
                  <a:pt x="7954" y="99"/>
                  <a:pt x="8789" y="2246"/>
                </a:cubicBezTo>
                <a:cubicBezTo>
                  <a:pt x="8903" y="2514"/>
                  <a:pt x="8903" y="2872"/>
                  <a:pt x="8979" y="3185"/>
                </a:cubicBezTo>
                <a:cubicBezTo>
                  <a:pt x="9092" y="3945"/>
                  <a:pt x="9206" y="4661"/>
                  <a:pt x="9396" y="5555"/>
                </a:cubicBezTo>
                <a:close/>
                <a:moveTo>
                  <a:pt x="14065" y="14186"/>
                </a:moveTo>
                <a:cubicBezTo>
                  <a:pt x="13838" y="13828"/>
                  <a:pt x="13610" y="13426"/>
                  <a:pt x="13382" y="13068"/>
                </a:cubicBezTo>
                <a:cubicBezTo>
                  <a:pt x="13306" y="13158"/>
                  <a:pt x="13192" y="13247"/>
                  <a:pt x="13116" y="13337"/>
                </a:cubicBezTo>
                <a:cubicBezTo>
                  <a:pt x="13420" y="13650"/>
                  <a:pt x="13724" y="13918"/>
                  <a:pt x="14027" y="14231"/>
                </a:cubicBezTo>
                <a:cubicBezTo>
                  <a:pt x="14521" y="14678"/>
                  <a:pt x="14976" y="15125"/>
                  <a:pt x="15470" y="15573"/>
                </a:cubicBezTo>
                <a:cubicBezTo>
                  <a:pt x="15546" y="15438"/>
                  <a:pt x="15622" y="15349"/>
                  <a:pt x="15660" y="15215"/>
                </a:cubicBezTo>
                <a:cubicBezTo>
                  <a:pt x="15128" y="14902"/>
                  <a:pt x="14597" y="14544"/>
                  <a:pt x="14065" y="14186"/>
                </a:cubicBezTo>
                <a:close/>
                <a:moveTo>
                  <a:pt x="6207" y="9625"/>
                </a:moveTo>
                <a:cubicBezTo>
                  <a:pt x="7043" y="10161"/>
                  <a:pt x="7916" y="10653"/>
                  <a:pt x="8751" y="11235"/>
                </a:cubicBezTo>
                <a:cubicBezTo>
                  <a:pt x="8979" y="11414"/>
                  <a:pt x="8979" y="11905"/>
                  <a:pt x="9092" y="12263"/>
                </a:cubicBezTo>
                <a:cubicBezTo>
                  <a:pt x="8827" y="12308"/>
                  <a:pt x="8523" y="12442"/>
                  <a:pt x="8257" y="12397"/>
                </a:cubicBezTo>
                <a:cubicBezTo>
                  <a:pt x="7992" y="12353"/>
                  <a:pt x="7764" y="12129"/>
                  <a:pt x="7498" y="12084"/>
                </a:cubicBezTo>
                <a:cubicBezTo>
                  <a:pt x="7346" y="12040"/>
                  <a:pt x="7005" y="12263"/>
                  <a:pt x="7005" y="12353"/>
                </a:cubicBezTo>
                <a:cubicBezTo>
                  <a:pt x="7043" y="13337"/>
                  <a:pt x="7346" y="14276"/>
                  <a:pt x="8257" y="14231"/>
                </a:cubicBezTo>
                <a:cubicBezTo>
                  <a:pt x="8979" y="14231"/>
                  <a:pt x="9738" y="13918"/>
                  <a:pt x="10421" y="13515"/>
                </a:cubicBezTo>
                <a:cubicBezTo>
                  <a:pt x="12623" y="12129"/>
                  <a:pt x="13838" y="9580"/>
                  <a:pt x="13192" y="7344"/>
                </a:cubicBezTo>
                <a:cubicBezTo>
                  <a:pt x="13002" y="6718"/>
                  <a:pt x="12281" y="6137"/>
                  <a:pt x="11712" y="5868"/>
                </a:cubicBezTo>
                <a:cubicBezTo>
                  <a:pt x="11408" y="5734"/>
                  <a:pt x="10687" y="6137"/>
                  <a:pt x="10497" y="6539"/>
                </a:cubicBezTo>
                <a:cubicBezTo>
                  <a:pt x="10345" y="6852"/>
                  <a:pt x="10801" y="7478"/>
                  <a:pt x="10915" y="8015"/>
                </a:cubicBezTo>
                <a:cubicBezTo>
                  <a:pt x="10990" y="8462"/>
                  <a:pt x="10915" y="8909"/>
                  <a:pt x="10915" y="9356"/>
                </a:cubicBezTo>
                <a:cubicBezTo>
                  <a:pt x="10573" y="9222"/>
                  <a:pt x="10155" y="9178"/>
                  <a:pt x="9928" y="8909"/>
                </a:cubicBezTo>
                <a:cubicBezTo>
                  <a:pt x="9358" y="8104"/>
                  <a:pt x="8903" y="7255"/>
                  <a:pt x="8409" y="6405"/>
                </a:cubicBezTo>
                <a:cubicBezTo>
                  <a:pt x="7688" y="7478"/>
                  <a:pt x="6929" y="8507"/>
                  <a:pt x="6207" y="9625"/>
                </a:cubicBezTo>
                <a:close/>
                <a:moveTo>
                  <a:pt x="1348" y="8194"/>
                </a:moveTo>
                <a:cubicBezTo>
                  <a:pt x="1728" y="9580"/>
                  <a:pt x="2373" y="10117"/>
                  <a:pt x="3360" y="9580"/>
                </a:cubicBezTo>
                <a:cubicBezTo>
                  <a:pt x="5031" y="8686"/>
                  <a:pt x="7422" y="6539"/>
                  <a:pt x="7460" y="3766"/>
                </a:cubicBezTo>
                <a:cubicBezTo>
                  <a:pt x="7460" y="2961"/>
                  <a:pt x="7156" y="1665"/>
                  <a:pt x="6739" y="1486"/>
                </a:cubicBezTo>
                <a:cubicBezTo>
                  <a:pt x="5904" y="1173"/>
                  <a:pt x="4879" y="1486"/>
                  <a:pt x="3930" y="1530"/>
                </a:cubicBezTo>
                <a:cubicBezTo>
                  <a:pt x="5031" y="2067"/>
                  <a:pt x="6321" y="2067"/>
                  <a:pt x="6359" y="3901"/>
                </a:cubicBezTo>
                <a:cubicBezTo>
                  <a:pt x="6359" y="6942"/>
                  <a:pt x="3854" y="9088"/>
                  <a:pt x="1348" y="8194"/>
                </a:cubicBezTo>
                <a:close/>
                <a:moveTo>
                  <a:pt x="1918" y="6718"/>
                </a:moveTo>
                <a:cubicBezTo>
                  <a:pt x="2108" y="6852"/>
                  <a:pt x="2525" y="7299"/>
                  <a:pt x="2791" y="7210"/>
                </a:cubicBezTo>
                <a:cubicBezTo>
                  <a:pt x="3854" y="6897"/>
                  <a:pt x="4993" y="5153"/>
                  <a:pt x="4993" y="3856"/>
                </a:cubicBezTo>
                <a:cubicBezTo>
                  <a:pt x="4993" y="3543"/>
                  <a:pt x="4575" y="3006"/>
                  <a:pt x="4385" y="3006"/>
                </a:cubicBezTo>
                <a:cubicBezTo>
                  <a:pt x="3322" y="3051"/>
                  <a:pt x="1918" y="4929"/>
                  <a:pt x="1918" y="671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03E396B5-C576-FE4B-AD8D-1596D1071A5F}"/>
              </a:ext>
            </a:extLst>
          </p:cNvPr>
          <p:cNvSpPr/>
          <p:nvPr/>
        </p:nvSpPr>
        <p:spPr>
          <a:xfrm>
            <a:off x="8890684" y="3436541"/>
            <a:ext cx="679300" cy="679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6" h="21532" extrusionOk="0">
                <a:moveTo>
                  <a:pt x="1" y="14855"/>
                </a:moveTo>
                <a:cubicBezTo>
                  <a:pt x="-38" y="10752"/>
                  <a:pt x="1297" y="7454"/>
                  <a:pt x="4950" y="5362"/>
                </a:cubicBezTo>
                <a:cubicBezTo>
                  <a:pt x="6560" y="4437"/>
                  <a:pt x="8131" y="3552"/>
                  <a:pt x="10016" y="3472"/>
                </a:cubicBezTo>
                <a:cubicBezTo>
                  <a:pt x="10251" y="3472"/>
                  <a:pt x="10605" y="2868"/>
                  <a:pt x="10605" y="2506"/>
                </a:cubicBezTo>
                <a:cubicBezTo>
                  <a:pt x="10644" y="1501"/>
                  <a:pt x="10409" y="415"/>
                  <a:pt x="11744" y="93"/>
                </a:cubicBezTo>
                <a:cubicBezTo>
                  <a:pt x="12097" y="12"/>
                  <a:pt x="12608" y="-68"/>
                  <a:pt x="12883" y="93"/>
                </a:cubicBezTo>
                <a:cubicBezTo>
                  <a:pt x="15082" y="1782"/>
                  <a:pt x="17203" y="3552"/>
                  <a:pt x="19363" y="5322"/>
                </a:cubicBezTo>
                <a:cubicBezTo>
                  <a:pt x="19716" y="5603"/>
                  <a:pt x="19991" y="5966"/>
                  <a:pt x="20345" y="6247"/>
                </a:cubicBezTo>
                <a:cubicBezTo>
                  <a:pt x="21562" y="7212"/>
                  <a:pt x="20894" y="8862"/>
                  <a:pt x="19991" y="9586"/>
                </a:cubicBezTo>
                <a:cubicBezTo>
                  <a:pt x="17713" y="11396"/>
                  <a:pt x="15435" y="13246"/>
                  <a:pt x="13118" y="15016"/>
                </a:cubicBezTo>
                <a:cubicBezTo>
                  <a:pt x="12922" y="15177"/>
                  <a:pt x="12451" y="15257"/>
                  <a:pt x="12372" y="15177"/>
                </a:cubicBezTo>
                <a:cubicBezTo>
                  <a:pt x="11862" y="14654"/>
                  <a:pt x="11312" y="14131"/>
                  <a:pt x="11076" y="13447"/>
                </a:cubicBezTo>
                <a:cubicBezTo>
                  <a:pt x="10841" y="12723"/>
                  <a:pt x="11037" y="11878"/>
                  <a:pt x="10801" y="11114"/>
                </a:cubicBezTo>
                <a:cubicBezTo>
                  <a:pt x="10723" y="10792"/>
                  <a:pt x="10016" y="10390"/>
                  <a:pt x="9662" y="10430"/>
                </a:cubicBezTo>
                <a:cubicBezTo>
                  <a:pt x="7385" y="10993"/>
                  <a:pt x="5931" y="12522"/>
                  <a:pt x="5067" y="14694"/>
                </a:cubicBezTo>
                <a:cubicBezTo>
                  <a:pt x="4793" y="15458"/>
                  <a:pt x="4635" y="16303"/>
                  <a:pt x="4557" y="17107"/>
                </a:cubicBezTo>
                <a:cubicBezTo>
                  <a:pt x="4361" y="18596"/>
                  <a:pt x="5067" y="19722"/>
                  <a:pt x="6128" y="20687"/>
                </a:cubicBezTo>
                <a:cubicBezTo>
                  <a:pt x="6246" y="20808"/>
                  <a:pt x="6324" y="21130"/>
                  <a:pt x="6246" y="21331"/>
                </a:cubicBezTo>
                <a:cubicBezTo>
                  <a:pt x="6206" y="21411"/>
                  <a:pt x="5892" y="21532"/>
                  <a:pt x="5735" y="21532"/>
                </a:cubicBezTo>
                <a:cubicBezTo>
                  <a:pt x="2201" y="21049"/>
                  <a:pt x="41" y="18073"/>
                  <a:pt x="1" y="14855"/>
                </a:cubicBezTo>
                <a:close/>
                <a:moveTo>
                  <a:pt x="3182" y="19239"/>
                </a:moveTo>
                <a:cubicBezTo>
                  <a:pt x="3104" y="17992"/>
                  <a:pt x="2947" y="16987"/>
                  <a:pt x="2986" y="15981"/>
                </a:cubicBezTo>
                <a:cubicBezTo>
                  <a:pt x="3143" y="12562"/>
                  <a:pt x="6835" y="8821"/>
                  <a:pt x="10173" y="8620"/>
                </a:cubicBezTo>
                <a:cubicBezTo>
                  <a:pt x="11744" y="8500"/>
                  <a:pt x="12451" y="9304"/>
                  <a:pt x="12411" y="10873"/>
                </a:cubicBezTo>
                <a:cubicBezTo>
                  <a:pt x="12372" y="11597"/>
                  <a:pt x="12490" y="12361"/>
                  <a:pt x="12569" y="13085"/>
                </a:cubicBezTo>
                <a:cubicBezTo>
                  <a:pt x="12804" y="13085"/>
                  <a:pt x="12883" y="13085"/>
                  <a:pt x="12922" y="13045"/>
                </a:cubicBezTo>
                <a:cubicBezTo>
                  <a:pt x="14886" y="11355"/>
                  <a:pt x="16889" y="9666"/>
                  <a:pt x="18813" y="7936"/>
                </a:cubicBezTo>
                <a:cubicBezTo>
                  <a:pt x="18931" y="7816"/>
                  <a:pt x="18852" y="7132"/>
                  <a:pt x="18656" y="6931"/>
                </a:cubicBezTo>
                <a:cubicBezTo>
                  <a:pt x="16928" y="5242"/>
                  <a:pt x="15121" y="3552"/>
                  <a:pt x="13315" y="1903"/>
                </a:cubicBezTo>
                <a:cubicBezTo>
                  <a:pt x="13079" y="1702"/>
                  <a:pt x="12726" y="1621"/>
                  <a:pt x="12411" y="1501"/>
                </a:cubicBezTo>
                <a:cubicBezTo>
                  <a:pt x="12372" y="1782"/>
                  <a:pt x="12294" y="2064"/>
                  <a:pt x="12294" y="2345"/>
                </a:cubicBezTo>
                <a:cubicBezTo>
                  <a:pt x="12215" y="4276"/>
                  <a:pt x="11783" y="5201"/>
                  <a:pt x="10566" y="5121"/>
                </a:cubicBezTo>
                <a:cubicBezTo>
                  <a:pt x="9034" y="5000"/>
                  <a:pt x="7856" y="5644"/>
                  <a:pt x="6521" y="6207"/>
                </a:cubicBezTo>
                <a:cubicBezTo>
                  <a:pt x="3457" y="7534"/>
                  <a:pt x="1179" y="11476"/>
                  <a:pt x="1494" y="14976"/>
                </a:cubicBezTo>
                <a:cubicBezTo>
                  <a:pt x="1651" y="16544"/>
                  <a:pt x="2161" y="17872"/>
                  <a:pt x="3182" y="1923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7FC29405-79DA-D446-8E4E-5083B437E73A}"/>
              </a:ext>
            </a:extLst>
          </p:cNvPr>
          <p:cNvSpPr/>
          <p:nvPr/>
        </p:nvSpPr>
        <p:spPr>
          <a:xfrm>
            <a:off x="7907083" y="3428628"/>
            <a:ext cx="705162" cy="695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0868" extrusionOk="0">
                <a:moveTo>
                  <a:pt x="0" y="19625"/>
                </a:moveTo>
                <a:cubicBezTo>
                  <a:pt x="2914" y="19206"/>
                  <a:pt x="5517" y="18177"/>
                  <a:pt x="7576" y="16196"/>
                </a:cubicBezTo>
                <a:cubicBezTo>
                  <a:pt x="9479" y="14368"/>
                  <a:pt x="10567" y="12158"/>
                  <a:pt x="10450" y="9377"/>
                </a:cubicBezTo>
                <a:cubicBezTo>
                  <a:pt x="10373" y="7168"/>
                  <a:pt x="10217" y="7777"/>
                  <a:pt x="7809" y="7587"/>
                </a:cubicBezTo>
                <a:cubicBezTo>
                  <a:pt x="7420" y="7549"/>
                  <a:pt x="6954" y="7511"/>
                  <a:pt x="6682" y="7320"/>
                </a:cubicBezTo>
                <a:cubicBezTo>
                  <a:pt x="6332" y="7053"/>
                  <a:pt x="6177" y="6558"/>
                  <a:pt x="5944" y="6177"/>
                </a:cubicBezTo>
                <a:cubicBezTo>
                  <a:pt x="6255" y="5987"/>
                  <a:pt x="6527" y="5796"/>
                  <a:pt x="6876" y="5644"/>
                </a:cubicBezTo>
                <a:cubicBezTo>
                  <a:pt x="9945" y="4234"/>
                  <a:pt x="13170" y="3053"/>
                  <a:pt x="15462" y="349"/>
                </a:cubicBezTo>
                <a:cubicBezTo>
                  <a:pt x="16006" y="-299"/>
                  <a:pt x="17094" y="6"/>
                  <a:pt x="17327" y="844"/>
                </a:cubicBezTo>
                <a:cubicBezTo>
                  <a:pt x="17948" y="3434"/>
                  <a:pt x="18997" y="5720"/>
                  <a:pt x="21289" y="7320"/>
                </a:cubicBezTo>
                <a:cubicBezTo>
                  <a:pt x="21522" y="7472"/>
                  <a:pt x="21600" y="8044"/>
                  <a:pt x="21561" y="8387"/>
                </a:cubicBezTo>
                <a:cubicBezTo>
                  <a:pt x="21522" y="8577"/>
                  <a:pt x="21056" y="8768"/>
                  <a:pt x="20784" y="8806"/>
                </a:cubicBezTo>
                <a:cubicBezTo>
                  <a:pt x="19580" y="8844"/>
                  <a:pt x="18337" y="8844"/>
                  <a:pt x="16977" y="8844"/>
                </a:cubicBezTo>
                <a:cubicBezTo>
                  <a:pt x="17171" y="15168"/>
                  <a:pt x="13947" y="19206"/>
                  <a:pt x="7537" y="20501"/>
                </a:cubicBezTo>
                <a:cubicBezTo>
                  <a:pt x="3458" y="21301"/>
                  <a:pt x="583" y="20691"/>
                  <a:pt x="0" y="19625"/>
                </a:cubicBezTo>
                <a:close/>
                <a:moveTo>
                  <a:pt x="9052" y="6406"/>
                </a:moveTo>
                <a:cubicBezTo>
                  <a:pt x="9945" y="6330"/>
                  <a:pt x="11150" y="5910"/>
                  <a:pt x="11771" y="7168"/>
                </a:cubicBezTo>
                <a:cubicBezTo>
                  <a:pt x="12043" y="7701"/>
                  <a:pt x="12004" y="8349"/>
                  <a:pt x="12043" y="8958"/>
                </a:cubicBezTo>
                <a:cubicBezTo>
                  <a:pt x="12315" y="12158"/>
                  <a:pt x="11150" y="14825"/>
                  <a:pt x="8858" y="17034"/>
                </a:cubicBezTo>
                <a:cubicBezTo>
                  <a:pt x="8042" y="17796"/>
                  <a:pt x="7071" y="18406"/>
                  <a:pt x="6138" y="19130"/>
                </a:cubicBezTo>
                <a:cubicBezTo>
                  <a:pt x="6255" y="19168"/>
                  <a:pt x="6332" y="19206"/>
                  <a:pt x="6410" y="19206"/>
                </a:cubicBezTo>
                <a:cubicBezTo>
                  <a:pt x="6721" y="19168"/>
                  <a:pt x="6993" y="19091"/>
                  <a:pt x="7304" y="19015"/>
                </a:cubicBezTo>
                <a:cubicBezTo>
                  <a:pt x="11383" y="18025"/>
                  <a:pt x="14296" y="15815"/>
                  <a:pt x="15073" y="11587"/>
                </a:cubicBezTo>
                <a:cubicBezTo>
                  <a:pt x="15306" y="10291"/>
                  <a:pt x="15967" y="8806"/>
                  <a:pt x="14763" y="7549"/>
                </a:cubicBezTo>
                <a:cubicBezTo>
                  <a:pt x="14685" y="7434"/>
                  <a:pt x="14685" y="7091"/>
                  <a:pt x="14763" y="7053"/>
                </a:cubicBezTo>
                <a:cubicBezTo>
                  <a:pt x="14957" y="6939"/>
                  <a:pt x="15229" y="6901"/>
                  <a:pt x="15423" y="6939"/>
                </a:cubicBezTo>
                <a:cubicBezTo>
                  <a:pt x="16589" y="7129"/>
                  <a:pt x="17793" y="7396"/>
                  <a:pt x="18842" y="7587"/>
                </a:cubicBezTo>
                <a:cubicBezTo>
                  <a:pt x="17871" y="5758"/>
                  <a:pt x="16899" y="3929"/>
                  <a:pt x="16083" y="2368"/>
                </a:cubicBezTo>
                <a:cubicBezTo>
                  <a:pt x="13753" y="3701"/>
                  <a:pt x="11344" y="5110"/>
                  <a:pt x="9052" y="640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034530B6-A013-144C-88E3-8A8817EE8BB4}"/>
              </a:ext>
            </a:extLst>
          </p:cNvPr>
          <p:cNvSpPr/>
          <p:nvPr/>
        </p:nvSpPr>
        <p:spPr>
          <a:xfrm>
            <a:off x="6796700" y="5208266"/>
            <a:ext cx="1453162" cy="330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464" extrusionOk="0">
                <a:moveTo>
                  <a:pt x="3355" y="13714"/>
                </a:moveTo>
                <a:cubicBezTo>
                  <a:pt x="3242" y="14291"/>
                  <a:pt x="3129" y="14951"/>
                  <a:pt x="3016" y="15528"/>
                </a:cubicBezTo>
                <a:cubicBezTo>
                  <a:pt x="2658" y="17342"/>
                  <a:pt x="2318" y="19156"/>
                  <a:pt x="1960" y="20887"/>
                </a:cubicBezTo>
                <a:cubicBezTo>
                  <a:pt x="1885" y="21217"/>
                  <a:pt x="1621" y="21299"/>
                  <a:pt x="1583" y="21052"/>
                </a:cubicBezTo>
                <a:cubicBezTo>
                  <a:pt x="1508" y="20639"/>
                  <a:pt x="1451" y="19650"/>
                  <a:pt x="1508" y="19238"/>
                </a:cubicBezTo>
                <a:cubicBezTo>
                  <a:pt x="1753" y="17672"/>
                  <a:pt x="2036" y="16188"/>
                  <a:pt x="2375" y="14209"/>
                </a:cubicBezTo>
                <a:cubicBezTo>
                  <a:pt x="2186" y="14621"/>
                  <a:pt x="2111" y="14704"/>
                  <a:pt x="2073" y="14869"/>
                </a:cubicBezTo>
                <a:cubicBezTo>
                  <a:pt x="1621" y="16847"/>
                  <a:pt x="1187" y="18908"/>
                  <a:pt x="716" y="20887"/>
                </a:cubicBezTo>
                <a:cubicBezTo>
                  <a:pt x="622" y="21299"/>
                  <a:pt x="434" y="21299"/>
                  <a:pt x="283" y="21464"/>
                </a:cubicBezTo>
                <a:cubicBezTo>
                  <a:pt x="283" y="20640"/>
                  <a:pt x="188" y="19485"/>
                  <a:pt x="283" y="19073"/>
                </a:cubicBezTo>
                <a:cubicBezTo>
                  <a:pt x="603" y="17424"/>
                  <a:pt x="999" y="16023"/>
                  <a:pt x="1414" y="14291"/>
                </a:cubicBezTo>
                <a:cubicBezTo>
                  <a:pt x="1074" y="13220"/>
                  <a:pt x="792" y="12395"/>
                  <a:pt x="547" y="11406"/>
                </a:cubicBezTo>
                <a:cubicBezTo>
                  <a:pt x="339" y="10581"/>
                  <a:pt x="188" y="9427"/>
                  <a:pt x="0" y="8438"/>
                </a:cubicBezTo>
                <a:cubicBezTo>
                  <a:pt x="57" y="8191"/>
                  <a:pt x="132" y="7943"/>
                  <a:pt x="188" y="7696"/>
                </a:cubicBezTo>
                <a:cubicBezTo>
                  <a:pt x="773" y="9427"/>
                  <a:pt x="1357" y="11241"/>
                  <a:pt x="2073" y="13385"/>
                </a:cubicBezTo>
                <a:cubicBezTo>
                  <a:pt x="1809" y="12065"/>
                  <a:pt x="1640" y="11323"/>
                  <a:pt x="1527" y="10417"/>
                </a:cubicBezTo>
                <a:cubicBezTo>
                  <a:pt x="1451" y="9757"/>
                  <a:pt x="1451" y="8933"/>
                  <a:pt x="1432" y="8191"/>
                </a:cubicBezTo>
                <a:cubicBezTo>
                  <a:pt x="1583" y="8521"/>
                  <a:pt x="1753" y="8685"/>
                  <a:pt x="1904" y="9098"/>
                </a:cubicBezTo>
                <a:cubicBezTo>
                  <a:pt x="2262" y="10087"/>
                  <a:pt x="2601" y="11159"/>
                  <a:pt x="2978" y="12313"/>
                </a:cubicBezTo>
                <a:cubicBezTo>
                  <a:pt x="3016" y="11818"/>
                  <a:pt x="3016" y="11736"/>
                  <a:pt x="3016" y="11736"/>
                </a:cubicBezTo>
                <a:cubicBezTo>
                  <a:pt x="2921" y="10747"/>
                  <a:pt x="2827" y="9757"/>
                  <a:pt x="2733" y="8768"/>
                </a:cubicBezTo>
                <a:cubicBezTo>
                  <a:pt x="2978" y="9180"/>
                  <a:pt x="3204" y="9592"/>
                  <a:pt x="3449" y="9922"/>
                </a:cubicBezTo>
                <a:cubicBezTo>
                  <a:pt x="3920" y="10417"/>
                  <a:pt x="4392" y="11406"/>
                  <a:pt x="4863" y="11241"/>
                </a:cubicBezTo>
                <a:cubicBezTo>
                  <a:pt x="6823" y="10747"/>
                  <a:pt x="8764" y="9757"/>
                  <a:pt x="10725" y="9180"/>
                </a:cubicBezTo>
                <a:cubicBezTo>
                  <a:pt x="11742" y="8850"/>
                  <a:pt x="12779" y="8850"/>
                  <a:pt x="13816" y="8603"/>
                </a:cubicBezTo>
                <a:cubicBezTo>
                  <a:pt x="15663" y="8108"/>
                  <a:pt x="17491" y="7449"/>
                  <a:pt x="19338" y="6872"/>
                </a:cubicBezTo>
                <a:cubicBezTo>
                  <a:pt x="19376" y="6872"/>
                  <a:pt x="19395" y="6789"/>
                  <a:pt x="19508" y="6542"/>
                </a:cubicBezTo>
                <a:cubicBezTo>
                  <a:pt x="18999" y="5140"/>
                  <a:pt x="18509" y="3986"/>
                  <a:pt x="18057" y="2585"/>
                </a:cubicBezTo>
                <a:cubicBezTo>
                  <a:pt x="17962" y="2255"/>
                  <a:pt x="17849" y="1266"/>
                  <a:pt x="17906" y="936"/>
                </a:cubicBezTo>
                <a:cubicBezTo>
                  <a:pt x="17962" y="441"/>
                  <a:pt x="18188" y="-136"/>
                  <a:pt x="18283" y="29"/>
                </a:cubicBezTo>
                <a:cubicBezTo>
                  <a:pt x="18641" y="689"/>
                  <a:pt x="18942" y="1760"/>
                  <a:pt x="19301" y="2502"/>
                </a:cubicBezTo>
                <a:cubicBezTo>
                  <a:pt x="19904" y="3739"/>
                  <a:pt x="20544" y="4728"/>
                  <a:pt x="21148" y="5965"/>
                </a:cubicBezTo>
                <a:cubicBezTo>
                  <a:pt x="21336" y="6377"/>
                  <a:pt x="21487" y="7366"/>
                  <a:pt x="21562" y="8273"/>
                </a:cubicBezTo>
                <a:cubicBezTo>
                  <a:pt x="21600" y="8603"/>
                  <a:pt x="21374" y="9510"/>
                  <a:pt x="21242" y="10005"/>
                </a:cubicBezTo>
                <a:cubicBezTo>
                  <a:pt x="20450" y="12560"/>
                  <a:pt x="19640" y="15116"/>
                  <a:pt x="18829" y="17507"/>
                </a:cubicBezTo>
                <a:cubicBezTo>
                  <a:pt x="18697" y="17919"/>
                  <a:pt x="18509" y="18001"/>
                  <a:pt x="18339" y="18249"/>
                </a:cubicBezTo>
                <a:cubicBezTo>
                  <a:pt x="18358" y="17342"/>
                  <a:pt x="18320" y="16188"/>
                  <a:pt x="18415" y="15611"/>
                </a:cubicBezTo>
                <a:cubicBezTo>
                  <a:pt x="18810" y="13632"/>
                  <a:pt x="19263" y="11901"/>
                  <a:pt x="19753" y="9757"/>
                </a:cubicBezTo>
                <a:cubicBezTo>
                  <a:pt x="19225" y="9922"/>
                  <a:pt x="18697" y="10169"/>
                  <a:pt x="18188" y="10334"/>
                </a:cubicBezTo>
                <a:cubicBezTo>
                  <a:pt x="15305" y="11076"/>
                  <a:pt x="12402" y="11818"/>
                  <a:pt x="9518" y="12560"/>
                </a:cubicBezTo>
                <a:cubicBezTo>
                  <a:pt x="7973" y="12972"/>
                  <a:pt x="6408" y="13137"/>
                  <a:pt x="4863" y="13714"/>
                </a:cubicBezTo>
                <a:cubicBezTo>
                  <a:pt x="4561" y="13797"/>
                  <a:pt x="4279" y="15528"/>
                  <a:pt x="3977" y="16353"/>
                </a:cubicBezTo>
                <a:cubicBezTo>
                  <a:pt x="3713" y="17177"/>
                  <a:pt x="3430" y="17837"/>
                  <a:pt x="3148" y="18578"/>
                </a:cubicBezTo>
                <a:cubicBezTo>
                  <a:pt x="3242" y="17259"/>
                  <a:pt x="3336" y="15940"/>
                  <a:pt x="3430" y="14621"/>
                </a:cubicBezTo>
                <a:cubicBezTo>
                  <a:pt x="3449" y="14456"/>
                  <a:pt x="3449" y="14291"/>
                  <a:pt x="3468" y="14044"/>
                </a:cubicBezTo>
                <a:cubicBezTo>
                  <a:pt x="3430" y="13962"/>
                  <a:pt x="3393" y="13879"/>
                  <a:pt x="3355" y="1371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DE2028DE-84E7-594F-BA63-47B459F20CBB}"/>
              </a:ext>
            </a:extLst>
          </p:cNvPr>
          <p:cNvSpPr/>
          <p:nvPr/>
        </p:nvSpPr>
        <p:spPr>
          <a:xfrm>
            <a:off x="4235209" y="3581787"/>
            <a:ext cx="509224" cy="389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1" h="20759" extrusionOk="0">
                <a:moveTo>
                  <a:pt x="13323" y="6508"/>
                </a:moveTo>
                <a:cubicBezTo>
                  <a:pt x="11226" y="6508"/>
                  <a:pt x="9653" y="6576"/>
                  <a:pt x="8080" y="6508"/>
                </a:cubicBezTo>
                <a:cubicBezTo>
                  <a:pt x="6822" y="6440"/>
                  <a:pt x="5249" y="2445"/>
                  <a:pt x="5983" y="1091"/>
                </a:cubicBezTo>
                <a:cubicBezTo>
                  <a:pt x="6088" y="820"/>
                  <a:pt x="6455" y="685"/>
                  <a:pt x="6717" y="685"/>
                </a:cubicBezTo>
                <a:cubicBezTo>
                  <a:pt x="9915" y="482"/>
                  <a:pt x="13166" y="550"/>
                  <a:pt x="16311" y="76"/>
                </a:cubicBezTo>
                <a:cubicBezTo>
                  <a:pt x="18566" y="-263"/>
                  <a:pt x="20034" y="482"/>
                  <a:pt x="20610" y="3326"/>
                </a:cubicBezTo>
                <a:cubicBezTo>
                  <a:pt x="21554" y="8133"/>
                  <a:pt x="20715" y="12805"/>
                  <a:pt x="19667" y="17477"/>
                </a:cubicBezTo>
                <a:cubicBezTo>
                  <a:pt x="19614" y="17748"/>
                  <a:pt x="19562" y="18087"/>
                  <a:pt x="19457" y="18290"/>
                </a:cubicBezTo>
                <a:cubicBezTo>
                  <a:pt x="18985" y="19102"/>
                  <a:pt x="18408" y="20592"/>
                  <a:pt x="17937" y="20524"/>
                </a:cubicBezTo>
                <a:cubicBezTo>
                  <a:pt x="16521" y="20389"/>
                  <a:pt x="15735" y="18358"/>
                  <a:pt x="16102" y="16665"/>
                </a:cubicBezTo>
                <a:cubicBezTo>
                  <a:pt x="16573" y="14295"/>
                  <a:pt x="16993" y="11925"/>
                  <a:pt x="17465" y="9217"/>
                </a:cubicBezTo>
                <a:cubicBezTo>
                  <a:pt x="16049" y="10571"/>
                  <a:pt x="14896" y="11925"/>
                  <a:pt x="13585" y="12941"/>
                </a:cubicBezTo>
                <a:cubicBezTo>
                  <a:pt x="10230" y="15514"/>
                  <a:pt x="6822" y="18019"/>
                  <a:pt x="3309" y="20321"/>
                </a:cubicBezTo>
                <a:cubicBezTo>
                  <a:pt x="1737" y="21337"/>
                  <a:pt x="111" y="20457"/>
                  <a:pt x="6" y="18967"/>
                </a:cubicBezTo>
                <a:cubicBezTo>
                  <a:pt x="-46" y="18629"/>
                  <a:pt x="216" y="17951"/>
                  <a:pt x="373" y="17951"/>
                </a:cubicBezTo>
                <a:cubicBezTo>
                  <a:pt x="3047" y="17816"/>
                  <a:pt x="4777" y="15311"/>
                  <a:pt x="6770" y="13483"/>
                </a:cubicBezTo>
                <a:cubicBezTo>
                  <a:pt x="8971" y="11451"/>
                  <a:pt x="10964" y="9013"/>
                  <a:pt x="13323" y="650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4F13F52F-DE18-5D47-887D-62245371D71E}"/>
              </a:ext>
            </a:extLst>
          </p:cNvPr>
          <p:cNvSpPr/>
          <p:nvPr/>
        </p:nvSpPr>
        <p:spPr>
          <a:xfrm>
            <a:off x="6765266" y="3510732"/>
            <a:ext cx="863378" cy="531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0313" extrusionOk="0">
                <a:moveTo>
                  <a:pt x="17736" y="4233"/>
                </a:moveTo>
                <a:cubicBezTo>
                  <a:pt x="17166" y="4621"/>
                  <a:pt x="16659" y="5106"/>
                  <a:pt x="16121" y="5349"/>
                </a:cubicBezTo>
                <a:cubicBezTo>
                  <a:pt x="15836" y="5446"/>
                  <a:pt x="15456" y="5155"/>
                  <a:pt x="15139" y="5058"/>
                </a:cubicBezTo>
                <a:cubicBezTo>
                  <a:pt x="15266" y="4524"/>
                  <a:pt x="15266" y="3747"/>
                  <a:pt x="15487" y="3456"/>
                </a:cubicBezTo>
                <a:cubicBezTo>
                  <a:pt x="16501" y="2291"/>
                  <a:pt x="17609" y="1272"/>
                  <a:pt x="18655" y="204"/>
                </a:cubicBezTo>
                <a:cubicBezTo>
                  <a:pt x="19193" y="-330"/>
                  <a:pt x="20016" y="204"/>
                  <a:pt x="20365" y="1563"/>
                </a:cubicBezTo>
                <a:cubicBezTo>
                  <a:pt x="20808" y="3262"/>
                  <a:pt x="21188" y="5009"/>
                  <a:pt x="21505" y="6708"/>
                </a:cubicBezTo>
                <a:cubicBezTo>
                  <a:pt x="21600" y="7096"/>
                  <a:pt x="21410" y="7630"/>
                  <a:pt x="21347" y="8116"/>
                </a:cubicBezTo>
                <a:cubicBezTo>
                  <a:pt x="21030" y="7922"/>
                  <a:pt x="20587" y="7873"/>
                  <a:pt x="20396" y="7533"/>
                </a:cubicBezTo>
                <a:cubicBezTo>
                  <a:pt x="19921" y="6805"/>
                  <a:pt x="19573" y="5932"/>
                  <a:pt x="19130" y="5009"/>
                </a:cubicBezTo>
                <a:cubicBezTo>
                  <a:pt x="18845" y="5737"/>
                  <a:pt x="18560" y="6514"/>
                  <a:pt x="18274" y="7242"/>
                </a:cubicBezTo>
                <a:cubicBezTo>
                  <a:pt x="16881" y="10640"/>
                  <a:pt x="14854" y="12533"/>
                  <a:pt x="12352" y="13455"/>
                </a:cubicBezTo>
                <a:cubicBezTo>
                  <a:pt x="11877" y="13649"/>
                  <a:pt x="11433" y="14232"/>
                  <a:pt x="11053" y="14766"/>
                </a:cubicBezTo>
                <a:cubicBezTo>
                  <a:pt x="8140" y="18794"/>
                  <a:pt x="4877" y="21270"/>
                  <a:pt x="823" y="19959"/>
                </a:cubicBezTo>
                <a:cubicBezTo>
                  <a:pt x="507" y="19862"/>
                  <a:pt x="285" y="19037"/>
                  <a:pt x="0" y="18552"/>
                </a:cubicBezTo>
                <a:cubicBezTo>
                  <a:pt x="348" y="18455"/>
                  <a:pt x="697" y="18212"/>
                  <a:pt x="1013" y="18261"/>
                </a:cubicBezTo>
                <a:cubicBezTo>
                  <a:pt x="4371" y="18940"/>
                  <a:pt x="7158" y="16999"/>
                  <a:pt x="9596" y="13698"/>
                </a:cubicBezTo>
                <a:cubicBezTo>
                  <a:pt x="9691" y="13552"/>
                  <a:pt x="9596" y="12824"/>
                  <a:pt x="9470" y="12630"/>
                </a:cubicBezTo>
                <a:cubicBezTo>
                  <a:pt x="8710" y="11611"/>
                  <a:pt x="7791" y="10931"/>
                  <a:pt x="7823" y="8941"/>
                </a:cubicBezTo>
                <a:cubicBezTo>
                  <a:pt x="7886" y="6174"/>
                  <a:pt x="9343" y="5495"/>
                  <a:pt x="10642" y="5980"/>
                </a:cubicBezTo>
                <a:cubicBezTo>
                  <a:pt x="11813" y="6417"/>
                  <a:pt x="12827" y="8698"/>
                  <a:pt x="12827" y="10543"/>
                </a:cubicBezTo>
                <a:cubicBezTo>
                  <a:pt x="14221" y="10834"/>
                  <a:pt x="17039" y="7194"/>
                  <a:pt x="17736" y="4233"/>
                </a:cubicBezTo>
                <a:close/>
                <a:moveTo>
                  <a:pt x="11718" y="9621"/>
                </a:moveTo>
                <a:cubicBezTo>
                  <a:pt x="11085" y="8892"/>
                  <a:pt x="10737" y="8164"/>
                  <a:pt x="10262" y="7970"/>
                </a:cubicBezTo>
                <a:cubicBezTo>
                  <a:pt x="10008" y="7873"/>
                  <a:pt x="9343" y="8601"/>
                  <a:pt x="9311" y="8990"/>
                </a:cubicBezTo>
                <a:cubicBezTo>
                  <a:pt x="9280" y="10154"/>
                  <a:pt x="9818" y="10931"/>
                  <a:pt x="10610" y="10883"/>
                </a:cubicBezTo>
                <a:cubicBezTo>
                  <a:pt x="10895" y="10931"/>
                  <a:pt x="11180" y="10300"/>
                  <a:pt x="11718" y="962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id="{BCB01D3B-0F71-244B-A50B-FB56CCFC6D8A}"/>
              </a:ext>
            </a:extLst>
          </p:cNvPr>
          <p:cNvSpPr/>
          <p:nvPr/>
        </p:nvSpPr>
        <p:spPr>
          <a:xfrm>
            <a:off x="7318737" y="4676436"/>
            <a:ext cx="850600" cy="29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6" h="20300" extrusionOk="0">
                <a:moveTo>
                  <a:pt x="4963" y="20300"/>
                </a:moveTo>
                <a:cubicBezTo>
                  <a:pt x="2812" y="20212"/>
                  <a:pt x="1379" y="18184"/>
                  <a:pt x="350" y="13864"/>
                </a:cubicBezTo>
                <a:cubicBezTo>
                  <a:pt x="-585" y="9985"/>
                  <a:pt x="475" y="2667"/>
                  <a:pt x="2064" y="1345"/>
                </a:cubicBezTo>
                <a:cubicBezTo>
                  <a:pt x="3031" y="551"/>
                  <a:pt x="3841" y="904"/>
                  <a:pt x="4683" y="2226"/>
                </a:cubicBezTo>
                <a:cubicBezTo>
                  <a:pt x="5493" y="3549"/>
                  <a:pt x="5960" y="7164"/>
                  <a:pt x="5586" y="9191"/>
                </a:cubicBezTo>
                <a:cubicBezTo>
                  <a:pt x="5025" y="12189"/>
                  <a:pt x="4153" y="13159"/>
                  <a:pt x="3062" y="11660"/>
                </a:cubicBezTo>
                <a:cubicBezTo>
                  <a:pt x="2812" y="11307"/>
                  <a:pt x="2532" y="10602"/>
                  <a:pt x="2438" y="9897"/>
                </a:cubicBezTo>
                <a:cubicBezTo>
                  <a:pt x="2345" y="9280"/>
                  <a:pt x="2501" y="8398"/>
                  <a:pt x="2532" y="7605"/>
                </a:cubicBezTo>
                <a:cubicBezTo>
                  <a:pt x="2719" y="7869"/>
                  <a:pt x="2906" y="8133"/>
                  <a:pt x="3093" y="8310"/>
                </a:cubicBezTo>
                <a:cubicBezTo>
                  <a:pt x="3373" y="8574"/>
                  <a:pt x="3747" y="9015"/>
                  <a:pt x="3966" y="8751"/>
                </a:cubicBezTo>
                <a:cubicBezTo>
                  <a:pt x="4184" y="8486"/>
                  <a:pt x="4371" y="7340"/>
                  <a:pt x="4340" y="6635"/>
                </a:cubicBezTo>
                <a:cubicBezTo>
                  <a:pt x="4309" y="5929"/>
                  <a:pt x="4059" y="4960"/>
                  <a:pt x="3841" y="4607"/>
                </a:cubicBezTo>
                <a:cubicBezTo>
                  <a:pt x="2999" y="3461"/>
                  <a:pt x="2096" y="4342"/>
                  <a:pt x="1566" y="6811"/>
                </a:cubicBezTo>
                <a:cubicBezTo>
                  <a:pt x="911" y="9809"/>
                  <a:pt x="973" y="11748"/>
                  <a:pt x="1815" y="13776"/>
                </a:cubicBezTo>
                <a:cubicBezTo>
                  <a:pt x="3342" y="17567"/>
                  <a:pt x="5119" y="17303"/>
                  <a:pt x="6740" y="15010"/>
                </a:cubicBezTo>
                <a:cubicBezTo>
                  <a:pt x="8953" y="11836"/>
                  <a:pt x="11041" y="7869"/>
                  <a:pt x="13192" y="4166"/>
                </a:cubicBezTo>
                <a:cubicBezTo>
                  <a:pt x="14937" y="1257"/>
                  <a:pt x="16683" y="-1300"/>
                  <a:pt x="18802" y="728"/>
                </a:cubicBezTo>
                <a:cubicBezTo>
                  <a:pt x="20018" y="1874"/>
                  <a:pt x="21015" y="5753"/>
                  <a:pt x="20859" y="8839"/>
                </a:cubicBezTo>
                <a:cubicBezTo>
                  <a:pt x="20547" y="14217"/>
                  <a:pt x="19425" y="17302"/>
                  <a:pt x="17867" y="17214"/>
                </a:cubicBezTo>
                <a:cubicBezTo>
                  <a:pt x="16963" y="17126"/>
                  <a:pt x="15934" y="14658"/>
                  <a:pt x="15623" y="11748"/>
                </a:cubicBezTo>
                <a:cubicBezTo>
                  <a:pt x="15373" y="9456"/>
                  <a:pt x="15841" y="7957"/>
                  <a:pt x="16402" y="6635"/>
                </a:cubicBezTo>
                <a:cubicBezTo>
                  <a:pt x="16994" y="5312"/>
                  <a:pt x="17836" y="5665"/>
                  <a:pt x="18179" y="7428"/>
                </a:cubicBezTo>
                <a:cubicBezTo>
                  <a:pt x="18272" y="7869"/>
                  <a:pt x="18303" y="8662"/>
                  <a:pt x="18210" y="8927"/>
                </a:cubicBezTo>
                <a:cubicBezTo>
                  <a:pt x="18116" y="9280"/>
                  <a:pt x="17867" y="9280"/>
                  <a:pt x="17680" y="9456"/>
                </a:cubicBezTo>
                <a:cubicBezTo>
                  <a:pt x="17368" y="9808"/>
                  <a:pt x="17057" y="10161"/>
                  <a:pt x="16745" y="10514"/>
                </a:cubicBezTo>
                <a:cubicBezTo>
                  <a:pt x="16932" y="11395"/>
                  <a:pt x="17025" y="12718"/>
                  <a:pt x="17306" y="13159"/>
                </a:cubicBezTo>
                <a:cubicBezTo>
                  <a:pt x="18085" y="14569"/>
                  <a:pt x="18958" y="13247"/>
                  <a:pt x="19425" y="10690"/>
                </a:cubicBezTo>
                <a:cubicBezTo>
                  <a:pt x="19768" y="8662"/>
                  <a:pt x="19799" y="6635"/>
                  <a:pt x="19145" y="5400"/>
                </a:cubicBezTo>
                <a:cubicBezTo>
                  <a:pt x="18615" y="4342"/>
                  <a:pt x="17836" y="3637"/>
                  <a:pt x="17212" y="3725"/>
                </a:cubicBezTo>
                <a:cubicBezTo>
                  <a:pt x="15186" y="4166"/>
                  <a:pt x="13597" y="7781"/>
                  <a:pt x="11976" y="10866"/>
                </a:cubicBezTo>
                <a:cubicBezTo>
                  <a:pt x="10168" y="14393"/>
                  <a:pt x="8392" y="18096"/>
                  <a:pt x="6210" y="19506"/>
                </a:cubicBezTo>
                <a:cubicBezTo>
                  <a:pt x="5680" y="19947"/>
                  <a:pt x="5181" y="20212"/>
                  <a:pt x="4963" y="203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">
            <a:extLst>
              <a:ext uri="{FF2B5EF4-FFF2-40B4-BE49-F238E27FC236}">
                <a16:creationId xmlns:a16="http://schemas.microsoft.com/office/drawing/2014/main" id="{06E918BF-A67E-3E4B-9770-D3F036205417}"/>
              </a:ext>
            </a:extLst>
          </p:cNvPr>
          <p:cNvSpPr/>
          <p:nvPr/>
        </p:nvSpPr>
        <p:spPr>
          <a:xfrm>
            <a:off x="11004227" y="2157756"/>
            <a:ext cx="602482" cy="584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0608" extrusionOk="0">
                <a:moveTo>
                  <a:pt x="179" y="13219"/>
                </a:moveTo>
                <a:cubicBezTo>
                  <a:pt x="357" y="13353"/>
                  <a:pt x="179" y="13219"/>
                  <a:pt x="0" y="13084"/>
                </a:cubicBezTo>
                <a:cubicBezTo>
                  <a:pt x="1562" y="11830"/>
                  <a:pt x="3124" y="10664"/>
                  <a:pt x="4552" y="9320"/>
                </a:cubicBezTo>
                <a:cubicBezTo>
                  <a:pt x="7140" y="6855"/>
                  <a:pt x="9684" y="4256"/>
                  <a:pt x="12228" y="1702"/>
                </a:cubicBezTo>
                <a:cubicBezTo>
                  <a:pt x="12585" y="1343"/>
                  <a:pt x="12987" y="985"/>
                  <a:pt x="13344" y="626"/>
                </a:cubicBezTo>
                <a:cubicBezTo>
                  <a:pt x="14460" y="-539"/>
                  <a:pt x="15977" y="-46"/>
                  <a:pt x="16736" y="1836"/>
                </a:cubicBezTo>
                <a:cubicBezTo>
                  <a:pt x="16825" y="2060"/>
                  <a:pt x="17048" y="2329"/>
                  <a:pt x="17226" y="2374"/>
                </a:cubicBezTo>
                <a:cubicBezTo>
                  <a:pt x="18610" y="2553"/>
                  <a:pt x="19369" y="3360"/>
                  <a:pt x="19636" y="4704"/>
                </a:cubicBezTo>
                <a:cubicBezTo>
                  <a:pt x="19636" y="4794"/>
                  <a:pt x="19770" y="4839"/>
                  <a:pt x="19860" y="4928"/>
                </a:cubicBezTo>
                <a:cubicBezTo>
                  <a:pt x="21332" y="5959"/>
                  <a:pt x="21600" y="6810"/>
                  <a:pt x="20484" y="8155"/>
                </a:cubicBezTo>
                <a:cubicBezTo>
                  <a:pt x="16914" y="12546"/>
                  <a:pt x="13656" y="17252"/>
                  <a:pt x="8524" y="20120"/>
                </a:cubicBezTo>
                <a:cubicBezTo>
                  <a:pt x="6828" y="21061"/>
                  <a:pt x="5489" y="20658"/>
                  <a:pt x="4820" y="18776"/>
                </a:cubicBezTo>
                <a:cubicBezTo>
                  <a:pt x="4775" y="18596"/>
                  <a:pt x="4418" y="18462"/>
                  <a:pt x="4240" y="18417"/>
                </a:cubicBezTo>
                <a:cubicBezTo>
                  <a:pt x="3481" y="18238"/>
                  <a:pt x="2901" y="17969"/>
                  <a:pt x="3079" y="16983"/>
                </a:cubicBezTo>
                <a:cubicBezTo>
                  <a:pt x="3124" y="16759"/>
                  <a:pt x="2856" y="16400"/>
                  <a:pt x="2633" y="16221"/>
                </a:cubicBezTo>
                <a:cubicBezTo>
                  <a:pt x="1874" y="15594"/>
                  <a:pt x="1071" y="15056"/>
                  <a:pt x="312" y="14429"/>
                </a:cubicBezTo>
                <a:cubicBezTo>
                  <a:pt x="223" y="14294"/>
                  <a:pt x="312" y="13936"/>
                  <a:pt x="179" y="13219"/>
                </a:cubicBezTo>
                <a:close/>
                <a:moveTo>
                  <a:pt x="18342" y="8155"/>
                </a:moveTo>
                <a:cubicBezTo>
                  <a:pt x="17450" y="6900"/>
                  <a:pt x="16780" y="5780"/>
                  <a:pt x="15932" y="4749"/>
                </a:cubicBezTo>
                <a:cubicBezTo>
                  <a:pt x="15352" y="4032"/>
                  <a:pt x="14593" y="3449"/>
                  <a:pt x="13879" y="2867"/>
                </a:cubicBezTo>
                <a:cubicBezTo>
                  <a:pt x="13790" y="2777"/>
                  <a:pt x="13433" y="2957"/>
                  <a:pt x="13255" y="3091"/>
                </a:cubicBezTo>
                <a:cubicBezTo>
                  <a:pt x="9997" y="6138"/>
                  <a:pt x="6739" y="9230"/>
                  <a:pt x="3481" y="12278"/>
                </a:cubicBezTo>
                <a:cubicBezTo>
                  <a:pt x="3302" y="12457"/>
                  <a:pt x="3124" y="12950"/>
                  <a:pt x="3213" y="13129"/>
                </a:cubicBezTo>
                <a:cubicBezTo>
                  <a:pt x="3704" y="13891"/>
                  <a:pt x="4284" y="14518"/>
                  <a:pt x="4820" y="15235"/>
                </a:cubicBezTo>
                <a:cubicBezTo>
                  <a:pt x="5043" y="15504"/>
                  <a:pt x="5177" y="15997"/>
                  <a:pt x="5445" y="16087"/>
                </a:cubicBezTo>
                <a:cubicBezTo>
                  <a:pt x="6650" y="16535"/>
                  <a:pt x="7319" y="17297"/>
                  <a:pt x="7364" y="18641"/>
                </a:cubicBezTo>
                <a:cubicBezTo>
                  <a:pt x="12496" y="16176"/>
                  <a:pt x="15397" y="11471"/>
                  <a:pt x="18342" y="81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">
            <a:extLst>
              <a:ext uri="{FF2B5EF4-FFF2-40B4-BE49-F238E27FC236}">
                <a16:creationId xmlns:a16="http://schemas.microsoft.com/office/drawing/2014/main" id="{D1289D48-AE9B-A042-A96F-35EE0FEE1310}"/>
              </a:ext>
            </a:extLst>
          </p:cNvPr>
          <p:cNvSpPr/>
          <p:nvPr/>
        </p:nvSpPr>
        <p:spPr>
          <a:xfrm>
            <a:off x="681960" y="3604885"/>
            <a:ext cx="537748" cy="343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36" extrusionOk="0">
                <a:moveTo>
                  <a:pt x="13965" y="5914"/>
                </a:moveTo>
                <a:cubicBezTo>
                  <a:pt x="15841" y="4081"/>
                  <a:pt x="17666" y="2407"/>
                  <a:pt x="19441" y="733"/>
                </a:cubicBezTo>
                <a:cubicBezTo>
                  <a:pt x="19745" y="494"/>
                  <a:pt x="19999" y="16"/>
                  <a:pt x="20354" y="16"/>
                </a:cubicBezTo>
                <a:cubicBezTo>
                  <a:pt x="20708" y="-64"/>
                  <a:pt x="21114" y="175"/>
                  <a:pt x="21469" y="255"/>
                </a:cubicBezTo>
                <a:cubicBezTo>
                  <a:pt x="21266" y="813"/>
                  <a:pt x="21165" y="1530"/>
                  <a:pt x="20861" y="1929"/>
                </a:cubicBezTo>
                <a:cubicBezTo>
                  <a:pt x="18680" y="4479"/>
                  <a:pt x="16500" y="6950"/>
                  <a:pt x="14320" y="9501"/>
                </a:cubicBezTo>
                <a:cubicBezTo>
                  <a:pt x="14117" y="9740"/>
                  <a:pt x="13914" y="10377"/>
                  <a:pt x="13965" y="10776"/>
                </a:cubicBezTo>
                <a:cubicBezTo>
                  <a:pt x="14117" y="13645"/>
                  <a:pt x="14421" y="16435"/>
                  <a:pt x="14523" y="19304"/>
                </a:cubicBezTo>
                <a:cubicBezTo>
                  <a:pt x="14523" y="19782"/>
                  <a:pt x="13914" y="20659"/>
                  <a:pt x="13559" y="20739"/>
                </a:cubicBezTo>
                <a:cubicBezTo>
                  <a:pt x="10162" y="21137"/>
                  <a:pt x="6714" y="21536"/>
                  <a:pt x="3266" y="21536"/>
                </a:cubicBezTo>
                <a:cubicBezTo>
                  <a:pt x="2810" y="21536"/>
                  <a:pt x="2100" y="19384"/>
                  <a:pt x="1897" y="18029"/>
                </a:cubicBezTo>
                <a:cubicBezTo>
                  <a:pt x="1187" y="13008"/>
                  <a:pt x="680" y="7906"/>
                  <a:pt x="72" y="2885"/>
                </a:cubicBezTo>
                <a:cubicBezTo>
                  <a:pt x="-131" y="1052"/>
                  <a:pt x="21" y="95"/>
                  <a:pt x="1492" y="255"/>
                </a:cubicBezTo>
                <a:cubicBezTo>
                  <a:pt x="4534" y="494"/>
                  <a:pt x="7627" y="414"/>
                  <a:pt x="10669" y="255"/>
                </a:cubicBezTo>
                <a:cubicBezTo>
                  <a:pt x="12646" y="175"/>
                  <a:pt x="13762" y="1530"/>
                  <a:pt x="13813" y="4639"/>
                </a:cubicBezTo>
                <a:cubicBezTo>
                  <a:pt x="13914" y="4878"/>
                  <a:pt x="13965" y="5276"/>
                  <a:pt x="13965" y="5914"/>
                </a:cubicBezTo>
                <a:close/>
                <a:moveTo>
                  <a:pt x="12241" y="17152"/>
                </a:moveTo>
                <a:cubicBezTo>
                  <a:pt x="12089" y="15478"/>
                  <a:pt x="11937" y="13884"/>
                  <a:pt x="11734" y="11892"/>
                </a:cubicBezTo>
                <a:cubicBezTo>
                  <a:pt x="10720" y="13247"/>
                  <a:pt x="9908" y="14442"/>
                  <a:pt x="8996" y="15558"/>
                </a:cubicBezTo>
                <a:cubicBezTo>
                  <a:pt x="8641" y="15957"/>
                  <a:pt x="8134" y="16435"/>
                  <a:pt x="7779" y="16275"/>
                </a:cubicBezTo>
                <a:cubicBezTo>
                  <a:pt x="7424" y="16196"/>
                  <a:pt x="7120" y="15399"/>
                  <a:pt x="6917" y="14761"/>
                </a:cubicBezTo>
                <a:cubicBezTo>
                  <a:pt x="6410" y="13008"/>
                  <a:pt x="5903" y="11334"/>
                  <a:pt x="5649" y="9501"/>
                </a:cubicBezTo>
                <a:cubicBezTo>
                  <a:pt x="5497" y="8544"/>
                  <a:pt x="5751" y="7428"/>
                  <a:pt x="5801" y="6392"/>
                </a:cubicBezTo>
                <a:cubicBezTo>
                  <a:pt x="6359" y="6870"/>
                  <a:pt x="6917" y="7348"/>
                  <a:pt x="7424" y="7986"/>
                </a:cubicBezTo>
                <a:cubicBezTo>
                  <a:pt x="7627" y="8225"/>
                  <a:pt x="7627" y="8863"/>
                  <a:pt x="7728" y="9341"/>
                </a:cubicBezTo>
                <a:cubicBezTo>
                  <a:pt x="7880" y="10138"/>
                  <a:pt x="8083" y="11015"/>
                  <a:pt x="8235" y="11892"/>
                </a:cubicBezTo>
                <a:cubicBezTo>
                  <a:pt x="9401" y="10616"/>
                  <a:pt x="10517" y="9819"/>
                  <a:pt x="11277" y="8464"/>
                </a:cubicBezTo>
                <a:cubicBezTo>
                  <a:pt x="11784" y="7588"/>
                  <a:pt x="11734" y="5914"/>
                  <a:pt x="11784" y="4559"/>
                </a:cubicBezTo>
                <a:cubicBezTo>
                  <a:pt x="11784" y="4320"/>
                  <a:pt x="11227" y="3841"/>
                  <a:pt x="10922" y="3841"/>
                </a:cubicBezTo>
                <a:cubicBezTo>
                  <a:pt x="8438" y="3762"/>
                  <a:pt x="6004" y="3841"/>
                  <a:pt x="3520" y="3762"/>
                </a:cubicBezTo>
                <a:cubicBezTo>
                  <a:pt x="2607" y="3762"/>
                  <a:pt x="2404" y="4240"/>
                  <a:pt x="2556" y="5595"/>
                </a:cubicBezTo>
                <a:cubicBezTo>
                  <a:pt x="3063" y="9421"/>
                  <a:pt x="3469" y="13326"/>
                  <a:pt x="3976" y="17152"/>
                </a:cubicBezTo>
                <a:cubicBezTo>
                  <a:pt x="4027" y="17551"/>
                  <a:pt x="4432" y="18109"/>
                  <a:pt x="4686" y="18029"/>
                </a:cubicBezTo>
                <a:cubicBezTo>
                  <a:pt x="7221" y="17790"/>
                  <a:pt x="9706" y="17471"/>
                  <a:pt x="12241" y="1715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">
            <a:extLst>
              <a:ext uri="{FF2B5EF4-FFF2-40B4-BE49-F238E27FC236}">
                <a16:creationId xmlns:a16="http://schemas.microsoft.com/office/drawing/2014/main" id="{74B6B900-3ED1-E74B-9292-7CAD3F38E69F}"/>
              </a:ext>
            </a:extLst>
          </p:cNvPr>
          <p:cNvSpPr/>
          <p:nvPr/>
        </p:nvSpPr>
        <p:spPr>
          <a:xfrm>
            <a:off x="1498147" y="3614003"/>
            <a:ext cx="386080" cy="32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9" h="21173" extrusionOk="0">
                <a:moveTo>
                  <a:pt x="353" y="13141"/>
                </a:moveTo>
                <a:cubicBezTo>
                  <a:pt x="353" y="10493"/>
                  <a:pt x="353" y="7927"/>
                  <a:pt x="353" y="5279"/>
                </a:cubicBezTo>
                <a:cubicBezTo>
                  <a:pt x="353" y="3623"/>
                  <a:pt x="-141" y="1472"/>
                  <a:pt x="494" y="479"/>
                </a:cubicBezTo>
                <a:cubicBezTo>
                  <a:pt x="1059" y="-349"/>
                  <a:pt x="3035" y="148"/>
                  <a:pt x="4447" y="148"/>
                </a:cubicBezTo>
                <a:cubicBezTo>
                  <a:pt x="7765" y="148"/>
                  <a:pt x="11083" y="65"/>
                  <a:pt x="14330" y="230"/>
                </a:cubicBezTo>
                <a:cubicBezTo>
                  <a:pt x="15318" y="313"/>
                  <a:pt x="16447" y="892"/>
                  <a:pt x="17153" y="1720"/>
                </a:cubicBezTo>
                <a:cubicBezTo>
                  <a:pt x="18212" y="2961"/>
                  <a:pt x="19200" y="3872"/>
                  <a:pt x="20824" y="3375"/>
                </a:cubicBezTo>
                <a:cubicBezTo>
                  <a:pt x="20965" y="3292"/>
                  <a:pt x="21459" y="3706"/>
                  <a:pt x="21459" y="3954"/>
                </a:cubicBezTo>
                <a:cubicBezTo>
                  <a:pt x="21459" y="4451"/>
                  <a:pt x="21318" y="5279"/>
                  <a:pt x="21106" y="5361"/>
                </a:cubicBezTo>
                <a:cubicBezTo>
                  <a:pt x="18212" y="6603"/>
                  <a:pt x="18424" y="9334"/>
                  <a:pt x="18635" y="12148"/>
                </a:cubicBezTo>
                <a:cubicBezTo>
                  <a:pt x="18777" y="13803"/>
                  <a:pt x="18706" y="15458"/>
                  <a:pt x="18635" y="17113"/>
                </a:cubicBezTo>
                <a:cubicBezTo>
                  <a:pt x="18494" y="19596"/>
                  <a:pt x="17012" y="20754"/>
                  <a:pt x="14894" y="20754"/>
                </a:cubicBezTo>
                <a:cubicBezTo>
                  <a:pt x="11012" y="20754"/>
                  <a:pt x="7059" y="20920"/>
                  <a:pt x="3177" y="21168"/>
                </a:cubicBezTo>
                <a:cubicBezTo>
                  <a:pt x="1553" y="21251"/>
                  <a:pt x="847" y="20258"/>
                  <a:pt x="565" y="18685"/>
                </a:cubicBezTo>
                <a:cubicBezTo>
                  <a:pt x="283" y="16865"/>
                  <a:pt x="212" y="14961"/>
                  <a:pt x="0" y="13141"/>
                </a:cubicBezTo>
                <a:cubicBezTo>
                  <a:pt x="141" y="13224"/>
                  <a:pt x="283" y="13224"/>
                  <a:pt x="353" y="13141"/>
                </a:cubicBezTo>
                <a:close/>
                <a:moveTo>
                  <a:pt x="14965" y="16699"/>
                </a:moveTo>
                <a:cubicBezTo>
                  <a:pt x="14965" y="16782"/>
                  <a:pt x="14965" y="16699"/>
                  <a:pt x="14965" y="16699"/>
                </a:cubicBezTo>
                <a:cubicBezTo>
                  <a:pt x="10659" y="12313"/>
                  <a:pt x="11718" y="11485"/>
                  <a:pt x="7341" y="15872"/>
                </a:cubicBezTo>
                <a:cubicBezTo>
                  <a:pt x="6988" y="16286"/>
                  <a:pt x="6071" y="16451"/>
                  <a:pt x="5718" y="16203"/>
                </a:cubicBezTo>
                <a:cubicBezTo>
                  <a:pt x="5224" y="15872"/>
                  <a:pt x="4800" y="15044"/>
                  <a:pt x="4800" y="14382"/>
                </a:cubicBezTo>
                <a:cubicBezTo>
                  <a:pt x="4800" y="13803"/>
                  <a:pt x="5224" y="13058"/>
                  <a:pt x="5647" y="12644"/>
                </a:cubicBezTo>
                <a:cubicBezTo>
                  <a:pt x="6565" y="11817"/>
                  <a:pt x="7624" y="11072"/>
                  <a:pt x="8400" y="10493"/>
                </a:cubicBezTo>
                <a:cubicBezTo>
                  <a:pt x="6988" y="8341"/>
                  <a:pt x="5718" y="6355"/>
                  <a:pt x="4377" y="4451"/>
                </a:cubicBezTo>
                <a:cubicBezTo>
                  <a:pt x="3318" y="3623"/>
                  <a:pt x="2753" y="4286"/>
                  <a:pt x="3106" y="6189"/>
                </a:cubicBezTo>
                <a:cubicBezTo>
                  <a:pt x="3247" y="6851"/>
                  <a:pt x="3318" y="7596"/>
                  <a:pt x="3247" y="8258"/>
                </a:cubicBezTo>
                <a:cubicBezTo>
                  <a:pt x="3177" y="10823"/>
                  <a:pt x="3036" y="13389"/>
                  <a:pt x="3036" y="15955"/>
                </a:cubicBezTo>
                <a:cubicBezTo>
                  <a:pt x="3036" y="16368"/>
                  <a:pt x="3741" y="17279"/>
                  <a:pt x="4094" y="17279"/>
                </a:cubicBezTo>
                <a:cubicBezTo>
                  <a:pt x="7765" y="17196"/>
                  <a:pt x="11365" y="16948"/>
                  <a:pt x="14965" y="16699"/>
                </a:cubicBezTo>
                <a:close/>
                <a:moveTo>
                  <a:pt x="6635" y="3706"/>
                </a:moveTo>
                <a:cubicBezTo>
                  <a:pt x="7130" y="4368"/>
                  <a:pt x="7624" y="5196"/>
                  <a:pt x="8188" y="5775"/>
                </a:cubicBezTo>
                <a:cubicBezTo>
                  <a:pt x="9177" y="6686"/>
                  <a:pt x="10306" y="8175"/>
                  <a:pt x="11365" y="8175"/>
                </a:cubicBezTo>
                <a:cubicBezTo>
                  <a:pt x="12565" y="8175"/>
                  <a:pt x="13835" y="6934"/>
                  <a:pt x="15035" y="6024"/>
                </a:cubicBezTo>
                <a:cubicBezTo>
                  <a:pt x="15459" y="5692"/>
                  <a:pt x="15530" y="4948"/>
                  <a:pt x="15812" y="4368"/>
                </a:cubicBezTo>
                <a:cubicBezTo>
                  <a:pt x="15388" y="4203"/>
                  <a:pt x="14894" y="3872"/>
                  <a:pt x="14471" y="3789"/>
                </a:cubicBezTo>
                <a:cubicBezTo>
                  <a:pt x="13624" y="3706"/>
                  <a:pt x="12777" y="3706"/>
                  <a:pt x="11859" y="3706"/>
                </a:cubicBezTo>
                <a:cubicBezTo>
                  <a:pt x="10094" y="3706"/>
                  <a:pt x="8330" y="3706"/>
                  <a:pt x="6635" y="3706"/>
                </a:cubicBezTo>
                <a:close/>
                <a:moveTo>
                  <a:pt x="15953" y="9086"/>
                </a:moveTo>
                <a:cubicBezTo>
                  <a:pt x="14894" y="9913"/>
                  <a:pt x="14188" y="10492"/>
                  <a:pt x="13483" y="11072"/>
                </a:cubicBezTo>
                <a:cubicBezTo>
                  <a:pt x="14118" y="11982"/>
                  <a:pt x="14683" y="12892"/>
                  <a:pt x="15530" y="14051"/>
                </a:cubicBezTo>
                <a:cubicBezTo>
                  <a:pt x="15671" y="12313"/>
                  <a:pt x="15812" y="10989"/>
                  <a:pt x="15953" y="908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EAC2C970-C671-C14D-8B1C-59CA9DEA8621}"/>
              </a:ext>
            </a:extLst>
          </p:cNvPr>
          <p:cNvSpPr/>
          <p:nvPr/>
        </p:nvSpPr>
        <p:spPr>
          <a:xfrm>
            <a:off x="11132065" y="3546936"/>
            <a:ext cx="334239" cy="459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1390" extrusionOk="0">
                <a:moveTo>
                  <a:pt x="9137" y="19731"/>
                </a:moveTo>
                <a:cubicBezTo>
                  <a:pt x="6528" y="20382"/>
                  <a:pt x="4409" y="20974"/>
                  <a:pt x="2208" y="21388"/>
                </a:cubicBezTo>
                <a:cubicBezTo>
                  <a:pt x="1964" y="21447"/>
                  <a:pt x="986" y="20500"/>
                  <a:pt x="986" y="19968"/>
                </a:cubicBezTo>
                <a:cubicBezTo>
                  <a:pt x="823" y="16358"/>
                  <a:pt x="823" y="12689"/>
                  <a:pt x="660" y="9079"/>
                </a:cubicBezTo>
                <a:cubicBezTo>
                  <a:pt x="578" y="7008"/>
                  <a:pt x="-74" y="4936"/>
                  <a:pt x="8" y="2865"/>
                </a:cubicBezTo>
                <a:cubicBezTo>
                  <a:pt x="8" y="2214"/>
                  <a:pt x="1556" y="1090"/>
                  <a:pt x="2534" y="971"/>
                </a:cubicBezTo>
                <a:cubicBezTo>
                  <a:pt x="5143" y="676"/>
                  <a:pt x="7914" y="853"/>
                  <a:pt x="10604" y="735"/>
                </a:cubicBezTo>
                <a:cubicBezTo>
                  <a:pt x="11663" y="676"/>
                  <a:pt x="12723" y="261"/>
                  <a:pt x="13783" y="202"/>
                </a:cubicBezTo>
                <a:cubicBezTo>
                  <a:pt x="15657" y="84"/>
                  <a:pt x="17614" y="-153"/>
                  <a:pt x="19407" y="143"/>
                </a:cubicBezTo>
                <a:cubicBezTo>
                  <a:pt x="20955" y="380"/>
                  <a:pt x="21526" y="1386"/>
                  <a:pt x="21444" y="2806"/>
                </a:cubicBezTo>
                <a:cubicBezTo>
                  <a:pt x="20955" y="7777"/>
                  <a:pt x="20792" y="12748"/>
                  <a:pt x="20548" y="17719"/>
                </a:cubicBezTo>
                <a:cubicBezTo>
                  <a:pt x="20466" y="19849"/>
                  <a:pt x="18592" y="20855"/>
                  <a:pt x="15657" y="20500"/>
                </a:cubicBezTo>
                <a:cubicBezTo>
                  <a:pt x="14272" y="20323"/>
                  <a:pt x="12804" y="20441"/>
                  <a:pt x="11419" y="20263"/>
                </a:cubicBezTo>
                <a:cubicBezTo>
                  <a:pt x="10359" y="20086"/>
                  <a:pt x="9463" y="19790"/>
                  <a:pt x="9137" y="19731"/>
                </a:cubicBezTo>
                <a:close/>
                <a:moveTo>
                  <a:pt x="16880" y="18902"/>
                </a:moveTo>
                <a:cubicBezTo>
                  <a:pt x="16880" y="13576"/>
                  <a:pt x="16880" y="8901"/>
                  <a:pt x="16798" y="4167"/>
                </a:cubicBezTo>
                <a:cubicBezTo>
                  <a:pt x="16798" y="3871"/>
                  <a:pt x="15494" y="3279"/>
                  <a:pt x="14924" y="3398"/>
                </a:cubicBezTo>
                <a:cubicBezTo>
                  <a:pt x="12071" y="3871"/>
                  <a:pt x="9381" y="4581"/>
                  <a:pt x="6284" y="3989"/>
                </a:cubicBezTo>
                <a:cubicBezTo>
                  <a:pt x="5550" y="3812"/>
                  <a:pt x="3431" y="5055"/>
                  <a:pt x="3431" y="5646"/>
                </a:cubicBezTo>
                <a:cubicBezTo>
                  <a:pt x="3349" y="8901"/>
                  <a:pt x="3757" y="12156"/>
                  <a:pt x="4083" y="15411"/>
                </a:cubicBezTo>
                <a:cubicBezTo>
                  <a:pt x="4083" y="15648"/>
                  <a:pt x="4246" y="16003"/>
                  <a:pt x="4491" y="16062"/>
                </a:cubicBezTo>
                <a:cubicBezTo>
                  <a:pt x="6528" y="16417"/>
                  <a:pt x="8566" y="16890"/>
                  <a:pt x="10604" y="16890"/>
                </a:cubicBezTo>
                <a:cubicBezTo>
                  <a:pt x="12886" y="16772"/>
                  <a:pt x="15413" y="16003"/>
                  <a:pt x="16880" y="1890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A9B7DA7C-F89C-0649-8BE5-BC1ADD2BEEDE}"/>
              </a:ext>
            </a:extLst>
          </p:cNvPr>
          <p:cNvSpPr/>
          <p:nvPr/>
        </p:nvSpPr>
        <p:spPr>
          <a:xfrm>
            <a:off x="4367882" y="4684972"/>
            <a:ext cx="863137" cy="222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68" h="21332" extrusionOk="0">
                <a:moveTo>
                  <a:pt x="4182" y="6322"/>
                </a:moveTo>
                <a:cubicBezTo>
                  <a:pt x="5566" y="5956"/>
                  <a:pt x="6918" y="5590"/>
                  <a:pt x="8270" y="5468"/>
                </a:cubicBezTo>
                <a:cubicBezTo>
                  <a:pt x="10282" y="5224"/>
                  <a:pt x="12326" y="5346"/>
                  <a:pt x="14338" y="5102"/>
                </a:cubicBezTo>
                <a:cubicBezTo>
                  <a:pt x="16381" y="4858"/>
                  <a:pt x="18394" y="4247"/>
                  <a:pt x="20437" y="3881"/>
                </a:cubicBezTo>
                <a:cubicBezTo>
                  <a:pt x="20689" y="3881"/>
                  <a:pt x="21003" y="4247"/>
                  <a:pt x="21160" y="4980"/>
                </a:cubicBezTo>
                <a:cubicBezTo>
                  <a:pt x="21318" y="5590"/>
                  <a:pt x="21412" y="6932"/>
                  <a:pt x="21349" y="7664"/>
                </a:cubicBezTo>
                <a:cubicBezTo>
                  <a:pt x="21286" y="8274"/>
                  <a:pt x="20940" y="8763"/>
                  <a:pt x="20720" y="8885"/>
                </a:cubicBezTo>
                <a:cubicBezTo>
                  <a:pt x="17136" y="9373"/>
                  <a:pt x="13583" y="9861"/>
                  <a:pt x="9999" y="10227"/>
                </a:cubicBezTo>
                <a:cubicBezTo>
                  <a:pt x="8364" y="10349"/>
                  <a:pt x="6729" y="10349"/>
                  <a:pt x="5094" y="10349"/>
                </a:cubicBezTo>
                <a:cubicBezTo>
                  <a:pt x="4182" y="10349"/>
                  <a:pt x="4088" y="11203"/>
                  <a:pt x="4277" y="14620"/>
                </a:cubicBezTo>
                <a:cubicBezTo>
                  <a:pt x="4402" y="16695"/>
                  <a:pt x="4088" y="19013"/>
                  <a:pt x="3994" y="21332"/>
                </a:cubicBezTo>
                <a:cubicBezTo>
                  <a:pt x="3522" y="20844"/>
                  <a:pt x="2956" y="20722"/>
                  <a:pt x="2547" y="19746"/>
                </a:cubicBezTo>
                <a:cubicBezTo>
                  <a:pt x="1824" y="18159"/>
                  <a:pt x="1164" y="16085"/>
                  <a:pt x="504" y="14010"/>
                </a:cubicBezTo>
                <a:cubicBezTo>
                  <a:pt x="-188" y="11935"/>
                  <a:pt x="-157" y="9007"/>
                  <a:pt x="535" y="6932"/>
                </a:cubicBezTo>
                <a:cubicBezTo>
                  <a:pt x="1195" y="4979"/>
                  <a:pt x="1856" y="2905"/>
                  <a:pt x="2547" y="1074"/>
                </a:cubicBezTo>
                <a:cubicBezTo>
                  <a:pt x="2799" y="464"/>
                  <a:pt x="3302" y="-268"/>
                  <a:pt x="3396" y="98"/>
                </a:cubicBezTo>
                <a:cubicBezTo>
                  <a:pt x="3742" y="1440"/>
                  <a:pt x="3962" y="3149"/>
                  <a:pt x="4214" y="4857"/>
                </a:cubicBezTo>
                <a:cubicBezTo>
                  <a:pt x="4245" y="4980"/>
                  <a:pt x="4182" y="5590"/>
                  <a:pt x="4182" y="6322"/>
                </a:cubicBezTo>
                <a:close/>
                <a:moveTo>
                  <a:pt x="2767" y="5712"/>
                </a:moveTo>
                <a:cubicBezTo>
                  <a:pt x="2170" y="7542"/>
                  <a:pt x="1698" y="9007"/>
                  <a:pt x="1133" y="10715"/>
                </a:cubicBezTo>
                <a:cubicBezTo>
                  <a:pt x="1730" y="12179"/>
                  <a:pt x="2233" y="13400"/>
                  <a:pt x="2767" y="14742"/>
                </a:cubicBezTo>
                <a:cubicBezTo>
                  <a:pt x="2767" y="11691"/>
                  <a:pt x="2767" y="9007"/>
                  <a:pt x="2767" y="57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">
            <a:extLst>
              <a:ext uri="{FF2B5EF4-FFF2-40B4-BE49-F238E27FC236}">
                <a16:creationId xmlns:a16="http://schemas.microsoft.com/office/drawing/2014/main" id="{0AFF4271-6239-AC48-BE52-E7AB0AF194CD}"/>
              </a:ext>
            </a:extLst>
          </p:cNvPr>
          <p:cNvSpPr/>
          <p:nvPr/>
        </p:nvSpPr>
        <p:spPr>
          <a:xfrm>
            <a:off x="4468255" y="5199503"/>
            <a:ext cx="339967" cy="355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336" extrusionOk="0">
                <a:moveTo>
                  <a:pt x="19421" y="4591"/>
                </a:moveTo>
                <a:cubicBezTo>
                  <a:pt x="20059" y="9018"/>
                  <a:pt x="20617" y="13444"/>
                  <a:pt x="21254" y="17871"/>
                </a:cubicBezTo>
                <a:cubicBezTo>
                  <a:pt x="21573" y="20161"/>
                  <a:pt x="21015" y="20695"/>
                  <a:pt x="18704" y="20390"/>
                </a:cubicBezTo>
                <a:cubicBezTo>
                  <a:pt x="17588" y="20238"/>
                  <a:pt x="16472" y="20772"/>
                  <a:pt x="15356" y="20848"/>
                </a:cubicBezTo>
                <a:cubicBezTo>
                  <a:pt x="12168" y="21001"/>
                  <a:pt x="8900" y="21077"/>
                  <a:pt x="5712" y="21306"/>
                </a:cubicBezTo>
                <a:cubicBezTo>
                  <a:pt x="2045" y="21535"/>
                  <a:pt x="770" y="20466"/>
                  <a:pt x="611" y="16955"/>
                </a:cubicBezTo>
                <a:cubicBezTo>
                  <a:pt x="531" y="14513"/>
                  <a:pt x="132" y="12071"/>
                  <a:pt x="53" y="9552"/>
                </a:cubicBezTo>
                <a:cubicBezTo>
                  <a:pt x="-27" y="6804"/>
                  <a:pt x="-27" y="4057"/>
                  <a:pt x="132" y="1309"/>
                </a:cubicBezTo>
                <a:cubicBezTo>
                  <a:pt x="132" y="851"/>
                  <a:pt x="1169" y="88"/>
                  <a:pt x="1806" y="88"/>
                </a:cubicBezTo>
                <a:cubicBezTo>
                  <a:pt x="5074" y="11"/>
                  <a:pt x="8342" y="-65"/>
                  <a:pt x="11530" y="88"/>
                </a:cubicBezTo>
                <a:cubicBezTo>
                  <a:pt x="13602" y="164"/>
                  <a:pt x="15754" y="393"/>
                  <a:pt x="17667" y="1080"/>
                </a:cubicBezTo>
                <a:cubicBezTo>
                  <a:pt x="18783" y="1538"/>
                  <a:pt x="19341" y="3064"/>
                  <a:pt x="20138" y="4133"/>
                </a:cubicBezTo>
                <a:cubicBezTo>
                  <a:pt x="19899" y="4362"/>
                  <a:pt x="19660" y="4438"/>
                  <a:pt x="19421" y="4591"/>
                </a:cubicBezTo>
                <a:close/>
                <a:moveTo>
                  <a:pt x="17508" y="17413"/>
                </a:moveTo>
                <a:cubicBezTo>
                  <a:pt x="17189" y="13445"/>
                  <a:pt x="16950" y="9094"/>
                  <a:pt x="16552" y="4743"/>
                </a:cubicBezTo>
                <a:cubicBezTo>
                  <a:pt x="16552" y="4362"/>
                  <a:pt x="15834" y="3828"/>
                  <a:pt x="15515" y="3828"/>
                </a:cubicBezTo>
                <a:cubicBezTo>
                  <a:pt x="11450" y="3675"/>
                  <a:pt x="7465" y="3522"/>
                  <a:pt x="3400" y="3446"/>
                </a:cubicBezTo>
                <a:cubicBezTo>
                  <a:pt x="3081" y="3446"/>
                  <a:pt x="2364" y="4286"/>
                  <a:pt x="2364" y="4667"/>
                </a:cubicBezTo>
                <a:cubicBezTo>
                  <a:pt x="2763" y="8636"/>
                  <a:pt x="3400" y="12605"/>
                  <a:pt x="3799" y="16574"/>
                </a:cubicBezTo>
                <a:cubicBezTo>
                  <a:pt x="3958" y="17871"/>
                  <a:pt x="4516" y="18177"/>
                  <a:pt x="5791" y="18024"/>
                </a:cubicBezTo>
                <a:cubicBezTo>
                  <a:pt x="9617" y="17719"/>
                  <a:pt x="13523" y="17566"/>
                  <a:pt x="17508" y="1741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Shape">
            <a:extLst>
              <a:ext uri="{FF2B5EF4-FFF2-40B4-BE49-F238E27FC236}">
                <a16:creationId xmlns:a16="http://schemas.microsoft.com/office/drawing/2014/main" id="{7B178EE2-B71F-7340-9B42-A3F15349C241}"/>
              </a:ext>
            </a:extLst>
          </p:cNvPr>
          <p:cNvSpPr/>
          <p:nvPr/>
        </p:nvSpPr>
        <p:spPr>
          <a:xfrm>
            <a:off x="6017346" y="3597403"/>
            <a:ext cx="469481" cy="358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15" h="19840" extrusionOk="0">
                <a:moveTo>
                  <a:pt x="17322" y="14576"/>
                </a:moveTo>
                <a:cubicBezTo>
                  <a:pt x="12947" y="20978"/>
                  <a:pt x="6112" y="21541"/>
                  <a:pt x="2011" y="16264"/>
                </a:cubicBezTo>
                <a:cubicBezTo>
                  <a:pt x="-1325" y="11972"/>
                  <a:pt x="-341" y="3107"/>
                  <a:pt x="3706" y="434"/>
                </a:cubicBezTo>
                <a:cubicBezTo>
                  <a:pt x="3979" y="222"/>
                  <a:pt x="4362" y="-59"/>
                  <a:pt x="4636" y="11"/>
                </a:cubicBezTo>
                <a:cubicBezTo>
                  <a:pt x="5456" y="222"/>
                  <a:pt x="6221" y="574"/>
                  <a:pt x="7042" y="856"/>
                </a:cubicBezTo>
                <a:cubicBezTo>
                  <a:pt x="6495" y="1348"/>
                  <a:pt x="6003" y="1911"/>
                  <a:pt x="5456" y="2263"/>
                </a:cubicBezTo>
                <a:cubicBezTo>
                  <a:pt x="3432" y="3459"/>
                  <a:pt x="2120" y="6836"/>
                  <a:pt x="2339" y="10565"/>
                </a:cubicBezTo>
                <a:cubicBezTo>
                  <a:pt x="2503" y="13520"/>
                  <a:pt x="4198" y="15983"/>
                  <a:pt x="6549" y="16757"/>
                </a:cubicBezTo>
                <a:cubicBezTo>
                  <a:pt x="9830" y="17812"/>
                  <a:pt x="13440" y="15490"/>
                  <a:pt x="15572" y="12043"/>
                </a:cubicBezTo>
                <a:cubicBezTo>
                  <a:pt x="14861" y="11832"/>
                  <a:pt x="14096" y="11902"/>
                  <a:pt x="13549" y="11409"/>
                </a:cubicBezTo>
                <a:cubicBezTo>
                  <a:pt x="12893" y="10847"/>
                  <a:pt x="12401" y="9932"/>
                  <a:pt x="11854" y="9228"/>
                </a:cubicBezTo>
                <a:cubicBezTo>
                  <a:pt x="12455" y="9017"/>
                  <a:pt x="13057" y="8806"/>
                  <a:pt x="13713" y="8665"/>
                </a:cubicBezTo>
                <a:cubicBezTo>
                  <a:pt x="15299" y="8454"/>
                  <a:pt x="16830" y="8314"/>
                  <a:pt x="18416" y="8243"/>
                </a:cubicBezTo>
                <a:cubicBezTo>
                  <a:pt x="18963" y="8243"/>
                  <a:pt x="19619" y="8525"/>
                  <a:pt x="20056" y="8947"/>
                </a:cubicBezTo>
                <a:cubicBezTo>
                  <a:pt x="20275" y="9228"/>
                  <a:pt x="20220" y="10143"/>
                  <a:pt x="20166" y="10706"/>
                </a:cubicBezTo>
                <a:cubicBezTo>
                  <a:pt x="19892" y="12535"/>
                  <a:pt x="19564" y="14364"/>
                  <a:pt x="19236" y="16194"/>
                </a:cubicBezTo>
                <a:cubicBezTo>
                  <a:pt x="19181" y="16405"/>
                  <a:pt x="19181" y="16686"/>
                  <a:pt x="19127" y="16827"/>
                </a:cubicBezTo>
                <a:cubicBezTo>
                  <a:pt x="18470" y="17671"/>
                  <a:pt x="17760" y="18445"/>
                  <a:pt x="17049" y="19219"/>
                </a:cubicBezTo>
                <a:cubicBezTo>
                  <a:pt x="16994" y="18234"/>
                  <a:pt x="16939" y="17179"/>
                  <a:pt x="16939" y="16194"/>
                </a:cubicBezTo>
                <a:cubicBezTo>
                  <a:pt x="16994" y="15842"/>
                  <a:pt x="17158" y="15490"/>
                  <a:pt x="17322" y="1457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B489C2-8EBE-2A43-B5F9-7B6D70D009B2}"/>
              </a:ext>
            </a:extLst>
          </p:cNvPr>
          <p:cNvGrpSpPr/>
          <p:nvPr/>
        </p:nvGrpSpPr>
        <p:grpSpPr>
          <a:xfrm>
            <a:off x="9848423" y="3445393"/>
            <a:ext cx="395226" cy="662140"/>
            <a:chOff x="9144000" y="11366500"/>
            <a:chExt cx="395226" cy="662140"/>
          </a:xfrm>
        </p:grpSpPr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09411369-8902-FC4C-A8E3-5274013032C6}"/>
                </a:ext>
              </a:extLst>
            </p:cNvPr>
            <p:cNvSpPr/>
            <p:nvPr/>
          </p:nvSpPr>
          <p:spPr>
            <a:xfrm>
              <a:off x="9385300" y="11366500"/>
              <a:ext cx="153926" cy="662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1492" extrusionOk="0">
                  <a:moveTo>
                    <a:pt x="17143" y="5536"/>
                  </a:moveTo>
                  <a:cubicBezTo>
                    <a:pt x="16971" y="5948"/>
                    <a:pt x="16629" y="6732"/>
                    <a:pt x="16114" y="7556"/>
                  </a:cubicBezTo>
                  <a:cubicBezTo>
                    <a:pt x="15428" y="8587"/>
                    <a:pt x="16114" y="9493"/>
                    <a:pt x="19371" y="10318"/>
                  </a:cubicBezTo>
                  <a:cubicBezTo>
                    <a:pt x="21257" y="10812"/>
                    <a:pt x="21600" y="11513"/>
                    <a:pt x="18171" y="12008"/>
                  </a:cubicBezTo>
                  <a:cubicBezTo>
                    <a:pt x="16800" y="12214"/>
                    <a:pt x="15600" y="12832"/>
                    <a:pt x="15943" y="13245"/>
                  </a:cubicBezTo>
                  <a:cubicBezTo>
                    <a:pt x="16971" y="15182"/>
                    <a:pt x="19543" y="17078"/>
                    <a:pt x="19371" y="18974"/>
                  </a:cubicBezTo>
                  <a:cubicBezTo>
                    <a:pt x="19200" y="19840"/>
                    <a:pt x="13886" y="20664"/>
                    <a:pt x="10629" y="21489"/>
                  </a:cubicBezTo>
                  <a:cubicBezTo>
                    <a:pt x="10457" y="21530"/>
                    <a:pt x="7371" y="21118"/>
                    <a:pt x="6514" y="20788"/>
                  </a:cubicBezTo>
                  <a:cubicBezTo>
                    <a:pt x="6000" y="20582"/>
                    <a:pt x="6171" y="20005"/>
                    <a:pt x="7029" y="19799"/>
                  </a:cubicBezTo>
                  <a:cubicBezTo>
                    <a:pt x="12171" y="18686"/>
                    <a:pt x="12686" y="17903"/>
                    <a:pt x="10800" y="16254"/>
                  </a:cubicBezTo>
                  <a:cubicBezTo>
                    <a:pt x="9086" y="14852"/>
                    <a:pt x="7371" y="13368"/>
                    <a:pt x="7543" y="11925"/>
                  </a:cubicBezTo>
                  <a:cubicBezTo>
                    <a:pt x="7543" y="9617"/>
                    <a:pt x="8914" y="7267"/>
                    <a:pt x="9943" y="4959"/>
                  </a:cubicBezTo>
                  <a:cubicBezTo>
                    <a:pt x="10629" y="3393"/>
                    <a:pt x="8229" y="2197"/>
                    <a:pt x="2743" y="1496"/>
                  </a:cubicBezTo>
                  <a:cubicBezTo>
                    <a:pt x="1200" y="1290"/>
                    <a:pt x="857" y="590"/>
                    <a:pt x="0" y="95"/>
                  </a:cubicBezTo>
                  <a:cubicBezTo>
                    <a:pt x="1543" y="54"/>
                    <a:pt x="3429" y="-70"/>
                    <a:pt x="4800" y="54"/>
                  </a:cubicBezTo>
                  <a:cubicBezTo>
                    <a:pt x="12343" y="672"/>
                    <a:pt x="16971" y="2651"/>
                    <a:pt x="17143" y="55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9023F670-BD0E-CD47-88B6-8B13289C32A4}"/>
                </a:ext>
              </a:extLst>
            </p:cNvPr>
            <p:cNvSpPr/>
            <p:nvPr/>
          </p:nvSpPr>
          <p:spPr>
            <a:xfrm>
              <a:off x="9144000" y="11379200"/>
              <a:ext cx="187129" cy="64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481" extrusionOk="0">
                  <a:moveTo>
                    <a:pt x="8324" y="18184"/>
                  </a:moveTo>
                  <a:cubicBezTo>
                    <a:pt x="7903" y="16662"/>
                    <a:pt x="7763" y="15098"/>
                    <a:pt x="6641" y="13576"/>
                  </a:cubicBezTo>
                  <a:cubicBezTo>
                    <a:pt x="6220" y="13027"/>
                    <a:pt x="4116" y="12477"/>
                    <a:pt x="2293" y="12139"/>
                  </a:cubicBezTo>
                  <a:cubicBezTo>
                    <a:pt x="-91" y="11674"/>
                    <a:pt x="-933" y="10787"/>
                    <a:pt x="1311" y="10322"/>
                  </a:cubicBezTo>
                  <a:cubicBezTo>
                    <a:pt x="5659" y="9349"/>
                    <a:pt x="5659" y="8166"/>
                    <a:pt x="4397" y="6771"/>
                  </a:cubicBezTo>
                  <a:cubicBezTo>
                    <a:pt x="3275" y="5503"/>
                    <a:pt x="2153" y="4235"/>
                    <a:pt x="1592" y="2967"/>
                  </a:cubicBezTo>
                  <a:cubicBezTo>
                    <a:pt x="750" y="1318"/>
                    <a:pt x="4818" y="-119"/>
                    <a:pt x="10007" y="8"/>
                  </a:cubicBezTo>
                  <a:cubicBezTo>
                    <a:pt x="10568" y="8"/>
                    <a:pt x="11550" y="177"/>
                    <a:pt x="11690" y="304"/>
                  </a:cubicBezTo>
                  <a:cubicBezTo>
                    <a:pt x="11831" y="515"/>
                    <a:pt x="11690" y="853"/>
                    <a:pt x="11129" y="980"/>
                  </a:cubicBezTo>
                  <a:cubicBezTo>
                    <a:pt x="5940" y="2290"/>
                    <a:pt x="5519" y="3263"/>
                    <a:pt x="8324" y="5292"/>
                  </a:cubicBezTo>
                  <a:cubicBezTo>
                    <a:pt x="10709" y="6982"/>
                    <a:pt x="12532" y="8800"/>
                    <a:pt x="10288" y="10702"/>
                  </a:cubicBezTo>
                  <a:cubicBezTo>
                    <a:pt x="10007" y="10871"/>
                    <a:pt x="10007" y="11167"/>
                    <a:pt x="10288" y="11294"/>
                  </a:cubicBezTo>
                  <a:cubicBezTo>
                    <a:pt x="14916" y="13576"/>
                    <a:pt x="12953" y="16155"/>
                    <a:pt x="13794" y="18649"/>
                  </a:cubicBezTo>
                  <a:cubicBezTo>
                    <a:pt x="14075" y="19367"/>
                    <a:pt x="14355" y="19875"/>
                    <a:pt x="17301" y="19959"/>
                  </a:cubicBezTo>
                  <a:cubicBezTo>
                    <a:pt x="18563" y="20002"/>
                    <a:pt x="19545" y="20551"/>
                    <a:pt x="20667" y="20889"/>
                  </a:cubicBezTo>
                  <a:cubicBezTo>
                    <a:pt x="19264" y="21101"/>
                    <a:pt x="17722" y="21481"/>
                    <a:pt x="16319" y="21481"/>
                  </a:cubicBezTo>
                  <a:cubicBezTo>
                    <a:pt x="11270" y="21354"/>
                    <a:pt x="8184" y="20086"/>
                    <a:pt x="8324" y="1818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E4F83A-6F68-C646-B93D-EFD669ACCC57}"/>
              </a:ext>
            </a:extLst>
          </p:cNvPr>
          <p:cNvGrpSpPr/>
          <p:nvPr/>
        </p:nvGrpSpPr>
        <p:grpSpPr>
          <a:xfrm>
            <a:off x="10522088" y="3569423"/>
            <a:ext cx="331540" cy="414081"/>
            <a:chOff x="9779000" y="11531600"/>
            <a:chExt cx="331540" cy="414081"/>
          </a:xfrm>
        </p:grpSpPr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E805C9E5-0786-F54F-AA15-28104A30B156}"/>
                </a:ext>
              </a:extLst>
            </p:cNvPr>
            <p:cNvSpPr/>
            <p:nvPr/>
          </p:nvSpPr>
          <p:spPr>
            <a:xfrm>
              <a:off x="10007600" y="11544299"/>
              <a:ext cx="102940" cy="40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535" extrusionOk="0">
                  <a:moveTo>
                    <a:pt x="21351" y="9131"/>
                  </a:moveTo>
                  <a:cubicBezTo>
                    <a:pt x="18454" y="13151"/>
                    <a:pt x="16346" y="16626"/>
                    <a:pt x="13185" y="20033"/>
                  </a:cubicBezTo>
                  <a:cubicBezTo>
                    <a:pt x="12395" y="20714"/>
                    <a:pt x="7127" y="21123"/>
                    <a:pt x="3439" y="21532"/>
                  </a:cubicBezTo>
                  <a:cubicBezTo>
                    <a:pt x="3176" y="21600"/>
                    <a:pt x="-249" y="20578"/>
                    <a:pt x="15" y="20169"/>
                  </a:cubicBezTo>
                  <a:cubicBezTo>
                    <a:pt x="2122" y="17921"/>
                    <a:pt x="5019" y="15672"/>
                    <a:pt x="7127" y="13423"/>
                  </a:cubicBezTo>
                  <a:cubicBezTo>
                    <a:pt x="10815" y="9403"/>
                    <a:pt x="8180" y="5587"/>
                    <a:pt x="805" y="1976"/>
                  </a:cubicBezTo>
                  <a:cubicBezTo>
                    <a:pt x="-249" y="1499"/>
                    <a:pt x="1595" y="681"/>
                    <a:pt x="2122" y="0"/>
                  </a:cubicBezTo>
                  <a:cubicBezTo>
                    <a:pt x="4756" y="204"/>
                    <a:pt x="9497" y="204"/>
                    <a:pt x="10024" y="613"/>
                  </a:cubicBezTo>
                  <a:cubicBezTo>
                    <a:pt x="14502" y="3543"/>
                    <a:pt x="18190" y="6541"/>
                    <a:pt x="21351" y="913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350CEDF8-B61E-D841-8EFF-F33B62EEB22A}"/>
                </a:ext>
              </a:extLst>
            </p:cNvPr>
            <p:cNvSpPr/>
            <p:nvPr/>
          </p:nvSpPr>
          <p:spPr>
            <a:xfrm>
              <a:off x="9779000" y="11531600"/>
              <a:ext cx="114447" cy="40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extrusionOk="0">
                  <a:moveTo>
                    <a:pt x="0" y="9570"/>
                  </a:moveTo>
                  <a:cubicBezTo>
                    <a:pt x="2113" y="6699"/>
                    <a:pt x="3991" y="3759"/>
                    <a:pt x="6574" y="889"/>
                  </a:cubicBezTo>
                  <a:cubicBezTo>
                    <a:pt x="7044" y="410"/>
                    <a:pt x="11739" y="273"/>
                    <a:pt x="14322" y="0"/>
                  </a:cubicBezTo>
                  <a:cubicBezTo>
                    <a:pt x="14791" y="615"/>
                    <a:pt x="15965" y="1299"/>
                    <a:pt x="15730" y="1914"/>
                  </a:cubicBezTo>
                  <a:cubicBezTo>
                    <a:pt x="14322" y="4716"/>
                    <a:pt x="12209" y="7519"/>
                    <a:pt x="11035" y="10390"/>
                  </a:cubicBezTo>
                  <a:cubicBezTo>
                    <a:pt x="9626" y="14013"/>
                    <a:pt x="14791" y="17089"/>
                    <a:pt x="20896" y="20096"/>
                  </a:cubicBezTo>
                  <a:cubicBezTo>
                    <a:pt x="21600" y="20438"/>
                    <a:pt x="20661" y="21053"/>
                    <a:pt x="20661" y="21600"/>
                  </a:cubicBezTo>
                  <a:cubicBezTo>
                    <a:pt x="18313" y="21395"/>
                    <a:pt x="15496" y="21395"/>
                    <a:pt x="14087" y="20985"/>
                  </a:cubicBezTo>
                  <a:cubicBezTo>
                    <a:pt x="3991" y="17840"/>
                    <a:pt x="1174" y="13876"/>
                    <a:pt x="0" y="957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705A035-C6A9-6A4D-A408-B3FEED07E68B}"/>
              </a:ext>
            </a:extLst>
          </p:cNvPr>
          <p:cNvGrpSpPr/>
          <p:nvPr/>
        </p:nvGrpSpPr>
        <p:grpSpPr>
          <a:xfrm>
            <a:off x="3088759" y="3685341"/>
            <a:ext cx="291968" cy="182244"/>
            <a:chOff x="726528" y="13766036"/>
            <a:chExt cx="291968" cy="182244"/>
          </a:xfrm>
        </p:grpSpPr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961D905B-2055-9B40-838A-0B30CB46275F}"/>
                </a:ext>
              </a:extLst>
            </p:cNvPr>
            <p:cNvSpPr/>
            <p:nvPr/>
          </p:nvSpPr>
          <p:spPr>
            <a:xfrm>
              <a:off x="891629" y="13766037"/>
              <a:ext cx="126867" cy="16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9" h="19800" extrusionOk="0">
                  <a:moveTo>
                    <a:pt x="8951" y="14936"/>
                  </a:moveTo>
                  <a:cubicBezTo>
                    <a:pt x="9535" y="15553"/>
                    <a:pt x="9729" y="15708"/>
                    <a:pt x="9924" y="15708"/>
                  </a:cubicBezTo>
                  <a:cubicBezTo>
                    <a:pt x="11870" y="16942"/>
                    <a:pt x="13621" y="18022"/>
                    <a:pt x="15567" y="19256"/>
                  </a:cubicBezTo>
                  <a:cubicBezTo>
                    <a:pt x="12843" y="19411"/>
                    <a:pt x="9924" y="20182"/>
                    <a:pt x="7394" y="19565"/>
                  </a:cubicBezTo>
                  <a:cubicBezTo>
                    <a:pt x="1945" y="18330"/>
                    <a:pt x="-779" y="14473"/>
                    <a:pt x="194" y="10616"/>
                  </a:cubicBezTo>
                  <a:cubicBezTo>
                    <a:pt x="972" y="7068"/>
                    <a:pt x="3502" y="3365"/>
                    <a:pt x="6810" y="742"/>
                  </a:cubicBezTo>
                  <a:cubicBezTo>
                    <a:pt x="9535" y="-1418"/>
                    <a:pt x="17318" y="1513"/>
                    <a:pt x="18875" y="4753"/>
                  </a:cubicBezTo>
                  <a:cubicBezTo>
                    <a:pt x="20821" y="8302"/>
                    <a:pt x="17513" y="12931"/>
                    <a:pt x="12259" y="14319"/>
                  </a:cubicBezTo>
                  <a:cubicBezTo>
                    <a:pt x="11286" y="14473"/>
                    <a:pt x="10313" y="14628"/>
                    <a:pt x="8951" y="149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38378FF4-351D-A243-A63E-5252B744F6C4}"/>
                </a:ext>
              </a:extLst>
            </p:cNvPr>
            <p:cNvSpPr/>
            <p:nvPr/>
          </p:nvSpPr>
          <p:spPr>
            <a:xfrm>
              <a:off x="726528" y="13766036"/>
              <a:ext cx="113286" cy="18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90" h="20392" extrusionOk="0">
                  <a:moveTo>
                    <a:pt x="18009" y="20293"/>
                  </a:moveTo>
                  <a:cubicBezTo>
                    <a:pt x="9114" y="21004"/>
                    <a:pt x="4244" y="17878"/>
                    <a:pt x="1067" y="10062"/>
                  </a:cubicBezTo>
                  <a:cubicBezTo>
                    <a:pt x="-1262" y="4804"/>
                    <a:pt x="220" y="1109"/>
                    <a:pt x="5514" y="257"/>
                  </a:cubicBezTo>
                  <a:cubicBezTo>
                    <a:pt x="10809" y="-596"/>
                    <a:pt x="15467" y="683"/>
                    <a:pt x="17797" y="3951"/>
                  </a:cubicBezTo>
                  <a:cubicBezTo>
                    <a:pt x="20338" y="7220"/>
                    <a:pt x="18220" y="10062"/>
                    <a:pt x="13773" y="11625"/>
                  </a:cubicBezTo>
                  <a:cubicBezTo>
                    <a:pt x="9114" y="13188"/>
                    <a:pt x="10385" y="14325"/>
                    <a:pt x="13138" y="16172"/>
                  </a:cubicBezTo>
                  <a:cubicBezTo>
                    <a:pt x="14832" y="17309"/>
                    <a:pt x="16103" y="18730"/>
                    <a:pt x="18009" y="2029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230B711-7DD1-A543-A3FE-31466DFEBDA4}"/>
              </a:ext>
            </a:extLst>
          </p:cNvPr>
          <p:cNvGrpSpPr/>
          <p:nvPr/>
        </p:nvGrpSpPr>
        <p:grpSpPr>
          <a:xfrm>
            <a:off x="3659166" y="3686084"/>
            <a:ext cx="297604" cy="180759"/>
            <a:chOff x="1348829" y="14223236"/>
            <a:chExt cx="297604" cy="180759"/>
          </a:xfrm>
        </p:grpSpPr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69E0DB99-56A5-234F-AE80-F0F8E9723C9C}"/>
                </a:ext>
              </a:extLst>
            </p:cNvPr>
            <p:cNvSpPr/>
            <p:nvPr/>
          </p:nvSpPr>
          <p:spPr>
            <a:xfrm>
              <a:off x="1526629" y="14223237"/>
              <a:ext cx="119804" cy="18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0913" extrusionOk="0">
                  <a:moveTo>
                    <a:pt x="11642" y="6713"/>
                  </a:moveTo>
                  <a:cubicBezTo>
                    <a:pt x="9860" y="4950"/>
                    <a:pt x="8524" y="3628"/>
                    <a:pt x="7411" y="2305"/>
                  </a:cubicBezTo>
                  <a:cubicBezTo>
                    <a:pt x="6965" y="1717"/>
                    <a:pt x="7188" y="983"/>
                    <a:pt x="6965" y="248"/>
                  </a:cubicBezTo>
                  <a:cubicBezTo>
                    <a:pt x="8079" y="248"/>
                    <a:pt x="9192" y="-193"/>
                    <a:pt x="10083" y="101"/>
                  </a:cubicBezTo>
                  <a:cubicBezTo>
                    <a:pt x="16986" y="2305"/>
                    <a:pt x="20772" y="6419"/>
                    <a:pt x="20994" y="10974"/>
                  </a:cubicBezTo>
                  <a:cubicBezTo>
                    <a:pt x="21217" y="13913"/>
                    <a:pt x="18322" y="17440"/>
                    <a:pt x="14982" y="19644"/>
                  </a:cubicBezTo>
                  <a:cubicBezTo>
                    <a:pt x="12978" y="20966"/>
                    <a:pt x="6520" y="21407"/>
                    <a:pt x="4293" y="20232"/>
                  </a:cubicBezTo>
                  <a:cubicBezTo>
                    <a:pt x="1621" y="18909"/>
                    <a:pt x="-383" y="15236"/>
                    <a:pt x="62" y="13032"/>
                  </a:cubicBezTo>
                  <a:cubicBezTo>
                    <a:pt x="508" y="10828"/>
                    <a:pt x="4739" y="9064"/>
                    <a:pt x="7633" y="7154"/>
                  </a:cubicBezTo>
                  <a:cubicBezTo>
                    <a:pt x="8302" y="6860"/>
                    <a:pt x="9638" y="7007"/>
                    <a:pt x="11642" y="671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92062C7F-0E18-AC4A-B78D-CC6D82248AC7}"/>
                </a:ext>
              </a:extLst>
            </p:cNvPr>
            <p:cNvSpPr/>
            <p:nvPr/>
          </p:nvSpPr>
          <p:spPr>
            <a:xfrm>
              <a:off x="1348829" y="14223236"/>
              <a:ext cx="122935" cy="16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2" h="21317" extrusionOk="0">
                  <a:moveTo>
                    <a:pt x="10737" y="6496"/>
                  </a:moveTo>
                  <a:cubicBezTo>
                    <a:pt x="10341" y="5522"/>
                    <a:pt x="9746" y="4872"/>
                    <a:pt x="9548" y="4060"/>
                  </a:cubicBezTo>
                  <a:cubicBezTo>
                    <a:pt x="9152" y="2761"/>
                    <a:pt x="8756" y="1462"/>
                    <a:pt x="8359" y="0"/>
                  </a:cubicBezTo>
                  <a:cubicBezTo>
                    <a:pt x="10143" y="487"/>
                    <a:pt x="12124" y="650"/>
                    <a:pt x="13512" y="1462"/>
                  </a:cubicBezTo>
                  <a:cubicBezTo>
                    <a:pt x="20249" y="5847"/>
                    <a:pt x="21240" y="14616"/>
                    <a:pt x="15097" y="19489"/>
                  </a:cubicBezTo>
                  <a:cubicBezTo>
                    <a:pt x="12719" y="21275"/>
                    <a:pt x="7963" y="21600"/>
                    <a:pt x="4594" y="21113"/>
                  </a:cubicBezTo>
                  <a:cubicBezTo>
                    <a:pt x="2612" y="20950"/>
                    <a:pt x="-360" y="17540"/>
                    <a:pt x="36" y="16078"/>
                  </a:cubicBezTo>
                  <a:cubicBezTo>
                    <a:pt x="631" y="13317"/>
                    <a:pt x="3207" y="10556"/>
                    <a:pt x="5585" y="8283"/>
                  </a:cubicBezTo>
                  <a:cubicBezTo>
                    <a:pt x="6378" y="7146"/>
                    <a:pt x="8756" y="7146"/>
                    <a:pt x="10737" y="649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A50D46-2E0F-D34B-8392-3C2C91D224B2}"/>
              </a:ext>
            </a:extLst>
          </p:cNvPr>
          <p:cNvGrpSpPr/>
          <p:nvPr/>
        </p:nvGrpSpPr>
        <p:grpSpPr>
          <a:xfrm>
            <a:off x="8617033" y="5476220"/>
            <a:ext cx="2664461" cy="71467"/>
            <a:chOff x="6896100" y="16255999"/>
            <a:chExt cx="2664461" cy="71467"/>
          </a:xfrm>
        </p:grpSpPr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7D5AB1D8-28A8-D749-9DA8-4C8F6A575A8D}"/>
                </a:ext>
              </a:extLst>
            </p:cNvPr>
            <p:cNvSpPr/>
            <p:nvPr/>
          </p:nvSpPr>
          <p:spPr>
            <a:xfrm>
              <a:off x="8648699" y="16268699"/>
              <a:ext cx="271781" cy="40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151"/>
                  </a:moveTo>
                  <a:cubicBezTo>
                    <a:pt x="1009" y="8775"/>
                    <a:pt x="2019" y="3375"/>
                    <a:pt x="3129" y="2700"/>
                  </a:cubicBezTo>
                  <a:cubicBezTo>
                    <a:pt x="7974" y="675"/>
                    <a:pt x="12920" y="675"/>
                    <a:pt x="17764" y="0"/>
                  </a:cubicBezTo>
                  <a:cubicBezTo>
                    <a:pt x="18774" y="0"/>
                    <a:pt x="19884" y="1350"/>
                    <a:pt x="20793" y="3375"/>
                  </a:cubicBezTo>
                  <a:cubicBezTo>
                    <a:pt x="21196" y="4050"/>
                    <a:pt x="21398" y="8775"/>
                    <a:pt x="21600" y="11475"/>
                  </a:cubicBezTo>
                  <a:cubicBezTo>
                    <a:pt x="21196" y="12825"/>
                    <a:pt x="20793" y="15525"/>
                    <a:pt x="20389" y="15525"/>
                  </a:cubicBezTo>
                  <a:cubicBezTo>
                    <a:pt x="14333" y="17550"/>
                    <a:pt x="8176" y="20249"/>
                    <a:pt x="2120" y="21600"/>
                  </a:cubicBezTo>
                  <a:cubicBezTo>
                    <a:pt x="1514" y="21600"/>
                    <a:pt x="1009" y="19575"/>
                    <a:pt x="404" y="18900"/>
                  </a:cubicBezTo>
                  <a:cubicBezTo>
                    <a:pt x="202" y="17550"/>
                    <a:pt x="101" y="14851"/>
                    <a:pt x="0" y="1215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F1EF8771-DBF2-324D-8EB8-53EF5A36EDD8}"/>
                </a:ext>
              </a:extLst>
            </p:cNvPr>
            <p:cNvSpPr/>
            <p:nvPr/>
          </p:nvSpPr>
          <p:spPr>
            <a:xfrm>
              <a:off x="7442199" y="16281399"/>
              <a:ext cx="213361" cy="4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5" extrusionOk="0">
                  <a:moveTo>
                    <a:pt x="9000" y="19848"/>
                  </a:moveTo>
                  <a:cubicBezTo>
                    <a:pt x="6943" y="20432"/>
                    <a:pt x="4757" y="21600"/>
                    <a:pt x="2700" y="21016"/>
                  </a:cubicBezTo>
                  <a:cubicBezTo>
                    <a:pt x="1800" y="21016"/>
                    <a:pt x="900" y="17513"/>
                    <a:pt x="0" y="15178"/>
                  </a:cubicBezTo>
                  <a:cubicBezTo>
                    <a:pt x="900" y="11675"/>
                    <a:pt x="1800" y="5837"/>
                    <a:pt x="2829" y="5254"/>
                  </a:cubicBezTo>
                  <a:cubicBezTo>
                    <a:pt x="6043" y="4086"/>
                    <a:pt x="9257" y="5254"/>
                    <a:pt x="12471" y="4086"/>
                  </a:cubicBezTo>
                  <a:cubicBezTo>
                    <a:pt x="14529" y="3503"/>
                    <a:pt x="16457" y="0"/>
                    <a:pt x="18386" y="0"/>
                  </a:cubicBezTo>
                  <a:cubicBezTo>
                    <a:pt x="19414" y="0"/>
                    <a:pt x="20571" y="4671"/>
                    <a:pt x="21600" y="7005"/>
                  </a:cubicBezTo>
                  <a:cubicBezTo>
                    <a:pt x="20957" y="9924"/>
                    <a:pt x="20314" y="15178"/>
                    <a:pt x="19543" y="15762"/>
                  </a:cubicBezTo>
                  <a:cubicBezTo>
                    <a:pt x="16200" y="18097"/>
                    <a:pt x="12729" y="19265"/>
                    <a:pt x="9257" y="20433"/>
                  </a:cubicBezTo>
                  <a:cubicBezTo>
                    <a:pt x="9000" y="20432"/>
                    <a:pt x="9000" y="19848"/>
                    <a:pt x="9000" y="1984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4BE04E7F-50F3-2B47-A1E7-55A6DC4AAF86}"/>
                </a:ext>
              </a:extLst>
            </p:cNvPr>
            <p:cNvSpPr/>
            <p:nvPr/>
          </p:nvSpPr>
          <p:spPr>
            <a:xfrm>
              <a:off x="7975599" y="16268699"/>
              <a:ext cx="213361" cy="43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7" y="21600"/>
                  </a:moveTo>
                  <a:cubicBezTo>
                    <a:pt x="1800" y="20965"/>
                    <a:pt x="900" y="17153"/>
                    <a:pt x="0" y="13977"/>
                  </a:cubicBezTo>
                  <a:cubicBezTo>
                    <a:pt x="1029" y="10800"/>
                    <a:pt x="2057" y="5082"/>
                    <a:pt x="3214" y="4447"/>
                  </a:cubicBezTo>
                  <a:cubicBezTo>
                    <a:pt x="8229" y="1905"/>
                    <a:pt x="13243" y="635"/>
                    <a:pt x="18257" y="0"/>
                  </a:cubicBezTo>
                  <a:cubicBezTo>
                    <a:pt x="19414" y="0"/>
                    <a:pt x="20443" y="5718"/>
                    <a:pt x="21600" y="8895"/>
                  </a:cubicBezTo>
                  <a:cubicBezTo>
                    <a:pt x="20571" y="11436"/>
                    <a:pt x="19671" y="15248"/>
                    <a:pt x="18643" y="15883"/>
                  </a:cubicBezTo>
                  <a:cubicBezTo>
                    <a:pt x="13500" y="17788"/>
                    <a:pt x="8357" y="19059"/>
                    <a:pt x="2057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B89DA25A-F7CE-B041-8565-CB2B78FC887E}"/>
                </a:ext>
              </a:extLst>
            </p:cNvPr>
            <p:cNvSpPr/>
            <p:nvPr/>
          </p:nvSpPr>
          <p:spPr>
            <a:xfrm>
              <a:off x="6896100" y="16268700"/>
              <a:ext cx="189371" cy="52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extrusionOk="0">
                  <a:moveTo>
                    <a:pt x="19312" y="0"/>
                  </a:moveTo>
                  <a:cubicBezTo>
                    <a:pt x="19600" y="1053"/>
                    <a:pt x="20464" y="3688"/>
                    <a:pt x="21472" y="6322"/>
                  </a:cubicBezTo>
                  <a:cubicBezTo>
                    <a:pt x="20608" y="8956"/>
                    <a:pt x="19744" y="13698"/>
                    <a:pt x="18736" y="14224"/>
                  </a:cubicBezTo>
                  <a:cubicBezTo>
                    <a:pt x="13264" y="17385"/>
                    <a:pt x="7792" y="19493"/>
                    <a:pt x="2176" y="21600"/>
                  </a:cubicBezTo>
                  <a:cubicBezTo>
                    <a:pt x="1456" y="21600"/>
                    <a:pt x="160" y="17912"/>
                    <a:pt x="16" y="15278"/>
                  </a:cubicBezTo>
                  <a:cubicBezTo>
                    <a:pt x="-128" y="12644"/>
                    <a:pt x="736" y="6849"/>
                    <a:pt x="1312" y="6849"/>
                  </a:cubicBezTo>
                  <a:cubicBezTo>
                    <a:pt x="6928" y="4214"/>
                    <a:pt x="12544" y="2107"/>
                    <a:pt x="19312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84507BCB-A85C-6A40-90C4-C92F5D9A9061}"/>
                </a:ext>
              </a:extLst>
            </p:cNvPr>
            <p:cNvSpPr/>
            <p:nvPr/>
          </p:nvSpPr>
          <p:spPr>
            <a:xfrm>
              <a:off x="7162800" y="16281400"/>
              <a:ext cx="198121" cy="4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9" extrusionOk="0">
                  <a:moveTo>
                    <a:pt x="16892" y="20946"/>
                  </a:moveTo>
                  <a:cubicBezTo>
                    <a:pt x="11908" y="20946"/>
                    <a:pt x="7338" y="21600"/>
                    <a:pt x="2769" y="20291"/>
                  </a:cubicBezTo>
                  <a:cubicBezTo>
                    <a:pt x="1800" y="20291"/>
                    <a:pt x="969" y="13746"/>
                    <a:pt x="0" y="10473"/>
                  </a:cubicBezTo>
                  <a:cubicBezTo>
                    <a:pt x="831" y="7854"/>
                    <a:pt x="1800" y="2618"/>
                    <a:pt x="2631" y="2618"/>
                  </a:cubicBezTo>
                  <a:cubicBezTo>
                    <a:pt x="6923" y="1310"/>
                    <a:pt x="11215" y="0"/>
                    <a:pt x="15508" y="0"/>
                  </a:cubicBezTo>
                  <a:cubicBezTo>
                    <a:pt x="17585" y="0"/>
                    <a:pt x="19523" y="5237"/>
                    <a:pt x="21600" y="7854"/>
                  </a:cubicBezTo>
                  <a:cubicBezTo>
                    <a:pt x="20077" y="12436"/>
                    <a:pt x="18415" y="17018"/>
                    <a:pt x="16892" y="2094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FCE1D807-93D7-294D-84A8-18BCB0B0A587}"/>
                </a:ext>
              </a:extLst>
            </p:cNvPr>
            <p:cNvSpPr/>
            <p:nvPr/>
          </p:nvSpPr>
          <p:spPr>
            <a:xfrm>
              <a:off x="7734299" y="16268700"/>
              <a:ext cx="194311" cy="4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2" extrusionOk="0">
                  <a:moveTo>
                    <a:pt x="18212" y="13200"/>
                  </a:moveTo>
                  <a:cubicBezTo>
                    <a:pt x="13553" y="16200"/>
                    <a:pt x="8753" y="19800"/>
                    <a:pt x="4094" y="21000"/>
                  </a:cubicBezTo>
                  <a:cubicBezTo>
                    <a:pt x="2824" y="21600"/>
                    <a:pt x="1412" y="16800"/>
                    <a:pt x="0" y="14400"/>
                  </a:cubicBezTo>
                  <a:cubicBezTo>
                    <a:pt x="988" y="10800"/>
                    <a:pt x="1976" y="4200"/>
                    <a:pt x="3106" y="3600"/>
                  </a:cubicBezTo>
                  <a:cubicBezTo>
                    <a:pt x="8188" y="1200"/>
                    <a:pt x="13412" y="600"/>
                    <a:pt x="18494" y="0"/>
                  </a:cubicBezTo>
                  <a:cubicBezTo>
                    <a:pt x="19482" y="0"/>
                    <a:pt x="20471" y="6000"/>
                    <a:pt x="21600" y="9600"/>
                  </a:cubicBezTo>
                  <a:cubicBezTo>
                    <a:pt x="20612" y="12600"/>
                    <a:pt x="19624" y="15000"/>
                    <a:pt x="18635" y="18000"/>
                  </a:cubicBezTo>
                  <a:cubicBezTo>
                    <a:pt x="18494" y="16800"/>
                    <a:pt x="18353" y="15000"/>
                    <a:pt x="18212" y="132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0016859D-BD69-654A-88F8-01BA28362517}"/>
                </a:ext>
              </a:extLst>
            </p:cNvPr>
            <p:cNvSpPr/>
            <p:nvPr/>
          </p:nvSpPr>
          <p:spPr>
            <a:xfrm>
              <a:off x="9182100" y="16256000"/>
              <a:ext cx="180341" cy="4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4" extrusionOk="0">
                  <a:moveTo>
                    <a:pt x="14299" y="534"/>
                  </a:moveTo>
                  <a:cubicBezTo>
                    <a:pt x="15820" y="534"/>
                    <a:pt x="16580" y="-666"/>
                    <a:pt x="17189" y="534"/>
                  </a:cubicBezTo>
                  <a:cubicBezTo>
                    <a:pt x="18710" y="3534"/>
                    <a:pt x="20079" y="7733"/>
                    <a:pt x="21600" y="11334"/>
                  </a:cubicBezTo>
                  <a:cubicBezTo>
                    <a:pt x="20231" y="13134"/>
                    <a:pt x="18862" y="15533"/>
                    <a:pt x="17493" y="16134"/>
                  </a:cubicBezTo>
                  <a:cubicBezTo>
                    <a:pt x="12930" y="17934"/>
                    <a:pt x="8518" y="20333"/>
                    <a:pt x="3955" y="20934"/>
                  </a:cubicBezTo>
                  <a:cubicBezTo>
                    <a:pt x="2738" y="20934"/>
                    <a:pt x="1369" y="16734"/>
                    <a:pt x="0" y="14934"/>
                  </a:cubicBezTo>
                  <a:cubicBezTo>
                    <a:pt x="1065" y="11934"/>
                    <a:pt x="2130" y="6534"/>
                    <a:pt x="3346" y="5335"/>
                  </a:cubicBezTo>
                  <a:cubicBezTo>
                    <a:pt x="7301" y="2333"/>
                    <a:pt x="11104" y="1733"/>
                    <a:pt x="14299" y="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AB2273BC-87FD-5B42-8018-06558DCF1C4A}"/>
                </a:ext>
              </a:extLst>
            </p:cNvPr>
            <p:cNvSpPr/>
            <p:nvPr/>
          </p:nvSpPr>
          <p:spPr>
            <a:xfrm>
              <a:off x="8229599" y="16281400"/>
              <a:ext cx="135891" cy="3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extrusionOk="0">
                  <a:moveTo>
                    <a:pt x="14535" y="16100"/>
                  </a:moveTo>
                  <a:cubicBezTo>
                    <a:pt x="11103" y="18261"/>
                    <a:pt x="7873" y="20420"/>
                    <a:pt x="4441" y="21140"/>
                  </a:cubicBezTo>
                  <a:cubicBezTo>
                    <a:pt x="3028" y="21140"/>
                    <a:pt x="1413" y="17540"/>
                    <a:pt x="0" y="16100"/>
                  </a:cubicBezTo>
                  <a:cubicBezTo>
                    <a:pt x="1211" y="11781"/>
                    <a:pt x="2221" y="3861"/>
                    <a:pt x="3634" y="3140"/>
                  </a:cubicBezTo>
                  <a:cubicBezTo>
                    <a:pt x="7469" y="260"/>
                    <a:pt x="11507" y="-460"/>
                    <a:pt x="15342" y="260"/>
                  </a:cubicBezTo>
                  <a:cubicBezTo>
                    <a:pt x="17563" y="980"/>
                    <a:pt x="19581" y="8180"/>
                    <a:pt x="21600" y="12499"/>
                  </a:cubicBezTo>
                  <a:cubicBezTo>
                    <a:pt x="19379" y="15380"/>
                    <a:pt x="17159" y="18260"/>
                    <a:pt x="14736" y="21139"/>
                  </a:cubicBezTo>
                  <a:cubicBezTo>
                    <a:pt x="14736" y="18981"/>
                    <a:pt x="14535" y="17541"/>
                    <a:pt x="14535" y="161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C8DE4A3D-C60D-594E-AD85-6838C4DA2036}"/>
                </a:ext>
              </a:extLst>
            </p:cNvPr>
            <p:cNvSpPr/>
            <p:nvPr/>
          </p:nvSpPr>
          <p:spPr>
            <a:xfrm>
              <a:off x="9436099" y="16255999"/>
              <a:ext cx="124462" cy="3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7" extrusionOk="0">
                  <a:moveTo>
                    <a:pt x="10800" y="20769"/>
                  </a:moveTo>
                  <a:cubicBezTo>
                    <a:pt x="8155" y="20769"/>
                    <a:pt x="5290" y="21600"/>
                    <a:pt x="2645" y="19939"/>
                  </a:cubicBezTo>
                  <a:cubicBezTo>
                    <a:pt x="1543" y="19108"/>
                    <a:pt x="882" y="12462"/>
                    <a:pt x="0" y="8308"/>
                  </a:cubicBezTo>
                  <a:cubicBezTo>
                    <a:pt x="1102" y="4984"/>
                    <a:pt x="2424" y="0"/>
                    <a:pt x="3526" y="0"/>
                  </a:cubicBezTo>
                  <a:cubicBezTo>
                    <a:pt x="8375" y="0"/>
                    <a:pt x="13445" y="1661"/>
                    <a:pt x="18294" y="4154"/>
                  </a:cubicBezTo>
                  <a:cubicBezTo>
                    <a:pt x="19396" y="4984"/>
                    <a:pt x="20498" y="10801"/>
                    <a:pt x="21600" y="14123"/>
                  </a:cubicBezTo>
                  <a:cubicBezTo>
                    <a:pt x="20498" y="16616"/>
                    <a:pt x="19396" y="19938"/>
                    <a:pt x="18294" y="19938"/>
                  </a:cubicBezTo>
                  <a:cubicBezTo>
                    <a:pt x="15869" y="20769"/>
                    <a:pt x="13225" y="19939"/>
                    <a:pt x="10800" y="20769"/>
                  </a:cubicBezTo>
                  <a:cubicBezTo>
                    <a:pt x="10800" y="19939"/>
                    <a:pt x="10800" y="20769"/>
                    <a:pt x="10800" y="2076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D3934BDD-72E9-3445-BF49-7345F737EA27}"/>
                </a:ext>
              </a:extLst>
            </p:cNvPr>
            <p:cNvSpPr/>
            <p:nvPr/>
          </p:nvSpPr>
          <p:spPr>
            <a:xfrm>
              <a:off x="9004299" y="16255999"/>
              <a:ext cx="118442" cy="3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17374" extrusionOk="0">
                  <a:moveTo>
                    <a:pt x="21430" y="12943"/>
                  </a:moveTo>
                  <a:cubicBezTo>
                    <a:pt x="14766" y="14605"/>
                    <a:pt x="8792" y="16266"/>
                    <a:pt x="2817" y="17374"/>
                  </a:cubicBezTo>
                  <a:cubicBezTo>
                    <a:pt x="1898" y="17374"/>
                    <a:pt x="290" y="14605"/>
                    <a:pt x="60" y="12943"/>
                  </a:cubicBezTo>
                  <a:cubicBezTo>
                    <a:pt x="-170" y="10728"/>
                    <a:pt x="289" y="6851"/>
                    <a:pt x="979" y="4636"/>
                  </a:cubicBezTo>
                  <a:cubicBezTo>
                    <a:pt x="4196" y="-4226"/>
                    <a:pt x="17983" y="205"/>
                    <a:pt x="21430" y="1294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E59F769A-6CED-584D-BA11-65E9F9C4CBF8}"/>
                </a:ext>
              </a:extLst>
            </p:cNvPr>
            <p:cNvSpPr/>
            <p:nvPr/>
          </p:nvSpPr>
          <p:spPr>
            <a:xfrm>
              <a:off x="8445500" y="16268699"/>
              <a:ext cx="114547" cy="37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17279" extrusionOk="0">
                  <a:moveTo>
                    <a:pt x="21409" y="14360"/>
                  </a:moveTo>
                  <a:cubicBezTo>
                    <a:pt x="14525" y="15527"/>
                    <a:pt x="8591" y="16695"/>
                    <a:pt x="2657" y="17279"/>
                  </a:cubicBezTo>
                  <a:cubicBezTo>
                    <a:pt x="1708" y="17279"/>
                    <a:pt x="284" y="13777"/>
                    <a:pt x="46" y="11441"/>
                  </a:cubicBezTo>
                  <a:cubicBezTo>
                    <a:pt x="-191" y="9106"/>
                    <a:pt x="521" y="5020"/>
                    <a:pt x="1470" y="3268"/>
                  </a:cubicBezTo>
                  <a:cubicBezTo>
                    <a:pt x="5031" y="-4321"/>
                    <a:pt x="18323" y="2100"/>
                    <a:pt x="21409" y="1436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538FEB9-0C46-364B-A2DC-7A01140AD066}"/>
              </a:ext>
            </a:extLst>
          </p:cNvPr>
          <p:cNvGrpSpPr/>
          <p:nvPr/>
        </p:nvGrpSpPr>
        <p:grpSpPr>
          <a:xfrm>
            <a:off x="8984472" y="2103586"/>
            <a:ext cx="451037" cy="692379"/>
            <a:chOff x="7432129" y="8279637"/>
            <a:chExt cx="451037" cy="692379"/>
          </a:xfrm>
        </p:grpSpPr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00FF37A5-EE05-4E41-9469-4AC7E21DF900}"/>
                </a:ext>
              </a:extLst>
            </p:cNvPr>
            <p:cNvSpPr/>
            <p:nvPr/>
          </p:nvSpPr>
          <p:spPr>
            <a:xfrm>
              <a:off x="7432129" y="8279637"/>
              <a:ext cx="451037" cy="6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1" h="21104" extrusionOk="0">
                  <a:moveTo>
                    <a:pt x="15913" y="5140"/>
                  </a:moveTo>
                  <a:cubicBezTo>
                    <a:pt x="15690" y="5760"/>
                    <a:pt x="15690" y="6534"/>
                    <a:pt x="15134" y="6999"/>
                  </a:cubicBezTo>
                  <a:cubicBezTo>
                    <a:pt x="13519" y="8276"/>
                    <a:pt x="14020" y="9515"/>
                    <a:pt x="14855" y="10831"/>
                  </a:cubicBezTo>
                  <a:cubicBezTo>
                    <a:pt x="16525" y="13502"/>
                    <a:pt x="18196" y="16134"/>
                    <a:pt x="19643" y="18882"/>
                  </a:cubicBezTo>
                  <a:cubicBezTo>
                    <a:pt x="19977" y="19463"/>
                    <a:pt x="19587" y="20276"/>
                    <a:pt x="19253" y="20934"/>
                  </a:cubicBezTo>
                  <a:cubicBezTo>
                    <a:pt x="19198" y="21089"/>
                    <a:pt x="17750" y="21205"/>
                    <a:pt x="17472" y="20973"/>
                  </a:cubicBezTo>
                  <a:cubicBezTo>
                    <a:pt x="16080" y="19889"/>
                    <a:pt x="14633" y="18766"/>
                    <a:pt x="13631" y="17528"/>
                  </a:cubicBezTo>
                  <a:cubicBezTo>
                    <a:pt x="12016" y="15515"/>
                    <a:pt x="10736" y="13308"/>
                    <a:pt x="9177" y="11257"/>
                  </a:cubicBezTo>
                  <a:cubicBezTo>
                    <a:pt x="8899" y="10908"/>
                    <a:pt x="8286" y="10560"/>
                    <a:pt x="7730" y="10482"/>
                  </a:cubicBezTo>
                  <a:cubicBezTo>
                    <a:pt x="3499" y="9940"/>
                    <a:pt x="-1623" y="7579"/>
                    <a:pt x="492" y="3515"/>
                  </a:cubicBezTo>
                  <a:cubicBezTo>
                    <a:pt x="1161" y="2276"/>
                    <a:pt x="2330" y="1269"/>
                    <a:pt x="4278" y="844"/>
                  </a:cubicBezTo>
                  <a:cubicBezTo>
                    <a:pt x="5224" y="650"/>
                    <a:pt x="6115" y="186"/>
                    <a:pt x="7062" y="69"/>
                  </a:cubicBezTo>
                  <a:cubicBezTo>
                    <a:pt x="10513" y="-395"/>
                    <a:pt x="15635" y="1502"/>
                    <a:pt x="15913" y="5140"/>
                  </a:cubicBezTo>
                  <a:close/>
                  <a:moveTo>
                    <a:pt x="8231" y="1270"/>
                  </a:moveTo>
                  <a:cubicBezTo>
                    <a:pt x="4723" y="1270"/>
                    <a:pt x="2051" y="3128"/>
                    <a:pt x="2051" y="5605"/>
                  </a:cubicBezTo>
                  <a:cubicBezTo>
                    <a:pt x="2051" y="7308"/>
                    <a:pt x="4890" y="9089"/>
                    <a:pt x="7563" y="9089"/>
                  </a:cubicBezTo>
                  <a:cubicBezTo>
                    <a:pt x="10235" y="9089"/>
                    <a:pt x="13742" y="6650"/>
                    <a:pt x="13742" y="4792"/>
                  </a:cubicBezTo>
                  <a:cubicBezTo>
                    <a:pt x="13686" y="2857"/>
                    <a:pt x="11237" y="1270"/>
                    <a:pt x="8231" y="1270"/>
                  </a:cubicBezTo>
                  <a:close/>
                  <a:moveTo>
                    <a:pt x="16247" y="17799"/>
                  </a:moveTo>
                  <a:cubicBezTo>
                    <a:pt x="16358" y="17760"/>
                    <a:pt x="16470" y="17682"/>
                    <a:pt x="16581" y="17644"/>
                  </a:cubicBezTo>
                  <a:cubicBezTo>
                    <a:pt x="15913" y="16405"/>
                    <a:pt x="15245" y="15205"/>
                    <a:pt x="14577" y="13966"/>
                  </a:cubicBezTo>
                  <a:cubicBezTo>
                    <a:pt x="13853" y="12689"/>
                    <a:pt x="13185" y="11411"/>
                    <a:pt x="12350" y="10211"/>
                  </a:cubicBezTo>
                  <a:cubicBezTo>
                    <a:pt x="12239" y="10018"/>
                    <a:pt x="11292" y="10057"/>
                    <a:pt x="10736" y="10018"/>
                  </a:cubicBezTo>
                  <a:cubicBezTo>
                    <a:pt x="10736" y="10250"/>
                    <a:pt x="10569" y="10560"/>
                    <a:pt x="10680" y="10753"/>
                  </a:cubicBezTo>
                  <a:cubicBezTo>
                    <a:pt x="12183" y="12844"/>
                    <a:pt x="13742" y="14973"/>
                    <a:pt x="15301" y="17063"/>
                  </a:cubicBezTo>
                  <a:cubicBezTo>
                    <a:pt x="15523" y="17295"/>
                    <a:pt x="15913" y="17528"/>
                    <a:pt x="16247" y="1779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4E0BB0E5-22C3-ED47-8573-A6F390EDA628}"/>
                </a:ext>
              </a:extLst>
            </p:cNvPr>
            <p:cNvSpPr/>
            <p:nvPr/>
          </p:nvSpPr>
          <p:spPr>
            <a:xfrm>
              <a:off x="7521028" y="8406637"/>
              <a:ext cx="51441" cy="11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6" h="21600" extrusionOk="0">
                  <a:moveTo>
                    <a:pt x="14262" y="21600"/>
                  </a:moveTo>
                  <a:cubicBezTo>
                    <a:pt x="9239" y="19391"/>
                    <a:pt x="699" y="17427"/>
                    <a:pt x="197" y="14973"/>
                  </a:cubicBezTo>
                  <a:cubicBezTo>
                    <a:pt x="-808" y="10800"/>
                    <a:pt x="2206" y="6136"/>
                    <a:pt x="5220" y="1964"/>
                  </a:cubicBezTo>
                  <a:cubicBezTo>
                    <a:pt x="6225" y="736"/>
                    <a:pt x="12755" y="736"/>
                    <a:pt x="16773" y="0"/>
                  </a:cubicBezTo>
                  <a:cubicBezTo>
                    <a:pt x="17778" y="1964"/>
                    <a:pt x="20792" y="4173"/>
                    <a:pt x="20290" y="6136"/>
                  </a:cubicBezTo>
                  <a:cubicBezTo>
                    <a:pt x="18783" y="10800"/>
                    <a:pt x="16271" y="15464"/>
                    <a:pt x="14262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1" name="Shape">
            <a:extLst>
              <a:ext uri="{FF2B5EF4-FFF2-40B4-BE49-F238E27FC236}">
                <a16:creationId xmlns:a16="http://schemas.microsoft.com/office/drawing/2014/main" id="{9CB4127C-B3CC-794E-BFB0-BA56DA39E179}"/>
              </a:ext>
            </a:extLst>
          </p:cNvPr>
          <p:cNvSpPr/>
          <p:nvPr/>
        </p:nvSpPr>
        <p:spPr>
          <a:xfrm>
            <a:off x="4979440" y="4974235"/>
            <a:ext cx="1187977" cy="60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8" h="21107" extrusionOk="0">
                <a:moveTo>
                  <a:pt x="21436" y="12556"/>
                </a:moveTo>
                <a:cubicBezTo>
                  <a:pt x="21390" y="11982"/>
                  <a:pt x="21275" y="11452"/>
                  <a:pt x="21275" y="10922"/>
                </a:cubicBezTo>
                <a:cubicBezTo>
                  <a:pt x="21252" y="9817"/>
                  <a:pt x="21367" y="8669"/>
                  <a:pt x="21275" y="7609"/>
                </a:cubicBezTo>
                <a:cubicBezTo>
                  <a:pt x="21206" y="6946"/>
                  <a:pt x="20861" y="5842"/>
                  <a:pt x="20631" y="5842"/>
                </a:cubicBezTo>
                <a:cubicBezTo>
                  <a:pt x="18653" y="5621"/>
                  <a:pt x="16651" y="5621"/>
                  <a:pt x="14650" y="5489"/>
                </a:cubicBezTo>
                <a:cubicBezTo>
                  <a:pt x="13385" y="5400"/>
                  <a:pt x="12120" y="5179"/>
                  <a:pt x="10855" y="5179"/>
                </a:cubicBezTo>
                <a:cubicBezTo>
                  <a:pt x="8669" y="5224"/>
                  <a:pt x="6461" y="5444"/>
                  <a:pt x="4276" y="5489"/>
                </a:cubicBezTo>
                <a:cubicBezTo>
                  <a:pt x="4138" y="5489"/>
                  <a:pt x="3862" y="5135"/>
                  <a:pt x="3839" y="4870"/>
                </a:cubicBezTo>
                <a:cubicBezTo>
                  <a:pt x="3747" y="3722"/>
                  <a:pt x="3770" y="2529"/>
                  <a:pt x="3655" y="1381"/>
                </a:cubicBezTo>
                <a:cubicBezTo>
                  <a:pt x="3609" y="851"/>
                  <a:pt x="3378" y="321"/>
                  <a:pt x="3148" y="11"/>
                </a:cubicBezTo>
                <a:cubicBezTo>
                  <a:pt x="3079" y="-77"/>
                  <a:pt x="2665" y="365"/>
                  <a:pt x="2573" y="718"/>
                </a:cubicBezTo>
                <a:cubicBezTo>
                  <a:pt x="1814" y="3545"/>
                  <a:pt x="1078" y="6372"/>
                  <a:pt x="319" y="9243"/>
                </a:cubicBezTo>
                <a:cubicBezTo>
                  <a:pt x="135" y="9950"/>
                  <a:pt x="43" y="10613"/>
                  <a:pt x="66" y="11231"/>
                </a:cubicBezTo>
                <a:cubicBezTo>
                  <a:pt x="-26" y="11540"/>
                  <a:pt x="-26" y="11894"/>
                  <a:pt x="89" y="12247"/>
                </a:cubicBezTo>
                <a:cubicBezTo>
                  <a:pt x="963" y="15162"/>
                  <a:pt x="1837" y="18122"/>
                  <a:pt x="2941" y="20772"/>
                </a:cubicBezTo>
                <a:cubicBezTo>
                  <a:pt x="3263" y="21523"/>
                  <a:pt x="3931" y="20905"/>
                  <a:pt x="3931" y="19977"/>
                </a:cubicBezTo>
                <a:cubicBezTo>
                  <a:pt x="3885" y="17901"/>
                  <a:pt x="3931" y="15825"/>
                  <a:pt x="4092" y="13793"/>
                </a:cubicBezTo>
                <a:cubicBezTo>
                  <a:pt x="4092" y="13749"/>
                  <a:pt x="4092" y="13705"/>
                  <a:pt x="4092" y="13660"/>
                </a:cubicBezTo>
                <a:cubicBezTo>
                  <a:pt x="4161" y="13616"/>
                  <a:pt x="4230" y="13572"/>
                  <a:pt x="4345" y="13572"/>
                </a:cubicBezTo>
                <a:cubicBezTo>
                  <a:pt x="6185" y="13572"/>
                  <a:pt x="8048" y="13572"/>
                  <a:pt x="9888" y="13572"/>
                </a:cubicBezTo>
                <a:cubicBezTo>
                  <a:pt x="11361" y="13572"/>
                  <a:pt x="12833" y="13484"/>
                  <a:pt x="14305" y="13572"/>
                </a:cubicBezTo>
                <a:cubicBezTo>
                  <a:pt x="16490" y="13749"/>
                  <a:pt x="18699" y="13175"/>
                  <a:pt x="20861" y="14235"/>
                </a:cubicBezTo>
                <a:cubicBezTo>
                  <a:pt x="21045" y="14323"/>
                  <a:pt x="21344" y="13970"/>
                  <a:pt x="21482" y="13660"/>
                </a:cubicBezTo>
                <a:cubicBezTo>
                  <a:pt x="21574" y="13484"/>
                  <a:pt x="21459" y="12954"/>
                  <a:pt x="21436" y="12556"/>
                </a:cubicBezTo>
                <a:close/>
                <a:moveTo>
                  <a:pt x="20424" y="11849"/>
                </a:moveTo>
                <a:cubicBezTo>
                  <a:pt x="20424" y="12026"/>
                  <a:pt x="20355" y="12291"/>
                  <a:pt x="20309" y="12291"/>
                </a:cubicBezTo>
                <a:cubicBezTo>
                  <a:pt x="20217" y="12335"/>
                  <a:pt x="20125" y="12159"/>
                  <a:pt x="20010" y="12114"/>
                </a:cubicBezTo>
                <a:cubicBezTo>
                  <a:pt x="19757" y="11982"/>
                  <a:pt x="19504" y="11805"/>
                  <a:pt x="19228" y="11805"/>
                </a:cubicBezTo>
                <a:cubicBezTo>
                  <a:pt x="18699" y="11761"/>
                  <a:pt x="18170" y="11849"/>
                  <a:pt x="17617" y="11849"/>
                </a:cubicBezTo>
                <a:cubicBezTo>
                  <a:pt x="14328" y="11805"/>
                  <a:pt x="11062" y="11717"/>
                  <a:pt x="7772" y="11717"/>
                </a:cubicBezTo>
                <a:cubicBezTo>
                  <a:pt x="6415" y="11717"/>
                  <a:pt x="5081" y="11673"/>
                  <a:pt x="3724" y="11805"/>
                </a:cubicBezTo>
                <a:cubicBezTo>
                  <a:pt x="3516" y="11805"/>
                  <a:pt x="3240" y="12291"/>
                  <a:pt x="3125" y="12689"/>
                </a:cubicBezTo>
                <a:cubicBezTo>
                  <a:pt x="3010" y="12821"/>
                  <a:pt x="2941" y="13042"/>
                  <a:pt x="2918" y="13263"/>
                </a:cubicBezTo>
                <a:cubicBezTo>
                  <a:pt x="2826" y="14411"/>
                  <a:pt x="2757" y="15560"/>
                  <a:pt x="2734" y="16708"/>
                </a:cubicBezTo>
                <a:cubicBezTo>
                  <a:pt x="2665" y="16532"/>
                  <a:pt x="2619" y="16355"/>
                  <a:pt x="2550" y="16178"/>
                </a:cubicBezTo>
                <a:cubicBezTo>
                  <a:pt x="2596" y="16178"/>
                  <a:pt x="2642" y="16178"/>
                  <a:pt x="2688" y="16178"/>
                </a:cubicBezTo>
                <a:cubicBezTo>
                  <a:pt x="2527" y="15825"/>
                  <a:pt x="2366" y="15427"/>
                  <a:pt x="2205" y="15030"/>
                </a:cubicBezTo>
                <a:cubicBezTo>
                  <a:pt x="1791" y="13749"/>
                  <a:pt x="1423" y="12424"/>
                  <a:pt x="1032" y="11143"/>
                </a:cubicBezTo>
                <a:cubicBezTo>
                  <a:pt x="1009" y="11098"/>
                  <a:pt x="1009" y="11054"/>
                  <a:pt x="986" y="11054"/>
                </a:cubicBezTo>
                <a:cubicBezTo>
                  <a:pt x="1009" y="10789"/>
                  <a:pt x="1055" y="10480"/>
                  <a:pt x="1147" y="10171"/>
                </a:cubicBezTo>
                <a:cubicBezTo>
                  <a:pt x="1676" y="8139"/>
                  <a:pt x="2159" y="6019"/>
                  <a:pt x="2642" y="3943"/>
                </a:cubicBezTo>
                <a:cubicBezTo>
                  <a:pt x="2688" y="3766"/>
                  <a:pt x="2757" y="3678"/>
                  <a:pt x="2941" y="3192"/>
                </a:cubicBezTo>
                <a:cubicBezTo>
                  <a:pt x="2941" y="4164"/>
                  <a:pt x="2987" y="4782"/>
                  <a:pt x="2941" y="5356"/>
                </a:cubicBezTo>
                <a:cubicBezTo>
                  <a:pt x="2826" y="6681"/>
                  <a:pt x="3171" y="7432"/>
                  <a:pt x="3885" y="7388"/>
                </a:cubicBezTo>
                <a:cubicBezTo>
                  <a:pt x="6852" y="7300"/>
                  <a:pt x="9842" y="7079"/>
                  <a:pt x="12810" y="7123"/>
                </a:cubicBezTo>
                <a:cubicBezTo>
                  <a:pt x="15225" y="7167"/>
                  <a:pt x="17617" y="7476"/>
                  <a:pt x="20033" y="7697"/>
                </a:cubicBezTo>
                <a:cubicBezTo>
                  <a:pt x="20194" y="7697"/>
                  <a:pt x="20493" y="8316"/>
                  <a:pt x="20493" y="8625"/>
                </a:cubicBezTo>
                <a:cubicBezTo>
                  <a:pt x="20539" y="9729"/>
                  <a:pt x="20470" y="10789"/>
                  <a:pt x="20424" y="118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27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3321-80D6-D14A-A50F-EAD5C578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Icons Collection - 4/4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40325-747A-4F44-9FC8-D0A408BB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5DFEB-6363-804A-BE2E-1E03DDE7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A8BEC-C52A-F24F-84F2-F9B7DA2C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B0CCC920-3931-9C4F-ACD0-D75B2907785D}"/>
              </a:ext>
            </a:extLst>
          </p:cNvPr>
          <p:cNvSpPr/>
          <p:nvPr/>
        </p:nvSpPr>
        <p:spPr>
          <a:xfrm>
            <a:off x="6975523" y="3873634"/>
            <a:ext cx="1307985" cy="832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6" h="20857" extrusionOk="0">
                <a:moveTo>
                  <a:pt x="6930" y="2178"/>
                </a:moveTo>
                <a:cubicBezTo>
                  <a:pt x="7048" y="1818"/>
                  <a:pt x="7206" y="1248"/>
                  <a:pt x="7423" y="768"/>
                </a:cubicBezTo>
                <a:cubicBezTo>
                  <a:pt x="7502" y="588"/>
                  <a:pt x="7758" y="558"/>
                  <a:pt x="7916" y="468"/>
                </a:cubicBezTo>
                <a:cubicBezTo>
                  <a:pt x="7955" y="678"/>
                  <a:pt x="8034" y="948"/>
                  <a:pt x="7995" y="1128"/>
                </a:cubicBezTo>
                <a:cubicBezTo>
                  <a:pt x="7916" y="1578"/>
                  <a:pt x="7798" y="1968"/>
                  <a:pt x="7620" y="2598"/>
                </a:cubicBezTo>
                <a:cubicBezTo>
                  <a:pt x="8015" y="1968"/>
                  <a:pt x="8271" y="1458"/>
                  <a:pt x="8587" y="1098"/>
                </a:cubicBezTo>
                <a:cubicBezTo>
                  <a:pt x="8843" y="798"/>
                  <a:pt x="9178" y="678"/>
                  <a:pt x="9514" y="618"/>
                </a:cubicBezTo>
                <a:cubicBezTo>
                  <a:pt x="9790" y="258"/>
                  <a:pt x="9987" y="-522"/>
                  <a:pt x="10401" y="528"/>
                </a:cubicBezTo>
                <a:cubicBezTo>
                  <a:pt x="10480" y="738"/>
                  <a:pt x="10816" y="678"/>
                  <a:pt x="10993" y="828"/>
                </a:cubicBezTo>
                <a:cubicBezTo>
                  <a:pt x="11111" y="948"/>
                  <a:pt x="11171" y="1248"/>
                  <a:pt x="11269" y="1488"/>
                </a:cubicBezTo>
                <a:cubicBezTo>
                  <a:pt x="12058" y="888"/>
                  <a:pt x="11664" y="2628"/>
                  <a:pt x="12157" y="2628"/>
                </a:cubicBezTo>
                <a:cubicBezTo>
                  <a:pt x="12315" y="2238"/>
                  <a:pt x="12492" y="1818"/>
                  <a:pt x="12650" y="1428"/>
                </a:cubicBezTo>
                <a:cubicBezTo>
                  <a:pt x="12946" y="678"/>
                  <a:pt x="13222" y="678"/>
                  <a:pt x="13597" y="1368"/>
                </a:cubicBezTo>
                <a:cubicBezTo>
                  <a:pt x="13656" y="1488"/>
                  <a:pt x="13755" y="1578"/>
                  <a:pt x="13715" y="1518"/>
                </a:cubicBezTo>
                <a:cubicBezTo>
                  <a:pt x="14090" y="1188"/>
                  <a:pt x="14406" y="948"/>
                  <a:pt x="14702" y="708"/>
                </a:cubicBezTo>
                <a:cubicBezTo>
                  <a:pt x="14761" y="1068"/>
                  <a:pt x="14859" y="1428"/>
                  <a:pt x="14840" y="1788"/>
                </a:cubicBezTo>
                <a:cubicBezTo>
                  <a:pt x="14820" y="2148"/>
                  <a:pt x="14682" y="2508"/>
                  <a:pt x="14583" y="2838"/>
                </a:cubicBezTo>
                <a:cubicBezTo>
                  <a:pt x="14642" y="2868"/>
                  <a:pt x="14682" y="2928"/>
                  <a:pt x="14741" y="2958"/>
                </a:cubicBezTo>
                <a:cubicBezTo>
                  <a:pt x="14919" y="2448"/>
                  <a:pt x="15136" y="1968"/>
                  <a:pt x="15274" y="1428"/>
                </a:cubicBezTo>
                <a:cubicBezTo>
                  <a:pt x="15570" y="198"/>
                  <a:pt x="15648" y="198"/>
                  <a:pt x="16359" y="978"/>
                </a:cubicBezTo>
                <a:cubicBezTo>
                  <a:pt x="16655" y="1308"/>
                  <a:pt x="17167" y="1218"/>
                  <a:pt x="17562" y="1368"/>
                </a:cubicBezTo>
                <a:cubicBezTo>
                  <a:pt x="17739" y="1428"/>
                  <a:pt x="17878" y="1548"/>
                  <a:pt x="18055" y="1608"/>
                </a:cubicBezTo>
                <a:cubicBezTo>
                  <a:pt x="18351" y="1698"/>
                  <a:pt x="18667" y="1758"/>
                  <a:pt x="18962" y="1878"/>
                </a:cubicBezTo>
                <a:cubicBezTo>
                  <a:pt x="19199" y="1968"/>
                  <a:pt x="19436" y="2118"/>
                  <a:pt x="19653" y="2298"/>
                </a:cubicBezTo>
                <a:cubicBezTo>
                  <a:pt x="19870" y="2358"/>
                  <a:pt x="20107" y="2358"/>
                  <a:pt x="20264" y="2538"/>
                </a:cubicBezTo>
                <a:cubicBezTo>
                  <a:pt x="20343" y="2628"/>
                  <a:pt x="20284" y="3078"/>
                  <a:pt x="20225" y="3348"/>
                </a:cubicBezTo>
                <a:cubicBezTo>
                  <a:pt x="20146" y="3828"/>
                  <a:pt x="19870" y="4308"/>
                  <a:pt x="20324" y="4728"/>
                </a:cubicBezTo>
                <a:cubicBezTo>
                  <a:pt x="20402" y="4788"/>
                  <a:pt x="20343" y="5238"/>
                  <a:pt x="20343" y="5508"/>
                </a:cubicBezTo>
                <a:cubicBezTo>
                  <a:pt x="20797" y="5418"/>
                  <a:pt x="21132" y="5538"/>
                  <a:pt x="20935" y="6378"/>
                </a:cubicBezTo>
                <a:cubicBezTo>
                  <a:pt x="21152" y="6468"/>
                  <a:pt x="21369" y="6498"/>
                  <a:pt x="21547" y="6648"/>
                </a:cubicBezTo>
                <a:cubicBezTo>
                  <a:pt x="21586" y="6678"/>
                  <a:pt x="21487" y="7068"/>
                  <a:pt x="21448" y="7308"/>
                </a:cubicBezTo>
                <a:cubicBezTo>
                  <a:pt x="21330" y="8358"/>
                  <a:pt x="21290" y="9438"/>
                  <a:pt x="21093" y="10458"/>
                </a:cubicBezTo>
                <a:cubicBezTo>
                  <a:pt x="20836" y="11688"/>
                  <a:pt x="20758" y="13098"/>
                  <a:pt x="19909" y="13938"/>
                </a:cubicBezTo>
                <a:cubicBezTo>
                  <a:pt x="19653" y="14208"/>
                  <a:pt x="19554" y="14838"/>
                  <a:pt x="19337" y="15228"/>
                </a:cubicBezTo>
                <a:cubicBezTo>
                  <a:pt x="19219" y="15468"/>
                  <a:pt x="19022" y="15768"/>
                  <a:pt x="18864" y="15768"/>
                </a:cubicBezTo>
                <a:cubicBezTo>
                  <a:pt x="18706" y="15768"/>
                  <a:pt x="18548" y="15408"/>
                  <a:pt x="18371" y="15138"/>
                </a:cubicBezTo>
                <a:cubicBezTo>
                  <a:pt x="18292" y="15288"/>
                  <a:pt x="18173" y="15558"/>
                  <a:pt x="18055" y="15828"/>
                </a:cubicBezTo>
                <a:cubicBezTo>
                  <a:pt x="17739" y="16638"/>
                  <a:pt x="17365" y="17238"/>
                  <a:pt x="16674" y="17268"/>
                </a:cubicBezTo>
                <a:cubicBezTo>
                  <a:pt x="16536" y="17268"/>
                  <a:pt x="16378" y="17658"/>
                  <a:pt x="16299" y="17928"/>
                </a:cubicBezTo>
                <a:cubicBezTo>
                  <a:pt x="16043" y="18768"/>
                  <a:pt x="15787" y="19428"/>
                  <a:pt x="15116" y="18588"/>
                </a:cubicBezTo>
                <a:cubicBezTo>
                  <a:pt x="15057" y="18528"/>
                  <a:pt x="14958" y="18528"/>
                  <a:pt x="14859" y="18498"/>
                </a:cubicBezTo>
                <a:cubicBezTo>
                  <a:pt x="14721" y="18888"/>
                  <a:pt x="14642" y="19368"/>
                  <a:pt x="14445" y="19668"/>
                </a:cubicBezTo>
                <a:cubicBezTo>
                  <a:pt x="14287" y="19938"/>
                  <a:pt x="14011" y="20028"/>
                  <a:pt x="13794" y="20208"/>
                </a:cubicBezTo>
                <a:cubicBezTo>
                  <a:pt x="13774" y="19878"/>
                  <a:pt x="13755" y="19518"/>
                  <a:pt x="13755" y="19188"/>
                </a:cubicBezTo>
                <a:cubicBezTo>
                  <a:pt x="13755" y="19038"/>
                  <a:pt x="13834" y="18918"/>
                  <a:pt x="13834" y="18708"/>
                </a:cubicBezTo>
                <a:cubicBezTo>
                  <a:pt x="13577" y="19098"/>
                  <a:pt x="13459" y="19968"/>
                  <a:pt x="12926" y="19428"/>
                </a:cubicBezTo>
                <a:cubicBezTo>
                  <a:pt x="12828" y="19338"/>
                  <a:pt x="12828" y="19008"/>
                  <a:pt x="12768" y="18708"/>
                </a:cubicBezTo>
                <a:cubicBezTo>
                  <a:pt x="12749" y="18708"/>
                  <a:pt x="12551" y="18678"/>
                  <a:pt x="12532" y="18738"/>
                </a:cubicBezTo>
                <a:cubicBezTo>
                  <a:pt x="12256" y="19728"/>
                  <a:pt x="11545" y="19638"/>
                  <a:pt x="11072" y="20058"/>
                </a:cubicBezTo>
                <a:cubicBezTo>
                  <a:pt x="10737" y="20328"/>
                  <a:pt x="10165" y="19968"/>
                  <a:pt x="9790" y="19908"/>
                </a:cubicBezTo>
                <a:cubicBezTo>
                  <a:pt x="9573" y="20118"/>
                  <a:pt x="9356" y="20358"/>
                  <a:pt x="9139" y="20568"/>
                </a:cubicBezTo>
                <a:cubicBezTo>
                  <a:pt x="9040" y="20148"/>
                  <a:pt x="8961" y="19728"/>
                  <a:pt x="8863" y="19308"/>
                </a:cubicBezTo>
                <a:cubicBezTo>
                  <a:pt x="8804" y="19488"/>
                  <a:pt x="8646" y="19788"/>
                  <a:pt x="8567" y="20118"/>
                </a:cubicBezTo>
                <a:cubicBezTo>
                  <a:pt x="8448" y="20598"/>
                  <a:pt x="8350" y="21078"/>
                  <a:pt x="7955" y="20748"/>
                </a:cubicBezTo>
                <a:cubicBezTo>
                  <a:pt x="7817" y="20628"/>
                  <a:pt x="7817" y="20118"/>
                  <a:pt x="7837" y="19758"/>
                </a:cubicBezTo>
                <a:cubicBezTo>
                  <a:pt x="7719" y="19428"/>
                  <a:pt x="7600" y="19098"/>
                  <a:pt x="7462" y="18738"/>
                </a:cubicBezTo>
                <a:cubicBezTo>
                  <a:pt x="7304" y="19398"/>
                  <a:pt x="7068" y="20028"/>
                  <a:pt x="6456" y="20178"/>
                </a:cubicBezTo>
                <a:cubicBezTo>
                  <a:pt x="5687" y="20358"/>
                  <a:pt x="5766" y="19128"/>
                  <a:pt x="5332" y="18798"/>
                </a:cubicBezTo>
                <a:cubicBezTo>
                  <a:pt x="4937" y="19518"/>
                  <a:pt x="3655" y="20058"/>
                  <a:pt x="3083" y="19668"/>
                </a:cubicBezTo>
                <a:cubicBezTo>
                  <a:pt x="2965" y="19578"/>
                  <a:pt x="2945" y="19158"/>
                  <a:pt x="2925" y="18888"/>
                </a:cubicBezTo>
                <a:cubicBezTo>
                  <a:pt x="2905" y="18708"/>
                  <a:pt x="2965" y="18498"/>
                  <a:pt x="2965" y="18108"/>
                </a:cubicBezTo>
                <a:cubicBezTo>
                  <a:pt x="2491" y="19518"/>
                  <a:pt x="2116" y="18588"/>
                  <a:pt x="1722" y="18168"/>
                </a:cubicBezTo>
                <a:cubicBezTo>
                  <a:pt x="1544" y="18378"/>
                  <a:pt x="1387" y="18768"/>
                  <a:pt x="1229" y="18768"/>
                </a:cubicBezTo>
                <a:cubicBezTo>
                  <a:pt x="815" y="18738"/>
                  <a:pt x="637" y="18348"/>
                  <a:pt x="795" y="17688"/>
                </a:cubicBezTo>
                <a:cubicBezTo>
                  <a:pt x="913" y="17148"/>
                  <a:pt x="1189" y="16698"/>
                  <a:pt x="755" y="16098"/>
                </a:cubicBezTo>
                <a:cubicBezTo>
                  <a:pt x="657" y="15978"/>
                  <a:pt x="933" y="15258"/>
                  <a:pt x="933" y="14838"/>
                </a:cubicBezTo>
                <a:cubicBezTo>
                  <a:pt x="953" y="14328"/>
                  <a:pt x="854" y="13818"/>
                  <a:pt x="795" y="13308"/>
                </a:cubicBezTo>
                <a:cubicBezTo>
                  <a:pt x="716" y="13338"/>
                  <a:pt x="617" y="13368"/>
                  <a:pt x="538" y="13368"/>
                </a:cubicBezTo>
                <a:cubicBezTo>
                  <a:pt x="381" y="13338"/>
                  <a:pt x="183" y="13338"/>
                  <a:pt x="65" y="13188"/>
                </a:cubicBezTo>
                <a:cubicBezTo>
                  <a:pt x="-14" y="13098"/>
                  <a:pt x="-14" y="12738"/>
                  <a:pt x="25" y="12558"/>
                </a:cubicBezTo>
                <a:cubicBezTo>
                  <a:pt x="183" y="11898"/>
                  <a:pt x="381" y="11268"/>
                  <a:pt x="538" y="10638"/>
                </a:cubicBezTo>
                <a:cubicBezTo>
                  <a:pt x="578" y="10518"/>
                  <a:pt x="558" y="10338"/>
                  <a:pt x="519" y="10248"/>
                </a:cubicBezTo>
                <a:cubicBezTo>
                  <a:pt x="420" y="10008"/>
                  <a:pt x="164" y="9708"/>
                  <a:pt x="203" y="9558"/>
                </a:cubicBezTo>
                <a:cubicBezTo>
                  <a:pt x="361" y="8838"/>
                  <a:pt x="617" y="8178"/>
                  <a:pt x="834" y="7488"/>
                </a:cubicBezTo>
                <a:cubicBezTo>
                  <a:pt x="834" y="7458"/>
                  <a:pt x="874" y="7428"/>
                  <a:pt x="893" y="7458"/>
                </a:cubicBezTo>
                <a:cubicBezTo>
                  <a:pt x="1821" y="7848"/>
                  <a:pt x="1702" y="6408"/>
                  <a:pt x="2057" y="5838"/>
                </a:cubicBezTo>
                <a:cubicBezTo>
                  <a:pt x="2590" y="5028"/>
                  <a:pt x="3044" y="4098"/>
                  <a:pt x="3556" y="3258"/>
                </a:cubicBezTo>
                <a:cubicBezTo>
                  <a:pt x="3635" y="3138"/>
                  <a:pt x="3892" y="3228"/>
                  <a:pt x="4148" y="3228"/>
                </a:cubicBezTo>
                <a:cubicBezTo>
                  <a:pt x="4365" y="2988"/>
                  <a:pt x="4681" y="2028"/>
                  <a:pt x="5036" y="3378"/>
                </a:cubicBezTo>
                <a:cubicBezTo>
                  <a:pt x="5430" y="2868"/>
                  <a:pt x="5785" y="2328"/>
                  <a:pt x="6200" y="1908"/>
                </a:cubicBezTo>
                <a:cubicBezTo>
                  <a:pt x="6358" y="1698"/>
                  <a:pt x="6653" y="1998"/>
                  <a:pt x="6930" y="217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CCD65414-5A58-2A4F-A6EE-B1BDED5E687B}"/>
              </a:ext>
            </a:extLst>
          </p:cNvPr>
          <p:cNvSpPr/>
          <p:nvPr/>
        </p:nvSpPr>
        <p:spPr>
          <a:xfrm>
            <a:off x="9829054" y="2113548"/>
            <a:ext cx="1532296" cy="1513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8" h="21471" extrusionOk="0">
                <a:moveTo>
                  <a:pt x="7792" y="294"/>
                </a:moveTo>
                <a:cubicBezTo>
                  <a:pt x="8983" y="498"/>
                  <a:pt x="9067" y="481"/>
                  <a:pt x="9420" y="1638"/>
                </a:cubicBezTo>
                <a:cubicBezTo>
                  <a:pt x="9437" y="1706"/>
                  <a:pt x="9571" y="1808"/>
                  <a:pt x="9621" y="1808"/>
                </a:cubicBezTo>
                <a:cubicBezTo>
                  <a:pt x="9873" y="1740"/>
                  <a:pt x="10259" y="1706"/>
                  <a:pt x="10343" y="1553"/>
                </a:cubicBezTo>
                <a:cubicBezTo>
                  <a:pt x="10964" y="243"/>
                  <a:pt x="12390" y="-97"/>
                  <a:pt x="13464" y="855"/>
                </a:cubicBezTo>
                <a:cubicBezTo>
                  <a:pt x="13548" y="940"/>
                  <a:pt x="13599" y="1060"/>
                  <a:pt x="13683" y="1145"/>
                </a:cubicBezTo>
                <a:cubicBezTo>
                  <a:pt x="13750" y="1230"/>
                  <a:pt x="13867" y="1366"/>
                  <a:pt x="13901" y="1349"/>
                </a:cubicBezTo>
                <a:cubicBezTo>
                  <a:pt x="14018" y="1298"/>
                  <a:pt x="14153" y="1213"/>
                  <a:pt x="14186" y="1094"/>
                </a:cubicBezTo>
                <a:cubicBezTo>
                  <a:pt x="14371" y="379"/>
                  <a:pt x="14857" y="56"/>
                  <a:pt x="15529" y="5"/>
                </a:cubicBezTo>
                <a:cubicBezTo>
                  <a:pt x="16116" y="-46"/>
                  <a:pt x="16536" y="311"/>
                  <a:pt x="16905" y="753"/>
                </a:cubicBezTo>
                <a:cubicBezTo>
                  <a:pt x="17039" y="906"/>
                  <a:pt x="17291" y="1009"/>
                  <a:pt x="17492" y="1060"/>
                </a:cubicBezTo>
                <a:cubicBezTo>
                  <a:pt x="18231" y="1247"/>
                  <a:pt x="18802" y="1553"/>
                  <a:pt x="18986" y="2403"/>
                </a:cubicBezTo>
                <a:cubicBezTo>
                  <a:pt x="19406" y="4325"/>
                  <a:pt x="19926" y="6230"/>
                  <a:pt x="20312" y="8169"/>
                </a:cubicBezTo>
                <a:cubicBezTo>
                  <a:pt x="20681" y="10057"/>
                  <a:pt x="20950" y="11962"/>
                  <a:pt x="21252" y="13849"/>
                </a:cubicBezTo>
                <a:cubicBezTo>
                  <a:pt x="21470" y="15227"/>
                  <a:pt x="21554" y="16605"/>
                  <a:pt x="21252" y="17965"/>
                </a:cubicBezTo>
                <a:cubicBezTo>
                  <a:pt x="21084" y="18680"/>
                  <a:pt x="20782" y="19377"/>
                  <a:pt x="20530" y="20074"/>
                </a:cubicBezTo>
                <a:cubicBezTo>
                  <a:pt x="20513" y="20125"/>
                  <a:pt x="20463" y="20176"/>
                  <a:pt x="20413" y="20176"/>
                </a:cubicBezTo>
                <a:cubicBezTo>
                  <a:pt x="19876" y="20278"/>
                  <a:pt x="19339" y="20398"/>
                  <a:pt x="18802" y="20466"/>
                </a:cubicBezTo>
                <a:cubicBezTo>
                  <a:pt x="17694" y="20585"/>
                  <a:pt x="16553" y="20363"/>
                  <a:pt x="15478" y="20840"/>
                </a:cubicBezTo>
                <a:cubicBezTo>
                  <a:pt x="15227" y="20942"/>
                  <a:pt x="14908" y="20891"/>
                  <a:pt x="14623" y="20908"/>
                </a:cubicBezTo>
                <a:cubicBezTo>
                  <a:pt x="13515" y="20959"/>
                  <a:pt x="12407" y="21027"/>
                  <a:pt x="11299" y="21078"/>
                </a:cubicBezTo>
                <a:cubicBezTo>
                  <a:pt x="9739" y="21163"/>
                  <a:pt x="8161" y="21248"/>
                  <a:pt x="6600" y="21333"/>
                </a:cubicBezTo>
                <a:cubicBezTo>
                  <a:pt x="5795" y="21384"/>
                  <a:pt x="5006" y="21435"/>
                  <a:pt x="4200" y="21469"/>
                </a:cubicBezTo>
                <a:cubicBezTo>
                  <a:pt x="3546" y="21503"/>
                  <a:pt x="3059" y="21078"/>
                  <a:pt x="2941" y="20397"/>
                </a:cubicBezTo>
                <a:cubicBezTo>
                  <a:pt x="2908" y="20159"/>
                  <a:pt x="2874" y="19921"/>
                  <a:pt x="2874" y="19683"/>
                </a:cubicBezTo>
                <a:cubicBezTo>
                  <a:pt x="2857" y="18901"/>
                  <a:pt x="2169" y="18986"/>
                  <a:pt x="1733" y="18765"/>
                </a:cubicBezTo>
                <a:cubicBezTo>
                  <a:pt x="1196" y="18510"/>
                  <a:pt x="642" y="18289"/>
                  <a:pt x="122" y="18016"/>
                </a:cubicBezTo>
                <a:cubicBezTo>
                  <a:pt x="21" y="17965"/>
                  <a:pt x="-46" y="17608"/>
                  <a:pt x="38" y="17523"/>
                </a:cubicBezTo>
                <a:cubicBezTo>
                  <a:pt x="441" y="16979"/>
                  <a:pt x="911" y="16503"/>
                  <a:pt x="1313" y="15975"/>
                </a:cubicBezTo>
                <a:cubicBezTo>
                  <a:pt x="2304" y="14615"/>
                  <a:pt x="2639" y="13118"/>
                  <a:pt x="2220" y="11468"/>
                </a:cubicBezTo>
                <a:cubicBezTo>
                  <a:pt x="2102" y="11026"/>
                  <a:pt x="2102" y="10550"/>
                  <a:pt x="2035" y="10091"/>
                </a:cubicBezTo>
                <a:cubicBezTo>
                  <a:pt x="1834" y="8832"/>
                  <a:pt x="1599" y="7574"/>
                  <a:pt x="1414" y="6315"/>
                </a:cubicBezTo>
                <a:cubicBezTo>
                  <a:pt x="1263" y="5175"/>
                  <a:pt x="1146" y="4036"/>
                  <a:pt x="1062" y="2896"/>
                </a:cubicBezTo>
                <a:cubicBezTo>
                  <a:pt x="1062" y="2794"/>
                  <a:pt x="1280" y="2624"/>
                  <a:pt x="1414" y="2590"/>
                </a:cubicBezTo>
                <a:cubicBezTo>
                  <a:pt x="1666" y="2539"/>
                  <a:pt x="1901" y="2590"/>
                  <a:pt x="1817" y="2165"/>
                </a:cubicBezTo>
                <a:cubicBezTo>
                  <a:pt x="1733" y="1740"/>
                  <a:pt x="2354" y="889"/>
                  <a:pt x="2757" y="753"/>
                </a:cubicBezTo>
                <a:cubicBezTo>
                  <a:pt x="3814" y="379"/>
                  <a:pt x="4871" y="940"/>
                  <a:pt x="5140" y="1961"/>
                </a:cubicBezTo>
                <a:cubicBezTo>
                  <a:pt x="5157" y="2029"/>
                  <a:pt x="5308" y="2114"/>
                  <a:pt x="5392" y="2114"/>
                </a:cubicBezTo>
                <a:cubicBezTo>
                  <a:pt x="5610" y="2114"/>
                  <a:pt x="5828" y="2097"/>
                  <a:pt x="6030" y="2063"/>
                </a:cubicBezTo>
                <a:cubicBezTo>
                  <a:pt x="6097" y="2046"/>
                  <a:pt x="6214" y="1927"/>
                  <a:pt x="6214" y="1859"/>
                </a:cubicBezTo>
                <a:cubicBezTo>
                  <a:pt x="6080" y="974"/>
                  <a:pt x="7070" y="192"/>
                  <a:pt x="7792" y="294"/>
                </a:cubicBezTo>
                <a:close/>
                <a:moveTo>
                  <a:pt x="659" y="17659"/>
                </a:moveTo>
                <a:cubicBezTo>
                  <a:pt x="793" y="17744"/>
                  <a:pt x="877" y="17812"/>
                  <a:pt x="961" y="17846"/>
                </a:cubicBezTo>
                <a:cubicBezTo>
                  <a:pt x="2505" y="18544"/>
                  <a:pt x="4183" y="18748"/>
                  <a:pt x="5845" y="18901"/>
                </a:cubicBezTo>
                <a:cubicBezTo>
                  <a:pt x="7070" y="19020"/>
                  <a:pt x="8329" y="19003"/>
                  <a:pt x="9554" y="18969"/>
                </a:cubicBezTo>
                <a:cubicBezTo>
                  <a:pt x="10662" y="18935"/>
                  <a:pt x="11786" y="18799"/>
                  <a:pt x="12894" y="18680"/>
                </a:cubicBezTo>
                <a:cubicBezTo>
                  <a:pt x="14052" y="18561"/>
                  <a:pt x="15227" y="18425"/>
                  <a:pt x="16385" y="18272"/>
                </a:cubicBezTo>
                <a:cubicBezTo>
                  <a:pt x="16687" y="18237"/>
                  <a:pt x="17106" y="18186"/>
                  <a:pt x="17257" y="17982"/>
                </a:cubicBezTo>
                <a:cubicBezTo>
                  <a:pt x="18097" y="16741"/>
                  <a:pt x="18650" y="15380"/>
                  <a:pt x="18885" y="13849"/>
                </a:cubicBezTo>
                <a:cubicBezTo>
                  <a:pt x="19120" y="12268"/>
                  <a:pt x="18986" y="10771"/>
                  <a:pt x="18567" y="9257"/>
                </a:cubicBezTo>
                <a:cubicBezTo>
                  <a:pt x="18365" y="8560"/>
                  <a:pt x="18231" y="7829"/>
                  <a:pt x="18097" y="7114"/>
                </a:cubicBezTo>
                <a:cubicBezTo>
                  <a:pt x="17912" y="6213"/>
                  <a:pt x="17744" y="5294"/>
                  <a:pt x="17576" y="4393"/>
                </a:cubicBezTo>
                <a:cubicBezTo>
                  <a:pt x="17425" y="4410"/>
                  <a:pt x="17325" y="4444"/>
                  <a:pt x="17207" y="4444"/>
                </a:cubicBezTo>
                <a:cubicBezTo>
                  <a:pt x="15864" y="4529"/>
                  <a:pt x="14505" y="4580"/>
                  <a:pt x="13162" y="4682"/>
                </a:cubicBezTo>
                <a:cubicBezTo>
                  <a:pt x="11165" y="4835"/>
                  <a:pt x="9151" y="5039"/>
                  <a:pt x="7154" y="5209"/>
                </a:cubicBezTo>
                <a:cubicBezTo>
                  <a:pt x="5560" y="5346"/>
                  <a:pt x="3965" y="5499"/>
                  <a:pt x="2371" y="5635"/>
                </a:cubicBezTo>
                <a:cubicBezTo>
                  <a:pt x="2102" y="5652"/>
                  <a:pt x="1968" y="5737"/>
                  <a:pt x="2018" y="6060"/>
                </a:cubicBezTo>
                <a:cubicBezTo>
                  <a:pt x="2220" y="7165"/>
                  <a:pt x="2421" y="8254"/>
                  <a:pt x="2606" y="9359"/>
                </a:cubicBezTo>
                <a:cubicBezTo>
                  <a:pt x="2740" y="10176"/>
                  <a:pt x="2774" y="11009"/>
                  <a:pt x="2941" y="11809"/>
                </a:cubicBezTo>
                <a:cubicBezTo>
                  <a:pt x="3294" y="13526"/>
                  <a:pt x="2857" y="15040"/>
                  <a:pt x="1834" y="16401"/>
                </a:cubicBezTo>
                <a:cubicBezTo>
                  <a:pt x="1498" y="16894"/>
                  <a:pt x="1062" y="17234"/>
                  <a:pt x="659" y="17659"/>
                </a:cubicBezTo>
                <a:close/>
                <a:moveTo>
                  <a:pt x="3277" y="19241"/>
                </a:moveTo>
                <a:cubicBezTo>
                  <a:pt x="3378" y="19700"/>
                  <a:pt x="3445" y="20108"/>
                  <a:pt x="3579" y="20483"/>
                </a:cubicBezTo>
                <a:cubicBezTo>
                  <a:pt x="3630" y="20619"/>
                  <a:pt x="3831" y="20823"/>
                  <a:pt x="3965" y="20806"/>
                </a:cubicBezTo>
                <a:cubicBezTo>
                  <a:pt x="5123" y="20755"/>
                  <a:pt x="6281" y="20670"/>
                  <a:pt x="7439" y="20585"/>
                </a:cubicBezTo>
                <a:cubicBezTo>
                  <a:pt x="8816" y="20483"/>
                  <a:pt x="10175" y="20398"/>
                  <a:pt x="11551" y="20295"/>
                </a:cubicBezTo>
                <a:cubicBezTo>
                  <a:pt x="13129" y="20176"/>
                  <a:pt x="14723" y="20176"/>
                  <a:pt x="16284" y="19836"/>
                </a:cubicBezTo>
                <a:cubicBezTo>
                  <a:pt x="17224" y="19632"/>
                  <a:pt x="18231" y="19700"/>
                  <a:pt x="19204" y="19598"/>
                </a:cubicBezTo>
                <a:cubicBezTo>
                  <a:pt x="19490" y="19564"/>
                  <a:pt x="19943" y="19445"/>
                  <a:pt x="20010" y="19258"/>
                </a:cubicBezTo>
                <a:cubicBezTo>
                  <a:pt x="20295" y="18408"/>
                  <a:pt x="20681" y="17523"/>
                  <a:pt x="20664" y="16673"/>
                </a:cubicBezTo>
                <a:cubicBezTo>
                  <a:pt x="20648" y="15074"/>
                  <a:pt x="20430" y="13458"/>
                  <a:pt x="20195" y="11860"/>
                </a:cubicBezTo>
                <a:cubicBezTo>
                  <a:pt x="19943" y="10108"/>
                  <a:pt x="19590" y="8356"/>
                  <a:pt x="19255" y="6621"/>
                </a:cubicBezTo>
                <a:cubicBezTo>
                  <a:pt x="19020" y="5397"/>
                  <a:pt x="18768" y="4155"/>
                  <a:pt x="18499" y="2930"/>
                </a:cubicBezTo>
                <a:cubicBezTo>
                  <a:pt x="18382" y="2437"/>
                  <a:pt x="18298" y="1859"/>
                  <a:pt x="17593" y="1825"/>
                </a:cubicBezTo>
                <a:cubicBezTo>
                  <a:pt x="17593" y="1842"/>
                  <a:pt x="17576" y="1876"/>
                  <a:pt x="17576" y="1893"/>
                </a:cubicBezTo>
                <a:cubicBezTo>
                  <a:pt x="18046" y="3781"/>
                  <a:pt x="18533" y="5669"/>
                  <a:pt x="18986" y="7557"/>
                </a:cubicBezTo>
                <a:cubicBezTo>
                  <a:pt x="19120" y="8118"/>
                  <a:pt x="19154" y="8713"/>
                  <a:pt x="19271" y="9291"/>
                </a:cubicBezTo>
                <a:cubicBezTo>
                  <a:pt x="19574" y="10720"/>
                  <a:pt x="19842" y="12132"/>
                  <a:pt x="19674" y="13628"/>
                </a:cubicBezTo>
                <a:cubicBezTo>
                  <a:pt x="19473" y="15278"/>
                  <a:pt x="18936" y="16775"/>
                  <a:pt x="18097" y="18187"/>
                </a:cubicBezTo>
                <a:cubicBezTo>
                  <a:pt x="17912" y="18510"/>
                  <a:pt x="17560" y="18884"/>
                  <a:pt x="17241" y="18935"/>
                </a:cubicBezTo>
                <a:cubicBezTo>
                  <a:pt x="15848" y="19156"/>
                  <a:pt x="14438" y="19292"/>
                  <a:pt x="13045" y="19445"/>
                </a:cubicBezTo>
                <a:cubicBezTo>
                  <a:pt x="12189" y="19530"/>
                  <a:pt x="11333" y="19649"/>
                  <a:pt x="10477" y="19666"/>
                </a:cubicBezTo>
                <a:cubicBezTo>
                  <a:pt x="9000" y="19700"/>
                  <a:pt x="7506" y="19700"/>
                  <a:pt x="6030" y="19632"/>
                </a:cubicBezTo>
                <a:cubicBezTo>
                  <a:pt x="5123" y="19598"/>
                  <a:pt x="4217" y="19394"/>
                  <a:pt x="3277" y="19241"/>
                </a:cubicBezTo>
                <a:close/>
                <a:moveTo>
                  <a:pt x="2505" y="2896"/>
                </a:moveTo>
                <a:cubicBezTo>
                  <a:pt x="2488" y="2964"/>
                  <a:pt x="2471" y="3032"/>
                  <a:pt x="2438" y="3100"/>
                </a:cubicBezTo>
                <a:cubicBezTo>
                  <a:pt x="2690" y="3220"/>
                  <a:pt x="2941" y="3305"/>
                  <a:pt x="3160" y="3458"/>
                </a:cubicBezTo>
                <a:cubicBezTo>
                  <a:pt x="3344" y="3577"/>
                  <a:pt x="3546" y="3713"/>
                  <a:pt x="3630" y="3900"/>
                </a:cubicBezTo>
                <a:cubicBezTo>
                  <a:pt x="3680" y="4019"/>
                  <a:pt x="3546" y="4342"/>
                  <a:pt x="3445" y="4376"/>
                </a:cubicBezTo>
                <a:cubicBezTo>
                  <a:pt x="3260" y="4444"/>
                  <a:pt x="2941" y="4427"/>
                  <a:pt x="2841" y="4308"/>
                </a:cubicBezTo>
                <a:cubicBezTo>
                  <a:pt x="2539" y="3968"/>
                  <a:pt x="2320" y="3543"/>
                  <a:pt x="2035" y="3169"/>
                </a:cubicBezTo>
                <a:cubicBezTo>
                  <a:pt x="1951" y="3066"/>
                  <a:pt x="1800" y="3032"/>
                  <a:pt x="1666" y="2964"/>
                </a:cubicBezTo>
                <a:cubicBezTo>
                  <a:pt x="1632" y="3049"/>
                  <a:pt x="1532" y="3151"/>
                  <a:pt x="1548" y="3237"/>
                </a:cubicBezTo>
                <a:cubicBezTo>
                  <a:pt x="1632" y="3781"/>
                  <a:pt x="1716" y="4325"/>
                  <a:pt x="1834" y="4869"/>
                </a:cubicBezTo>
                <a:cubicBezTo>
                  <a:pt x="1850" y="4971"/>
                  <a:pt x="1985" y="5124"/>
                  <a:pt x="2052" y="5124"/>
                </a:cubicBezTo>
                <a:cubicBezTo>
                  <a:pt x="2992" y="5039"/>
                  <a:pt x="3915" y="4920"/>
                  <a:pt x="4855" y="4818"/>
                </a:cubicBezTo>
                <a:cubicBezTo>
                  <a:pt x="7406" y="4546"/>
                  <a:pt x="9957" y="4240"/>
                  <a:pt x="12508" y="4019"/>
                </a:cubicBezTo>
                <a:cubicBezTo>
                  <a:pt x="14119" y="3883"/>
                  <a:pt x="15730" y="3849"/>
                  <a:pt x="17358" y="3764"/>
                </a:cubicBezTo>
                <a:cubicBezTo>
                  <a:pt x="17241" y="3168"/>
                  <a:pt x="17106" y="2556"/>
                  <a:pt x="16972" y="1944"/>
                </a:cubicBezTo>
                <a:cubicBezTo>
                  <a:pt x="16955" y="1876"/>
                  <a:pt x="16871" y="1740"/>
                  <a:pt x="16821" y="1757"/>
                </a:cubicBezTo>
                <a:cubicBezTo>
                  <a:pt x="16116" y="1808"/>
                  <a:pt x="15411" y="1876"/>
                  <a:pt x="14706" y="1927"/>
                </a:cubicBezTo>
                <a:cubicBezTo>
                  <a:pt x="14690" y="1995"/>
                  <a:pt x="14673" y="2046"/>
                  <a:pt x="14673" y="2114"/>
                </a:cubicBezTo>
                <a:cubicBezTo>
                  <a:pt x="14925" y="2233"/>
                  <a:pt x="15193" y="2318"/>
                  <a:pt x="15428" y="2454"/>
                </a:cubicBezTo>
                <a:cubicBezTo>
                  <a:pt x="15562" y="2539"/>
                  <a:pt x="15764" y="2709"/>
                  <a:pt x="15747" y="2811"/>
                </a:cubicBezTo>
                <a:cubicBezTo>
                  <a:pt x="15713" y="3049"/>
                  <a:pt x="15596" y="3305"/>
                  <a:pt x="15428" y="3441"/>
                </a:cubicBezTo>
                <a:cubicBezTo>
                  <a:pt x="15344" y="3509"/>
                  <a:pt x="14992" y="3390"/>
                  <a:pt x="14874" y="3254"/>
                </a:cubicBezTo>
                <a:cubicBezTo>
                  <a:pt x="14589" y="2930"/>
                  <a:pt x="14388" y="2522"/>
                  <a:pt x="14136" y="2165"/>
                </a:cubicBezTo>
                <a:cubicBezTo>
                  <a:pt x="14085" y="2097"/>
                  <a:pt x="13968" y="2012"/>
                  <a:pt x="13884" y="2029"/>
                </a:cubicBezTo>
                <a:cubicBezTo>
                  <a:pt x="12978" y="2114"/>
                  <a:pt x="12088" y="2199"/>
                  <a:pt x="11182" y="2301"/>
                </a:cubicBezTo>
                <a:cubicBezTo>
                  <a:pt x="11132" y="2301"/>
                  <a:pt x="11064" y="2335"/>
                  <a:pt x="11014" y="2369"/>
                </a:cubicBezTo>
                <a:cubicBezTo>
                  <a:pt x="10997" y="2420"/>
                  <a:pt x="10981" y="2471"/>
                  <a:pt x="10964" y="2539"/>
                </a:cubicBezTo>
                <a:cubicBezTo>
                  <a:pt x="11182" y="2607"/>
                  <a:pt x="11400" y="2658"/>
                  <a:pt x="11618" y="2743"/>
                </a:cubicBezTo>
                <a:cubicBezTo>
                  <a:pt x="11837" y="2828"/>
                  <a:pt x="12105" y="2913"/>
                  <a:pt x="12256" y="3066"/>
                </a:cubicBezTo>
                <a:cubicBezTo>
                  <a:pt x="12340" y="3151"/>
                  <a:pt x="12306" y="3509"/>
                  <a:pt x="12206" y="3594"/>
                </a:cubicBezTo>
                <a:cubicBezTo>
                  <a:pt x="12071" y="3713"/>
                  <a:pt x="11753" y="3781"/>
                  <a:pt x="11618" y="3696"/>
                </a:cubicBezTo>
                <a:cubicBezTo>
                  <a:pt x="11283" y="3509"/>
                  <a:pt x="10947" y="3254"/>
                  <a:pt x="10712" y="2947"/>
                </a:cubicBezTo>
                <a:cubicBezTo>
                  <a:pt x="10410" y="2539"/>
                  <a:pt x="10141" y="2301"/>
                  <a:pt x="9604" y="2437"/>
                </a:cubicBezTo>
                <a:cubicBezTo>
                  <a:pt x="9269" y="2522"/>
                  <a:pt x="8899" y="2505"/>
                  <a:pt x="8530" y="2539"/>
                </a:cubicBezTo>
                <a:cubicBezTo>
                  <a:pt x="8060" y="2573"/>
                  <a:pt x="7607" y="2607"/>
                  <a:pt x="7137" y="2641"/>
                </a:cubicBezTo>
                <a:cubicBezTo>
                  <a:pt x="7288" y="2794"/>
                  <a:pt x="7506" y="2811"/>
                  <a:pt x="7607" y="2930"/>
                </a:cubicBezTo>
                <a:cubicBezTo>
                  <a:pt x="7792" y="3134"/>
                  <a:pt x="7943" y="3407"/>
                  <a:pt x="8043" y="3662"/>
                </a:cubicBezTo>
                <a:cubicBezTo>
                  <a:pt x="8060" y="3730"/>
                  <a:pt x="7859" y="3951"/>
                  <a:pt x="7725" y="3985"/>
                </a:cubicBezTo>
                <a:cubicBezTo>
                  <a:pt x="7406" y="4087"/>
                  <a:pt x="7204" y="3900"/>
                  <a:pt x="7070" y="3594"/>
                </a:cubicBezTo>
                <a:cubicBezTo>
                  <a:pt x="6785" y="2913"/>
                  <a:pt x="6030" y="2590"/>
                  <a:pt x="5274" y="2743"/>
                </a:cubicBezTo>
                <a:cubicBezTo>
                  <a:pt x="5174" y="2760"/>
                  <a:pt x="5056" y="2760"/>
                  <a:pt x="4939" y="2777"/>
                </a:cubicBezTo>
                <a:cubicBezTo>
                  <a:pt x="4133" y="2828"/>
                  <a:pt x="3327" y="2862"/>
                  <a:pt x="2505" y="2896"/>
                </a:cubicBezTo>
                <a:close/>
                <a:moveTo>
                  <a:pt x="7171" y="2080"/>
                </a:moveTo>
                <a:cubicBezTo>
                  <a:pt x="7540" y="2046"/>
                  <a:pt x="7876" y="1995"/>
                  <a:pt x="8211" y="1961"/>
                </a:cubicBezTo>
                <a:cubicBezTo>
                  <a:pt x="8782" y="1910"/>
                  <a:pt x="8849" y="1842"/>
                  <a:pt x="8547" y="1332"/>
                </a:cubicBezTo>
                <a:cubicBezTo>
                  <a:pt x="8446" y="1162"/>
                  <a:pt x="8127" y="940"/>
                  <a:pt x="7976" y="991"/>
                </a:cubicBezTo>
                <a:cubicBezTo>
                  <a:pt x="7607" y="1094"/>
                  <a:pt x="7271" y="1332"/>
                  <a:pt x="6953" y="1553"/>
                </a:cubicBezTo>
                <a:cubicBezTo>
                  <a:pt x="6852" y="1621"/>
                  <a:pt x="6869" y="1859"/>
                  <a:pt x="6835" y="2012"/>
                </a:cubicBezTo>
                <a:cubicBezTo>
                  <a:pt x="6953" y="2029"/>
                  <a:pt x="7070" y="2063"/>
                  <a:pt x="7171" y="2080"/>
                </a:cubicBezTo>
                <a:close/>
                <a:moveTo>
                  <a:pt x="4452" y="2250"/>
                </a:moveTo>
                <a:cubicBezTo>
                  <a:pt x="4351" y="1638"/>
                  <a:pt x="3898" y="1264"/>
                  <a:pt x="3378" y="1366"/>
                </a:cubicBezTo>
                <a:cubicBezTo>
                  <a:pt x="2757" y="1485"/>
                  <a:pt x="2304" y="2080"/>
                  <a:pt x="2421" y="2454"/>
                </a:cubicBezTo>
                <a:cubicBezTo>
                  <a:pt x="3092" y="2386"/>
                  <a:pt x="3781" y="2318"/>
                  <a:pt x="4452" y="2250"/>
                </a:cubicBezTo>
                <a:close/>
                <a:moveTo>
                  <a:pt x="10997" y="1723"/>
                </a:moveTo>
                <a:cubicBezTo>
                  <a:pt x="11719" y="1638"/>
                  <a:pt x="12407" y="1553"/>
                  <a:pt x="13129" y="1451"/>
                </a:cubicBezTo>
                <a:cubicBezTo>
                  <a:pt x="12609" y="753"/>
                  <a:pt x="11333" y="923"/>
                  <a:pt x="10997" y="1723"/>
                </a:cubicBezTo>
                <a:close/>
                <a:moveTo>
                  <a:pt x="16284" y="1094"/>
                </a:moveTo>
                <a:cubicBezTo>
                  <a:pt x="15932" y="515"/>
                  <a:pt x="15193" y="600"/>
                  <a:pt x="14857" y="1230"/>
                </a:cubicBezTo>
                <a:cubicBezTo>
                  <a:pt x="15327" y="1179"/>
                  <a:pt x="15781" y="1145"/>
                  <a:pt x="16284" y="109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58F52075-87E0-9D46-B81C-D47F65865FB6}"/>
              </a:ext>
            </a:extLst>
          </p:cNvPr>
          <p:cNvSpPr/>
          <p:nvPr/>
        </p:nvSpPr>
        <p:spPr>
          <a:xfrm>
            <a:off x="5820516" y="3995140"/>
            <a:ext cx="924036" cy="603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30" extrusionOk="0">
                <a:moveTo>
                  <a:pt x="4057" y="18324"/>
                </a:moveTo>
                <a:cubicBezTo>
                  <a:pt x="3497" y="17701"/>
                  <a:pt x="3106" y="17202"/>
                  <a:pt x="2714" y="16745"/>
                </a:cubicBezTo>
                <a:cubicBezTo>
                  <a:pt x="2630" y="16662"/>
                  <a:pt x="2490" y="16704"/>
                  <a:pt x="2378" y="16621"/>
                </a:cubicBezTo>
                <a:cubicBezTo>
                  <a:pt x="2182" y="16455"/>
                  <a:pt x="1931" y="16289"/>
                  <a:pt x="1847" y="16039"/>
                </a:cubicBezTo>
                <a:cubicBezTo>
                  <a:pt x="1791" y="15873"/>
                  <a:pt x="1987" y="15499"/>
                  <a:pt x="2070" y="15250"/>
                </a:cubicBezTo>
                <a:cubicBezTo>
                  <a:pt x="2126" y="15084"/>
                  <a:pt x="2182" y="14876"/>
                  <a:pt x="2182" y="14710"/>
                </a:cubicBezTo>
                <a:cubicBezTo>
                  <a:pt x="2182" y="14627"/>
                  <a:pt x="1987" y="14502"/>
                  <a:pt x="1903" y="14544"/>
                </a:cubicBezTo>
                <a:cubicBezTo>
                  <a:pt x="1539" y="14585"/>
                  <a:pt x="1175" y="14835"/>
                  <a:pt x="839" y="14752"/>
                </a:cubicBezTo>
                <a:cubicBezTo>
                  <a:pt x="532" y="14669"/>
                  <a:pt x="280" y="14253"/>
                  <a:pt x="0" y="14004"/>
                </a:cubicBezTo>
                <a:cubicBezTo>
                  <a:pt x="196" y="13713"/>
                  <a:pt x="364" y="13298"/>
                  <a:pt x="588" y="13173"/>
                </a:cubicBezTo>
                <a:cubicBezTo>
                  <a:pt x="1287" y="12799"/>
                  <a:pt x="2042" y="12550"/>
                  <a:pt x="2742" y="12052"/>
                </a:cubicBezTo>
                <a:cubicBezTo>
                  <a:pt x="2322" y="12093"/>
                  <a:pt x="1791" y="12384"/>
                  <a:pt x="1483" y="12135"/>
                </a:cubicBezTo>
                <a:cubicBezTo>
                  <a:pt x="1007" y="11761"/>
                  <a:pt x="672" y="10972"/>
                  <a:pt x="280" y="10390"/>
                </a:cubicBezTo>
                <a:cubicBezTo>
                  <a:pt x="448" y="10224"/>
                  <a:pt x="588" y="9892"/>
                  <a:pt x="783" y="9850"/>
                </a:cubicBezTo>
                <a:cubicBezTo>
                  <a:pt x="1483" y="9642"/>
                  <a:pt x="2210" y="9476"/>
                  <a:pt x="2966" y="8978"/>
                </a:cubicBezTo>
                <a:cubicBezTo>
                  <a:pt x="2770" y="8853"/>
                  <a:pt x="2574" y="8729"/>
                  <a:pt x="2406" y="8521"/>
                </a:cubicBezTo>
                <a:cubicBezTo>
                  <a:pt x="2210" y="8313"/>
                  <a:pt x="2042" y="8064"/>
                  <a:pt x="1931" y="7732"/>
                </a:cubicBezTo>
                <a:cubicBezTo>
                  <a:pt x="1903" y="7649"/>
                  <a:pt x="2182" y="7399"/>
                  <a:pt x="2294" y="7150"/>
                </a:cubicBezTo>
                <a:cubicBezTo>
                  <a:pt x="2378" y="6901"/>
                  <a:pt x="2518" y="6569"/>
                  <a:pt x="2462" y="6278"/>
                </a:cubicBezTo>
                <a:cubicBezTo>
                  <a:pt x="2350" y="5530"/>
                  <a:pt x="2434" y="5156"/>
                  <a:pt x="3022" y="5198"/>
                </a:cubicBezTo>
                <a:cubicBezTo>
                  <a:pt x="3721" y="5239"/>
                  <a:pt x="4281" y="4866"/>
                  <a:pt x="4421" y="3702"/>
                </a:cubicBezTo>
                <a:cubicBezTo>
                  <a:pt x="4449" y="3536"/>
                  <a:pt x="4617" y="3287"/>
                  <a:pt x="4756" y="3246"/>
                </a:cubicBezTo>
                <a:cubicBezTo>
                  <a:pt x="5904" y="2789"/>
                  <a:pt x="7079" y="2373"/>
                  <a:pt x="8450" y="1833"/>
                </a:cubicBezTo>
                <a:cubicBezTo>
                  <a:pt x="8142" y="1750"/>
                  <a:pt x="8002" y="1750"/>
                  <a:pt x="7918" y="1667"/>
                </a:cubicBezTo>
                <a:cubicBezTo>
                  <a:pt x="7722" y="1459"/>
                  <a:pt x="7582" y="1169"/>
                  <a:pt x="7415" y="919"/>
                </a:cubicBezTo>
                <a:cubicBezTo>
                  <a:pt x="7582" y="753"/>
                  <a:pt x="7750" y="504"/>
                  <a:pt x="7946" y="462"/>
                </a:cubicBezTo>
                <a:cubicBezTo>
                  <a:pt x="9485" y="255"/>
                  <a:pt x="11024" y="47"/>
                  <a:pt x="12563" y="6"/>
                </a:cubicBezTo>
                <a:cubicBezTo>
                  <a:pt x="13430" y="-36"/>
                  <a:pt x="14325" y="130"/>
                  <a:pt x="14689" y="1667"/>
                </a:cubicBezTo>
                <a:cubicBezTo>
                  <a:pt x="14717" y="1792"/>
                  <a:pt x="15025" y="1833"/>
                  <a:pt x="15193" y="1833"/>
                </a:cubicBezTo>
                <a:cubicBezTo>
                  <a:pt x="16564" y="1626"/>
                  <a:pt x="17935" y="1376"/>
                  <a:pt x="19334" y="1252"/>
                </a:cubicBezTo>
                <a:cubicBezTo>
                  <a:pt x="19558" y="1210"/>
                  <a:pt x="19781" y="1709"/>
                  <a:pt x="20033" y="1916"/>
                </a:cubicBezTo>
                <a:cubicBezTo>
                  <a:pt x="19837" y="2124"/>
                  <a:pt x="19641" y="2415"/>
                  <a:pt x="19418" y="2498"/>
                </a:cubicBezTo>
                <a:cubicBezTo>
                  <a:pt x="18886" y="2706"/>
                  <a:pt x="18354" y="2789"/>
                  <a:pt x="17739" y="2955"/>
                </a:cubicBezTo>
                <a:cubicBezTo>
                  <a:pt x="19026" y="3702"/>
                  <a:pt x="19026" y="3702"/>
                  <a:pt x="18634" y="5115"/>
                </a:cubicBezTo>
                <a:cubicBezTo>
                  <a:pt x="19446" y="5032"/>
                  <a:pt x="20173" y="4907"/>
                  <a:pt x="20901" y="4949"/>
                </a:cubicBezTo>
                <a:cubicBezTo>
                  <a:pt x="21124" y="4949"/>
                  <a:pt x="21348" y="5364"/>
                  <a:pt x="21600" y="5613"/>
                </a:cubicBezTo>
                <a:cubicBezTo>
                  <a:pt x="21404" y="5821"/>
                  <a:pt x="21236" y="6153"/>
                  <a:pt x="21040" y="6236"/>
                </a:cubicBezTo>
                <a:cubicBezTo>
                  <a:pt x="20649" y="6361"/>
                  <a:pt x="20229" y="6361"/>
                  <a:pt x="19809" y="6402"/>
                </a:cubicBezTo>
                <a:cubicBezTo>
                  <a:pt x="20313" y="7773"/>
                  <a:pt x="20229" y="7939"/>
                  <a:pt x="19250" y="8064"/>
                </a:cubicBezTo>
                <a:cubicBezTo>
                  <a:pt x="18858" y="8105"/>
                  <a:pt x="18466" y="8189"/>
                  <a:pt x="18075" y="8604"/>
                </a:cubicBezTo>
                <a:cubicBezTo>
                  <a:pt x="18634" y="8521"/>
                  <a:pt x="19222" y="8438"/>
                  <a:pt x="19781" y="8355"/>
                </a:cubicBezTo>
                <a:cubicBezTo>
                  <a:pt x="20061" y="8313"/>
                  <a:pt x="20341" y="8064"/>
                  <a:pt x="20593" y="8189"/>
                </a:cubicBezTo>
                <a:cubicBezTo>
                  <a:pt x="20901" y="8313"/>
                  <a:pt x="21180" y="8645"/>
                  <a:pt x="21460" y="8895"/>
                </a:cubicBezTo>
                <a:cubicBezTo>
                  <a:pt x="21208" y="9269"/>
                  <a:pt x="20956" y="9809"/>
                  <a:pt x="20649" y="10016"/>
                </a:cubicBezTo>
                <a:cubicBezTo>
                  <a:pt x="20341" y="10224"/>
                  <a:pt x="19921" y="10099"/>
                  <a:pt x="19530" y="10141"/>
                </a:cubicBezTo>
                <a:cubicBezTo>
                  <a:pt x="19557" y="10556"/>
                  <a:pt x="19585" y="10847"/>
                  <a:pt x="19613" y="11179"/>
                </a:cubicBezTo>
                <a:cubicBezTo>
                  <a:pt x="19949" y="11138"/>
                  <a:pt x="20257" y="10972"/>
                  <a:pt x="20537" y="11096"/>
                </a:cubicBezTo>
                <a:cubicBezTo>
                  <a:pt x="20817" y="11221"/>
                  <a:pt x="21040" y="11595"/>
                  <a:pt x="21292" y="11844"/>
                </a:cubicBezTo>
                <a:cubicBezTo>
                  <a:pt x="21124" y="12135"/>
                  <a:pt x="21012" y="12467"/>
                  <a:pt x="20817" y="12633"/>
                </a:cubicBezTo>
                <a:cubicBezTo>
                  <a:pt x="20481" y="12882"/>
                  <a:pt x="20117" y="13007"/>
                  <a:pt x="19753" y="13215"/>
                </a:cubicBezTo>
                <a:cubicBezTo>
                  <a:pt x="19669" y="13256"/>
                  <a:pt x="19585" y="13422"/>
                  <a:pt x="19502" y="13547"/>
                </a:cubicBezTo>
                <a:cubicBezTo>
                  <a:pt x="19585" y="13630"/>
                  <a:pt x="19641" y="13838"/>
                  <a:pt x="19753" y="13838"/>
                </a:cubicBezTo>
                <a:cubicBezTo>
                  <a:pt x="20005" y="13879"/>
                  <a:pt x="20285" y="13796"/>
                  <a:pt x="20509" y="13921"/>
                </a:cubicBezTo>
                <a:cubicBezTo>
                  <a:pt x="20789" y="14087"/>
                  <a:pt x="21012" y="14378"/>
                  <a:pt x="21264" y="14627"/>
                </a:cubicBezTo>
                <a:cubicBezTo>
                  <a:pt x="21068" y="14876"/>
                  <a:pt x="20873" y="15292"/>
                  <a:pt x="20649" y="15333"/>
                </a:cubicBezTo>
                <a:cubicBezTo>
                  <a:pt x="20033" y="15499"/>
                  <a:pt x="18550" y="16662"/>
                  <a:pt x="18047" y="17161"/>
                </a:cubicBezTo>
                <a:cubicBezTo>
                  <a:pt x="17627" y="17576"/>
                  <a:pt x="17487" y="18324"/>
                  <a:pt x="17207" y="18698"/>
                </a:cubicBezTo>
                <a:cubicBezTo>
                  <a:pt x="16004" y="20235"/>
                  <a:pt x="14661" y="21564"/>
                  <a:pt x="12898" y="20609"/>
                </a:cubicBezTo>
                <a:cubicBezTo>
                  <a:pt x="12535" y="20401"/>
                  <a:pt x="12059" y="20609"/>
                  <a:pt x="11639" y="20609"/>
                </a:cubicBezTo>
                <a:cubicBezTo>
                  <a:pt x="10604" y="20567"/>
                  <a:pt x="9597" y="20567"/>
                  <a:pt x="8562" y="20401"/>
                </a:cubicBezTo>
                <a:cubicBezTo>
                  <a:pt x="7862" y="20276"/>
                  <a:pt x="7163" y="19902"/>
                  <a:pt x="6463" y="19695"/>
                </a:cubicBezTo>
                <a:cubicBezTo>
                  <a:pt x="6016" y="19570"/>
                  <a:pt x="5568" y="19362"/>
                  <a:pt x="5148" y="19404"/>
                </a:cubicBezTo>
                <a:cubicBezTo>
                  <a:pt x="4281" y="19404"/>
                  <a:pt x="4001" y="18989"/>
                  <a:pt x="4057" y="18324"/>
                </a:cubicBezTo>
                <a:close/>
                <a:moveTo>
                  <a:pt x="18802" y="6569"/>
                </a:moveTo>
                <a:cubicBezTo>
                  <a:pt x="18802" y="6610"/>
                  <a:pt x="18802" y="6652"/>
                  <a:pt x="18830" y="6693"/>
                </a:cubicBezTo>
                <a:cubicBezTo>
                  <a:pt x="18886" y="6652"/>
                  <a:pt x="18914" y="6610"/>
                  <a:pt x="19166" y="6444"/>
                </a:cubicBezTo>
                <a:cubicBezTo>
                  <a:pt x="18886" y="6527"/>
                  <a:pt x="18858" y="6569"/>
                  <a:pt x="18802" y="656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966904E8-3461-BD43-A91A-85C08426C312}"/>
              </a:ext>
            </a:extLst>
          </p:cNvPr>
          <p:cNvSpPr/>
          <p:nvPr/>
        </p:nvSpPr>
        <p:spPr>
          <a:xfrm>
            <a:off x="10161796" y="3772414"/>
            <a:ext cx="1199554" cy="1022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490" extrusionOk="0">
                <a:moveTo>
                  <a:pt x="21301" y="7595"/>
                </a:moveTo>
                <a:cubicBezTo>
                  <a:pt x="21301" y="9104"/>
                  <a:pt x="21280" y="11216"/>
                  <a:pt x="21323" y="13353"/>
                </a:cubicBezTo>
                <a:cubicBezTo>
                  <a:pt x="21344" y="14158"/>
                  <a:pt x="21538" y="14963"/>
                  <a:pt x="21559" y="15767"/>
                </a:cubicBezTo>
                <a:cubicBezTo>
                  <a:pt x="21581" y="16547"/>
                  <a:pt x="21430" y="17201"/>
                  <a:pt x="20720" y="17653"/>
                </a:cubicBezTo>
                <a:cubicBezTo>
                  <a:pt x="20226" y="17955"/>
                  <a:pt x="19795" y="18533"/>
                  <a:pt x="19451" y="19061"/>
                </a:cubicBezTo>
                <a:cubicBezTo>
                  <a:pt x="18978" y="19766"/>
                  <a:pt x="18483" y="20067"/>
                  <a:pt x="17687" y="20067"/>
                </a:cubicBezTo>
                <a:cubicBezTo>
                  <a:pt x="15923" y="20067"/>
                  <a:pt x="14159" y="20268"/>
                  <a:pt x="12416" y="20369"/>
                </a:cubicBezTo>
                <a:cubicBezTo>
                  <a:pt x="10803" y="20470"/>
                  <a:pt x="9210" y="20495"/>
                  <a:pt x="7597" y="20671"/>
                </a:cubicBezTo>
                <a:cubicBezTo>
                  <a:pt x="5854" y="20847"/>
                  <a:pt x="4112" y="21174"/>
                  <a:pt x="2348" y="21400"/>
                </a:cubicBezTo>
                <a:cubicBezTo>
                  <a:pt x="2025" y="21450"/>
                  <a:pt x="1552" y="21576"/>
                  <a:pt x="1379" y="21400"/>
                </a:cubicBezTo>
                <a:cubicBezTo>
                  <a:pt x="1100" y="21073"/>
                  <a:pt x="885" y="20545"/>
                  <a:pt x="863" y="20067"/>
                </a:cubicBezTo>
                <a:cubicBezTo>
                  <a:pt x="691" y="17553"/>
                  <a:pt x="605" y="15038"/>
                  <a:pt x="476" y="12524"/>
                </a:cubicBezTo>
                <a:cubicBezTo>
                  <a:pt x="368" y="10537"/>
                  <a:pt x="261" y="8525"/>
                  <a:pt x="153" y="6539"/>
                </a:cubicBezTo>
                <a:cubicBezTo>
                  <a:pt x="132" y="6338"/>
                  <a:pt x="-19" y="6162"/>
                  <a:pt x="3" y="5986"/>
                </a:cubicBezTo>
                <a:cubicBezTo>
                  <a:pt x="24" y="5709"/>
                  <a:pt x="67" y="5332"/>
                  <a:pt x="218" y="5206"/>
                </a:cubicBezTo>
                <a:cubicBezTo>
                  <a:pt x="1121" y="4351"/>
                  <a:pt x="2046" y="3471"/>
                  <a:pt x="3036" y="2767"/>
                </a:cubicBezTo>
                <a:cubicBezTo>
                  <a:pt x="3552" y="2390"/>
                  <a:pt x="4241" y="2239"/>
                  <a:pt x="4865" y="2088"/>
                </a:cubicBezTo>
                <a:cubicBezTo>
                  <a:pt x="6586" y="1661"/>
                  <a:pt x="8307" y="1258"/>
                  <a:pt x="10028" y="881"/>
                </a:cubicBezTo>
                <a:cubicBezTo>
                  <a:pt x="10781" y="730"/>
                  <a:pt x="11577" y="680"/>
                  <a:pt x="12330" y="605"/>
                </a:cubicBezTo>
                <a:cubicBezTo>
                  <a:pt x="13384" y="479"/>
                  <a:pt x="14417" y="353"/>
                  <a:pt x="15471" y="278"/>
                </a:cubicBezTo>
                <a:cubicBezTo>
                  <a:pt x="16719" y="177"/>
                  <a:pt x="17988" y="77"/>
                  <a:pt x="19236" y="1"/>
                </a:cubicBezTo>
                <a:cubicBezTo>
                  <a:pt x="19903" y="-24"/>
                  <a:pt x="20634" y="605"/>
                  <a:pt x="20720" y="1334"/>
                </a:cubicBezTo>
                <a:cubicBezTo>
                  <a:pt x="20914" y="3170"/>
                  <a:pt x="21065" y="5081"/>
                  <a:pt x="21301" y="7595"/>
                </a:cubicBezTo>
                <a:close/>
                <a:moveTo>
                  <a:pt x="18117" y="18785"/>
                </a:moveTo>
                <a:cubicBezTo>
                  <a:pt x="18182" y="18835"/>
                  <a:pt x="18268" y="18911"/>
                  <a:pt x="18332" y="18961"/>
                </a:cubicBezTo>
                <a:cubicBezTo>
                  <a:pt x="18418" y="17352"/>
                  <a:pt x="18483" y="15742"/>
                  <a:pt x="18591" y="14133"/>
                </a:cubicBezTo>
                <a:cubicBezTo>
                  <a:pt x="18827" y="10663"/>
                  <a:pt x="18289" y="7243"/>
                  <a:pt x="17902" y="3823"/>
                </a:cubicBezTo>
                <a:cubicBezTo>
                  <a:pt x="17859" y="3421"/>
                  <a:pt x="17687" y="3220"/>
                  <a:pt x="17278" y="3270"/>
                </a:cubicBezTo>
                <a:cubicBezTo>
                  <a:pt x="15772" y="3522"/>
                  <a:pt x="14266" y="3723"/>
                  <a:pt x="12782" y="3974"/>
                </a:cubicBezTo>
                <a:cubicBezTo>
                  <a:pt x="10458" y="4376"/>
                  <a:pt x="8135" y="4804"/>
                  <a:pt x="5811" y="5257"/>
                </a:cubicBezTo>
                <a:cubicBezTo>
                  <a:pt x="4348" y="5533"/>
                  <a:pt x="2885" y="5810"/>
                  <a:pt x="1422" y="6137"/>
                </a:cubicBezTo>
                <a:cubicBezTo>
                  <a:pt x="1186" y="6187"/>
                  <a:pt x="820" y="6589"/>
                  <a:pt x="820" y="6816"/>
                </a:cubicBezTo>
                <a:cubicBezTo>
                  <a:pt x="885" y="8123"/>
                  <a:pt x="1057" y="9406"/>
                  <a:pt x="1143" y="10713"/>
                </a:cubicBezTo>
                <a:cubicBezTo>
                  <a:pt x="1358" y="13680"/>
                  <a:pt x="1552" y="16673"/>
                  <a:pt x="1702" y="19640"/>
                </a:cubicBezTo>
                <a:cubicBezTo>
                  <a:pt x="1745" y="20294"/>
                  <a:pt x="1982" y="20394"/>
                  <a:pt x="2455" y="20319"/>
                </a:cubicBezTo>
                <a:cubicBezTo>
                  <a:pt x="3983" y="20042"/>
                  <a:pt x="5489" y="19740"/>
                  <a:pt x="7016" y="19564"/>
                </a:cubicBezTo>
                <a:cubicBezTo>
                  <a:pt x="8888" y="19363"/>
                  <a:pt x="10759" y="19313"/>
                  <a:pt x="12653" y="19162"/>
                </a:cubicBezTo>
                <a:cubicBezTo>
                  <a:pt x="14094" y="19061"/>
                  <a:pt x="15514" y="18911"/>
                  <a:pt x="16934" y="18785"/>
                </a:cubicBezTo>
                <a:cubicBezTo>
                  <a:pt x="17321" y="18760"/>
                  <a:pt x="17730" y="18785"/>
                  <a:pt x="18117" y="18785"/>
                </a:cubicBezTo>
                <a:close/>
                <a:moveTo>
                  <a:pt x="20419" y="12524"/>
                </a:moveTo>
                <a:cubicBezTo>
                  <a:pt x="20376" y="12499"/>
                  <a:pt x="20333" y="12473"/>
                  <a:pt x="20290" y="12473"/>
                </a:cubicBezTo>
                <a:cubicBezTo>
                  <a:pt x="20183" y="12775"/>
                  <a:pt x="19946" y="13278"/>
                  <a:pt x="19989" y="13328"/>
                </a:cubicBezTo>
                <a:cubicBezTo>
                  <a:pt x="20441" y="13731"/>
                  <a:pt x="20118" y="14032"/>
                  <a:pt x="19903" y="14259"/>
                </a:cubicBezTo>
                <a:cubicBezTo>
                  <a:pt x="19387" y="14762"/>
                  <a:pt x="19430" y="15390"/>
                  <a:pt x="19473" y="16119"/>
                </a:cubicBezTo>
                <a:cubicBezTo>
                  <a:pt x="19967" y="15541"/>
                  <a:pt x="20807" y="15340"/>
                  <a:pt x="20591" y="14234"/>
                </a:cubicBezTo>
                <a:cubicBezTo>
                  <a:pt x="20484" y="13680"/>
                  <a:pt x="20484" y="13077"/>
                  <a:pt x="20419" y="12524"/>
                </a:cubicBezTo>
                <a:close/>
                <a:moveTo>
                  <a:pt x="19924" y="1359"/>
                </a:moveTo>
                <a:cubicBezTo>
                  <a:pt x="18418" y="2239"/>
                  <a:pt x="18225" y="2641"/>
                  <a:pt x="18677" y="3672"/>
                </a:cubicBezTo>
                <a:cubicBezTo>
                  <a:pt x="18978" y="3371"/>
                  <a:pt x="19258" y="2993"/>
                  <a:pt x="19623" y="2792"/>
                </a:cubicBezTo>
                <a:cubicBezTo>
                  <a:pt x="20226" y="2440"/>
                  <a:pt x="19989" y="1937"/>
                  <a:pt x="19924" y="1359"/>
                </a:cubicBezTo>
                <a:close/>
                <a:moveTo>
                  <a:pt x="20269" y="6413"/>
                </a:moveTo>
                <a:cubicBezTo>
                  <a:pt x="19365" y="6740"/>
                  <a:pt x="18956" y="7721"/>
                  <a:pt x="19365" y="8576"/>
                </a:cubicBezTo>
                <a:cubicBezTo>
                  <a:pt x="20161" y="8173"/>
                  <a:pt x="20591" y="7520"/>
                  <a:pt x="20269" y="6413"/>
                </a:cubicBezTo>
                <a:close/>
                <a:moveTo>
                  <a:pt x="6263" y="2868"/>
                </a:moveTo>
                <a:cubicBezTo>
                  <a:pt x="5080" y="2616"/>
                  <a:pt x="4671" y="3723"/>
                  <a:pt x="4004" y="4427"/>
                </a:cubicBezTo>
                <a:cubicBezTo>
                  <a:pt x="5187" y="4628"/>
                  <a:pt x="5596" y="3547"/>
                  <a:pt x="6263" y="2868"/>
                </a:cubicBezTo>
                <a:close/>
                <a:moveTo>
                  <a:pt x="8587" y="2264"/>
                </a:moveTo>
                <a:cubicBezTo>
                  <a:pt x="7446" y="2365"/>
                  <a:pt x="6952" y="3270"/>
                  <a:pt x="6285" y="3949"/>
                </a:cubicBezTo>
                <a:cubicBezTo>
                  <a:pt x="7446" y="4125"/>
                  <a:pt x="7855" y="3094"/>
                  <a:pt x="8587" y="2264"/>
                </a:cubicBezTo>
                <a:close/>
                <a:moveTo>
                  <a:pt x="10673" y="1912"/>
                </a:moveTo>
                <a:cubicBezTo>
                  <a:pt x="9512" y="1862"/>
                  <a:pt x="9167" y="2968"/>
                  <a:pt x="8457" y="3547"/>
                </a:cubicBezTo>
                <a:cubicBezTo>
                  <a:pt x="9619" y="3748"/>
                  <a:pt x="9985" y="2667"/>
                  <a:pt x="10673" y="1912"/>
                </a:cubicBezTo>
                <a:close/>
                <a:moveTo>
                  <a:pt x="16138" y="1434"/>
                </a:moveTo>
                <a:cubicBezTo>
                  <a:pt x="15579" y="1258"/>
                  <a:pt x="14589" y="1837"/>
                  <a:pt x="14073" y="2616"/>
                </a:cubicBezTo>
                <a:cubicBezTo>
                  <a:pt x="14933" y="2717"/>
                  <a:pt x="15643" y="2340"/>
                  <a:pt x="16138" y="1434"/>
                </a:cubicBezTo>
                <a:close/>
                <a:moveTo>
                  <a:pt x="19559" y="12348"/>
                </a:moveTo>
                <a:cubicBezTo>
                  <a:pt x="20075" y="11945"/>
                  <a:pt x="20656" y="11618"/>
                  <a:pt x="20419" y="10738"/>
                </a:cubicBezTo>
                <a:cubicBezTo>
                  <a:pt x="20398" y="10638"/>
                  <a:pt x="20204" y="10512"/>
                  <a:pt x="20161" y="10537"/>
                </a:cubicBezTo>
                <a:cubicBezTo>
                  <a:pt x="19623" y="10965"/>
                  <a:pt x="19301" y="11493"/>
                  <a:pt x="19559" y="12348"/>
                </a:cubicBezTo>
                <a:close/>
                <a:moveTo>
                  <a:pt x="18461" y="1409"/>
                </a:moveTo>
                <a:cubicBezTo>
                  <a:pt x="17644" y="1057"/>
                  <a:pt x="16783" y="1535"/>
                  <a:pt x="16504" y="2465"/>
                </a:cubicBezTo>
                <a:cubicBezTo>
                  <a:pt x="17235" y="2063"/>
                  <a:pt x="17838" y="1736"/>
                  <a:pt x="18461" y="1409"/>
                </a:cubicBezTo>
                <a:close/>
                <a:moveTo>
                  <a:pt x="19064" y="6313"/>
                </a:moveTo>
                <a:cubicBezTo>
                  <a:pt x="20355" y="5181"/>
                  <a:pt x="20462" y="5005"/>
                  <a:pt x="20161" y="4578"/>
                </a:cubicBezTo>
                <a:cubicBezTo>
                  <a:pt x="19817" y="4905"/>
                  <a:pt x="19473" y="5257"/>
                  <a:pt x="19021" y="5659"/>
                </a:cubicBezTo>
                <a:cubicBezTo>
                  <a:pt x="19021" y="5709"/>
                  <a:pt x="19042" y="5986"/>
                  <a:pt x="19064" y="6313"/>
                </a:cubicBezTo>
                <a:close/>
                <a:moveTo>
                  <a:pt x="14137" y="1535"/>
                </a:moveTo>
                <a:cubicBezTo>
                  <a:pt x="13320" y="1359"/>
                  <a:pt x="12846" y="1786"/>
                  <a:pt x="12395" y="3044"/>
                </a:cubicBezTo>
                <a:cubicBezTo>
                  <a:pt x="12954" y="2566"/>
                  <a:pt x="13492" y="2088"/>
                  <a:pt x="14137" y="1535"/>
                </a:cubicBezTo>
                <a:close/>
                <a:moveTo>
                  <a:pt x="20097" y="3371"/>
                </a:moveTo>
                <a:cubicBezTo>
                  <a:pt x="18999" y="3974"/>
                  <a:pt x="18634" y="4452"/>
                  <a:pt x="18999" y="4829"/>
                </a:cubicBezTo>
                <a:cubicBezTo>
                  <a:pt x="19236" y="4603"/>
                  <a:pt x="19473" y="4226"/>
                  <a:pt x="19709" y="4200"/>
                </a:cubicBezTo>
                <a:cubicBezTo>
                  <a:pt x="20355" y="4175"/>
                  <a:pt x="20118" y="3773"/>
                  <a:pt x="20097" y="3371"/>
                </a:cubicBezTo>
                <a:close/>
                <a:moveTo>
                  <a:pt x="19408" y="9531"/>
                </a:moveTo>
                <a:cubicBezTo>
                  <a:pt x="19430" y="9657"/>
                  <a:pt x="19451" y="9934"/>
                  <a:pt x="19494" y="10462"/>
                </a:cubicBezTo>
                <a:cubicBezTo>
                  <a:pt x="19881" y="9883"/>
                  <a:pt x="20140" y="9481"/>
                  <a:pt x="20398" y="9079"/>
                </a:cubicBezTo>
                <a:cubicBezTo>
                  <a:pt x="20355" y="9054"/>
                  <a:pt x="20290" y="9028"/>
                  <a:pt x="20247" y="8978"/>
                </a:cubicBezTo>
                <a:cubicBezTo>
                  <a:pt x="19989" y="9154"/>
                  <a:pt x="19731" y="9330"/>
                  <a:pt x="19408" y="9531"/>
                </a:cubicBezTo>
                <a:close/>
                <a:moveTo>
                  <a:pt x="20763" y="16145"/>
                </a:moveTo>
                <a:cubicBezTo>
                  <a:pt x="20742" y="16119"/>
                  <a:pt x="20699" y="16069"/>
                  <a:pt x="20677" y="16044"/>
                </a:cubicBezTo>
                <a:cubicBezTo>
                  <a:pt x="20204" y="16471"/>
                  <a:pt x="19731" y="16924"/>
                  <a:pt x="19257" y="17352"/>
                </a:cubicBezTo>
                <a:cubicBezTo>
                  <a:pt x="19344" y="17427"/>
                  <a:pt x="19408" y="17528"/>
                  <a:pt x="19494" y="17603"/>
                </a:cubicBezTo>
                <a:cubicBezTo>
                  <a:pt x="19903" y="17125"/>
                  <a:pt x="20333" y="16648"/>
                  <a:pt x="20763" y="16145"/>
                </a:cubicBezTo>
                <a:close/>
                <a:moveTo>
                  <a:pt x="12222" y="1837"/>
                </a:moveTo>
                <a:cubicBezTo>
                  <a:pt x="12158" y="1761"/>
                  <a:pt x="12093" y="1661"/>
                  <a:pt x="12029" y="1585"/>
                </a:cubicBezTo>
                <a:cubicBezTo>
                  <a:pt x="11599" y="2063"/>
                  <a:pt x="11168" y="2566"/>
                  <a:pt x="10716" y="3044"/>
                </a:cubicBezTo>
                <a:cubicBezTo>
                  <a:pt x="10759" y="3094"/>
                  <a:pt x="10803" y="3144"/>
                  <a:pt x="10846" y="3195"/>
                </a:cubicBezTo>
                <a:cubicBezTo>
                  <a:pt x="11297" y="2742"/>
                  <a:pt x="11771" y="2289"/>
                  <a:pt x="12222" y="1837"/>
                </a:cubicBezTo>
                <a:close/>
                <a:moveTo>
                  <a:pt x="2197" y="4804"/>
                </a:moveTo>
                <a:cubicBezTo>
                  <a:pt x="2240" y="4879"/>
                  <a:pt x="2304" y="4955"/>
                  <a:pt x="2348" y="5030"/>
                </a:cubicBezTo>
                <a:cubicBezTo>
                  <a:pt x="2842" y="4578"/>
                  <a:pt x="3337" y="4100"/>
                  <a:pt x="3854" y="3647"/>
                </a:cubicBezTo>
                <a:cubicBezTo>
                  <a:pt x="3810" y="3572"/>
                  <a:pt x="3767" y="3496"/>
                  <a:pt x="3703" y="3446"/>
                </a:cubicBezTo>
                <a:cubicBezTo>
                  <a:pt x="3208" y="3874"/>
                  <a:pt x="2692" y="4326"/>
                  <a:pt x="2197" y="4804"/>
                </a:cubicBezTo>
                <a:close/>
                <a:moveTo>
                  <a:pt x="19580" y="13705"/>
                </a:moveTo>
                <a:cubicBezTo>
                  <a:pt x="19623" y="13630"/>
                  <a:pt x="19666" y="13580"/>
                  <a:pt x="19666" y="13529"/>
                </a:cubicBezTo>
                <a:cubicBezTo>
                  <a:pt x="19666" y="13479"/>
                  <a:pt x="19602" y="13454"/>
                  <a:pt x="19559" y="13429"/>
                </a:cubicBezTo>
                <a:cubicBezTo>
                  <a:pt x="19537" y="13479"/>
                  <a:pt x="19494" y="13504"/>
                  <a:pt x="19494" y="13555"/>
                </a:cubicBezTo>
                <a:cubicBezTo>
                  <a:pt x="19473" y="13605"/>
                  <a:pt x="19516" y="13630"/>
                  <a:pt x="19580" y="1370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CCA47F88-D6B2-044A-84A1-997084F23F56}"/>
              </a:ext>
            </a:extLst>
          </p:cNvPr>
          <p:cNvSpPr/>
          <p:nvPr/>
        </p:nvSpPr>
        <p:spPr>
          <a:xfrm>
            <a:off x="9140173" y="5035756"/>
            <a:ext cx="2323725" cy="793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7" h="21546" extrusionOk="0">
                <a:moveTo>
                  <a:pt x="5450" y="13808"/>
                </a:moveTo>
                <a:cubicBezTo>
                  <a:pt x="5567" y="15361"/>
                  <a:pt x="5673" y="16879"/>
                  <a:pt x="5790" y="18363"/>
                </a:cubicBezTo>
                <a:cubicBezTo>
                  <a:pt x="5849" y="19191"/>
                  <a:pt x="5790" y="19640"/>
                  <a:pt x="5474" y="19778"/>
                </a:cubicBezTo>
                <a:cubicBezTo>
                  <a:pt x="4277" y="20226"/>
                  <a:pt x="3092" y="20709"/>
                  <a:pt x="1907" y="21192"/>
                </a:cubicBezTo>
                <a:cubicBezTo>
                  <a:pt x="1684" y="21296"/>
                  <a:pt x="1461" y="21503"/>
                  <a:pt x="1226" y="21538"/>
                </a:cubicBezTo>
                <a:cubicBezTo>
                  <a:pt x="1062" y="21572"/>
                  <a:pt x="839" y="21503"/>
                  <a:pt x="745" y="21227"/>
                </a:cubicBezTo>
                <a:cubicBezTo>
                  <a:pt x="640" y="20882"/>
                  <a:pt x="581" y="20157"/>
                  <a:pt x="616" y="19709"/>
                </a:cubicBezTo>
                <a:cubicBezTo>
                  <a:pt x="722" y="18605"/>
                  <a:pt x="874" y="17500"/>
                  <a:pt x="1062" y="16500"/>
                </a:cubicBezTo>
                <a:cubicBezTo>
                  <a:pt x="1203" y="15741"/>
                  <a:pt x="1085" y="15292"/>
                  <a:pt x="933" y="14775"/>
                </a:cubicBezTo>
                <a:cubicBezTo>
                  <a:pt x="663" y="13843"/>
                  <a:pt x="393" y="12911"/>
                  <a:pt x="135" y="11945"/>
                </a:cubicBezTo>
                <a:cubicBezTo>
                  <a:pt x="-123" y="10910"/>
                  <a:pt x="-6" y="10013"/>
                  <a:pt x="428" y="9737"/>
                </a:cubicBezTo>
                <a:cubicBezTo>
                  <a:pt x="1050" y="9392"/>
                  <a:pt x="1684" y="9185"/>
                  <a:pt x="2306" y="8874"/>
                </a:cubicBezTo>
                <a:cubicBezTo>
                  <a:pt x="2376" y="8840"/>
                  <a:pt x="2493" y="8460"/>
                  <a:pt x="2493" y="8253"/>
                </a:cubicBezTo>
                <a:cubicBezTo>
                  <a:pt x="2505" y="7149"/>
                  <a:pt x="2470" y="6045"/>
                  <a:pt x="2482" y="4941"/>
                </a:cubicBezTo>
                <a:cubicBezTo>
                  <a:pt x="2482" y="4768"/>
                  <a:pt x="2611" y="4492"/>
                  <a:pt x="2693" y="4458"/>
                </a:cubicBezTo>
                <a:cubicBezTo>
                  <a:pt x="3890" y="4044"/>
                  <a:pt x="5075" y="3699"/>
                  <a:pt x="6271" y="3284"/>
                </a:cubicBezTo>
                <a:cubicBezTo>
                  <a:pt x="6999" y="3043"/>
                  <a:pt x="7726" y="2801"/>
                  <a:pt x="8454" y="2560"/>
                </a:cubicBezTo>
                <a:cubicBezTo>
                  <a:pt x="9920" y="2111"/>
                  <a:pt x="11399" y="1697"/>
                  <a:pt x="12865" y="1283"/>
                </a:cubicBezTo>
                <a:cubicBezTo>
                  <a:pt x="14050" y="938"/>
                  <a:pt x="15235" y="559"/>
                  <a:pt x="16420" y="214"/>
                </a:cubicBezTo>
                <a:cubicBezTo>
                  <a:pt x="16866" y="76"/>
                  <a:pt x="17324" y="-28"/>
                  <a:pt x="17769" y="7"/>
                </a:cubicBezTo>
                <a:cubicBezTo>
                  <a:pt x="17887" y="7"/>
                  <a:pt x="18051" y="421"/>
                  <a:pt x="18098" y="766"/>
                </a:cubicBezTo>
                <a:cubicBezTo>
                  <a:pt x="18180" y="1318"/>
                  <a:pt x="18192" y="1939"/>
                  <a:pt x="18204" y="2560"/>
                </a:cubicBezTo>
                <a:cubicBezTo>
                  <a:pt x="18227" y="3492"/>
                  <a:pt x="18426" y="3733"/>
                  <a:pt x="18696" y="3664"/>
                </a:cubicBezTo>
                <a:cubicBezTo>
                  <a:pt x="19236" y="3526"/>
                  <a:pt x="19776" y="3353"/>
                  <a:pt x="20327" y="3215"/>
                </a:cubicBezTo>
                <a:cubicBezTo>
                  <a:pt x="20632" y="3112"/>
                  <a:pt x="20843" y="3975"/>
                  <a:pt x="20738" y="4872"/>
                </a:cubicBezTo>
                <a:cubicBezTo>
                  <a:pt x="20597" y="6079"/>
                  <a:pt x="20491" y="7287"/>
                  <a:pt x="20315" y="8460"/>
                </a:cubicBezTo>
                <a:cubicBezTo>
                  <a:pt x="20151" y="9599"/>
                  <a:pt x="20374" y="10082"/>
                  <a:pt x="20621" y="10634"/>
                </a:cubicBezTo>
                <a:cubicBezTo>
                  <a:pt x="20855" y="11152"/>
                  <a:pt x="21125" y="11600"/>
                  <a:pt x="21313" y="12187"/>
                </a:cubicBezTo>
                <a:cubicBezTo>
                  <a:pt x="21430" y="12532"/>
                  <a:pt x="21477" y="13187"/>
                  <a:pt x="21465" y="13705"/>
                </a:cubicBezTo>
                <a:cubicBezTo>
                  <a:pt x="21465" y="13877"/>
                  <a:pt x="21231" y="14188"/>
                  <a:pt x="21102" y="14223"/>
                </a:cubicBezTo>
                <a:cubicBezTo>
                  <a:pt x="20186" y="14533"/>
                  <a:pt x="19260" y="14775"/>
                  <a:pt x="18344" y="15120"/>
                </a:cubicBezTo>
                <a:cubicBezTo>
                  <a:pt x="17781" y="15327"/>
                  <a:pt x="17218" y="15775"/>
                  <a:pt x="16655" y="15982"/>
                </a:cubicBezTo>
                <a:cubicBezTo>
                  <a:pt x="15963" y="16224"/>
                  <a:pt x="16115" y="15913"/>
                  <a:pt x="15974" y="14188"/>
                </a:cubicBezTo>
                <a:cubicBezTo>
                  <a:pt x="15892" y="13256"/>
                  <a:pt x="15869" y="12325"/>
                  <a:pt x="15787" y="11393"/>
                </a:cubicBezTo>
                <a:cubicBezTo>
                  <a:pt x="15763" y="11186"/>
                  <a:pt x="15599" y="10945"/>
                  <a:pt x="15505" y="10979"/>
                </a:cubicBezTo>
                <a:cubicBezTo>
                  <a:pt x="14566" y="11221"/>
                  <a:pt x="13616" y="11497"/>
                  <a:pt x="12677" y="11738"/>
                </a:cubicBezTo>
                <a:cubicBezTo>
                  <a:pt x="10706" y="12256"/>
                  <a:pt x="8735" y="12739"/>
                  <a:pt x="6764" y="13256"/>
                </a:cubicBezTo>
                <a:cubicBezTo>
                  <a:pt x="6330" y="13429"/>
                  <a:pt x="5884" y="13636"/>
                  <a:pt x="5450" y="13808"/>
                </a:cubicBezTo>
                <a:close/>
                <a:moveTo>
                  <a:pt x="17781" y="1559"/>
                </a:moveTo>
                <a:cubicBezTo>
                  <a:pt x="17547" y="1559"/>
                  <a:pt x="17324" y="1525"/>
                  <a:pt x="17112" y="1559"/>
                </a:cubicBezTo>
                <a:cubicBezTo>
                  <a:pt x="16420" y="1732"/>
                  <a:pt x="15740" y="1904"/>
                  <a:pt x="15047" y="2077"/>
                </a:cubicBezTo>
                <a:cubicBezTo>
                  <a:pt x="14379" y="2249"/>
                  <a:pt x="13710" y="2456"/>
                  <a:pt x="13029" y="2663"/>
                </a:cubicBezTo>
                <a:cubicBezTo>
                  <a:pt x="11891" y="2974"/>
                  <a:pt x="10742" y="3284"/>
                  <a:pt x="9603" y="3630"/>
                </a:cubicBezTo>
                <a:cubicBezTo>
                  <a:pt x="8794" y="3871"/>
                  <a:pt x="7973" y="4078"/>
                  <a:pt x="7163" y="4389"/>
                </a:cubicBezTo>
                <a:cubicBezTo>
                  <a:pt x="6142" y="4768"/>
                  <a:pt x="5122" y="5251"/>
                  <a:pt x="4101" y="5665"/>
                </a:cubicBezTo>
                <a:cubicBezTo>
                  <a:pt x="3737" y="5803"/>
                  <a:pt x="3373" y="5907"/>
                  <a:pt x="3010" y="6045"/>
                </a:cubicBezTo>
                <a:cubicBezTo>
                  <a:pt x="2963" y="6079"/>
                  <a:pt x="2892" y="6321"/>
                  <a:pt x="2892" y="6493"/>
                </a:cubicBezTo>
                <a:cubicBezTo>
                  <a:pt x="2939" y="8598"/>
                  <a:pt x="2998" y="10738"/>
                  <a:pt x="3068" y="12842"/>
                </a:cubicBezTo>
                <a:cubicBezTo>
                  <a:pt x="3080" y="13049"/>
                  <a:pt x="3233" y="13394"/>
                  <a:pt x="3303" y="13394"/>
                </a:cubicBezTo>
                <a:cubicBezTo>
                  <a:pt x="4277" y="12980"/>
                  <a:pt x="5239" y="12394"/>
                  <a:pt x="6213" y="12083"/>
                </a:cubicBezTo>
                <a:cubicBezTo>
                  <a:pt x="7093" y="11807"/>
                  <a:pt x="7984" y="11911"/>
                  <a:pt x="8853" y="11635"/>
                </a:cubicBezTo>
                <a:cubicBezTo>
                  <a:pt x="10272" y="11221"/>
                  <a:pt x="11692" y="10600"/>
                  <a:pt x="13112" y="10185"/>
                </a:cubicBezTo>
                <a:cubicBezTo>
                  <a:pt x="14649" y="9737"/>
                  <a:pt x="16197" y="9392"/>
                  <a:pt x="17746" y="9012"/>
                </a:cubicBezTo>
                <a:cubicBezTo>
                  <a:pt x="17945" y="8978"/>
                  <a:pt x="18075" y="8805"/>
                  <a:pt x="18039" y="8081"/>
                </a:cubicBezTo>
                <a:cubicBezTo>
                  <a:pt x="17957" y="5941"/>
                  <a:pt x="17875" y="3837"/>
                  <a:pt x="17781" y="1559"/>
                </a:cubicBezTo>
                <a:close/>
                <a:moveTo>
                  <a:pt x="1062" y="20192"/>
                </a:moveTo>
                <a:cubicBezTo>
                  <a:pt x="1156" y="20157"/>
                  <a:pt x="1203" y="20157"/>
                  <a:pt x="1250" y="20123"/>
                </a:cubicBezTo>
                <a:cubicBezTo>
                  <a:pt x="1860" y="19812"/>
                  <a:pt x="2458" y="19467"/>
                  <a:pt x="3068" y="19191"/>
                </a:cubicBezTo>
                <a:cubicBezTo>
                  <a:pt x="3737" y="18881"/>
                  <a:pt x="4406" y="18605"/>
                  <a:pt x="5063" y="18260"/>
                </a:cubicBezTo>
                <a:cubicBezTo>
                  <a:pt x="5157" y="18225"/>
                  <a:pt x="5309" y="17811"/>
                  <a:pt x="5298" y="17638"/>
                </a:cubicBezTo>
                <a:cubicBezTo>
                  <a:pt x="5227" y="16534"/>
                  <a:pt x="5122" y="15430"/>
                  <a:pt x="5004" y="14361"/>
                </a:cubicBezTo>
                <a:cubicBezTo>
                  <a:pt x="4992" y="14257"/>
                  <a:pt x="4887" y="14119"/>
                  <a:pt x="4840" y="14154"/>
                </a:cubicBezTo>
                <a:cubicBezTo>
                  <a:pt x="4265" y="14464"/>
                  <a:pt x="3690" y="14809"/>
                  <a:pt x="3104" y="15085"/>
                </a:cubicBezTo>
                <a:cubicBezTo>
                  <a:pt x="2998" y="15120"/>
                  <a:pt x="2845" y="14947"/>
                  <a:pt x="2775" y="14706"/>
                </a:cubicBezTo>
                <a:cubicBezTo>
                  <a:pt x="2517" y="13774"/>
                  <a:pt x="2540" y="12670"/>
                  <a:pt x="2552" y="11531"/>
                </a:cubicBezTo>
                <a:cubicBezTo>
                  <a:pt x="2552" y="11117"/>
                  <a:pt x="2552" y="10600"/>
                  <a:pt x="2470" y="10289"/>
                </a:cubicBezTo>
                <a:cubicBezTo>
                  <a:pt x="2435" y="10151"/>
                  <a:pt x="2224" y="10358"/>
                  <a:pt x="2094" y="10427"/>
                </a:cubicBezTo>
                <a:cubicBezTo>
                  <a:pt x="2012" y="10462"/>
                  <a:pt x="1942" y="10531"/>
                  <a:pt x="1860" y="10565"/>
                </a:cubicBezTo>
                <a:cubicBezTo>
                  <a:pt x="1414" y="10841"/>
                  <a:pt x="968" y="11083"/>
                  <a:pt x="428" y="11393"/>
                </a:cubicBezTo>
                <a:cubicBezTo>
                  <a:pt x="839" y="12635"/>
                  <a:pt x="1191" y="13670"/>
                  <a:pt x="1555" y="14706"/>
                </a:cubicBezTo>
                <a:cubicBezTo>
                  <a:pt x="1719" y="15189"/>
                  <a:pt x="1754" y="15568"/>
                  <a:pt x="1637" y="16258"/>
                </a:cubicBezTo>
                <a:cubicBezTo>
                  <a:pt x="1437" y="17500"/>
                  <a:pt x="1273" y="18812"/>
                  <a:pt x="1062" y="20192"/>
                </a:cubicBezTo>
                <a:close/>
                <a:moveTo>
                  <a:pt x="16162" y="10600"/>
                </a:moveTo>
                <a:cubicBezTo>
                  <a:pt x="16221" y="11393"/>
                  <a:pt x="16244" y="11842"/>
                  <a:pt x="16291" y="12290"/>
                </a:cubicBezTo>
                <a:cubicBezTo>
                  <a:pt x="16479" y="14015"/>
                  <a:pt x="16420" y="14430"/>
                  <a:pt x="17112" y="14119"/>
                </a:cubicBezTo>
                <a:cubicBezTo>
                  <a:pt x="17992" y="13739"/>
                  <a:pt x="18884" y="13567"/>
                  <a:pt x="19776" y="13291"/>
                </a:cubicBezTo>
                <a:cubicBezTo>
                  <a:pt x="20104" y="13187"/>
                  <a:pt x="20433" y="13049"/>
                  <a:pt x="20879" y="12911"/>
                </a:cubicBezTo>
                <a:cubicBezTo>
                  <a:pt x="20621" y="12359"/>
                  <a:pt x="20468" y="11980"/>
                  <a:pt x="20304" y="11669"/>
                </a:cubicBezTo>
                <a:cubicBezTo>
                  <a:pt x="19729" y="10531"/>
                  <a:pt x="19694" y="10323"/>
                  <a:pt x="19905" y="8426"/>
                </a:cubicBezTo>
                <a:cubicBezTo>
                  <a:pt x="20022" y="7322"/>
                  <a:pt x="20163" y="6217"/>
                  <a:pt x="20304" y="4975"/>
                </a:cubicBezTo>
                <a:cubicBezTo>
                  <a:pt x="19670" y="5079"/>
                  <a:pt x="19072" y="5182"/>
                  <a:pt x="18485" y="5320"/>
                </a:cubicBezTo>
                <a:cubicBezTo>
                  <a:pt x="18462" y="5320"/>
                  <a:pt x="18415" y="5631"/>
                  <a:pt x="18415" y="5803"/>
                </a:cubicBezTo>
                <a:cubicBezTo>
                  <a:pt x="18462" y="7011"/>
                  <a:pt x="18532" y="8219"/>
                  <a:pt x="18556" y="9461"/>
                </a:cubicBezTo>
                <a:cubicBezTo>
                  <a:pt x="18567" y="9909"/>
                  <a:pt x="18485" y="10427"/>
                  <a:pt x="18403" y="10841"/>
                </a:cubicBezTo>
                <a:cubicBezTo>
                  <a:pt x="18391" y="10910"/>
                  <a:pt x="18204" y="10738"/>
                  <a:pt x="18098" y="10669"/>
                </a:cubicBezTo>
                <a:cubicBezTo>
                  <a:pt x="18051" y="10634"/>
                  <a:pt x="18016" y="10634"/>
                  <a:pt x="17969" y="10634"/>
                </a:cubicBezTo>
                <a:cubicBezTo>
                  <a:pt x="17382" y="10600"/>
                  <a:pt x="16796" y="10600"/>
                  <a:pt x="16162" y="106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4DA25543-7787-8D44-B162-550703CEEF97}"/>
              </a:ext>
            </a:extLst>
          </p:cNvPr>
          <p:cNvSpPr/>
          <p:nvPr/>
        </p:nvSpPr>
        <p:spPr>
          <a:xfrm>
            <a:off x="844645" y="1916832"/>
            <a:ext cx="1002991" cy="168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243" extrusionOk="0">
                <a:moveTo>
                  <a:pt x="21504" y="4728"/>
                </a:moveTo>
                <a:cubicBezTo>
                  <a:pt x="21325" y="6068"/>
                  <a:pt x="21123" y="7237"/>
                  <a:pt x="19734" y="8183"/>
                </a:cubicBezTo>
                <a:cubicBezTo>
                  <a:pt x="19219" y="8538"/>
                  <a:pt x="18524" y="8814"/>
                  <a:pt x="17986" y="9155"/>
                </a:cubicBezTo>
                <a:cubicBezTo>
                  <a:pt x="17538" y="9445"/>
                  <a:pt x="16978" y="9747"/>
                  <a:pt x="16821" y="10088"/>
                </a:cubicBezTo>
                <a:cubicBezTo>
                  <a:pt x="16306" y="11218"/>
                  <a:pt x="16238" y="12374"/>
                  <a:pt x="16530" y="13531"/>
                </a:cubicBezTo>
                <a:cubicBezTo>
                  <a:pt x="16619" y="13899"/>
                  <a:pt x="16619" y="14280"/>
                  <a:pt x="16731" y="14661"/>
                </a:cubicBezTo>
                <a:cubicBezTo>
                  <a:pt x="16776" y="14792"/>
                  <a:pt x="16978" y="14923"/>
                  <a:pt x="17157" y="15042"/>
                </a:cubicBezTo>
                <a:cubicBezTo>
                  <a:pt x="18009" y="15580"/>
                  <a:pt x="18076" y="15909"/>
                  <a:pt x="17381" y="16513"/>
                </a:cubicBezTo>
                <a:cubicBezTo>
                  <a:pt x="17336" y="16553"/>
                  <a:pt x="17404" y="16671"/>
                  <a:pt x="17448" y="16737"/>
                </a:cubicBezTo>
                <a:cubicBezTo>
                  <a:pt x="17829" y="17131"/>
                  <a:pt x="18300" y="17525"/>
                  <a:pt x="17672" y="17998"/>
                </a:cubicBezTo>
                <a:cubicBezTo>
                  <a:pt x="17628" y="18037"/>
                  <a:pt x="17717" y="18155"/>
                  <a:pt x="17807" y="18221"/>
                </a:cubicBezTo>
                <a:cubicBezTo>
                  <a:pt x="18233" y="18537"/>
                  <a:pt x="18591" y="18891"/>
                  <a:pt x="18277" y="19272"/>
                </a:cubicBezTo>
                <a:cubicBezTo>
                  <a:pt x="17986" y="19614"/>
                  <a:pt x="17404" y="19758"/>
                  <a:pt x="16754" y="19785"/>
                </a:cubicBezTo>
                <a:cubicBezTo>
                  <a:pt x="16395" y="19798"/>
                  <a:pt x="16037" y="19850"/>
                  <a:pt x="15701" y="19890"/>
                </a:cubicBezTo>
                <a:cubicBezTo>
                  <a:pt x="15589" y="19903"/>
                  <a:pt x="15409" y="19969"/>
                  <a:pt x="15409" y="20021"/>
                </a:cubicBezTo>
                <a:cubicBezTo>
                  <a:pt x="15230" y="20980"/>
                  <a:pt x="12676" y="21519"/>
                  <a:pt x="11331" y="21099"/>
                </a:cubicBezTo>
                <a:cubicBezTo>
                  <a:pt x="10883" y="20954"/>
                  <a:pt x="10458" y="20757"/>
                  <a:pt x="10099" y="20534"/>
                </a:cubicBezTo>
                <a:cubicBezTo>
                  <a:pt x="9673" y="20271"/>
                  <a:pt x="9203" y="20245"/>
                  <a:pt x="8598" y="20231"/>
                </a:cubicBezTo>
                <a:cubicBezTo>
                  <a:pt x="7321" y="20205"/>
                  <a:pt x="6424" y="19417"/>
                  <a:pt x="6671" y="18694"/>
                </a:cubicBezTo>
                <a:cubicBezTo>
                  <a:pt x="6738" y="18471"/>
                  <a:pt x="6671" y="18247"/>
                  <a:pt x="6738" y="18024"/>
                </a:cubicBezTo>
                <a:cubicBezTo>
                  <a:pt x="6850" y="17499"/>
                  <a:pt x="6895" y="17012"/>
                  <a:pt x="6335" y="16526"/>
                </a:cubicBezTo>
                <a:cubicBezTo>
                  <a:pt x="6133" y="16355"/>
                  <a:pt x="6447" y="15909"/>
                  <a:pt x="6693" y="15633"/>
                </a:cubicBezTo>
                <a:cubicBezTo>
                  <a:pt x="6850" y="15449"/>
                  <a:pt x="6828" y="15370"/>
                  <a:pt x="6760" y="15199"/>
                </a:cubicBezTo>
                <a:cubicBezTo>
                  <a:pt x="6559" y="14674"/>
                  <a:pt x="6447" y="14135"/>
                  <a:pt x="6335" y="13596"/>
                </a:cubicBezTo>
                <a:cubicBezTo>
                  <a:pt x="6155" y="12558"/>
                  <a:pt x="6043" y="11520"/>
                  <a:pt x="5797" y="10496"/>
                </a:cubicBezTo>
                <a:cubicBezTo>
                  <a:pt x="5730" y="10233"/>
                  <a:pt x="5304" y="9957"/>
                  <a:pt x="4945" y="9760"/>
                </a:cubicBezTo>
                <a:cubicBezTo>
                  <a:pt x="3825" y="9169"/>
                  <a:pt x="2615" y="8643"/>
                  <a:pt x="1540" y="8026"/>
                </a:cubicBezTo>
                <a:cubicBezTo>
                  <a:pt x="61" y="7185"/>
                  <a:pt x="-96" y="6068"/>
                  <a:pt x="38" y="4964"/>
                </a:cubicBezTo>
                <a:cubicBezTo>
                  <a:pt x="173" y="3861"/>
                  <a:pt x="778" y="2810"/>
                  <a:pt x="2212" y="2087"/>
                </a:cubicBezTo>
                <a:cubicBezTo>
                  <a:pt x="3399" y="1483"/>
                  <a:pt x="4744" y="931"/>
                  <a:pt x="6178" y="550"/>
                </a:cubicBezTo>
                <a:cubicBezTo>
                  <a:pt x="8531" y="-68"/>
                  <a:pt x="11085" y="-81"/>
                  <a:pt x="13594" y="103"/>
                </a:cubicBezTo>
                <a:cubicBezTo>
                  <a:pt x="15611" y="261"/>
                  <a:pt x="17605" y="563"/>
                  <a:pt x="18972" y="1482"/>
                </a:cubicBezTo>
                <a:cubicBezTo>
                  <a:pt x="19846" y="2074"/>
                  <a:pt x="20428" y="2823"/>
                  <a:pt x="21011" y="3532"/>
                </a:cubicBezTo>
                <a:cubicBezTo>
                  <a:pt x="21302" y="3953"/>
                  <a:pt x="21392" y="4439"/>
                  <a:pt x="21504" y="4728"/>
                </a:cubicBezTo>
                <a:close/>
                <a:moveTo>
                  <a:pt x="7164" y="13767"/>
                </a:moveTo>
                <a:cubicBezTo>
                  <a:pt x="7141" y="13767"/>
                  <a:pt x="7119" y="13767"/>
                  <a:pt x="7097" y="13767"/>
                </a:cubicBezTo>
                <a:cubicBezTo>
                  <a:pt x="7097" y="13938"/>
                  <a:pt x="7097" y="14122"/>
                  <a:pt x="7097" y="14293"/>
                </a:cubicBezTo>
                <a:cubicBezTo>
                  <a:pt x="7119" y="14805"/>
                  <a:pt x="7702" y="15212"/>
                  <a:pt x="8575" y="15186"/>
                </a:cubicBezTo>
                <a:cubicBezTo>
                  <a:pt x="10614" y="15120"/>
                  <a:pt x="12676" y="15015"/>
                  <a:pt x="14715" y="14884"/>
                </a:cubicBezTo>
                <a:cubicBezTo>
                  <a:pt x="15185" y="14858"/>
                  <a:pt x="15902" y="14739"/>
                  <a:pt x="15790" y="14398"/>
                </a:cubicBezTo>
                <a:cubicBezTo>
                  <a:pt x="15454" y="13347"/>
                  <a:pt x="15454" y="12296"/>
                  <a:pt x="15544" y="11245"/>
                </a:cubicBezTo>
                <a:cubicBezTo>
                  <a:pt x="15633" y="10128"/>
                  <a:pt x="15970" y="9155"/>
                  <a:pt x="17740" y="8407"/>
                </a:cubicBezTo>
                <a:cubicBezTo>
                  <a:pt x="20160" y="7395"/>
                  <a:pt x="20877" y="5871"/>
                  <a:pt x="20406" y="4189"/>
                </a:cubicBezTo>
                <a:cubicBezTo>
                  <a:pt x="20137" y="3230"/>
                  <a:pt x="19398" y="2363"/>
                  <a:pt x="18121" y="1719"/>
                </a:cubicBezTo>
                <a:cubicBezTo>
                  <a:pt x="16709" y="1010"/>
                  <a:pt x="14961" y="747"/>
                  <a:pt x="13169" y="615"/>
                </a:cubicBezTo>
                <a:cubicBezTo>
                  <a:pt x="11399" y="484"/>
                  <a:pt x="9628" y="537"/>
                  <a:pt x="7858" y="786"/>
                </a:cubicBezTo>
                <a:cubicBezTo>
                  <a:pt x="5730" y="1088"/>
                  <a:pt x="3982" y="1732"/>
                  <a:pt x="2548" y="2678"/>
                </a:cubicBezTo>
                <a:cubicBezTo>
                  <a:pt x="1584" y="3322"/>
                  <a:pt x="1159" y="4110"/>
                  <a:pt x="890" y="4951"/>
                </a:cubicBezTo>
                <a:cubicBezTo>
                  <a:pt x="599" y="5884"/>
                  <a:pt x="935" y="6777"/>
                  <a:pt x="1786" y="7487"/>
                </a:cubicBezTo>
                <a:cubicBezTo>
                  <a:pt x="2593" y="8157"/>
                  <a:pt x="3848" y="8643"/>
                  <a:pt x="4968" y="9169"/>
                </a:cubicBezTo>
                <a:cubicBezTo>
                  <a:pt x="5752" y="9550"/>
                  <a:pt x="6514" y="9944"/>
                  <a:pt x="6648" y="10548"/>
                </a:cubicBezTo>
                <a:cubicBezTo>
                  <a:pt x="6895" y="11599"/>
                  <a:pt x="7007" y="12690"/>
                  <a:pt x="7164" y="13767"/>
                </a:cubicBezTo>
                <a:close/>
                <a:moveTo>
                  <a:pt x="7612" y="18983"/>
                </a:moveTo>
                <a:cubicBezTo>
                  <a:pt x="7702" y="19417"/>
                  <a:pt x="7993" y="19601"/>
                  <a:pt x="8508" y="19588"/>
                </a:cubicBezTo>
                <a:cubicBezTo>
                  <a:pt x="9449" y="19574"/>
                  <a:pt x="10368" y="19535"/>
                  <a:pt x="11309" y="19496"/>
                </a:cubicBezTo>
                <a:cubicBezTo>
                  <a:pt x="12967" y="19404"/>
                  <a:pt x="14648" y="19325"/>
                  <a:pt x="16306" y="19180"/>
                </a:cubicBezTo>
                <a:cubicBezTo>
                  <a:pt x="16664" y="19154"/>
                  <a:pt x="17180" y="18891"/>
                  <a:pt x="17224" y="18707"/>
                </a:cubicBezTo>
                <a:cubicBezTo>
                  <a:pt x="17292" y="18445"/>
                  <a:pt x="16776" y="18353"/>
                  <a:pt x="16306" y="18353"/>
                </a:cubicBezTo>
                <a:cubicBezTo>
                  <a:pt x="15858" y="18353"/>
                  <a:pt x="15566" y="18037"/>
                  <a:pt x="15835" y="17853"/>
                </a:cubicBezTo>
                <a:cubicBezTo>
                  <a:pt x="15970" y="17748"/>
                  <a:pt x="16306" y="17722"/>
                  <a:pt x="16485" y="17630"/>
                </a:cubicBezTo>
                <a:cubicBezTo>
                  <a:pt x="16664" y="17538"/>
                  <a:pt x="16888" y="17407"/>
                  <a:pt x="16888" y="17288"/>
                </a:cubicBezTo>
                <a:cubicBezTo>
                  <a:pt x="16888" y="17183"/>
                  <a:pt x="16687" y="17012"/>
                  <a:pt x="16507" y="16960"/>
                </a:cubicBezTo>
                <a:cubicBezTo>
                  <a:pt x="16126" y="16855"/>
                  <a:pt x="15566" y="16842"/>
                  <a:pt x="15678" y="16513"/>
                </a:cubicBezTo>
                <a:cubicBezTo>
                  <a:pt x="15723" y="16369"/>
                  <a:pt x="16194" y="16277"/>
                  <a:pt x="16418" y="16145"/>
                </a:cubicBezTo>
                <a:cubicBezTo>
                  <a:pt x="16597" y="16027"/>
                  <a:pt x="16799" y="15869"/>
                  <a:pt x="16821" y="15725"/>
                </a:cubicBezTo>
                <a:cubicBezTo>
                  <a:pt x="16843" y="15659"/>
                  <a:pt x="16485" y="15488"/>
                  <a:pt x="16306" y="15488"/>
                </a:cubicBezTo>
                <a:cubicBezTo>
                  <a:pt x="15566" y="15488"/>
                  <a:pt x="14827" y="15528"/>
                  <a:pt x="14087" y="15567"/>
                </a:cubicBezTo>
                <a:cubicBezTo>
                  <a:pt x="12205" y="15646"/>
                  <a:pt x="10323" y="15712"/>
                  <a:pt x="8419" y="15804"/>
                </a:cubicBezTo>
                <a:cubicBezTo>
                  <a:pt x="8082" y="15817"/>
                  <a:pt x="7702" y="15882"/>
                  <a:pt x="7410" y="15988"/>
                </a:cubicBezTo>
                <a:cubicBezTo>
                  <a:pt x="7298" y="16027"/>
                  <a:pt x="7276" y="16264"/>
                  <a:pt x="7365" y="16355"/>
                </a:cubicBezTo>
                <a:cubicBezTo>
                  <a:pt x="7455" y="16461"/>
                  <a:pt x="7702" y="16513"/>
                  <a:pt x="7903" y="16592"/>
                </a:cubicBezTo>
                <a:cubicBezTo>
                  <a:pt x="8172" y="16697"/>
                  <a:pt x="8553" y="16776"/>
                  <a:pt x="8687" y="16934"/>
                </a:cubicBezTo>
                <a:cubicBezTo>
                  <a:pt x="8755" y="16999"/>
                  <a:pt x="8419" y="17223"/>
                  <a:pt x="8262" y="17367"/>
                </a:cubicBezTo>
                <a:cubicBezTo>
                  <a:pt x="8105" y="17512"/>
                  <a:pt x="7926" y="17643"/>
                  <a:pt x="7746" y="17788"/>
                </a:cubicBezTo>
                <a:cubicBezTo>
                  <a:pt x="7970" y="17853"/>
                  <a:pt x="8217" y="17919"/>
                  <a:pt x="8396" y="18011"/>
                </a:cubicBezTo>
                <a:cubicBezTo>
                  <a:pt x="8665" y="18142"/>
                  <a:pt x="9091" y="18274"/>
                  <a:pt x="9113" y="18431"/>
                </a:cubicBezTo>
                <a:cubicBezTo>
                  <a:pt x="9158" y="18720"/>
                  <a:pt x="8687" y="18747"/>
                  <a:pt x="8262" y="18773"/>
                </a:cubicBezTo>
                <a:cubicBezTo>
                  <a:pt x="8015" y="18773"/>
                  <a:pt x="7791" y="18918"/>
                  <a:pt x="7612" y="18983"/>
                </a:cubicBezTo>
                <a:close/>
                <a:moveTo>
                  <a:pt x="10726" y="20179"/>
                </a:moveTo>
                <a:cubicBezTo>
                  <a:pt x="11645" y="20757"/>
                  <a:pt x="13057" y="20823"/>
                  <a:pt x="14244" y="20034"/>
                </a:cubicBezTo>
                <a:cubicBezTo>
                  <a:pt x="12989" y="20074"/>
                  <a:pt x="11869" y="20126"/>
                  <a:pt x="10726" y="2017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4A7BF0A6-A156-9E48-9DA8-8C8EF9569E1A}"/>
              </a:ext>
            </a:extLst>
          </p:cNvPr>
          <p:cNvSpPr/>
          <p:nvPr/>
        </p:nvSpPr>
        <p:spPr>
          <a:xfrm>
            <a:off x="7869528" y="2105193"/>
            <a:ext cx="1752818" cy="1619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6" h="21508" extrusionOk="0">
                <a:moveTo>
                  <a:pt x="6052" y="1636"/>
                </a:moveTo>
                <a:cubicBezTo>
                  <a:pt x="6362" y="1636"/>
                  <a:pt x="6703" y="1923"/>
                  <a:pt x="6997" y="2294"/>
                </a:cubicBezTo>
                <a:cubicBezTo>
                  <a:pt x="7059" y="2378"/>
                  <a:pt x="7230" y="2429"/>
                  <a:pt x="7323" y="2395"/>
                </a:cubicBezTo>
                <a:cubicBezTo>
                  <a:pt x="9383" y="1687"/>
                  <a:pt x="11429" y="945"/>
                  <a:pt x="13474" y="237"/>
                </a:cubicBezTo>
                <a:cubicBezTo>
                  <a:pt x="13815" y="119"/>
                  <a:pt x="14171" y="18"/>
                  <a:pt x="14512" y="1"/>
                </a:cubicBezTo>
                <a:cubicBezTo>
                  <a:pt x="14636" y="-16"/>
                  <a:pt x="14853" y="169"/>
                  <a:pt x="14915" y="321"/>
                </a:cubicBezTo>
                <a:cubicBezTo>
                  <a:pt x="15303" y="1215"/>
                  <a:pt x="15612" y="2159"/>
                  <a:pt x="16015" y="3053"/>
                </a:cubicBezTo>
                <a:cubicBezTo>
                  <a:pt x="16651" y="4486"/>
                  <a:pt x="17301" y="5919"/>
                  <a:pt x="17999" y="7319"/>
                </a:cubicBezTo>
                <a:cubicBezTo>
                  <a:pt x="18556" y="8415"/>
                  <a:pt x="19161" y="9494"/>
                  <a:pt x="19781" y="10556"/>
                </a:cubicBezTo>
                <a:cubicBezTo>
                  <a:pt x="20183" y="11248"/>
                  <a:pt x="20679" y="11888"/>
                  <a:pt x="21098" y="12580"/>
                </a:cubicBezTo>
                <a:cubicBezTo>
                  <a:pt x="21516" y="13271"/>
                  <a:pt x="21485" y="13625"/>
                  <a:pt x="20958" y="14249"/>
                </a:cubicBezTo>
                <a:cubicBezTo>
                  <a:pt x="20586" y="14688"/>
                  <a:pt x="20183" y="15126"/>
                  <a:pt x="19750" y="15497"/>
                </a:cubicBezTo>
                <a:cubicBezTo>
                  <a:pt x="18897" y="16239"/>
                  <a:pt x="18030" y="16947"/>
                  <a:pt x="17146" y="17638"/>
                </a:cubicBezTo>
                <a:cubicBezTo>
                  <a:pt x="16496" y="18144"/>
                  <a:pt x="15860" y="18667"/>
                  <a:pt x="15148" y="19021"/>
                </a:cubicBezTo>
                <a:cubicBezTo>
                  <a:pt x="13815" y="19679"/>
                  <a:pt x="12451" y="20218"/>
                  <a:pt x="11088" y="20775"/>
                </a:cubicBezTo>
                <a:cubicBezTo>
                  <a:pt x="10484" y="21028"/>
                  <a:pt x="9848" y="21230"/>
                  <a:pt x="9228" y="21466"/>
                </a:cubicBezTo>
                <a:cubicBezTo>
                  <a:pt x="8888" y="21584"/>
                  <a:pt x="8686" y="21449"/>
                  <a:pt x="8500" y="21112"/>
                </a:cubicBezTo>
                <a:cubicBezTo>
                  <a:pt x="7741" y="19830"/>
                  <a:pt x="6920" y="18566"/>
                  <a:pt x="6145" y="17284"/>
                </a:cubicBezTo>
                <a:cubicBezTo>
                  <a:pt x="5634" y="16441"/>
                  <a:pt x="5107" y="15615"/>
                  <a:pt x="4626" y="14738"/>
                </a:cubicBezTo>
                <a:cubicBezTo>
                  <a:pt x="3604" y="12850"/>
                  <a:pt x="2612" y="10944"/>
                  <a:pt x="1605" y="9039"/>
                </a:cubicBezTo>
                <a:cubicBezTo>
                  <a:pt x="1078" y="8044"/>
                  <a:pt x="582" y="7015"/>
                  <a:pt x="71" y="6021"/>
                </a:cubicBezTo>
                <a:cubicBezTo>
                  <a:pt x="-84" y="5700"/>
                  <a:pt x="24" y="5515"/>
                  <a:pt x="288" y="5380"/>
                </a:cubicBezTo>
                <a:cubicBezTo>
                  <a:pt x="1187" y="4975"/>
                  <a:pt x="2070" y="4570"/>
                  <a:pt x="2969" y="4166"/>
                </a:cubicBezTo>
                <a:cubicBezTo>
                  <a:pt x="3387" y="3980"/>
                  <a:pt x="3805" y="3845"/>
                  <a:pt x="4224" y="3660"/>
                </a:cubicBezTo>
                <a:cubicBezTo>
                  <a:pt x="4286" y="3626"/>
                  <a:pt x="4379" y="3542"/>
                  <a:pt x="4379" y="3491"/>
                </a:cubicBezTo>
                <a:cubicBezTo>
                  <a:pt x="4379" y="2530"/>
                  <a:pt x="5014" y="1721"/>
                  <a:pt x="6052" y="1636"/>
                </a:cubicBezTo>
                <a:close/>
                <a:moveTo>
                  <a:pt x="1264" y="5110"/>
                </a:moveTo>
                <a:cubicBezTo>
                  <a:pt x="1016" y="5194"/>
                  <a:pt x="753" y="5279"/>
                  <a:pt x="474" y="5380"/>
                </a:cubicBezTo>
                <a:cubicBezTo>
                  <a:pt x="784" y="6021"/>
                  <a:pt x="1047" y="6611"/>
                  <a:pt x="1342" y="7184"/>
                </a:cubicBezTo>
                <a:cubicBezTo>
                  <a:pt x="2643" y="9663"/>
                  <a:pt x="3914" y="12175"/>
                  <a:pt x="5308" y="14603"/>
                </a:cubicBezTo>
                <a:cubicBezTo>
                  <a:pt x="6455" y="16627"/>
                  <a:pt x="7741" y="18583"/>
                  <a:pt x="8981" y="20539"/>
                </a:cubicBezTo>
                <a:cubicBezTo>
                  <a:pt x="9043" y="20640"/>
                  <a:pt x="9275" y="20724"/>
                  <a:pt x="9399" y="20673"/>
                </a:cubicBezTo>
                <a:cubicBezTo>
                  <a:pt x="10220" y="20387"/>
                  <a:pt x="11010" y="20016"/>
                  <a:pt x="11832" y="19746"/>
                </a:cubicBezTo>
                <a:cubicBezTo>
                  <a:pt x="12947" y="19358"/>
                  <a:pt x="13970" y="18819"/>
                  <a:pt x="14683" y="17790"/>
                </a:cubicBezTo>
                <a:cubicBezTo>
                  <a:pt x="15303" y="16880"/>
                  <a:pt x="15907" y="15969"/>
                  <a:pt x="16434" y="14991"/>
                </a:cubicBezTo>
                <a:cubicBezTo>
                  <a:pt x="16744" y="14418"/>
                  <a:pt x="16883" y="13726"/>
                  <a:pt x="17115" y="13086"/>
                </a:cubicBezTo>
                <a:cubicBezTo>
                  <a:pt x="17239" y="12748"/>
                  <a:pt x="17456" y="12681"/>
                  <a:pt x="17720" y="12850"/>
                </a:cubicBezTo>
                <a:cubicBezTo>
                  <a:pt x="17890" y="12951"/>
                  <a:pt x="18014" y="13187"/>
                  <a:pt x="18200" y="13254"/>
                </a:cubicBezTo>
                <a:cubicBezTo>
                  <a:pt x="18944" y="13524"/>
                  <a:pt x="19672" y="13457"/>
                  <a:pt x="20354" y="13035"/>
                </a:cubicBezTo>
                <a:cubicBezTo>
                  <a:pt x="20400" y="13001"/>
                  <a:pt x="20400" y="12782"/>
                  <a:pt x="20338" y="12681"/>
                </a:cubicBezTo>
                <a:cubicBezTo>
                  <a:pt x="20059" y="12192"/>
                  <a:pt x="19719" y="11754"/>
                  <a:pt x="19455" y="11265"/>
                </a:cubicBezTo>
                <a:cubicBezTo>
                  <a:pt x="18727" y="9899"/>
                  <a:pt x="17999" y="8533"/>
                  <a:pt x="17332" y="7133"/>
                </a:cubicBezTo>
                <a:cubicBezTo>
                  <a:pt x="16434" y="5228"/>
                  <a:pt x="15550" y="3323"/>
                  <a:pt x="14729" y="1367"/>
                </a:cubicBezTo>
                <a:cubicBezTo>
                  <a:pt x="14466" y="743"/>
                  <a:pt x="14249" y="692"/>
                  <a:pt x="13707" y="878"/>
                </a:cubicBezTo>
                <a:cubicBezTo>
                  <a:pt x="11646" y="1586"/>
                  <a:pt x="9554" y="2260"/>
                  <a:pt x="7462" y="2952"/>
                </a:cubicBezTo>
                <a:cubicBezTo>
                  <a:pt x="7369" y="2985"/>
                  <a:pt x="7230" y="3103"/>
                  <a:pt x="7214" y="3205"/>
                </a:cubicBezTo>
                <a:cubicBezTo>
                  <a:pt x="7106" y="3997"/>
                  <a:pt x="7059" y="4806"/>
                  <a:pt x="6935" y="5599"/>
                </a:cubicBezTo>
                <a:cubicBezTo>
                  <a:pt x="6842" y="6223"/>
                  <a:pt x="6749" y="6847"/>
                  <a:pt x="6548" y="7437"/>
                </a:cubicBezTo>
                <a:cubicBezTo>
                  <a:pt x="6315" y="8111"/>
                  <a:pt x="5789" y="8280"/>
                  <a:pt x="5122" y="8061"/>
                </a:cubicBezTo>
                <a:cubicBezTo>
                  <a:pt x="4735" y="7926"/>
                  <a:pt x="4394" y="7201"/>
                  <a:pt x="4487" y="6678"/>
                </a:cubicBezTo>
                <a:cubicBezTo>
                  <a:pt x="4596" y="6071"/>
                  <a:pt x="4719" y="5481"/>
                  <a:pt x="4874" y="4891"/>
                </a:cubicBezTo>
                <a:cubicBezTo>
                  <a:pt x="4921" y="4739"/>
                  <a:pt x="5076" y="4537"/>
                  <a:pt x="5215" y="4520"/>
                </a:cubicBezTo>
                <a:cubicBezTo>
                  <a:pt x="5324" y="4503"/>
                  <a:pt x="5510" y="4688"/>
                  <a:pt x="5572" y="4840"/>
                </a:cubicBezTo>
                <a:cubicBezTo>
                  <a:pt x="5634" y="4975"/>
                  <a:pt x="5603" y="5177"/>
                  <a:pt x="5556" y="5329"/>
                </a:cubicBezTo>
                <a:cubicBezTo>
                  <a:pt x="5401" y="5818"/>
                  <a:pt x="5200" y="6273"/>
                  <a:pt x="5076" y="6762"/>
                </a:cubicBezTo>
                <a:cubicBezTo>
                  <a:pt x="5029" y="6948"/>
                  <a:pt x="5169" y="7218"/>
                  <a:pt x="5262" y="7403"/>
                </a:cubicBezTo>
                <a:cubicBezTo>
                  <a:pt x="5308" y="7471"/>
                  <a:pt x="5556" y="7521"/>
                  <a:pt x="5603" y="7471"/>
                </a:cubicBezTo>
                <a:cubicBezTo>
                  <a:pt x="5789" y="7251"/>
                  <a:pt x="6021" y="7015"/>
                  <a:pt x="6099" y="6746"/>
                </a:cubicBezTo>
                <a:cubicBezTo>
                  <a:pt x="6253" y="6155"/>
                  <a:pt x="6315" y="5548"/>
                  <a:pt x="6408" y="4941"/>
                </a:cubicBezTo>
                <a:cubicBezTo>
                  <a:pt x="6486" y="4419"/>
                  <a:pt x="6548" y="3913"/>
                  <a:pt x="6625" y="3340"/>
                </a:cubicBezTo>
                <a:cubicBezTo>
                  <a:pt x="4719" y="4065"/>
                  <a:pt x="2907" y="4756"/>
                  <a:pt x="954" y="5498"/>
                </a:cubicBezTo>
                <a:cubicBezTo>
                  <a:pt x="1140" y="5262"/>
                  <a:pt x="1187" y="5177"/>
                  <a:pt x="1264" y="5110"/>
                </a:cubicBezTo>
                <a:cubicBezTo>
                  <a:pt x="1326" y="5093"/>
                  <a:pt x="1404" y="5093"/>
                  <a:pt x="1466" y="5076"/>
                </a:cubicBezTo>
                <a:cubicBezTo>
                  <a:pt x="1450" y="5043"/>
                  <a:pt x="1450" y="5026"/>
                  <a:pt x="1435" y="4992"/>
                </a:cubicBezTo>
                <a:cubicBezTo>
                  <a:pt x="1373" y="5043"/>
                  <a:pt x="1311" y="5076"/>
                  <a:pt x="1264" y="5110"/>
                </a:cubicBezTo>
                <a:close/>
                <a:moveTo>
                  <a:pt x="20152" y="14182"/>
                </a:moveTo>
                <a:cubicBezTo>
                  <a:pt x="20137" y="14131"/>
                  <a:pt x="20106" y="14097"/>
                  <a:pt x="20090" y="14047"/>
                </a:cubicBezTo>
                <a:cubicBezTo>
                  <a:pt x="19982" y="14047"/>
                  <a:pt x="19874" y="14030"/>
                  <a:pt x="19765" y="14030"/>
                </a:cubicBezTo>
                <a:cubicBezTo>
                  <a:pt x="19223" y="13996"/>
                  <a:pt x="18665" y="13996"/>
                  <a:pt x="18138" y="13895"/>
                </a:cubicBezTo>
                <a:cubicBezTo>
                  <a:pt x="17766" y="13828"/>
                  <a:pt x="17611" y="14013"/>
                  <a:pt x="17456" y="14317"/>
                </a:cubicBezTo>
                <a:cubicBezTo>
                  <a:pt x="17146" y="14991"/>
                  <a:pt x="16837" y="15682"/>
                  <a:pt x="16480" y="16323"/>
                </a:cubicBezTo>
                <a:cubicBezTo>
                  <a:pt x="16201" y="16829"/>
                  <a:pt x="15860" y="17301"/>
                  <a:pt x="15535" y="17790"/>
                </a:cubicBezTo>
                <a:cubicBezTo>
                  <a:pt x="15566" y="17824"/>
                  <a:pt x="15597" y="17858"/>
                  <a:pt x="15628" y="17891"/>
                </a:cubicBezTo>
                <a:cubicBezTo>
                  <a:pt x="17131" y="16677"/>
                  <a:pt x="18649" y="15429"/>
                  <a:pt x="20152" y="14182"/>
                </a:cubicBezTo>
                <a:close/>
                <a:moveTo>
                  <a:pt x="6610" y="2682"/>
                </a:moveTo>
                <a:cubicBezTo>
                  <a:pt x="6362" y="2260"/>
                  <a:pt x="6021" y="2243"/>
                  <a:pt x="5696" y="2362"/>
                </a:cubicBezTo>
                <a:cubicBezTo>
                  <a:pt x="5262" y="2513"/>
                  <a:pt x="5045" y="2901"/>
                  <a:pt x="4874" y="3441"/>
                </a:cubicBezTo>
                <a:cubicBezTo>
                  <a:pt x="5494" y="3171"/>
                  <a:pt x="6037" y="2935"/>
                  <a:pt x="6610" y="268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0F343FD2-3A47-B74E-AF4C-E486A6D9835B}"/>
              </a:ext>
            </a:extLst>
          </p:cNvPr>
          <p:cNvSpPr/>
          <p:nvPr/>
        </p:nvSpPr>
        <p:spPr>
          <a:xfrm>
            <a:off x="4386110" y="4149650"/>
            <a:ext cx="1187361" cy="311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1" extrusionOk="0">
                <a:moveTo>
                  <a:pt x="1219" y="5982"/>
                </a:moveTo>
                <a:cubicBezTo>
                  <a:pt x="958" y="6147"/>
                  <a:pt x="675" y="6394"/>
                  <a:pt x="414" y="6312"/>
                </a:cubicBezTo>
                <a:cubicBezTo>
                  <a:pt x="283" y="6312"/>
                  <a:pt x="152" y="5734"/>
                  <a:pt x="0" y="5405"/>
                </a:cubicBezTo>
                <a:cubicBezTo>
                  <a:pt x="109" y="5075"/>
                  <a:pt x="218" y="4498"/>
                  <a:pt x="327" y="4415"/>
                </a:cubicBezTo>
                <a:cubicBezTo>
                  <a:pt x="2504" y="3591"/>
                  <a:pt x="4681" y="2602"/>
                  <a:pt x="6859" y="2107"/>
                </a:cubicBezTo>
                <a:cubicBezTo>
                  <a:pt x="11061" y="1283"/>
                  <a:pt x="15285" y="870"/>
                  <a:pt x="19488" y="211"/>
                </a:cubicBezTo>
                <a:cubicBezTo>
                  <a:pt x="19640" y="211"/>
                  <a:pt x="19793" y="-119"/>
                  <a:pt x="19923" y="46"/>
                </a:cubicBezTo>
                <a:cubicBezTo>
                  <a:pt x="20098" y="211"/>
                  <a:pt x="20272" y="458"/>
                  <a:pt x="20402" y="953"/>
                </a:cubicBezTo>
                <a:cubicBezTo>
                  <a:pt x="20468" y="1200"/>
                  <a:pt x="20446" y="2107"/>
                  <a:pt x="20381" y="2354"/>
                </a:cubicBezTo>
                <a:cubicBezTo>
                  <a:pt x="20250" y="2767"/>
                  <a:pt x="20076" y="3014"/>
                  <a:pt x="19902" y="3014"/>
                </a:cubicBezTo>
                <a:cubicBezTo>
                  <a:pt x="19248" y="3096"/>
                  <a:pt x="18573" y="3014"/>
                  <a:pt x="17920" y="3508"/>
                </a:cubicBezTo>
                <a:cubicBezTo>
                  <a:pt x="18138" y="3591"/>
                  <a:pt x="18356" y="3756"/>
                  <a:pt x="18573" y="3921"/>
                </a:cubicBezTo>
                <a:cubicBezTo>
                  <a:pt x="18726" y="4003"/>
                  <a:pt x="18987" y="4086"/>
                  <a:pt x="19009" y="4415"/>
                </a:cubicBezTo>
                <a:cubicBezTo>
                  <a:pt x="19248" y="6724"/>
                  <a:pt x="19923" y="6559"/>
                  <a:pt x="20337" y="7795"/>
                </a:cubicBezTo>
                <a:cubicBezTo>
                  <a:pt x="20511" y="8290"/>
                  <a:pt x="20838" y="8043"/>
                  <a:pt x="21056" y="8373"/>
                </a:cubicBezTo>
                <a:cubicBezTo>
                  <a:pt x="21273" y="8785"/>
                  <a:pt x="21426" y="9527"/>
                  <a:pt x="21600" y="10186"/>
                </a:cubicBezTo>
                <a:cubicBezTo>
                  <a:pt x="21426" y="10516"/>
                  <a:pt x="21273" y="10928"/>
                  <a:pt x="21099" y="11093"/>
                </a:cubicBezTo>
                <a:cubicBezTo>
                  <a:pt x="20664" y="11423"/>
                  <a:pt x="20533" y="12412"/>
                  <a:pt x="20555" y="13979"/>
                </a:cubicBezTo>
                <a:cubicBezTo>
                  <a:pt x="20555" y="14556"/>
                  <a:pt x="20359" y="15545"/>
                  <a:pt x="20250" y="15628"/>
                </a:cubicBezTo>
                <a:cubicBezTo>
                  <a:pt x="19444" y="15875"/>
                  <a:pt x="18573" y="15298"/>
                  <a:pt x="17833" y="16287"/>
                </a:cubicBezTo>
                <a:cubicBezTo>
                  <a:pt x="16875" y="17524"/>
                  <a:pt x="15939" y="17524"/>
                  <a:pt x="14981" y="17853"/>
                </a:cubicBezTo>
                <a:cubicBezTo>
                  <a:pt x="14937" y="17853"/>
                  <a:pt x="14828" y="18101"/>
                  <a:pt x="14828" y="18183"/>
                </a:cubicBezTo>
                <a:cubicBezTo>
                  <a:pt x="14894" y="20904"/>
                  <a:pt x="14393" y="19997"/>
                  <a:pt x="14023" y="19997"/>
                </a:cubicBezTo>
                <a:cubicBezTo>
                  <a:pt x="12019" y="20409"/>
                  <a:pt x="10038" y="20904"/>
                  <a:pt x="8035" y="21234"/>
                </a:cubicBezTo>
                <a:cubicBezTo>
                  <a:pt x="7229" y="21399"/>
                  <a:pt x="6423" y="20904"/>
                  <a:pt x="5640" y="20986"/>
                </a:cubicBezTo>
                <a:cubicBezTo>
                  <a:pt x="4769" y="21069"/>
                  <a:pt x="3898" y="21481"/>
                  <a:pt x="3027" y="21481"/>
                </a:cubicBezTo>
                <a:cubicBezTo>
                  <a:pt x="2678" y="21481"/>
                  <a:pt x="2330" y="20904"/>
                  <a:pt x="1981" y="20574"/>
                </a:cubicBezTo>
                <a:cubicBezTo>
                  <a:pt x="1894" y="20492"/>
                  <a:pt x="1807" y="20327"/>
                  <a:pt x="1720" y="20327"/>
                </a:cubicBezTo>
                <a:cubicBezTo>
                  <a:pt x="1198" y="20574"/>
                  <a:pt x="936" y="20162"/>
                  <a:pt x="1241" y="18018"/>
                </a:cubicBezTo>
                <a:cubicBezTo>
                  <a:pt x="1263" y="17854"/>
                  <a:pt x="1110" y="17276"/>
                  <a:pt x="1002" y="17029"/>
                </a:cubicBezTo>
                <a:cubicBezTo>
                  <a:pt x="849" y="16617"/>
                  <a:pt x="631" y="16370"/>
                  <a:pt x="523" y="15875"/>
                </a:cubicBezTo>
                <a:cubicBezTo>
                  <a:pt x="479" y="15628"/>
                  <a:pt x="631" y="14803"/>
                  <a:pt x="675" y="14473"/>
                </a:cubicBezTo>
                <a:cubicBezTo>
                  <a:pt x="348" y="10434"/>
                  <a:pt x="1415" y="12577"/>
                  <a:pt x="1633" y="11011"/>
                </a:cubicBezTo>
                <a:cubicBezTo>
                  <a:pt x="1437" y="7878"/>
                  <a:pt x="2221" y="9444"/>
                  <a:pt x="2569" y="8620"/>
                </a:cubicBezTo>
                <a:cubicBezTo>
                  <a:pt x="2243" y="6559"/>
                  <a:pt x="1263" y="9774"/>
                  <a:pt x="1219" y="598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349F3B7-800E-7D40-951A-87447AC0EE70}"/>
              </a:ext>
            </a:extLst>
          </p:cNvPr>
          <p:cNvSpPr/>
          <p:nvPr/>
        </p:nvSpPr>
        <p:spPr>
          <a:xfrm>
            <a:off x="8537916" y="4027429"/>
            <a:ext cx="1365935" cy="542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6" h="21507" extrusionOk="0">
                <a:moveTo>
                  <a:pt x="0" y="12461"/>
                </a:moveTo>
                <a:cubicBezTo>
                  <a:pt x="94" y="11085"/>
                  <a:pt x="150" y="8853"/>
                  <a:pt x="432" y="6860"/>
                </a:cubicBezTo>
                <a:cubicBezTo>
                  <a:pt x="788" y="4296"/>
                  <a:pt x="1689" y="3062"/>
                  <a:pt x="2665" y="2255"/>
                </a:cubicBezTo>
                <a:cubicBezTo>
                  <a:pt x="4617" y="593"/>
                  <a:pt x="6662" y="546"/>
                  <a:pt x="8670" y="261"/>
                </a:cubicBezTo>
                <a:cubicBezTo>
                  <a:pt x="10472" y="-24"/>
                  <a:pt x="12292" y="-24"/>
                  <a:pt x="14112" y="23"/>
                </a:cubicBezTo>
                <a:cubicBezTo>
                  <a:pt x="15463" y="71"/>
                  <a:pt x="16815" y="213"/>
                  <a:pt x="18147" y="736"/>
                </a:cubicBezTo>
                <a:cubicBezTo>
                  <a:pt x="19573" y="1353"/>
                  <a:pt x="20455" y="3869"/>
                  <a:pt x="21093" y="7144"/>
                </a:cubicBezTo>
                <a:cubicBezTo>
                  <a:pt x="21600" y="9850"/>
                  <a:pt x="21450" y="12366"/>
                  <a:pt x="21056" y="14930"/>
                </a:cubicBezTo>
                <a:cubicBezTo>
                  <a:pt x="20718" y="17161"/>
                  <a:pt x="19761" y="18680"/>
                  <a:pt x="18823" y="18680"/>
                </a:cubicBezTo>
                <a:cubicBezTo>
                  <a:pt x="18579" y="18680"/>
                  <a:pt x="18353" y="19297"/>
                  <a:pt x="18109" y="19345"/>
                </a:cubicBezTo>
                <a:cubicBezTo>
                  <a:pt x="16946" y="19772"/>
                  <a:pt x="15782" y="20199"/>
                  <a:pt x="14600" y="20389"/>
                </a:cubicBezTo>
                <a:cubicBezTo>
                  <a:pt x="12104" y="20769"/>
                  <a:pt x="9608" y="21006"/>
                  <a:pt x="7112" y="21244"/>
                </a:cubicBezTo>
                <a:cubicBezTo>
                  <a:pt x="5855" y="21386"/>
                  <a:pt x="4617" y="21576"/>
                  <a:pt x="3359" y="21481"/>
                </a:cubicBezTo>
                <a:cubicBezTo>
                  <a:pt x="1257" y="21386"/>
                  <a:pt x="150" y="18538"/>
                  <a:pt x="0" y="12461"/>
                </a:cubicBezTo>
                <a:close/>
                <a:moveTo>
                  <a:pt x="10978" y="6480"/>
                </a:moveTo>
                <a:cubicBezTo>
                  <a:pt x="10866" y="6385"/>
                  <a:pt x="10716" y="6147"/>
                  <a:pt x="10565" y="6147"/>
                </a:cubicBezTo>
                <a:cubicBezTo>
                  <a:pt x="9834" y="6195"/>
                  <a:pt x="9120" y="6337"/>
                  <a:pt x="8389" y="6385"/>
                </a:cubicBezTo>
                <a:cubicBezTo>
                  <a:pt x="6718" y="6527"/>
                  <a:pt x="5067" y="6622"/>
                  <a:pt x="3397" y="6860"/>
                </a:cubicBezTo>
                <a:cubicBezTo>
                  <a:pt x="2121" y="7002"/>
                  <a:pt x="1032" y="7761"/>
                  <a:pt x="713" y="11654"/>
                </a:cubicBezTo>
                <a:cubicBezTo>
                  <a:pt x="563" y="13648"/>
                  <a:pt x="769" y="15262"/>
                  <a:pt x="1107" y="16924"/>
                </a:cubicBezTo>
                <a:cubicBezTo>
                  <a:pt x="1651" y="19582"/>
                  <a:pt x="2721" y="19345"/>
                  <a:pt x="3659" y="19440"/>
                </a:cubicBezTo>
                <a:cubicBezTo>
                  <a:pt x="5067" y="19535"/>
                  <a:pt x="6493" y="19250"/>
                  <a:pt x="7901" y="19202"/>
                </a:cubicBezTo>
                <a:cubicBezTo>
                  <a:pt x="9008" y="19155"/>
                  <a:pt x="10134" y="19345"/>
                  <a:pt x="11241" y="19155"/>
                </a:cubicBezTo>
                <a:cubicBezTo>
                  <a:pt x="13193" y="18870"/>
                  <a:pt x="15144" y="18538"/>
                  <a:pt x="17096" y="17873"/>
                </a:cubicBezTo>
                <a:cubicBezTo>
                  <a:pt x="18316" y="17446"/>
                  <a:pt x="18954" y="16544"/>
                  <a:pt x="18991" y="13173"/>
                </a:cubicBezTo>
                <a:cubicBezTo>
                  <a:pt x="19029" y="9803"/>
                  <a:pt x="17809" y="6432"/>
                  <a:pt x="16458" y="6480"/>
                </a:cubicBezTo>
                <a:cubicBezTo>
                  <a:pt x="14957" y="6480"/>
                  <a:pt x="13455" y="6290"/>
                  <a:pt x="11954" y="6242"/>
                </a:cubicBezTo>
                <a:cubicBezTo>
                  <a:pt x="11654" y="6195"/>
                  <a:pt x="11335" y="6385"/>
                  <a:pt x="10978" y="6480"/>
                </a:cubicBezTo>
                <a:close/>
                <a:moveTo>
                  <a:pt x="20568" y="10467"/>
                </a:moveTo>
                <a:cubicBezTo>
                  <a:pt x="19423" y="11085"/>
                  <a:pt x="19592" y="13411"/>
                  <a:pt x="19592" y="15452"/>
                </a:cubicBezTo>
                <a:cubicBezTo>
                  <a:pt x="20174" y="14835"/>
                  <a:pt x="20737" y="11939"/>
                  <a:pt x="20568" y="10467"/>
                </a:cubicBezTo>
                <a:close/>
                <a:moveTo>
                  <a:pt x="15989" y="2112"/>
                </a:moveTo>
                <a:cubicBezTo>
                  <a:pt x="15520" y="2682"/>
                  <a:pt x="15219" y="3157"/>
                  <a:pt x="14882" y="3489"/>
                </a:cubicBezTo>
                <a:cubicBezTo>
                  <a:pt x="14694" y="3679"/>
                  <a:pt x="14488" y="3774"/>
                  <a:pt x="14300" y="3916"/>
                </a:cubicBezTo>
                <a:cubicBezTo>
                  <a:pt x="14356" y="3489"/>
                  <a:pt x="14431" y="3062"/>
                  <a:pt x="14469" y="2634"/>
                </a:cubicBezTo>
                <a:cubicBezTo>
                  <a:pt x="14488" y="2492"/>
                  <a:pt x="14469" y="2397"/>
                  <a:pt x="14488" y="2017"/>
                </a:cubicBezTo>
                <a:cubicBezTo>
                  <a:pt x="13943" y="2824"/>
                  <a:pt x="13474" y="3536"/>
                  <a:pt x="12874" y="4391"/>
                </a:cubicBezTo>
                <a:cubicBezTo>
                  <a:pt x="14037" y="4343"/>
                  <a:pt x="15144" y="5340"/>
                  <a:pt x="15989" y="2112"/>
                </a:cubicBezTo>
                <a:close/>
                <a:moveTo>
                  <a:pt x="17546" y="4866"/>
                </a:moveTo>
                <a:cubicBezTo>
                  <a:pt x="18260" y="6860"/>
                  <a:pt x="18710" y="5198"/>
                  <a:pt x="19217" y="4154"/>
                </a:cubicBezTo>
                <a:cubicBezTo>
                  <a:pt x="18579" y="3062"/>
                  <a:pt x="18203" y="3252"/>
                  <a:pt x="17546" y="4866"/>
                </a:cubicBezTo>
                <a:close/>
                <a:moveTo>
                  <a:pt x="7638" y="2350"/>
                </a:moveTo>
                <a:cubicBezTo>
                  <a:pt x="6812" y="2207"/>
                  <a:pt x="6287" y="3347"/>
                  <a:pt x="5780" y="4676"/>
                </a:cubicBezTo>
                <a:cubicBezTo>
                  <a:pt x="6493" y="5245"/>
                  <a:pt x="7131" y="4391"/>
                  <a:pt x="7638" y="2350"/>
                </a:cubicBezTo>
                <a:close/>
                <a:moveTo>
                  <a:pt x="10340" y="4106"/>
                </a:moveTo>
                <a:cubicBezTo>
                  <a:pt x="11035" y="4723"/>
                  <a:pt x="11504" y="4059"/>
                  <a:pt x="12048" y="1970"/>
                </a:cubicBezTo>
                <a:cubicBezTo>
                  <a:pt x="11241" y="1543"/>
                  <a:pt x="10978" y="3584"/>
                  <a:pt x="10340" y="4106"/>
                </a:cubicBezTo>
                <a:close/>
                <a:moveTo>
                  <a:pt x="7413" y="4533"/>
                </a:moveTo>
                <a:cubicBezTo>
                  <a:pt x="8389" y="5340"/>
                  <a:pt x="8482" y="2967"/>
                  <a:pt x="9008" y="2302"/>
                </a:cubicBezTo>
                <a:cubicBezTo>
                  <a:pt x="8238" y="1970"/>
                  <a:pt x="8013" y="3821"/>
                  <a:pt x="7413" y="4533"/>
                </a:cubicBezTo>
                <a:close/>
                <a:moveTo>
                  <a:pt x="19573" y="10040"/>
                </a:moveTo>
                <a:cubicBezTo>
                  <a:pt x="20493" y="8616"/>
                  <a:pt x="20605" y="8189"/>
                  <a:pt x="20286" y="7239"/>
                </a:cubicBezTo>
                <a:cubicBezTo>
                  <a:pt x="19536" y="7999"/>
                  <a:pt x="19329" y="8853"/>
                  <a:pt x="19573" y="10040"/>
                </a:cubicBezTo>
                <a:close/>
                <a:moveTo>
                  <a:pt x="6024" y="2919"/>
                </a:moveTo>
                <a:cubicBezTo>
                  <a:pt x="5273" y="2729"/>
                  <a:pt x="4654" y="3774"/>
                  <a:pt x="4579" y="5483"/>
                </a:cubicBezTo>
                <a:cubicBezTo>
                  <a:pt x="5011" y="4723"/>
                  <a:pt x="5461" y="3916"/>
                  <a:pt x="6024" y="2919"/>
                </a:cubicBezTo>
                <a:close/>
                <a:moveTo>
                  <a:pt x="10509" y="1970"/>
                </a:moveTo>
                <a:cubicBezTo>
                  <a:pt x="9740" y="2065"/>
                  <a:pt x="9496" y="3726"/>
                  <a:pt x="8970" y="4391"/>
                </a:cubicBezTo>
                <a:cubicBezTo>
                  <a:pt x="9815" y="4961"/>
                  <a:pt x="10059" y="3299"/>
                  <a:pt x="10509" y="1970"/>
                </a:cubicBezTo>
                <a:close/>
                <a:moveTo>
                  <a:pt x="19911" y="5673"/>
                </a:moveTo>
                <a:cubicBezTo>
                  <a:pt x="19873" y="5530"/>
                  <a:pt x="19836" y="5435"/>
                  <a:pt x="19798" y="5293"/>
                </a:cubicBezTo>
                <a:cubicBezTo>
                  <a:pt x="19479" y="5815"/>
                  <a:pt x="19142" y="6337"/>
                  <a:pt x="18823" y="6907"/>
                </a:cubicBezTo>
                <a:cubicBezTo>
                  <a:pt x="18804" y="6954"/>
                  <a:pt x="18804" y="7287"/>
                  <a:pt x="18841" y="7382"/>
                </a:cubicBezTo>
                <a:cubicBezTo>
                  <a:pt x="18898" y="7477"/>
                  <a:pt x="19010" y="7619"/>
                  <a:pt x="19048" y="7524"/>
                </a:cubicBezTo>
                <a:cubicBezTo>
                  <a:pt x="19329" y="6907"/>
                  <a:pt x="19611" y="6290"/>
                  <a:pt x="19911" y="5673"/>
                </a:cubicBezTo>
                <a:close/>
                <a:moveTo>
                  <a:pt x="16233" y="4249"/>
                </a:moveTo>
                <a:cubicBezTo>
                  <a:pt x="16908" y="4866"/>
                  <a:pt x="17115" y="3631"/>
                  <a:pt x="17359" y="2682"/>
                </a:cubicBezTo>
                <a:cubicBezTo>
                  <a:pt x="17021" y="3157"/>
                  <a:pt x="16683" y="3631"/>
                  <a:pt x="16233" y="4249"/>
                </a:cubicBezTo>
                <a:close/>
                <a:moveTo>
                  <a:pt x="13268" y="1543"/>
                </a:moveTo>
                <a:cubicBezTo>
                  <a:pt x="12761" y="2587"/>
                  <a:pt x="12386" y="3347"/>
                  <a:pt x="12029" y="4154"/>
                </a:cubicBezTo>
                <a:cubicBezTo>
                  <a:pt x="12217" y="4391"/>
                  <a:pt x="12423" y="4438"/>
                  <a:pt x="12498" y="4201"/>
                </a:cubicBezTo>
                <a:cubicBezTo>
                  <a:pt x="12724" y="3536"/>
                  <a:pt x="12930" y="2729"/>
                  <a:pt x="13268" y="1543"/>
                </a:cubicBezTo>
                <a:close/>
                <a:moveTo>
                  <a:pt x="4429" y="3347"/>
                </a:moveTo>
                <a:cubicBezTo>
                  <a:pt x="4391" y="3204"/>
                  <a:pt x="4373" y="3109"/>
                  <a:pt x="4335" y="2967"/>
                </a:cubicBezTo>
                <a:cubicBezTo>
                  <a:pt x="4016" y="3536"/>
                  <a:pt x="3716" y="4154"/>
                  <a:pt x="3397" y="4723"/>
                </a:cubicBezTo>
                <a:cubicBezTo>
                  <a:pt x="3434" y="4866"/>
                  <a:pt x="3491" y="5056"/>
                  <a:pt x="3528" y="5198"/>
                </a:cubicBezTo>
                <a:cubicBezTo>
                  <a:pt x="3847" y="4628"/>
                  <a:pt x="4147" y="3964"/>
                  <a:pt x="4429" y="3347"/>
                </a:cubicBezTo>
                <a:close/>
                <a:moveTo>
                  <a:pt x="2721" y="4628"/>
                </a:moveTo>
                <a:cubicBezTo>
                  <a:pt x="2702" y="4533"/>
                  <a:pt x="2665" y="4438"/>
                  <a:pt x="2646" y="4296"/>
                </a:cubicBezTo>
                <a:cubicBezTo>
                  <a:pt x="2477" y="4533"/>
                  <a:pt x="2308" y="4818"/>
                  <a:pt x="2158" y="5056"/>
                </a:cubicBezTo>
                <a:cubicBezTo>
                  <a:pt x="2177" y="5150"/>
                  <a:pt x="2196" y="5245"/>
                  <a:pt x="2233" y="5340"/>
                </a:cubicBezTo>
                <a:cubicBezTo>
                  <a:pt x="2383" y="5151"/>
                  <a:pt x="2552" y="4913"/>
                  <a:pt x="2721" y="462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B099BE73-DC70-364E-8F3E-951D23CAC765}"/>
              </a:ext>
            </a:extLst>
          </p:cNvPr>
          <p:cNvSpPr/>
          <p:nvPr/>
        </p:nvSpPr>
        <p:spPr>
          <a:xfrm>
            <a:off x="821079" y="3844422"/>
            <a:ext cx="1386489" cy="942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9" h="21144" extrusionOk="0">
                <a:moveTo>
                  <a:pt x="0" y="12543"/>
                </a:moveTo>
                <a:cubicBezTo>
                  <a:pt x="255" y="11502"/>
                  <a:pt x="543" y="10461"/>
                  <a:pt x="750" y="9398"/>
                </a:cubicBezTo>
                <a:cubicBezTo>
                  <a:pt x="814" y="9028"/>
                  <a:pt x="718" y="8519"/>
                  <a:pt x="607" y="8126"/>
                </a:cubicBezTo>
                <a:cubicBezTo>
                  <a:pt x="176" y="6576"/>
                  <a:pt x="591" y="5327"/>
                  <a:pt x="1197" y="4125"/>
                </a:cubicBezTo>
                <a:cubicBezTo>
                  <a:pt x="1804" y="2899"/>
                  <a:pt x="2666" y="2344"/>
                  <a:pt x="3688" y="2252"/>
                </a:cubicBezTo>
                <a:cubicBezTo>
                  <a:pt x="3831" y="2252"/>
                  <a:pt x="4039" y="2090"/>
                  <a:pt x="4119" y="1905"/>
                </a:cubicBezTo>
                <a:cubicBezTo>
                  <a:pt x="4678" y="656"/>
                  <a:pt x="6338" y="32"/>
                  <a:pt x="6992" y="679"/>
                </a:cubicBezTo>
                <a:cubicBezTo>
                  <a:pt x="7248" y="933"/>
                  <a:pt x="7471" y="1280"/>
                  <a:pt x="7663" y="1627"/>
                </a:cubicBezTo>
                <a:cubicBezTo>
                  <a:pt x="7823" y="1928"/>
                  <a:pt x="7918" y="2020"/>
                  <a:pt x="8142" y="1720"/>
                </a:cubicBezTo>
                <a:cubicBezTo>
                  <a:pt x="8988" y="587"/>
                  <a:pt x="9914" y="-246"/>
                  <a:pt x="11143" y="78"/>
                </a:cubicBezTo>
                <a:cubicBezTo>
                  <a:pt x="11478" y="170"/>
                  <a:pt x="11798" y="355"/>
                  <a:pt x="12117" y="494"/>
                </a:cubicBezTo>
                <a:cubicBezTo>
                  <a:pt x="12420" y="633"/>
                  <a:pt x="12660" y="748"/>
                  <a:pt x="12963" y="355"/>
                </a:cubicBezTo>
                <a:cubicBezTo>
                  <a:pt x="13187" y="78"/>
                  <a:pt x="13586" y="32"/>
                  <a:pt x="13905" y="8"/>
                </a:cubicBezTo>
                <a:cubicBezTo>
                  <a:pt x="15039" y="-61"/>
                  <a:pt x="16044" y="286"/>
                  <a:pt x="16811" y="1720"/>
                </a:cubicBezTo>
                <a:cubicBezTo>
                  <a:pt x="17066" y="2205"/>
                  <a:pt x="17577" y="2367"/>
                  <a:pt x="17960" y="2737"/>
                </a:cubicBezTo>
                <a:cubicBezTo>
                  <a:pt x="18439" y="3177"/>
                  <a:pt x="19014" y="3547"/>
                  <a:pt x="19349" y="4171"/>
                </a:cubicBezTo>
                <a:cubicBezTo>
                  <a:pt x="19812" y="5027"/>
                  <a:pt x="20307" y="6067"/>
                  <a:pt x="20419" y="7108"/>
                </a:cubicBezTo>
                <a:cubicBezTo>
                  <a:pt x="20546" y="8426"/>
                  <a:pt x="21281" y="9236"/>
                  <a:pt x="21424" y="10508"/>
                </a:cubicBezTo>
                <a:cubicBezTo>
                  <a:pt x="21600" y="12173"/>
                  <a:pt x="21361" y="13537"/>
                  <a:pt x="20546" y="14694"/>
                </a:cubicBezTo>
                <a:cubicBezTo>
                  <a:pt x="19876" y="15665"/>
                  <a:pt x="19189" y="16590"/>
                  <a:pt x="18487" y="17538"/>
                </a:cubicBezTo>
                <a:cubicBezTo>
                  <a:pt x="17864" y="18371"/>
                  <a:pt x="17082" y="18671"/>
                  <a:pt x="16284" y="18856"/>
                </a:cubicBezTo>
                <a:cubicBezTo>
                  <a:pt x="15917" y="18949"/>
                  <a:pt x="15549" y="18903"/>
                  <a:pt x="15166" y="18949"/>
                </a:cubicBezTo>
                <a:cubicBezTo>
                  <a:pt x="15086" y="18949"/>
                  <a:pt x="14975" y="19041"/>
                  <a:pt x="14927" y="19134"/>
                </a:cubicBezTo>
                <a:cubicBezTo>
                  <a:pt x="14448" y="19990"/>
                  <a:pt x="13793" y="20383"/>
                  <a:pt x="13091" y="20637"/>
                </a:cubicBezTo>
                <a:cubicBezTo>
                  <a:pt x="12388" y="20868"/>
                  <a:pt x="11670" y="21007"/>
                  <a:pt x="10968" y="21123"/>
                </a:cubicBezTo>
                <a:cubicBezTo>
                  <a:pt x="10153" y="21261"/>
                  <a:pt x="9499" y="20706"/>
                  <a:pt x="8860" y="20059"/>
                </a:cubicBezTo>
                <a:cubicBezTo>
                  <a:pt x="8796" y="19990"/>
                  <a:pt x="8637" y="19943"/>
                  <a:pt x="8573" y="20013"/>
                </a:cubicBezTo>
                <a:cubicBezTo>
                  <a:pt x="7328" y="21123"/>
                  <a:pt x="6003" y="21354"/>
                  <a:pt x="4598" y="20891"/>
                </a:cubicBezTo>
                <a:cubicBezTo>
                  <a:pt x="3784" y="20614"/>
                  <a:pt x="3289" y="19689"/>
                  <a:pt x="3097" y="18579"/>
                </a:cubicBezTo>
                <a:cubicBezTo>
                  <a:pt x="2937" y="17654"/>
                  <a:pt x="2714" y="17238"/>
                  <a:pt x="1996" y="17191"/>
                </a:cubicBezTo>
                <a:cubicBezTo>
                  <a:pt x="1133" y="17145"/>
                  <a:pt x="303" y="15572"/>
                  <a:pt x="223" y="14185"/>
                </a:cubicBezTo>
                <a:cubicBezTo>
                  <a:pt x="192" y="13676"/>
                  <a:pt x="144" y="13144"/>
                  <a:pt x="96" y="12635"/>
                </a:cubicBezTo>
                <a:cubicBezTo>
                  <a:pt x="80" y="12589"/>
                  <a:pt x="32" y="12566"/>
                  <a:pt x="0" y="12543"/>
                </a:cubicBezTo>
                <a:close/>
                <a:moveTo>
                  <a:pt x="3736" y="3061"/>
                </a:moveTo>
                <a:cubicBezTo>
                  <a:pt x="3784" y="3015"/>
                  <a:pt x="3831" y="2969"/>
                  <a:pt x="3863" y="2922"/>
                </a:cubicBezTo>
                <a:cubicBezTo>
                  <a:pt x="3800" y="2922"/>
                  <a:pt x="3752" y="2899"/>
                  <a:pt x="3688" y="2899"/>
                </a:cubicBezTo>
                <a:cubicBezTo>
                  <a:pt x="2634" y="3061"/>
                  <a:pt x="1852" y="3824"/>
                  <a:pt x="1341" y="5142"/>
                </a:cubicBezTo>
                <a:cubicBezTo>
                  <a:pt x="1006" y="5998"/>
                  <a:pt x="782" y="6900"/>
                  <a:pt x="1054" y="7894"/>
                </a:cubicBezTo>
                <a:cubicBezTo>
                  <a:pt x="1149" y="8264"/>
                  <a:pt x="1261" y="8473"/>
                  <a:pt x="1580" y="8195"/>
                </a:cubicBezTo>
                <a:cubicBezTo>
                  <a:pt x="1740" y="8056"/>
                  <a:pt x="2059" y="7941"/>
                  <a:pt x="2187" y="8056"/>
                </a:cubicBezTo>
                <a:cubicBezTo>
                  <a:pt x="2459" y="8311"/>
                  <a:pt x="2842" y="8704"/>
                  <a:pt x="2858" y="9097"/>
                </a:cubicBezTo>
                <a:cubicBezTo>
                  <a:pt x="2906" y="9698"/>
                  <a:pt x="2459" y="9745"/>
                  <a:pt x="2107" y="9698"/>
                </a:cubicBezTo>
                <a:cubicBezTo>
                  <a:pt x="1964" y="9675"/>
                  <a:pt x="1820" y="9560"/>
                  <a:pt x="1676" y="9583"/>
                </a:cubicBezTo>
                <a:cubicBezTo>
                  <a:pt x="1517" y="9629"/>
                  <a:pt x="1245" y="9721"/>
                  <a:pt x="1213" y="9883"/>
                </a:cubicBezTo>
                <a:cubicBezTo>
                  <a:pt x="1022" y="11040"/>
                  <a:pt x="766" y="12196"/>
                  <a:pt x="734" y="13352"/>
                </a:cubicBezTo>
                <a:cubicBezTo>
                  <a:pt x="686" y="14555"/>
                  <a:pt x="942" y="15734"/>
                  <a:pt x="1836" y="16289"/>
                </a:cubicBezTo>
                <a:cubicBezTo>
                  <a:pt x="2123" y="16451"/>
                  <a:pt x="2443" y="16544"/>
                  <a:pt x="2746" y="16544"/>
                </a:cubicBezTo>
                <a:cubicBezTo>
                  <a:pt x="2842" y="16544"/>
                  <a:pt x="2922" y="16081"/>
                  <a:pt x="3049" y="15919"/>
                </a:cubicBezTo>
                <a:cubicBezTo>
                  <a:pt x="3289" y="15619"/>
                  <a:pt x="3560" y="15341"/>
                  <a:pt x="3863" y="15202"/>
                </a:cubicBezTo>
                <a:cubicBezTo>
                  <a:pt x="3975" y="15156"/>
                  <a:pt x="4263" y="15526"/>
                  <a:pt x="4310" y="15757"/>
                </a:cubicBezTo>
                <a:cubicBezTo>
                  <a:pt x="4470" y="16428"/>
                  <a:pt x="3991" y="16590"/>
                  <a:pt x="3752" y="16914"/>
                </a:cubicBezTo>
                <a:cubicBezTo>
                  <a:pt x="3656" y="17029"/>
                  <a:pt x="3480" y="17168"/>
                  <a:pt x="3480" y="17284"/>
                </a:cubicBezTo>
                <a:cubicBezTo>
                  <a:pt x="3464" y="18186"/>
                  <a:pt x="4087" y="19828"/>
                  <a:pt x="4710" y="20105"/>
                </a:cubicBezTo>
                <a:cubicBezTo>
                  <a:pt x="5891" y="20614"/>
                  <a:pt x="6961" y="20383"/>
                  <a:pt x="7998" y="19504"/>
                </a:cubicBezTo>
                <a:cubicBezTo>
                  <a:pt x="8094" y="19434"/>
                  <a:pt x="8158" y="19088"/>
                  <a:pt x="8126" y="18926"/>
                </a:cubicBezTo>
                <a:cubicBezTo>
                  <a:pt x="8014" y="18371"/>
                  <a:pt x="8142" y="17931"/>
                  <a:pt x="8429" y="17677"/>
                </a:cubicBezTo>
                <a:cubicBezTo>
                  <a:pt x="8573" y="17538"/>
                  <a:pt x="8956" y="17584"/>
                  <a:pt x="9004" y="17723"/>
                </a:cubicBezTo>
                <a:cubicBezTo>
                  <a:pt x="9116" y="18024"/>
                  <a:pt x="9068" y="18440"/>
                  <a:pt x="9100" y="18810"/>
                </a:cubicBezTo>
                <a:cubicBezTo>
                  <a:pt x="9116" y="19018"/>
                  <a:pt x="9116" y="19365"/>
                  <a:pt x="9212" y="19434"/>
                </a:cubicBezTo>
                <a:cubicBezTo>
                  <a:pt x="9675" y="19804"/>
                  <a:pt x="10153" y="20336"/>
                  <a:pt x="10616" y="20336"/>
                </a:cubicBezTo>
                <a:cubicBezTo>
                  <a:pt x="11510" y="20313"/>
                  <a:pt x="12404" y="20013"/>
                  <a:pt x="13282" y="19735"/>
                </a:cubicBezTo>
                <a:cubicBezTo>
                  <a:pt x="13586" y="19643"/>
                  <a:pt x="13873" y="19319"/>
                  <a:pt x="14113" y="19018"/>
                </a:cubicBezTo>
                <a:cubicBezTo>
                  <a:pt x="14544" y="18509"/>
                  <a:pt x="13985" y="18163"/>
                  <a:pt x="13969" y="17746"/>
                </a:cubicBezTo>
                <a:cubicBezTo>
                  <a:pt x="13969" y="17422"/>
                  <a:pt x="14001" y="16983"/>
                  <a:pt x="14145" y="16775"/>
                </a:cubicBezTo>
                <a:cubicBezTo>
                  <a:pt x="14272" y="16613"/>
                  <a:pt x="14639" y="16590"/>
                  <a:pt x="14767" y="16729"/>
                </a:cubicBezTo>
                <a:cubicBezTo>
                  <a:pt x="14959" y="16937"/>
                  <a:pt x="15086" y="17353"/>
                  <a:pt x="15118" y="17677"/>
                </a:cubicBezTo>
                <a:cubicBezTo>
                  <a:pt x="15150" y="18093"/>
                  <a:pt x="15198" y="18301"/>
                  <a:pt x="15502" y="18209"/>
                </a:cubicBezTo>
                <a:cubicBezTo>
                  <a:pt x="16108" y="18001"/>
                  <a:pt x="16779" y="17931"/>
                  <a:pt x="17322" y="17538"/>
                </a:cubicBezTo>
                <a:cubicBezTo>
                  <a:pt x="17928" y="17099"/>
                  <a:pt x="18407" y="16359"/>
                  <a:pt x="18950" y="15757"/>
                </a:cubicBezTo>
                <a:cubicBezTo>
                  <a:pt x="18934" y="15688"/>
                  <a:pt x="18918" y="15619"/>
                  <a:pt x="18902" y="15526"/>
                </a:cubicBezTo>
                <a:cubicBezTo>
                  <a:pt x="18375" y="15387"/>
                  <a:pt x="18056" y="14994"/>
                  <a:pt x="18184" y="14208"/>
                </a:cubicBezTo>
                <a:cubicBezTo>
                  <a:pt x="18231" y="13954"/>
                  <a:pt x="18391" y="13653"/>
                  <a:pt x="18551" y="13537"/>
                </a:cubicBezTo>
                <a:cubicBezTo>
                  <a:pt x="19141" y="13167"/>
                  <a:pt x="19493" y="13722"/>
                  <a:pt x="19780" y="14393"/>
                </a:cubicBezTo>
                <a:cubicBezTo>
                  <a:pt x="21169" y="12936"/>
                  <a:pt x="21105" y="10577"/>
                  <a:pt x="20259" y="8981"/>
                </a:cubicBezTo>
                <a:cubicBezTo>
                  <a:pt x="20147" y="9097"/>
                  <a:pt x="20067" y="9282"/>
                  <a:pt x="19940" y="9351"/>
                </a:cubicBezTo>
                <a:cubicBezTo>
                  <a:pt x="19636" y="9490"/>
                  <a:pt x="19285" y="9745"/>
                  <a:pt x="19030" y="9629"/>
                </a:cubicBezTo>
                <a:cubicBezTo>
                  <a:pt x="18854" y="9536"/>
                  <a:pt x="18663" y="8820"/>
                  <a:pt x="18742" y="8519"/>
                </a:cubicBezTo>
                <a:cubicBezTo>
                  <a:pt x="18838" y="8149"/>
                  <a:pt x="19189" y="7686"/>
                  <a:pt x="19445" y="7663"/>
                </a:cubicBezTo>
                <a:cubicBezTo>
                  <a:pt x="19956" y="7617"/>
                  <a:pt x="19892" y="7293"/>
                  <a:pt x="19796" y="6831"/>
                </a:cubicBezTo>
                <a:cubicBezTo>
                  <a:pt x="19541" y="5628"/>
                  <a:pt x="19014" y="4680"/>
                  <a:pt x="18343" y="3940"/>
                </a:cubicBezTo>
                <a:cubicBezTo>
                  <a:pt x="17784" y="3315"/>
                  <a:pt x="17178" y="2622"/>
                  <a:pt x="16427" y="3500"/>
                </a:cubicBezTo>
                <a:cubicBezTo>
                  <a:pt x="16380" y="3547"/>
                  <a:pt x="16300" y="3593"/>
                  <a:pt x="16268" y="3547"/>
                </a:cubicBezTo>
                <a:cubicBezTo>
                  <a:pt x="16108" y="3385"/>
                  <a:pt x="15901" y="3246"/>
                  <a:pt x="15821" y="3015"/>
                </a:cubicBezTo>
                <a:cubicBezTo>
                  <a:pt x="15773" y="2876"/>
                  <a:pt x="15917" y="2483"/>
                  <a:pt x="16028" y="2414"/>
                </a:cubicBezTo>
                <a:cubicBezTo>
                  <a:pt x="16412" y="2182"/>
                  <a:pt x="16284" y="1928"/>
                  <a:pt x="16092" y="1650"/>
                </a:cubicBezTo>
                <a:cubicBezTo>
                  <a:pt x="15422" y="702"/>
                  <a:pt x="14592" y="494"/>
                  <a:pt x="13714" y="772"/>
                </a:cubicBezTo>
                <a:cubicBezTo>
                  <a:pt x="13203" y="933"/>
                  <a:pt x="13139" y="1165"/>
                  <a:pt x="13346" y="1859"/>
                </a:cubicBezTo>
                <a:cubicBezTo>
                  <a:pt x="13522" y="2437"/>
                  <a:pt x="13378" y="3362"/>
                  <a:pt x="13011" y="3639"/>
                </a:cubicBezTo>
                <a:cubicBezTo>
                  <a:pt x="12867" y="3732"/>
                  <a:pt x="12580" y="3639"/>
                  <a:pt x="12452" y="3477"/>
                </a:cubicBezTo>
                <a:cubicBezTo>
                  <a:pt x="12261" y="3223"/>
                  <a:pt x="12101" y="2853"/>
                  <a:pt x="12053" y="2506"/>
                </a:cubicBezTo>
                <a:cubicBezTo>
                  <a:pt x="12021" y="2159"/>
                  <a:pt x="12165" y="1789"/>
                  <a:pt x="12229" y="1396"/>
                </a:cubicBezTo>
                <a:cubicBezTo>
                  <a:pt x="12117" y="1327"/>
                  <a:pt x="11973" y="1234"/>
                  <a:pt x="11846" y="1142"/>
                </a:cubicBezTo>
                <a:cubicBezTo>
                  <a:pt x="10920" y="494"/>
                  <a:pt x="10026" y="540"/>
                  <a:pt x="9212" y="1512"/>
                </a:cubicBezTo>
                <a:cubicBezTo>
                  <a:pt x="8892" y="1882"/>
                  <a:pt x="8525" y="2229"/>
                  <a:pt x="8733" y="3015"/>
                </a:cubicBezTo>
                <a:cubicBezTo>
                  <a:pt x="8780" y="3177"/>
                  <a:pt x="8589" y="3570"/>
                  <a:pt x="8461" y="3662"/>
                </a:cubicBezTo>
                <a:cubicBezTo>
                  <a:pt x="8158" y="3871"/>
                  <a:pt x="7615" y="3339"/>
                  <a:pt x="7551" y="2853"/>
                </a:cubicBezTo>
                <a:cubicBezTo>
                  <a:pt x="7535" y="2784"/>
                  <a:pt x="7503" y="2691"/>
                  <a:pt x="7487" y="2622"/>
                </a:cubicBezTo>
                <a:cubicBezTo>
                  <a:pt x="6913" y="887"/>
                  <a:pt x="6178" y="980"/>
                  <a:pt x="5220" y="1581"/>
                </a:cubicBezTo>
                <a:cubicBezTo>
                  <a:pt x="4997" y="1720"/>
                  <a:pt x="4821" y="2067"/>
                  <a:pt x="4630" y="2298"/>
                </a:cubicBezTo>
                <a:cubicBezTo>
                  <a:pt x="4805" y="2483"/>
                  <a:pt x="4981" y="2691"/>
                  <a:pt x="5173" y="2853"/>
                </a:cubicBezTo>
                <a:cubicBezTo>
                  <a:pt x="5444" y="3107"/>
                  <a:pt x="5604" y="4056"/>
                  <a:pt x="5428" y="4472"/>
                </a:cubicBezTo>
                <a:cubicBezTo>
                  <a:pt x="5268" y="4865"/>
                  <a:pt x="4662" y="5050"/>
                  <a:pt x="4406" y="4657"/>
                </a:cubicBezTo>
                <a:cubicBezTo>
                  <a:pt x="4151" y="4171"/>
                  <a:pt x="3975" y="3593"/>
                  <a:pt x="3736" y="3061"/>
                </a:cubicBezTo>
                <a:close/>
                <a:moveTo>
                  <a:pt x="4566" y="2992"/>
                </a:moveTo>
                <a:cubicBezTo>
                  <a:pt x="4486" y="3200"/>
                  <a:pt x="4422" y="3315"/>
                  <a:pt x="4438" y="3362"/>
                </a:cubicBezTo>
                <a:cubicBezTo>
                  <a:pt x="4534" y="3616"/>
                  <a:pt x="4662" y="3824"/>
                  <a:pt x="4757" y="4055"/>
                </a:cubicBezTo>
                <a:cubicBezTo>
                  <a:pt x="4821" y="3963"/>
                  <a:pt x="4949" y="3801"/>
                  <a:pt x="4933" y="3755"/>
                </a:cubicBezTo>
                <a:cubicBezTo>
                  <a:pt x="4853" y="3547"/>
                  <a:pt x="4725" y="3315"/>
                  <a:pt x="4566" y="2992"/>
                </a:cubicBezTo>
                <a:close/>
                <a:moveTo>
                  <a:pt x="18966" y="13977"/>
                </a:moveTo>
                <a:cubicBezTo>
                  <a:pt x="18902" y="14231"/>
                  <a:pt x="18822" y="14393"/>
                  <a:pt x="18838" y="14462"/>
                </a:cubicBezTo>
                <a:cubicBezTo>
                  <a:pt x="18886" y="14601"/>
                  <a:pt x="18998" y="14670"/>
                  <a:pt x="19078" y="14786"/>
                </a:cubicBezTo>
                <a:cubicBezTo>
                  <a:pt x="19126" y="14717"/>
                  <a:pt x="19205" y="14624"/>
                  <a:pt x="19189" y="14578"/>
                </a:cubicBezTo>
                <a:cubicBezTo>
                  <a:pt x="19157" y="14393"/>
                  <a:pt x="19094" y="14254"/>
                  <a:pt x="18966" y="13977"/>
                </a:cubicBezTo>
                <a:close/>
                <a:moveTo>
                  <a:pt x="19317" y="8843"/>
                </a:moveTo>
                <a:cubicBezTo>
                  <a:pt x="19365" y="8889"/>
                  <a:pt x="19397" y="8912"/>
                  <a:pt x="19445" y="8958"/>
                </a:cubicBezTo>
                <a:cubicBezTo>
                  <a:pt x="19525" y="8819"/>
                  <a:pt x="19588" y="8681"/>
                  <a:pt x="19668" y="8542"/>
                </a:cubicBezTo>
                <a:cubicBezTo>
                  <a:pt x="19620" y="8496"/>
                  <a:pt x="19573" y="8449"/>
                  <a:pt x="19525" y="8403"/>
                </a:cubicBezTo>
                <a:cubicBezTo>
                  <a:pt x="19461" y="8542"/>
                  <a:pt x="19381" y="8704"/>
                  <a:pt x="19317" y="8843"/>
                </a:cubicBezTo>
                <a:close/>
                <a:moveTo>
                  <a:pt x="1948" y="8773"/>
                </a:moveTo>
                <a:cubicBezTo>
                  <a:pt x="1948" y="8819"/>
                  <a:pt x="1948" y="8866"/>
                  <a:pt x="1932" y="8889"/>
                </a:cubicBezTo>
                <a:cubicBezTo>
                  <a:pt x="2043" y="8912"/>
                  <a:pt x="2139" y="8912"/>
                  <a:pt x="2251" y="8935"/>
                </a:cubicBezTo>
                <a:cubicBezTo>
                  <a:pt x="2251" y="8889"/>
                  <a:pt x="2251" y="8843"/>
                  <a:pt x="2251" y="8796"/>
                </a:cubicBezTo>
                <a:cubicBezTo>
                  <a:pt x="2155" y="8796"/>
                  <a:pt x="2059" y="8773"/>
                  <a:pt x="1948" y="8773"/>
                </a:cubicBezTo>
                <a:close/>
                <a:moveTo>
                  <a:pt x="12708" y="2622"/>
                </a:moveTo>
                <a:cubicBezTo>
                  <a:pt x="12740" y="2622"/>
                  <a:pt x="12772" y="2645"/>
                  <a:pt x="12804" y="2645"/>
                </a:cubicBezTo>
                <a:cubicBezTo>
                  <a:pt x="12820" y="2529"/>
                  <a:pt x="12820" y="2390"/>
                  <a:pt x="12835" y="2275"/>
                </a:cubicBezTo>
                <a:cubicBezTo>
                  <a:pt x="12804" y="2275"/>
                  <a:pt x="12788" y="2275"/>
                  <a:pt x="12756" y="2252"/>
                </a:cubicBezTo>
                <a:cubicBezTo>
                  <a:pt x="12740" y="2367"/>
                  <a:pt x="12724" y="2506"/>
                  <a:pt x="12708" y="262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39AC0A21-7787-2241-B8A3-8B5433DB3EA6}"/>
              </a:ext>
            </a:extLst>
          </p:cNvPr>
          <p:cNvSpPr/>
          <p:nvPr/>
        </p:nvSpPr>
        <p:spPr>
          <a:xfrm>
            <a:off x="4773925" y="4960653"/>
            <a:ext cx="934413" cy="943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8" h="21108" extrusionOk="0">
                <a:moveTo>
                  <a:pt x="10874" y="21013"/>
                </a:moveTo>
                <a:cubicBezTo>
                  <a:pt x="9172" y="21411"/>
                  <a:pt x="7500" y="20502"/>
                  <a:pt x="5942" y="19422"/>
                </a:cubicBezTo>
                <a:cubicBezTo>
                  <a:pt x="5279" y="18967"/>
                  <a:pt x="4846" y="18143"/>
                  <a:pt x="4327" y="17460"/>
                </a:cubicBezTo>
                <a:cubicBezTo>
                  <a:pt x="3260" y="16011"/>
                  <a:pt x="2222" y="14562"/>
                  <a:pt x="1184" y="13084"/>
                </a:cubicBezTo>
                <a:cubicBezTo>
                  <a:pt x="-27" y="11322"/>
                  <a:pt x="-258" y="9389"/>
                  <a:pt x="261" y="7343"/>
                </a:cubicBezTo>
                <a:cubicBezTo>
                  <a:pt x="665" y="5751"/>
                  <a:pt x="1242" y="4245"/>
                  <a:pt x="2453" y="3051"/>
                </a:cubicBezTo>
                <a:cubicBezTo>
                  <a:pt x="3895" y="1630"/>
                  <a:pt x="5567" y="522"/>
                  <a:pt x="7615" y="209"/>
                </a:cubicBezTo>
                <a:cubicBezTo>
                  <a:pt x="9432" y="-75"/>
                  <a:pt x="11335" y="-189"/>
                  <a:pt x="13008" y="664"/>
                </a:cubicBezTo>
                <a:cubicBezTo>
                  <a:pt x="14363" y="1346"/>
                  <a:pt x="15545" y="2369"/>
                  <a:pt x="16670" y="3364"/>
                </a:cubicBezTo>
                <a:cubicBezTo>
                  <a:pt x="17651" y="4216"/>
                  <a:pt x="18458" y="5268"/>
                  <a:pt x="19323" y="6263"/>
                </a:cubicBezTo>
                <a:cubicBezTo>
                  <a:pt x="20736" y="7883"/>
                  <a:pt x="21342" y="9730"/>
                  <a:pt x="21198" y="11890"/>
                </a:cubicBezTo>
                <a:cubicBezTo>
                  <a:pt x="21025" y="14562"/>
                  <a:pt x="19842" y="16665"/>
                  <a:pt x="17795" y="18342"/>
                </a:cubicBezTo>
                <a:cubicBezTo>
                  <a:pt x="15892" y="19905"/>
                  <a:pt x="13757" y="20899"/>
                  <a:pt x="10874" y="21013"/>
                </a:cubicBezTo>
                <a:close/>
                <a:moveTo>
                  <a:pt x="9028" y="16636"/>
                </a:moveTo>
                <a:cubicBezTo>
                  <a:pt x="9749" y="16523"/>
                  <a:pt x="10499" y="16494"/>
                  <a:pt x="11220" y="16324"/>
                </a:cubicBezTo>
                <a:cubicBezTo>
                  <a:pt x="13556" y="15755"/>
                  <a:pt x="15545" y="14903"/>
                  <a:pt x="16382" y="12316"/>
                </a:cubicBezTo>
                <a:cubicBezTo>
                  <a:pt x="16987" y="10440"/>
                  <a:pt x="17564" y="8650"/>
                  <a:pt x="16843" y="6746"/>
                </a:cubicBezTo>
                <a:cubicBezTo>
                  <a:pt x="16093" y="4785"/>
                  <a:pt x="15286" y="2824"/>
                  <a:pt x="13210" y="1800"/>
                </a:cubicBezTo>
                <a:cubicBezTo>
                  <a:pt x="11623" y="1033"/>
                  <a:pt x="9893" y="1090"/>
                  <a:pt x="8221" y="1260"/>
                </a:cubicBezTo>
                <a:cubicBezTo>
                  <a:pt x="7442" y="1346"/>
                  <a:pt x="6288" y="1175"/>
                  <a:pt x="6115" y="2454"/>
                </a:cubicBezTo>
                <a:cubicBezTo>
                  <a:pt x="6115" y="2483"/>
                  <a:pt x="6000" y="2511"/>
                  <a:pt x="5942" y="2539"/>
                </a:cubicBezTo>
                <a:cubicBezTo>
                  <a:pt x="5539" y="2824"/>
                  <a:pt x="5135" y="3136"/>
                  <a:pt x="4702" y="3420"/>
                </a:cubicBezTo>
                <a:cubicBezTo>
                  <a:pt x="4472" y="3563"/>
                  <a:pt x="4212" y="3648"/>
                  <a:pt x="3952" y="3761"/>
                </a:cubicBezTo>
                <a:cubicBezTo>
                  <a:pt x="3837" y="3818"/>
                  <a:pt x="3635" y="3818"/>
                  <a:pt x="3578" y="3932"/>
                </a:cubicBezTo>
                <a:cubicBezTo>
                  <a:pt x="3203" y="4444"/>
                  <a:pt x="2770" y="4927"/>
                  <a:pt x="2511" y="5467"/>
                </a:cubicBezTo>
                <a:cubicBezTo>
                  <a:pt x="1790" y="7058"/>
                  <a:pt x="1732" y="8707"/>
                  <a:pt x="1991" y="10440"/>
                </a:cubicBezTo>
                <a:cubicBezTo>
                  <a:pt x="2453" y="13652"/>
                  <a:pt x="5769" y="16864"/>
                  <a:pt x="9028" y="16636"/>
                </a:cubicBezTo>
                <a:close/>
                <a:moveTo>
                  <a:pt x="10931" y="19677"/>
                </a:moveTo>
                <a:cubicBezTo>
                  <a:pt x="9951" y="19194"/>
                  <a:pt x="10066" y="17603"/>
                  <a:pt x="8509" y="17716"/>
                </a:cubicBezTo>
                <a:cubicBezTo>
                  <a:pt x="8682" y="18057"/>
                  <a:pt x="8855" y="18313"/>
                  <a:pt x="8970" y="18597"/>
                </a:cubicBezTo>
                <a:cubicBezTo>
                  <a:pt x="9028" y="18739"/>
                  <a:pt x="8941" y="18910"/>
                  <a:pt x="8913" y="19080"/>
                </a:cubicBezTo>
                <a:cubicBezTo>
                  <a:pt x="8768" y="19024"/>
                  <a:pt x="8595" y="18995"/>
                  <a:pt x="8480" y="18881"/>
                </a:cubicBezTo>
                <a:cubicBezTo>
                  <a:pt x="8192" y="18569"/>
                  <a:pt x="7961" y="18228"/>
                  <a:pt x="7644" y="17944"/>
                </a:cubicBezTo>
                <a:cubicBezTo>
                  <a:pt x="7298" y="17631"/>
                  <a:pt x="6865" y="17404"/>
                  <a:pt x="6490" y="17119"/>
                </a:cubicBezTo>
                <a:cubicBezTo>
                  <a:pt x="7240" y="18967"/>
                  <a:pt x="9143" y="20018"/>
                  <a:pt x="10931" y="19677"/>
                </a:cubicBezTo>
                <a:close/>
                <a:moveTo>
                  <a:pt x="10470" y="17716"/>
                </a:moveTo>
                <a:cubicBezTo>
                  <a:pt x="11191" y="19393"/>
                  <a:pt x="12344" y="20047"/>
                  <a:pt x="13181" y="19421"/>
                </a:cubicBezTo>
                <a:cubicBezTo>
                  <a:pt x="12835" y="19052"/>
                  <a:pt x="12402" y="18711"/>
                  <a:pt x="12171" y="18256"/>
                </a:cubicBezTo>
                <a:cubicBezTo>
                  <a:pt x="11768" y="17460"/>
                  <a:pt x="11191" y="17489"/>
                  <a:pt x="10470" y="17716"/>
                </a:cubicBezTo>
                <a:close/>
                <a:moveTo>
                  <a:pt x="19814" y="12089"/>
                </a:moveTo>
                <a:cubicBezTo>
                  <a:pt x="19900" y="10526"/>
                  <a:pt x="19352" y="9417"/>
                  <a:pt x="18487" y="9048"/>
                </a:cubicBezTo>
                <a:cubicBezTo>
                  <a:pt x="17622" y="10526"/>
                  <a:pt x="19179" y="10980"/>
                  <a:pt x="19814" y="12089"/>
                </a:cubicBezTo>
                <a:close/>
                <a:moveTo>
                  <a:pt x="17622" y="12174"/>
                </a:moveTo>
                <a:cubicBezTo>
                  <a:pt x="17939" y="12458"/>
                  <a:pt x="18256" y="12714"/>
                  <a:pt x="18516" y="12998"/>
                </a:cubicBezTo>
                <a:cubicBezTo>
                  <a:pt x="18804" y="13283"/>
                  <a:pt x="19064" y="13595"/>
                  <a:pt x="19381" y="13908"/>
                </a:cubicBezTo>
                <a:cubicBezTo>
                  <a:pt x="19785" y="13169"/>
                  <a:pt x="18862" y="11606"/>
                  <a:pt x="17939" y="11321"/>
                </a:cubicBezTo>
                <a:cubicBezTo>
                  <a:pt x="17853" y="11634"/>
                  <a:pt x="17737" y="11918"/>
                  <a:pt x="17622" y="12174"/>
                </a:cubicBezTo>
                <a:close/>
                <a:moveTo>
                  <a:pt x="16641" y="14448"/>
                </a:moveTo>
                <a:cubicBezTo>
                  <a:pt x="16497" y="14732"/>
                  <a:pt x="16238" y="15073"/>
                  <a:pt x="16295" y="15187"/>
                </a:cubicBezTo>
                <a:cubicBezTo>
                  <a:pt x="16670" y="15755"/>
                  <a:pt x="17160" y="16267"/>
                  <a:pt x="17737" y="16949"/>
                </a:cubicBezTo>
                <a:cubicBezTo>
                  <a:pt x="17910" y="16466"/>
                  <a:pt x="18199" y="15983"/>
                  <a:pt x="18083" y="15840"/>
                </a:cubicBezTo>
                <a:cubicBezTo>
                  <a:pt x="17737" y="15357"/>
                  <a:pt x="17189" y="14959"/>
                  <a:pt x="16641" y="14448"/>
                </a:cubicBezTo>
                <a:close/>
                <a:moveTo>
                  <a:pt x="14709" y="18768"/>
                </a:moveTo>
                <a:cubicBezTo>
                  <a:pt x="14219" y="18228"/>
                  <a:pt x="13786" y="17659"/>
                  <a:pt x="13267" y="17148"/>
                </a:cubicBezTo>
                <a:cubicBezTo>
                  <a:pt x="13152" y="17034"/>
                  <a:pt x="12806" y="17119"/>
                  <a:pt x="12546" y="17119"/>
                </a:cubicBezTo>
                <a:cubicBezTo>
                  <a:pt x="12575" y="17318"/>
                  <a:pt x="12575" y="17546"/>
                  <a:pt x="12662" y="17659"/>
                </a:cubicBezTo>
                <a:cubicBezTo>
                  <a:pt x="12921" y="18000"/>
                  <a:pt x="13296" y="18285"/>
                  <a:pt x="13527" y="18626"/>
                </a:cubicBezTo>
                <a:cubicBezTo>
                  <a:pt x="13931" y="19251"/>
                  <a:pt x="14305" y="19080"/>
                  <a:pt x="14709" y="18768"/>
                </a:cubicBezTo>
                <a:close/>
                <a:moveTo>
                  <a:pt x="18747" y="15215"/>
                </a:moveTo>
                <a:cubicBezTo>
                  <a:pt x="19121" y="14050"/>
                  <a:pt x="17766" y="13851"/>
                  <a:pt x="17449" y="13055"/>
                </a:cubicBezTo>
                <a:cubicBezTo>
                  <a:pt x="17045" y="14220"/>
                  <a:pt x="18227" y="14533"/>
                  <a:pt x="18747" y="15215"/>
                </a:cubicBezTo>
                <a:close/>
                <a:moveTo>
                  <a:pt x="14190" y="16437"/>
                </a:moveTo>
                <a:cubicBezTo>
                  <a:pt x="14132" y="16523"/>
                  <a:pt x="14104" y="16608"/>
                  <a:pt x="14046" y="16721"/>
                </a:cubicBezTo>
                <a:cubicBezTo>
                  <a:pt x="14421" y="17233"/>
                  <a:pt x="14767" y="17745"/>
                  <a:pt x="15171" y="18228"/>
                </a:cubicBezTo>
                <a:cubicBezTo>
                  <a:pt x="15257" y="18342"/>
                  <a:pt x="15517" y="18285"/>
                  <a:pt x="15690" y="18313"/>
                </a:cubicBezTo>
                <a:cubicBezTo>
                  <a:pt x="15690" y="18143"/>
                  <a:pt x="15747" y="17944"/>
                  <a:pt x="15661" y="17830"/>
                </a:cubicBezTo>
                <a:cubicBezTo>
                  <a:pt x="15401" y="17460"/>
                  <a:pt x="15142" y="17091"/>
                  <a:pt x="14825" y="16778"/>
                </a:cubicBezTo>
                <a:cubicBezTo>
                  <a:pt x="14680" y="16579"/>
                  <a:pt x="14421" y="16523"/>
                  <a:pt x="14190" y="16437"/>
                </a:cubicBezTo>
                <a:close/>
                <a:moveTo>
                  <a:pt x="15603" y="15613"/>
                </a:moveTo>
                <a:cubicBezTo>
                  <a:pt x="15488" y="15698"/>
                  <a:pt x="15372" y="15727"/>
                  <a:pt x="15372" y="15784"/>
                </a:cubicBezTo>
                <a:cubicBezTo>
                  <a:pt x="15344" y="15897"/>
                  <a:pt x="15372" y="16039"/>
                  <a:pt x="15430" y="16125"/>
                </a:cubicBezTo>
                <a:cubicBezTo>
                  <a:pt x="15603" y="16380"/>
                  <a:pt x="15747" y="16636"/>
                  <a:pt x="15978" y="16835"/>
                </a:cubicBezTo>
                <a:cubicBezTo>
                  <a:pt x="16238" y="17091"/>
                  <a:pt x="16526" y="17261"/>
                  <a:pt x="16814" y="17489"/>
                </a:cubicBezTo>
                <a:cubicBezTo>
                  <a:pt x="16670" y="17176"/>
                  <a:pt x="16584" y="16835"/>
                  <a:pt x="16382" y="16551"/>
                </a:cubicBezTo>
                <a:cubicBezTo>
                  <a:pt x="16151" y="16210"/>
                  <a:pt x="15863" y="15954"/>
                  <a:pt x="15603" y="15613"/>
                </a:cubicBezTo>
                <a:close/>
                <a:moveTo>
                  <a:pt x="19871" y="8991"/>
                </a:moveTo>
                <a:cubicBezTo>
                  <a:pt x="19237" y="8138"/>
                  <a:pt x="18602" y="7286"/>
                  <a:pt x="17939" y="6433"/>
                </a:cubicBezTo>
                <a:cubicBezTo>
                  <a:pt x="17824" y="7826"/>
                  <a:pt x="19093" y="8252"/>
                  <a:pt x="19871" y="899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BAB036D7-7E59-3F4E-A637-592C0A38F82F}"/>
              </a:ext>
            </a:extLst>
          </p:cNvPr>
          <p:cNvSpPr/>
          <p:nvPr/>
        </p:nvSpPr>
        <p:spPr>
          <a:xfrm>
            <a:off x="3605732" y="2252099"/>
            <a:ext cx="1502709" cy="1326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339" extrusionOk="0">
                <a:moveTo>
                  <a:pt x="7792" y="20014"/>
                </a:moveTo>
                <a:cubicBezTo>
                  <a:pt x="7773" y="20198"/>
                  <a:pt x="7773" y="20300"/>
                  <a:pt x="7773" y="20402"/>
                </a:cubicBezTo>
                <a:cubicBezTo>
                  <a:pt x="7773" y="21159"/>
                  <a:pt x="7502" y="21506"/>
                  <a:pt x="6870" y="21261"/>
                </a:cubicBezTo>
                <a:cubicBezTo>
                  <a:pt x="5912" y="20893"/>
                  <a:pt x="4972" y="20484"/>
                  <a:pt x="4086" y="19932"/>
                </a:cubicBezTo>
                <a:cubicBezTo>
                  <a:pt x="3399" y="19503"/>
                  <a:pt x="2730" y="18952"/>
                  <a:pt x="2242" y="18277"/>
                </a:cubicBezTo>
                <a:cubicBezTo>
                  <a:pt x="1194" y="16867"/>
                  <a:pt x="417" y="15253"/>
                  <a:pt x="236" y="13373"/>
                </a:cubicBezTo>
                <a:cubicBezTo>
                  <a:pt x="146" y="12371"/>
                  <a:pt x="-17" y="11370"/>
                  <a:pt x="1" y="10389"/>
                </a:cubicBezTo>
                <a:cubicBezTo>
                  <a:pt x="37" y="9470"/>
                  <a:pt x="200" y="8530"/>
                  <a:pt x="435" y="7651"/>
                </a:cubicBezTo>
                <a:cubicBezTo>
                  <a:pt x="688" y="6731"/>
                  <a:pt x="1013" y="5832"/>
                  <a:pt x="1447" y="5015"/>
                </a:cubicBezTo>
                <a:cubicBezTo>
                  <a:pt x="1772" y="4422"/>
                  <a:pt x="2260" y="3911"/>
                  <a:pt x="2749" y="3462"/>
                </a:cubicBezTo>
                <a:cubicBezTo>
                  <a:pt x="3453" y="2828"/>
                  <a:pt x="4195" y="2195"/>
                  <a:pt x="5008" y="1725"/>
                </a:cubicBezTo>
                <a:cubicBezTo>
                  <a:pt x="6635" y="785"/>
                  <a:pt x="8316" y="-94"/>
                  <a:pt x="10196" y="8"/>
                </a:cubicBezTo>
                <a:cubicBezTo>
                  <a:pt x="11533" y="90"/>
                  <a:pt x="12889" y="356"/>
                  <a:pt x="14208" y="601"/>
                </a:cubicBezTo>
                <a:cubicBezTo>
                  <a:pt x="15455" y="846"/>
                  <a:pt x="16667" y="1255"/>
                  <a:pt x="17733" y="2031"/>
                </a:cubicBezTo>
                <a:cubicBezTo>
                  <a:pt x="18980" y="2930"/>
                  <a:pt x="19812" y="4218"/>
                  <a:pt x="20372" y="5730"/>
                </a:cubicBezTo>
                <a:cubicBezTo>
                  <a:pt x="20752" y="6731"/>
                  <a:pt x="21113" y="7774"/>
                  <a:pt x="21276" y="8836"/>
                </a:cubicBezTo>
                <a:cubicBezTo>
                  <a:pt x="21583" y="10737"/>
                  <a:pt x="21276" y="12494"/>
                  <a:pt x="20083" y="14068"/>
                </a:cubicBezTo>
                <a:cubicBezTo>
                  <a:pt x="19052" y="15437"/>
                  <a:pt x="17697" y="16091"/>
                  <a:pt x="16359" y="16806"/>
                </a:cubicBezTo>
                <a:cubicBezTo>
                  <a:pt x="15474" y="17276"/>
                  <a:pt x="14479" y="17521"/>
                  <a:pt x="13503" y="17705"/>
                </a:cubicBezTo>
                <a:cubicBezTo>
                  <a:pt x="11985" y="17991"/>
                  <a:pt x="10449" y="18196"/>
                  <a:pt x="8894" y="18379"/>
                </a:cubicBezTo>
                <a:cubicBezTo>
                  <a:pt x="7665" y="18543"/>
                  <a:pt x="7864" y="18339"/>
                  <a:pt x="7737" y="19749"/>
                </a:cubicBezTo>
                <a:cubicBezTo>
                  <a:pt x="7792" y="19871"/>
                  <a:pt x="7792" y="19994"/>
                  <a:pt x="7792" y="20014"/>
                </a:cubicBezTo>
                <a:close/>
                <a:moveTo>
                  <a:pt x="7032" y="20750"/>
                </a:moveTo>
                <a:cubicBezTo>
                  <a:pt x="7032" y="19749"/>
                  <a:pt x="7014" y="18849"/>
                  <a:pt x="7050" y="17971"/>
                </a:cubicBezTo>
                <a:cubicBezTo>
                  <a:pt x="7050" y="17807"/>
                  <a:pt x="7285" y="17562"/>
                  <a:pt x="7448" y="17521"/>
                </a:cubicBezTo>
                <a:cubicBezTo>
                  <a:pt x="7737" y="17480"/>
                  <a:pt x="8063" y="17603"/>
                  <a:pt x="8370" y="17582"/>
                </a:cubicBezTo>
                <a:cubicBezTo>
                  <a:pt x="10033" y="17399"/>
                  <a:pt x="11696" y="17317"/>
                  <a:pt x="13323" y="16949"/>
                </a:cubicBezTo>
                <a:cubicBezTo>
                  <a:pt x="15148" y="16540"/>
                  <a:pt x="16938" y="15907"/>
                  <a:pt x="18474" y="14619"/>
                </a:cubicBezTo>
                <a:cubicBezTo>
                  <a:pt x="20426" y="13005"/>
                  <a:pt x="21005" y="10941"/>
                  <a:pt x="20553" y="8468"/>
                </a:cubicBezTo>
                <a:cubicBezTo>
                  <a:pt x="20300" y="7017"/>
                  <a:pt x="19775" y="5648"/>
                  <a:pt x="18962" y="4443"/>
                </a:cubicBezTo>
                <a:cubicBezTo>
                  <a:pt x="18221" y="3339"/>
                  <a:pt x="17353" y="2399"/>
                  <a:pt x="16160" y="2031"/>
                </a:cubicBezTo>
                <a:cubicBezTo>
                  <a:pt x="14660" y="1582"/>
                  <a:pt x="13124" y="1214"/>
                  <a:pt x="11569" y="907"/>
                </a:cubicBezTo>
                <a:cubicBezTo>
                  <a:pt x="10214" y="621"/>
                  <a:pt x="8894" y="826"/>
                  <a:pt x="7593" y="1336"/>
                </a:cubicBezTo>
                <a:cubicBezTo>
                  <a:pt x="6165" y="1909"/>
                  <a:pt x="4863" y="2685"/>
                  <a:pt x="3652" y="3727"/>
                </a:cubicBezTo>
                <a:cubicBezTo>
                  <a:pt x="2586" y="4647"/>
                  <a:pt x="1736" y="5730"/>
                  <a:pt x="1321" y="7201"/>
                </a:cubicBezTo>
                <a:cubicBezTo>
                  <a:pt x="851" y="8897"/>
                  <a:pt x="489" y="10594"/>
                  <a:pt x="778" y="12392"/>
                </a:cubicBezTo>
                <a:cubicBezTo>
                  <a:pt x="923" y="13209"/>
                  <a:pt x="941" y="14088"/>
                  <a:pt x="1230" y="14844"/>
                </a:cubicBezTo>
                <a:cubicBezTo>
                  <a:pt x="1809" y="16418"/>
                  <a:pt x="2495" y="17930"/>
                  <a:pt x="3833" y="18931"/>
                </a:cubicBezTo>
                <a:cubicBezTo>
                  <a:pt x="4791" y="19646"/>
                  <a:pt x="5713" y="20362"/>
                  <a:pt x="7032" y="2075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650BD973-6434-D54C-8806-E30040545B2B}"/>
              </a:ext>
            </a:extLst>
          </p:cNvPr>
          <p:cNvSpPr/>
          <p:nvPr/>
        </p:nvSpPr>
        <p:spPr>
          <a:xfrm>
            <a:off x="7107265" y="5130414"/>
            <a:ext cx="1830097" cy="603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481" extrusionOk="0">
                <a:moveTo>
                  <a:pt x="19485" y="7875"/>
                </a:moveTo>
                <a:cubicBezTo>
                  <a:pt x="19934" y="9140"/>
                  <a:pt x="20337" y="10270"/>
                  <a:pt x="20726" y="11400"/>
                </a:cubicBezTo>
                <a:cubicBezTo>
                  <a:pt x="20966" y="12077"/>
                  <a:pt x="21205" y="12755"/>
                  <a:pt x="21414" y="13478"/>
                </a:cubicBezTo>
                <a:cubicBezTo>
                  <a:pt x="21489" y="13749"/>
                  <a:pt x="21579" y="14292"/>
                  <a:pt x="21549" y="14518"/>
                </a:cubicBezTo>
                <a:cubicBezTo>
                  <a:pt x="21504" y="14834"/>
                  <a:pt x="21340" y="15150"/>
                  <a:pt x="21220" y="15195"/>
                </a:cubicBezTo>
                <a:cubicBezTo>
                  <a:pt x="18438" y="16190"/>
                  <a:pt x="15655" y="17139"/>
                  <a:pt x="12873" y="18087"/>
                </a:cubicBezTo>
                <a:cubicBezTo>
                  <a:pt x="11153" y="18675"/>
                  <a:pt x="9418" y="19262"/>
                  <a:pt x="7698" y="19850"/>
                </a:cubicBezTo>
                <a:cubicBezTo>
                  <a:pt x="6486" y="20257"/>
                  <a:pt x="5259" y="20573"/>
                  <a:pt x="4048" y="20934"/>
                </a:cubicBezTo>
                <a:cubicBezTo>
                  <a:pt x="3390" y="21115"/>
                  <a:pt x="2716" y="21296"/>
                  <a:pt x="2058" y="21477"/>
                </a:cubicBezTo>
                <a:cubicBezTo>
                  <a:pt x="1699" y="21567"/>
                  <a:pt x="1445" y="20302"/>
                  <a:pt x="1595" y="19217"/>
                </a:cubicBezTo>
                <a:cubicBezTo>
                  <a:pt x="1909" y="17003"/>
                  <a:pt x="2238" y="14789"/>
                  <a:pt x="2567" y="12575"/>
                </a:cubicBezTo>
                <a:cubicBezTo>
                  <a:pt x="2672" y="11852"/>
                  <a:pt x="2627" y="11580"/>
                  <a:pt x="2387" y="11129"/>
                </a:cubicBezTo>
                <a:cubicBezTo>
                  <a:pt x="1609" y="9637"/>
                  <a:pt x="862" y="7965"/>
                  <a:pt x="99" y="6293"/>
                </a:cubicBezTo>
                <a:cubicBezTo>
                  <a:pt x="24" y="6158"/>
                  <a:pt x="-21" y="5616"/>
                  <a:pt x="9" y="5390"/>
                </a:cubicBezTo>
                <a:cubicBezTo>
                  <a:pt x="39" y="5118"/>
                  <a:pt x="158" y="4802"/>
                  <a:pt x="263" y="4757"/>
                </a:cubicBezTo>
                <a:cubicBezTo>
                  <a:pt x="877" y="4395"/>
                  <a:pt x="1475" y="3944"/>
                  <a:pt x="2088" y="3763"/>
                </a:cubicBezTo>
                <a:cubicBezTo>
                  <a:pt x="4287" y="3130"/>
                  <a:pt x="6501" y="2543"/>
                  <a:pt x="8700" y="2046"/>
                </a:cubicBezTo>
                <a:cubicBezTo>
                  <a:pt x="10525" y="1594"/>
                  <a:pt x="12350" y="1277"/>
                  <a:pt x="14175" y="916"/>
                </a:cubicBezTo>
                <a:cubicBezTo>
                  <a:pt x="15940" y="600"/>
                  <a:pt x="17720" y="283"/>
                  <a:pt x="19485" y="12"/>
                </a:cubicBezTo>
                <a:cubicBezTo>
                  <a:pt x="19784" y="-33"/>
                  <a:pt x="20098" y="57"/>
                  <a:pt x="20382" y="193"/>
                </a:cubicBezTo>
                <a:cubicBezTo>
                  <a:pt x="20771" y="374"/>
                  <a:pt x="20801" y="1729"/>
                  <a:pt x="20487" y="3130"/>
                </a:cubicBezTo>
                <a:cubicBezTo>
                  <a:pt x="20143" y="4667"/>
                  <a:pt x="19829" y="6248"/>
                  <a:pt x="19485" y="7875"/>
                </a:cubicBezTo>
                <a:close/>
                <a:moveTo>
                  <a:pt x="20562" y="13523"/>
                </a:moveTo>
                <a:cubicBezTo>
                  <a:pt x="20577" y="13388"/>
                  <a:pt x="20607" y="13252"/>
                  <a:pt x="20622" y="13117"/>
                </a:cubicBezTo>
                <a:cubicBezTo>
                  <a:pt x="20113" y="11852"/>
                  <a:pt x="19604" y="10677"/>
                  <a:pt x="19126" y="9321"/>
                </a:cubicBezTo>
                <a:cubicBezTo>
                  <a:pt x="19006" y="9005"/>
                  <a:pt x="18901" y="8191"/>
                  <a:pt x="18946" y="7830"/>
                </a:cubicBezTo>
                <a:cubicBezTo>
                  <a:pt x="19171" y="6293"/>
                  <a:pt x="19455" y="4847"/>
                  <a:pt x="19709" y="3356"/>
                </a:cubicBezTo>
                <a:cubicBezTo>
                  <a:pt x="19904" y="2272"/>
                  <a:pt x="19814" y="1775"/>
                  <a:pt x="19410" y="1820"/>
                </a:cubicBezTo>
                <a:cubicBezTo>
                  <a:pt x="18034" y="2000"/>
                  <a:pt x="16643" y="2226"/>
                  <a:pt x="15267" y="2498"/>
                </a:cubicBezTo>
                <a:cubicBezTo>
                  <a:pt x="13247" y="2859"/>
                  <a:pt x="11228" y="3221"/>
                  <a:pt x="9208" y="3627"/>
                </a:cubicBezTo>
                <a:cubicBezTo>
                  <a:pt x="7503" y="3944"/>
                  <a:pt x="5798" y="4350"/>
                  <a:pt x="4078" y="4712"/>
                </a:cubicBezTo>
                <a:cubicBezTo>
                  <a:pt x="2956" y="4938"/>
                  <a:pt x="1834" y="5209"/>
                  <a:pt x="727" y="5480"/>
                </a:cubicBezTo>
                <a:cubicBezTo>
                  <a:pt x="1475" y="7287"/>
                  <a:pt x="2253" y="8824"/>
                  <a:pt x="3060" y="10270"/>
                </a:cubicBezTo>
                <a:cubicBezTo>
                  <a:pt x="3629" y="11264"/>
                  <a:pt x="3659" y="11445"/>
                  <a:pt x="3135" y="12755"/>
                </a:cubicBezTo>
                <a:cubicBezTo>
                  <a:pt x="3105" y="12800"/>
                  <a:pt x="3090" y="12936"/>
                  <a:pt x="3075" y="13026"/>
                </a:cubicBezTo>
                <a:cubicBezTo>
                  <a:pt x="2866" y="14518"/>
                  <a:pt x="2657" y="16009"/>
                  <a:pt x="2447" y="17500"/>
                </a:cubicBezTo>
                <a:cubicBezTo>
                  <a:pt x="2357" y="18133"/>
                  <a:pt x="2298" y="18765"/>
                  <a:pt x="2163" y="19805"/>
                </a:cubicBezTo>
                <a:cubicBezTo>
                  <a:pt x="8401" y="17681"/>
                  <a:pt x="14474" y="15602"/>
                  <a:pt x="20562" y="1352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4670803F-94E8-1149-B788-0321CA117BE5}"/>
              </a:ext>
            </a:extLst>
          </p:cNvPr>
          <p:cNvSpPr/>
          <p:nvPr/>
        </p:nvSpPr>
        <p:spPr>
          <a:xfrm>
            <a:off x="811217" y="5121999"/>
            <a:ext cx="1386489" cy="620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4" h="21150" extrusionOk="0">
                <a:moveTo>
                  <a:pt x="17854" y="16822"/>
                </a:moveTo>
                <a:cubicBezTo>
                  <a:pt x="15576" y="17125"/>
                  <a:pt x="13258" y="17255"/>
                  <a:pt x="10960" y="17775"/>
                </a:cubicBezTo>
                <a:cubicBezTo>
                  <a:pt x="8427" y="18381"/>
                  <a:pt x="5915" y="19290"/>
                  <a:pt x="3383" y="20112"/>
                </a:cubicBezTo>
                <a:cubicBezTo>
                  <a:pt x="2623" y="20372"/>
                  <a:pt x="1864" y="20762"/>
                  <a:pt x="1104" y="21108"/>
                </a:cubicBezTo>
                <a:cubicBezTo>
                  <a:pt x="676" y="21281"/>
                  <a:pt x="422" y="20935"/>
                  <a:pt x="422" y="19939"/>
                </a:cubicBezTo>
                <a:cubicBezTo>
                  <a:pt x="442" y="17126"/>
                  <a:pt x="520" y="14355"/>
                  <a:pt x="461" y="11542"/>
                </a:cubicBezTo>
                <a:cubicBezTo>
                  <a:pt x="422" y="9464"/>
                  <a:pt x="208" y="7343"/>
                  <a:pt x="33" y="5265"/>
                </a:cubicBezTo>
                <a:cubicBezTo>
                  <a:pt x="-45" y="4269"/>
                  <a:pt x="-26" y="3837"/>
                  <a:pt x="539" y="3837"/>
                </a:cubicBezTo>
                <a:cubicBezTo>
                  <a:pt x="2954" y="3793"/>
                  <a:pt x="5389" y="3707"/>
                  <a:pt x="7804" y="3317"/>
                </a:cubicBezTo>
                <a:cubicBezTo>
                  <a:pt x="9927" y="2971"/>
                  <a:pt x="12031" y="2278"/>
                  <a:pt x="14134" y="1672"/>
                </a:cubicBezTo>
                <a:cubicBezTo>
                  <a:pt x="15653" y="1239"/>
                  <a:pt x="17173" y="850"/>
                  <a:pt x="18692" y="244"/>
                </a:cubicBezTo>
                <a:cubicBezTo>
                  <a:pt x="19237" y="27"/>
                  <a:pt x="19705" y="-319"/>
                  <a:pt x="20133" y="633"/>
                </a:cubicBezTo>
                <a:cubicBezTo>
                  <a:pt x="20231" y="850"/>
                  <a:pt x="20328" y="1239"/>
                  <a:pt x="20308" y="1542"/>
                </a:cubicBezTo>
                <a:cubicBezTo>
                  <a:pt x="20172" y="5958"/>
                  <a:pt x="20737" y="10113"/>
                  <a:pt x="21049" y="14398"/>
                </a:cubicBezTo>
                <a:cubicBezTo>
                  <a:pt x="21107" y="15178"/>
                  <a:pt x="21555" y="16433"/>
                  <a:pt x="20951" y="17212"/>
                </a:cubicBezTo>
                <a:cubicBezTo>
                  <a:pt x="20834" y="17342"/>
                  <a:pt x="20679" y="17428"/>
                  <a:pt x="20542" y="17385"/>
                </a:cubicBezTo>
                <a:cubicBezTo>
                  <a:pt x="19705" y="17255"/>
                  <a:pt x="18809" y="17039"/>
                  <a:pt x="17854" y="16822"/>
                </a:cubicBezTo>
                <a:close/>
                <a:moveTo>
                  <a:pt x="19413" y="2105"/>
                </a:moveTo>
                <a:cubicBezTo>
                  <a:pt x="13277" y="4010"/>
                  <a:pt x="7103" y="6087"/>
                  <a:pt x="734" y="5178"/>
                </a:cubicBezTo>
                <a:cubicBezTo>
                  <a:pt x="1649" y="9767"/>
                  <a:pt x="1552" y="14442"/>
                  <a:pt x="1124" y="19073"/>
                </a:cubicBezTo>
                <a:cubicBezTo>
                  <a:pt x="7512" y="16303"/>
                  <a:pt x="13959" y="14528"/>
                  <a:pt x="20386" y="15091"/>
                </a:cubicBezTo>
                <a:cubicBezTo>
                  <a:pt x="20133" y="12883"/>
                  <a:pt x="19841" y="10806"/>
                  <a:pt x="19685" y="8685"/>
                </a:cubicBezTo>
                <a:cubicBezTo>
                  <a:pt x="19529" y="6520"/>
                  <a:pt x="19510" y="4313"/>
                  <a:pt x="19413" y="210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6EEAA1A0-8A2E-A743-8B32-861565B78FA9}"/>
              </a:ext>
            </a:extLst>
          </p:cNvPr>
          <p:cNvSpPr/>
          <p:nvPr/>
        </p:nvSpPr>
        <p:spPr>
          <a:xfrm>
            <a:off x="2582508" y="4059837"/>
            <a:ext cx="1535317" cy="481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1440" extrusionOk="0">
                <a:moveTo>
                  <a:pt x="11491" y="750"/>
                </a:moveTo>
                <a:cubicBezTo>
                  <a:pt x="12380" y="483"/>
                  <a:pt x="13270" y="-50"/>
                  <a:pt x="14159" y="3"/>
                </a:cubicBezTo>
                <a:cubicBezTo>
                  <a:pt x="15502" y="57"/>
                  <a:pt x="16828" y="270"/>
                  <a:pt x="18154" y="803"/>
                </a:cubicBezTo>
                <a:cubicBezTo>
                  <a:pt x="18926" y="1123"/>
                  <a:pt x="19681" y="1977"/>
                  <a:pt x="20403" y="2937"/>
                </a:cubicBezTo>
                <a:cubicBezTo>
                  <a:pt x="21141" y="3950"/>
                  <a:pt x="21544" y="6030"/>
                  <a:pt x="21527" y="8590"/>
                </a:cubicBezTo>
                <a:cubicBezTo>
                  <a:pt x="21510" y="10670"/>
                  <a:pt x="21427" y="12803"/>
                  <a:pt x="21259" y="14830"/>
                </a:cubicBezTo>
                <a:cubicBezTo>
                  <a:pt x="21024" y="17710"/>
                  <a:pt x="20201" y="18030"/>
                  <a:pt x="19446" y="18350"/>
                </a:cubicBezTo>
                <a:cubicBezTo>
                  <a:pt x="17600" y="19043"/>
                  <a:pt x="15737" y="19790"/>
                  <a:pt x="13891" y="20270"/>
                </a:cubicBezTo>
                <a:cubicBezTo>
                  <a:pt x="11759" y="20750"/>
                  <a:pt x="9628" y="21017"/>
                  <a:pt x="7480" y="21230"/>
                </a:cubicBezTo>
                <a:cubicBezTo>
                  <a:pt x="6154" y="21390"/>
                  <a:pt x="4811" y="21550"/>
                  <a:pt x="3485" y="21337"/>
                </a:cubicBezTo>
                <a:cubicBezTo>
                  <a:pt x="2545" y="21177"/>
                  <a:pt x="1622" y="20323"/>
                  <a:pt x="817" y="18510"/>
                </a:cubicBezTo>
                <a:cubicBezTo>
                  <a:pt x="-56" y="16537"/>
                  <a:pt x="-39" y="13763"/>
                  <a:pt x="28" y="10883"/>
                </a:cubicBezTo>
                <a:cubicBezTo>
                  <a:pt x="61" y="9497"/>
                  <a:pt x="229" y="8110"/>
                  <a:pt x="296" y="6670"/>
                </a:cubicBezTo>
                <a:cubicBezTo>
                  <a:pt x="380" y="4857"/>
                  <a:pt x="750" y="3950"/>
                  <a:pt x="1287" y="3683"/>
                </a:cubicBezTo>
                <a:cubicBezTo>
                  <a:pt x="2394" y="3150"/>
                  <a:pt x="3485" y="2617"/>
                  <a:pt x="4610" y="2243"/>
                </a:cubicBezTo>
                <a:cubicBezTo>
                  <a:pt x="6238" y="1763"/>
                  <a:pt x="7866" y="1497"/>
                  <a:pt x="9494" y="1070"/>
                </a:cubicBezTo>
                <a:cubicBezTo>
                  <a:pt x="10165" y="910"/>
                  <a:pt x="10836" y="643"/>
                  <a:pt x="11508" y="377"/>
                </a:cubicBezTo>
                <a:cubicBezTo>
                  <a:pt x="11491" y="590"/>
                  <a:pt x="11491" y="697"/>
                  <a:pt x="11491" y="750"/>
                </a:cubicBezTo>
                <a:close/>
                <a:moveTo>
                  <a:pt x="7496" y="19577"/>
                </a:moveTo>
                <a:cubicBezTo>
                  <a:pt x="7496" y="19523"/>
                  <a:pt x="7496" y="19417"/>
                  <a:pt x="7496" y="19363"/>
                </a:cubicBezTo>
                <a:cubicBezTo>
                  <a:pt x="9024" y="19097"/>
                  <a:pt x="10551" y="18883"/>
                  <a:pt x="12078" y="18457"/>
                </a:cubicBezTo>
                <a:cubicBezTo>
                  <a:pt x="14495" y="17763"/>
                  <a:pt x="16929" y="16910"/>
                  <a:pt x="19345" y="16217"/>
                </a:cubicBezTo>
                <a:cubicBezTo>
                  <a:pt x="20084" y="16003"/>
                  <a:pt x="20621" y="15150"/>
                  <a:pt x="20772" y="12643"/>
                </a:cubicBezTo>
                <a:cubicBezTo>
                  <a:pt x="20822" y="11790"/>
                  <a:pt x="20839" y="10883"/>
                  <a:pt x="20889" y="10030"/>
                </a:cubicBezTo>
                <a:cubicBezTo>
                  <a:pt x="21024" y="7843"/>
                  <a:pt x="20789" y="5763"/>
                  <a:pt x="20185" y="4697"/>
                </a:cubicBezTo>
                <a:cubicBezTo>
                  <a:pt x="18892" y="2403"/>
                  <a:pt x="17449" y="1710"/>
                  <a:pt x="16022" y="1763"/>
                </a:cubicBezTo>
                <a:cubicBezTo>
                  <a:pt x="13908" y="1817"/>
                  <a:pt x="11776" y="2457"/>
                  <a:pt x="9661" y="2937"/>
                </a:cubicBezTo>
                <a:cubicBezTo>
                  <a:pt x="7983" y="3310"/>
                  <a:pt x="6305" y="3683"/>
                  <a:pt x="4643" y="4270"/>
                </a:cubicBezTo>
                <a:cubicBezTo>
                  <a:pt x="3603" y="4643"/>
                  <a:pt x="2579" y="5390"/>
                  <a:pt x="1555" y="5763"/>
                </a:cubicBezTo>
                <a:cubicBezTo>
                  <a:pt x="1035" y="5923"/>
                  <a:pt x="867" y="6723"/>
                  <a:pt x="800" y="8163"/>
                </a:cubicBezTo>
                <a:cubicBezTo>
                  <a:pt x="766" y="9230"/>
                  <a:pt x="699" y="10297"/>
                  <a:pt x="682" y="11363"/>
                </a:cubicBezTo>
                <a:cubicBezTo>
                  <a:pt x="615" y="15417"/>
                  <a:pt x="1001" y="17337"/>
                  <a:pt x="2227" y="18457"/>
                </a:cubicBezTo>
                <a:cubicBezTo>
                  <a:pt x="2898" y="19097"/>
                  <a:pt x="3620" y="19417"/>
                  <a:pt x="4308" y="19523"/>
                </a:cubicBezTo>
                <a:cubicBezTo>
                  <a:pt x="5382" y="19737"/>
                  <a:pt x="6439" y="19577"/>
                  <a:pt x="7496" y="1957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035AA8-4B27-8E4F-86E3-394C63DB054E}"/>
              </a:ext>
            </a:extLst>
          </p:cNvPr>
          <p:cNvGrpSpPr/>
          <p:nvPr/>
        </p:nvGrpSpPr>
        <p:grpSpPr>
          <a:xfrm>
            <a:off x="5946762" y="2425110"/>
            <a:ext cx="1716057" cy="980120"/>
            <a:chOff x="5511799" y="9791700"/>
            <a:chExt cx="1716057" cy="980120"/>
          </a:xfrm>
        </p:grpSpPr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66DA8AFB-9269-B745-AE46-A5F036561368}"/>
                </a:ext>
              </a:extLst>
            </p:cNvPr>
            <p:cNvSpPr/>
            <p:nvPr/>
          </p:nvSpPr>
          <p:spPr>
            <a:xfrm>
              <a:off x="5511799" y="9867900"/>
              <a:ext cx="923575" cy="903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02" extrusionOk="0">
                  <a:moveTo>
                    <a:pt x="19827" y="11419"/>
                  </a:moveTo>
                  <a:cubicBezTo>
                    <a:pt x="20300" y="11359"/>
                    <a:pt x="20862" y="11087"/>
                    <a:pt x="21158" y="11268"/>
                  </a:cubicBezTo>
                  <a:cubicBezTo>
                    <a:pt x="21425" y="11419"/>
                    <a:pt x="21543" y="12054"/>
                    <a:pt x="21513" y="12477"/>
                  </a:cubicBezTo>
                  <a:cubicBezTo>
                    <a:pt x="21425" y="14168"/>
                    <a:pt x="21277" y="15860"/>
                    <a:pt x="21129" y="17552"/>
                  </a:cubicBezTo>
                  <a:cubicBezTo>
                    <a:pt x="21040" y="18639"/>
                    <a:pt x="20359" y="19002"/>
                    <a:pt x="19353" y="19153"/>
                  </a:cubicBezTo>
                  <a:cubicBezTo>
                    <a:pt x="17696" y="19425"/>
                    <a:pt x="16069" y="19938"/>
                    <a:pt x="14382" y="20271"/>
                  </a:cubicBezTo>
                  <a:cubicBezTo>
                    <a:pt x="12075" y="20724"/>
                    <a:pt x="9737" y="21237"/>
                    <a:pt x="7399" y="21449"/>
                  </a:cubicBezTo>
                  <a:cubicBezTo>
                    <a:pt x="5861" y="21600"/>
                    <a:pt x="4204" y="21479"/>
                    <a:pt x="2902" y="20392"/>
                  </a:cubicBezTo>
                  <a:cubicBezTo>
                    <a:pt x="2458" y="20029"/>
                    <a:pt x="2103" y="19425"/>
                    <a:pt x="1985" y="18851"/>
                  </a:cubicBezTo>
                  <a:cubicBezTo>
                    <a:pt x="1482" y="16525"/>
                    <a:pt x="1038" y="14168"/>
                    <a:pt x="683" y="11812"/>
                  </a:cubicBezTo>
                  <a:cubicBezTo>
                    <a:pt x="387" y="9939"/>
                    <a:pt x="61" y="8036"/>
                    <a:pt x="2" y="6133"/>
                  </a:cubicBezTo>
                  <a:cubicBezTo>
                    <a:pt x="-57" y="4109"/>
                    <a:pt x="1097" y="2870"/>
                    <a:pt x="3050" y="2447"/>
                  </a:cubicBezTo>
                  <a:cubicBezTo>
                    <a:pt x="4352" y="2145"/>
                    <a:pt x="5654" y="1873"/>
                    <a:pt x="6956" y="1631"/>
                  </a:cubicBezTo>
                  <a:cubicBezTo>
                    <a:pt x="9767" y="1148"/>
                    <a:pt x="12578" y="695"/>
                    <a:pt x="15418" y="242"/>
                  </a:cubicBezTo>
                  <a:cubicBezTo>
                    <a:pt x="16099" y="121"/>
                    <a:pt x="16809" y="0"/>
                    <a:pt x="17519" y="0"/>
                  </a:cubicBezTo>
                  <a:cubicBezTo>
                    <a:pt x="18259" y="0"/>
                    <a:pt x="18347" y="514"/>
                    <a:pt x="18259" y="1178"/>
                  </a:cubicBezTo>
                  <a:cubicBezTo>
                    <a:pt x="18052" y="2991"/>
                    <a:pt x="17874" y="4834"/>
                    <a:pt x="17637" y="6858"/>
                  </a:cubicBezTo>
                  <a:cubicBezTo>
                    <a:pt x="18140" y="6404"/>
                    <a:pt x="18495" y="5982"/>
                    <a:pt x="18939" y="5710"/>
                  </a:cubicBezTo>
                  <a:cubicBezTo>
                    <a:pt x="19265" y="5498"/>
                    <a:pt x="19856" y="5257"/>
                    <a:pt x="20004" y="5377"/>
                  </a:cubicBezTo>
                  <a:cubicBezTo>
                    <a:pt x="20300" y="5619"/>
                    <a:pt x="20507" y="6163"/>
                    <a:pt x="20478" y="6556"/>
                  </a:cubicBezTo>
                  <a:cubicBezTo>
                    <a:pt x="20330" y="8096"/>
                    <a:pt x="20034" y="9637"/>
                    <a:pt x="19827" y="11208"/>
                  </a:cubicBezTo>
                  <a:cubicBezTo>
                    <a:pt x="19797" y="11329"/>
                    <a:pt x="19827" y="11480"/>
                    <a:pt x="19827" y="11419"/>
                  </a:cubicBezTo>
                  <a:close/>
                  <a:moveTo>
                    <a:pt x="17016" y="936"/>
                  </a:moveTo>
                  <a:cubicBezTo>
                    <a:pt x="16868" y="906"/>
                    <a:pt x="16838" y="906"/>
                    <a:pt x="16809" y="906"/>
                  </a:cubicBezTo>
                  <a:cubicBezTo>
                    <a:pt x="12637" y="1692"/>
                    <a:pt x="8465" y="2447"/>
                    <a:pt x="4263" y="3232"/>
                  </a:cubicBezTo>
                  <a:cubicBezTo>
                    <a:pt x="1718" y="3716"/>
                    <a:pt x="594" y="5559"/>
                    <a:pt x="1127" y="8157"/>
                  </a:cubicBezTo>
                  <a:cubicBezTo>
                    <a:pt x="1807" y="11389"/>
                    <a:pt x="2340" y="14682"/>
                    <a:pt x="2961" y="17945"/>
                  </a:cubicBezTo>
                  <a:cubicBezTo>
                    <a:pt x="3109" y="18670"/>
                    <a:pt x="3109" y="19516"/>
                    <a:pt x="3967" y="19757"/>
                  </a:cubicBezTo>
                  <a:cubicBezTo>
                    <a:pt x="4884" y="19999"/>
                    <a:pt x="5861" y="20271"/>
                    <a:pt x="6778" y="20150"/>
                  </a:cubicBezTo>
                  <a:cubicBezTo>
                    <a:pt x="8849" y="19938"/>
                    <a:pt x="10921" y="19576"/>
                    <a:pt x="12962" y="19183"/>
                  </a:cubicBezTo>
                  <a:cubicBezTo>
                    <a:pt x="14678" y="18851"/>
                    <a:pt x="16365" y="18428"/>
                    <a:pt x="18051" y="18005"/>
                  </a:cubicBezTo>
                  <a:cubicBezTo>
                    <a:pt x="18584" y="17884"/>
                    <a:pt x="19442" y="17733"/>
                    <a:pt x="19531" y="17401"/>
                  </a:cubicBezTo>
                  <a:cubicBezTo>
                    <a:pt x="19916" y="16132"/>
                    <a:pt x="20034" y="14773"/>
                    <a:pt x="20271" y="13323"/>
                  </a:cubicBezTo>
                  <a:cubicBezTo>
                    <a:pt x="19827" y="13474"/>
                    <a:pt x="19620" y="13564"/>
                    <a:pt x="19413" y="13655"/>
                  </a:cubicBezTo>
                  <a:cubicBezTo>
                    <a:pt x="18466" y="14017"/>
                    <a:pt x="17992" y="13655"/>
                    <a:pt x="18140" y="12628"/>
                  </a:cubicBezTo>
                  <a:cubicBezTo>
                    <a:pt x="18229" y="12023"/>
                    <a:pt x="18347" y="11389"/>
                    <a:pt x="18436" y="10785"/>
                  </a:cubicBezTo>
                  <a:cubicBezTo>
                    <a:pt x="18584" y="9818"/>
                    <a:pt x="18732" y="8851"/>
                    <a:pt x="18910" y="7673"/>
                  </a:cubicBezTo>
                  <a:cubicBezTo>
                    <a:pt x="18318" y="8096"/>
                    <a:pt x="17933" y="8429"/>
                    <a:pt x="17519" y="8640"/>
                  </a:cubicBezTo>
                  <a:cubicBezTo>
                    <a:pt x="17223" y="8791"/>
                    <a:pt x="16690" y="8882"/>
                    <a:pt x="16483" y="8731"/>
                  </a:cubicBezTo>
                  <a:cubicBezTo>
                    <a:pt x="16217" y="8519"/>
                    <a:pt x="16158" y="8036"/>
                    <a:pt x="16069" y="7643"/>
                  </a:cubicBezTo>
                  <a:cubicBezTo>
                    <a:pt x="16039" y="7401"/>
                    <a:pt x="16187" y="7160"/>
                    <a:pt x="16217" y="6888"/>
                  </a:cubicBezTo>
                  <a:cubicBezTo>
                    <a:pt x="16542" y="4864"/>
                    <a:pt x="16779" y="2900"/>
                    <a:pt x="17016" y="9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ADF26B4F-1CAD-D743-B2F8-D6DFB033B48B}"/>
                </a:ext>
              </a:extLst>
            </p:cNvPr>
            <p:cNvSpPr/>
            <p:nvPr/>
          </p:nvSpPr>
          <p:spPr>
            <a:xfrm>
              <a:off x="6337300" y="9791700"/>
              <a:ext cx="890556" cy="872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39" extrusionOk="0">
                  <a:moveTo>
                    <a:pt x="3838" y="20999"/>
                  </a:moveTo>
                  <a:cubicBezTo>
                    <a:pt x="3533" y="20968"/>
                    <a:pt x="3137" y="21061"/>
                    <a:pt x="2955" y="20874"/>
                  </a:cubicBezTo>
                  <a:cubicBezTo>
                    <a:pt x="2741" y="20655"/>
                    <a:pt x="2589" y="20218"/>
                    <a:pt x="2650" y="19906"/>
                  </a:cubicBezTo>
                  <a:cubicBezTo>
                    <a:pt x="3107" y="17565"/>
                    <a:pt x="3625" y="15224"/>
                    <a:pt x="4112" y="12883"/>
                  </a:cubicBezTo>
                  <a:cubicBezTo>
                    <a:pt x="4143" y="12696"/>
                    <a:pt x="4143" y="12509"/>
                    <a:pt x="4173" y="12228"/>
                  </a:cubicBezTo>
                  <a:cubicBezTo>
                    <a:pt x="3960" y="12321"/>
                    <a:pt x="3838" y="12384"/>
                    <a:pt x="3716" y="12415"/>
                  </a:cubicBezTo>
                  <a:cubicBezTo>
                    <a:pt x="3351" y="12509"/>
                    <a:pt x="2802" y="12727"/>
                    <a:pt x="2680" y="12602"/>
                  </a:cubicBezTo>
                  <a:cubicBezTo>
                    <a:pt x="2315" y="12165"/>
                    <a:pt x="1888" y="11572"/>
                    <a:pt x="1949" y="11104"/>
                  </a:cubicBezTo>
                  <a:cubicBezTo>
                    <a:pt x="2102" y="9606"/>
                    <a:pt x="2437" y="8139"/>
                    <a:pt x="2711" y="6672"/>
                  </a:cubicBezTo>
                  <a:cubicBezTo>
                    <a:pt x="2741" y="6484"/>
                    <a:pt x="2711" y="6266"/>
                    <a:pt x="2711" y="5954"/>
                  </a:cubicBezTo>
                  <a:cubicBezTo>
                    <a:pt x="2223" y="6203"/>
                    <a:pt x="1797" y="6453"/>
                    <a:pt x="1370" y="6609"/>
                  </a:cubicBezTo>
                  <a:cubicBezTo>
                    <a:pt x="1035" y="6734"/>
                    <a:pt x="426" y="6859"/>
                    <a:pt x="395" y="6734"/>
                  </a:cubicBezTo>
                  <a:cubicBezTo>
                    <a:pt x="182" y="6297"/>
                    <a:pt x="-92" y="5704"/>
                    <a:pt x="30" y="5267"/>
                  </a:cubicBezTo>
                  <a:cubicBezTo>
                    <a:pt x="274" y="4424"/>
                    <a:pt x="761" y="3644"/>
                    <a:pt x="1127" y="2832"/>
                  </a:cubicBezTo>
                  <a:cubicBezTo>
                    <a:pt x="1248" y="2583"/>
                    <a:pt x="1188" y="2239"/>
                    <a:pt x="1340" y="2052"/>
                  </a:cubicBezTo>
                  <a:cubicBezTo>
                    <a:pt x="1614" y="1740"/>
                    <a:pt x="1980" y="1396"/>
                    <a:pt x="2315" y="1334"/>
                  </a:cubicBezTo>
                  <a:cubicBezTo>
                    <a:pt x="4295" y="1053"/>
                    <a:pt x="6306" y="866"/>
                    <a:pt x="8286" y="647"/>
                  </a:cubicBezTo>
                  <a:cubicBezTo>
                    <a:pt x="9962" y="460"/>
                    <a:pt x="11668" y="273"/>
                    <a:pt x="13343" y="148"/>
                  </a:cubicBezTo>
                  <a:cubicBezTo>
                    <a:pt x="14470" y="54"/>
                    <a:pt x="15689" y="-133"/>
                    <a:pt x="16755" y="148"/>
                  </a:cubicBezTo>
                  <a:cubicBezTo>
                    <a:pt x="18309" y="523"/>
                    <a:pt x="18797" y="2052"/>
                    <a:pt x="19101" y="3425"/>
                  </a:cubicBezTo>
                  <a:cubicBezTo>
                    <a:pt x="19832" y="6672"/>
                    <a:pt x="20381" y="9949"/>
                    <a:pt x="21081" y="13195"/>
                  </a:cubicBezTo>
                  <a:cubicBezTo>
                    <a:pt x="21325" y="14350"/>
                    <a:pt x="21508" y="15412"/>
                    <a:pt x="21203" y="16598"/>
                  </a:cubicBezTo>
                  <a:cubicBezTo>
                    <a:pt x="20807" y="18127"/>
                    <a:pt x="19771" y="18970"/>
                    <a:pt x="18461" y="19282"/>
                  </a:cubicBezTo>
                  <a:cubicBezTo>
                    <a:pt x="16329" y="19813"/>
                    <a:pt x="14166" y="20094"/>
                    <a:pt x="12003" y="20437"/>
                  </a:cubicBezTo>
                  <a:cubicBezTo>
                    <a:pt x="9657" y="20812"/>
                    <a:pt x="7342" y="21124"/>
                    <a:pt x="4996" y="21436"/>
                  </a:cubicBezTo>
                  <a:cubicBezTo>
                    <a:pt x="4630" y="21467"/>
                    <a:pt x="4265" y="21249"/>
                    <a:pt x="3899" y="21155"/>
                  </a:cubicBezTo>
                  <a:cubicBezTo>
                    <a:pt x="3838" y="21092"/>
                    <a:pt x="3838" y="21061"/>
                    <a:pt x="3838" y="20999"/>
                  </a:cubicBezTo>
                  <a:close/>
                  <a:moveTo>
                    <a:pt x="3960" y="20312"/>
                  </a:moveTo>
                  <a:cubicBezTo>
                    <a:pt x="4417" y="20250"/>
                    <a:pt x="4722" y="20250"/>
                    <a:pt x="5026" y="20187"/>
                  </a:cubicBezTo>
                  <a:cubicBezTo>
                    <a:pt x="6641" y="19875"/>
                    <a:pt x="8255" y="19532"/>
                    <a:pt x="9901" y="19282"/>
                  </a:cubicBezTo>
                  <a:cubicBezTo>
                    <a:pt x="12307" y="18907"/>
                    <a:pt x="14745" y="18783"/>
                    <a:pt x="17121" y="18252"/>
                  </a:cubicBezTo>
                  <a:cubicBezTo>
                    <a:pt x="20228" y="17565"/>
                    <a:pt x="20594" y="15848"/>
                    <a:pt x="20046" y="13164"/>
                  </a:cubicBezTo>
                  <a:cubicBezTo>
                    <a:pt x="19680" y="11322"/>
                    <a:pt x="19132" y="9512"/>
                    <a:pt x="18705" y="7670"/>
                  </a:cubicBezTo>
                  <a:cubicBezTo>
                    <a:pt x="18340" y="6141"/>
                    <a:pt x="18157" y="4549"/>
                    <a:pt x="17639" y="3051"/>
                  </a:cubicBezTo>
                  <a:cubicBezTo>
                    <a:pt x="17060" y="1365"/>
                    <a:pt x="16847" y="897"/>
                    <a:pt x="14836" y="1084"/>
                  </a:cubicBezTo>
                  <a:cubicBezTo>
                    <a:pt x="13069" y="1240"/>
                    <a:pt x="11424" y="1990"/>
                    <a:pt x="9596" y="1896"/>
                  </a:cubicBezTo>
                  <a:cubicBezTo>
                    <a:pt x="7738" y="1833"/>
                    <a:pt x="5818" y="2177"/>
                    <a:pt x="3960" y="2458"/>
                  </a:cubicBezTo>
                  <a:cubicBezTo>
                    <a:pt x="3351" y="2551"/>
                    <a:pt x="2528" y="2208"/>
                    <a:pt x="2193" y="3176"/>
                  </a:cubicBezTo>
                  <a:cubicBezTo>
                    <a:pt x="1980" y="3800"/>
                    <a:pt x="1675" y="4424"/>
                    <a:pt x="1279" y="5329"/>
                  </a:cubicBezTo>
                  <a:cubicBezTo>
                    <a:pt x="1858" y="5017"/>
                    <a:pt x="2132" y="4799"/>
                    <a:pt x="2467" y="4705"/>
                  </a:cubicBezTo>
                  <a:cubicBezTo>
                    <a:pt x="2863" y="4612"/>
                    <a:pt x="3411" y="4424"/>
                    <a:pt x="3625" y="4612"/>
                  </a:cubicBezTo>
                  <a:cubicBezTo>
                    <a:pt x="3899" y="4830"/>
                    <a:pt x="4021" y="5392"/>
                    <a:pt x="3990" y="5798"/>
                  </a:cubicBezTo>
                  <a:cubicBezTo>
                    <a:pt x="3838" y="7296"/>
                    <a:pt x="3594" y="8825"/>
                    <a:pt x="3411" y="10324"/>
                  </a:cubicBezTo>
                  <a:cubicBezTo>
                    <a:pt x="3381" y="10605"/>
                    <a:pt x="3351" y="10854"/>
                    <a:pt x="3320" y="11135"/>
                  </a:cubicBezTo>
                  <a:cubicBezTo>
                    <a:pt x="3564" y="11010"/>
                    <a:pt x="3777" y="10823"/>
                    <a:pt x="4021" y="10823"/>
                  </a:cubicBezTo>
                  <a:cubicBezTo>
                    <a:pt x="4478" y="10792"/>
                    <a:pt x="4965" y="10823"/>
                    <a:pt x="5422" y="10917"/>
                  </a:cubicBezTo>
                  <a:cubicBezTo>
                    <a:pt x="5544" y="10948"/>
                    <a:pt x="5696" y="11291"/>
                    <a:pt x="5666" y="11479"/>
                  </a:cubicBezTo>
                  <a:cubicBezTo>
                    <a:pt x="5422" y="12821"/>
                    <a:pt x="5148" y="14132"/>
                    <a:pt x="4874" y="15443"/>
                  </a:cubicBezTo>
                  <a:cubicBezTo>
                    <a:pt x="4569" y="17035"/>
                    <a:pt x="4265" y="18627"/>
                    <a:pt x="3960" y="2031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9" name="Shape">
            <a:extLst>
              <a:ext uri="{FF2B5EF4-FFF2-40B4-BE49-F238E27FC236}">
                <a16:creationId xmlns:a16="http://schemas.microsoft.com/office/drawing/2014/main" id="{DEF97D4B-D964-0A49-85F0-2DA05FA6573C}"/>
              </a:ext>
            </a:extLst>
          </p:cNvPr>
          <p:cNvSpPr/>
          <p:nvPr/>
        </p:nvSpPr>
        <p:spPr>
          <a:xfrm>
            <a:off x="3612063" y="5037138"/>
            <a:ext cx="959052" cy="790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9" h="20936" extrusionOk="0">
                <a:moveTo>
                  <a:pt x="5129" y="6359"/>
                </a:moveTo>
                <a:cubicBezTo>
                  <a:pt x="5521" y="5619"/>
                  <a:pt x="5829" y="4778"/>
                  <a:pt x="6304" y="4172"/>
                </a:cubicBezTo>
                <a:cubicBezTo>
                  <a:pt x="7591" y="2456"/>
                  <a:pt x="9214" y="1278"/>
                  <a:pt x="10977" y="437"/>
                </a:cubicBezTo>
                <a:cubicBezTo>
                  <a:pt x="13103" y="-572"/>
                  <a:pt x="15090" y="303"/>
                  <a:pt x="16852" y="1682"/>
                </a:cubicBezTo>
                <a:cubicBezTo>
                  <a:pt x="19231" y="3533"/>
                  <a:pt x="20658" y="6224"/>
                  <a:pt x="21077" y="9656"/>
                </a:cubicBezTo>
                <a:cubicBezTo>
                  <a:pt x="21413" y="12482"/>
                  <a:pt x="20070" y="14333"/>
                  <a:pt x="18419" y="15948"/>
                </a:cubicBezTo>
                <a:cubicBezTo>
                  <a:pt x="15985" y="18336"/>
                  <a:pt x="13075" y="19480"/>
                  <a:pt x="10053" y="20288"/>
                </a:cubicBezTo>
                <a:cubicBezTo>
                  <a:pt x="9102" y="20557"/>
                  <a:pt x="8151" y="20893"/>
                  <a:pt x="7200" y="20927"/>
                </a:cubicBezTo>
                <a:cubicBezTo>
                  <a:pt x="5213" y="21028"/>
                  <a:pt x="3478" y="20288"/>
                  <a:pt x="2079" y="18471"/>
                </a:cubicBezTo>
                <a:cubicBezTo>
                  <a:pt x="261" y="16116"/>
                  <a:pt x="-187" y="13323"/>
                  <a:pt x="65" y="10295"/>
                </a:cubicBezTo>
                <a:cubicBezTo>
                  <a:pt x="261" y="7974"/>
                  <a:pt x="1380" y="6258"/>
                  <a:pt x="2779" y="4744"/>
                </a:cubicBezTo>
                <a:cubicBezTo>
                  <a:pt x="3506" y="3970"/>
                  <a:pt x="4206" y="3095"/>
                  <a:pt x="4989" y="2389"/>
                </a:cubicBezTo>
                <a:cubicBezTo>
                  <a:pt x="5353" y="2052"/>
                  <a:pt x="5912" y="2019"/>
                  <a:pt x="6388" y="1951"/>
                </a:cubicBezTo>
                <a:cubicBezTo>
                  <a:pt x="6556" y="1918"/>
                  <a:pt x="6780" y="2220"/>
                  <a:pt x="6976" y="2355"/>
                </a:cubicBezTo>
                <a:cubicBezTo>
                  <a:pt x="6836" y="2557"/>
                  <a:pt x="6696" y="2792"/>
                  <a:pt x="6528" y="2893"/>
                </a:cubicBezTo>
                <a:cubicBezTo>
                  <a:pt x="3786" y="4643"/>
                  <a:pt x="1548" y="6931"/>
                  <a:pt x="1072" y="10867"/>
                </a:cubicBezTo>
                <a:cubicBezTo>
                  <a:pt x="680" y="14164"/>
                  <a:pt x="1520" y="16990"/>
                  <a:pt x="3898" y="18908"/>
                </a:cubicBezTo>
                <a:cubicBezTo>
                  <a:pt x="5101" y="19884"/>
                  <a:pt x="6500" y="20019"/>
                  <a:pt x="7815" y="19682"/>
                </a:cubicBezTo>
                <a:cubicBezTo>
                  <a:pt x="10081" y="19043"/>
                  <a:pt x="12320" y="18303"/>
                  <a:pt x="14502" y="17327"/>
                </a:cubicBezTo>
                <a:cubicBezTo>
                  <a:pt x="16349" y="16519"/>
                  <a:pt x="17944" y="15140"/>
                  <a:pt x="19231" y="13323"/>
                </a:cubicBezTo>
                <a:cubicBezTo>
                  <a:pt x="20378" y="11708"/>
                  <a:pt x="20322" y="9858"/>
                  <a:pt x="19846" y="7940"/>
                </a:cubicBezTo>
                <a:cubicBezTo>
                  <a:pt x="19035" y="4710"/>
                  <a:pt x="17412" y="2456"/>
                  <a:pt x="14698" y="1413"/>
                </a:cubicBezTo>
                <a:cubicBezTo>
                  <a:pt x="12851" y="706"/>
                  <a:pt x="11257" y="1379"/>
                  <a:pt x="9662" y="2422"/>
                </a:cubicBezTo>
                <a:cubicBezTo>
                  <a:pt x="8263" y="3331"/>
                  <a:pt x="7032" y="4441"/>
                  <a:pt x="6080" y="5955"/>
                </a:cubicBezTo>
                <a:cubicBezTo>
                  <a:pt x="5912" y="6224"/>
                  <a:pt x="5661" y="6392"/>
                  <a:pt x="5465" y="6628"/>
                </a:cubicBezTo>
                <a:cubicBezTo>
                  <a:pt x="5325" y="6527"/>
                  <a:pt x="5241" y="6426"/>
                  <a:pt x="5129" y="635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36E4036D-FB19-5B4A-A010-AC5E397E27D8}"/>
              </a:ext>
            </a:extLst>
          </p:cNvPr>
          <p:cNvSpPr/>
          <p:nvPr/>
        </p:nvSpPr>
        <p:spPr>
          <a:xfrm>
            <a:off x="2400516" y="5068084"/>
            <a:ext cx="1008737" cy="728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46" h="21249" extrusionOk="0">
                <a:moveTo>
                  <a:pt x="11374" y="3449"/>
                </a:moveTo>
                <a:cubicBezTo>
                  <a:pt x="11505" y="2263"/>
                  <a:pt x="12608" y="485"/>
                  <a:pt x="13421" y="374"/>
                </a:cubicBezTo>
                <a:cubicBezTo>
                  <a:pt x="14681" y="188"/>
                  <a:pt x="15967" y="-108"/>
                  <a:pt x="17227" y="40"/>
                </a:cubicBezTo>
                <a:cubicBezTo>
                  <a:pt x="18985" y="262"/>
                  <a:pt x="21295" y="2671"/>
                  <a:pt x="20770" y="6190"/>
                </a:cubicBezTo>
                <a:cubicBezTo>
                  <a:pt x="20586" y="7524"/>
                  <a:pt x="19878" y="8895"/>
                  <a:pt x="19195" y="9895"/>
                </a:cubicBezTo>
                <a:cubicBezTo>
                  <a:pt x="18067" y="11563"/>
                  <a:pt x="16833" y="13156"/>
                  <a:pt x="15469" y="14415"/>
                </a:cubicBezTo>
                <a:cubicBezTo>
                  <a:pt x="12791" y="16861"/>
                  <a:pt x="9878" y="18787"/>
                  <a:pt x="6808" y="20084"/>
                </a:cubicBezTo>
                <a:cubicBezTo>
                  <a:pt x="5469" y="20640"/>
                  <a:pt x="4078" y="21084"/>
                  <a:pt x="2687" y="21233"/>
                </a:cubicBezTo>
                <a:cubicBezTo>
                  <a:pt x="-43" y="21492"/>
                  <a:pt x="-305" y="18602"/>
                  <a:pt x="220" y="15897"/>
                </a:cubicBezTo>
                <a:cubicBezTo>
                  <a:pt x="902" y="12415"/>
                  <a:pt x="2162" y="9303"/>
                  <a:pt x="3947" y="6746"/>
                </a:cubicBezTo>
                <a:cubicBezTo>
                  <a:pt x="5679" y="4264"/>
                  <a:pt x="7542" y="1930"/>
                  <a:pt x="9931" y="744"/>
                </a:cubicBezTo>
                <a:cubicBezTo>
                  <a:pt x="10298" y="559"/>
                  <a:pt x="10718" y="670"/>
                  <a:pt x="11138" y="744"/>
                </a:cubicBezTo>
                <a:cubicBezTo>
                  <a:pt x="8461" y="1930"/>
                  <a:pt x="6466" y="4486"/>
                  <a:pt x="4603" y="7228"/>
                </a:cubicBezTo>
                <a:cubicBezTo>
                  <a:pt x="2766" y="9933"/>
                  <a:pt x="1506" y="13193"/>
                  <a:pt x="902" y="16861"/>
                </a:cubicBezTo>
                <a:cubicBezTo>
                  <a:pt x="482" y="19306"/>
                  <a:pt x="1165" y="20269"/>
                  <a:pt x="2949" y="20084"/>
                </a:cubicBezTo>
                <a:cubicBezTo>
                  <a:pt x="5679" y="19788"/>
                  <a:pt x="8146" y="18269"/>
                  <a:pt x="10561" y="16601"/>
                </a:cubicBezTo>
                <a:cubicBezTo>
                  <a:pt x="12608" y="15156"/>
                  <a:pt x="14681" y="13675"/>
                  <a:pt x="16492" y="11711"/>
                </a:cubicBezTo>
                <a:cubicBezTo>
                  <a:pt x="17804" y="10266"/>
                  <a:pt x="18775" y="8117"/>
                  <a:pt x="19773" y="6190"/>
                </a:cubicBezTo>
                <a:cubicBezTo>
                  <a:pt x="20298" y="5227"/>
                  <a:pt x="19904" y="3338"/>
                  <a:pt x="19222" y="2560"/>
                </a:cubicBezTo>
                <a:cubicBezTo>
                  <a:pt x="17332" y="485"/>
                  <a:pt x="14419" y="559"/>
                  <a:pt x="12424" y="2671"/>
                </a:cubicBezTo>
                <a:cubicBezTo>
                  <a:pt x="12109" y="2967"/>
                  <a:pt x="11794" y="3152"/>
                  <a:pt x="11374" y="34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7FA47E72-0CB2-8543-A30C-A576D672D200}"/>
              </a:ext>
            </a:extLst>
          </p:cNvPr>
          <p:cNvSpPr/>
          <p:nvPr/>
        </p:nvSpPr>
        <p:spPr>
          <a:xfrm>
            <a:off x="5315150" y="2719123"/>
            <a:ext cx="424903" cy="392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20" h="19847" extrusionOk="0">
                <a:moveTo>
                  <a:pt x="9376" y="19803"/>
                </a:moveTo>
                <a:cubicBezTo>
                  <a:pt x="6503" y="20060"/>
                  <a:pt x="3918" y="18903"/>
                  <a:pt x="1965" y="16331"/>
                </a:cubicBezTo>
                <a:cubicBezTo>
                  <a:pt x="-1367" y="11895"/>
                  <a:pt x="-333" y="5210"/>
                  <a:pt x="4090" y="1674"/>
                </a:cubicBezTo>
                <a:cubicBezTo>
                  <a:pt x="8054" y="-1476"/>
                  <a:pt x="15293" y="3"/>
                  <a:pt x="17993" y="4567"/>
                </a:cubicBezTo>
                <a:cubicBezTo>
                  <a:pt x="20233" y="8295"/>
                  <a:pt x="19314" y="13695"/>
                  <a:pt x="15982" y="16845"/>
                </a:cubicBezTo>
                <a:cubicBezTo>
                  <a:pt x="14144" y="18645"/>
                  <a:pt x="12190" y="20124"/>
                  <a:pt x="9376" y="19803"/>
                </a:cubicBezTo>
                <a:close/>
                <a:moveTo>
                  <a:pt x="3459" y="6431"/>
                </a:moveTo>
                <a:cubicBezTo>
                  <a:pt x="1850" y="8231"/>
                  <a:pt x="1793" y="12153"/>
                  <a:pt x="3344" y="14467"/>
                </a:cubicBezTo>
                <a:cubicBezTo>
                  <a:pt x="4952" y="16845"/>
                  <a:pt x="8514" y="18453"/>
                  <a:pt x="10639" y="17681"/>
                </a:cubicBezTo>
                <a:cubicBezTo>
                  <a:pt x="13914" y="16460"/>
                  <a:pt x="16901" y="12538"/>
                  <a:pt x="16901" y="9324"/>
                </a:cubicBezTo>
                <a:cubicBezTo>
                  <a:pt x="16901" y="5917"/>
                  <a:pt x="15465" y="4117"/>
                  <a:pt x="11961" y="2895"/>
                </a:cubicBezTo>
                <a:cubicBezTo>
                  <a:pt x="9203" y="1931"/>
                  <a:pt x="6273" y="3410"/>
                  <a:pt x="5699" y="6688"/>
                </a:cubicBezTo>
                <a:cubicBezTo>
                  <a:pt x="5641" y="7138"/>
                  <a:pt x="5182" y="7524"/>
                  <a:pt x="4780" y="8103"/>
                </a:cubicBezTo>
                <a:cubicBezTo>
                  <a:pt x="4263" y="7460"/>
                  <a:pt x="3861" y="6945"/>
                  <a:pt x="3459" y="643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ABC756-3FB7-7041-954B-C95EE368B06F}"/>
              </a:ext>
            </a:extLst>
          </p:cNvPr>
          <p:cNvGrpSpPr/>
          <p:nvPr/>
        </p:nvGrpSpPr>
        <p:grpSpPr>
          <a:xfrm>
            <a:off x="2117099" y="2166024"/>
            <a:ext cx="1281924" cy="1498292"/>
            <a:chOff x="2311400" y="10020299"/>
            <a:chExt cx="1281924" cy="1498292"/>
          </a:xfrm>
        </p:grpSpPr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9D19D1BB-6D16-CA49-9213-0D236620549B}"/>
                </a:ext>
              </a:extLst>
            </p:cNvPr>
            <p:cNvSpPr/>
            <p:nvPr/>
          </p:nvSpPr>
          <p:spPr>
            <a:xfrm>
              <a:off x="2311400" y="10020299"/>
              <a:ext cx="1281924" cy="1024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37" extrusionOk="0">
                  <a:moveTo>
                    <a:pt x="9471" y="21537"/>
                  </a:moveTo>
                  <a:cubicBezTo>
                    <a:pt x="6380" y="21217"/>
                    <a:pt x="3732" y="19668"/>
                    <a:pt x="1403" y="17265"/>
                  </a:cubicBezTo>
                  <a:cubicBezTo>
                    <a:pt x="831" y="16678"/>
                    <a:pt x="408" y="15930"/>
                    <a:pt x="365" y="14915"/>
                  </a:cubicBezTo>
                  <a:cubicBezTo>
                    <a:pt x="344" y="14328"/>
                    <a:pt x="111" y="13794"/>
                    <a:pt x="48" y="13207"/>
                  </a:cubicBezTo>
                  <a:cubicBezTo>
                    <a:pt x="-164" y="11071"/>
                    <a:pt x="344" y="9148"/>
                    <a:pt x="1212" y="7386"/>
                  </a:cubicBezTo>
                  <a:cubicBezTo>
                    <a:pt x="1869" y="6051"/>
                    <a:pt x="2631" y="4770"/>
                    <a:pt x="3521" y="3702"/>
                  </a:cubicBezTo>
                  <a:cubicBezTo>
                    <a:pt x="4347" y="2714"/>
                    <a:pt x="5405" y="1966"/>
                    <a:pt x="6422" y="1272"/>
                  </a:cubicBezTo>
                  <a:cubicBezTo>
                    <a:pt x="8180" y="97"/>
                    <a:pt x="10149" y="-63"/>
                    <a:pt x="12097" y="17"/>
                  </a:cubicBezTo>
                  <a:cubicBezTo>
                    <a:pt x="14554" y="97"/>
                    <a:pt x="16862" y="1032"/>
                    <a:pt x="18641" y="3194"/>
                  </a:cubicBezTo>
                  <a:cubicBezTo>
                    <a:pt x="20356" y="5304"/>
                    <a:pt x="21436" y="7867"/>
                    <a:pt x="21372" y="11071"/>
                  </a:cubicBezTo>
                  <a:cubicBezTo>
                    <a:pt x="21309" y="14248"/>
                    <a:pt x="20335" y="16624"/>
                    <a:pt x="18027" y="18093"/>
                  </a:cubicBezTo>
                  <a:cubicBezTo>
                    <a:pt x="16968" y="18760"/>
                    <a:pt x="15994" y="19615"/>
                    <a:pt x="14892" y="20122"/>
                  </a:cubicBezTo>
                  <a:cubicBezTo>
                    <a:pt x="13770" y="20656"/>
                    <a:pt x="12563" y="20923"/>
                    <a:pt x="11377" y="21243"/>
                  </a:cubicBezTo>
                  <a:cubicBezTo>
                    <a:pt x="10763" y="21377"/>
                    <a:pt x="10107" y="21430"/>
                    <a:pt x="9471" y="21537"/>
                  </a:cubicBezTo>
                  <a:close/>
                  <a:moveTo>
                    <a:pt x="2314" y="16865"/>
                  </a:moveTo>
                  <a:cubicBezTo>
                    <a:pt x="2271" y="16945"/>
                    <a:pt x="2208" y="17025"/>
                    <a:pt x="2165" y="17105"/>
                  </a:cubicBezTo>
                  <a:cubicBezTo>
                    <a:pt x="3351" y="17826"/>
                    <a:pt x="4516" y="18547"/>
                    <a:pt x="5723" y="19214"/>
                  </a:cubicBezTo>
                  <a:cubicBezTo>
                    <a:pt x="8095" y="20549"/>
                    <a:pt x="10551" y="20603"/>
                    <a:pt x="12987" y="19588"/>
                  </a:cubicBezTo>
                  <a:cubicBezTo>
                    <a:pt x="14532" y="18920"/>
                    <a:pt x="16015" y="18039"/>
                    <a:pt x="17497" y="17158"/>
                  </a:cubicBezTo>
                  <a:cubicBezTo>
                    <a:pt x="18620" y="16464"/>
                    <a:pt x="19721" y="15503"/>
                    <a:pt x="20165" y="14008"/>
                  </a:cubicBezTo>
                  <a:cubicBezTo>
                    <a:pt x="20674" y="12272"/>
                    <a:pt x="20822" y="10377"/>
                    <a:pt x="20398" y="8508"/>
                  </a:cubicBezTo>
                  <a:cubicBezTo>
                    <a:pt x="19572" y="4850"/>
                    <a:pt x="17645" y="2607"/>
                    <a:pt x="14829" y="1486"/>
                  </a:cubicBezTo>
                  <a:cubicBezTo>
                    <a:pt x="12965" y="738"/>
                    <a:pt x="11060" y="765"/>
                    <a:pt x="9154" y="1192"/>
                  </a:cubicBezTo>
                  <a:cubicBezTo>
                    <a:pt x="7714" y="1512"/>
                    <a:pt x="6358" y="2180"/>
                    <a:pt x="5215" y="3328"/>
                  </a:cubicBezTo>
                  <a:cubicBezTo>
                    <a:pt x="3203" y="5357"/>
                    <a:pt x="1700" y="7813"/>
                    <a:pt x="1043" y="11044"/>
                  </a:cubicBezTo>
                  <a:cubicBezTo>
                    <a:pt x="641" y="13020"/>
                    <a:pt x="1382" y="14889"/>
                    <a:pt x="2165" y="16251"/>
                  </a:cubicBezTo>
                  <a:cubicBezTo>
                    <a:pt x="2229" y="16411"/>
                    <a:pt x="2250" y="16678"/>
                    <a:pt x="2314" y="1686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FAA12BC9-11DB-384E-950C-626A6C45C111}"/>
                </a:ext>
              </a:extLst>
            </p:cNvPr>
            <p:cNvSpPr/>
            <p:nvPr/>
          </p:nvSpPr>
          <p:spPr>
            <a:xfrm>
              <a:off x="2730500" y="11125200"/>
              <a:ext cx="230759" cy="14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2" h="20177" extrusionOk="0">
                  <a:moveTo>
                    <a:pt x="11200" y="4"/>
                  </a:moveTo>
                  <a:cubicBezTo>
                    <a:pt x="17559" y="-169"/>
                    <a:pt x="20958" y="5361"/>
                    <a:pt x="19642" y="12791"/>
                  </a:cubicBezTo>
                  <a:cubicBezTo>
                    <a:pt x="19313" y="14519"/>
                    <a:pt x="18107" y="16593"/>
                    <a:pt x="17011" y="17457"/>
                  </a:cubicBezTo>
                  <a:cubicBezTo>
                    <a:pt x="11748" y="21431"/>
                    <a:pt x="6595" y="21258"/>
                    <a:pt x="1770" y="15556"/>
                  </a:cubicBezTo>
                  <a:cubicBezTo>
                    <a:pt x="-642" y="12618"/>
                    <a:pt x="-642" y="7434"/>
                    <a:pt x="2099" y="5188"/>
                  </a:cubicBezTo>
                  <a:cubicBezTo>
                    <a:pt x="5279" y="2769"/>
                    <a:pt x="8678" y="1386"/>
                    <a:pt x="11200" y="4"/>
                  </a:cubicBezTo>
                  <a:close/>
                  <a:moveTo>
                    <a:pt x="4292" y="11409"/>
                  </a:moveTo>
                  <a:cubicBezTo>
                    <a:pt x="6923" y="14865"/>
                    <a:pt x="9994" y="13482"/>
                    <a:pt x="12844" y="12791"/>
                  </a:cubicBezTo>
                  <a:cubicBezTo>
                    <a:pt x="14050" y="12445"/>
                    <a:pt x="15037" y="10372"/>
                    <a:pt x="16024" y="8989"/>
                  </a:cubicBezTo>
                  <a:cubicBezTo>
                    <a:pt x="14818" y="8125"/>
                    <a:pt x="13721" y="6743"/>
                    <a:pt x="12515" y="6397"/>
                  </a:cubicBezTo>
                  <a:cubicBezTo>
                    <a:pt x="10871" y="6052"/>
                    <a:pt x="9007" y="6570"/>
                    <a:pt x="7472" y="6743"/>
                  </a:cubicBezTo>
                  <a:cubicBezTo>
                    <a:pt x="6375" y="8125"/>
                    <a:pt x="5498" y="9681"/>
                    <a:pt x="4292" y="1140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7324E29E-E147-D448-AFF5-8B15C656E24A}"/>
                </a:ext>
              </a:extLst>
            </p:cNvPr>
            <p:cNvSpPr/>
            <p:nvPr/>
          </p:nvSpPr>
          <p:spPr>
            <a:xfrm>
              <a:off x="2603499" y="11290300"/>
              <a:ext cx="177712" cy="12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90" h="20156" extrusionOk="0">
                  <a:moveTo>
                    <a:pt x="8582" y="20156"/>
                  </a:moveTo>
                  <a:cubicBezTo>
                    <a:pt x="7097" y="19137"/>
                    <a:pt x="4667" y="18526"/>
                    <a:pt x="3047" y="16284"/>
                  </a:cubicBezTo>
                  <a:cubicBezTo>
                    <a:pt x="-1543" y="10375"/>
                    <a:pt x="-868" y="4873"/>
                    <a:pt x="4532" y="1001"/>
                  </a:cubicBezTo>
                  <a:cubicBezTo>
                    <a:pt x="8177" y="-1444"/>
                    <a:pt x="14927" y="798"/>
                    <a:pt x="17492" y="5484"/>
                  </a:cubicBezTo>
                  <a:cubicBezTo>
                    <a:pt x="20057" y="10171"/>
                    <a:pt x="18977" y="16284"/>
                    <a:pt x="15197" y="18322"/>
                  </a:cubicBezTo>
                  <a:cubicBezTo>
                    <a:pt x="13442" y="19341"/>
                    <a:pt x="11417" y="19545"/>
                    <a:pt x="8582" y="20156"/>
                  </a:cubicBezTo>
                  <a:close/>
                  <a:moveTo>
                    <a:pt x="4937" y="8337"/>
                  </a:moveTo>
                  <a:cubicBezTo>
                    <a:pt x="4937" y="9152"/>
                    <a:pt x="4937" y="9967"/>
                    <a:pt x="4937" y="10782"/>
                  </a:cubicBezTo>
                  <a:cubicBezTo>
                    <a:pt x="7772" y="10782"/>
                    <a:pt x="10472" y="10782"/>
                    <a:pt x="13307" y="10782"/>
                  </a:cubicBezTo>
                  <a:cubicBezTo>
                    <a:pt x="13307" y="9967"/>
                    <a:pt x="13307" y="9152"/>
                    <a:pt x="13307" y="8337"/>
                  </a:cubicBezTo>
                  <a:cubicBezTo>
                    <a:pt x="10472" y="8337"/>
                    <a:pt x="7637" y="8337"/>
                    <a:pt x="4937" y="83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EB1CE0DD-F446-F944-9546-023C15C3DF1A}"/>
                </a:ext>
              </a:extLst>
            </p:cNvPr>
            <p:cNvSpPr/>
            <p:nvPr/>
          </p:nvSpPr>
          <p:spPr>
            <a:xfrm>
              <a:off x="2476499" y="11417300"/>
              <a:ext cx="106262" cy="10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7" h="20756" extrusionOk="0">
                  <a:moveTo>
                    <a:pt x="9818" y="20756"/>
                  </a:moveTo>
                  <a:cubicBezTo>
                    <a:pt x="5400" y="15291"/>
                    <a:pt x="2700" y="11648"/>
                    <a:pt x="0" y="8004"/>
                  </a:cubicBezTo>
                  <a:cubicBezTo>
                    <a:pt x="3682" y="5142"/>
                    <a:pt x="6873" y="978"/>
                    <a:pt x="10800" y="197"/>
                  </a:cubicBezTo>
                  <a:cubicBezTo>
                    <a:pt x="15709" y="-844"/>
                    <a:pt x="21600" y="2279"/>
                    <a:pt x="20373" y="8785"/>
                  </a:cubicBezTo>
                  <a:cubicBezTo>
                    <a:pt x="19636" y="12428"/>
                    <a:pt x="14727" y="15551"/>
                    <a:pt x="9818" y="207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7" name="Shape">
            <a:extLst>
              <a:ext uri="{FF2B5EF4-FFF2-40B4-BE49-F238E27FC236}">
                <a16:creationId xmlns:a16="http://schemas.microsoft.com/office/drawing/2014/main" id="{8FBFC832-1159-CA4A-BD74-7066704DE815}"/>
              </a:ext>
            </a:extLst>
          </p:cNvPr>
          <p:cNvSpPr/>
          <p:nvPr/>
        </p:nvSpPr>
        <p:spPr>
          <a:xfrm>
            <a:off x="5911148" y="4852534"/>
            <a:ext cx="993307" cy="1159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4" h="21529" extrusionOk="0">
                <a:moveTo>
                  <a:pt x="21173" y="16089"/>
                </a:moveTo>
                <a:cubicBezTo>
                  <a:pt x="20982" y="15688"/>
                  <a:pt x="20819" y="15287"/>
                  <a:pt x="20710" y="14863"/>
                </a:cubicBezTo>
                <a:cubicBezTo>
                  <a:pt x="20410" y="13755"/>
                  <a:pt x="20192" y="12623"/>
                  <a:pt x="19893" y="11515"/>
                </a:cubicBezTo>
                <a:cubicBezTo>
                  <a:pt x="19402" y="9746"/>
                  <a:pt x="18912" y="7954"/>
                  <a:pt x="18340" y="6209"/>
                </a:cubicBezTo>
                <a:cubicBezTo>
                  <a:pt x="17714" y="4252"/>
                  <a:pt x="17005" y="2295"/>
                  <a:pt x="16270" y="361"/>
                </a:cubicBezTo>
                <a:cubicBezTo>
                  <a:pt x="16188" y="172"/>
                  <a:pt x="15589" y="-40"/>
                  <a:pt x="15289" y="7"/>
                </a:cubicBezTo>
                <a:cubicBezTo>
                  <a:pt x="14363" y="125"/>
                  <a:pt x="13464" y="408"/>
                  <a:pt x="12566" y="573"/>
                </a:cubicBezTo>
                <a:cubicBezTo>
                  <a:pt x="11367" y="809"/>
                  <a:pt x="10141" y="974"/>
                  <a:pt x="8970" y="1233"/>
                </a:cubicBezTo>
                <a:cubicBezTo>
                  <a:pt x="6137" y="1846"/>
                  <a:pt x="3332" y="2530"/>
                  <a:pt x="526" y="3120"/>
                </a:cubicBezTo>
                <a:cubicBezTo>
                  <a:pt x="63" y="3214"/>
                  <a:pt x="-73" y="3356"/>
                  <a:pt x="36" y="3733"/>
                </a:cubicBezTo>
                <a:cubicBezTo>
                  <a:pt x="363" y="4888"/>
                  <a:pt x="690" y="6020"/>
                  <a:pt x="1044" y="7152"/>
                </a:cubicBezTo>
                <a:cubicBezTo>
                  <a:pt x="1480" y="8591"/>
                  <a:pt x="1943" y="10005"/>
                  <a:pt x="2378" y="11444"/>
                </a:cubicBezTo>
                <a:cubicBezTo>
                  <a:pt x="2950" y="13354"/>
                  <a:pt x="3468" y="15311"/>
                  <a:pt x="4067" y="17221"/>
                </a:cubicBezTo>
                <a:cubicBezTo>
                  <a:pt x="4394" y="18259"/>
                  <a:pt x="4857" y="19249"/>
                  <a:pt x="5266" y="20263"/>
                </a:cubicBezTo>
                <a:cubicBezTo>
                  <a:pt x="5266" y="20263"/>
                  <a:pt x="5266" y="20263"/>
                  <a:pt x="5266" y="20263"/>
                </a:cubicBezTo>
                <a:cubicBezTo>
                  <a:pt x="5402" y="20593"/>
                  <a:pt x="5565" y="20923"/>
                  <a:pt x="5756" y="21253"/>
                </a:cubicBezTo>
                <a:cubicBezTo>
                  <a:pt x="5892" y="21513"/>
                  <a:pt x="6246" y="21560"/>
                  <a:pt x="6519" y="21513"/>
                </a:cubicBezTo>
                <a:cubicBezTo>
                  <a:pt x="8453" y="21277"/>
                  <a:pt x="10332" y="20805"/>
                  <a:pt x="12130" y="20098"/>
                </a:cubicBezTo>
                <a:cubicBezTo>
                  <a:pt x="12239" y="20051"/>
                  <a:pt x="12320" y="19980"/>
                  <a:pt x="12375" y="19886"/>
                </a:cubicBezTo>
                <a:cubicBezTo>
                  <a:pt x="12484" y="19862"/>
                  <a:pt x="12566" y="19839"/>
                  <a:pt x="12675" y="19791"/>
                </a:cubicBezTo>
                <a:cubicBezTo>
                  <a:pt x="15126" y="19131"/>
                  <a:pt x="17605" y="18471"/>
                  <a:pt x="20029" y="17763"/>
                </a:cubicBezTo>
                <a:cubicBezTo>
                  <a:pt x="21173" y="17457"/>
                  <a:pt x="21527" y="16797"/>
                  <a:pt x="21173" y="16089"/>
                </a:cubicBezTo>
                <a:close/>
                <a:moveTo>
                  <a:pt x="13846" y="2247"/>
                </a:moveTo>
                <a:cubicBezTo>
                  <a:pt x="13928" y="2224"/>
                  <a:pt x="14173" y="2412"/>
                  <a:pt x="14200" y="2530"/>
                </a:cubicBezTo>
                <a:cubicBezTo>
                  <a:pt x="14500" y="3780"/>
                  <a:pt x="14745" y="5053"/>
                  <a:pt x="15099" y="6303"/>
                </a:cubicBezTo>
                <a:cubicBezTo>
                  <a:pt x="15671" y="8237"/>
                  <a:pt x="16352" y="10147"/>
                  <a:pt x="17005" y="12081"/>
                </a:cubicBezTo>
                <a:cubicBezTo>
                  <a:pt x="17332" y="13071"/>
                  <a:pt x="17714" y="14038"/>
                  <a:pt x="18095" y="15005"/>
                </a:cubicBezTo>
                <a:cubicBezTo>
                  <a:pt x="18177" y="15217"/>
                  <a:pt x="18340" y="15429"/>
                  <a:pt x="18504" y="15759"/>
                </a:cubicBezTo>
                <a:cubicBezTo>
                  <a:pt x="17496" y="16042"/>
                  <a:pt x="16488" y="16349"/>
                  <a:pt x="15453" y="16584"/>
                </a:cubicBezTo>
                <a:cubicBezTo>
                  <a:pt x="13328" y="17103"/>
                  <a:pt x="11176" y="17575"/>
                  <a:pt x="9052" y="18070"/>
                </a:cubicBezTo>
                <a:cubicBezTo>
                  <a:pt x="8562" y="18188"/>
                  <a:pt x="8098" y="18377"/>
                  <a:pt x="7581" y="18494"/>
                </a:cubicBezTo>
                <a:cubicBezTo>
                  <a:pt x="7445" y="18518"/>
                  <a:pt x="7118" y="18424"/>
                  <a:pt x="7063" y="18306"/>
                </a:cubicBezTo>
                <a:cubicBezTo>
                  <a:pt x="6056" y="15429"/>
                  <a:pt x="5075" y="12529"/>
                  <a:pt x="4122" y="9652"/>
                </a:cubicBezTo>
                <a:cubicBezTo>
                  <a:pt x="3631" y="8166"/>
                  <a:pt x="3223" y="6657"/>
                  <a:pt x="2787" y="5148"/>
                </a:cubicBezTo>
                <a:cubicBezTo>
                  <a:pt x="2624" y="4629"/>
                  <a:pt x="3250" y="4157"/>
                  <a:pt x="4421" y="3969"/>
                </a:cubicBezTo>
                <a:cubicBezTo>
                  <a:pt x="4149" y="4110"/>
                  <a:pt x="4067" y="4157"/>
                  <a:pt x="3904" y="4228"/>
                </a:cubicBezTo>
                <a:cubicBezTo>
                  <a:pt x="4258" y="4205"/>
                  <a:pt x="4530" y="4205"/>
                  <a:pt x="4803" y="4157"/>
                </a:cubicBezTo>
                <a:cubicBezTo>
                  <a:pt x="6927" y="3733"/>
                  <a:pt x="9052" y="3285"/>
                  <a:pt x="11149" y="2837"/>
                </a:cubicBezTo>
                <a:cubicBezTo>
                  <a:pt x="12075" y="2601"/>
                  <a:pt x="12947" y="2412"/>
                  <a:pt x="13846" y="2247"/>
                </a:cubicBezTo>
                <a:close/>
                <a:moveTo>
                  <a:pt x="11748" y="1705"/>
                </a:moveTo>
                <a:cubicBezTo>
                  <a:pt x="8562" y="2648"/>
                  <a:pt x="5347" y="3379"/>
                  <a:pt x="2079" y="4016"/>
                </a:cubicBezTo>
                <a:cubicBezTo>
                  <a:pt x="2079" y="3945"/>
                  <a:pt x="2052" y="3874"/>
                  <a:pt x="2052" y="3827"/>
                </a:cubicBezTo>
                <a:cubicBezTo>
                  <a:pt x="5293" y="3120"/>
                  <a:pt x="8534" y="2412"/>
                  <a:pt x="11748" y="1705"/>
                </a:cubicBezTo>
                <a:close/>
                <a:moveTo>
                  <a:pt x="1017" y="4181"/>
                </a:moveTo>
                <a:cubicBezTo>
                  <a:pt x="1126" y="4134"/>
                  <a:pt x="1262" y="4110"/>
                  <a:pt x="1371" y="4063"/>
                </a:cubicBezTo>
                <a:cubicBezTo>
                  <a:pt x="1507" y="4299"/>
                  <a:pt x="1698" y="4558"/>
                  <a:pt x="1752" y="4818"/>
                </a:cubicBezTo>
                <a:cubicBezTo>
                  <a:pt x="2161" y="6185"/>
                  <a:pt x="2542" y="7553"/>
                  <a:pt x="2950" y="8921"/>
                </a:cubicBezTo>
                <a:cubicBezTo>
                  <a:pt x="3468" y="10595"/>
                  <a:pt x="3986" y="12293"/>
                  <a:pt x="4558" y="13943"/>
                </a:cubicBezTo>
                <a:cubicBezTo>
                  <a:pt x="5130" y="15641"/>
                  <a:pt x="5783" y="17339"/>
                  <a:pt x="6410" y="19037"/>
                </a:cubicBezTo>
                <a:cubicBezTo>
                  <a:pt x="6464" y="19155"/>
                  <a:pt x="6437" y="19296"/>
                  <a:pt x="6355" y="19438"/>
                </a:cubicBezTo>
                <a:cubicBezTo>
                  <a:pt x="6355" y="19414"/>
                  <a:pt x="6355" y="19414"/>
                  <a:pt x="6328" y="19391"/>
                </a:cubicBezTo>
                <a:cubicBezTo>
                  <a:pt x="6274" y="19225"/>
                  <a:pt x="6165" y="19131"/>
                  <a:pt x="6028" y="19060"/>
                </a:cubicBezTo>
                <a:cubicBezTo>
                  <a:pt x="3659" y="14274"/>
                  <a:pt x="3168" y="9015"/>
                  <a:pt x="1017" y="4181"/>
                </a:cubicBezTo>
                <a:close/>
                <a:moveTo>
                  <a:pt x="11721" y="19037"/>
                </a:moveTo>
                <a:cubicBezTo>
                  <a:pt x="11612" y="19037"/>
                  <a:pt x="11531" y="19060"/>
                  <a:pt x="11422" y="19108"/>
                </a:cubicBezTo>
                <a:cubicBezTo>
                  <a:pt x="11367" y="19131"/>
                  <a:pt x="11340" y="19131"/>
                  <a:pt x="11285" y="19155"/>
                </a:cubicBezTo>
                <a:cubicBezTo>
                  <a:pt x="9923" y="19508"/>
                  <a:pt x="8562" y="19886"/>
                  <a:pt x="7227" y="20239"/>
                </a:cubicBezTo>
                <a:cubicBezTo>
                  <a:pt x="7227" y="20239"/>
                  <a:pt x="7227" y="20239"/>
                  <a:pt x="7227" y="20239"/>
                </a:cubicBezTo>
                <a:cubicBezTo>
                  <a:pt x="7172" y="20145"/>
                  <a:pt x="7118" y="20074"/>
                  <a:pt x="7063" y="19980"/>
                </a:cubicBezTo>
                <a:cubicBezTo>
                  <a:pt x="7418" y="19744"/>
                  <a:pt x="7772" y="19414"/>
                  <a:pt x="8180" y="19296"/>
                </a:cubicBezTo>
                <a:cubicBezTo>
                  <a:pt x="11748" y="18400"/>
                  <a:pt x="15317" y="17575"/>
                  <a:pt x="18885" y="16726"/>
                </a:cubicBezTo>
                <a:cubicBezTo>
                  <a:pt x="19103" y="16679"/>
                  <a:pt x="19321" y="16702"/>
                  <a:pt x="19539" y="16679"/>
                </a:cubicBezTo>
                <a:cubicBezTo>
                  <a:pt x="19566" y="16773"/>
                  <a:pt x="19566" y="16844"/>
                  <a:pt x="19593" y="16938"/>
                </a:cubicBezTo>
                <a:cubicBezTo>
                  <a:pt x="16978" y="17646"/>
                  <a:pt x="14363" y="18353"/>
                  <a:pt x="11721" y="19037"/>
                </a:cubicBezTo>
                <a:close/>
                <a:moveTo>
                  <a:pt x="18994" y="14887"/>
                </a:moveTo>
                <a:cubicBezTo>
                  <a:pt x="18449" y="12953"/>
                  <a:pt x="17577" y="11114"/>
                  <a:pt x="16978" y="9180"/>
                </a:cubicBezTo>
                <a:cubicBezTo>
                  <a:pt x="16406" y="7364"/>
                  <a:pt x="15998" y="5525"/>
                  <a:pt x="15535" y="3709"/>
                </a:cubicBezTo>
                <a:cubicBezTo>
                  <a:pt x="15426" y="3285"/>
                  <a:pt x="15289" y="2837"/>
                  <a:pt x="15262" y="2389"/>
                </a:cubicBezTo>
                <a:cubicBezTo>
                  <a:pt x="15235" y="2082"/>
                  <a:pt x="15398" y="1752"/>
                  <a:pt x="15453" y="1446"/>
                </a:cubicBezTo>
                <a:cubicBezTo>
                  <a:pt x="15562" y="1446"/>
                  <a:pt x="15698" y="1446"/>
                  <a:pt x="15807" y="1422"/>
                </a:cubicBezTo>
                <a:cubicBezTo>
                  <a:pt x="17251" y="6350"/>
                  <a:pt x="18694" y="11279"/>
                  <a:pt x="20138" y="16207"/>
                </a:cubicBezTo>
                <a:cubicBezTo>
                  <a:pt x="19620" y="15830"/>
                  <a:pt x="19185" y="15523"/>
                  <a:pt x="18994" y="1488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97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Template, Graphics and Icons created by Showeet.com</a:t>
            </a:r>
          </a:p>
          <a:p>
            <a:pPr marL="457200" lvl="1" indent="0">
              <a:buNone/>
            </a:pPr>
            <a:endParaRPr lang="en-US" sz="1300" dirty="0"/>
          </a:p>
          <a:p>
            <a:r>
              <a:rPr lang="en-US" sz="2800" b="1" dirty="0"/>
              <a:t>Free font used:</a:t>
            </a:r>
          </a:p>
          <a:p>
            <a:pPr lvl="1"/>
            <a:r>
              <a:rPr lang="en-US" sz="2400" dirty="0" err="1"/>
              <a:t>Gochi</a:t>
            </a:r>
            <a:r>
              <a:rPr lang="en-US" sz="2400" dirty="0"/>
              <a:t> Hand (Google font)</a:t>
            </a:r>
          </a:p>
          <a:p>
            <a:pPr lvl="1"/>
            <a:endParaRPr lang="en-US" sz="1300" dirty="0"/>
          </a:p>
          <a:p>
            <a:r>
              <a:rPr lang="en-US" sz="2800" b="1" dirty="0"/>
              <a:t>Usage:</a:t>
            </a:r>
          </a:p>
          <a:p>
            <a:pPr lvl="1"/>
            <a:r>
              <a:rPr lang="en-US" sz="2400" dirty="0"/>
              <a:t>Free with Attribution</a:t>
            </a:r>
          </a:p>
          <a:p>
            <a:pPr lvl="1"/>
            <a:r>
              <a:rPr lang="en-US" sz="2400" dirty="0"/>
              <a:t>Cannot be resold or redistributed under any circumstances</a:t>
            </a:r>
          </a:p>
          <a:p>
            <a:pPr lvl="1"/>
            <a:r>
              <a:rPr lang="en-US" sz="2400" dirty="0"/>
              <a:t>Cf. </a:t>
            </a:r>
            <a:r>
              <a:rPr lang="en-US" sz="2400" dirty="0">
                <a:hlinkClick r:id="rId3"/>
              </a:rPr>
              <a:t>https://www.showeet.com/terms-of-use/</a:t>
            </a:r>
            <a:r>
              <a:rPr lang="en-US" sz="24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F02384-994A-4C3C-8656-0CE2B6A3B91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8F1AC516-1630-4C9C-9019-DD1B4C3AD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2"/>
                </a:solidFill>
              </a:rPr>
              <a:t>Hope you like this template :)</a:t>
            </a:r>
          </a:p>
        </p:txBody>
      </p: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9" name="Freeform 310">
            <a:hlinkClick r:id="rId4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5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6"/>
          </p:cNvPr>
          <p:cNvSpPr/>
          <p:nvPr/>
        </p:nvSpPr>
        <p:spPr>
          <a:xfrm>
            <a:off x="341674" y="4509120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E9E93D1-2460-43D8-A288-30038A9B40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CB9E-6558-9848-BDD7-EB985EE3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3A0C8-40D6-4245-A645-6ADB69B8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ACBC-B427-E84B-8614-8B339C13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E27A17-6DD1-AC43-8720-9CF49C96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308060-0716-A14F-968C-DFC61987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9B438D6-4E20-664E-9B73-F0DBDF5E99A2}"/>
              </a:ext>
            </a:extLst>
          </p:cNvPr>
          <p:cNvSpPr/>
          <p:nvPr/>
        </p:nvSpPr>
        <p:spPr>
          <a:xfrm>
            <a:off x="0" y="409768"/>
            <a:ext cx="3469888" cy="3294135"/>
          </a:xfrm>
          <a:custGeom>
            <a:avLst/>
            <a:gdLst>
              <a:gd name="connsiteX0" fmla="*/ 3310941 w 3469888"/>
              <a:gd name="connsiteY0" fmla="*/ 2468127 h 3294135"/>
              <a:gd name="connsiteX1" fmla="*/ 3055619 w 3469888"/>
              <a:gd name="connsiteY1" fmla="*/ 2669346 h 3294135"/>
              <a:gd name="connsiteX2" fmla="*/ 3098233 w 3469888"/>
              <a:gd name="connsiteY2" fmla="*/ 2707960 h 3294135"/>
              <a:gd name="connsiteX3" fmla="*/ 3326404 w 3469888"/>
              <a:gd name="connsiteY3" fmla="*/ 2483664 h 3294135"/>
              <a:gd name="connsiteX4" fmla="*/ 3310941 w 3469888"/>
              <a:gd name="connsiteY4" fmla="*/ 2468127 h 3294135"/>
              <a:gd name="connsiteX5" fmla="*/ 3109920 w 3469888"/>
              <a:gd name="connsiteY5" fmla="*/ 2065842 h 3294135"/>
              <a:gd name="connsiteX6" fmla="*/ 3098233 w 3469888"/>
              <a:gd name="connsiteY6" fmla="*/ 2085225 h 3294135"/>
              <a:gd name="connsiteX7" fmla="*/ 3113696 w 3469888"/>
              <a:gd name="connsiteY7" fmla="*/ 2108301 h 3294135"/>
              <a:gd name="connsiteX8" fmla="*/ 3129159 w 3469888"/>
              <a:gd name="connsiteY8" fmla="*/ 2081225 h 3294135"/>
              <a:gd name="connsiteX9" fmla="*/ 3109920 w 3469888"/>
              <a:gd name="connsiteY9" fmla="*/ 2065842 h 3294135"/>
              <a:gd name="connsiteX10" fmla="*/ 3241357 w 3469888"/>
              <a:gd name="connsiteY10" fmla="*/ 1918773 h 3294135"/>
              <a:gd name="connsiteX11" fmla="*/ 3187236 w 3469888"/>
              <a:gd name="connsiteY11" fmla="*/ 2050304 h 3294135"/>
              <a:gd name="connsiteX12" fmla="*/ 3171773 w 3469888"/>
              <a:gd name="connsiteY12" fmla="*/ 2193527 h 3294135"/>
              <a:gd name="connsiteX13" fmla="*/ 3094457 w 3469888"/>
              <a:gd name="connsiteY13" fmla="*/ 2479665 h 3294135"/>
              <a:gd name="connsiteX14" fmla="*/ 3295477 w 3469888"/>
              <a:gd name="connsiteY14" fmla="*/ 2189681 h 3294135"/>
              <a:gd name="connsiteX15" fmla="*/ 3264551 w 3469888"/>
              <a:gd name="connsiteY15" fmla="*/ 1926619 h 3294135"/>
              <a:gd name="connsiteX16" fmla="*/ 3241357 w 3469888"/>
              <a:gd name="connsiteY16" fmla="*/ 1918773 h 3294135"/>
              <a:gd name="connsiteX17" fmla="*/ 3218162 w 3469888"/>
              <a:gd name="connsiteY17" fmla="*/ 1620943 h 3294135"/>
              <a:gd name="connsiteX18" fmla="*/ 3109920 w 3469888"/>
              <a:gd name="connsiteY18" fmla="*/ 1899543 h 3294135"/>
              <a:gd name="connsiteX19" fmla="*/ 3264551 w 3469888"/>
              <a:gd name="connsiteY19" fmla="*/ 1651865 h 3294135"/>
              <a:gd name="connsiteX20" fmla="*/ 3218162 w 3469888"/>
              <a:gd name="connsiteY20" fmla="*/ 1620943 h 3294135"/>
              <a:gd name="connsiteX21" fmla="*/ 3233625 w 3469888"/>
              <a:gd name="connsiteY21" fmla="*/ 1381111 h 3294135"/>
              <a:gd name="connsiteX22" fmla="*/ 3082770 w 3469888"/>
              <a:gd name="connsiteY22" fmla="*/ 1466183 h 3294135"/>
              <a:gd name="connsiteX23" fmla="*/ 3098233 w 3469888"/>
              <a:gd name="connsiteY23" fmla="*/ 1609406 h 3294135"/>
              <a:gd name="connsiteX24" fmla="*/ 3260776 w 3469888"/>
              <a:gd name="connsiteY24" fmla="*/ 1396648 h 3294135"/>
              <a:gd name="connsiteX25" fmla="*/ 3233625 w 3469888"/>
              <a:gd name="connsiteY25" fmla="*/ 1381111 h 3294135"/>
              <a:gd name="connsiteX26" fmla="*/ 3237581 w 3469888"/>
              <a:gd name="connsiteY26" fmla="*/ 986517 h 3294135"/>
              <a:gd name="connsiteX27" fmla="*/ 3075038 w 3469888"/>
              <a:gd name="connsiteY27" fmla="*/ 1319268 h 3294135"/>
              <a:gd name="connsiteX28" fmla="*/ 3237581 w 3469888"/>
              <a:gd name="connsiteY28" fmla="*/ 986517 h 3294135"/>
              <a:gd name="connsiteX29" fmla="*/ 3218162 w 3469888"/>
              <a:gd name="connsiteY29" fmla="*/ 704225 h 3294135"/>
              <a:gd name="connsiteX30" fmla="*/ 3013186 w 3469888"/>
              <a:gd name="connsiteY30" fmla="*/ 870524 h 3294135"/>
              <a:gd name="connsiteX31" fmla="*/ 3020917 w 3469888"/>
              <a:gd name="connsiteY31" fmla="*/ 971134 h 3294135"/>
              <a:gd name="connsiteX32" fmla="*/ 3218162 w 3469888"/>
              <a:gd name="connsiteY32" fmla="*/ 704225 h 3294135"/>
              <a:gd name="connsiteX33" fmla="*/ 3206655 w 3469888"/>
              <a:gd name="connsiteY33" fmla="*/ 518543 h 3294135"/>
              <a:gd name="connsiteX34" fmla="*/ 3009230 w 3469888"/>
              <a:gd name="connsiteY34" fmla="*/ 742839 h 3294135"/>
              <a:gd name="connsiteX35" fmla="*/ 3136891 w 3469888"/>
              <a:gd name="connsiteY35" fmla="*/ 646075 h 3294135"/>
              <a:gd name="connsiteX36" fmla="*/ 3206655 w 3469888"/>
              <a:gd name="connsiteY36" fmla="*/ 518543 h 3294135"/>
              <a:gd name="connsiteX37" fmla="*/ 645645 w 3469888"/>
              <a:gd name="connsiteY37" fmla="*/ 435896 h 3294135"/>
              <a:gd name="connsiteX38" fmla="*/ 313072 w 3469888"/>
              <a:gd name="connsiteY38" fmla="*/ 680996 h 3294135"/>
              <a:gd name="connsiteX39" fmla="*/ 719249 w 3469888"/>
              <a:gd name="connsiteY39" fmla="*/ 441163 h 3294135"/>
              <a:gd name="connsiteX40" fmla="*/ 645645 w 3469888"/>
              <a:gd name="connsiteY40" fmla="*/ 435896 h 3294135"/>
              <a:gd name="connsiteX41" fmla="*/ 1137113 w 3469888"/>
              <a:gd name="connsiteY41" fmla="*/ 348245 h 3294135"/>
              <a:gd name="connsiteX42" fmla="*/ 723205 w 3469888"/>
              <a:gd name="connsiteY42" fmla="*/ 607462 h 3294135"/>
              <a:gd name="connsiteX43" fmla="*/ 1137113 w 3469888"/>
              <a:gd name="connsiteY43" fmla="*/ 348245 h 3294135"/>
              <a:gd name="connsiteX44" fmla="*/ 1512184 w 3469888"/>
              <a:gd name="connsiteY44" fmla="*/ 294095 h 3294135"/>
              <a:gd name="connsiteX45" fmla="*/ 1113739 w 3469888"/>
              <a:gd name="connsiteY45" fmla="*/ 545619 h 3294135"/>
              <a:gd name="connsiteX46" fmla="*/ 1512184 w 3469888"/>
              <a:gd name="connsiteY46" fmla="*/ 294095 h 3294135"/>
              <a:gd name="connsiteX47" fmla="*/ 1755998 w 3469888"/>
              <a:gd name="connsiteY47" fmla="*/ 243790 h 3294135"/>
              <a:gd name="connsiteX48" fmla="*/ 1519915 w 3469888"/>
              <a:gd name="connsiteY48" fmla="*/ 468239 h 3294135"/>
              <a:gd name="connsiteX49" fmla="*/ 1543290 w 3469888"/>
              <a:gd name="connsiteY49" fmla="*/ 491468 h 3294135"/>
              <a:gd name="connsiteX50" fmla="*/ 1790700 w 3469888"/>
              <a:gd name="connsiteY50" fmla="*/ 282557 h 3294135"/>
              <a:gd name="connsiteX51" fmla="*/ 1755998 w 3469888"/>
              <a:gd name="connsiteY51" fmla="*/ 243790 h 3294135"/>
              <a:gd name="connsiteX52" fmla="*/ 2082715 w 3469888"/>
              <a:gd name="connsiteY52" fmla="*/ 230361 h 3294135"/>
              <a:gd name="connsiteX53" fmla="*/ 1821806 w 3469888"/>
              <a:gd name="connsiteY53" fmla="*/ 468239 h 3294135"/>
              <a:gd name="connsiteX54" fmla="*/ 2135024 w 3469888"/>
              <a:gd name="connsiteY54" fmla="*/ 236098 h 3294135"/>
              <a:gd name="connsiteX55" fmla="*/ 2082715 w 3469888"/>
              <a:gd name="connsiteY55" fmla="*/ 230361 h 3294135"/>
              <a:gd name="connsiteX56" fmla="*/ 2453805 w 3469888"/>
              <a:gd name="connsiteY56" fmla="*/ 215685 h 3294135"/>
              <a:gd name="connsiteX57" fmla="*/ 2123517 w 3469888"/>
              <a:gd name="connsiteY57" fmla="*/ 402396 h 3294135"/>
              <a:gd name="connsiteX58" fmla="*/ 2494812 w 3469888"/>
              <a:gd name="connsiteY58" fmla="*/ 220560 h 3294135"/>
              <a:gd name="connsiteX59" fmla="*/ 2453805 w 3469888"/>
              <a:gd name="connsiteY59" fmla="*/ 215685 h 3294135"/>
              <a:gd name="connsiteX60" fmla="*/ 3175548 w 3469888"/>
              <a:gd name="connsiteY60" fmla="*/ 209022 h 3294135"/>
              <a:gd name="connsiteX61" fmla="*/ 2951333 w 3469888"/>
              <a:gd name="connsiteY61" fmla="*/ 564849 h 3294135"/>
              <a:gd name="connsiteX62" fmla="*/ 3121428 w 3469888"/>
              <a:gd name="connsiteY62" fmla="*/ 429472 h 3294135"/>
              <a:gd name="connsiteX63" fmla="*/ 3175548 w 3469888"/>
              <a:gd name="connsiteY63" fmla="*/ 209022 h 3294135"/>
              <a:gd name="connsiteX64" fmla="*/ 2802596 w 3469888"/>
              <a:gd name="connsiteY64" fmla="*/ 199134 h 3294135"/>
              <a:gd name="connsiteX65" fmla="*/ 2560620 w 3469888"/>
              <a:gd name="connsiteY65" fmla="*/ 379167 h 3294135"/>
              <a:gd name="connsiteX66" fmla="*/ 2912496 w 3469888"/>
              <a:gd name="connsiteY66" fmla="*/ 216714 h 3294135"/>
              <a:gd name="connsiteX67" fmla="*/ 2802596 w 3469888"/>
              <a:gd name="connsiteY67" fmla="*/ 199134 h 3294135"/>
              <a:gd name="connsiteX68" fmla="*/ 3051844 w 3469888"/>
              <a:gd name="connsiteY68" fmla="*/ 111 h 3294135"/>
              <a:gd name="connsiteX69" fmla="*/ 3318672 w 3469888"/>
              <a:gd name="connsiteY69" fmla="*/ 205176 h 3294135"/>
              <a:gd name="connsiteX70" fmla="*/ 3423138 w 3469888"/>
              <a:gd name="connsiteY70" fmla="*/ 1168353 h 3294135"/>
              <a:gd name="connsiteX71" fmla="*/ 3427094 w 3469888"/>
              <a:gd name="connsiteY71" fmla="*/ 2054150 h 3294135"/>
              <a:gd name="connsiteX72" fmla="*/ 3469528 w 3469888"/>
              <a:gd name="connsiteY72" fmla="*/ 2425514 h 3294135"/>
              <a:gd name="connsiteX73" fmla="*/ 3318672 w 3469888"/>
              <a:gd name="connsiteY73" fmla="*/ 2715652 h 3294135"/>
              <a:gd name="connsiteX74" fmla="*/ 3090501 w 3469888"/>
              <a:gd name="connsiteY74" fmla="*/ 2932255 h 3294135"/>
              <a:gd name="connsiteX75" fmla="*/ 2773327 w 3469888"/>
              <a:gd name="connsiteY75" fmla="*/ 3087015 h 3294135"/>
              <a:gd name="connsiteX76" fmla="*/ 1825582 w 3469888"/>
              <a:gd name="connsiteY76" fmla="*/ 3133474 h 3294135"/>
              <a:gd name="connsiteX77" fmla="*/ 959107 w 3469888"/>
              <a:gd name="connsiteY77" fmla="*/ 3179933 h 3294135"/>
              <a:gd name="connsiteX78" fmla="*/ 15318 w 3469888"/>
              <a:gd name="connsiteY78" fmla="*/ 3292081 h 3294135"/>
              <a:gd name="connsiteX79" fmla="*/ 0 w 3469888"/>
              <a:gd name="connsiteY79" fmla="*/ 3294135 h 3294135"/>
              <a:gd name="connsiteX80" fmla="*/ 0 w 3469888"/>
              <a:gd name="connsiteY80" fmla="*/ 3127447 h 3294135"/>
              <a:gd name="connsiteX81" fmla="*/ 34556 w 3469888"/>
              <a:gd name="connsiteY81" fmla="*/ 3125782 h 3294135"/>
              <a:gd name="connsiteX82" fmla="*/ 854641 w 3469888"/>
              <a:gd name="connsiteY82" fmla="*/ 3009635 h 3294135"/>
              <a:gd name="connsiteX83" fmla="*/ 1868195 w 3469888"/>
              <a:gd name="connsiteY83" fmla="*/ 2947792 h 3294135"/>
              <a:gd name="connsiteX84" fmla="*/ 2637935 w 3469888"/>
              <a:gd name="connsiteY84" fmla="*/ 2889796 h 3294135"/>
              <a:gd name="connsiteX85" fmla="*/ 2850643 w 3469888"/>
              <a:gd name="connsiteY85" fmla="*/ 2889796 h 3294135"/>
              <a:gd name="connsiteX86" fmla="*/ 2889301 w 3469888"/>
              <a:gd name="connsiteY86" fmla="*/ 2916871 h 3294135"/>
              <a:gd name="connsiteX87" fmla="*/ 2935870 w 3469888"/>
              <a:gd name="connsiteY87" fmla="*/ 2174144 h 3294135"/>
              <a:gd name="connsiteX88" fmla="*/ 2811985 w 3469888"/>
              <a:gd name="connsiteY88" fmla="*/ 588078 h 3294135"/>
              <a:gd name="connsiteX89" fmla="*/ 2699788 w 3469888"/>
              <a:gd name="connsiteY89" fmla="*/ 503006 h 3294135"/>
              <a:gd name="connsiteX90" fmla="*/ 1891390 w 3469888"/>
              <a:gd name="connsiteY90" fmla="*/ 611308 h 3294135"/>
              <a:gd name="connsiteX91" fmla="*/ 637978 w 3469888"/>
              <a:gd name="connsiteY91" fmla="*/ 808681 h 3294135"/>
              <a:gd name="connsiteX92" fmla="*/ 243399 w 3469888"/>
              <a:gd name="connsiteY92" fmla="*/ 873428 h 3294135"/>
              <a:gd name="connsiteX93" fmla="*/ 0 w 3469888"/>
              <a:gd name="connsiteY93" fmla="*/ 916996 h 3294135"/>
              <a:gd name="connsiteX94" fmla="*/ 0 w 3469888"/>
              <a:gd name="connsiteY94" fmla="*/ 754146 h 3294135"/>
              <a:gd name="connsiteX95" fmla="*/ 15318 w 3469888"/>
              <a:gd name="connsiteY95" fmla="*/ 773760 h 3294135"/>
              <a:gd name="connsiteX96" fmla="*/ 286102 w 3469888"/>
              <a:gd name="connsiteY96" fmla="*/ 561003 h 3294135"/>
              <a:gd name="connsiteX97" fmla="*/ 258952 w 3469888"/>
              <a:gd name="connsiteY97" fmla="*/ 530081 h 3294135"/>
              <a:gd name="connsiteX98" fmla="*/ 0 w 3469888"/>
              <a:gd name="connsiteY98" fmla="*/ 729863 h 3294135"/>
              <a:gd name="connsiteX99" fmla="*/ 0 w 3469888"/>
              <a:gd name="connsiteY99" fmla="*/ 516973 h 3294135"/>
              <a:gd name="connsiteX100" fmla="*/ 7589 w 3469888"/>
              <a:gd name="connsiteY100" fmla="*/ 511445 h 3294135"/>
              <a:gd name="connsiteX101" fmla="*/ 139022 w 3469888"/>
              <a:gd name="connsiteY101" fmla="*/ 425626 h 3294135"/>
              <a:gd name="connsiteX102" fmla="*/ 467884 w 3469888"/>
              <a:gd name="connsiteY102" fmla="*/ 321170 h 3294135"/>
              <a:gd name="connsiteX103" fmla="*/ 1396210 w 3469888"/>
              <a:gd name="connsiteY103" fmla="*/ 135488 h 3294135"/>
              <a:gd name="connsiteX104" fmla="*/ 1810119 w 3469888"/>
              <a:gd name="connsiteY104" fmla="*/ 93029 h 3294135"/>
              <a:gd name="connsiteX105" fmla="*/ 2374882 w 3469888"/>
              <a:gd name="connsiteY105" fmla="*/ 42724 h 3294135"/>
              <a:gd name="connsiteX106" fmla="*/ 3051844 w 3469888"/>
              <a:gd name="connsiteY106" fmla="*/ 111 h 329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3469888" h="3294135">
                <a:moveTo>
                  <a:pt x="3310941" y="2468127"/>
                </a:moveTo>
                <a:cubicBezTo>
                  <a:pt x="3225894" y="2533815"/>
                  <a:pt x="3140846" y="2603504"/>
                  <a:pt x="3055619" y="2669346"/>
                </a:cubicBezTo>
                <a:cubicBezTo>
                  <a:pt x="3071262" y="2680884"/>
                  <a:pt x="3082770" y="2696422"/>
                  <a:pt x="3098233" y="2707960"/>
                </a:cubicBezTo>
                <a:cubicBezTo>
                  <a:pt x="3171773" y="2634425"/>
                  <a:pt x="3249088" y="2561045"/>
                  <a:pt x="3326404" y="2483664"/>
                </a:cubicBezTo>
                <a:cubicBezTo>
                  <a:pt x="3322628" y="2479665"/>
                  <a:pt x="3314896" y="2471973"/>
                  <a:pt x="3310941" y="2468127"/>
                </a:cubicBezTo>
                <a:close/>
                <a:moveTo>
                  <a:pt x="3109920" y="2065842"/>
                </a:moveTo>
                <a:cubicBezTo>
                  <a:pt x="3105965" y="2073534"/>
                  <a:pt x="3098233" y="2077379"/>
                  <a:pt x="3098233" y="2085225"/>
                </a:cubicBezTo>
                <a:cubicBezTo>
                  <a:pt x="3094457" y="2092917"/>
                  <a:pt x="3102189" y="2096763"/>
                  <a:pt x="3113696" y="2108301"/>
                </a:cubicBezTo>
                <a:cubicBezTo>
                  <a:pt x="3121428" y="2096763"/>
                  <a:pt x="3129159" y="2089071"/>
                  <a:pt x="3129159" y="2081225"/>
                </a:cubicBezTo>
                <a:cubicBezTo>
                  <a:pt x="3129159" y="2073534"/>
                  <a:pt x="3117652" y="2069688"/>
                  <a:pt x="3109920" y="2065842"/>
                </a:cubicBezTo>
                <a:close/>
                <a:moveTo>
                  <a:pt x="3241357" y="1918773"/>
                </a:moveTo>
                <a:cubicBezTo>
                  <a:pt x="3222118" y="1965232"/>
                  <a:pt x="3179504" y="2042612"/>
                  <a:pt x="3187236" y="2050304"/>
                </a:cubicBezTo>
                <a:cubicBezTo>
                  <a:pt x="3268507" y="2112301"/>
                  <a:pt x="3210431" y="2158606"/>
                  <a:pt x="3171773" y="2193527"/>
                </a:cubicBezTo>
                <a:cubicBezTo>
                  <a:pt x="3078994" y="2270907"/>
                  <a:pt x="3086726" y="2367517"/>
                  <a:pt x="3094457" y="2479665"/>
                </a:cubicBezTo>
                <a:cubicBezTo>
                  <a:pt x="3183280" y="2390747"/>
                  <a:pt x="3334315" y="2359825"/>
                  <a:pt x="3295477" y="2189681"/>
                </a:cubicBezTo>
                <a:cubicBezTo>
                  <a:pt x="3276239" y="2104455"/>
                  <a:pt x="3276239" y="2011691"/>
                  <a:pt x="3264551" y="1926619"/>
                </a:cubicBezTo>
                <a:cubicBezTo>
                  <a:pt x="3256820" y="1922773"/>
                  <a:pt x="3249088" y="1918773"/>
                  <a:pt x="3241357" y="1918773"/>
                </a:cubicBezTo>
                <a:close/>
                <a:moveTo>
                  <a:pt x="3218162" y="1620943"/>
                </a:moveTo>
                <a:cubicBezTo>
                  <a:pt x="3121428" y="1686786"/>
                  <a:pt x="3063531" y="1768012"/>
                  <a:pt x="3109920" y="1899543"/>
                </a:cubicBezTo>
                <a:cubicBezTo>
                  <a:pt x="3202699" y="1837547"/>
                  <a:pt x="3307165" y="1787242"/>
                  <a:pt x="3264551" y="1651865"/>
                </a:cubicBezTo>
                <a:cubicBezTo>
                  <a:pt x="3260776" y="1636481"/>
                  <a:pt x="3225894" y="1617098"/>
                  <a:pt x="3218162" y="1620943"/>
                </a:cubicBezTo>
                <a:close/>
                <a:moveTo>
                  <a:pt x="3233625" y="1381111"/>
                </a:moveTo>
                <a:cubicBezTo>
                  <a:pt x="3187236" y="1408186"/>
                  <a:pt x="3140846" y="1435261"/>
                  <a:pt x="3082770" y="1466183"/>
                </a:cubicBezTo>
                <a:cubicBezTo>
                  <a:pt x="3086726" y="1485566"/>
                  <a:pt x="3090501" y="1528179"/>
                  <a:pt x="3098233" y="1609406"/>
                </a:cubicBezTo>
                <a:cubicBezTo>
                  <a:pt x="3167817" y="1520334"/>
                  <a:pt x="3214386" y="1458491"/>
                  <a:pt x="3260776" y="1396648"/>
                </a:cubicBezTo>
                <a:cubicBezTo>
                  <a:pt x="3253044" y="1392802"/>
                  <a:pt x="3241357" y="1388802"/>
                  <a:pt x="3233625" y="1381111"/>
                </a:cubicBezTo>
                <a:close/>
                <a:moveTo>
                  <a:pt x="3237581" y="986517"/>
                </a:moveTo>
                <a:cubicBezTo>
                  <a:pt x="3075038" y="1036822"/>
                  <a:pt x="3001499" y="1187737"/>
                  <a:pt x="3075038" y="1319268"/>
                </a:cubicBezTo>
                <a:cubicBezTo>
                  <a:pt x="3218162" y="1257272"/>
                  <a:pt x="3295477" y="1156816"/>
                  <a:pt x="3237581" y="986517"/>
                </a:cubicBezTo>
                <a:close/>
                <a:moveTo>
                  <a:pt x="3218162" y="704225"/>
                </a:moveTo>
                <a:cubicBezTo>
                  <a:pt x="3156310" y="754530"/>
                  <a:pt x="3094457" y="808681"/>
                  <a:pt x="3013186" y="870524"/>
                </a:cubicBezTo>
                <a:cubicBezTo>
                  <a:pt x="3013186" y="878216"/>
                  <a:pt x="3016962" y="920829"/>
                  <a:pt x="3020917" y="971134"/>
                </a:cubicBezTo>
                <a:cubicBezTo>
                  <a:pt x="3253044" y="796990"/>
                  <a:pt x="3272283" y="769914"/>
                  <a:pt x="3218162" y="704225"/>
                </a:cubicBezTo>
                <a:close/>
                <a:moveTo>
                  <a:pt x="3206655" y="518543"/>
                </a:moveTo>
                <a:cubicBezTo>
                  <a:pt x="3009230" y="611308"/>
                  <a:pt x="2943602" y="684842"/>
                  <a:pt x="3009230" y="742839"/>
                </a:cubicBezTo>
                <a:cubicBezTo>
                  <a:pt x="3051844" y="708071"/>
                  <a:pt x="3094457" y="650075"/>
                  <a:pt x="3136891" y="646075"/>
                </a:cubicBezTo>
                <a:cubicBezTo>
                  <a:pt x="3253044" y="642229"/>
                  <a:pt x="3210431" y="580386"/>
                  <a:pt x="3206655" y="518543"/>
                </a:cubicBezTo>
                <a:close/>
                <a:moveTo>
                  <a:pt x="645645" y="435896"/>
                </a:moveTo>
                <a:cubicBezTo>
                  <a:pt x="487432" y="444002"/>
                  <a:pt x="418010" y="586232"/>
                  <a:pt x="313072" y="680996"/>
                </a:cubicBezTo>
                <a:cubicBezTo>
                  <a:pt x="525780" y="711917"/>
                  <a:pt x="599320" y="545619"/>
                  <a:pt x="719249" y="441163"/>
                </a:cubicBezTo>
                <a:cubicBezTo>
                  <a:pt x="692661" y="436317"/>
                  <a:pt x="668247" y="434738"/>
                  <a:pt x="645645" y="435896"/>
                </a:cubicBezTo>
                <a:close/>
                <a:moveTo>
                  <a:pt x="1137113" y="348245"/>
                </a:moveTo>
                <a:cubicBezTo>
                  <a:pt x="931957" y="363783"/>
                  <a:pt x="843134" y="503006"/>
                  <a:pt x="723205" y="607462"/>
                </a:cubicBezTo>
                <a:cubicBezTo>
                  <a:pt x="931957" y="634537"/>
                  <a:pt x="1005497" y="475930"/>
                  <a:pt x="1137113" y="348245"/>
                </a:cubicBezTo>
                <a:close/>
                <a:moveTo>
                  <a:pt x="1512184" y="294095"/>
                </a:moveTo>
                <a:cubicBezTo>
                  <a:pt x="1303432" y="286403"/>
                  <a:pt x="1241399" y="456547"/>
                  <a:pt x="1113739" y="545619"/>
                </a:cubicBezTo>
                <a:cubicBezTo>
                  <a:pt x="1322671" y="576540"/>
                  <a:pt x="1388479" y="410242"/>
                  <a:pt x="1512184" y="294095"/>
                </a:cubicBezTo>
                <a:close/>
                <a:moveTo>
                  <a:pt x="1755998" y="243790"/>
                </a:moveTo>
                <a:cubicBezTo>
                  <a:pt x="1678682" y="317324"/>
                  <a:pt x="1601187" y="394704"/>
                  <a:pt x="1519915" y="468239"/>
                </a:cubicBezTo>
                <a:cubicBezTo>
                  <a:pt x="1527647" y="475930"/>
                  <a:pt x="1535558" y="483622"/>
                  <a:pt x="1543290" y="491468"/>
                </a:cubicBezTo>
                <a:cubicBezTo>
                  <a:pt x="1624381" y="421780"/>
                  <a:pt x="1709609" y="352091"/>
                  <a:pt x="1790700" y="282557"/>
                </a:cubicBezTo>
                <a:cubicBezTo>
                  <a:pt x="1779193" y="270865"/>
                  <a:pt x="1767505" y="255481"/>
                  <a:pt x="1755998" y="243790"/>
                </a:cubicBezTo>
                <a:close/>
                <a:moveTo>
                  <a:pt x="2082715" y="230361"/>
                </a:moveTo>
                <a:cubicBezTo>
                  <a:pt x="1966882" y="227442"/>
                  <a:pt x="1892761" y="298902"/>
                  <a:pt x="1821806" y="468239"/>
                </a:cubicBezTo>
                <a:cubicBezTo>
                  <a:pt x="1922316" y="394704"/>
                  <a:pt x="2019051" y="321170"/>
                  <a:pt x="2135024" y="236098"/>
                </a:cubicBezTo>
                <a:cubicBezTo>
                  <a:pt x="2116662" y="232713"/>
                  <a:pt x="2099263" y="230778"/>
                  <a:pt x="2082715" y="230361"/>
                </a:cubicBezTo>
                <a:close/>
                <a:moveTo>
                  <a:pt x="2453805" y="215685"/>
                </a:moveTo>
                <a:cubicBezTo>
                  <a:pt x="2351131" y="216233"/>
                  <a:pt x="2204698" y="297537"/>
                  <a:pt x="2123517" y="402396"/>
                </a:cubicBezTo>
                <a:cubicBezTo>
                  <a:pt x="2278148" y="417934"/>
                  <a:pt x="2405809" y="359937"/>
                  <a:pt x="2494812" y="220560"/>
                </a:cubicBezTo>
                <a:cubicBezTo>
                  <a:pt x="2482248" y="217176"/>
                  <a:pt x="2468473" y="215606"/>
                  <a:pt x="2453805" y="215685"/>
                </a:cubicBezTo>
                <a:close/>
                <a:moveTo>
                  <a:pt x="3175548" y="209022"/>
                </a:moveTo>
                <a:cubicBezTo>
                  <a:pt x="2904764" y="344399"/>
                  <a:pt x="2870062" y="406242"/>
                  <a:pt x="2951333" y="564849"/>
                </a:cubicBezTo>
                <a:cubicBezTo>
                  <a:pt x="3005454" y="518543"/>
                  <a:pt x="3055799" y="460393"/>
                  <a:pt x="3121428" y="429472"/>
                </a:cubicBezTo>
                <a:cubicBezTo>
                  <a:pt x="3229849" y="375321"/>
                  <a:pt x="3187236" y="297941"/>
                  <a:pt x="3175548" y="209022"/>
                </a:cubicBezTo>
                <a:close/>
                <a:moveTo>
                  <a:pt x="2802596" y="199134"/>
                </a:moveTo>
                <a:cubicBezTo>
                  <a:pt x="2694731" y="203677"/>
                  <a:pt x="2598243" y="271865"/>
                  <a:pt x="2560620" y="379167"/>
                </a:cubicBezTo>
                <a:cubicBezTo>
                  <a:pt x="2692056" y="317324"/>
                  <a:pt x="2800478" y="267019"/>
                  <a:pt x="2912496" y="216714"/>
                </a:cubicBezTo>
                <a:cubicBezTo>
                  <a:pt x="2875771" y="203177"/>
                  <a:pt x="2838551" y="197619"/>
                  <a:pt x="2802596" y="199134"/>
                </a:cubicBezTo>
                <a:close/>
                <a:moveTo>
                  <a:pt x="3051844" y="111"/>
                </a:moveTo>
                <a:cubicBezTo>
                  <a:pt x="3171773" y="-3735"/>
                  <a:pt x="3303209" y="93029"/>
                  <a:pt x="3318672" y="205176"/>
                </a:cubicBezTo>
                <a:cubicBezTo>
                  <a:pt x="3353554" y="487622"/>
                  <a:pt x="3380705" y="781606"/>
                  <a:pt x="3423138" y="1168353"/>
                </a:cubicBezTo>
                <a:cubicBezTo>
                  <a:pt x="3423138" y="1400494"/>
                  <a:pt x="3419363" y="1725399"/>
                  <a:pt x="3427094" y="2054150"/>
                </a:cubicBezTo>
                <a:cubicBezTo>
                  <a:pt x="3430870" y="2177989"/>
                  <a:pt x="3465752" y="2301829"/>
                  <a:pt x="3469528" y="2425514"/>
                </a:cubicBezTo>
                <a:cubicBezTo>
                  <a:pt x="3473483" y="2545507"/>
                  <a:pt x="3446333" y="2646117"/>
                  <a:pt x="3318672" y="2715652"/>
                </a:cubicBezTo>
                <a:cubicBezTo>
                  <a:pt x="3229849" y="2762111"/>
                  <a:pt x="3152354" y="2851029"/>
                  <a:pt x="3090501" y="2932255"/>
                </a:cubicBezTo>
                <a:cubicBezTo>
                  <a:pt x="3005454" y="3040710"/>
                  <a:pt x="2916451" y="3087015"/>
                  <a:pt x="2773327" y="3087015"/>
                </a:cubicBezTo>
                <a:cubicBezTo>
                  <a:pt x="2456154" y="3087015"/>
                  <a:pt x="2138980" y="3117937"/>
                  <a:pt x="1825582" y="3133474"/>
                </a:cubicBezTo>
                <a:cubicBezTo>
                  <a:pt x="1535558" y="3149012"/>
                  <a:pt x="1249131" y="3152858"/>
                  <a:pt x="959107" y="3179933"/>
                </a:cubicBezTo>
                <a:cubicBezTo>
                  <a:pt x="645709" y="3207009"/>
                  <a:pt x="332491" y="3257313"/>
                  <a:pt x="15318" y="3292081"/>
                </a:cubicBezTo>
                <a:lnTo>
                  <a:pt x="0" y="3294135"/>
                </a:lnTo>
                <a:lnTo>
                  <a:pt x="0" y="3127447"/>
                </a:lnTo>
                <a:lnTo>
                  <a:pt x="34556" y="3125782"/>
                </a:lnTo>
                <a:cubicBezTo>
                  <a:pt x="309297" y="3083169"/>
                  <a:pt x="580081" y="3036710"/>
                  <a:pt x="854641" y="3009635"/>
                </a:cubicBezTo>
                <a:cubicBezTo>
                  <a:pt x="1191234" y="2978714"/>
                  <a:pt x="1527647" y="2971022"/>
                  <a:pt x="1868195" y="2947792"/>
                </a:cubicBezTo>
                <a:cubicBezTo>
                  <a:pt x="2127292" y="2932255"/>
                  <a:pt x="2382614" y="2909179"/>
                  <a:pt x="2637935" y="2889796"/>
                </a:cubicBezTo>
                <a:cubicBezTo>
                  <a:pt x="2707519" y="2885950"/>
                  <a:pt x="2781059" y="2889796"/>
                  <a:pt x="2850643" y="2889796"/>
                </a:cubicBezTo>
                <a:cubicBezTo>
                  <a:pt x="2862330" y="2897487"/>
                  <a:pt x="2877794" y="2909179"/>
                  <a:pt x="2889301" y="2916871"/>
                </a:cubicBezTo>
                <a:cubicBezTo>
                  <a:pt x="2904764" y="2669346"/>
                  <a:pt x="2916451" y="2421668"/>
                  <a:pt x="2935870" y="2174144"/>
                </a:cubicBezTo>
                <a:cubicBezTo>
                  <a:pt x="2978304" y="1640327"/>
                  <a:pt x="2881569" y="1114203"/>
                  <a:pt x="2811985" y="588078"/>
                </a:cubicBezTo>
                <a:cubicBezTo>
                  <a:pt x="2804254" y="526235"/>
                  <a:pt x="2773327" y="495314"/>
                  <a:pt x="2699788" y="503006"/>
                </a:cubicBezTo>
                <a:cubicBezTo>
                  <a:pt x="2429003" y="541773"/>
                  <a:pt x="2158219" y="572694"/>
                  <a:pt x="1891390" y="611308"/>
                </a:cubicBezTo>
                <a:cubicBezTo>
                  <a:pt x="1473526" y="673150"/>
                  <a:pt x="1055842" y="738993"/>
                  <a:pt x="637978" y="808681"/>
                </a:cubicBezTo>
                <a:cubicBezTo>
                  <a:pt x="506451" y="829911"/>
                  <a:pt x="374925" y="851179"/>
                  <a:pt x="243399" y="873428"/>
                </a:cubicBezTo>
                <a:lnTo>
                  <a:pt x="0" y="916996"/>
                </a:lnTo>
                <a:lnTo>
                  <a:pt x="0" y="754146"/>
                </a:lnTo>
                <a:lnTo>
                  <a:pt x="15318" y="773760"/>
                </a:lnTo>
                <a:cubicBezTo>
                  <a:pt x="104140" y="704225"/>
                  <a:pt x="193143" y="630691"/>
                  <a:pt x="286102" y="561003"/>
                </a:cubicBezTo>
                <a:cubicBezTo>
                  <a:pt x="278191" y="549465"/>
                  <a:pt x="270459" y="537773"/>
                  <a:pt x="258952" y="530081"/>
                </a:cubicBezTo>
                <a:lnTo>
                  <a:pt x="0" y="729863"/>
                </a:lnTo>
                <a:lnTo>
                  <a:pt x="0" y="516973"/>
                </a:lnTo>
                <a:lnTo>
                  <a:pt x="7589" y="511445"/>
                </a:lnTo>
                <a:cubicBezTo>
                  <a:pt x="50750" y="481469"/>
                  <a:pt x="94521" y="452701"/>
                  <a:pt x="139022" y="425626"/>
                </a:cubicBezTo>
                <a:cubicBezTo>
                  <a:pt x="231801" y="367629"/>
                  <a:pt x="355686" y="344399"/>
                  <a:pt x="467884" y="321170"/>
                </a:cubicBezTo>
                <a:cubicBezTo>
                  <a:pt x="777326" y="255481"/>
                  <a:pt x="1086768" y="193485"/>
                  <a:pt x="1396210" y="135488"/>
                </a:cubicBezTo>
                <a:cubicBezTo>
                  <a:pt x="1531603" y="112259"/>
                  <a:pt x="1674727" y="104567"/>
                  <a:pt x="1810119" y="93029"/>
                </a:cubicBezTo>
                <a:cubicBezTo>
                  <a:pt x="1999632" y="73645"/>
                  <a:pt x="2185369" y="54262"/>
                  <a:pt x="2374882" y="42724"/>
                </a:cubicBezTo>
                <a:cubicBezTo>
                  <a:pt x="2599278" y="27186"/>
                  <a:pt x="2827449" y="11803"/>
                  <a:pt x="3051844" y="11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59D43B-8345-41A6-844C-05ADC10CA3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B0257997-FF88-2F48-B8D9-6EC71ABBF3BC}"/>
              </a:ext>
            </a:extLst>
          </p:cNvPr>
          <p:cNvSpPr/>
          <p:nvPr/>
        </p:nvSpPr>
        <p:spPr>
          <a:xfrm rot="901704">
            <a:off x="1057717" y="2775815"/>
            <a:ext cx="3876749" cy="3305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490" extrusionOk="0">
                <a:moveTo>
                  <a:pt x="21301" y="7595"/>
                </a:moveTo>
                <a:cubicBezTo>
                  <a:pt x="21301" y="9104"/>
                  <a:pt x="21280" y="11216"/>
                  <a:pt x="21323" y="13353"/>
                </a:cubicBezTo>
                <a:cubicBezTo>
                  <a:pt x="21344" y="14158"/>
                  <a:pt x="21538" y="14963"/>
                  <a:pt x="21559" y="15767"/>
                </a:cubicBezTo>
                <a:cubicBezTo>
                  <a:pt x="21581" y="16547"/>
                  <a:pt x="21430" y="17201"/>
                  <a:pt x="20720" y="17653"/>
                </a:cubicBezTo>
                <a:cubicBezTo>
                  <a:pt x="20226" y="17955"/>
                  <a:pt x="19795" y="18533"/>
                  <a:pt x="19451" y="19061"/>
                </a:cubicBezTo>
                <a:cubicBezTo>
                  <a:pt x="18978" y="19766"/>
                  <a:pt x="18483" y="20067"/>
                  <a:pt x="17687" y="20067"/>
                </a:cubicBezTo>
                <a:cubicBezTo>
                  <a:pt x="15923" y="20067"/>
                  <a:pt x="14159" y="20268"/>
                  <a:pt x="12416" y="20369"/>
                </a:cubicBezTo>
                <a:cubicBezTo>
                  <a:pt x="10803" y="20470"/>
                  <a:pt x="9210" y="20495"/>
                  <a:pt x="7597" y="20671"/>
                </a:cubicBezTo>
                <a:cubicBezTo>
                  <a:pt x="5854" y="20847"/>
                  <a:pt x="4112" y="21174"/>
                  <a:pt x="2348" y="21400"/>
                </a:cubicBezTo>
                <a:cubicBezTo>
                  <a:pt x="2025" y="21450"/>
                  <a:pt x="1552" y="21576"/>
                  <a:pt x="1379" y="21400"/>
                </a:cubicBezTo>
                <a:cubicBezTo>
                  <a:pt x="1100" y="21073"/>
                  <a:pt x="885" y="20545"/>
                  <a:pt x="863" y="20067"/>
                </a:cubicBezTo>
                <a:cubicBezTo>
                  <a:pt x="691" y="17553"/>
                  <a:pt x="605" y="15038"/>
                  <a:pt x="476" y="12524"/>
                </a:cubicBezTo>
                <a:cubicBezTo>
                  <a:pt x="368" y="10537"/>
                  <a:pt x="261" y="8525"/>
                  <a:pt x="153" y="6539"/>
                </a:cubicBezTo>
                <a:cubicBezTo>
                  <a:pt x="132" y="6338"/>
                  <a:pt x="-19" y="6162"/>
                  <a:pt x="3" y="5986"/>
                </a:cubicBezTo>
                <a:cubicBezTo>
                  <a:pt x="24" y="5709"/>
                  <a:pt x="67" y="5332"/>
                  <a:pt x="218" y="5206"/>
                </a:cubicBezTo>
                <a:cubicBezTo>
                  <a:pt x="1121" y="4351"/>
                  <a:pt x="2046" y="3471"/>
                  <a:pt x="3036" y="2767"/>
                </a:cubicBezTo>
                <a:cubicBezTo>
                  <a:pt x="3552" y="2390"/>
                  <a:pt x="4241" y="2239"/>
                  <a:pt x="4865" y="2088"/>
                </a:cubicBezTo>
                <a:cubicBezTo>
                  <a:pt x="6586" y="1661"/>
                  <a:pt x="8307" y="1258"/>
                  <a:pt x="10028" y="881"/>
                </a:cubicBezTo>
                <a:cubicBezTo>
                  <a:pt x="10781" y="730"/>
                  <a:pt x="11577" y="680"/>
                  <a:pt x="12330" y="605"/>
                </a:cubicBezTo>
                <a:cubicBezTo>
                  <a:pt x="13384" y="479"/>
                  <a:pt x="14417" y="353"/>
                  <a:pt x="15471" y="278"/>
                </a:cubicBezTo>
                <a:cubicBezTo>
                  <a:pt x="16719" y="177"/>
                  <a:pt x="17988" y="77"/>
                  <a:pt x="19236" y="1"/>
                </a:cubicBezTo>
                <a:cubicBezTo>
                  <a:pt x="19903" y="-24"/>
                  <a:pt x="20634" y="605"/>
                  <a:pt x="20720" y="1334"/>
                </a:cubicBezTo>
                <a:cubicBezTo>
                  <a:pt x="20914" y="3170"/>
                  <a:pt x="21065" y="5081"/>
                  <a:pt x="21301" y="7595"/>
                </a:cubicBezTo>
                <a:close/>
                <a:moveTo>
                  <a:pt x="18117" y="18785"/>
                </a:moveTo>
                <a:cubicBezTo>
                  <a:pt x="18182" y="18835"/>
                  <a:pt x="18268" y="18911"/>
                  <a:pt x="18332" y="18961"/>
                </a:cubicBezTo>
                <a:cubicBezTo>
                  <a:pt x="18418" y="17352"/>
                  <a:pt x="18483" y="15742"/>
                  <a:pt x="18591" y="14133"/>
                </a:cubicBezTo>
                <a:cubicBezTo>
                  <a:pt x="18827" y="10663"/>
                  <a:pt x="18289" y="7243"/>
                  <a:pt x="17902" y="3823"/>
                </a:cubicBezTo>
                <a:cubicBezTo>
                  <a:pt x="17859" y="3421"/>
                  <a:pt x="17687" y="3220"/>
                  <a:pt x="17278" y="3270"/>
                </a:cubicBezTo>
                <a:cubicBezTo>
                  <a:pt x="15772" y="3522"/>
                  <a:pt x="14266" y="3723"/>
                  <a:pt x="12782" y="3974"/>
                </a:cubicBezTo>
                <a:cubicBezTo>
                  <a:pt x="10458" y="4376"/>
                  <a:pt x="8135" y="4804"/>
                  <a:pt x="5811" y="5257"/>
                </a:cubicBezTo>
                <a:cubicBezTo>
                  <a:pt x="4348" y="5533"/>
                  <a:pt x="2885" y="5810"/>
                  <a:pt x="1422" y="6137"/>
                </a:cubicBezTo>
                <a:cubicBezTo>
                  <a:pt x="1186" y="6187"/>
                  <a:pt x="820" y="6589"/>
                  <a:pt x="820" y="6816"/>
                </a:cubicBezTo>
                <a:cubicBezTo>
                  <a:pt x="885" y="8123"/>
                  <a:pt x="1057" y="9406"/>
                  <a:pt x="1143" y="10713"/>
                </a:cubicBezTo>
                <a:cubicBezTo>
                  <a:pt x="1358" y="13680"/>
                  <a:pt x="1552" y="16673"/>
                  <a:pt x="1702" y="19640"/>
                </a:cubicBezTo>
                <a:cubicBezTo>
                  <a:pt x="1745" y="20294"/>
                  <a:pt x="1982" y="20394"/>
                  <a:pt x="2455" y="20319"/>
                </a:cubicBezTo>
                <a:cubicBezTo>
                  <a:pt x="3983" y="20042"/>
                  <a:pt x="5489" y="19740"/>
                  <a:pt x="7016" y="19564"/>
                </a:cubicBezTo>
                <a:cubicBezTo>
                  <a:pt x="8888" y="19363"/>
                  <a:pt x="10759" y="19313"/>
                  <a:pt x="12653" y="19162"/>
                </a:cubicBezTo>
                <a:cubicBezTo>
                  <a:pt x="14094" y="19061"/>
                  <a:pt x="15514" y="18911"/>
                  <a:pt x="16934" y="18785"/>
                </a:cubicBezTo>
                <a:cubicBezTo>
                  <a:pt x="17321" y="18760"/>
                  <a:pt x="17730" y="18785"/>
                  <a:pt x="18117" y="18785"/>
                </a:cubicBezTo>
                <a:close/>
                <a:moveTo>
                  <a:pt x="20419" y="12524"/>
                </a:moveTo>
                <a:cubicBezTo>
                  <a:pt x="20376" y="12499"/>
                  <a:pt x="20333" y="12473"/>
                  <a:pt x="20290" y="12473"/>
                </a:cubicBezTo>
                <a:cubicBezTo>
                  <a:pt x="20183" y="12775"/>
                  <a:pt x="19946" y="13278"/>
                  <a:pt x="19989" y="13328"/>
                </a:cubicBezTo>
                <a:cubicBezTo>
                  <a:pt x="20441" y="13731"/>
                  <a:pt x="20118" y="14032"/>
                  <a:pt x="19903" y="14259"/>
                </a:cubicBezTo>
                <a:cubicBezTo>
                  <a:pt x="19387" y="14762"/>
                  <a:pt x="19430" y="15390"/>
                  <a:pt x="19473" y="16119"/>
                </a:cubicBezTo>
                <a:cubicBezTo>
                  <a:pt x="19967" y="15541"/>
                  <a:pt x="20807" y="15340"/>
                  <a:pt x="20591" y="14234"/>
                </a:cubicBezTo>
                <a:cubicBezTo>
                  <a:pt x="20484" y="13680"/>
                  <a:pt x="20484" y="13077"/>
                  <a:pt x="20419" y="12524"/>
                </a:cubicBezTo>
                <a:close/>
                <a:moveTo>
                  <a:pt x="19924" y="1359"/>
                </a:moveTo>
                <a:cubicBezTo>
                  <a:pt x="18418" y="2239"/>
                  <a:pt x="18225" y="2641"/>
                  <a:pt x="18677" y="3672"/>
                </a:cubicBezTo>
                <a:cubicBezTo>
                  <a:pt x="18978" y="3371"/>
                  <a:pt x="19258" y="2993"/>
                  <a:pt x="19623" y="2792"/>
                </a:cubicBezTo>
                <a:cubicBezTo>
                  <a:pt x="20226" y="2440"/>
                  <a:pt x="19989" y="1937"/>
                  <a:pt x="19924" y="1359"/>
                </a:cubicBezTo>
                <a:close/>
                <a:moveTo>
                  <a:pt x="20269" y="6413"/>
                </a:moveTo>
                <a:cubicBezTo>
                  <a:pt x="19365" y="6740"/>
                  <a:pt x="18956" y="7721"/>
                  <a:pt x="19365" y="8576"/>
                </a:cubicBezTo>
                <a:cubicBezTo>
                  <a:pt x="20161" y="8173"/>
                  <a:pt x="20591" y="7520"/>
                  <a:pt x="20269" y="6413"/>
                </a:cubicBezTo>
                <a:close/>
                <a:moveTo>
                  <a:pt x="6263" y="2868"/>
                </a:moveTo>
                <a:cubicBezTo>
                  <a:pt x="5080" y="2616"/>
                  <a:pt x="4671" y="3723"/>
                  <a:pt x="4004" y="4427"/>
                </a:cubicBezTo>
                <a:cubicBezTo>
                  <a:pt x="5187" y="4628"/>
                  <a:pt x="5596" y="3547"/>
                  <a:pt x="6263" y="2868"/>
                </a:cubicBezTo>
                <a:close/>
                <a:moveTo>
                  <a:pt x="8587" y="2264"/>
                </a:moveTo>
                <a:cubicBezTo>
                  <a:pt x="7446" y="2365"/>
                  <a:pt x="6952" y="3270"/>
                  <a:pt x="6285" y="3949"/>
                </a:cubicBezTo>
                <a:cubicBezTo>
                  <a:pt x="7446" y="4125"/>
                  <a:pt x="7855" y="3094"/>
                  <a:pt x="8587" y="2264"/>
                </a:cubicBezTo>
                <a:close/>
                <a:moveTo>
                  <a:pt x="10673" y="1912"/>
                </a:moveTo>
                <a:cubicBezTo>
                  <a:pt x="9512" y="1862"/>
                  <a:pt x="9167" y="2968"/>
                  <a:pt x="8457" y="3547"/>
                </a:cubicBezTo>
                <a:cubicBezTo>
                  <a:pt x="9619" y="3748"/>
                  <a:pt x="9985" y="2667"/>
                  <a:pt x="10673" y="1912"/>
                </a:cubicBezTo>
                <a:close/>
                <a:moveTo>
                  <a:pt x="16138" y="1434"/>
                </a:moveTo>
                <a:cubicBezTo>
                  <a:pt x="15579" y="1258"/>
                  <a:pt x="14589" y="1837"/>
                  <a:pt x="14073" y="2616"/>
                </a:cubicBezTo>
                <a:cubicBezTo>
                  <a:pt x="14933" y="2717"/>
                  <a:pt x="15643" y="2340"/>
                  <a:pt x="16138" y="1434"/>
                </a:cubicBezTo>
                <a:close/>
                <a:moveTo>
                  <a:pt x="19559" y="12348"/>
                </a:moveTo>
                <a:cubicBezTo>
                  <a:pt x="20075" y="11945"/>
                  <a:pt x="20656" y="11618"/>
                  <a:pt x="20419" y="10738"/>
                </a:cubicBezTo>
                <a:cubicBezTo>
                  <a:pt x="20398" y="10638"/>
                  <a:pt x="20204" y="10512"/>
                  <a:pt x="20161" y="10537"/>
                </a:cubicBezTo>
                <a:cubicBezTo>
                  <a:pt x="19623" y="10965"/>
                  <a:pt x="19301" y="11493"/>
                  <a:pt x="19559" y="12348"/>
                </a:cubicBezTo>
                <a:close/>
                <a:moveTo>
                  <a:pt x="18461" y="1409"/>
                </a:moveTo>
                <a:cubicBezTo>
                  <a:pt x="17644" y="1057"/>
                  <a:pt x="16783" y="1535"/>
                  <a:pt x="16504" y="2465"/>
                </a:cubicBezTo>
                <a:cubicBezTo>
                  <a:pt x="17235" y="2063"/>
                  <a:pt x="17838" y="1736"/>
                  <a:pt x="18461" y="1409"/>
                </a:cubicBezTo>
                <a:close/>
                <a:moveTo>
                  <a:pt x="19064" y="6313"/>
                </a:moveTo>
                <a:cubicBezTo>
                  <a:pt x="20355" y="5181"/>
                  <a:pt x="20462" y="5005"/>
                  <a:pt x="20161" y="4578"/>
                </a:cubicBezTo>
                <a:cubicBezTo>
                  <a:pt x="19817" y="4905"/>
                  <a:pt x="19473" y="5257"/>
                  <a:pt x="19021" y="5659"/>
                </a:cubicBezTo>
                <a:cubicBezTo>
                  <a:pt x="19021" y="5709"/>
                  <a:pt x="19042" y="5986"/>
                  <a:pt x="19064" y="6313"/>
                </a:cubicBezTo>
                <a:close/>
                <a:moveTo>
                  <a:pt x="14137" y="1535"/>
                </a:moveTo>
                <a:cubicBezTo>
                  <a:pt x="13320" y="1359"/>
                  <a:pt x="12846" y="1786"/>
                  <a:pt x="12395" y="3044"/>
                </a:cubicBezTo>
                <a:cubicBezTo>
                  <a:pt x="12954" y="2566"/>
                  <a:pt x="13492" y="2088"/>
                  <a:pt x="14137" y="1535"/>
                </a:cubicBezTo>
                <a:close/>
                <a:moveTo>
                  <a:pt x="20097" y="3371"/>
                </a:moveTo>
                <a:cubicBezTo>
                  <a:pt x="18999" y="3974"/>
                  <a:pt x="18634" y="4452"/>
                  <a:pt x="18999" y="4829"/>
                </a:cubicBezTo>
                <a:cubicBezTo>
                  <a:pt x="19236" y="4603"/>
                  <a:pt x="19473" y="4226"/>
                  <a:pt x="19709" y="4200"/>
                </a:cubicBezTo>
                <a:cubicBezTo>
                  <a:pt x="20355" y="4175"/>
                  <a:pt x="20118" y="3773"/>
                  <a:pt x="20097" y="3371"/>
                </a:cubicBezTo>
                <a:close/>
                <a:moveTo>
                  <a:pt x="19408" y="9531"/>
                </a:moveTo>
                <a:cubicBezTo>
                  <a:pt x="19430" y="9657"/>
                  <a:pt x="19451" y="9934"/>
                  <a:pt x="19494" y="10462"/>
                </a:cubicBezTo>
                <a:cubicBezTo>
                  <a:pt x="19881" y="9883"/>
                  <a:pt x="20140" y="9481"/>
                  <a:pt x="20398" y="9079"/>
                </a:cubicBezTo>
                <a:cubicBezTo>
                  <a:pt x="20355" y="9054"/>
                  <a:pt x="20290" y="9028"/>
                  <a:pt x="20247" y="8978"/>
                </a:cubicBezTo>
                <a:cubicBezTo>
                  <a:pt x="19989" y="9154"/>
                  <a:pt x="19731" y="9330"/>
                  <a:pt x="19408" y="9531"/>
                </a:cubicBezTo>
                <a:close/>
                <a:moveTo>
                  <a:pt x="20763" y="16145"/>
                </a:moveTo>
                <a:cubicBezTo>
                  <a:pt x="20742" y="16119"/>
                  <a:pt x="20699" y="16069"/>
                  <a:pt x="20677" y="16044"/>
                </a:cubicBezTo>
                <a:cubicBezTo>
                  <a:pt x="20204" y="16471"/>
                  <a:pt x="19731" y="16924"/>
                  <a:pt x="19257" y="17352"/>
                </a:cubicBezTo>
                <a:cubicBezTo>
                  <a:pt x="19344" y="17427"/>
                  <a:pt x="19408" y="17528"/>
                  <a:pt x="19494" y="17603"/>
                </a:cubicBezTo>
                <a:cubicBezTo>
                  <a:pt x="19903" y="17125"/>
                  <a:pt x="20333" y="16648"/>
                  <a:pt x="20763" y="16145"/>
                </a:cubicBezTo>
                <a:close/>
                <a:moveTo>
                  <a:pt x="12222" y="1837"/>
                </a:moveTo>
                <a:cubicBezTo>
                  <a:pt x="12158" y="1761"/>
                  <a:pt x="12093" y="1661"/>
                  <a:pt x="12029" y="1585"/>
                </a:cubicBezTo>
                <a:cubicBezTo>
                  <a:pt x="11599" y="2063"/>
                  <a:pt x="11168" y="2566"/>
                  <a:pt x="10716" y="3044"/>
                </a:cubicBezTo>
                <a:cubicBezTo>
                  <a:pt x="10759" y="3094"/>
                  <a:pt x="10803" y="3144"/>
                  <a:pt x="10846" y="3195"/>
                </a:cubicBezTo>
                <a:cubicBezTo>
                  <a:pt x="11297" y="2742"/>
                  <a:pt x="11771" y="2289"/>
                  <a:pt x="12222" y="1837"/>
                </a:cubicBezTo>
                <a:close/>
                <a:moveTo>
                  <a:pt x="2197" y="4804"/>
                </a:moveTo>
                <a:cubicBezTo>
                  <a:pt x="2240" y="4879"/>
                  <a:pt x="2304" y="4955"/>
                  <a:pt x="2348" y="5030"/>
                </a:cubicBezTo>
                <a:cubicBezTo>
                  <a:pt x="2842" y="4578"/>
                  <a:pt x="3337" y="4100"/>
                  <a:pt x="3854" y="3647"/>
                </a:cubicBezTo>
                <a:cubicBezTo>
                  <a:pt x="3810" y="3572"/>
                  <a:pt x="3767" y="3496"/>
                  <a:pt x="3703" y="3446"/>
                </a:cubicBezTo>
                <a:cubicBezTo>
                  <a:pt x="3208" y="3874"/>
                  <a:pt x="2692" y="4326"/>
                  <a:pt x="2197" y="4804"/>
                </a:cubicBezTo>
                <a:close/>
                <a:moveTo>
                  <a:pt x="19580" y="13705"/>
                </a:moveTo>
                <a:cubicBezTo>
                  <a:pt x="19623" y="13630"/>
                  <a:pt x="19666" y="13580"/>
                  <a:pt x="19666" y="13529"/>
                </a:cubicBezTo>
                <a:cubicBezTo>
                  <a:pt x="19666" y="13479"/>
                  <a:pt x="19602" y="13454"/>
                  <a:pt x="19559" y="13429"/>
                </a:cubicBezTo>
                <a:cubicBezTo>
                  <a:pt x="19537" y="13479"/>
                  <a:pt x="19494" y="13504"/>
                  <a:pt x="19494" y="13555"/>
                </a:cubicBezTo>
                <a:cubicBezTo>
                  <a:pt x="19473" y="13605"/>
                  <a:pt x="19516" y="13630"/>
                  <a:pt x="19580" y="1370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65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AF058-8C07-EB4C-85CC-632620C2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91292-6300-5A49-AE18-A0C22880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E9B71-8536-1A4F-B763-4E6F31B5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EC31C4-14FE-E54A-A27B-1EC34CAC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55487F-CA35-EB43-9221-4ED6CA132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5565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99527B-E664-8742-A22B-6E5DC4D44F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012E0-87E5-664D-9EFA-275576DC62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4984-7556-FD4F-9619-3A34D600CF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E033-019C-D649-A6F7-993A192FF7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761A2-BB1E-C84A-8E9C-3EE6A0D2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6AF0A8-FEF2-2F4D-8170-C2C1483E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0495E938-1889-1A4B-8083-8394D37049C8}"/>
              </a:ext>
            </a:extLst>
          </p:cNvPr>
          <p:cNvSpPr/>
          <p:nvPr/>
        </p:nvSpPr>
        <p:spPr>
          <a:xfrm>
            <a:off x="10847945" y="4432589"/>
            <a:ext cx="728142" cy="1151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5" h="21449" extrusionOk="0">
                <a:moveTo>
                  <a:pt x="16" y="20491"/>
                </a:moveTo>
                <a:cubicBezTo>
                  <a:pt x="-58" y="20160"/>
                  <a:pt x="277" y="19758"/>
                  <a:pt x="425" y="19355"/>
                </a:cubicBezTo>
                <a:cubicBezTo>
                  <a:pt x="574" y="19072"/>
                  <a:pt x="723" y="18788"/>
                  <a:pt x="871" y="18480"/>
                </a:cubicBezTo>
                <a:cubicBezTo>
                  <a:pt x="1057" y="18078"/>
                  <a:pt x="1243" y="17676"/>
                  <a:pt x="1615" y="17321"/>
                </a:cubicBezTo>
                <a:cubicBezTo>
                  <a:pt x="1727" y="17226"/>
                  <a:pt x="1764" y="17108"/>
                  <a:pt x="1838" y="17013"/>
                </a:cubicBezTo>
                <a:cubicBezTo>
                  <a:pt x="2024" y="16753"/>
                  <a:pt x="2173" y="16516"/>
                  <a:pt x="2359" y="16256"/>
                </a:cubicBezTo>
                <a:cubicBezTo>
                  <a:pt x="2767" y="15736"/>
                  <a:pt x="3176" y="15215"/>
                  <a:pt x="3585" y="14695"/>
                </a:cubicBezTo>
                <a:cubicBezTo>
                  <a:pt x="3660" y="14624"/>
                  <a:pt x="3697" y="14529"/>
                  <a:pt x="3771" y="14458"/>
                </a:cubicBezTo>
                <a:cubicBezTo>
                  <a:pt x="4440" y="13867"/>
                  <a:pt x="4924" y="13204"/>
                  <a:pt x="5444" y="12566"/>
                </a:cubicBezTo>
                <a:cubicBezTo>
                  <a:pt x="5630" y="12329"/>
                  <a:pt x="5890" y="12116"/>
                  <a:pt x="6113" y="11903"/>
                </a:cubicBezTo>
                <a:cubicBezTo>
                  <a:pt x="7043" y="11028"/>
                  <a:pt x="7935" y="10129"/>
                  <a:pt x="8939" y="9277"/>
                </a:cubicBezTo>
                <a:cubicBezTo>
                  <a:pt x="9534" y="8757"/>
                  <a:pt x="10240" y="8260"/>
                  <a:pt x="10909" y="7763"/>
                </a:cubicBezTo>
                <a:cubicBezTo>
                  <a:pt x="11021" y="7692"/>
                  <a:pt x="11132" y="7597"/>
                  <a:pt x="11207" y="7526"/>
                </a:cubicBezTo>
                <a:cubicBezTo>
                  <a:pt x="11355" y="7408"/>
                  <a:pt x="11430" y="7266"/>
                  <a:pt x="11318" y="7124"/>
                </a:cubicBezTo>
                <a:cubicBezTo>
                  <a:pt x="11021" y="6604"/>
                  <a:pt x="11170" y="6059"/>
                  <a:pt x="11244" y="5539"/>
                </a:cubicBezTo>
                <a:cubicBezTo>
                  <a:pt x="11318" y="5019"/>
                  <a:pt x="11727" y="4593"/>
                  <a:pt x="12285" y="4190"/>
                </a:cubicBezTo>
                <a:cubicBezTo>
                  <a:pt x="12731" y="3883"/>
                  <a:pt x="13289" y="3623"/>
                  <a:pt x="13883" y="3481"/>
                </a:cubicBezTo>
                <a:cubicBezTo>
                  <a:pt x="14776" y="3244"/>
                  <a:pt x="15556" y="2889"/>
                  <a:pt x="16226" y="2440"/>
                </a:cubicBezTo>
                <a:cubicBezTo>
                  <a:pt x="16783" y="2085"/>
                  <a:pt x="17267" y="1683"/>
                  <a:pt x="17415" y="1162"/>
                </a:cubicBezTo>
                <a:cubicBezTo>
                  <a:pt x="17452" y="1068"/>
                  <a:pt x="17490" y="997"/>
                  <a:pt x="17564" y="926"/>
                </a:cubicBezTo>
                <a:cubicBezTo>
                  <a:pt x="17750" y="713"/>
                  <a:pt x="17861" y="523"/>
                  <a:pt x="17936" y="287"/>
                </a:cubicBezTo>
                <a:cubicBezTo>
                  <a:pt x="18010" y="27"/>
                  <a:pt x="18345" y="-68"/>
                  <a:pt x="18717" y="50"/>
                </a:cubicBezTo>
                <a:cubicBezTo>
                  <a:pt x="19051" y="145"/>
                  <a:pt x="19274" y="334"/>
                  <a:pt x="19460" y="547"/>
                </a:cubicBezTo>
                <a:cubicBezTo>
                  <a:pt x="19943" y="1068"/>
                  <a:pt x="20166" y="1635"/>
                  <a:pt x="20575" y="2180"/>
                </a:cubicBezTo>
                <a:cubicBezTo>
                  <a:pt x="20650" y="2274"/>
                  <a:pt x="20687" y="2369"/>
                  <a:pt x="20687" y="2463"/>
                </a:cubicBezTo>
                <a:cubicBezTo>
                  <a:pt x="20836" y="2984"/>
                  <a:pt x="20947" y="3528"/>
                  <a:pt x="21096" y="4049"/>
                </a:cubicBezTo>
                <a:cubicBezTo>
                  <a:pt x="21096" y="4096"/>
                  <a:pt x="21096" y="4167"/>
                  <a:pt x="21133" y="4214"/>
                </a:cubicBezTo>
                <a:cubicBezTo>
                  <a:pt x="21542" y="4806"/>
                  <a:pt x="21170" y="5350"/>
                  <a:pt x="20910" y="5918"/>
                </a:cubicBezTo>
                <a:cubicBezTo>
                  <a:pt x="20836" y="6107"/>
                  <a:pt x="20687" y="6296"/>
                  <a:pt x="20575" y="6485"/>
                </a:cubicBezTo>
                <a:cubicBezTo>
                  <a:pt x="20315" y="6911"/>
                  <a:pt x="19943" y="7242"/>
                  <a:pt x="19349" y="7503"/>
                </a:cubicBezTo>
                <a:cubicBezTo>
                  <a:pt x="18977" y="7645"/>
                  <a:pt x="18642" y="7834"/>
                  <a:pt x="18308" y="7976"/>
                </a:cubicBezTo>
                <a:cubicBezTo>
                  <a:pt x="18047" y="8070"/>
                  <a:pt x="17787" y="8165"/>
                  <a:pt x="17527" y="8236"/>
                </a:cubicBezTo>
                <a:cubicBezTo>
                  <a:pt x="17341" y="8283"/>
                  <a:pt x="17155" y="8331"/>
                  <a:pt x="16969" y="8378"/>
                </a:cubicBezTo>
                <a:cubicBezTo>
                  <a:pt x="16597" y="8473"/>
                  <a:pt x="16374" y="8615"/>
                  <a:pt x="16263" y="8875"/>
                </a:cubicBezTo>
                <a:cubicBezTo>
                  <a:pt x="16077" y="9230"/>
                  <a:pt x="15891" y="9561"/>
                  <a:pt x="15668" y="9892"/>
                </a:cubicBezTo>
                <a:cubicBezTo>
                  <a:pt x="15556" y="10081"/>
                  <a:pt x="15371" y="10247"/>
                  <a:pt x="15222" y="10436"/>
                </a:cubicBezTo>
                <a:cubicBezTo>
                  <a:pt x="15148" y="10531"/>
                  <a:pt x="14999" y="10626"/>
                  <a:pt x="14924" y="10720"/>
                </a:cubicBezTo>
                <a:cubicBezTo>
                  <a:pt x="14590" y="11193"/>
                  <a:pt x="14218" y="11667"/>
                  <a:pt x="13660" y="12069"/>
                </a:cubicBezTo>
                <a:cubicBezTo>
                  <a:pt x="13400" y="12258"/>
                  <a:pt x="13177" y="12471"/>
                  <a:pt x="13028" y="12684"/>
                </a:cubicBezTo>
                <a:cubicBezTo>
                  <a:pt x="12657" y="13157"/>
                  <a:pt x="12136" y="13583"/>
                  <a:pt x="11653" y="14032"/>
                </a:cubicBezTo>
                <a:cubicBezTo>
                  <a:pt x="11541" y="14127"/>
                  <a:pt x="11430" y="14222"/>
                  <a:pt x="11318" y="14316"/>
                </a:cubicBezTo>
                <a:cubicBezTo>
                  <a:pt x="10909" y="14600"/>
                  <a:pt x="10575" y="14884"/>
                  <a:pt x="10277" y="15239"/>
                </a:cubicBezTo>
                <a:cubicBezTo>
                  <a:pt x="10129" y="15452"/>
                  <a:pt x="9831" y="15641"/>
                  <a:pt x="9608" y="15830"/>
                </a:cubicBezTo>
                <a:cubicBezTo>
                  <a:pt x="9013" y="16256"/>
                  <a:pt x="8418" y="16682"/>
                  <a:pt x="7824" y="17084"/>
                </a:cubicBezTo>
                <a:cubicBezTo>
                  <a:pt x="7712" y="17179"/>
                  <a:pt x="7563" y="17250"/>
                  <a:pt x="7452" y="17344"/>
                </a:cubicBezTo>
                <a:cubicBezTo>
                  <a:pt x="6969" y="17770"/>
                  <a:pt x="6411" y="18149"/>
                  <a:pt x="5816" y="18527"/>
                </a:cubicBezTo>
                <a:cubicBezTo>
                  <a:pt x="5110" y="19001"/>
                  <a:pt x="4403" y="19521"/>
                  <a:pt x="3697" y="19994"/>
                </a:cubicBezTo>
                <a:cubicBezTo>
                  <a:pt x="3400" y="20207"/>
                  <a:pt x="3065" y="20420"/>
                  <a:pt x="2730" y="20609"/>
                </a:cubicBezTo>
                <a:cubicBezTo>
                  <a:pt x="2284" y="20846"/>
                  <a:pt x="1838" y="21059"/>
                  <a:pt x="1392" y="21295"/>
                </a:cubicBezTo>
                <a:cubicBezTo>
                  <a:pt x="1318" y="21343"/>
                  <a:pt x="1206" y="21366"/>
                  <a:pt x="1095" y="21414"/>
                </a:cubicBezTo>
                <a:cubicBezTo>
                  <a:pt x="611" y="21532"/>
                  <a:pt x="91" y="21343"/>
                  <a:pt x="16" y="21035"/>
                </a:cubicBezTo>
                <a:cubicBezTo>
                  <a:pt x="-21" y="20846"/>
                  <a:pt x="16" y="20728"/>
                  <a:pt x="16" y="20491"/>
                </a:cubicBezTo>
                <a:close/>
                <a:moveTo>
                  <a:pt x="13066" y="10697"/>
                </a:moveTo>
                <a:cubicBezTo>
                  <a:pt x="13066" y="10531"/>
                  <a:pt x="12880" y="10436"/>
                  <a:pt x="12694" y="10365"/>
                </a:cubicBezTo>
                <a:cubicBezTo>
                  <a:pt x="12173" y="10200"/>
                  <a:pt x="11653" y="10010"/>
                  <a:pt x="11207" y="9774"/>
                </a:cubicBezTo>
                <a:cubicBezTo>
                  <a:pt x="10649" y="9466"/>
                  <a:pt x="10314" y="9537"/>
                  <a:pt x="9943" y="9916"/>
                </a:cubicBezTo>
                <a:cubicBezTo>
                  <a:pt x="9162" y="10697"/>
                  <a:pt x="8381" y="11477"/>
                  <a:pt x="7526" y="12234"/>
                </a:cubicBezTo>
                <a:cubicBezTo>
                  <a:pt x="6708" y="12968"/>
                  <a:pt x="6039" y="13772"/>
                  <a:pt x="5333" y="14553"/>
                </a:cubicBezTo>
                <a:cubicBezTo>
                  <a:pt x="4775" y="15192"/>
                  <a:pt x="4217" y="15854"/>
                  <a:pt x="3660" y="16493"/>
                </a:cubicBezTo>
                <a:cubicBezTo>
                  <a:pt x="3585" y="16587"/>
                  <a:pt x="3511" y="16706"/>
                  <a:pt x="3437" y="16800"/>
                </a:cubicBezTo>
                <a:cubicBezTo>
                  <a:pt x="3288" y="17013"/>
                  <a:pt x="3139" y="17226"/>
                  <a:pt x="3028" y="17439"/>
                </a:cubicBezTo>
                <a:cubicBezTo>
                  <a:pt x="2619" y="18102"/>
                  <a:pt x="2210" y="18764"/>
                  <a:pt x="1801" y="19426"/>
                </a:cubicBezTo>
                <a:cubicBezTo>
                  <a:pt x="1764" y="19474"/>
                  <a:pt x="1727" y="19545"/>
                  <a:pt x="1727" y="19592"/>
                </a:cubicBezTo>
                <a:cubicBezTo>
                  <a:pt x="1727" y="19663"/>
                  <a:pt x="1727" y="19734"/>
                  <a:pt x="1727" y="19805"/>
                </a:cubicBezTo>
                <a:cubicBezTo>
                  <a:pt x="1838" y="19781"/>
                  <a:pt x="1950" y="19781"/>
                  <a:pt x="2024" y="19734"/>
                </a:cubicBezTo>
                <a:cubicBezTo>
                  <a:pt x="2135" y="19687"/>
                  <a:pt x="2210" y="19639"/>
                  <a:pt x="2284" y="19592"/>
                </a:cubicBezTo>
                <a:cubicBezTo>
                  <a:pt x="2879" y="19190"/>
                  <a:pt x="3474" y="18788"/>
                  <a:pt x="4069" y="18409"/>
                </a:cubicBezTo>
                <a:cubicBezTo>
                  <a:pt x="4329" y="18220"/>
                  <a:pt x="4626" y="18054"/>
                  <a:pt x="4887" y="17865"/>
                </a:cubicBezTo>
                <a:cubicBezTo>
                  <a:pt x="5630" y="17344"/>
                  <a:pt x="6336" y="16800"/>
                  <a:pt x="7117" y="16280"/>
                </a:cubicBezTo>
                <a:cubicBezTo>
                  <a:pt x="7824" y="15783"/>
                  <a:pt x="8530" y="15286"/>
                  <a:pt x="9125" y="14742"/>
                </a:cubicBezTo>
                <a:cubicBezTo>
                  <a:pt x="9906" y="14032"/>
                  <a:pt x="10686" y="13323"/>
                  <a:pt x="11467" y="12613"/>
                </a:cubicBezTo>
                <a:cubicBezTo>
                  <a:pt x="11839" y="12258"/>
                  <a:pt x="12210" y="11927"/>
                  <a:pt x="12545" y="11572"/>
                </a:cubicBezTo>
                <a:cubicBezTo>
                  <a:pt x="12768" y="11335"/>
                  <a:pt x="12917" y="11075"/>
                  <a:pt x="13103" y="10815"/>
                </a:cubicBezTo>
                <a:cubicBezTo>
                  <a:pt x="13066" y="10767"/>
                  <a:pt x="13066" y="10720"/>
                  <a:pt x="13066" y="10697"/>
                </a:cubicBezTo>
                <a:close/>
                <a:moveTo>
                  <a:pt x="12471" y="6201"/>
                </a:moveTo>
                <a:cubicBezTo>
                  <a:pt x="12471" y="6201"/>
                  <a:pt x="12471" y="6272"/>
                  <a:pt x="12471" y="6343"/>
                </a:cubicBezTo>
                <a:cubicBezTo>
                  <a:pt x="12471" y="6391"/>
                  <a:pt x="12471" y="6438"/>
                  <a:pt x="12508" y="6462"/>
                </a:cubicBezTo>
                <a:cubicBezTo>
                  <a:pt x="12582" y="6556"/>
                  <a:pt x="12657" y="6675"/>
                  <a:pt x="12768" y="6769"/>
                </a:cubicBezTo>
                <a:cubicBezTo>
                  <a:pt x="12954" y="6911"/>
                  <a:pt x="13177" y="6888"/>
                  <a:pt x="13363" y="6769"/>
                </a:cubicBezTo>
                <a:cubicBezTo>
                  <a:pt x="13475" y="6698"/>
                  <a:pt x="13586" y="6604"/>
                  <a:pt x="13660" y="6533"/>
                </a:cubicBezTo>
                <a:cubicBezTo>
                  <a:pt x="13809" y="6343"/>
                  <a:pt x="13958" y="6154"/>
                  <a:pt x="14107" y="5941"/>
                </a:cubicBezTo>
                <a:cubicBezTo>
                  <a:pt x="14181" y="5847"/>
                  <a:pt x="14218" y="5752"/>
                  <a:pt x="14330" y="5681"/>
                </a:cubicBezTo>
                <a:cubicBezTo>
                  <a:pt x="14404" y="5586"/>
                  <a:pt x="14553" y="5515"/>
                  <a:pt x="14739" y="5563"/>
                </a:cubicBezTo>
                <a:cubicBezTo>
                  <a:pt x="14850" y="5586"/>
                  <a:pt x="14924" y="5705"/>
                  <a:pt x="14924" y="5776"/>
                </a:cubicBezTo>
                <a:cubicBezTo>
                  <a:pt x="14924" y="5965"/>
                  <a:pt x="14924" y="6154"/>
                  <a:pt x="14850" y="6343"/>
                </a:cubicBezTo>
                <a:cubicBezTo>
                  <a:pt x="14813" y="6509"/>
                  <a:pt x="14701" y="6651"/>
                  <a:pt x="14627" y="6793"/>
                </a:cubicBezTo>
                <a:cubicBezTo>
                  <a:pt x="14590" y="6888"/>
                  <a:pt x="14441" y="7006"/>
                  <a:pt x="14590" y="7124"/>
                </a:cubicBezTo>
                <a:cubicBezTo>
                  <a:pt x="14701" y="7195"/>
                  <a:pt x="14887" y="7148"/>
                  <a:pt x="15110" y="7029"/>
                </a:cubicBezTo>
                <a:cubicBezTo>
                  <a:pt x="15222" y="6982"/>
                  <a:pt x="15296" y="6911"/>
                  <a:pt x="15408" y="6840"/>
                </a:cubicBezTo>
                <a:cubicBezTo>
                  <a:pt x="15668" y="6627"/>
                  <a:pt x="15928" y="6391"/>
                  <a:pt x="16226" y="6178"/>
                </a:cubicBezTo>
                <a:cubicBezTo>
                  <a:pt x="16449" y="6036"/>
                  <a:pt x="16672" y="5894"/>
                  <a:pt x="16932" y="5776"/>
                </a:cubicBezTo>
                <a:cubicBezTo>
                  <a:pt x="17006" y="5728"/>
                  <a:pt x="17229" y="5728"/>
                  <a:pt x="17304" y="5776"/>
                </a:cubicBezTo>
                <a:cubicBezTo>
                  <a:pt x="17378" y="5823"/>
                  <a:pt x="17415" y="5941"/>
                  <a:pt x="17378" y="6012"/>
                </a:cubicBezTo>
                <a:cubicBezTo>
                  <a:pt x="17267" y="6343"/>
                  <a:pt x="17006" y="6627"/>
                  <a:pt x="16597" y="6864"/>
                </a:cubicBezTo>
                <a:cubicBezTo>
                  <a:pt x="16300" y="7029"/>
                  <a:pt x="16040" y="7219"/>
                  <a:pt x="15780" y="7408"/>
                </a:cubicBezTo>
                <a:cubicBezTo>
                  <a:pt x="15594" y="7526"/>
                  <a:pt x="15705" y="7645"/>
                  <a:pt x="15928" y="7692"/>
                </a:cubicBezTo>
                <a:cubicBezTo>
                  <a:pt x="16226" y="7763"/>
                  <a:pt x="16523" y="7716"/>
                  <a:pt x="16783" y="7597"/>
                </a:cubicBezTo>
                <a:cubicBezTo>
                  <a:pt x="17192" y="7432"/>
                  <a:pt x="17601" y="7266"/>
                  <a:pt x="17973" y="7100"/>
                </a:cubicBezTo>
                <a:cubicBezTo>
                  <a:pt x="18568" y="6817"/>
                  <a:pt x="19125" y="6462"/>
                  <a:pt x="19423" y="6036"/>
                </a:cubicBezTo>
                <a:cubicBezTo>
                  <a:pt x="19906" y="5373"/>
                  <a:pt x="20018" y="4640"/>
                  <a:pt x="19943" y="3907"/>
                </a:cubicBezTo>
                <a:cubicBezTo>
                  <a:pt x="19943" y="3883"/>
                  <a:pt x="19943" y="3859"/>
                  <a:pt x="19906" y="3812"/>
                </a:cubicBezTo>
                <a:cubicBezTo>
                  <a:pt x="19720" y="3315"/>
                  <a:pt x="19572" y="2818"/>
                  <a:pt x="19386" y="2321"/>
                </a:cubicBezTo>
                <a:cubicBezTo>
                  <a:pt x="19311" y="2156"/>
                  <a:pt x="19237" y="2014"/>
                  <a:pt x="19125" y="1872"/>
                </a:cubicBezTo>
                <a:cubicBezTo>
                  <a:pt x="19014" y="1706"/>
                  <a:pt x="18865" y="1706"/>
                  <a:pt x="18679" y="1872"/>
                </a:cubicBezTo>
                <a:cubicBezTo>
                  <a:pt x="18419" y="2109"/>
                  <a:pt x="18159" y="2345"/>
                  <a:pt x="17899" y="2582"/>
                </a:cubicBezTo>
                <a:cubicBezTo>
                  <a:pt x="17378" y="3008"/>
                  <a:pt x="16709" y="3339"/>
                  <a:pt x="16040" y="3670"/>
                </a:cubicBezTo>
                <a:cubicBezTo>
                  <a:pt x="15631" y="3883"/>
                  <a:pt x="15259" y="4049"/>
                  <a:pt x="14739" y="4143"/>
                </a:cubicBezTo>
                <a:cubicBezTo>
                  <a:pt x="13586" y="4356"/>
                  <a:pt x="12396" y="5066"/>
                  <a:pt x="12471" y="62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F38F4856-C466-214F-81AD-9A79B4A70F29}"/>
              </a:ext>
            </a:extLst>
          </p:cNvPr>
          <p:cNvSpPr/>
          <p:nvPr/>
        </p:nvSpPr>
        <p:spPr>
          <a:xfrm>
            <a:off x="10120516" y="5744703"/>
            <a:ext cx="528230" cy="738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0" h="21587" extrusionOk="0">
                <a:moveTo>
                  <a:pt x="21306" y="4454"/>
                </a:moveTo>
                <a:cubicBezTo>
                  <a:pt x="21460" y="5678"/>
                  <a:pt x="21050" y="6680"/>
                  <a:pt x="20690" y="7682"/>
                </a:cubicBezTo>
                <a:cubicBezTo>
                  <a:pt x="20536" y="8017"/>
                  <a:pt x="20485" y="8388"/>
                  <a:pt x="20331" y="8759"/>
                </a:cubicBezTo>
                <a:cubicBezTo>
                  <a:pt x="20126" y="9278"/>
                  <a:pt x="19921" y="9761"/>
                  <a:pt x="19664" y="10243"/>
                </a:cubicBezTo>
                <a:cubicBezTo>
                  <a:pt x="19254" y="11134"/>
                  <a:pt x="18792" y="11988"/>
                  <a:pt x="18330" y="12878"/>
                </a:cubicBezTo>
                <a:cubicBezTo>
                  <a:pt x="18074" y="13361"/>
                  <a:pt x="17766" y="13806"/>
                  <a:pt x="17458" y="14252"/>
                </a:cubicBezTo>
                <a:cubicBezTo>
                  <a:pt x="17304" y="14474"/>
                  <a:pt x="16996" y="14697"/>
                  <a:pt x="16740" y="14882"/>
                </a:cubicBezTo>
                <a:cubicBezTo>
                  <a:pt x="16483" y="15068"/>
                  <a:pt x="16124" y="15142"/>
                  <a:pt x="15765" y="14994"/>
                </a:cubicBezTo>
                <a:cubicBezTo>
                  <a:pt x="15406" y="14845"/>
                  <a:pt x="15355" y="14623"/>
                  <a:pt x="15355" y="14326"/>
                </a:cubicBezTo>
                <a:cubicBezTo>
                  <a:pt x="15406" y="14140"/>
                  <a:pt x="15457" y="13918"/>
                  <a:pt x="15560" y="13732"/>
                </a:cubicBezTo>
                <a:cubicBezTo>
                  <a:pt x="15919" y="12990"/>
                  <a:pt x="16329" y="12247"/>
                  <a:pt x="16689" y="11505"/>
                </a:cubicBezTo>
                <a:cubicBezTo>
                  <a:pt x="17355" y="10169"/>
                  <a:pt x="18022" y="8796"/>
                  <a:pt x="18382" y="7386"/>
                </a:cubicBezTo>
                <a:cubicBezTo>
                  <a:pt x="18587" y="6532"/>
                  <a:pt x="18843" y="5678"/>
                  <a:pt x="18997" y="4825"/>
                </a:cubicBezTo>
                <a:cubicBezTo>
                  <a:pt x="19151" y="3823"/>
                  <a:pt x="18638" y="2932"/>
                  <a:pt x="17715" y="2190"/>
                </a:cubicBezTo>
                <a:cubicBezTo>
                  <a:pt x="17561" y="2041"/>
                  <a:pt x="17253" y="1930"/>
                  <a:pt x="16996" y="1856"/>
                </a:cubicBezTo>
                <a:cubicBezTo>
                  <a:pt x="15919" y="1559"/>
                  <a:pt x="14841" y="1410"/>
                  <a:pt x="13661" y="1373"/>
                </a:cubicBezTo>
                <a:cubicBezTo>
                  <a:pt x="12379" y="1336"/>
                  <a:pt x="11507" y="1819"/>
                  <a:pt x="10737" y="2450"/>
                </a:cubicBezTo>
                <a:cubicBezTo>
                  <a:pt x="10378" y="2746"/>
                  <a:pt x="10019" y="3080"/>
                  <a:pt x="9660" y="3414"/>
                </a:cubicBezTo>
                <a:cubicBezTo>
                  <a:pt x="9403" y="3674"/>
                  <a:pt x="9198" y="4008"/>
                  <a:pt x="8941" y="4305"/>
                </a:cubicBezTo>
                <a:cubicBezTo>
                  <a:pt x="8685" y="4639"/>
                  <a:pt x="8377" y="4973"/>
                  <a:pt x="8120" y="5307"/>
                </a:cubicBezTo>
                <a:cubicBezTo>
                  <a:pt x="7505" y="6309"/>
                  <a:pt x="6786" y="7274"/>
                  <a:pt x="6068" y="8239"/>
                </a:cubicBezTo>
                <a:cubicBezTo>
                  <a:pt x="5709" y="8685"/>
                  <a:pt x="5555" y="9204"/>
                  <a:pt x="5247" y="9687"/>
                </a:cubicBezTo>
                <a:cubicBezTo>
                  <a:pt x="5042" y="10021"/>
                  <a:pt x="4837" y="10355"/>
                  <a:pt x="4580" y="10652"/>
                </a:cubicBezTo>
                <a:cubicBezTo>
                  <a:pt x="4324" y="10986"/>
                  <a:pt x="4118" y="11320"/>
                  <a:pt x="3964" y="11728"/>
                </a:cubicBezTo>
                <a:cubicBezTo>
                  <a:pt x="3811" y="12322"/>
                  <a:pt x="3605" y="12878"/>
                  <a:pt x="3349" y="13435"/>
                </a:cubicBezTo>
                <a:cubicBezTo>
                  <a:pt x="2836" y="14511"/>
                  <a:pt x="2579" y="15588"/>
                  <a:pt x="2477" y="16701"/>
                </a:cubicBezTo>
                <a:cubicBezTo>
                  <a:pt x="2425" y="17109"/>
                  <a:pt x="2425" y="17518"/>
                  <a:pt x="2477" y="17926"/>
                </a:cubicBezTo>
                <a:cubicBezTo>
                  <a:pt x="2528" y="18260"/>
                  <a:pt x="2733" y="18594"/>
                  <a:pt x="2990" y="18891"/>
                </a:cubicBezTo>
                <a:cubicBezTo>
                  <a:pt x="3298" y="19299"/>
                  <a:pt x="3811" y="19559"/>
                  <a:pt x="4478" y="19633"/>
                </a:cubicBezTo>
                <a:cubicBezTo>
                  <a:pt x="4888" y="19670"/>
                  <a:pt x="5298" y="19707"/>
                  <a:pt x="5658" y="19819"/>
                </a:cubicBezTo>
                <a:cubicBezTo>
                  <a:pt x="6530" y="20004"/>
                  <a:pt x="7248" y="19744"/>
                  <a:pt x="7761" y="19299"/>
                </a:cubicBezTo>
                <a:cubicBezTo>
                  <a:pt x="8428" y="18742"/>
                  <a:pt x="9044" y="18111"/>
                  <a:pt x="9608" y="17480"/>
                </a:cubicBezTo>
                <a:cubicBezTo>
                  <a:pt x="9865" y="17184"/>
                  <a:pt x="10070" y="16887"/>
                  <a:pt x="10173" y="16553"/>
                </a:cubicBezTo>
                <a:cubicBezTo>
                  <a:pt x="10583" y="15365"/>
                  <a:pt x="11250" y="14252"/>
                  <a:pt x="11917" y="13175"/>
                </a:cubicBezTo>
                <a:cubicBezTo>
                  <a:pt x="12225" y="12656"/>
                  <a:pt x="12584" y="12136"/>
                  <a:pt x="12841" y="11617"/>
                </a:cubicBezTo>
                <a:cubicBezTo>
                  <a:pt x="13046" y="11208"/>
                  <a:pt x="13148" y="10763"/>
                  <a:pt x="13354" y="10392"/>
                </a:cubicBezTo>
                <a:cubicBezTo>
                  <a:pt x="13867" y="9427"/>
                  <a:pt x="14380" y="8462"/>
                  <a:pt x="14893" y="7534"/>
                </a:cubicBezTo>
                <a:cubicBezTo>
                  <a:pt x="15098" y="7126"/>
                  <a:pt x="15201" y="6755"/>
                  <a:pt x="15047" y="6346"/>
                </a:cubicBezTo>
                <a:cubicBezTo>
                  <a:pt x="14790" y="5530"/>
                  <a:pt x="13456" y="5122"/>
                  <a:pt x="12430" y="5567"/>
                </a:cubicBezTo>
                <a:cubicBezTo>
                  <a:pt x="11507" y="5938"/>
                  <a:pt x="10942" y="6569"/>
                  <a:pt x="10532" y="7200"/>
                </a:cubicBezTo>
                <a:cubicBezTo>
                  <a:pt x="9506" y="8722"/>
                  <a:pt x="8531" y="10280"/>
                  <a:pt x="7351" y="11765"/>
                </a:cubicBezTo>
                <a:cubicBezTo>
                  <a:pt x="7248" y="11913"/>
                  <a:pt x="7146" y="12062"/>
                  <a:pt x="6992" y="12173"/>
                </a:cubicBezTo>
                <a:cubicBezTo>
                  <a:pt x="6735" y="12396"/>
                  <a:pt x="6427" y="12433"/>
                  <a:pt x="6068" y="12396"/>
                </a:cubicBezTo>
                <a:cubicBezTo>
                  <a:pt x="5760" y="12359"/>
                  <a:pt x="5504" y="12173"/>
                  <a:pt x="5606" y="11951"/>
                </a:cubicBezTo>
                <a:cubicBezTo>
                  <a:pt x="5914" y="11320"/>
                  <a:pt x="5863" y="10652"/>
                  <a:pt x="6273" y="10058"/>
                </a:cubicBezTo>
                <a:cubicBezTo>
                  <a:pt x="6581" y="9649"/>
                  <a:pt x="6684" y="9204"/>
                  <a:pt x="6940" y="8796"/>
                </a:cubicBezTo>
                <a:cubicBezTo>
                  <a:pt x="7402" y="7979"/>
                  <a:pt x="7710" y="7126"/>
                  <a:pt x="8069" y="6272"/>
                </a:cubicBezTo>
                <a:cubicBezTo>
                  <a:pt x="8582" y="5047"/>
                  <a:pt x="9865" y="4268"/>
                  <a:pt x="11507" y="3860"/>
                </a:cubicBezTo>
                <a:cubicBezTo>
                  <a:pt x="11814" y="3786"/>
                  <a:pt x="12174" y="3711"/>
                  <a:pt x="12481" y="3637"/>
                </a:cubicBezTo>
                <a:cubicBezTo>
                  <a:pt x="14072" y="3340"/>
                  <a:pt x="15406" y="3711"/>
                  <a:pt x="16432" y="4602"/>
                </a:cubicBezTo>
                <a:cubicBezTo>
                  <a:pt x="17048" y="5159"/>
                  <a:pt x="17407" y="5715"/>
                  <a:pt x="17355" y="6458"/>
                </a:cubicBezTo>
                <a:cubicBezTo>
                  <a:pt x="17304" y="7089"/>
                  <a:pt x="17202" y="7720"/>
                  <a:pt x="16842" y="8313"/>
                </a:cubicBezTo>
                <a:cubicBezTo>
                  <a:pt x="16381" y="9167"/>
                  <a:pt x="15970" y="10021"/>
                  <a:pt x="15560" y="10874"/>
                </a:cubicBezTo>
                <a:cubicBezTo>
                  <a:pt x="15457" y="11134"/>
                  <a:pt x="15303" y="11394"/>
                  <a:pt x="15149" y="11654"/>
                </a:cubicBezTo>
                <a:cubicBezTo>
                  <a:pt x="14944" y="12025"/>
                  <a:pt x="14739" y="12396"/>
                  <a:pt x="14534" y="12804"/>
                </a:cubicBezTo>
                <a:cubicBezTo>
                  <a:pt x="14482" y="12915"/>
                  <a:pt x="14431" y="13064"/>
                  <a:pt x="14328" y="13175"/>
                </a:cubicBezTo>
                <a:cubicBezTo>
                  <a:pt x="13764" y="13955"/>
                  <a:pt x="13405" y="14808"/>
                  <a:pt x="12943" y="15625"/>
                </a:cubicBezTo>
                <a:cubicBezTo>
                  <a:pt x="12481" y="16553"/>
                  <a:pt x="12071" y="17480"/>
                  <a:pt x="11609" y="18408"/>
                </a:cubicBezTo>
                <a:cubicBezTo>
                  <a:pt x="11096" y="19373"/>
                  <a:pt x="10378" y="20227"/>
                  <a:pt x="9198" y="20821"/>
                </a:cubicBezTo>
                <a:cubicBezTo>
                  <a:pt x="8582" y="21118"/>
                  <a:pt x="7864" y="21303"/>
                  <a:pt x="7146" y="21526"/>
                </a:cubicBezTo>
                <a:cubicBezTo>
                  <a:pt x="6889" y="21600"/>
                  <a:pt x="6581" y="21600"/>
                  <a:pt x="6325" y="21563"/>
                </a:cubicBezTo>
                <a:cubicBezTo>
                  <a:pt x="5504" y="21452"/>
                  <a:pt x="4734" y="21303"/>
                  <a:pt x="3913" y="21192"/>
                </a:cubicBezTo>
                <a:cubicBezTo>
                  <a:pt x="3298" y="21118"/>
                  <a:pt x="2836" y="20895"/>
                  <a:pt x="2374" y="20561"/>
                </a:cubicBezTo>
                <a:cubicBezTo>
                  <a:pt x="1604" y="19967"/>
                  <a:pt x="937" y="19336"/>
                  <a:pt x="476" y="18631"/>
                </a:cubicBezTo>
                <a:cubicBezTo>
                  <a:pt x="373" y="18445"/>
                  <a:pt x="270" y="18260"/>
                  <a:pt x="219" y="18037"/>
                </a:cubicBezTo>
                <a:cubicBezTo>
                  <a:pt x="-140" y="16849"/>
                  <a:pt x="-37" y="15625"/>
                  <a:pt x="373" y="14437"/>
                </a:cubicBezTo>
                <a:cubicBezTo>
                  <a:pt x="630" y="13769"/>
                  <a:pt x="886" y="13101"/>
                  <a:pt x="1245" y="12470"/>
                </a:cubicBezTo>
                <a:cubicBezTo>
                  <a:pt x="2169" y="10837"/>
                  <a:pt x="2733" y="9130"/>
                  <a:pt x="3811" y="7571"/>
                </a:cubicBezTo>
                <a:cubicBezTo>
                  <a:pt x="4118" y="7163"/>
                  <a:pt x="4375" y="6718"/>
                  <a:pt x="4632" y="6272"/>
                </a:cubicBezTo>
                <a:cubicBezTo>
                  <a:pt x="4683" y="6198"/>
                  <a:pt x="4734" y="6161"/>
                  <a:pt x="4734" y="6087"/>
                </a:cubicBezTo>
                <a:cubicBezTo>
                  <a:pt x="4785" y="5344"/>
                  <a:pt x="5452" y="4788"/>
                  <a:pt x="5863" y="4157"/>
                </a:cubicBezTo>
                <a:cubicBezTo>
                  <a:pt x="5914" y="4045"/>
                  <a:pt x="6017" y="3934"/>
                  <a:pt x="6119" y="3860"/>
                </a:cubicBezTo>
                <a:cubicBezTo>
                  <a:pt x="6889" y="3340"/>
                  <a:pt x="7453" y="2672"/>
                  <a:pt x="8069" y="2004"/>
                </a:cubicBezTo>
                <a:cubicBezTo>
                  <a:pt x="8633" y="1373"/>
                  <a:pt x="9506" y="928"/>
                  <a:pt x="10327" y="445"/>
                </a:cubicBezTo>
                <a:cubicBezTo>
                  <a:pt x="10840" y="148"/>
                  <a:pt x="11455" y="0"/>
                  <a:pt x="12174" y="0"/>
                </a:cubicBezTo>
                <a:cubicBezTo>
                  <a:pt x="13097" y="0"/>
                  <a:pt x="13969" y="74"/>
                  <a:pt x="14893" y="186"/>
                </a:cubicBezTo>
                <a:cubicBezTo>
                  <a:pt x="15919" y="297"/>
                  <a:pt x="16842" y="482"/>
                  <a:pt x="17766" y="816"/>
                </a:cubicBezTo>
                <a:cubicBezTo>
                  <a:pt x="19049" y="1299"/>
                  <a:pt x="20023" y="1967"/>
                  <a:pt x="20690" y="2895"/>
                </a:cubicBezTo>
                <a:cubicBezTo>
                  <a:pt x="20947" y="3266"/>
                  <a:pt x="21050" y="3674"/>
                  <a:pt x="21050" y="4082"/>
                </a:cubicBezTo>
                <a:cubicBezTo>
                  <a:pt x="21306" y="4157"/>
                  <a:pt x="21306" y="4379"/>
                  <a:pt x="21306" y="445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8EE094-52D0-6445-A259-08656AA3F764}"/>
              </a:ext>
            </a:extLst>
          </p:cNvPr>
          <p:cNvGrpSpPr/>
          <p:nvPr/>
        </p:nvGrpSpPr>
        <p:grpSpPr>
          <a:xfrm rot="920090">
            <a:off x="10848528" y="5098370"/>
            <a:ext cx="926642" cy="1126091"/>
            <a:chOff x="647699" y="2603499"/>
            <a:chExt cx="926642" cy="1126091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4E8D70C2-B7E5-064B-913C-7D5E604FABB1}"/>
                </a:ext>
              </a:extLst>
            </p:cNvPr>
            <p:cNvSpPr/>
            <p:nvPr/>
          </p:nvSpPr>
          <p:spPr>
            <a:xfrm>
              <a:off x="647699" y="2603499"/>
              <a:ext cx="926642" cy="112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71" extrusionOk="0">
                  <a:moveTo>
                    <a:pt x="20230" y="1826"/>
                  </a:moveTo>
                  <a:cubicBezTo>
                    <a:pt x="20260" y="1972"/>
                    <a:pt x="20260" y="2117"/>
                    <a:pt x="20289" y="2262"/>
                  </a:cubicBezTo>
                  <a:cubicBezTo>
                    <a:pt x="20349" y="2698"/>
                    <a:pt x="20467" y="3134"/>
                    <a:pt x="20496" y="3594"/>
                  </a:cubicBezTo>
                  <a:cubicBezTo>
                    <a:pt x="20526" y="3933"/>
                    <a:pt x="20467" y="4272"/>
                    <a:pt x="20467" y="4611"/>
                  </a:cubicBezTo>
                  <a:cubicBezTo>
                    <a:pt x="20467" y="4708"/>
                    <a:pt x="20467" y="4829"/>
                    <a:pt x="20467" y="4926"/>
                  </a:cubicBezTo>
                  <a:cubicBezTo>
                    <a:pt x="20585" y="5822"/>
                    <a:pt x="20703" y="6718"/>
                    <a:pt x="20792" y="7638"/>
                  </a:cubicBezTo>
                  <a:cubicBezTo>
                    <a:pt x="20792" y="7662"/>
                    <a:pt x="20792" y="7662"/>
                    <a:pt x="20792" y="7686"/>
                  </a:cubicBezTo>
                  <a:cubicBezTo>
                    <a:pt x="20674" y="8316"/>
                    <a:pt x="20880" y="8970"/>
                    <a:pt x="20762" y="9599"/>
                  </a:cubicBezTo>
                  <a:cubicBezTo>
                    <a:pt x="20733" y="9769"/>
                    <a:pt x="20792" y="9963"/>
                    <a:pt x="20792" y="10132"/>
                  </a:cubicBezTo>
                  <a:cubicBezTo>
                    <a:pt x="20821" y="10519"/>
                    <a:pt x="20880" y="10931"/>
                    <a:pt x="20910" y="11319"/>
                  </a:cubicBezTo>
                  <a:cubicBezTo>
                    <a:pt x="20939" y="11900"/>
                    <a:pt x="20910" y="12481"/>
                    <a:pt x="20910" y="13062"/>
                  </a:cubicBezTo>
                  <a:cubicBezTo>
                    <a:pt x="20910" y="13377"/>
                    <a:pt x="20969" y="13692"/>
                    <a:pt x="20999" y="13982"/>
                  </a:cubicBezTo>
                  <a:cubicBezTo>
                    <a:pt x="21028" y="14297"/>
                    <a:pt x="21087" y="14612"/>
                    <a:pt x="21117" y="14902"/>
                  </a:cubicBezTo>
                  <a:cubicBezTo>
                    <a:pt x="21117" y="15774"/>
                    <a:pt x="21176" y="16622"/>
                    <a:pt x="21294" y="17469"/>
                  </a:cubicBezTo>
                  <a:cubicBezTo>
                    <a:pt x="21383" y="18050"/>
                    <a:pt x="21471" y="18656"/>
                    <a:pt x="21501" y="19237"/>
                  </a:cubicBezTo>
                  <a:cubicBezTo>
                    <a:pt x="21560" y="19770"/>
                    <a:pt x="21560" y="20302"/>
                    <a:pt x="21560" y="20835"/>
                  </a:cubicBezTo>
                  <a:cubicBezTo>
                    <a:pt x="21560" y="21029"/>
                    <a:pt x="21501" y="21223"/>
                    <a:pt x="21265" y="21319"/>
                  </a:cubicBezTo>
                  <a:cubicBezTo>
                    <a:pt x="21058" y="21416"/>
                    <a:pt x="20880" y="21392"/>
                    <a:pt x="20703" y="21295"/>
                  </a:cubicBezTo>
                  <a:cubicBezTo>
                    <a:pt x="20408" y="21102"/>
                    <a:pt x="20083" y="21077"/>
                    <a:pt x="19728" y="21077"/>
                  </a:cubicBezTo>
                  <a:cubicBezTo>
                    <a:pt x="17955" y="21077"/>
                    <a:pt x="16212" y="21077"/>
                    <a:pt x="14439" y="21077"/>
                  </a:cubicBezTo>
                  <a:cubicBezTo>
                    <a:pt x="13848" y="21077"/>
                    <a:pt x="13257" y="21150"/>
                    <a:pt x="12666" y="21198"/>
                  </a:cubicBezTo>
                  <a:cubicBezTo>
                    <a:pt x="12489" y="21223"/>
                    <a:pt x="12311" y="21247"/>
                    <a:pt x="12134" y="21247"/>
                  </a:cubicBezTo>
                  <a:cubicBezTo>
                    <a:pt x="11159" y="21295"/>
                    <a:pt x="10184" y="21319"/>
                    <a:pt x="9209" y="21368"/>
                  </a:cubicBezTo>
                  <a:cubicBezTo>
                    <a:pt x="8293" y="21392"/>
                    <a:pt x="7406" y="21465"/>
                    <a:pt x="6490" y="21465"/>
                  </a:cubicBezTo>
                  <a:cubicBezTo>
                    <a:pt x="5870" y="21489"/>
                    <a:pt x="5249" y="21441"/>
                    <a:pt x="4658" y="21441"/>
                  </a:cubicBezTo>
                  <a:cubicBezTo>
                    <a:pt x="4215" y="21441"/>
                    <a:pt x="3742" y="21441"/>
                    <a:pt x="3299" y="21416"/>
                  </a:cubicBezTo>
                  <a:cubicBezTo>
                    <a:pt x="2915" y="21392"/>
                    <a:pt x="2531" y="21368"/>
                    <a:pt x="2176" y="21344"/>
                  </a:cubicBezTo>
                  <a:cubicBezTo>
                    <a:pt x="1851" y="21319"/>
                    <a:pt x="1526" y="21271"/>
                    <a:pt x="1201" y="21247"/>
                  </a:cubicBezTo>
                  <a:cubicBezTo>
                    <a:pt x="728" y="21198"/>
                    <a:pt x="344" y="21029"/>
                    <a:pt x="78" y="20690"/>
                  </a:cubicBezTo>
                  <a:cubicBezTo>
                    <a:pt x="-10" y="20569"/>
                    <a:pt x="-40" y="20448"/>
                    <a:pt x="78" y="20327"/>
                  </a:cubicBezTo>
                  <a:cubicBezTo>
                    <a:pt x="640" y="19673"/>
                    <a:pt x="1171" y="18995"/>
                    <a:pt x="1733" y="18341"/>
                  </a:cubicBezTo>
                  <a:cubicBezTo>
                    <a:pt x="1792" y="18268"/>
                    <a:pt x="1881" y="18196"/>
                    <a:pt x="1940" y="18123"/>
                  </a:cubicBezTo>
                  <a:cubicBezTo>
                    <a:pt x="2501" y="17397"/>
                    <a:pt x="3181" y="16767"/>
                    <a:pt x="3801" y="16089"/>
                  </a:cubicBezTo>
                  <a:cubicBezTo>
                    <a:pt x="4865" y="14927"/>
                    <a:pt x="6017" y="13861"/>
                    <a:pt x="7052" y="12699"/>
                  </a:cubicBezTo>
                  <a:cubicBezTo>
                    <a:pt x="7643" y="12021"/>
                    <a:pt x="8204" y="11343"/>
                    <a:pt x="8795" y="10665"/>
                  </a:cubicBezTo>
                  <a:cubicBezTo>
                    <a:pt x="8884" y="10568"/>
                    <a:pt x="8972" y="10471"/>
                    <a:pt x="9061" y="10374"/>
                  </a:cubicBezTo>
                  <a:cubicBezTo>
                    <a:pt x="9947" y="9478"/>
                    <a:pt x="10834" y="8606"/>
                    <a:pt x="11691" y="7711"/>
                  </a:cubicBezTo>
                  <a:cubicBezTo>
                    <a:pt x="12193" y="7202"/>
                    <a:pt x="12636" y="6669"/>
                    <a:pt x="13139" y="6161"/>
                  </a:cubicBezTo>
                  <a:cubicBezTo>
                    <a:pt x="14084" y="5168"/>
                    <a:pt x="15089" y="4199"/>
                    <a:pt x="16034" y="3206"/>
                  </a:cubicBezTo>
                  <a:cubicBezTo>
                    <a:pt x="16507" y="2722"/>
                    <a:pt x="16980" y="2214"/>
                    <a:pt x="17423" y="1729"/>
                  </a:cubicBezTo>
                  <a:cubicBezTo>
                    <a:pt x="17512" y="1632"/>
                    <a:pt x="17571" y="1487"/>
                    <a:pt x="17660" y="1390"/>
                  </a:cubicBezTo>
                  <a:cubicBezTo>
                    <a:pt x="17748" y="1293"/>
                    <a:pt x="17837" y="1148"/>
                    <a:pt x="17955" y="1100"/>
                  </a:cubicBezTo>
                  <a:cubicBezTo>
                    <a:pt x="18251" y="979"/>
                    <a:pt x="18428" y="761"/>
                    <a:pt x="18576" y="567"/>
                  </a:cubicBezTo>
                  <a:cubicBezTo>
                    <a:pt x="18694" y="422"/>
                    <a:pt x="18782" y="276"/>
                    <a:pt x="18930" y="180"/>
                  </a:cubicBezTo>
                  <a:cubicBezTo>
                    <a:pt x="19285" y="-111"/>
                    <a:pt x="19787" y="-38"/>
                    <a:pt x="19994" y="325"/>
                  </a:cubicBezTo>
                  <a:cubicBezTo>
                    <a:pt x="20053" y="446"/>
                    <a:pt x="20112" y="615"/>
                    <a:pt x="20142" y="761"/>
                  </a:cubicBezTo>
                  <a:cubicBezTo>
                    <a:pt x="20171" y="1124"/>
                    <a:pt x="20201" y="1511"/>
                    <a:pt x="20230" y="1875"/>
                  </a:cubicBezTo>
                  <a:cubicBezTo>
                    <a:pt x="20260" y="1826"/>
                    <a:pt x="20260" y="1826"/>
                    <a:pt x="20230" y="1826"/>
                  </a:cubicBezTo>
                  <a:close/>
                  <a:moveTo>
                    <a:pt x="19551" y="20302"/>
                  </a:moveTo>
                  <a:cubicBezTo>
                    <a:pt x="19551" y="20302"/>
                    <a:pt x="19551" y="20302"/>
                    <a:pt x="19551" y="20302"/>
                  </a:cubicBezTo>
                  <a:cubicBezTo>
                    <a:pt x="19728" y="20302"/>
                    <a:pt x="19876" y="20327"/>
                    <a:pt x="20053" y="20302"/>
                  </a:cubicBezTo>
                  <a:cubicBezTo>
                    <a:pt x="20378" y="20278"/>
                    <a:pt x="20526" y="20181"/>
                    <a:pt x="20496" y="19891"/>
                  </a:cubicBezTo>
                  <a:cubicBezTo>
                    <a:pt x="20467" y="19479"/>
                    <a:pt x="20467" y="19067"/>
                    <a:pt x="20349" y="18656"/>
                  </a:cubicBezTo>
                  <a:cubicBezTo>
                    <a:pt x="20260" y="18389"/>
                    <a:pt x="20142" y="18196"/>
                    <a:pt x="19787" y="18147"/>
                  </a:cubicBezTo>
                  <a:cubicBezTo>
                    <a:pt x="19669" y="18123"/>
                    <a:pt x="19551" y="18099"/>
                    <a:pt x="19433" y="18050"/>
                  </a:cubicBezTo>
                  <a:cubicBezTo>
                    <a:pt x="19314" y="18002"/>
                    <a:pt x="19314" y="17857"/>
                    <a:pt x="19433" y="17808"/>
                  </a:cubicBezTo>
                  <a:cubicBezTo>
                    <a:pt x="19580" y="17760"/>
                    <a:pt x="19728" y="17711"/>
                    <a:pt x="19905" y="17687"/>
                  </a:cubicBezTo>
                  <a:cubicBezTo>
                    <a:pt x="20142" y="17639"/>
                    <a:pt x="20260" y="17518"/>
                    <a:pt x="20289" y="17300"/>
                  </a:cubicBezTo>
                  <a:cubicBezTo>
                    <a:pt x="20349" y="16888"/>
                    <a:pt x="20230" y="16501"/>
                    <a:pt x="20142" y="16113"/>
                  </a:cubicBezTo>
                  <a:cubicBezTo>
                    <a:pt x="20083" y="15871"/>
                    <a:pt x="20023" y="15847"/>
                    <a:pt x="19728" y="15895"/>
                  </a:cubicBezTo>
                  <a:cubicBezTo>
                    <a:pt x="19521" y="15919"/>
                    <a:pt x="19344" y="15944"/>
                    <a:pt x="19167" y="15823"/>
                  </a:cubicBezTo>
                  <a:cubicBezTo>
                    <a:pt x="18989" y="15726"/>
                    <a:pt x="19019" y="15580"/>
                    <a:pt x="19196" y="15508"/>
                  </a:cubicBezTo>
                  <a:cubicBezTo>
                    <a:pt x="19373" y="15435"/>
                    <a:pt x="19551" y="15387"/>
                    <a:pt x="19758" y="15314"/>
                  </a:cubicBezTo>
                  <a:cubicBezTo>
                    <a:pt x="20053" y="15217"/>
                    <a:pt x="20171" y="15048"/>
                    <a:pt x="20142" y="14781"/>
                  </a:cubicBezTo>
                  <a:cubicBezTo>
                    <a:pt x="20112" y="14418"/>
                    <a:pt x="20053" y="14031"/>
                    <a:pt x="20023" y="13667"/>
                  </a:cubicBezTo>
                  <a:cubicBezTo>
                    <a:pt x="19994" y="13522"/>
                    <a:pt x="19905" y="13425"/>
                    <a:pt x="19758" y="13353"/>
                  </a:cubicBezTo>
                  <a:cubicBezTo>
                    <a:pt x="19669" y="13328"/>
                    <a:pt x="19551" y="13304"/>
                    <a:pt x="19462" y="13256"/>
                  </a:cubicBezTo>
                  <a:cubicBezTo>
                    <a:pt x="19314" y="13207"/>
                    <a:pt x="19107" y="13159"/>
                    <a:pt x="19107" y="13014"/>
                  </a:cubicBezTo>
                  <a:cubicBezTo>
                    <a:pt x="19137" y="12820"/>
                    <a:pt x="19373" y="12868"/>
                    <a:pt x="19551" y="12844"/>
                  </a:cubicBezTo>
                  <a:cubicBezTo>
                    <a:pt x="19876" y="12820"/>
                    <a:pt x="19935" y="12796"/>
                    <a:pt x="19935" y="12505"/>
                  </a:cubicBezTo>
                  <a:cubicBezTo>
                    <a:pt x="19935" y="12190"/>
                    <a:pt x="19935" y="11851"/>
                    <a:pt x="19935" y="11512"/>
                  </a:cubicBezTo>
                  <a:cubicBezTo>
                    <a:pt x="19935" y="11294"/>
                    <a:pt x="19817" y="11149"/>
                    <a:pt x="19551" y="11101"/>
                  </a:cubicBezTo>
                  <a:cubicBezTo>
                    <a:pt x="19403" y="11076"/>
                    <a:pt x="19255" y="11004"/>
                    <a:pt x="19107" y="10931"/>
                  </a:cubicBezTo>
                  <a:cubicBezTo>
                    <a:pt x="18930" y="10834"/>
                    <a:pt x="18960" y="10689"/>
                    <a:pt x="19167" y="10616"/>
                  </a:cubicBezTo>
                  <a:cubicBezTo>
                    <a:pt x="19285" y="10592"/>
                    <a:pt x="19403" y="10568"/>
                    <a:pt x="19521" y="10544"/>
                  </a:cubicBezTo>
                  <a:cubicBezTo>
                    <a:pt x="19787" y="10471"/>
                    <a:pt x="19846" y="10423"/>
                    <a:pt x="19846" y="10180"/>
                  </a:cubicBezTo>
                  <a:cubicBezTo>
                    <a:pt x="19846" y="9963"/>
                    <a:pt x="19846" y="9745"/>
                    <a:pt x="19817" y="9502"/>
                  </a:cubicBezTo>
                  <a:cubicBezTo>
                    <a:pt x="19787" y="9042"/>
                    <a:pt x="19698" y="8946"/>
                    <a:pt x="19137" y="8946"/>
                  </a:cubicBezTo>
                  <a:cubicBezTo>
                    <a:pt x="18960" y="8946"/>
                    <a:pt x="18782" y="8921"/>
                    <a:pt x="18605" y="8873"/>
                  </a:cubicBezTo>
                  <a:cubicBezTo>
                    <a:pt x="18546" y="8849"/>
                    <a:pt x="18457" y="8776"/>
                    <a:pt x="18428" y="8728"/>
                  </a:cubicBezTo>
                  <a:cubicBezTo>
                    <a:pt x="18428" y="8679"/>
                    <a:pt x="18487" y="8582"/>
                    <a:pt x="18576" y="8558"/>
                  </a:cubicBezTo>
                  <a:cubicBezTo>
                    <a:pt x="18812" y="8461"/>
                    <a:pt x="19078" y="8389"/>
                    <a:pt x="19344" y="8340"/>
                  </a:cubicBezTo>
                  <a:cubicBezTo>
                    <a:pt x="19580" y="8292"/>
                    <a:pt x="19698" y="8195"/>
                    <a:pt x="19698" y="8001"/>
                  </a:cubicBezTo>
                  <a:cubicBezTo>
                    <a:pt x="19698" y="7711"/>
                    <a:pt x="19669" y="7396"/>
                    <a:pt x="19639" y="7105"/>
                  </a:cubicBezTo>
                  <a:cubicBezTo>
                    <a:pt x="19639" y="7033"/>
                    <a:pt x="19521" y="6960"/>
                    <a:pt x="19433" y="6936"/>
                  </a:cubicBezTo>
                  <a:cubicBezTo>
                    <a:pt x="19314" y="6911"/>
                    <a:pt x="19196" y="6936"/>
                    <a:pt x="19048" y="6936"/>
                  </a:cubicBezTo>
                  <a:cubicBezTo>
                    <a:pt x="18930" y="6936"/>
                    <a:pt x="18782" y="6984"/>
                    <a:pt x="18664" y="6960"/>
                  </a:cubicBezTo>
                  <a:cubicBezTo>
                    <a:pt x="18576" y="6936"/>
                    <a:pt x="18428" y="6887"/>
                    <a:pt x="18428" y="6815"/>
                  </a:cubicBezTo>
                  <a:cubicBezTo>
                    <a:pt x="18398" y="6766"/>
                    <a:pt x="18487" y="6645"/>
                    <a:pt x="18546" y="6597"/>
                  </a:cubicBezTo>
                  <a:cubicBezTo>
                    <a:pt x="18723" y="6500"/>
                    <a:pt x="18901" y="6427"/>
                    <a:pt x="19078" y="6379"/>
                  </a:cubicBezTo>
                  <a:cubicBezTo>
                    <a:pt x="19373" y="6306"/>
                    <a:pt x="19492" y="6161"/>
                    <a:pt x="19492" y="5919"/>
                  </a:cubicBezTo>
                  <a:cubicBezTo>
                    <a:pt x="19492" y="5604"/>
                    <a:pt x="19462" y="5289"/>
                    <a:pt x="19462" y="4974"/>
                  </a:cubicBezTo>
                  <a:cubicBezTo>
                    <a:pt x="19433" y="4635"/>
                    <a:pt x="19433" y="4635"/>
                    <a:pt x="19048" y="4538"/>
                  </a:cubicBezTo>
                  <a:cubicBezTo>
                    <a:pt x="18989" y="4514"/>
                    <a:pt x="18901" y="4514"/>
                    <a:pt x="18842" y="4490"/>
                  </a:cubicBezTo>
                  <a:cubicBezTo>
                    <a:pt x="18753" y="4441"/>
                    <a:pt x="18635" y="4369"/>
                    <a:pt x="18635" y="4296"/>
                  </a:cubicBezTo>
                  <a:cubicBezTo>
                    <a:pt x="18635" y="4224"/>
                    <a:pt x="18723" y="4151"/>
                    <a:pt x="18782" y="4102"/>
                  </a:cubicBezTo>
                  <a:cubicBezTo>
                    <a:pt x="18871" y="4054"/>
                    <a:pt x="18989" y="4030"/>
                    <a:pt x="19078" y="3981"/>
                  </a:cubicBezTo>
                  <a:cubicBezTo>
                    <a:pt x="19255" y="3909"/>
                    <a:pt x="19344" y="3788"/>
                    <a:pt x="19344" y="3618"/>
                  </a:cubicBezTo>
                  <a:cubicBezTo>
                    <a:pt x="19344" y="3521"/>
                    <a:pt x="19314" y="3449"/>
                    <a:pt x="19314" y="3352"/>
                  </a:cubicBezTo>
                  <a:cubicBezTo>
                    <a:pt x="19255" y="2964"/>
                    <a:pt x="19226" y="2553"/>
                    <a:pt x="19167" y="2165"/>
                  </a:cubicBezTo>
                  <a:cubicBezTo>
                    <a:pt x="19167" y="2068"/>
                    <a:pt x="19167" y="1996"/>
                    <a:pt x="19137" y="1899"/>
                  </a:cubicBezTo>
                  <a:cubicBezTo>
                    <a:pt x="19107" y="1754"/>
                    <a:pt x="18930" y="1705"/>
                    <a:pt x="18812" y="1778"/>
                  </a:cubicBezTo>
                  <a:cubicBezTo>
                    <a:pt x="18664" y="1875"/>
                    <a:pt x="18546" y="1972"/>
                    <a:pt x="18428" y="2093"/>
                  </a:cubicBezTo>
                  <a:cubicBezTo>
                    <a:pt x="17896" y="2625"/>
                    <a:pt x="17394" y="3158"/>
                    <a:pt x="16862" y="3691"/>
                  </a:cubicBezTo>
                  <a:cubicBezTo>
                    <a:pt x="16330" y="4224"/>
                    <a:pt x="15739" y="4756"/>
                    <a:pt x="15207" y="5289"/>
                  </a:cubicBezTo>
                  <a:cubicBezTo>
                    <a:pt x="14232" y="6282"/>
                    <a:pt x="13316" y="7275"/>
                    <a:pt x="12341" y="8267"/>
                  </a:cubicBezTo>
                  <a:cubicBezTo>
                    <a:pt x="11957" y="8655"/>
                    <a:pt x="11513" y="9018"/>
                    <a:pt x="11159" y="9430"/>
                  </a:cubicBezTo>
                  <a:cubicBezTo>
                    <a:pt x="10332" y="10326"/>
                    <a:pt x="9563" y="11222"/>
                    <a:pt x="8765" y="12142"/>
                  </a:cubicBezTo>
                  <a:cubicBezTo>
                    <a:pt x="7879" y="13159"/>
                    <a:pt x="6933" y="14152"/>
                    <a:pt x="5958" y="15096"/>
                  </a:cubicBezTo>
                  <a:cubicBezTo>
                    <a:pt x="5486" y="15532"/>
                    <a:pt x="5042" y="15992"/>
                    <a:pt x="4629" y="16452"/>
                  </a:cubicBezTo>
                  <a:cubicBezTo>
                    <a:pt x="3801" y="17348"/>
                    <a:pt x="3004" y="18268"/>
                    <a:pt x="2176" y="19189"/>
                  </a:cubicBezTo>
                  <a:cubicBezTo>
                    <a:pt x="1881" y="19528"/>
                    <a:pt x="1585" y="19867"/>
                    <a:pt x="1319" y="20206"/>
                  </a:cubicBezTo>
                  <a:cubicBezTo>
                    <a:pt x="1171" y="20375"/>
                    <a:pt x="1231" y="20472"/>
                    <a:pt x="1497" y="20520"/>
                  </a:cubicBezTo>
                  <a:cubicBezTo>
                    <a:pt x="1792" y="20569"/>
                    <a:pt x="2058" y="20593"/>
                    <a:pt x="2353" y="20617"/>
                  </a:cubicBezTo>
                  <a:cubicBezTo>
                    <a:pt x="2885" y="20641"/>
                    <a:pt x="2944" y="20617"/>
                    <a:pt x="3063" y="20157"/>
                  </a:cubicBezTo>
                  <a:cubicBezTo>
                    <a:pt x="3092" y="20036"/>
                    <a:pt x="3151" y="19963"/>
                    <a:pt x="3299" y="19939"/>
                  </a:cubicBezTo>
                  <a:cubicBezTo>
                    <a:pt x="3535" y="19915"/>
                    <a:pt x="3772" y="19963"/>
                    <a:pt x="3979" y="20060"/>
                  </a:cubicBezTo>
                  <a:cubicBezTo>
                    <a:pt x="4156" y="20157"/>
                    <a:pt x="4126" y="20302"/>
                    <a:pt x="4097" y="20424"/>
                  </a:cubicBezTo>
                  <a:cubicBezTo>
                    <a:pt x="4097" y="20569"/>
                    <a:pt x="4185" y="20641"/>
                    <a:pt x="4363" y="20666"/>
                  </a:cubicBezTo>
                  <a:cubicBezTo>
                    <a:pt x="4658" y="20690"/>
                    <a:pt x="4983" y="20714"/>
                    <a:pt x="5279" y="20738"/>
                  </a:cubicBezTo>
                  <a:cubicBezTo>
                    <a:pt x="5397" y="20738"/>
                    <a:pt x="5486" y="20690"/>
                    <a:pt x="5486" y="20593"/>
                  </a:cubicBezTo>
                  <a:cubicBezTo>
                    <a:pt x="5515" y="20424"/>
                    <a:pt x="5545" y="20278"/>
                    <a:pt x="5604" y="20109"/>
                  </a:cubicBezTo>
                  <a:cubicBezTo>
                    <a:pt x="5663" y="19915"/>
                    <a:pt x="5781" y="19842"/>
                    <a:pt x="5988" y="19842"/>
                  </a:cubicBezTo>
                  <a:cubicBezTo>
                    <a:pt x="6195" y="19842"/>
                    <a:pt x="6342" y="19939"/>
                    <a:pt x="6402" y="20085"/>
                  </a:cubicBezTo>
                  <a:cubicBezTo>
                    <a:pt x="6461" y="20206"/>
                    <a:pt x="6461" y="20327"/>
                    <a:pt x="6520" y="20424"/>
                  </a:cubicBezTo>
                  <a:cubicBezTo>
                    <a:pt x="6579" y="20617"/>
                    <a:pt x="6668" y="20666"/>
                    <a:pt x="6904" y="20690"/>
                  </a:cubicBezTo>
                  <a:cubicBezTo>
                    <a:pt x="7022" y="20690"/>
                    <a:pt x="7111" y="20690"/>
                    <a:pt x="7229" y="20690"/>
                  </a:cubicBezTo>
                  <a:cubicBezTo>
                    <a:pt x="7968" y="20666"/>
                    <a:pt x="7968" y="20666"/>
                    <a:pt x="8204" y="20085"/>
                  </a:cubicBezTo>
                  <a:cubicBezTo>
                    <a:pt x="8263" y="19939"/>
                    <a:pt x="8322" y="19794"/>
                    <a:pt x="8559" y="19794"/>
                  </a:cubicBezTo>
                  <a:cubicBezTo>
                    <a:pt x="8736" y="19770"/>
                    <a:pt x="8913" y="19891"/>
                    <a:pt x="9002" y="20060"/>
                  </a:cubicBezTo>
                  <a:cubicBezTo>
                    <a:pt x="9031" y="20109"/>
                    <a:pt x="9031" y="20133"/>
                    <a:pt x="9061" y="20181"/>
                  </a:cubicBezTo>
                  <a:cubicBezTo>
                    <a:pt x="9209" y="20593"/>
                    <a:pt x="9238" y="20593"/>
                    <a:pt x="9741" y="20617"/>
                  </a:cubicBezTo>
                  <a:cubicBezTo>
                    <a:pt x="9918" y="20617"/>
                    <a:pt x="10066" y="20617"/>
                    <a:pt x="10243" y="20593"/>
                  </a:cubicBezTo>
                  <a:cubicBezTo>
                    <a:pt x="10450" y="20569"/>
                    <a:pt x="10568" y="20496"/>
                    <a:pt x="10627" y="20327"/>
                  </a:cubicBezTo>
                  <a:cubicBezTo>
                    <a:pt x="10657" y="20206"/>
                    <a:pt x="10716" y="20060"/>
                    <a:pt x="10804" y="19963"/>
                  </a:cubicBezTo>
                  <a:cubicBezTo>
                    <a:pt x="11011" y="19721"/>
                    <a:pt x="11336" y="19746"/>
                    <a:pt x="11513" y="19988"/>
                  </a:cubicBezTo>
                  <a:cubicBezTo>
                    <a:pt x="11573" y="20085"/>
                    <a:pt x="11602" y="20230"/>
                    <a:pt x="11661" y="20327"/>
                  </a:cubicBezTo>
                  <a:cubicBezTo>
                    <a:pt x="11720" y="20399"/>
                    <a:pt x="11809" y="20472"/>
                    <a:pt x="11898" y="20472"/>
                  </a:cubicBezTo>
                  <a:cubicBezTo>
                    <a:pt x="12282" y="20472"/>
                    <a:pt x="12695" y="20448"/>
                    <a:pt x="13080" y="20424"/>
                  </a:cubicBezTo>
                  <a:cubicBezTo>
                    <a:pt x="13286" y="20399"/>
                    <a:pt x="13346" y="20351"/>
                    <a:pt x="13346" y="20157"/>
                  </a:cubicBezTo>
                  <a:cubicBezTo>
                    <a:pt x="13346" y="20036"/>
                    <a:pt x="13346" y="19891"/>
                    <a:pt x="13375" y="19770"/>
                  </a:cubicBezTo>
                  <a:cubicBezTo>
                    <a:pt x="13405" y="19649"/>
                    <a:pt x="13493" y="19552"/>
                    <a:pt x="13641" y="19528"/>
                  </a:cubicBezTo>
                  <a:cubicBezTo>
                    <a:pt x="13818" y="19503"/>
                    <a:pt x="13966" y="19528"/>
                    <a:pt x="14084" y="19649"/>
                  </a:cubicBezTo>
                  <a:cubicBezTo>
                    <a:pt x="14173" y="19746"/>
                    <a:pt x="14232" y="19842"/>
                    <a:pt x="14291" y="19963"/>
                  </a:cubicBezTo>
                  <a:cubicBezTo>
                    <a:pt x="14409" y="20278"/>
                    <a:pt x="14675" y="20399"/>
                    <a:pt x="15089" y="20375"/>
                  </a:cubicBezTo>
                  <a:cubicBezTo>
                    <a:pt x="15178" y="20375"/>
                    <a:pt x="15266" y="20375"/>
                    <a:pt x="15355" y="20375"/>
                  </a:cubicBezTo>
                  <a:cubicBezTo>
                    <a:pt x="15680" y="20351"/>
                    <a:pt x="15709" y="20327"/>
                    <a:pt x="15798" y="20085"/>
                  </a:cubicBezTo>
                  <a:cubicBezTo>
                    <a:pt x="15828" y="19963"/>
                    <a:pt x="15857" y="19842"/>
                    <a:pt x="15916" y="19746"/>
                  </a:cubicBezTo>
                  <a:cubicBezTo>
                    <a:pt x="16034" y="19528"/>
                    <a:pt x="16271" y="19479"/>
                    <a:pt x="16478" y="19649"/>
                  </a:cubicBezTo>
                  <a:cubicBezTo>
                    <a:pt x="16596" y="19770"/>
                    <a:pt x="16684" y="19915"/>
                    <a:pt x="16773" y="20060"/>
                  </a:cubicBezTo>
                  <a:cubicBezTo>
                    <a:pt x="16921" y="20327"/>
                    <a:pt x="17069" y="20399"/>
                    <a:pt x="17423" y="20302"/>
                  </a:cubicBezTo>
                  <a:cubicBezTo>
                    <a:pt x="17571" y="20254"/>
                    <a:pt x="17719" y="20181"/>
                    <a:pt x="17807" y="20085"/>
                  </a:cubicBezTo>
                  <a:cubicBezTo>
                    <a:pt x="18310" y="19600"/>
                    <a:pt x="18310" y="19576"/>
                    <a:pt x="18782" y="20060"/>
                  </a:cubicBezTo>
                  <a:cubicBezTo>
                    <a:pt x="18901" y="20181"/>
                    <a:pt x="19048" y="20254"/>
                    <a:pt x="19255" y="20254"/>
                  </a:cubicBezTo>
                  <a:cubicBezTo>
                    <a:pt x="19285" y="20302"/>
                    <a:pt x="19403" y="20302"/>
                    <a:pt x="19551" y="2030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803BBEDA-936E-F44E-BCE8-4DA545BB26C4}"/>
                </a:ext>
              </a:extLst>
            </p:cNvPr>
            <p:cNvSpPr/>
            <p:nvPr/>
          </p:nvSpPr>
          <p:spPr>
            <a:xfrm>
              <a:off x="965199" y="3086099"/>
              <a:ext cx="397754" cy="48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81" extrusionOk="0">
                  <a:moveTo>
                    <a:pt x="16458" y="19716"/>
                  </a:moveTo>
                  <a:cubicBezTo>
                    <a:pt x="15364" y="19772"/>
                    <a:pt x="14202" y="19884"/>
                    <a:pt x="13109" y="19940"/>
                  </a:cubicBezTo>
                  <a:cubicBezTo>
                    <a:pt x="12220" y="19996"/>
                    <a:pt x="11332" y="19996"/>
                    <a:pt x="10443" y="19996"/>
                  </a:cubicBezTo>
                  <a:cubicBezTo>
                    <a:pt x="9418" y="19996"/>
                    <a:pt x="8461" y="20052"/>
                    <a:pt x="7435" y="20276"/>
                  </a:cubicBezTo>
                  <a:cubicBezTo>
                    <a:pt x="6889" y="20388"/>
                    <a:pt x="6273" y="20500"/>
                    <a:pt x="5726" y="20500"/>
                  </a:cubicBezTo>
                  <a:cubicBezTo>
                    <a:pt x="4564" y="20556"/>
                    <a:pt x="3471" y="20723"/>
                    <a:pt x="2445" y="21059"/>
                  </a:cubicBezTo>
                  <a:cubicBezTo>
                    <a:pt x="1694" y="21339"/>
                    <a:pt x="942" y="21115"/>
                    <a:pt x="395" y="20612"/>
                  </a:cubicBezTo>
                  <a:cubicBezTo>
                    <a:pt x="-84" y="20108"/>
                    <a:pt x="-152" y="19492"/>
                    <a:pt x="326" y="18877"/>
                  </a:cubicBezTo>
                  <a:cubicBezTo>
                    <a:pt x="1762" y="17310"/>
                    <a:pt x="3061" y="15687"/>
                    <a:pt x="4701" y="14288"/>
                  </a:cubicBezTo>
                  <a:cubicBezTo>
                    <a:pt x="5385" y="13729"/>
                    <a:pt x="5932" y="13001"/>
                    <a:pt x="6547" y="12330"/>
                  </a:cubicBezTo>
                  <a:cubicBezTo>
                    <a:pt x="8119" y="10427"/>
                    <a:pt x="9691" y="8524"/>
                    <a:pt x="11263" y="6622"/>
                  </a:cubicBezTo>
                  <a:cubicBezTo>
                    <a:pt x="11605" y="6174"/>
                    <a:pt x="12015" y="5783"/>
                    <a:pt x="12425" y="5391"/>
                  </a:cubicBezTo>
                  <a:cubicBezTo>
                    <a:pt x="13314" y="4440"/>
                    <a:pt x="14271" y="3544"/>
                    <a:pt x="15091" y="2537"/>
                  </a:cubicBezTo>
                  <a:cubicBezTo>
                    <a:pt x="15843" y="1586"/>
                    <a:pt x="16937" y="970"/>
                    <a:pt x="17962" y="243"/>
                  </a:cubicBezTo>
                  <a:cubicBezTo>
                    <a:pt x="18645" y="-261"/>
                    <a:pt x="19807" y="75"/>
                    <a:pt x="20149" y="746"/>
                  </a:cubicBezTo>
                  <a:cubicBezTo>
                    <a:pt x="20218" y="914"/>
                    <a:pt x="20286" y="1082"/>
                    <a:pt x="20286" y="1250"/>
                  </a:cubicBezTo>
                  <a:cubicBezTo>
                    <a:pt x="20354" y="2201"/>
                    <a:pt x="20491" y="3152"/>
                    <a:pt x="20559" y="4104"/>
                  </a:cubicBezTo>
                  <a:cubicBezTo>
                    <a:pt x="20628" y="4999"/>
                    <a:pt x="20764" y="5950"/>
                    <a:pt x="20833" y="6846"/>
                  </a:cubicBezTo>
                  <a:cubicBezTo>
                    <a:pt x="20901" y="8301"/>
                    <a:pt x="20970" y="9812"/>
                    <a:pt x="21106" y="11266"/>
                  </a:cubicBezTo>
                  <a:cubicBezTo>
                    <a:pt x="21175" y="12442"/>
                    <a:pt x="21243" y="13617"/>
                    <a:pt x="21311" y="14736"/>
                  </a:cubicBezTo>
                  <a:cubicBezTo>
                    <a:pt x="21380" y="15631"/>
                    <a:pt x="21448" y="16527"/>
                    <a:pt x="21380" y="17422"/>
                  </a:cubicBezTo>
                  <a:cubicBezTo>
                    <a:pt x="21311" y="18149"/>
                    <a:pt x="21038" y="18821"/>
                    <a:pt x="20218" y="19269"/>
                  </a:cubicBezTo>
                  <a:cubicBezTo>
                    <a:pt x="19739" y="19548"/>
                    <a:pt x="19329" y="19716"/>
                    <a:pt x="18714" y="19716"/>
                  </a:cubicBezTo>
                  <a:cubicBezTo>
                    <a:pt x="17962" y="19772"/>
                    <a:pt x="17210" y="19772"/>
                    <a:pt x="16458" y="19716"/>
                  </a:cubicBezTo>
                  <a:cubicBezTo>
                    <a:pt x="16458" y="19772"/>
                    <a:pt x="16458" y="19716"/>
                    <a:pt x="16458" y="19716"/>
                  </a:cubicBezTo>
                  <a:close/>
                  <a:moveTo>
                    <a:pt x="9007" y="18373"/>
                  </a:moveTo>
                  <a:cubicBezTo>
                    <a:pt x="9828" y="18317"/>
                    <a:pt x="10785" y="18261"/>
                    <a:pt x="11673" y="18205"/>
                  </a:cubicBezTo>
                  <a:cubicBezTo>
                    <a:pt x="12152" y="18149"/>
                    <a:pt x="12699" y="18149"/>
                    <a:pt x="13177" y="18149"/>
                  </a:cubicBezTo>
                  <a:cubicBezTo>
                    <a:pt x="14613" y="18037"/>
                    <a:pt x="16048" y="17982"/>
                    <a:pt x="17415" y="17870"/>
                  </a:cubicBezTo>
                  <a:cubicBezTo>
                    <a:pt x="18235" y="17814"/>
                    <a:pt x="18372" y="17702"/>
                    <a:pt x="18440" y="16974"/>
                  </a:cubicBezTo>
                  <a:cubicBezTo>
                    <a:pt x="18509" y="16583"/>
                    <a:pt x="18509" y="16247"/>
                    <a:pt x="18509" y="15855"/>
                  </a:cubicBezTo>
                  <a:cubicBezTo>
                    <a:pt x="18509" y="14288"/>
                    <a:pt x="18509" y="12777"/>
                    <a:pt x="18509" y="11211"/>
                  </a:cubicBezTo>
                  <a:cubicBezTo>
                    <a:pt x="18440" y="9028"/>
                    <a:pt x="18440" y="6902"/>
                    <a:pt x="18372" y="4719"/>
                  </a:cubicBezTo>
                  <a:cubicBezTo>
                    <a:pt x="18372" y="4384"/>
                    <a:pt x="18304" y="4048"/>
                    <a:pt x="18235" y="3712"/>
                  </a:cubicBezTo>
                  <a:cubicBezTo>
                    <a:pt x="18167" y="3544"/>
                    <a:pt x="18030" y="3376"/>
                    <a:pt x="17894" y="3320"/>
                  </a:cubicBezTo>
                  <a:cubicBezTo>
                    <a:pt x="17757" y="3264"/>
                    <a:pt x="17483" y="3376"/>
                    <a:pt x="17347" y="3488"/>
                  </a:cubicBezTo>
                  <a:cubicBezTo>
                    <a:pt x="16937" y="3936"/>
                    <a:pt x="16526" y="4384"/>
                    <a:pt x="16116" y="4775"/>
                  </a:cubicBezTo>
                  <a:cubicBezTo>
                    <a:pt x="13929" y="6846"/>
                    <a:pt x="11947" y="9084"/>
                    <a:pt x="10101" y="11378"/>
                  </a:cubicBezTo>
                  <a:cubicBezTo>
                    <a:pt x="8597" y="13225"/>
                    <a:pt x="7094" y="15072"/>
                    <a:pt x="5180" y="16694"/>
                  </a:cubicBezTo>
                  <a:cubicBezTo>
                    <a:pt x="4975" y="16862"/>
                    <a:pt x="4701" y="17086"/>
                    <a:pt x="4496" y="17310"/>
                  </a:cubicBezTo>
                  <a:cubicBezTo>
                    <a:pt x="4223" y="17646"/>
                    <a:pt x="3949" y="17982"/>
                    <a:pt x="3676" y="18373"/>
                  </a:cubicBezTo>
                  <a:cubicBezTo>
                    <a:pt x="3607" y="18429"/>
                    <a:pt x="3813" y="18653"/>
                    <a:pt x="3881" y="18653"/>
                  </a:cubicBezTo>
                  <a:cubicBezTo>
                    <a:pt x="4291" y="18653"/>
                    <a:pt x="4701" y="18597"/>
                    <a:pt x="5111" y="18541"/>
                  </a:cubicBezTo>
                  <a:cubicBezTo>
                    <a:pt x="6478" y="18373"/>
                    <a:pt x="7640" y="18149"/>
                    <a:pt x="9007" y="1837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540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610D5-66CB-B342-AABA-DBA66E5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5EAED-C24C-4943-BD95-782EBC01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8B037-5E7E-6749-BF2E-28AAEDB4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D7A74C-4910-A349-B6F4-ABE363343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3B03231-F6C3-554A-BD65-260C16E06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Lorem ipsum dolor sit amet,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41826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A47E29-37CC-C94F-AC3D-7ACFBFE87B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BAAD5-043A-A540-8ED3-20735943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90127-85D4-DD4B-9E61-198BC317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6B09-EDCF-1B47-B6FF-41248DA7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C47368-31AA-DB4B-BE1C-82397673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0DF0BB-5940-344F-A20D-2D97B37C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0F2A69C-313E-6041-9DDF-7B76689986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2F4BDCD-D9C6-544A-A9B7-4FA9F8AEEF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D5D1EDE-B59D-6340-B583-19B1839F5C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F9CAAB94-6BC1-EA40-9B47-ECA69AE688A1}"/>
              </a:ext>
            </a:extLst>
          </p:cNvPr>
          <p:cNvSpPr/>
          <p:nvPr/>
        </p:nvSpPr>
        <p:spPr>
          <a:xfrm>
            <a:off x="10400195" y="3411072"/>
            <a:ext cx="602482" cy="584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0608" extrusionOk="0">
                <a:moveTo>
                  <a:pt x="179" y="13219"/>
                </a:moveTo>
                <a:cubicBezTo>
                  <a:pt x="357" y="13353"/>
                  <a:pt x="179" y="13219"/>
                  <a:pt x="0" y="13084"/>
                </a:cubicBezTo>
                <a:cubicBezTo>
                  <a:pt x="1562" y="11830"/>
                  <a:pt x="3124" y="10664"/>
                  <a:pt x="4552" y="9320"/>
                </a:cubicBezTo>
                <a:cubicBezTo>
                  <a:pt x="7140" y="6855"/>
                  <a:pt x="9684" y="4256"/>
                  <a:pt x="12228" y="1702"/>
                </a:cubicBezTo>
                <a:cubicBezTo>
                  <a:pt x="12585" y="1343"/>
                  <a:pt x="12987" y="985"/>
                  <a:pt x="13344" y="626"/>
                </a:cubicBezTo>
                <a:cubicBezTo>
                  <a:pt x="14460" y="-539"/>
                  <a:pt x="15977" y="-46"/>
                  <a:pt x="16736" y="1836"/>
                </a:cubicBezTo>
                <a:cubicBezTo>
                  <a:pt x="16825" y="2060"/>
                  <a:pt x="17048" y="2329"/>
                  <a:pt x="17226" y="2374"/>
                </a:cubicBezTo>
                <a:cubicBezTo>
                  <a:pt x="18610" y="2553"/>
                  <a:pt x="19369" y="3360"/>
                  <a:pt x="19636" y="4704"/>
                </a:cubicBezTo>
                <a:cubicBezTo>
                  <a:pt x="19636" y="4794"/>
                  <a:pt x="19770" y="4839"/>
                  <a:pt x="19860" y="4928"/>
                </a:cubicBezTo>
                <a:cubicBezTo>
                  <a:pt x="21332" y="5959"/>
                  <a:pt x="21600" y="6810"/>
                  <a:pt x="20484" y="8155"/>
                </a:cubicBezTo>
                <a:cubicBezTo>
                  <a:pt x="16914" y="12546"/>
                  <a:pt x="13656" y="17252"/>
                  <a:pt x="8524" y="20120"/>
                </a:cubicBezTo>
                <a:cubicBezTo>
                  <a:pt x="6828" y="21061"/>
                  <a:pt x="5489" y="20658"/>
                  <a:pt x="4820" y="18776"/>
                </a:cubicBezTo>
                <a:cubicBezTo>
                  <a:pt x="4775" y="18596"/>
                  <a:pt x="4418" y="18462"/>
                  <a:pt x="4240" y="18417"/>
                </a:cubicBezTo>
                <a:cubicBezTo>
                  <a:pt x="3481" y="18238"/>
                  <a:pt x="2901" y="17969"/>
                  <a:pt x="3079" y="16983"/>
                </a:cubicBezTo>
                <a:cubicBezTo>
                  <a:pt x="3124" y="16759"/>
                  <a:pt x="2856" y="16400"/>
                  <a:pt x="2633" y="16221"/>
                </a:cubicBezTo>
                <a:cubicBezTo>
                  <a:pt x="1874" y="15594"/>
                  <a:pt x="1071" y="15056"/>
                  <a:pt x="312" y="14429"/>
                </a:cubicBezTo>
                <a:cubicBezTo>
                  <a:pt x="223" y="14294"/>
                  <a:pt x="312" y="13936"/>
                  <a:pt x="179" y="13219"/>
                </a:cubicBezTo>
                <a:close/>
                <a:moveTo>
                  <a:pt x="18342" y="8155"/>
                </a:moveTo>
                <a:cubicBezTo>
                  <a:pt x="17450" y="6900"/>
                  <a:pt x="16780" y="5780"/>
                  <a:pt x="15932" y="4749"/>
                </a:cubicBezTo>
                <a:cubicBezTo>
                  <a:pt x="15352" y="4032"/>
                  <a:pt x="14593" y="3449"/>
                  <a:pt x="13879" y="2867"/>
                </a:cubicBezTo>
                <a:cubicBezTo>
                  <a:pt x="13790" y="2777"/>
                  <a:pt x="13433" y="2957"/>
                  <a:pt x="13255" y="3091"/>
                </a:cubicBezTo>
                <a:cubicBezTo>
                  <a:pt x="9997" y="6138"/>
                  <a:pt x="6739" y="9230"/>
                  <a:pt x="3481" y="12278"/>
                </a:cubicBezTo>
                <a:cubicBezTo>
                  <a:pt x="3302" y="12457"/>
                  <a:pt x="3124" y="12950"/>
                  <a:pt x="3213" y="13129"/>
                </a:cubicBezTo>
                <a:cubicBezTo>
                  <a:pt x="3704" y="13891"/>
                  <a:pt x="4284" y="14518"/>
                  <a:pt x="4820" y="15235"/>
                </a:cubicBezTo>
                <a:cubicBezTo>
                  <a:pt x="5043" y="15504"/>
                  <a:pt x="5177" y="15997"/>
                  <a:pt x="5445" y="16087"/>
                </a:cubicBezTo>
                <a:cubicBezTo>
                  <a:pt x="6650" y="16535"/>
                  <a:pt x="7319" y="17297"/>
                  <a:pt x="7364" y="18641"/>
                </a:cubicBezTo>
                <a:cubicBezTo>
                  <a:pt x="12496" y="16176"/>
                  <a:pt x="15397" y="11471"/>
                  <a:pt x="18342" y="81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BB3F46C-8199-B244-9D19-CFDA7B6E3223}"/>
              </a:ext>
            </a:extLst>
          </p:cNvPr>
          <p:cNvSpPr/>
          <p:nvPr/>
        </p:nvSpPr>
        <p:spPr>
          <a:xfrm>
            <a:off x="9961328" y="692996"/>
            <a:ext cx="334239" cy="459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1390" extrusionOk="0">
                <a:moveTo>
                  <a:pt x="9137" y="19731"/>
                </a:moveTo>
                <a:cubicBezTo>
                  <a:pt x="6528" y="20382"/>
                  <a:pt x="4409" y="20974"/>
                  <a:pt x="2208" y="21388"/>
                </a:cubicBezTo>
                <a:cubicBezTo>
                  <a:pt x="1964" y="21447"/>
                  <a:pt x="986" y="20500"/>
                  <a:pt x="986" y="19968"/>
                </a:cubicBezTo>
                <a:cubicBezTo>
                  <a:pt x="823" y="16358"/>
                  <a:pt x="823" y="12689"/>
                  <a:pt x="660" y="9079"/>
                </a:cubicBezTo>
                <a:cubicBezTo>
                  <a:pt x="578" y="7008"/>
                  <a:pt x="-74" y="4936"/>
                  <a:pt x="8" y="2865"/>
                </a:cubicBezTo>
                <a:cubicBezTo>
                  <a:pt x="8" y="2214"/>
                  <a:pt x="1556" y="1090"/>
                  <a:pt x="2534" y="971"/>
                </a:cubicBezTo>
                <a:cubicBezTo>
                  <a:pt x="5143" y="676"/>
                  <a:pt x="7914" y="853"/>
                  <a:pt x="10604" y="735"/>
                </a:cubicBezTo>
                <a:cubicBezTo>
                  <a:pt x="11663" y="676"/>
                  <a:pt x="12723" y="261"/>
                  <a:pt x="13783" y="202"/>
                </a:cubicBezTo>
                <a:cubicBezTo>
                  <a:pt x="15657" y="84"/>
                  <a:pt x="17614" y="-153"/>
                  <a:pt x="19407" y="143"/>
                </a:cubicBezTo>
                <a:cubicBezTo>
                  <a:pt x="20955" y="380"/>
                  <a:pt x="21526" y="1386"/>
                  <a:pt x="21444" y="2806"/>
                </a:cubicBezTo>
                <a:cubicBezTo>
                  <a:pt x="20955" y="7777"/>
                  <a:pt x="20792" y="12748"/>
                  <a:pt x="20548" y="17719"/>
                </a:cubicBezTo>
                <a:cubicBezTo>
                  <a:pt x="20466" y="19849"/>
                  <a:pt x="18592" y="20855"/>
                  <a:pt x="15657" y="20500"/>
                </a:cubicBezTo>
                <a:cubicBezTo>
                  <a:pt x="14272" y="20323"/>
                  <a:pt x="12804" y="20441"/>
                  <a:pt x="11419" y="20263"/>
                </a:cubicBezTo>
                <a:cubicBezTo>
                  <a:pt x="10359" y="20086"/>
                  <a:pt x="9463" y="19790"/>
                  <a:pt x="9137" y="19731"/>
                </a:cubicBezTo>
                <a:close/>
                <a:moveTo>
                  <a:pt x="16880" y="18902"/>
                </a:moveTo>
                <a:cubicBezTo>
                  <a:pt x="16880" y="13576"/>
                  <a:pt x="16880" y="8901"/>
                  <a:pt x="16798" y="4167"/>
                </a:cubicBezTo>
                <a:cubicBezTo>
                  <a:pt x="16798" y="3871"/>
                  <a:pt x="15494" y="3279"/>
                  <a:pt x="14924" y="3398"/>
                </a:cubicBezTo>
                <a:cubicBezTo>
                  <a:pt x="12071" y="3871"/>
                  <a:pt x="9381" y="4581"/>
                  <a:pt x="6284" y="3989"/>
                </a:cubicBezTo>
                <a:cubicBezTo>
                  <a:pt x="5550" y="3812"/>
                  <a:pt x="3431" y="5055"/>
                  <a:pt x="3431" y="5646"/>
                </a:cubicBezTo>
                <a:cubicBezTo>
                  <a:pt x="3349" y="8901"/>
                  <a:pt x="3757" y="12156"/>
                  <a:pt x="4083" y="15411"/>
                </a:cubicBezTo>
                <a:cubicBezTo>
                  <a:pt x="4083" y="15648"/>
                  <a:pt x="4246" y="16003"/>
                  <a:pt x="4491" y="16062"/>
                </a:cubicBezTo>
                <a:cubicBezTo>
                  <a:pt x="6528" y="16417"/>
                  <a:pt x="8566" y="16890"/>
                  <a:pt x="10604" y="16890"/>
                </a:cubicBezTo>
                <a:cubicBezTo>
                  <a:pt x="12886" y="16772"/>
                  <a:pt x="15413" y="16003"/>
                  <a:pt x="16880" y="1890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BDE6E2A-E6AF-EF42-BC50-C49B8B15F3FE}"/>
              </a:ext>
            </a:extLst>
          </p:cNvPr>
          <p:cNvSpPr/>
          <p:nvPr/>
        </p:nvSpPr>
        <p:spPr>
          <a:xfrm rot="14505804">
            <a:off x="1616413" y="529326"/>
            <a:ext cx="602482" cy="584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1" h="20608" extrusionOk="0">
                <a:moveTo>
                  <a:pt x="179" y="13219"/>
                </a:moveTo>
                <a:cubicBezTo>
                  <a:pt x="357" y="13353"/>
                  <a:pt x="179" y="13219"/>
                  <a:pt x="0" y="13084"/>
                </a:cubicBezTo>
                <a:cubicBezTo>
                  <a:pt x="1562" y="11830"/>
                  <a:pt x="3124" y="10664"/>
                  <a:pt x="4552" y="9320"/>
                </a:cubicBezTo>
                <a:cubicBezTo>
                  <a:pt x="7140" y="6855"/>
                  <a:pt x="9684" y="4256"/>
                  <a:pt x="12228" y="1702"/>
                </a:cubicBezTo>
                <a:cubicBezTo>
                  <a:pt x="12585" y="1343"/>
                  <a:pt x="12987" y="985"/>
                  <a:pt x="13344" y="626"/>
                </a:cubicBezTo>
                <a:cubicBezTo>
                  <a:pt x="14460" y="-539"/>
                  <a:pt x="15977" y="-46"/>
                  <a:pt x="16736" y="1836"/>
                </a:cubicBezTo>
                <a:cubicBezTo>
                  <a:pt x="16825" y="2060"/>
                  <a:pt x="17048" y="2329"/>
                  <a:pt x="17226" y="2374"/>
                </a:cubicBezTo>
                <a:cubicBezTo>
                  <a:pt x="18610" y="2553"/>
                  <a:pt x="19369" y="3360"/>
                  <a:pt x="19636" y="4704"/>
                </a:cubicBezTo>
                <a:cubicBezTo>
                  <a:pt x="19636" y="4794"/>
                  <a:pt x="19770" y="4839"/>
                  <a:pt x="19860" y="4928"/>
                </a:cubicBezTo>
                <a:cubicBezTo>
                  <a:pt x="21332" y="5959"/>
                  <a:pt x="21600" y="6810"/>
                  <a:pt x="20484" y="8155"/>
                </a:cubicBezTo>
                <a:cubicBezTo>
                  <a:pt x="16914" y="12546"/>
                  <a:pt x="13656" y="17252"/>
                  <a:pt x="8524" y="20120"/>
                </a:cubicBezTo>
                <a:cubicBezTo>
                  <a:pt x="6828" y="21061"/>
                  <a:pt x="5489" y="20658"/>
                  <a:pt x="4820" y="18776"/>
                </a:cubicBezTo>
                <a:cubicBezTo>
                  <a:pt x="4775" y="18596"/>
                  <a:pt x="4418" y="18462"/>
                  <a:pt x="4240" y="18417"/>
                </a:cubicBezTo>
                <a:cubicBezTo>
                  <a:pt x="3481" y="18238"/>
                  <a:pt x="2901" y="17969"/>
                  <a:pt x="3079" y="16983"/>
                </a:cubicBezTo>
                <a:cubicBezTo>
                  <a:pt x="3124" y="16759"/>
                  <a:pt x="2856" y="16400"/>
                  <a:pt x="2633" y="16221"/>
                </a:cubicBezTo>
                <a:cubicBezTo>
                  <a:pt x="1874" y="15594"/>
                  <a:pt x="1071" y="15056"/>
                  <a:pt x="312" y="14429"/>
                </a:cubicBezTo>
                <a:cubicBezTo>
                  <a:pt x="223" y="14294"/>
                  <a:pt x="312" y="13936"/>
                  <a:pt x="179" y="13219"/>
                </a:cubicBezTo>
                <a:close/>
                <a:moveTo>
                  <a:pt x="18342" y="8155"/>
                </a:moveTo>
                <a:cubicBezTo>
                  <a:pt x="17450" y="6900"/>
                  <a:pt x="16780" y="5780"/>
                  <a:pt x="15932" y="4749"/>
                </a:cubicBezTo>
                <a:cubicBezTo>
                  <a:pt x="15352" y="4032"/>
                  <a:pt x="14593" y="3449"/>
                  <a:pt x="13879" y="2867"/>
                </a:cubicBezTo>
                <a:cubicBezTo>
                  <a:pt x="13790" y="2777"/>
                  <a:pt x="13433" y="2957"/>
                  <a:pt x="13255" y="3091"/>
                </a:cubicBezTo>
                <a:cubicBezTo>
                  <a:pt x="9997" y="6138"/>
                  <a:pt x="6739" y="9230"/>
                  <a:pt x="3481" y="12278"/>
                </a:cubicBezTo>
                <a:cubicBezTo>
                  <a:pt x="3302" y="12457"/>
                  <a:pt x="3124" y="12950"/>
                  <a:pt x="3213" y="13129"/>
                </a:cubicBezTo>
                <a:cubicBezTo>
                  <a:pt x="3704" y="13891"/>
                  <a:pt x="4284" y="14518"/>
                  <a:pt x="4820" y="15235"/>
                </a:cubicBezTo>
                <a:cubicBezTo>
                  <a:pt x="5043" y="15504"/>
                  <a:pt x="5177" y="15997"/>
                  <a:pt x="5445" y="16087"/>
                </a:cubicBezTo>
                <a:cubicBezTo>
                  <a:pt x="6650" y="16535"/>
                  <a:pt x="7319" y="17297"/>
                  <a:pt x="7364" y="18641"/>
                </a:cubicBezTo>
                <a:cubicBezTo>
                  <a:pt x="12496" y="16176"/>
                  <a:pt x="15397" y="11471"/>
                  <a:pt x="18342" y="81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DCAF1739-B0F9-2545-8731-950C23628945}"/>
              </a:ext>
            </a:extLst>
          </p:cNvPr>
          <p:cNvSpPr/>
          <p:nvPr/>
        </p:nvSpPr>
        <p:spPr>
          <a:xfrm rot="19402767">
            <a:off x="1301972" y="3491615"/>
            <a:ext cx="334239" cy="459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1390" extrusionOk="0">
                <a:moveTo>
                  <a:pt x="9137" y="19731"/>
                </a:moveTo>
                <a:cubicBezTo>
                  <a:pt x="6528" y="20382"/>
                  <a:pt x="4409" y="20974"/>
                  <a:pt x="2208" y="21388"/>
                </a:cubicBezTo>
                <a:cubicBezTo>
                  <a:pt x="1964" y="21447"/>
                  <a:pt x="986" y="20500"/>
                  <a:pt x="986" y="19968"/>
                </a:cubicBezTo>
                <a:cubicBezTo>
                  <a:pt x="823" y="16358"/>
                  <a:pt x="823" y="12689"/>
                  <a:pt x="660" y="9079"/>
                </a:cubicBezTo>
                <a:cubicBezTo>
                  <a:pt x="578" y="7008"/>
                  <a:pt x="-74" y="4936"/>
                  <a:pt x="8" y="2865"/>
                </a:cubicBezTo>
                <a:cubicBezTo>
                  <a:pt x="8" y="2214"/>
                  <a:pt x="1556" y="1090"/>
                  <a:pt x="2534" y="971"/>
                </a:cubicBezTo>
                <a:cubicBezTo>
                  <a:pt x="5143" y="676"/>
                  <a:pt x="7914" y="853"/>
                  <a:pt x="10604" y="735"/>
                </a:cubicBezTo>
                <a:cubicBezTo>
                  <a:pt x="11663" y="676"/>
                  <a:pt x="12723" y="261"/>
                  <a:pt x="13783" y="202"/>
                </a:cubicBezTo>
                <a:cubicBezTo>
                  <a:pt x="15657" y="84"/>
                  <a:pt x="17614" y="-153"/>
                  <a:pt x="19407" y="143"/>
                </a:cubicBezTo>
                <a:cubicBezTo>
                  <a:pt x="20955" y="380"/>
                  <a:pt x="21526" y="1386"/>
                  <a:pt x="21444" y="2806"/>
                </a:cubicBezTo>
                <a:cubicBezTo>
                  <a:pt x="20955" y="7777"/>
                  <a:pt x="20792" y="12748"/>
                  <a:pt x="20548" y="17719"/>
                </a:cubicBezTo>
                <a:cubicBezTo>
                  <a:pt x="20466" y="19849"/>
                  <a:pt x="18592" y="20855"/>
                  <a:pt x="15657" y="20500"/>
                </a:cubicBezTo>
                <a:cubicBezTo>
                  <a:pt x="14272" y="20323"/>
                  <a:pt x="12804" y="20441"/>
                  <a:pt x="11419" y="20263"/>
                </a:cubicBezTo>
                <a:cubicBezTo>
                  <a:pt x="10359" y="20086"/>
                  <a:pt x="9463" y="19790"/>
                  <a:pt x="9137" y="19731"/>
                </a:cubicBezTo>
                <a:close/>
                <a:moveTo>
                  <a:pt x="16880" y="18902"/>
                </a:moveTo>
                <a:cubicBezTo>
                  <a:pt x="16880" y="13576"/>
                  <a:pt x="16880" y="8901"/>
                  <a:pt x="16798" y="4167"/>
                </a:cubicBezTo>
                <a:cubicBezTo>
                  <a:pt x="16798" y="3871"/>
                  <a:pt x="15494" y="3279"/>
                  <a:pt x="14924" y="3398"/>
                </a:cubicBezTo>
                <a:cubicBezTo>
                  <a:pt x="12071" y="3871"/>
                  <a:pt x="9381" y="4581"/>
                  <a:pt x="6284" y="3989"/>
                </a:cubicBezTo>
                <a:cubicBezTo>
                  <a:pt x="5550" y="3812"/>
                  <a:pt x="3431" y="5055"/>
                  <a:pt x="3431" y="5646"/>
                </a:cubicBezTo>
                <a:cubicBezTo>
                  <a:pt x="3349" y="8901"/>
                  <a:pt x="3757" y="12156"/>
                  <a:pt x="4083" y="15411"/>
                </a:cubicBezTo>
                <a:cubicBezTo>
                  <a:pt x="4083" y="15648"/>
                  <a:pt x="4246" y="16003"/>
                  <a:pt x="4491" y="16062"/>
                </a:cubicBezTo>
                <a:cubicBezTo>
                  <a:pt x="6528" y="16417"/>
                  <a:pt x="8566" y="16890"/>
                  <a:pt x="10604" y="16890"/>
                </a:cubicBezTo>
                <a:cubicBezTo>
                  <a:pt x="12886" y="16772"/>
                  <a:pt x="15413" y="16003"/>
                  <a:pt x="16880" y="1890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24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C32E5-C182-8A44-A7F4-7F2D52E3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/>
              <a:t>Lorem Ipsum Dolor</a:t>
            </a:r>
            <a:br>
              <a:rPr lang="en-US" noProof="1"/>
            </a:br>
            <a:r>
              <a:rPr lang="en-US" noProof="1"/>
              <a:t>Sit Amet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41B9B-EC2F-B74B-9BAE-48095F09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A7C72-2E2B-EF4E-A343-B5452585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AD122-F985-9D43-82CF-633B447D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91C404-F15A-DF4C-A7E1-B4B67BB66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/>
              <a:t>Lorem ipsum dolor sit amet, consectetur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425714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FA1BED-628B-4044-B907-AA8F4CD20D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91F355-13DD-4942-B909-C23B7F72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16CD78-C80F-5E45-B7EB-6CE81B4E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consectetur adipiscing elit. Donec sollicitudin dolor a ex rhoncus pharetra.</a:t>
            </a:r>
          </a:p>
          <a:p>
            <a:r>
              <a:rPr lang="en-US" noProof="1"/>
              <a:t>Vestibulum ante ipsum primis in faucibus orci luctus et ultrices posuere cubilia Curae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70A1-99DA-9848-8923-B1181746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D23DF-CA42-524C-A4E4-B3F167F5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9D25C-F554-A04A-A38F-B179EE0A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9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25E1CF-C616-4462-A004-3324C46DEDC8}"/>
              </a:ext>
            </a:extLst>
          </p:cNvPr>
          <p:cNvSpPr/>
          <p:nvPr/>
        </p:nvSpPr>
        <p:spPr>
          <a:xfrm>
            <a:off x="0" y="405419"/>
            <a:ext cx="4479044" cy="5499045"/>
          </a:xfrm>
          <a:custGeom>
            <a:avLst/>
            <a:gdLst>
              <a:gd name="connsiteX0" fmla="*/ 3379271 w 4479044"/>
              <a:gd name="connsiteY0" fmla="*/ 58 h 5499045"/>
              <a:gd name="connsiteX1" fmla="*/ 3671801 w 4479044"/>
              <a:gd name="connsiteY1" fmla="*/ 92188 h 5499045"/>
              <a:gd name="connsiteX2" fmla="*/ 3685835 w 4479044"/>
              <a:gd name="connsiteY2" fmla="*/ 134405 h 5499045"/>
              <a:gd name="connsiteX3" fmla="*/ 3922910 w 4479044"/>
              <a:gd name="connsiteY3" fmla="*/ 181825 h 5499045"/>
              <a:gd name="connsiteX4" fmla="*/ 3990089 w 4479044"/>
              <a:gd name="connsiteY4" fmla="*/ 442587 h 5499045"/>
              <a:gd name="connsiteX5" fmla="*/ 3482572 w 4479044"/>
              <a:gd name="connsiteY5" fmla="*/ 2274578 h 5499045"/>
              <a:gd name="connsiteX6" fmla="*/ 3455641 w 4479044"/>
              <a:gd name="connsiteY6" fmla="*/ 2446667 h 5499045"/>
              <a:gd name="connsiteX7" fmla="*/ 3582342 w 4479044"/>
              <a:gd name="connsiteY7" fmla="*/ 2404699 h 5499045"/>
              <a:gd name="connsiteX8" fmla="*/ 3865800 w 4479044"/>
              <a:gd name="connsiteY8" fmla="*/ 2372167 h 5499045"/>
              <a:gd name="connsiteX9" fmla="*/ 4039885 w 4479044"/>
              <a:gd name="connsiteY9" fmla="*/ 2779922 h 5499045"/>
              <a:gd name="connsiteX10" fmla="*/ 3763094 w 4479044"/>
              <a:gd name="connsiteY10" fmla="*/ 3938653 h 5499045"/>
              <a:gd name="connsiteX11" fmla="*/ 3751675 w 4479044"/>
              <a:gd name="connsiteY11" fmla="*/ 4128384 h 5499045"/>
              <a:gd name="connsiteX12" fmla="*/ 4125152 w 4479044"/>
              <a:gd name="connsiteY12" fmla="*/ 3977153 h 5499045"/>
              <a:gd name="connsiteX13" fmla="*/ 4391111 w 4479044"/>
              <a:gd name="connsiteY13" fmla="*/ 3960009 h 5499045"/>
              <a:gd name="connsiteX14" fmla="*/ 4466598 w 4479044"/>
              <a:gd name="connsiteY14" fmla="*/ 4353610 h 5499045"/>
              <a:gd name="connsiteX15" fmla="*/ 4130871 w 4479044"/>
              <a:gd name="connsiteY15" fmla="*/ 4979178 h 5499045"/>
              <a:gd name="connsiteX16" fmla="*/ 4060798 w 4479044"/>
              <a:gd name="connsiteY16" fmla="*/ 5181821 h 5499045"/>
              <a:gd name="connsiteX17" fmla="*/ 3785409 w 4479044"/>
              <a:gd name="connsiteY17" fmla="*/ 5355664 h 5499045"/>
              <a:gd name="connsiteX18" fmla="*/ 2157905 w 4479044"/>
              <a:gd name="connsiteY18" fmla="*/ 5439904 h 5499045"/>
              <a:gd name="connsiteX19" fmla="*/ 780844 w 4479044"/>
              <a:gd name="connsiteY19" fmla="*/ 5489360 h 5499045"/>
              <a:gd name="connsiteX20" fmla="*/ 78175 w 4479044"/>
              <a:gd name="connsiteY20" fmla="*/ 5482013 h 5499045"/>
              <a:gd name="connsiteX21" fmla="*/ 1 w 4479044"/>
              <a:gd name="connsiteY21" fmla="*/ 5468596 h 5499045"/>
              <a:gd name="connsiteX22" fmla="*/ 0 w 4479044"/>
              <a:gd name="connsiteY22" fmla="*/ 5180065 h 5499045"/>
              <a:gd name="connsiteX23" fmla="*/ 65158 w 4479044"/>
              <a:gd name="connsiteY23" fmla="*/ 5200344 h 5499045"/>
              <a:gd name="connsiteX24" fmla="*/ 391518 w 4479044"/>
              <a:gd name="connsiteY24" fmla="*/ 5217695 h 5499045"/>
              <a:gd name="connsiteX25" fmla="*/ 1823101 w 4479044"/>
              <a:gd name="connsiteY25" fmla="*/ 5088512 h 5499045"/>
              <a:gd name="connsiteX26" fmla="*/ 3357921 w 4479044"/>
              <a:gd name="connsiteY26" fmla="*/ 5031843 h 5499045"/>
              <a:gd name="connsiteX27" fmla="*/ 3847736 w 4479044"/>
              <a:gd name="connsiteY27" fmla="*/ 4870906 h 5499045"/>
              <a:gd name="connsiteX28" fmla="*/ 4129432 w 4479044"/>
              <a:gd name="connsiteY28" fmla="*/ 4316874 h 5499045"/>
              <a:gd name="connsiteX29" fmla="*/ 3797871 w 4479044"/>
              <a:gd name="connsiteY29" fmla="*/ 4462406 h 5499045"/>
              <a:gd name="connsiteX30" fmla="*/ 3482877 w 4479044"/>
              <a:gd name="connsiteY30" fmla="*/ 4468112 h 5499045"/>
              <a:gd name="connsiteX31" fmla="*/ 3402919 w 4479044"/>
              <a:gd name="connsiteY31" fmla="*/ 4148765 h 5499045"/>
              <a:gd name="connsiteX32" fmla="*/ 3631660 w 4479044"/>
              <a:gd name="connsiteY32" fmla="*/ 2962212 h 5499045"/>
              <a:gd name="connsiteX33" fmla="*/ 3669196 w 4479044"/>
              <a:gd name="connsiteY33" fmla="*/ 2749390 h 5499045"/>
              <a:gd name="connsiteX34" fmla="*/ 3474446 w 4479044"/>
              <a:gd name="connsiteY34" fmla="*/ 2820413 h 5499045"/>
              <a:gd name="connsiteX35" fmla="*/ 3096637 w 4479044"/>
              <a:gd name="connsiteY35" fmla="*/ 2772743 h 5499045"/>
              <a:gd name="connsiteX36" fmla="*/ 3039516 w 4479044"/>
              <a:gd name="connsiteY36" fmla="*/ 2620260 h 5499045"/>
              <a:gd name="connsiteX37" fmla="*/ 3316985 w 4479044"/>
              <a:gd name="connsiteY37" fmla="*/ 1585686 h 5499045"/>
              <a:gd name="connsiteX38" fmla="*/ 3641879 w 4479044"/>
              <a:gd name="connsiteY38" fmla="*/ 313955 h 5499045"/>
              <a:gd name="connsiteX39" fmla="*/ 3351284 w 4479044"/>
              <a:gd name="connsiteY39" fmla="*/ 329616 h 5499045"/>
              <a:gd name="connsiteX40" fmla="*/ 2017041 w 4479044"/>
              <a:gd name="connsiteY40" fmla="*/ 489322 h 5499045"/>
              <a:gd name="connsiteX41" fmla="*/ 45929 w 4479044"/>
              <a:gd name="connsiteY41" fmla="*/ 643847 h 5499045"/>
              <a:gd name="connsiteX42" fmla="*/ 1 w 4479044"/>
              <a:gd name="connsiteY42" fmla="*/ 652417 h 5499045"/>
              <a:gd name="connsiteX43" fmla="*/ 1 w 4479044"/>
              <a:gd name="connsiteY43" fmla="*/ 303403 h 5499045"/>
              <a:gd name="connsiteX44" fmla="*/ 139540 w 4479044"/>
              <a:gd name="connsiteY44" fmla="*/ 281840 h 5499045"/>
              <a:gd name="connsiteX45" fmla="*/ 1466318 w 4479044"/>
              <a:gd name="connsiteY45" fmla="*/ 149863 h 5499045"/>
              <a:gd name="connsiteX46" fmla="*/ 3379271 w 4479044"/>
              <a:gd name="connsiteY46" fmla="*/ 58 h 549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479044" h="5499045">
                <a:moveTo>
                  <a:pt x="3379271" y="58"/>
                </a:moveTo>
                <a:cubicBezTo>
                  <a:pt x="3478854" y="-2169"/>
                  <a:pt x="3574207" y="61384"/>
                  <a:pt x="3671801" y="92188"/>
                </a:cubicBezTo>
                <a:cubicBezTo>
                  <a:pt x="3687314" y="109829"/>
                  <a:pt x="3686821" y="118021"/>
                  <a:pt x="3685835" y="134405"/>
                </a:cubicBezTo>
                <a:cubicBezTo>
                  <a:pt x="3767918" y="147566"/>
                  <a:pt x="3876609" y="129444"/>
                  <a:pt x="3922910" y="181825"/>
                </a:cubicBezTo>
                <a:cubicBezTo>
                  <a:pt x="3977365" y="243182"/>
                  <a:pt x="4011566" y="361135"/>
                  <a:pt x="3990089" y="442587"/>
                </a:cubicBezTo>
                <a:cubicBezTo>
                  <a:pt x="3829129" y="1053744"/>
                  <a:pt x="3651655" y="1663909"/>
                  <a:pt x="3482572" y="2274578"/>
                </a:cubicBezTo>
                <a:cubicBezTo>
                  <a:pt x="3471205" y="2323488"/>
                  <a:pt x="3468231" y="2372902"/>
                  <a:pt x="3455641" y="2446667"/>
                </a:cubicBezTo>
                <a:cubicBezTo>
                  <a:pt x="3514786" y="2425562"/>
                  <a:pt x="3548819" y="2410903"/>
                  <a:pt x="3582342" y="2404699"/>
                </a:cubicBezTo>
                <a:cubicBezTo>
                  <a:pt x="3682656" y="2385808"/>
                  <a:pt x="3834759" y="2337148"/>
                  <a:pt x="3865800" y="2372167"/>
                </a:cubicBezTo>
                <a:cubicBezTo>
                  <a:pt x="3957670" y="2493591"/>
                  <a:pt x="4063844" y="2657248"/>
                  <a:pt x="4039885" y="2779922"/>
                </a:cubicBezTo>
                <a:cubicBezTo>
                  <a:pt x="3974638" y="3173273"/>
                  <a:pt x="3860609" y="3555467"/>
                  <a:pt x="3763094" y="3938653"/>
                </a:cubicBezTo>
                <a:cubicBezTo>
                  <a:pt x="3751983" y="3987844"/>
                  <a:pt x="3756637" y="4045938"/>
                  <a:pt x="3751675" y="4128384"/>
                </a:cubicBezTo>
                <a:cubicBezTo>
                  <a:pt x="3887756" y="4070538"/>
                  <a:pt x="4007066" y="4011417"/>
                  <a:pt x="4125152" y="3977153"/>
                </a:cubicBezTo>
                <a:cubicBezTo>
                  <a:pt x="4217838" y="3949581"/>
                  <a:pt x="4384706" y="3926474"/>
                  <a:pt x="4391111" y="3960009"/>
                </a:cubicBezTo>
                <a:cubicBezTo>
                  <a:pt x="4441827" y="4078957"/>
                  <a:pt x="4506579" y="4240121"/>
                  <a:pt x="4466598" y="4353610"/>
                </a:cubicBezTo>
                <a:cubicBezTo>
                  <a:pt x="4387130" y="4572394"/>
                  <a:pt x="4242876" y="4770573"/>
                  <a:pt x="4130871" y="4979178"/>
                </a:cubicBezTo>
                <a:cubicBezTo>
                  <a:pt x="4094151" y="5043005"/>
                  <a:pt x="4104925" y="5134884"/>
                  <a:pt x="4060798" y="5181821"/>
                </a:cubicBezTo>
                <a:cubicBezTo>
                  <a:pt x="3981654" y="5259802"/>
                  <a:pt x="3877092" y="5344739"/>
                  <a:pt x="3785409" y="5355664"/>
                </a:cubicBezTo>
                <a:cubicBezTo>
                  <a:pt x="3244878" y="5397653"/>
                  <a:pt x="2697448" y="5414298"/>
                  <a:pt x="2157905" y="5439904"/>
                </a:cubicBezTo>
                <a:cubicBezTo>
                  <a:pt x="1701173" y="5462008"/>
                  <a:pt x="1236318" y="5483623"/>
                  <a:pt x="780844" y="5489360"/>
                </a:cubicBezTo>
                <a:cubicBezTo>
                  <a:pt x="550881" y="5494216"/>
                  <a:pt x="306076" y="5512052"/>
                  <a:pt x="78175" y="5482013"/>
                </a:cubicBezTo>
                <a:lnTo>
                  <a:pt x="1" y="5468596"/>
                </a:lnTo>
                <a:lnTo>
                  <a:pt x="0" y="5180065"/>
                </a:lnTo>
                <a:lnTo>
                  <a:pt x="65158" y="5200344"/>
                </a:lnTo>
                <a:cubicBezTo>
                  <a:pt x="148878" y="5217031"/>
                  <a:pt x="254661" y="5221856"/>
                  <a:pt x="391518" y="5217695"/>
                </a:cubicBezTo>
                <a:cubicBezTo>
                  <a:pt x="872394" y="5205266"/>
                  <a:pt x="1329687" y="5033885"/>
                  <a:pt x="1823101" y="5088512"/>
                </a:cubicBezTo>
                <a:cubicBezTo>
                  <a:pt x="2325132" y="5135435"/>
                  <a:pt x="2850420" y="5075820"/>
                  <a:pt x="3357921" y="5031843"/>
                </a:cubicBezTo>
                <a:cubicBezTo>
                  <a:pt x="3524280" y="5017192"/>
                  <a:pt x="3741642" y="5121240"/>
                  <a:pt x="3847736" y="4870906"/>
                </a:cubicBezTo>
                <a:cubicBezTo>
                  <a:pt x="3915327" y="4709486"/>
                  <a:pt x="4007827" y="4549565"/>
                  <a:pt x="4129432" y="4316874"/>
                </a:cubicBezTo>
                <a:cubicBezTo>
                  <a:pt x="3967713" y="4389884"/>
                  <a:pt x="3890064" y="4443026"/>
                  <a:pt x="3797871" y="4462406"/>
                </a:cubicBezTo>
                <a:cubicBezTo>
                  <a:pt x="3689180" y="4480528"/>
                  <a:pt x="3537824" y="4521277"/>
                  <a:pt x="3482877" y="4468112"/>
                </a:cubicBezTo>
                <a:cubicBezTo>
                  <a:pt x="3412161" y="4406041"/>
                  <a:pt x="3388069" y="4255545"/>
                  <a:pt x="3402919" y="4148765"/>
                </a:cubicBezTo>
                <a:cubicBezTo>
                  <a:pt x="3467897" y="3755398"/>
                  <a:pt x="3558275" y="3355338"/>
                  <a:pt x="3631660" y="2962212"/>
                </a:cubicBezTo>
                <a:cubicBezTo>
                  <a:pt x="3644252" y="2888447"/>
                  <a:pt x="3656334" y="2823138"/>
                  <a:pt x="3669196" y="2749390"/>
                </a:cubicBezTo>
                <a:cubicBezTo>
                  <a:pt x="3601149" y="2778445"/>
                  <a:pt x="3540507" y="2824389"/>
                  <a:pt x="3474446" y="2820413"/>
                </a:cubicBezTo>
                <a:cubicBezTo>
                  <a:pt x="3350226" y="2821157"/>
                  <a:pt x="3218870" y="2805030"/>
                  <a:pt x="3096637" y="2772743"/>
                </a:cubicBezTo>
                <a:cubicBezTo>
                  <a:pt x="3064101" y="2762564"/>
                  <a:pt x="3028403" y="2669450"/>
                  <a:pt x="3039516" y="2620260"/>
                </a:cubicBezTo>
                <a:cubicBezTo>
                  <a:pt x="3126919" y="2269615"/>
                  <a:pt x="3221952" y="1927651"/>
                  <a:pt x="3316985" y="1585686"/>
                </a:cubicBezTo>
                <a:cubicBezTo>
                  <a:pt x="3424880" y="1169973"/>
                  <a:pt x="3532505" y="754244"/>
                  <a:pt x="3641879" y="313955"/>
                </a:cubicBezTo>
                <a:cubicBezTo>
                  <a:pt x="3517166" y="322892"/>
                  <a:pt x="3434590" y="317922"/>
                  <a:pt x="3351284" y="329616"/>
                </a:cubicBezTo>
                <a:cubicBezTo>
                  <a:pt x="2909079" y="385744"/>
                  <a:pt x="2466653" y="450082"/>
                  <a:pt x="2017041" y="489322"/>
                </a:cubicBezTo>
                <a:cubicBezTo>
                  <a:pt x="1359680" y="549210"/>
                  <a:pt x="697648" y="542249"/>
                  <a:pt x="45929" y="643847"/>
                </a:cubicBezTo>
                <a:lnTo>
                  <a:pt x="1" y="652417"/>
                </a:lnTo>
                <a:lnTo>
                  <a:pt x="1" y="303403"/>
                </a:lnTo>
                <a:lnTo>
                  <a:pt x="139540" y="281840"/>
                </a:lnTo>
                <a:cubicBezTo>
                  <a:pt x="580280" y="223733"/>
                  <a:pt x="1023022" y="191406"/>
                  <a:pt x="1466318" y="149863"/>
                </a:cubicBezTo>
                <a:cubicBezTo>
                  <a:pt x="2107435" y="88998"/>
                  <a:pt x="2739156" y="44276"/>
                  <a:pt x="3379271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89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emplate by SHOWEET">
  <a:themeElements>
    <a:clrScheme name="Chalboard">
      <a:dk1>
        <a:srgbClr val="091115"/>
      </a:dk1>
      <a:lt1>
        <a:srgbClr val="FFFFFF"/>
      </a:lt1>
      <a:dk2>
        <a:srgbClr val="0F181B"/>
      </a:dk2>
      <a:lt2>
        <a:srgbClr val="E7E6E6"/>
      </a:lt2>
      <a:accent1>
        <a:srgbClr val="FBC58B"/>
      </a:accent1>
      <a:accent2>
        <a:srgbClr val="FEEA89"/>
      </a:accent2>
      <a:accent3>
        <a:srgbClr val="B4D68A"/>
      </a:accent3>
      <a:accent4>
        <a:srgbClr val="58AFCD"/>
      </a:accent4>
      <a:accent5>
        <a:srgbClr val="F2AE2F"/>
      </a:accent5>
      <a:accent6>
        <a:srgbClr val="F5B8D5"/>
      </a:accent6>
      <a:hlink>
        <a:srgbClr val="D0D2D4"/>
      </a:hlink>
      <a:folHlink>
        <a:srgbClr val="D0D2D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78917</TotalTime>
  <Words>1578</Words>
  <PresentationFormat>Widescreen</PresentationFormat>
  <Paragraphs>245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Gochi Hand</vt:lpstr>
      <vt:lpstr>Custom Template by SHOWEET</vt:lpstr>
      <vt:lpstr>showeet</vt:lpstr>
      <vt:lpstr>Your Awesome Presentation Title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Bonus: Icons Collection - 1/4</vt:lpstr>
      <vt:lpstr>Bonus: Icons Collection - 2/4</vt:lpstr>
      <vt:lpstr>Bonus: Icons Collection - 3/4</vt:lpstr>
      <vt:lpstr>Bonus: Icons Collection - 4/4</vt:lpstr>
      <vt:lpstr>Credits &amp; Usage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- PowerPoint Template</dc:title>
  <dc:creator>showeet.com</dc:creator>
  <dc:description>© Copyright Showeet.com</dc:description>
  <dcterms:created xsi:type="dcterms:W3CDTF">2011-05-09T14:18:21Z</dcterms:created>
  <dcterms:modified xsi:type="dcterms:W3CDTF">2020-04-17T21:12:00Z</dcterms:modified>
  <cp:category>Templates</cp:category>
</cp:coreProperties>
</file>